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43" r:id="rId4"/>
    <p:sldMasterId id="2147483744" r:id="rId5"/>
    <p:sldMasterId id="2147483745" r:id="rId6"/>
    <p:sldMasterId id="2147483746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Bebas Neue"/>
      <p:regular r:id="rId23"/>
    </p:embeddedFont>
    <p:embeddedFont>
      <p:font typeface="Average"/>
      <p:regular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Average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5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49" name="Shape 1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0" name="Google Shape;12050;g17b801a7e06_0_80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1" name="Google Shape;12051;g17b801a7e06_0_8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6" name="Shape 14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7" name="Google Shape;14367;g17b801a7e06_0_34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68" name="Google Shape;14368;g17b801a7e06_0_34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66" name="Shape 1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7" name="Google Shape;12967;g17b801a7e06_0_28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8" name="Google Shape;12968;g17b801a7e06_0_28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33" name="Shape 13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4" name="Google Shape;13034;g196ca938d4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5" name="Google Shape;13035;g196ca938d4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66" name="Shape 13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7" name="Google Shape;13567;g17b801a7e06_0_28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8" name="Google Shape;13568;g17b801a7e06_0_28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79" name="Shape 13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0" name="Google Shape;13580;g196ca938d4f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1" name="Google Shape;13581;g196ca938d4f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27" name="Shape 13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8" name="Google Shape;13628;g196ca938d4f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9" name="Google Shape;13629;g196ca938d4f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39" name="Shape 13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0" name="Google Shape;13640;g196ca938d4f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1" name="Google Shape;13641;g196ca938d4f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67" name="Shape 13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8" name="Google Shape;13668;g17b801a7e06_0_9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9" name="Google Shape;13669;g17b801a7e06_0_9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0" name="Shape 1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1" name="Google Shape;14201;g196ca938d4f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2" name="Google Shape;14202;g196ca938d4f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2025450" y="869300"/>
            <a:ext cx="5093100" cy="17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2473650" y="2678875"/>
            <a:ext cx="4196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61" name="Google Shape;61;p14"/>
          <p:cNvGrpSpPr/>
          <p:nvPr/>
        </p:nvGrpSpPr>
        <p:grpSpPr>
          <a:xfrm>
            <a:off x="4376888" y="238200"/>
            <a:ext cx="390525" cy="436200"/>
            <a:chOff x="629375" y="1101400"/>
            <a:chExt cx="390525" cy="436200"/>
          </a:xfrm>
        </p:grpSpPr>
        <p:sp>
          <p:nvSpPr>
            <p:cNvPr id="62" name="Google Shape;62;p14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9" name="Google Shape;69;p15"/>
          <p:cNvSpPr txBox="1"/>
          <p:nvPr>
            <p:ph hasCustomPrompt="1"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4789300" y="3956625"/>
            <a:ext cx="34380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720000" y="445025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720000" y="1152475"/>
            <a:ext cx="7708800" cy="25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4" name="Google Shape;74;p16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1290763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2" type="subTitle"/>
          </p:nvPr>
        </p:nvSpPr>
        <p:spPr>
          <a:xfrm>
            <a:off x="4945638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3" type="subTitle"/>
          </p:nvPr>
        </p:nvSpPr>
        <p:spPr>
          <a:xfrm>
            <a:off x="1290763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4" type="subTitle"/>
          </p:nvPr>
        </p:nvSpPr>
        <p:spPr>
          <a:xfrm>
            <a:off x="4945638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" name="Google Shape;82;p17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7"/>
          <p:cNvGrpSpPr/>
          <p:nvPr/>
        </p:nvGrpSpPr>
        <p:grpSpPr>
          <a:xfrm>
            <a:off x="1035027" y="3888966"/>
            <a:ext cx="2615442" cy="1243888"/>
            <a:chOff x="6164176" y="3813980"/>
            <a:chExt cx="2773240" cy="1318936"/>
          </a:xfrm>
        </p:grpSpPr>
        <p:sp>
          <p:nvSpPr>
            <p:cNvPr id="85" name="Google Shape;85;p17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7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7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7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7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7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7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7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7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7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7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7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7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7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7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7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7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7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7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7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7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7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7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17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252" name="Google Shape;252;p17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3" name="Google Shape;253;p17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254" name="Google Shape;254;p17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7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7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7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7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7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7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17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17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17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17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17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17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17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17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17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17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17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17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17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7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17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17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7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17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17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7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7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7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7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7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17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17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17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17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7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7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7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7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7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7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7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7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7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7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7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7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17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17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17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17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7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17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17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17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17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17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7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7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17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17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7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17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17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7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17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17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17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17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7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7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7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7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7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7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7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7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7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7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7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7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7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1" name="Google Shape;351;p18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8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5" name="Google Shape;355;p19"/>
          <p:cNvSpPr txBox="1"/>
          <p:nvPr>
            <p:ph idx="1" type="body"/>
          </p:nvPr>
        </p:nvSpPr>
        <p:spPr>
          <a:xfrm>
            <a:off x="720000" y="1017725"/>
            <a:ext cx="4946700" cy="20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0"/>
          <p:cNvSpPr txBox="1"/>
          <p:nvPr>
            <p:ph type="title"/>
          </p:nvPr>
        </p:nvSpPr>
        <p:spPr>
          <a:xfrm>
            <a:off x="3258275" y="2796650"/>
            <a:ext cx="5170500" cy="18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1"/>
          <p:cNvSpPr txBox="1"/>
          <p:nvPr>
            <p:ph type="title"/>
          </p:nvPr>
        </p:nvSpPr>
        <p:spPr>
          <a:xfrm>
            <a:off x="720000" y="554925"/>
            <a:ext cx="3824100" cy="7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0" name="Google Shape;360;p21"/>
          <p:cNvSpPr txBox="1"/>
          <p:nvPr>
            <p:ph idx="1" type="subTitle"/>
          </p:nvPr>
        </p:nvSpPr>
        <p:spPr>
          <a:xfrm>
            <a:off x="720000" y="1334700"/>
            <a:ext cx="3824100" cy="19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2"/>
          <p:cNvSpPr txBox="1"/>
          <p:nvPr>
            <p:ph type="title"/>
          </p:nvPr>
        </p:nvSpPr>
        <p:spPr>
          <a:xfrm>
            <a:off x="715100" y="3519800"/>
            <a:ext cx="46851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3"/>
          <p:cNvSpPr txBox="1"/>
          <p:nvPr>
            <p:ph hasCustomPrompt="1" type="title"/>
          </p:nvPr>
        </p:nvSpPr>
        <p:spPr>
          <a:xfrm>
            <a:off x="1946850" y="2124750"/>
            <a:ext cx="5250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5" name="Google Shape;365;p23"/>
          <p:cNvSpPr txBox="1"/>
          <p:nvPr>
            <p:ph idx="1" type="subTitle"/>
          </p:nvPr>
        </p:nvSpPr>
        <p:spPr>
          <a:xfrm>
            <a:off x="2039771" y="3635900"/>
            <a:ext cx="507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5"/>
          <p:cNvSpPr txBox="1"/>
          <p:nvPr>
            <p:ph hasCustomPrompt="1" type="title"/>
          </p:nvPr>
        </p:nvSpPr>
        <p:spPr>
          <a:xfrm>
            <a:off x="72015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9" name="Google Shape;369;p25"/>
          <p:cNvSpPr txBox="1"/>
          <p:nvPr>
            <p:ph idx="1" type="subTitle"/>
          </p:nvPr>
        </p:nvSpPr>
        <p:spPr>
          <a:xfrm>
            <a:off x="720150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25"/>
          <p:cNvSpPr txBox="1"/>
          <p:nvPr>
            <p:ph hasCustomPrompt="1" idx="2" type="title"/>
          </p:nvPr>
        </p:nvSpPr>
        <p:spPr>
          <a:xfrm>
            <a:off x="3403799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1" name="Google Shape;371;p25"/>
          <p:cNvSpPr txBox="1"/>
          <p:nvPr>
            <p:ph idx="3" type="subTitle"/>
          </p:nvPr>
        </p:nvSpPr>
        <p:spPr>
          <a:xfrm>
            <a:off x="3403797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25"/>
          <p:cNvSpPr txBox="1"/>
          <p:nvPr>
            <p:ph hasCustomPrompt="1" idx="4" type="title"/>
          </p:nvPr>
        </p:nvSpPr>
        <p:spPr>
          <a:xfrm>
            <a:off x="601870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3" name="Google Shape;373;p25"/>
          <p:cNvSpPr txBox="1"/>
          <p:nvPr>
            <p:ph idx="5" type="subTitle"/>
          </p:nvPr>
        </p:nvSpPr>
        <p:spPr>
          <a:xfrm>
            <a:off x="6018648" y="2164898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25"/>
          <p:cNvSpPr txBox="1"/>
          <p:nvPr>
            <p:ph hasCustomPrompt="1" idx="6" type="title"/>
          </p:nvPr>
        </p:nvSpPr>
        <p:spPr>
          <a:xfrm>
            <a:off x="72015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5" name="Google Shape;375;p25"/>
          <p:cNvSpPr txBox="1"/>
          <p:nvPr>
            <p:ph idx="7" type="subTitle"/>
          </p:nvPr>
        </p:nvSpPr>
        <p:spPr>
          <a:xfrm>
            <a:off x="720150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25"/>
          <p:cNvSpPr txBox="1"/>
          <p:nvPr>
            <p:ph hasCustomPrompt="1" idx="8" type="title"/>
          </p:nvPr>
        </p:nvSpPr>
        <p:spPr>
          <a:xfrm>
            <a:off x="3403799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7" name="Google Shape;377;p25"/>
          <p:cNvSpPr txBox="1"/>
          <p:nvPr>
            <p:ph idx="9" type="subTitle"/>
          </p:nvPr>
        </p:nvSpPr>
        <p:spPr>
          <a:xfrm>
            <a:off x="3403797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25"/>
          <p:cNvSpPr txBox="1"/>
          <p:nvPr>
            <p:ph hasCustomPrompt="1" idx="13" type="title"/>
          </p:nvPr>
        </p:nvSpPr>
        <p:spPr>
          <a:xfrm>
            <a:off x="601870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9" name="Google Shape;379;p25"/>
          <p:cNvSpPr txBox="1"/>
          <p:nvPr>
            <p:ph idx="14" type="subTitle"/>
          </p:nvPr>
        </p:nvSpPr>
        <p:spPr>
          <a:xfrm>
            <a:off x="6018648" y="3721212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25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1" name="Google Shape;381;p25"/>
          <p:cNvSpPr txBox="1"/>
          <p:nvPr>
            <p:ph idx="16" type="subTitle"/>
          </p:nvPr>
        </p:nvSpPr>
        <p:spPr>
          <a:xfrm>
            <a:off x="715100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2" name="Google Shape;382;p25"/>
          <p:cNvSpPr txBox="1"/>
          <p:nvPr>
            <p:ph idx="17" type="subTitle"/>
          </p:nvPr>
        </p:nvSpPr>
        <p:spPr>
          <a:xfrm>
            <a:off x="3403802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3" name="Google Shape;383;p25"/>
          <p:cNvSpPr txBox="1"/>
          <p:nvPr>
            <p:ph idx="18" type="subTitle"/>
          </p:nvPr>
        </p:nvSpPr>
        <p:spPr>
          <a:xfrm>
            <a:off x="6023698" y="1758750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4" name="Google Shape;384;p25"/>
          <p:cNvSpPr txBox="1"/>
          <p:nvPr>
            <p:ph idx="19" type="subTitle"/>
          </p:nvPr>
        </p:nvSpPr>
        <p:spPr>
          <a:xfrm>
            <a:off x="715100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5" name="Google Shape;385;p25"/>
          <p:cNvSpPr txBox="1"/>
          <p:nvPr>
            <p:ph idx="20" type="subTitle"/>
          </p:nvPr>
        </p:nvSpPr>
        <p:spPr>
          <a:xfrm>
            <a:off x="3403802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6" name="Google Shape;386;p25"/>
          <p:cNvSpPr txBox="1"/>
          <p:nvPr>
            <p:ph idx="21" type="subTitle"/>
          </p:nvPr>
        </p:nvSpPr>
        <p:spPr>
          <a:xfrm>
            <a:off x="6023698" y="3310512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7" name="Google Shape;387;p25"/>
          <p:cNvSpPr/>
          <p:nvPr/>
        </p:nvSpPr>
        <p:spPr>
          <a:xfrm>
            <a:off x="0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"/>
          <p:cNvSpPr txBox="1"/>
          <p:nvPr>
            <p:ph type="title"/>
          </p:nvPr>
        </p:nvSpPr>
        <p:spPr>
          <a:xfrm>
            <a:off x="715100" y="3009075"/>
            <a:ext cx="4264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1" name="Google Shape;391;p26"/>
          <p:cNvSpPr txBox="1"/>
          <p:nvPr>
            <p:ph idx="1" type="subTitle"/>
          </p:nvPr>
        </p:nvSpPr>
        <p:spPr>
          <a:xfrm>
            <a:off x="715100" y="664725"/>
            <a:ext cx="4264800" cy="22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7"/>
          <p:cNvSpPr txBox="1"/>
          <p:nvPr>
            <p:ph idx="1" type="subTitle"/>
          </p:nvPr>
        </p:nvSpPr>
        <p:spPr>
          <a:xfrm>
            <a:off x="1046175" y="2640050"/>
            <a:ext cx="3410100" cy="10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27"/>
          <p:cNvSpPr txBox="1"/>
          <p:nvPr>
            <p:ph type="title"/>
          </p:nvPr>
        </p:nvSpPr>
        <p:spPr>
          <a:xfrm>
            <a:off x="1046175" y="599350"/>
            <a:ext cx="3410100" cy="20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5" name="Google Shape;395;p27"/>
          <p:cNvSpPr/>
          <p:nvPr>
            <p:ph idx="2" type="pic"/>
          </p:nvPr>
        </p:nvSpPr>
        <p:spPr>
          <a:xfrm>
            <a:off x="5214500" y="686525"/>
            <a:ext cx="2883300" cy="288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96" name="Google Shape;396;p27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7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8" name="Google Shape;398;p27"/>
          <p:cNvGrpSpPr/>
          <p:nvPr/>
        </p:nvGrpSpPr>
        <p:grpSpPr>
          <a:xfrm flipH="1">
            <a:off x="5680187" y="3781459"/>
            <a:ext cx="2700612" cy="1362186"/>
            <a:chOff x="-2840551" y="3766321"/>
            <a:chExt cx="2485607" cy="1253738"/>
          </a:xfrm>
        </p:grpSpPr>
        <p:sp>
          <p:nvSpPr>
            <p:cNvPr id="399" name="Google Shape;399;p27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7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7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7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7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7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7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7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7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7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7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7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7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7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7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7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7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7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7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7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7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7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7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7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7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7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7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7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7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7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7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7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7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7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7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7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7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7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7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7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7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7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7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7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7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7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7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7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7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7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7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7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7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7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7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7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7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7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7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7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7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7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7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7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7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7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7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7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7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7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7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7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7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7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7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7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7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7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" name="Google Shape;654;p27"/>
          <p:cNvGrpSpPr/>
          <p:nvPr/>
        </p:nvGrpSpPr>
        <p:grpSpPr>
          <a:xfrm>
            <a:off x="2992884" y="3826375"/>
            <a:ext cx="995637" cy="1317132"/>
            <a:chOff x="8507325" y="3090185"/>
            <a:chExt cx="982569" cy="1299844"/>
          </a:xfrm>
        </p:grpSpPr>
        <p:sp>
          <p:nvSpPr>
            <p:cNvPr id="655" name="Google Shape;655;p27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7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7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7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7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7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7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7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7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7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7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7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7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7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7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7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7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7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7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7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7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7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7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7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7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7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7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7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7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7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7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7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7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7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7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7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7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7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7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7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bg>
      <p:bgPr>
        <a:solidFill>
          <a:schemeClr val="dk2"/>
        </a:solidFill>
      </p:bgPr>
    </p:bg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28"/>
          <p:cNvSpPr txBox="1"/>
          <p:nvPr>
            <p:ph idx="1" type="subTitle"/>
          </p:nvPr>
        </p:nvSpPr>
        <p:spPr>
          <a:xfrm>
            <a:off x="4523500" y="1212525"/>
            <a:ext cx="3905400" cy="12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28"/>
          <p:cNvSpPr txBox="1"/>
          <p:nvPr>
            <p:ph type="title"/>
          </p:nvPr>
        </p:nvSpPr>
        <p:spPr>
          <a:xfrm>
            <a:off x="4523500" y="535000"/>
            <a:ext cx="39054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29"/>
          <p:cNvSpPr txBox="1"/>
          <p:nvPr>
            <p:ph idx="1" type="subTitle"/>
          </p:nvPr>
        </p:nvSpPr>
        <p:spPr>
          <a:xfrm>
            <a:off x="720000" y="1136275"/>
            <a:ext cx="5284500" cy="23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9" name="Google Shape;73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0" name="Google Shape;740;p29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29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" name="Google Shape;742;p29"/>
          <p:cNvGrpSpPr/>
          <p:nvPr/>
        </p:nvGrpSpPr>
        <p:grpSpPr>
          <a:xfrm flipH="1">
            <a:off x="933208" y="3981633"/>
            <a:ext cx="2485607" cy="1253738"/>
            <a:chOff x="-2840551" y="3766321"/>
            <a:chExt cx="2485607" cy="1253738"/>
          </a:xfrm>
        </p:grpSpPr>
        <p:sp>
          <p:nvSpPr>
            <p:cNvPr id="743" name="Google Shape;743;p29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9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9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9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9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9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9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9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9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9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9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9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9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9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9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9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9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9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9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9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9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9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9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9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9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9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9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9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9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9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9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9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9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9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9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9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9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9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9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9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9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9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9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9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9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9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9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9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9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9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9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9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9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9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9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9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9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9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9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9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9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9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9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9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9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9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9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9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9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9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9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9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9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9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9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9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9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9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9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9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9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9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9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9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9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9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9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9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9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9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9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9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9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9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9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9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9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9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9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9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9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9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9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9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9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9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9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9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9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9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9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9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9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9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9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9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9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9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9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9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9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9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9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9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9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9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9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9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9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9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9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9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9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9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9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9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9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9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9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9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9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9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9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9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9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9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9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9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9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9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9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9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9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9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9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9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9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9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9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9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9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9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9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9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9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9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9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9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9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9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9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9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" name="Google Shape;998;p29"/>
          <p:cNvGrpSpPr/>
          <p:nvPr/>
        </p:nvGrpSpPr>
        <p:grpSpPr>
          <a:xfrm flipH="1">
            <a:off x="6653417" y="3671588"/>
            <a:ext cx="1112563" cy="1471813"/>
            <a:chOff x="8507325" y="3090185"/>
            <a:chExt cx="982569" cy="1299844"/>
          </a:xfrm>
        </p:grpSpPr>
        <p:sp>
          <p:nvSpPr>
            <p:cNvPr id="999" name="Google Shape;999;p29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9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9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9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9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9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9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9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9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9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9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9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9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9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9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9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9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9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9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9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9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9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9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9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9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9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9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9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9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9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9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9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9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9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9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9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9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9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9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9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9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9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9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9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9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9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9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9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9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9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9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9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9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9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9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9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9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9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9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9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9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9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9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9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9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0"/>
          <p:cNvSpPr txBox="1"/>
          <p:nvPr>
            <p:ph idx="1" type="subTitle"/>
          </p:nvPr>
        </p:nvSpPr>
        <p:spPr>
          <a:xfrm>
            <a:off x="720000" y="2517300"/>
            <a:ext cx="31377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" name="Google Shape;1080;p30"/>
          <p:cNvSpPr txBox="1"/>
          <p:nvPr>
            <p:ph type="title"/>
          </p:nvPr>
        </p:nvSpPr>
        <p:spPr>
          <a:xfrm>
            <a:off x="720000" y="1356750"/>
            <a:ext cx="3137700" cy="114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1" name="Google Shape;1081;p30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30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3" name="Google Shape;1083;p30"/>
          <p:cNvGrpSpPr/>
          <p:nvPr/>
        </p:nvGrpSpPr>
        <p:grpSpPr>
          <a:xfrm>
            <a:off x="1011765" y="3781459"/>
            <a:ext cx="2700612" cy="1362186"/>
            <a:chOff x="-2840551" y="3766321"/>
            <a:chExt cx="2485607" cy="1253738"/>
          </a:xfrm>
        </p:grpSpPr>
        <p:sp>
          <p:nvSpPr>
            <p:cNvPr id="1084" name="Google Shape;1084;p30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0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0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0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0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0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0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0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0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0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0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0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0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0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0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0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0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0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0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0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0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0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0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0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0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0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0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0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0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0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0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0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0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0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0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0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0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0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0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0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0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0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0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0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0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0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0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0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0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0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0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0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0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0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0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0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0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0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0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0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0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0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0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0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0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0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0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0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0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0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0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0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0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0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0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0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0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0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0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0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0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0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0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0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0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0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0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0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0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0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0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0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0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0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0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0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0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0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0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0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0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0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0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0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0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0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0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0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0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0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0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0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0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0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0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0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0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0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0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0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0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0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0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0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0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0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0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0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0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0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0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0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0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0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0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0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0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0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0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0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0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0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0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0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0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0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0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0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0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0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0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0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0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0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0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0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0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0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0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0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0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0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0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0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0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0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0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0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0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0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0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0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0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0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0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0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" name="Google Shape;1339;p30"/>
          <p:cNvGrpSpPr/>
          <p:nvPr/>
        </p:nvGrpSpPr>
        <p:grpSpPr>
          <a:xfrm>
            <a:off x="5423202" y="3888966"/>
            <a:ext cx="2615442" cy="1243888"/>
            <a:chOff x="6164176" y="3813980"/>
            <a:chExt cx="2773240" cy="1318936"/>
          </a:xfrm>
        </p:grpSpPr>
        <p:sp>
          <p:nvSpPr>
            <p:cNvPr id="1340" name="Google Shape;1340;p30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0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0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0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0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0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0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0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0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0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0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0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0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0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0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0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0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0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0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0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0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0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0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0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0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0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0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0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0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0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0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0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0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0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0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0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0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0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0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0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0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0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0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0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0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0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0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0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0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0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0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0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0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0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0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0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0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0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0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0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0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0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0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0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0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0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0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0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0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0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0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0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0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0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0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0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0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0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0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0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0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0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0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0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0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0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0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0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0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0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0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0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0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0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0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0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0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0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0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0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0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0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0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0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0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0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0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0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0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0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0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0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0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0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0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0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0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0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0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0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0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0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0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0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0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0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0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0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0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31"/>
          <p:cNvSpPr txBox="1"/>
          <p:nvPr>
            <p:ph idx="1" type="subTitle"/>
          </p:nvPr>
        </p:nvSpPr>
        <p:spPr>
          <a:xfrm>
            <a:off x="1543073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08" name="Google Shape;1508;p31"/>
          <p:cNvSpPr txBox="1"/>
          <p:nvPr>
            <p:ph idx="2" type="subTitle"/>
          </p:nvPr>
        </p:nvSpPr>
        <p:spPr>
          <a:xfrm>
            <a:off x="5197948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09" name="Google Shape;1509;p31"/>
          <p:cNvSpPr txBox="1"/>
          <p:nvPr>
            <p:ph idx="3" type="subTitle"/>
          </p:nvPr>
        </p:nvSpPr>
        <p:spPr>
          <a:xfrm>
            <a:off x="1543073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0" name="Google Shape;1510;p31"/>
          <p:cNvSpPr txBox="1"/>
          <p:nvPr>
            <p:ph idx="4" type="subTitle"/>
          </p:nvPr>
        </p:nvSpPr>
        <p:spPr>
          <a:xfrm>
            <a:off x="5197948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1" name="Google Shape;1511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12" name="Google Shape;1512;p31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31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4" name="Google Shape;1514;p31"/>
          <p:cNvGrpSpPr/>
          <p:nvPr/>
        </p:nvGrpSpPr>
        <p:grpSpPr>
          <a:xfrm flipH="1">
            <a:off x="6484452" y="4100124"/>
            <a:ext cx="1944440" cy="1043145"/>
            <a:chOff x="6361866" y="4283898"/>
            <a:chExt cx="1601944" cy="859404"/>
          </a:xfrm>
        </p:grpSpPr>
        <p:sp>
          <p:nvSpPr>
            <p:cNvPr id="1515" name="Google Shape;1515;p31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6" name="Google Shape;1516;p31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1517" name="Google Shape;1517;p31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31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31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31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31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31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31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31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31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31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31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31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31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31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31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31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31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31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31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31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31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31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31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31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31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31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31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31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31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31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31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31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31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31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31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31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31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31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31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31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2" name="Google Shape;1612;p31"/>
          <p:cNvGrpSpPr/>
          <p:nvPr/>
        </p:nvGrpSpPr>
        <p:grpSpPr>
          <a:xfrm>
            <a:off x="947760" y="3828690"/>
            <a:ext cx="2764643" cy="1314847"/>
            <a:chOff x="6164176" y="3813980"/>
            <a:chExt cx="2773240" cy="1318936"/>
          </a:xfrm>
        </p:grpSpPr>
        <p:sp>
          <p:nvSpPr>
            <p:cNvPr id="1613" name="Google Shape;1613;p31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1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1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1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1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1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1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1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1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1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1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1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1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1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1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1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1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1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1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1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1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1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1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1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1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1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1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1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1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1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1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1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1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1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1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1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1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1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1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1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1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1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1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1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1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1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1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1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1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1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1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1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1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1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1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1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1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1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1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1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1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1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1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1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1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1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1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1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1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1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1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1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1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1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1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1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1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1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1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1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1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1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1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1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1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1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1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1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1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1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1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1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1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1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1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1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1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1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1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1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1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1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1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1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1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1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1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1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1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1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1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1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1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1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1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1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1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1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1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1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1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1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1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1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1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1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1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1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1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1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1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1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1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1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1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1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1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1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1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1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1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1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1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1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1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1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1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1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1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1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1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1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1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1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1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1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1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1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1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1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1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1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1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1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1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32"/>
          <p:cNvSpPr txBox="1"/>
          <p:nvPr>
            <p:ph idx="1" type="subTitle"/>
          </p:nvPr>
        </p:nvSpPr>
        <p:spPr>
          <a:xfrm>
            <a:off x="7200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1" name="Google Shape;1781;p32"/>
          <p:cNvSpPr txBox="1"/>
          <p:nvPr>
            <p:ph idx="2" type="subTitle"/>
          </p:nvPr>
        </p:nvSpPr>
        <p:spPr>
          <a:xfrm>
            <a:off x="7200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2" name="Google Shape;1782;p32"/>
          <p:cNvSpPr txBox="1"/>
          <p:nvPr>
            <p:ph idx="3" type="subTitle"/>
          </p:nvPr>
        </p:nvSpPr>
        <p:spPr>
          <a:xfrm>
            <a:off x="32976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3" name="Google Shape;1783;p32"/>
          <p:cNvSpPr txBox="1"/>
          <p:nvPr>
            <p:ph idx="4" type="subTitle"/>
          </p:nvPr>
        </p:nvSpPr>
        <p:spPr>
          <a:xfrm>
            <a:off x="58752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4" name="Google Shape;1784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85" name="Google Shape;1785;p32"/>
          <p:cNvSpPr txBox="1"/>
          <p:nvPr>
            <p:ph idx="5" type="subTitle"/>
          </p:nvPr>
        </p:nvSpPr>
        <p:spPr>
          <a:xfrm>
            <a:off x="32976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6" name="Google Shape;1786;p32"/>
          <p:cNvSpPr txBox="1"/>
          <p:nvPr>
            <p:ph idx="6" type="subTitle"/>
          </p:nvPr>
        </p:nvSpPr>
        <p:spPr>
          <a:xfrm>
            <a:off x="58752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7" name="Google Shape;1787;p32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8" name="Google Shape;1788;p32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9" name="Google Shape;1789;p32"/>
          <p:cNvGrpSpPr/>
          <p:nvPr/>
        </p:nvGrpSpPr>
        <p:grpSpPr>
          <a:xfrm>
            <a:off x="751599" y="3989183"/>
            <a:ext cx="2485607" cy="1253738"/>
            <a:chOff x="-2840551" y="3766321"/>
            <a:chExt cx="2485607" cy="1253738"/>
          </a:xfrm>
        </p:grpSpPr>
        <p:sp>
          <p:nvSpPr>
            <p:cNvPr id="1790" name="Google Shape;1790;p32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2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2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2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2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2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2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2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2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2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2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2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2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2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2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2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2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2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2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2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2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2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2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2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2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2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2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2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2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2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2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2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2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2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2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2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2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2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2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2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2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2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2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2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2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2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2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2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2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2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2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2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2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2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2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2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2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2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2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2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2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2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2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2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2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2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2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2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2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2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2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2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2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2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2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2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2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2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2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2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2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2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2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2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2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2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2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2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2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2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2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2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2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2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2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2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2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2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2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2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2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2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2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2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2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2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2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2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2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2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2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2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2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2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2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2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2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2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2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2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2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2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2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2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2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2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2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2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2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2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2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2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2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2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2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2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2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2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2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2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2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2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2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2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2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2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2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2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2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2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2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2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2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2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2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2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2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2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2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2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2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2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2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2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2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2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2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2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2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2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2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2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2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2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2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2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2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2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2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2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2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2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2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2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2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2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2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2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2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2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2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2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2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2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2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2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2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2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2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2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2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2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2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2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2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2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2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2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2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2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2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2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2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2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2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2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2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2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2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2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2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2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2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2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2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2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2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2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2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2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2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2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2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2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2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2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2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2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2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2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2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2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2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2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5" name="Google Shape;2045;p32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2046" name="Google Shape;2046;p32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47" name="Google Shape;2047;p32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2048" name="Google Shape;2048;p32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32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32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32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32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32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32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32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32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32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32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32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32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32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32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32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32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32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32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32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32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32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32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32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32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32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32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32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32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32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32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32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32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32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32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32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32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32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32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32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32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32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32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32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32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32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32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32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32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32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32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32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32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32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32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32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32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32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32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32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32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32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32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32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32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32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32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32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32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32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32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32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32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32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32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32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32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32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32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32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32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32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32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32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32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32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32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32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32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32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32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32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32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32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32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143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45" name="Google Shape;2145;p33"/>
          <p:cNvSpPr txBox="1"/>
          <p:nvPr>
            <p:ph idx="1" type="subTitle"/>
          </p:nvPr>
        </p:nvSpPr>
        <p:spPr>
          <a:xfrm>
            <a:off x="1553900" y="1249300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6" name="Google Shape;2146;p33"/>
          <p:cNvSpPr txBox="1"/>
          <p:nvPr>
            <p:ph idx="2" type="subTitle"/>
          </p:nvPr>
        </p:nvSpPr>
        <p:spPr>
          <a:xfrm>
            <a:off x="1553900" y="17201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7" name="Google Shape;2147;p33"/>
          <p:cNvSpPr txBox="1"/>
          <p:nvPr>
            <p:ph idx="3" type="subTitle"/>
          </p:nvPr>
        </p:nvSpPr>
        <p:spPr>
          <a:xfrm>
            <a:off x="1553900" y="28398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8" name="Google Shape;2148;p33"/>
          <p:cNvSpPr txBox="1"/>
          <p:nvPr>
            <p:ph idx="4" type="subTitle"/>
          </p:nvPr>
        </p:nvSpPr>
        <p:spPr>
          <a:xfrm>
            <a:off x="1553900" y="39595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9" name="Google Shape;2149;p33"/>
          <p:cNvSpPr txBox="1"/>
          <p:nvPr>
            <p:ph idx="5" type="subTitle"/>
          </p:nvPr>
        </p:nvSpPr>
        <p:spPr>
          <a:xfrm>
            <a:off x="1553900" y="2368999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0" name="Google Shape;2150;p33"/>
          <p:cNvSpPr txBox="1"/>
          <p:nvPr>
            <p:ph idx="6" type="subTitle"/>
          </p:nvPr>
        </p:nvSpPr>
        <p:spPr>
          <a:xfrm>
            <a:off x="1553900" y="3488697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1" name="Google Shape;2151;p33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3"/>
          <p:cNvSpPr/>
          <p:nvPr/>
        </p:nvSpPr>
        <p:spPr>
          <a:xfrm flipH="1">
            <a:off x="11" y="4638626"/>
            <a:ext cx="9143989" cy="504927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153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Google Shape;2154;p34"/>
          <p:cNvSpPr txBox="1"/>
          <p:nvPr>
            <p:ph idx="1" type="subTitle"/>
          </p:nvPr>
        </p:nvSpPr>
        <p:spPr>
          <a:xfrm>
            <a:off x="1522775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5" name="Google Shape;2155;p34"/>
          <p:cNvSpPr txBox="1"/>
          <p:nvPr>
            <p:ph idx="2" type="subTitle"/>
          </p:nvPr>
        </p:nvSpPr>
        <p:spPr>
          <a:xfrm>
            <a:off x="152277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6" name="Google Shape;2156;p34"/>
          <p:cNvSpPr txBox="1"/>
          <p:nvPr>
            <p:ph idx="3" type="subTitle"/>
          </p:nvPr>
        </p:nvSpPr>
        <p:spPr>
          <a:xfrm>
            <a:off x="520062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7" name="Google Shape;2157;p34"/>
          <p:cNvSpPr txBox="1"/>
          <p:nvPr>
            <p:ph idx="4" type="subTitle"/>
          </p:nvPr>
        </p:nvSpPr>
        <p:spPr>
          <a:xfrm>
            <a:off x="152277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8" name="Google Shape;2158;p34"/>
          <p:cNvSpPr txBox="1"/>
          <p:nvPr>
            <p:ph idx="5" type="subTitle"/>
          </p:nvPr>
        </p:nvSpPr>
        <p:spPr>
          <a:xfrm>
            <a:off x="520062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9" name="Google Shape;2159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0" name="Google Shape;2160;p34"/>
          <p:cNvSpPr txBox="1"/>
          <p:nvPr>
            <p:ph idx="6" type="subTitle"/>
          </p:nvPr>
        </p:nvSpPr>
        <p:spPr>
          <a:xfrm>
            <a:off x="1522775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1" name="Google Shape;2161;p34"/>
          <p:cNvSpPr txBox="1"/>
          <p:nvPr>
            <p:ph idx="7" type="subTitle"/>
          </p:nvPr>
        </p:nvSpPr>
        <p:spPr>
          <a:xfrm>
            <a:off x="5200624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2" name="Google Shape;2162;p34"/>
          <p:cNvSpPr txBox="1"/>
          <p:nvPr>
            <p:ph idx="8" type="subTitle"/>
          </p:nvPr>
        </p:nvSpPr>
        <p:spPr>
          <a:xfrm>
            <a:off x="5200623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3" name="Google Shape;2163;p34"/>
          <p:cNvSpPr/>
          <p:nvPr/>
        </p:nvSpPr>
        <p:spPr>
          <a:xfrm flipH="1">
            <a:off x="11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34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5" name="Google Shape;2165;p34"/>
          <p:cNvGrpSpPr/>
          <p:nvPr/>
        </p:nvGrpSpPr>
        <p:grpSpPr>
          <a:xfrm flipH="1">
            <a:off x="1132999" y="3989183"/>
            <a:ext cx="2485607" cy="1253738"/>
            <a:chOff x="-2840551" y="3766321"/>
            <a:chExt cx="2485607" cy="1253738"/>
          </a:xfrm>
        </p:grpSpPr>
        <p:sp>
          <p:nvSpPr>
            <p:cNvPr id="2166" name="Google Shape;2166;p34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4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4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4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34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4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4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4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4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4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4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4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4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4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4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4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4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4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4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4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4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4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4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4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4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4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34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34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4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4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4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4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4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4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4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34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34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4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4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4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4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4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34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4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4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4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4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4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34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4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4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34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4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4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4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4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34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34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4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4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4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4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4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4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34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34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34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34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34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4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4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4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4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34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34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4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34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34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4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4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4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4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34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34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34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4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4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34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34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34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34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34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34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34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34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34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34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34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34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34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34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4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4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34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4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4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4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4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34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34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34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4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4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4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4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4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4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4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4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4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34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4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4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4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4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4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4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4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4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4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4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34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4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34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34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4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34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4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34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34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34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4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4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4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34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4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4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34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34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4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4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34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4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4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4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4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34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4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4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4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4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4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4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4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34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34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34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4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4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34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34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34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34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34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34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34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4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4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4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34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34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34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4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4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34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34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34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34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4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4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34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34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34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34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34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34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34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4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4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4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34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34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34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4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4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34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34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34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34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34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4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34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34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34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34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34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34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34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4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4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4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34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34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34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4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4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34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34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34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34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4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4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34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34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34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34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34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34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34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4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4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4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34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34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34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4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4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34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4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4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2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23" name="Google Shape;2423;p35"/>
          <p:cNvSpPr txBox="1"/>
          <p:nvPr>
            <p:ph idx="1" type="subTitle"/>
          </p:nvPr>
        </p:nvSpPr>
        <p:spPr>
          <a:xfrm>
            <a:off x="7200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4" name="Google Shape;2424;p35"/>
          <p:cNvSpPr txBox="1"/>
          <p:nvPr>
            <p:ph idx="2" type="subTitle"/>
          </p:nvPr>
        </p:nvSpPr>
        <p:spPr>
          <a:xfrm>
            <a:off x="34038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5" name="Google Shape;2425;p35"/>
          <p:cNvSpPr txBox="1"/>
          <p:nvPr>
            <p:ph idx="3" type="subTitle"/>
          </p:nvPr>
        </p:nvSpPr>
        <p:spPr>
          <a:xfrm>
            <a:off x="60876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6" name="Google Shape;2426;p35"/>
          <p:cNvSpPr txBox="1"/>
          <p:nvPr>
            <p:ph idx="4" type="subTitle"/>
          </p:nvPr>
        </p:nvSpPr>
        <p:spPr>
          <a:xfrm>
            <a:off x="7200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7" name="Google Shape;2427;p35"/>
          <p:cNvSpPr txBox="1"/>
          <p:nvPr>
            <p:ph idx="5" type="subTitle"/>
          </p:nvPr>
        </p:nvSpPr>
        <p:spPr>
          <a:xfrm>
            <a:off x="34038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8" name="Google Shape;2428;p35"/>
          <p:cNvSpPr txBox="1"/>
          <p:nvPr>
            <p:ph idx="6" type="subTitle"/>
          </p:nvPr>
        </p:nvSpPr>
        <p:spPr>
          <a:xfrm>
            <a:off x="60876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9" name="Google Shape;2429;p35"/>
          <p:cNvSpPr txBox="1"/>
          <p:nvPr>
            <p:ph idx="7" type="subTitle"/>
          </p:nvPr>
        </p:nvSpPr>
        <p:spPr>
          <a:xfrm>
            <a:off x="7151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0" name="Google Shape;2430;p35"/>
          <p:cNvSpPr txBox="1"/>
          <p:nvPr>
            <p:ph idx="8" type="subTitle"/>
          </p:nvPr>
        </p:nvSpPr>
        <p:spPr>
          <a:xfrm>
            <a:off x="34038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1" name="Google Shape;2431;p35"/>
          <p:cNvSpPr txBox="1"/>
          <p:nvPr>
            <p:ph idx="9" type="subTitle"/>
          </p:nvPr>
        </p:nvSpPr>
        <p:spPr>
          <a:xfrm>
            <a:off x="60925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2" name="Google Shape;2432;p35"/>
          <p:cNvSpPr txBox="1"/>
          <p:nvPr>
            <p:ph idx="13" type="subTitle"/>
          </p:nvPr>
        </p:nvSpPr>
        <p:spPr>
          <a:xfrm>
            <a:off x="7151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3" name="Google Shape;2433;p35"/>
          <p:cNvSpPr txBox="1"/>
          <p:nvPr>
            <p:ph idx="14" type="subTitle"/>
          </p:nvPr>
        </p:nvSpPr>
        <p:spPr>
          <a:xfrm>
            <a:off x="34038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4" name="Google Shape;2434;p35"/>
          <p:cNvSpPr txBox="1"/>
          <p:nvPr>
            <p:ph idx="15" type="subTitle"/>
          </p:nvPr>
        </p:nvSpPr>
        <p:spPr>
          <a:xfrm>
            <a:off x="60925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5" name="Google Shape;2435;p35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6" name="Google Shape;2436;p35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7" name="Google Shape;2437;p35"/>
          <p:cNvGrpSpPr/>
          <p:nvPr/>
        </p:nvGrpSpPr>
        <p:grpSpPr>
          <a:xfrm>
            <a:off x="1319098" y="4032769"/>
            <a:ext cx="2325315" cy="762838"/>
            <a:chOff x="1046650" y="876625"/>
            <a:chExt cx="1838775" cy="603225"/>
          </a:xfrm>
        </p:grpSpPr>
        <p:sp>
          <p:nvSpPr>
            <p:cNvPr id="2438" name="Google Shape;2438;p35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35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35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35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35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35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35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5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5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35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35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35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35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35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35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35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5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5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5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35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35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35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5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5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35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35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35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35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5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5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8" name="Google Shape;2468;p35"/>
          <p:cNvGrpSpPr/>
          <p:nvPr/>
        </p:nvGrpSpPr>
        <p:grpSpPr>
          <a:xfrm>
            <a:off x="6614978" y="4263528"/>
            <a:ext cx="1383494" cy="453866"/>
            <a:chOff x="1046650" y="876625"/>
            <a:chExt cx="1838775" cy="603225"/>
          </a:xfrm>
        </p:grpSpPr>
        <p:sp>
          <p:nvSpPr>
            <p:cNvPr id="2469" name="Google Shape;2469;p35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35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35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35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35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35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5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5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5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35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35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35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5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5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35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35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35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35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5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35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35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35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35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35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35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35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35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5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5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5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499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Google Shape;2500;p36"/>
          <p:cNvSpPr txBox="1"/>
          <p:nvPr>
            <p:ph hasCustomPrompt="1" type="title"/>
          </p:nvPr>
        </p:nvSpPr>
        <p:spPr>
          <a:xfrm>
            <a:off x="5062416" y="1333036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01" name="Google Shape;2501;p36"/>
          <p:cNvSpPr txBox="1"/>
          <p:nvPr>
            <p:ph idx="1" type="subTitle"/>
          </p:nvPr>
        </p:nvSpPr>
        <p:spPr>
          <a:xfrm>
            <a:off x="506233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2" name="Google Shape;2502;p36"/>
          <p:cNvSpPr txBox="1"/>
          <p:nvPr>
            <p:ph hasCustomPrompt="1" idx="2" type="title"/>
          </p:nvPr>
        </p:nvSpPr>
        <p:spPr>
          <a:xfrm>
            <a:off x="1426941" y="1333160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03" name="Google Shape;2503;p36"/>
          <p:cNvSpPr txBox="1"/>
          <p:nvPr>
            <p:ph idx="3" type="subTitle"/>
          </p:nvPr>
        </p:nvSpPr>
        <p:spPr>
          <a:xfrm>
            <a:off x="142688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4" name="Google Shape;2504;p36"/>
          <p:cNvSpPr txBox="1"/>
          <p:nvPr>
            <p:ph idx="4" type="subTitle"/>
          </p:nvPr>
        </p:nvSpPr>
        <p:spPr>
          <a:xfrm>
            <a:off x="142689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05" name="Google Shape;2505;p36"/>
          <p:cNvSpPr txBox="1"/>
          <p:nvPr>
            <p:ph idx="5" type="subTitle"/>
          </p:nvPr>
        </p:nvSpPr>
        <p:spPr>
          <a:xfrm>
            <a:off x="506234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06" name="Google Shape;2506;p3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07" name="Google Shape;2507;p36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8" name="Google Shape;2508;p36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9" name="Google Shape;2509;p36"/>
          <p:cNvGrpSpPr/>
          <p:nvPr/>
        </p:nvGrpSpPr>
        <p:grpSpPr>
          <a:xfrm>
            <a:off x="5280374" y="3981633"/>
            <a:ext cx="2485607" cy="1253738"/>
            <a:chOff x="-2840551" y="3766321"/>
            <a:chExt cx="2485607" cy="1253738"/>
          </a:xfrm>
        </p:grpSpPr>
        <p:sp>
          <p:nvSpPr>
            <p:cNvPr id="2510" name="Google Shape;2510;p36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36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36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36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6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36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36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36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36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6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36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36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36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36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36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36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6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6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36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36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6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6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6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6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6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6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6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36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36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36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36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36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36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36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36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36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36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36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36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36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6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6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36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36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6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36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36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36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36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36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36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36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36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36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36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36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36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36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36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36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36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36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36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36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36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36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36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36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36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36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36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36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36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36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36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36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36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36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36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36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36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36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36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36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36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36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36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36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36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36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36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36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36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36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6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36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36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36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36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36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6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36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36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36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36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36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36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36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36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36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6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36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36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6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6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6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6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6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6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6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6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6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6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6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6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36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36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36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36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6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6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6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6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6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6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6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6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6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6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6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6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6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6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6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6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6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6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6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6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6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6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6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6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5" name="Google Shape;2765;p36"/>
          <p:cNvGrpSpPr/>
          <p:nvPr/>
        </p:nvGrpSpPr>
        <p:grpSpPr>
          <a:xfrm>
            <a:off x="933208" y="3671588"/>
            <a:ext cx="1112563" cy="1471813"/>
            <a:chOff x="8507325" y="3090185"/>
            <a:chExt cx="982569" cy="1299844"/>
          </a:xfrm>
        </p:grpSpPr>
        <p:sp>
          <p:nvSpPr>
            <p:cNvPr id="2766" name="Google Shape;2766;p36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6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6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6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6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6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36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6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6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6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6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6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6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36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36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6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6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6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6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6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6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6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6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6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6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6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6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6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6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6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6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6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6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6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6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6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36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36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36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36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36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36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36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36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36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36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36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36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36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36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36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36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36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36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36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36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36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36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36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36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36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36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36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36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36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47" name="Google Shape;2847;p37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8" name="Google Shape;2848;p37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51" name="Google Shape;2851;p38"/>
          <p:cNvSpPr/>
          <p:nvPr/>
        </p:nvSpPr>
        <p:spPr>
          <a:xfrm flipH="1">
            <a:off x="11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2" name="Google Shape;2852;p38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3" name="Google Shape;2853;p38"/>
          <p:cNvGrpSpPr/>
          <p:nvPr/>
        </p:nvGrpSpPr>
        <p:grpSpPr>
          <a:xfrm flipH="1">
            <a:off x="5089494" y="3401455"/>
            <a:ext cx="3819157" cy="1741818"/>
            <a:chOff x="360325" y="3400350"/>
            <a:chExt cx="2914275" cy="1329125"/>
          </a:xfrm>
        </p:grpSpPr>
        <p:sp>
          <p:nvSpPr>
            <p:cNvPr id="2854" name="Google Shape;2854;p38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38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38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38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38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38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38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38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38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38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38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38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38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38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38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38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38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38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38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38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38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38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38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38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38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8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8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38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38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8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8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8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8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8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8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38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8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8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8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8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8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8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8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38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38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38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38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38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38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38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38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38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38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38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38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38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38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38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38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38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38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38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38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38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38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38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38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38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38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38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38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38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38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8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8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38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8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38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38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38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38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38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38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38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38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38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38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38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38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38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38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38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38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38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38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38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8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8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8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8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8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8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8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8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8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8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8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8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8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8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8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8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8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8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8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8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8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8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8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8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8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8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8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8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8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8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8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8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8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8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8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38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8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8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8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8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38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38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38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38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38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38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38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38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38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38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38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38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38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38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38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38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38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38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38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38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38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38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38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38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38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38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38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38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38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38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38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38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38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38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38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38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38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38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38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38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38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38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38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38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38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8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38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38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8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38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38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38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38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38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38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38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38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38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38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38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38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8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8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38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38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38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38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38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38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38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38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38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38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38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38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38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38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8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38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38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38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38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38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38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38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38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38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38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38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38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8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8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8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8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38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38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38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38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38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38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38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8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8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8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8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8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38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38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38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38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38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38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38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38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38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38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38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38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38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38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38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38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38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38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38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38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38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38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38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38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38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38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38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38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38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38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38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38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38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38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38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38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38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38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38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38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6" name="Google Shape;3136;p38"/>
          <p:cNvGrpSpPr/>
          <p:nvPr/>
        </p:nvGrpSpPr>
        <p:grpSpPr>
          <a:xfrm>
            <a:off x="1184278" y="4283898"/>
            <a:ext cx="1601944" cy="859404"/>
            <a:chOff x="6361866" y="4283898"/>
            <a:chExt cx="1601944" cy="859404"/>
          </a:xfrm>
        </p:grpSpPr>
        <p:sp>
          <p:nvSpPr>
            <p:cNvPr id="3137" name="Google Shape;3137;p38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38" name="Google Shape;3138;p38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3139" name="Google Shape;3139;p38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38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38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38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38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38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38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38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38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38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38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38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38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38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38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38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38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38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38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38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38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38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38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38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38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38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38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38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38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38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38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38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38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38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38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38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38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38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38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38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38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38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38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38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38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38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38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38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38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38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38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38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38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38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38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38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38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38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38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38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38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38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38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38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38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38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38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38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38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38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38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38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38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38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38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38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38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38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38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38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38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38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38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38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38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38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38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38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38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38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38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38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38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38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38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dk2"/>
        </a:solidFill>
      </p:bgPr>
    </p:bg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39"/>
          <p:cNvSpPr txBox="1"/>
          <p:nvPr>
            <p:ph type="ctrTitle"/>
          </p:nvPr>
        </p:nvSpPr>
        <p:spPr>
          <a:xfrm>
            <a:off x="715100" y="535000"/>
            <a:ext cx="4657200" cy="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36" name="Google Shape;3236;p39"/>
          <p:cNvSpPr txBox="1"/>
          <p:nvPr>
            <p:ph idx="1" type="subTitle"/>
          </p:nvPr>
        </p:nvSpPr>
        <p:spPr>
          <a:xfrm>
            <a:off x="715100" y="1405900"/>
            <a:ext cx="46572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37" name="Google Shape;3237;p39"/>
          <p:cNvSpPr txBox="1"/>
          <p:nvPr/>
        </p:nvSpPr>
        <p:spPr>
          <a:xfrm>
            <a:off x="715100" y="3890325"/>
            <a:ext cx="37965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238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9" name="Google Shape;3239;p40"/>
          <p:cNvGrpSpPr/>
          <p:nvPr/>
        </p:nvGrpSpPr>
        <p:grpSpPr>
          <a:xfrm rot="10800000">
            <a:off x="1322052" y="2712489"/>
            <a:ext cx="6499897" cy="3792018"/>
            <a:chOff x="12360534" y="2857594"/>
            <a:chExt cx="10416501" cy="7191387"/>
          </a:xfrm>
        </p:grpSpPr>
        <p:sp>
          <p:nvSpPr>
            <p:cNvPr id="3240" name="Google Shape;3240;p40"/>
            <p:cNvSpPr/>
            <p:nvPr/>
          </p:nvSpPr>
          <p:spPr>
            <a:xfrm rot="10580120">
              <a:off x="12560156" y="3171014"/>
              <a:ext cx="10017255" cy="6564547"/>
            </a:xfrm>
            <a:custGeom>
              <a:rect b="b" l="l" r="r" t="t"/>
              <a:pathLst>
                <a:path extrusionOk="0" h="119666" w="167282">
                  <a:moveTo>
                    <a:pt x="86408" y="1"/>
                  </a:moveTo>
                  <a:cubicBezTo>
                    <a:pt x="78779" y="1"/>
                    <a:pt x="70892" y="4192"/>
                    <a:pt x="63037" y="5501"/>
                  </a:cubicBezTo>
                  <a:cubicBezTo>
                    <a:pt x="61723" y="5719"/>
                    <a:pt x="60373" y="5862"/>
                    <a:pt x="59159" y="6411"/>
                  </a:cubicBezTo>
                  <a:cubicBezTo>
                    <a:pt x="57292" y="7253"/>
                    <a:pt x="55971" y="8940"/>
                    <a:pt x="54408" y="10265"/>
                  </a:cubicBezTo>
                  <a:cubicBezTo>
                    <a:pt x="49094" y="14760"/>
                    <a:pt x="41479" y="14791"/>
                    <a:pt x="34541" y="15346"/>
                  </a:cubicBezTo>
                  <a:cubicBezTo>
                    <a:pt x="27603" y="15903"/>
                    <a:pt x="19705" y="17951"/>
                    <a:pt x="16759" y="24257"/>
                  </a:cubicBezTo>
                  <a:cubicBezTo>
                    <a:pt x="15363" y="27247"/>
                    <a:pt x="15264" y="30920"/>
                    <a:pt x="13018" y="33337"/>
                  </a:cubicBezTo>
                  <a:cubicBezTo>
                    <a:pt x="11676" y="34780"/>
                    <a:pt x="9544" y="35891"/>
                    <a:pt x="9477" y="37859"/>
                  </a:cubicBezTo>
                  <a:cubicBezTo>
                    <a:pt x="9428" y="39301"/>
                    <a:pt x="10564" y="40469"/>
                    <a:pt x="11175" y="41774"/>
                  </a:cubicBezTo>
                  <a:cubicBezTo>
                    <a:pt x="13125" y="45933"/>
                    <a:pt x="9631" y="50472"/>
                    <a:pt x="6479" y="53813"/>
                  </a:cubicBezTo>
                  <a:cubicBezTo>
                    <a:pt x="3327" y="57155"/>
                    <a:pt x="78" y="62010"/>
                    <a:pt x="2453" y="65943"/>
                  </a:cubicBezTo>
                  <a:cubicBezTo>
                    <a:pt x="4129" y="68720"/>
                    <a:pt x="8378" y="70514"/>
                    <a:pt x="7664" y="73679"/>
                  </a:cubicBezTo>
                  <a:cubicBezTo>
                    <a:pt x="7391" y="74896"/>
                    <a:pt x="6395" y="75791"/>
                    <a:pt x="5510" y="76669"/>
                  </a:cubicBezTo>
                  <a:cubicBezTo>
                    <a:pt x="2244" y="79915"/>
                    <a:pt x="0" y="85605"/>
                    <a:pt x="3258" y="88860"/>
                  </a:cubicBezTo>
                  <a:cubicBezTo>
                    <a:pt x="5377" y="90977"/>
                    <a:pt x="9507" y="91780"/>
                    <a:pt x="9514" y="94776"/>
                  </a:cubicBezTo>
                  <a:cubicBezTo>
                    <a:pt x="9516" y="95705"/>
                    <a:pt x="9055" y="96564"/>
                    <a:pt x="8817" y="97460"/>
                  </a:cubicBezTo>
                  <a:cubicBezTo>
                    <a:pt x="8064" y="100296"/>
                    <a:pt x="9907" y="103563"/>
                    <a:pt x="12723" y="104383"/>
                  </a:cubicBezTo>
                  <a:cubicBezTo>
                    <a:pt x="13427" y="104589"/>
                    <a:pt x="14149" y="104654"/>
                    <a:pt x="14879" y="104654"/>
                  </a:cubicBezTo>
                  <a:cubicBezTo>
                    <a:pt x="16143" y="104654"/>
                    <a:pt x="17433" y="104458"/>
                    <a:pt x="18704" y="104452"/>
                  </a:cubicBezTo>
                  <a:cubicBezTo>
                    <a:pt x="18715" y="104452"/>
                    <a:pt x="18726" y="104452"/>
                    <a:pt x="18737" y="104452"/>
                  </a:cubicBezTo>
                  <a:cubicBezTo>
                    <a:pt x="20735" y="104452"/>
                    <a:pt x="23029" y="105206"/>
                    <a:pt x="23663" y="107094"/>
                  </a:cubicBezTo>
                  <a:cubicBezTo>
                    <a:pt x="23982" y="108046"/>
                    <a:pt x="23810" y="109116"/>
                    <a:pt x="24165" y="110055"/>
                  </a:cubicBezTo>
                  <a:cubicBezTo>
                    <a:pt x="24852" y="111871"/>
                    <a:pt x="27109" y="112435"/>
                    <a:pt x="29040" y="112634"/>
                  </a:cubicBezTo>
                  <a:cubicBezTo>
                    <a:pt x="34298" y="113174"/>
                    <a:pt x="39605" y="112906"/>
                    <a:pt x="44882" y="113217"/>
                  </a:cubicBezTo>
                  <a:cubicBezTo>
                    <a:pt x="57283" y="113940"/>
                    <a:pt x="69582" y="117837"/>
                    <a:pt x="81875" y="117837"/>
                  </a:cubicBezTo>
                  <a:cubicBezTo>
                    <a:pt x="84259" y="117837"/>
                    <a:pt x="86643" y="117690"/>
                    <a:pt x="89028" y="117345"/>
                  </a:cubicBezTo>
                  <a:cubicBezTo>
                    <a:pt x="90631" y="117113"/>
                    <a:pt x="92266" y="116793"/>
                    <a:pt x="93874" y="116793"/>
                  </a:cubicBezTo>
                  <a:cubicBezTo>
                    <a:pt x="94679" y="116793"/>
                    <a:pt x="95476" y="116873"/>
                    <a:pt x="96259" y="117084"/>
                  </a:cubicBezTo>
                  <a:cubicBezTo>
                    <a:pt x="98077" y="117575"/>
                    <a:pt x="99654" y="118738"/>
                    <a:pt x="101457" y="119283"/>
                  </a:cubicBezTo>
                  <a:cubicBezTo>
                    <a:pt x="102355" y="119555"/>
                    <a:pt x="103262" y="119665"/>
                    <a:pt x="104175" y="119665"/>
                  </a:cubicBezTo>
                  <a:cubicBezTo>
                    <a:pt x="108046" y="119665"/>
                    <a:pt x="112030" y="117687"/>
                    <a:pt x="115991" y="117687"/>
                  </a:cubicBezTo>
                  <a:cubicBezTo>
                    <a:pt x="116409" y="117687"/>
                    <a:pt x="116827" y="117709"/>
                    <a:pt x="117245" y="117757"/>
                  </a:cubicBezTo>
                  <a:cubicBezTo>
                    <a:pt x="119994" y="118079"/>
                    <a:pt x="122575" y="119552"/>
                    <a:pt x="125328" y="119552"/>
                  </a:cubicBezTo>
                  <a:cubicBezTo>
                    <a:pt x="125434" y="119552"/>
                    <a:pt x="125540" y="119550"/>
                    <a:pt x="125646" y="119545"/>
                  </a:cubicBezTo>
                  <a:cubicBezTo>
                    <a:pt x="130707" y="119332"/>
                    <a:pt x="134140" y="114118"/>
                    <a:pt x="138997" y="112673"/>
                  </a:cubicBezTo>
                  <a:cubicBezTo>
                    <a:pt x="140248" y="112300"/>
                    <a:pt x="141536" y="112194"/>
                    <a:pt x="142840" y="112194"/>
                  </a:cubicBezTo>
                  <a:cubicBezTo>
                    <a:pt x="144553" y="112194"/>
                    <a:pt x="146294" y="112377"/>
                    <a:pt x="148015" y="112377"/>
                  </a:cubicBezTo>
                  <a:cubicBezTo>
                    <a:pt x="148193" y="112377"/>
                    <a:pt x="148371" y="112375"/>
                    <a:pt x="148548" y="112371"/>
                  </a:cubicBezTo>
                  <a:cubicBezTo>
                    <a:pt x="151747" y="112293"/>
                    <a:pt x="155395" y="111002"/>
                    <a:pt x="156374" y="107957"/>
                  </a:cubicBezTo>
                  <a:cubicBezTo>
                    <a:pt x="156657" y="107075"/>
                    <a:pt x="156691" y="106107"/>
                    <a:pt x="157137" y="105295"/>
                  </a:cubicBezTo>
                  <a:cubicBezTo>
                    <a:pt x="157562" y="104520"/>
                    <a:pt x="158310" y="103985"/>
                    <a:pt x="159024" y="103463"/>
                  </a:cubicBezTo>
                  <a:cubicBezTo>
                    <a:pt x="161936" y="101334"/>
                    <a:pt x="164866" y="98699"/>
                    <a:pt x="165541" y="95158"/>
                  </a:cubicBezTo>
                  <a:cubicBezTo>
                    <a:pt x="166169" y="91873"/>
                    <a:pt x="163714" y="87954"/>
                    <a:pt x="160532" y="87954"/>
                  </a:cubicBezTo>
                  <a:cubicBezTo>
                    <a:pt x="160281" y="87954"/>
                    <a:pt x="160027" y="87979"/>
                    <a:pt x="159768" y="88029"/>
                  </a:cubicBezTo>
                  <a:cubicBezTo>
                    <a:pt x="160568" y="85705"/>
                    <a:pt x="162954" y="84393"/>
                    <a:pt x="164674" y="82638"/>
                  </a:cubicBezTo>
                  <a:cubicBezTo>
                    <a:pt x="166392" y="80882"/>
                    <a:pt x="167282" y="77574"/>
                    <a:pt x="165224" y="76232"/>
                  </a:cubicBezTo>
                  <a:cubicBezTo>
                    <a:pt x="164471" y="75740"/>
                    <a:pt x="163448" y="75629"/>
                    <a:pt x="162900" y="74917"/>
                  </a:cubicBezTo>
                  <a:cubicBezTo>
                    <a:pt x="162039" y="73798"/>
                    <a:pt x="162974" y="72197"/>
                    <a:pt x="162852" y="70789"/>
                  </a:cubicBezTo>
                  <a:cubicBezTo>
                    <a:pt x="162748" y="69591"/>
                    <a:pt x="161875" y="68620"/>
                    <a:pt x="161370" y="67526"/>
                  </a:cubicBezTo>
                  <a:cubicBezTo>
                    <a:pt x="159640" y="63782"/>
                    <a:pt x="162361" y="59657"/>
                    <a:pt x="163958" y="55852"/>
                  </a:cubicBezTo>
                  <a:cubicBezTo>
                    <a:pt x="167072" y="48440"/>
                    <a:pt x="165653" y="39326"/>
                    <a:pt x="160433" y="33209"/>
                  </a:cubicBezTo>
                  <a:cubicBezTo>
                    <a:pt x="157641" y="29936"/>
                    <a:pt x="153600" y="26801"/>
                    <a:pt x="153941" y="22512"/>
                  </a:cubicBezTo>
                  <a:cubicBezTo>
                    <a:pt x="154004" y="21722"/>
                    <a:pt x="154223" y="20928"/>
                    <a:pt x="154078" y="20148"/>
                  </a:cubicBezTo>
                  <a:cubicBezTo>
                    <a:pt x="153739" y="18319"/>
                    <a:pt x="151630" y="17436"/>
                    <a:pt x="149784" y="17199"/>
                  </a:cubicBezTo>
                  <a:cubicBezTo>
                    <a:pt x="147937" y="16965"/>
                    <a:pt x="145903" y="17000"/>
                    <a:pt x="144458" y="15827"/>
                  </a:cubicBezTo>
                  <a:cubicBezTo>
                    <a:pt x="142662" y="14368"/>
                    <a:pt x="142113" y="11290"/>
                    <a:pt x="139834" y="10889"/>
                  </a:cubicBezTo>
                  <a:cubicBezTo>
                    <a:pt x="139681" y="10863"/>
                    <a:pt x="139530" y="10850"/>
                    <a:pt x="139382" y="10850"/>
                  </a:cubicBezTo>
                  <a:cubicBezTo>
                    <a:pt x="137123" y="10850"/>
                    <a:pt x="135440" y="13791"/>
                    <a:pt x="133065" y="13898"/>
                  </a:cubicBezTo>
                  <a:cubicBezTo>
                    <a:pt x="131205" y="13464"/>
                    <a:pt x="132314" y="10388"/>
                    <a:pt x="131210" y="8828"/>
                  </a:cubicBezTo>
                  <a:cubicBezTo>
                    <a:pt x="130707" y="8119"/>
                    <a:pt x="129952" y="7919"/>
                    <a:pt x="129090" y="7919"/>
                  </a:cubicBezTo>
                  <a:cubicBezTo>
                    <a:pt x="127981" y="7919"/>
                    <a:pt x="126694" y="8250"/>
                    <a:pt x="125536" y="8250"/>
                  </a:cubicBezTo>
                  <a:cubicBezTo>
                    <a:pt x="124770" y="8250"/>
                    <a:pt x="124061" y="8105"/>
                    <a:pt x="123497" y="7623"/>
                  </a:cubicBezTo>
                  <a:cubicBezTo>
                    <a:pt x="122723" y="6961"/>
                    <a:pt x="122517" y="5869"/>
                    <a:pt x="122049" y="4964"/>
                  </a:cubicBezTo>
                  <a:cubicBezTo>
                    <a:pt x="120923" y="2777"/>
                    <a:pt x="118455" y="1932"/>
                    <a:pt x="115902" y="1932"/>
                  </a:cubicBezTo>
                  <a:cubicBezTo>
                    <a:pt x="114736" y="1932"/>
                    <a:pt x="113552" y="2108"/>
                    <a:pt x="112469" y="2414"/>
                  </a:cubicBezTo>
                  <a:cubicBezTo>
                    <a:pt x="109305" y="3306"/>
                    <a:pt x="106216" y="4942"/>
                    <a:pt x="102970" y="4942"/>
                  </a:cubicBezTo>
                  <a:cubicBezTo>
                    <a:pt x="102678" y="4942"/>
                    <a:pt x="102385" y="4928"/>
                    <a:pt x="102091" y="4900"/>
                  </a:cubicBezTo>
                  <a:cubicBezTo>
                    <a:pt x="98644" y="4569"/>
                    <a:pt x="95748" y="2252"/>
                    <a:pt x="92502" y="1048"/>
                  </a:cubicBezTo>
                  <a:cubicBezTo>
                    <a:pt x="90493" y="304"/>
                    <a:pt x="88460" y="1"/>
                    <a:pt x="86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40"/>
            <p:cNvSpPr/>
            <p:nvPr/>
          </p:nvSpPr>
          <p:spPr>
            <a:xfrm rot="10580120">
              <a:off x="13135572" y="3384936"/>
              <a:ext cx="8721100" cy="5489674"/>
            </a:xfrm>
            <a:custGeom>
              <a:rect b="b" l="l" r="r" t="t"/>
              <a:pathLst>
                <a:path extrusionOk="0" h="100072" w="145637">
                  <a:moveTo>
                    <a:pt x="81520" y="0"/>
                  </a:moveTo>
                  <a:cubicBezTo>
                    <a:pt x="77592" y="0"/>
                    <a:pt x="73661" y="152"/>
                    <a:pt x="69794" y="391"/>
                  </a:cubicBezTo>
                  <a:cubicBezTo>
                    <a:pt x="53932" y="1370"/>
                    <a:pt x="37431" y="3865"/>
                    <a:pt x="25253" y="11478"/>
                  </a:cubicBezTo>
                  <a:cubicBezTo>
                    <a:pt x="16146" y="17173"/>
                    <a:pt x="10367" y="25257"/>
                    <a:pt x="7353" y="33881"/>
                  </a:cubicBezTo>
                  <a:cubicBezTo>
                    <a:pt x="5843" y="35772"/>
                    <a:pt x="4447" y="37742"/>
                    <a:pt x="3311" y="39874"/>
                  </a:cubicBezTo>
                  <a:cubicBezTo>
                    <a:pt x="1172" y="43883"/>
                    <a:pt x="0" y="48583"/>
                    <a:pt x="993" y="53017"/>
                  </a:cubicBezTo>
                  <a:cubicBezTo>
                    <a:pt x="1715" y="56241"/>
                    <a:pt x="3522" y="59119"/>
                    <a:pt x="4511" y="62273"/>
                  </a:cubicBezTo>
                  <a:cubicBezTo>
                    <a:pt x="6417" y="68344"/>
                    <a:pt x="5363" y="75515"/>
                    <a:pt x="9224" y="80574"/>
                  </a:cubicBezTo>
                  <a:cubicBezTo>
                    <a:pt x="11805" y="83955"/>
                    <a:pt x="16094" y="85603"/>
                    <a:pt x="20296" y="86265"/>
                  </a:cubicBezTo>
                  <a:cubicBezTo>
                    <a:pt x="22161" y="86557"/>
                    <a:pt x="24045" y="86688"/>
                    <a:pt x="25930" y="86796"/>
                  </a:cubicBezTo>
                  <a:cubicBezTo>
                    <a:pt x="31774" y="90741"/>
                    <a:pt x="38589" y="93911"/>
                    <a:pt x="45910" y="96121"/>
                  </a:cubicBezTo>
                  <a:cubicBezTo>
                    <a:pt x="54742" y="98786"/>
                    <a:pt x="64275" y="100072"/>
                    <a:pt x="73816" y="100072"/>
                  </a:cubicBezTo>
                  <a:cubicBezTo>
                    <a:pt x="77553" y="100072"/>
                    <a:pt x="81292" y="99874"/>
                    <a:pt x="84990" y="99485"/>
                  </a:cubicBezTo>
                  <a:cubicBezTo>
                    <a:pt x="87660" y="99634"/>
                    <a:pt x="90332" y="99712"/>
                    <a:pt x="93008" y="99718"/>
                  </a:cubicBezTo>
                  <a:cubicBezTo>
                    <a:pt x="93044" y="99718"/>
                    <a:pt x="93079" y="99718"/>
                    <a:pt x="93115" y="99718"/>
                  </a:cubicBezTo>
                  <a:cubicBezTo>
                    <a:pt x="99327" y="99718"/>
                    <a:pt x="105711" y="99274"/>
                    <a:pt x="111328" y="96631"/>
                  </a:cubicBezTo>
                  <a:cubicBezTo>
                    <a:pt x="115751" y="94550"/>
                    <a:pt x="119468" y="91212"/>
                    <a:pt x="123793" y="88935"/>
                  </a:cubicBezTo>
                  <a:cubicBezTo>
                    <a:pt x="127157" y="87164"/>
                    <a:pt x="130832" y="86065"/>
                    <a:pt x="134277" y="84458"/>
                  </a:cubicBezTo>
                  <a:cubicBezTo>
                    <a:pt x="137723" y="82850"/>
                    <a:pt x="141056" y="80603"/>
                    <a:pt x="142878" y="77264"/>
                  </a:cubicBezTo>
                  <a:cubicBezTo>
                    <a:pt x="143173" y="76722"/>
                    <a:pt x="143433" y="76125"/>
                    <a:pt x="143393" y="75508"/>
                  </a:cubicBezTo>
                  <a:cubicBezTo>
                    <a:pt x="143286" y="73898"/>
                    <a:pt x="141409" y="73160"/>
                    <a:pt x="140136" y="72168"/>
                  </a:cubicBezTo>
                  <a:cubicBezTo>
                    <a:pt x="139566" y="71724"/>
                    <a:pt x="139117" y="71160"/>
                    <a:pt x="138779" y="70532"/>
                  </a:cubicBezTo>
                  <a:cubicBezTo>
                    <a:pt x="145636" y="58279"/>
                    <a:pt x="145130" y="43915"/>
                    <a:pt x="139460" y="31167"/>
                  </a:cubicBezTo>
                  <a:cubicBezTo>
                    <a:pt x="139438" y="30750"/>
                    <a:pt x="139394" y="30335"/>
                    <a:pt x="139328" y="29923"/>
                  </a:cubicBezTo>
                  <a:cubicBezTo>
                    <a:pt x="138796" y="26674"/>
                    <a:pt x="136949" y="23784"/>
                    <a:pt x="134841" y="21252"/>
                  </a:cubicBezTo>
                  <a:cubicBezTo>
                    <a:pt x="132733" y="18720"/>
                    <a:pt x="130322" y="16441"/>
                    <a:pt x="128357" y="13799"/>
                  </a:cubicBezTo>
                  <a:cubicBezTo>
                    <a:pt x="126600" y="11437"/>
                    <a:pt x="125216" y="8809"/>
                    <a:pt x="123367" y="6518"/>
                  </a:cubicBezTo>
                  <a:cubicBezTo>
                    <a:pt x="121519" y="4228"/>
                    <a:pt x="119063" y="2232"/>
                    <a:pt x="116153" y="1792"/>
                  </a:cubicBezTo>
                  <a:cubicBezTo>
                    <a:pt x="115715" y="1726"/>
                    <a:pt x="115280" y="1695"/>
                    <a:pt x="114846" y="1695"/>
                  </a:cubicBezTo>
                  <a:cubicBezTo>
                    <a:pt x="112591" y="1695"/>
                    <a:pt x="110380" y="2512"/>
                    <a:pt x="108199" y="3342"/>
                  </a:cubicBezTo>
                  <a:cubicBezTo>
                    <a:pt x="99897" y="834"/>
                    <a:pt x="90718" y="0"/>
                    <a:pt x="81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40"/>
            <p:cNvSpPr/>
            <p:nvPr/>
          </p:nvSpPr>
          <p:spPr>
            <a:xfrm rot="10580120">
              <a:off x="15216627" y="3531344"/>
              <a:ext cx="616071" cy="198803"/>
            </a:xfrm>
            <a:custGeom>
              <a:rect b="b" l="l" r="r" t="t"/>
              <a:pathLst>
                <a:path extrusionOk="0" h="3624" w="10288">
                  <a:moveTo>
                    <a:pt x="5159" y="1"/>
                  </a:moveTo>
                  <a:cubicBezTo>
                    <a:pt x="4783" y="1"/>
                    <a:pt x="4418" y="39"/>
                    <a:pt x="4065" y="114"/>
                  </a:cubicBezTo>
                  <a:cubicBezTo>
                    <a:pt x="2024" y="552"/>
                    <a:pt x="766" y="2074"/>
                    <a:pt x="0" y="3624"/>
                  </a:cubicBezTo>
                  <a:cubicBezTo>
                    <a:pt x="213" y="3612"/>
                    <a:pt x="425" y="3599"/>
                    <a:pt x="638" y="3585"/>
                  </a:cubicBezTo>
                  <a:cubicBezTo>
                    <a:pt x="1359" y="2329"/>
                    <a:pt x="2461" y="1175"/>
                    <a:pt x="4136" y="817"/>
                  </a:cubicBezTo>
                  <a:cubicBezTo>
                    <a:pt x="4465" y="746"/>
                    <a:pt x="4806" y="711"/>
                    <a:pt x="5157" y="711"/>
                  </a:cubicBezTo>
                  <a:cubicBezTo>
                    <a:pt x="6456" y="711"/>
                    <a:pt x="7901" y="1193"/>
                    <a:pt x="9470" y="2149"/>
                  </a:cubicBezTo>
                  <a:cubicBezTo>
                    <a:pt x="9743" y="2069"/>
                    <a:pt x="10015" y="1985"/>
                    <a:pt x="10287" y="1899"/>
                  </a:cubicBezTo>
                  <a:cubicBezTo>
                    <a:pt x="10159" y="1814"/>
                    <a:pt x="10030" y="1727"/>
                    <a:pt x="9900" y="1644"/>
                  </a:cubicBezTo>
                  <a:cubicBezTo>
                    <a:pt x="8180" y="550"/>
                    <a:pt x="6590" y="1"/>
                    <a:pt x="5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40"/>
            <p:cNvSpPr/>
            <p:nvPr/>
          </p:nvSpPr>
          <p:spPr>
            <a:xfrm rot="10580120">
              <a:off x="13237867" y="3575611"/>
              <a:ext cx="3046400" cy="1196711"/>
            </a:xfrm>
            <a:custGeom>
              <a:rect b="b" l="l" r="r" t="t"/>
              <a:pathLst>
                <a:path extrusionOk="0" h="21815" w="50873">
                  <a:moveTo>
                    <a:pt x="44754" y="1"/>
                  </a:moveTo>
                  <a:cubicBezTo>
                    <a:pt x="43509" y="1"/>
                    <a:pt x="42433" y="223"/>
                    <a:pt x="41501" y="670"/>
                  </a:cubicBezTo>
                  <a:cubicBezTo>
                    <a:pt x="40302" y="1246"/>
                    <a:pt x="39377" y="2293"/>
                    <a:pt x="39026" y="3473"/>
                  </a:cubicBezTo>
                  <a:cubicBezTo>
                    <a:pt x="38842" y="4077"/>
                    <a:pt x="38830" y="4718"/>
                    <a:pt x="38991" y="5328"/>
                  </a:cubicBezTo>
                  <a:cubicBezTo>
                    <a:pt x="38969" y="5968"/>
                    <a:pt x="38879" y="6805"/>
                    <a:pt x="38685" y="7485"/>
                  </a:cubicBezTo>
                  <a:cubicBezTo>
                    <a:pt x="38533" y="7674"/>
                    <a:pt x="38358" y="7843"/>
                    <a:pt x="38164" y="7988"/>
                  </a:cubicBezTo>
                  <a:cubicBezTo>
                    <a:pt x="37085" y="8773"/>
                    <a:pt x="35633" y="8982"/>
                    <a:pt x="34354" y="9166"/>
                  </a:cubicBezTo>
                  <a:lnTo>
                    <a:pt x="26884" y="10240"/>
                  </a:lnTo>
                  <a:cubicBezTo>
                    <a:pt x="26514" y="10292"/>
                    <a:pt x="26114" y="10351"/>
                    <a:pt x="25733" y="10475"/>
                  </a:cubicBezTo>
                  <a:lnTo>
                    <a:pt x="25669" y="10478"/>
                  </a:lnTo>
                  <a:cubicBezTo>
                    <a:pt x="25633" y="10498"/>
                    <a:pt x="25594" y="10515"/>
                    <a:pt x="25557" y="10535"/>
                  </a:cubicBezTo>
                  <a:cubicBezTo>
                    <a:pt x="25407" y="10593"/>
                    <a:pt x="25264" y="10665"/>
                    <a:pt x="25125" y="10750"/>
                  </a:cubicBezTo>
                  <a:cubicBezTo>
                    <a:pt x="25115" y="10757"/>
                    <a:pt x="25105" y="10767"/>
                    <a:pt x="25093" y="10775"/>
                  </a:cubicBezTo>
                  <a:cubicBezTo>
                    <a:pt x="23959" y="11273"/>
                    <a:pt x="22667" y="11366"/>
                    <a:pt x="21401" y="11432"/>
                  </a:cubicBezTo>
                  <a:cubicBezTo>
                    <a:pt x="20786" y="11342"/>
                    <a:pt x="20153" y="11297"/>
                    <a:pt x="19507" y="11297"/>
                  </a:cubicBezTo>
                  <a:cubicBezTo>
                    <a:pt x="16620" y="11297"/>
                    <a:pt x="13465" y="12193"/>
                    <a:pt x="10431" y="13950"/>
                  </a:cubicBezTo>
                  <a:cubicBezTo>
                    <a:pt x="7959" y="15382"/>
                    <a:pt x="5741" y="17200"/>
                    <a:pt x="3596" y="18955"/>
                  </a:cubicBezTo>
                  <a:cubicBezTo>
                    <a:pt x="2433" y="19911"/>
                    <a:pt x="1236" y="20888"/>
                    <a:pt x="0" y="21805"/>
                  </a:cubicBezTo>
                  <a:cubicBezTo>
                    <a:pt x="348" y="21810"/>
                    <a:pt x="696" y="21811"/>
                    <a:pt x="1042" y="21815"/>
                  </a:cubicBezTo>
                  <a:cubicBezTo>
                    <a:pt x="1996" y="21081"/>
                    <a:pt x="2924" y="20319"/>
                    <a:pt x="3834" y="19575"/>
                  </a:cubicBezTo>
                  <a:cubicBezTo>
                    <a:pt x="5964" y="17829"/>
                    <a:pt x="8169" y="16023"/>
                    <a:pt x="10610" y="14610"/>
                  </a:cubicBezTo>
                  <a:cubicBezTo>
                    <a:pt x="13564" y="12899"/>
                    <a:pt x="16629" y="12017"/>
                    <a:pt x="19436" y="12001"/>
                  </a:cubicBezTo>
                  <a:lnTo>
                    <a:pt x="19436" y="12001"/>
                  </a:lnTo>
                  <a:cubicBezTo>
                    <a:pt x="19435" y="12001"/>
                    <a:pt x="19435" y="12002"/>
                    <a:pt x="19433" y="12004"/>
                  </a:cubicBezTo>
                  <a:cubicBezTo>
                    <a:pt x="20336" y="12026"/>
                    <a:pt x="21253" y="12051"/>
                    <a:pt x="22112" y="12326"/>
                  </a:cubicBezTo>
                  <a:cubicBezTo>
                    <a:pt x="22742" y="12526"/>
                    <a:pt x="23321" y="12855"/>
                    <a:pt x="23922" y="13127"/>
                  </a:cubicBezTo>
                  <a:cubicBezTo>
                    <a:pt x="24737" y="13493"/>
                    <a:pt x="25594" y="13760"/>
                    <a:pt x="26476" y="13917"/>
                  </a:cubicBezTo>
                  <a:cubicBezTo>
                    <a:pt x="26882" y="14030"/>
                    <a:pt x="27281" y="14165"/>
                    <a:pt x="27674" y="14313"/>
                  </a:cubicBezTo>
                  <a:cubicBezTo>
                    <a:pt x="27902" y="14160"/>
                    <a:pt x="28130" y="14004"/>
                    <a:pt x="28358" y="13849"/>
                  </a:cubicBezTo>
                  <a:cubicBezTo>
                    <a:pt x="27704" y="13569"/>
                    <a:pt x="27031" y="13336"/>
                    <a:pt x="26344" y="13154"/>
                  </a:cubicBezTo>
                  <a:cubicBezTo>
                    <a:pt x="26302" y="13142"/>
                    <a:pt x="26254" y="13130"/>
                    <a:pt x="26211" y="13118"/>
                  </a:cubicBezTo>
                  <a:cubicBezTo>
                    <a:pt x="26150" y="13024"/>
                    <a:pt x="26096" y="12927"/>
                    <a:pt x="26048" y="12828"/>
                  </a:cubicBezTo>
                  <a:cubicBezTo>
                    <a:pt x="25849" y="12406"/>
                    <a:pt x="25745" y="11925"/>
                    <a:pt x="25837" y="11467"/>
                  </a:cubicBezTo>
                  <a:cubicBezTo>
                    <a:pt x="25859" y="11354"/>
                    <a:pt x="25895" y="11244"/>
                    <a:pt x="25944" y="11140"/>
                  </a:cubicBezTo>
                  <a:cubicBezTo>
                    <a:pt x="26268" y="11047"/>
                    <a:pt x="26611" y="10991"/>
                    <a:pt x="26930" y="10944"/>
                  </a:cubicBezTo>
                  <a:lnTo>
                    <a:pt x="34399" y="9872"/>
                  </a:lnTo>
                  <a:cubicBezTo>
                    <a:pt x="34924" y="9796"/>
                    <a:pt x="35476" y="9717"/>
                    <a:pt x="36025" y="9595"/>
                  </a:cubicBezTo>
                  <a:cubicBezTo>
                    <a:pt x="36778" y="9278"/>
                    <a:pt x="37539" y="8974"/>
                    <a:pt x="38302" y="8675"/>
                  </a:cubicBezTo>
                  <a:cubicBezTo>
                    <a:pt x="38327" y="8657"/>
                    <a:pt x="38353" y="8641"/>
                    <a:pt x="38378" y="8623"/>
                  </a:cubicBezTo>
                  <a:cubicBezTo>
                    <a:pt x="38653" y="8420"/>
                    <a:pt x="38894" y="8177"/>
                    <a:pt x="39095" y="7902"/>
                  </a:cubicBezTo>
                  <a:cubicBezTo>
                    <a:pt x="40174" y="7308"/>
                    <a:pt x="41376" y="6972"/>
                    <a:pt x="42606" y="6925"/>
                  </a:cubicBezTo>
                  <a:cubicBezTo>
                    <a:pt x="42873" y="6808"/>
                    <a:pt x="43138" y="6687"/>
                    <a:pt x="43403" y="6565"/>
                  </a:cubicBezTo>
                  <a:cubicBezTo>
                    <a:pt x="43466" y="6535"/>
                    <a:pt x="43530" y="6504"/>
                    <a:pt x="43592" y="6474"/>
                  </a:cubicBezTo>
                  <a:lnTo>
                    <a:pt x="39603" y="5066"/>
                  </a:lnTo>
                  <a:lnTo>
                    <a:pt x="39593" y="5124"/>
                  </a:lnTo>
                  <a:lnTo>
                    <a:pt x="39546" y="5100"/>
                  </a:lnTo>
                  <a:cubicBezTo>
                    <a:pt x="39499" y="4994"/>
                    <a:pt x="39443" y="4889"/>
                    <a:pt x="39381" y="4791"/>
                  </a:cubicBezTo>
                  <a:cubicBezTo>
                    <a:pt x="39335" y="4445"/>
                    <a:pt x="39365" y="4092"/>
                    <a:pt x="39468" y="3758"/>
                  </a:cubicBezTo>
                  <a:cubicBezTo>
                    <a:pt x="39762" y="2774"/>
                    <a:pt x="40598" y="1850"/>
                    <a:pt x="41651" y="1346"/>
                  </a:cubicBezTo>
                  <a:cubicBezTo>
                    <a:pt x="42527" y="926"/>
                    <a:pt x="43575" y="715"/>
                    <a:pt x="44780" y="715"/>
                  </a:cubicBezTo>
                  <a:cubicBezTo>
                    <a:pt x="45483" y="715"/>
                    <a:pt x="46240" y="787"/>
                    <a:pt x="47048" y="930"/>
                  </a:cubicBezTo>
                  <a:cubicBezTo>
                    <a:pt x="47844" y="1072"/>
                    <a:pt x="48646" y="1268"/>
                    <a:pt x="49421" y="1455"/>
                  </a:cubicBezTo>
                  <a:cubicBezTo>
                    <a:pt x="49735" y="1533"/>
                    <a:pt x="50052" y="1609"/>
                    <a:pt x="50371" y="1683"/>
                  </a:cubicBezTo>
                  <a:cubicBezTo>
                    <a:pt x="50544" y="1487"/>
                    <a:pt x="50711" y="1285"/>
                    <a:pt x="50873" y="1079"/>
                  </a:cubicBezTo>
                  <a:cubicBezTo>
                    <a:pt x="50410" y="976"/>
                    <a:pt x="49953" y="866"/>
                    <a:pt x="49502" y="757"/>
                  </a:cubicBezTo>
                  <a:cubicBezTo>
                    <a:pt x="48721" y="566"/>
                    <a:pt x="47914" y="370"/>
                    <a:pt x="47107" y="227"/>
                  </a:cubicBezTo>
                  <a:cubicBezTo>
                    <a:pt x="46262" y="76"/>
                    <a:pt x="45479" y="1"/>
                    <a:pt x="44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40"/>
            <p:cNvSpPr/>
            <p:nvPr/>
          </p:nvSpPr>
          <p:spPr>
            <a:xfrm rot="10580120">
              <a:off x="13193637" y="3580958"/>
              <a:ext cx="8549058" cy="4225160"/>
            </a:xfrm>
            <a:custGeom>
              <a:rect b="b" l="l" r="r" t="t"/>
              <a:pathLst>
                <a:path extrusionOk="0" h="77021" w="142764">
                  <a:moveTo>
                    <a:pt x="58986" y="711"/>
                  </a:moveTo>
                  <a:cubicBezTo>
                    <a:pt x="60433" y="711"/>
                    <a:pt x="61836" y="1260"/>
                    <a:pt x="63149" y="1823"/>
                  </a:cubicBezTo>
                  <a:cubicBezTo>
                    <a:pt x="66019" y="3052"/>
                    <a:pt x="69114" y="4678"/>
                    <a:pt x="70299" y="7409"/>
                  </a:cubicBezTo>
                  <a:cubicBezTo>
                    <a:pt x="70499" y="7868"/>
                    <a:pt x="71071" y="9453"/>
                    <a:pt x="70045" y="10522"/>
                  </a:cubicBezTo>
                  <a:cubicBezTo>
                    <a:pt x="69430" y="11162"/>
                    <a:pt x="68382" y="11472"/>
                    <a:pt x="66839" y="11472"/>
                  </a:cubicBezTo>
                  <a:lnTo>
                    <a:pt x="66626" y="11471"/>
                  </a:lnTo>
                  <a:cubicBezTo>
                    <a:pt x="63497" y="11422"/>
                    <a:pt x="60381" y="10733"/>
                    <a:pt x="57367" y="10068"/>
                  </a:cubicBezTo>
                  <a:cubicBezTo>
                    <a:pt x="54597" y="9455"/>
                    <a:pt x="51731" y="8822"/>
                    <a:pt x="48843" y="8680"/>
                  </a:cubicBezTo>
                  <a:cubicBezTo>
                    <a:pt x="48404" y="8658"/>
                    <a:pt x="47948" y="8646"/>
                    <a:pt x="47491" y="8646"/>
                  </a:cubicBezTo>
                  <a:cubicBezTo>
                    <a:pt x="44241" y="8646"/>
                    <a:pt x="40973" y="9197"/>
                    <a:pt x="37813" y="9730"/>
                  </a:cubicBezTo>
                  <a:cubicBezTo>
                    <a:pt x="36103" y="10017"/>
                    <a:pt x="34337" y="10314"/>
                    <a:pt x="32594" y="10522"/>
                  </a:cubicBezTo>
                  <a:cubicBezTo>
                    <a:pt x="32344" y="10552"/>
                    <a:pt x="32092" y="10569"/>
                    <a:pt x="31839" y="10571"/>
                  </a:cubicBezTo>
                  <a:cubicBezTo>
                    <a:pt x="30843" y="10571"/>
                    <a:pt x="30440" y="10255"/>
                    <a:pt x="30274" y="9990"/>
                  </a:cubicBezTo>
                  <a:cubicBezTo>
                    <a:pt x="30193" y="9865"/>
                    <a:pt x="30158" y="9715"/>
                    <a:pt x="30175" y="9565"/>
                  </a:cubicBezTo>
                  <a:cubicBezTo>
                    <a:pt x="30214" y="9170"/>
                    <a:pt x="30555" y="8645"/>
                    <a:pt x="31063" y="8196"/>
                  </a:cubicBezTo>
                  <a:cubicBezTo>
                    <a:pt x="33949" y="5643"/>
                    <a:pt x="38183" y="5005"/>
                    <a:pt x="41944" y="4717"/>
                  </a:cubicBezTo>
                  <a:cubicBezTo>
                    <a:pt x="42482" y="4674"/>
                    <a:pt x="43022" y="4639"/>
                    <a:pt x="43566" y="4602"/>
                  </a:cubicBezTo>
                  <a:cubicBezTo>
                    <a:pt x="46977" y="4371"/>
                    <a:pt x="50504" y="4133"/>
                    <a:pt x="53595" y="2711"/>
                  </a:cubicBezTo>
                  <a:cubicBezTo>
                    <a:pt x="54032" y="2509"/>
                    <a:pt x="54467" y="2283"/>
                    <a:pt x="54888" y="2061"/>
                  </a:cubicBezTo>
                  <a:cubicBezTo>
                    <a:pt x="56003" y="1477"/>
                    <a:pt x="57156" y="875"/>
                    <a:pt x="58419" y="740"/>
                  </a:cubicBezTo>
                  <a:cubicBezTo>
                    <a:pt x="58608" y="721"/>
                    <a:pt x="58797" y="711"/>
                    <a:pt x="58986" y="711"/>
                  </a:cubicBezTo>
                  <a:close/>
                  <a:moveTo>
                    <a:pt x="49792" y="18900"/>
                  </a:moveTo>
                  <a:cubicBezTo>
                    <a:pt x="52459" y="18900"/>
                    <a:pt x="55117" y="19608"/>
                    <a:pt x="57369" y="20972"/>
                  </a:cubicBezTo>
                  <a:cubicBezTo>
                    <a:pt x="58551" y="21688"/>
                    <a:pt x="59196" y="22458"/>
                    <a:pt x="59236" y="23196"/>
                  </a:cubicBezTo>
                  <a:cubicBezTo>
                    <a:pt x="59268" y="23783"/>
                    <a:pt x="58915" y="24455"/>
                    <a:pt x="58157" y="25247"/>
                  </a:cubicBezTo>
                  <a:cubicBezTo>
                    <a:pt x="55653" y="27866"/>
                    <a:pt x="51825" y="29440"/>
                    <a:pt x="48039" y="29440"/>
                  </a:cubicBezTo>
                  <a:cubicBezTo>
                    <a:pt x="47825" y="29440"/>
                    <a:pt x="47612" y="29435"/>
                    <a:pt x="47399" y="29424"/>
                  </a:cubicBezTo>
                  <a:lnTo>
                    <a:pt x="47398" y="29522"/>
                  </a:lnTo>
                  <a:cubicBezTo>
                    <a:pt x="44981" y="28405"/>
                    <a:pt x="42266" y="27837"/>
                    <a:pt x="39556" y="27837"/>
                  </a:cubicBezTo>
                  <a:cubicBezTo>
                    <a:pt x="36852" y="27837"/>
                    <a:pt x="34152" y="28403"/>
                    <a:pt x="31756" y="29553"/>
                  </a:cubicBezTo>
                  <a:cubicBezTo>
                    <a:pt x="31307" y="29769"/>
                    <a:pt x="30852" y="30009"/>
                    <a:pt x="30413" y="30242"/>
                  </a:cubicBezTo>
                  <a:cubicBezTo>
                    <a:pt x="28870" y="31053"/>
                    <a:pt x="27281" y="31891"/>
                    <a:pt x="25587" y="31891"/>
                  </a:cubicBezTo>
                  <a:cubicBezTo>
                    <a:pt x="25424" y="31891"/>
                    <a:pt x="25260" y="31883"/>
                    <a:pt x="25095" y="31867"/>
                  </a:cubicBezTo>
                  <a:cubicBezTo>
                    <a:pt x="25065" y="31845"/>
                    <a:pt x="25033" y="31828"/>
                    <a:pt x="25004" y="31806"/>
                  </a:cubicBezTo>
                  <a:lnTo>
                    <a:pt x="24989" y="31852"/>
                  </a:lnTo>
                  <a:cubicBezTo>
                    <a:pt x="23961" y="31729"/>
                    <a:pt x="23036" y="31297"/>
                    <a:pt x="22059" y="30839"/>
                  </a:cubicBezTo>
                  <a:cubicBezTo>
                    <a:pt x="21177" y="30424"/>
                    <a:pt x="20266" y="29997"/>
                    <a:pt x="19280" y="29823"/>
                  </a:cubicBezTo>
                  <a:cubicBezTo>
                    <a:pt x="18925" y="29761"/>
                    <a:pt x="18574" y="29732"/>
                    <a:pt x="18228" y="29732"/>
                  </a:cubicBezTo>
                  <a:cubicBezTo>
                    <a:pt x="16060" y="29732"/>
                    <a:pt x="14049" y="30855"/>
                    <a:pt x="12097" y="31946"/>
                  </a:cubicBezTo>
                  <a:cubicBezTo>
                    <a:pt x="11888" y="32063"/>
                    <a:pt x="11679" y="32179"/>
                    <a:pt x="11470" y="32296"/>
                  </a:cubicBezTo>
                  <a:lnTo>
                    <a:pt x="4456" y="31946"/>
                  </a:lnTo>
                  <a:cubicBezTo>
                    <a:pt x="3640" y="31908"/>
                    <a:pt x="2798" y="31865"/>
                    <a:pt x="2037" y="31580"/>
                  </a:cubicBezTo>
                  <a:cubicBezTo>
                    <a:pt x="1264" y="31293"/>
                    <a:pt x="683" y="30741"/>
                    <a:pt x="558" y="30177"/>
                  </a:cubicBezTo>
                  <a:cubicBezTo>
                    <a:pt x="507" y="29948"/>
                    <a:pt x="526" y="29720"/>
                    <a:pt x="617" y="29477"/>
                  </a:cubicBezTo>
                  <a:cubicBezTo>
                    <a:pt x="857" y="28835"/>
                    <a:pt x="1559" y="28214"/>
                    <a:pt x="2405" y="27893"/>
                  </a:cubicBezTo>
                  <a:cubicBezTo>
                    <a:pt x="3085" y="27635"/>
                    <a:pt x="3835" y="27515"/>
                    <a:pt x="4560" y="27399"/>
                  </a:cubicBezTo>
                  <a:cubicBezTo>
                    <a:pt x="5087" y="27314"/>
                    <a:pt x="5634" y="27228"/>
                    <a:pt x="6159" y="27088"/>
                  </a:cubicBezTo>
                  <a:cubicBezTo>
                    <a:pt x="7727" y="26670"/>
                    <a:pt x="9088" y="25790"/>
                    <a:pt x="10406" y="24939"/>
                  </a:cubicBezTo>
                  <a:cubicBezTo>
                    <a:pt x="10774" y="24701"/>
                    <a:pt x="11142" y="24463"/>
                    <a:pt x="11513" y="24237"/>
                  </a:cubicBezTo>
                  <a:cubicBezTo>
                    <a:pt x="15711" y="21670"/>
                    <a:pt x="20710" y="20312"/>
                    <a:pt x="25722" y="20312"/>
                  </a:cubicBezTo>
                  <a:cubicBezTo>
                    <a:pt x="27245" y="20312"/>
                    <a:pt x="28769" y="20437"/>
                    <a:pt x="30273" y="20692"/>
                  </a:cubicBezTo>
                  <a:cubicBezTo>
                    <a:pt x="30987" y="20812"/>
                    <a:pt x="31716" y="20966"/>
                    <a:pt x="32421" y="21113"/>
                  </a:cubicBezTo>
                  <a:cubicBezTo>
                    <a:pt x="34066" y="21456"/>
                    <a:pt x="35754" y="21808"/>
                    <a:pt x="37443" y="21808"/>
                  </a:cubicBezTo>
                  <a:cubicBezTo>
                    <a:pt x="37957" y="21808"/>
                    <a:pt x="38471" y="21776"/>
                    <a:pt x="38985" y="21700"/>
                  </a:cubicBezTo>
                  <a:cubicBezTo>
                    <a:pt x="40428" y="21487"/>
                    <a:pt x="41787" y="20944"/>
                    <a:pt x="43102" y="20419"/>
                  </a:cubicBezTo>
                  <a:cubicBezTo>
                    <a:pt x="43909" y="20095"/>
                    <a:pt x="44744" y="19760"/>
                    <a:pt x="45587" y="19509"/>
                  </a:cubicBezTo>
                  <a:cubicBezTo>
                    <a:pt x="46951" y="19101"/>
                    <a:pt x="48372" y="18900"/>
                    <a:pt x="49792" y="18900"/>
                  </a:cubicBezTo>
                  <a:close/>
                  <a:moveTo>
                    <a:pt x="26615" y="59669"/>
                  </a:moveTo>
                  <a:cubicBezTo>
                    <a:pt x="26647" y="59678"/>
                    <a:pt x="26679" y="59686"/>
                    <a:pt x="26711" y="59694"/>
                  </a:cubicBezTo>
                  <a:cubicBezTo>
                    <a:pt x="26679" y="59686"/>
                    <a:pt x="26647" y="59677"/>
                    <a:pt x="26615" y="59669"/>
                  </a:cubicBezTo>
                  <a:close/>
                  <a:moveTo>
                    <a:pt x="94190" y="56975"/>
                  </a:moveTo>
                  <a:cubicBezTo>
                    <a:pt x="94477" y="56975"/>
                    <a:pt x="94764" y="56982"/>
                    <a:pt x="95051" y="56997"/>
                  </a:cubicBezTo>
                  <a:cubicBezTo>
                    <a:pt x="97972" y="57135"/>
                    <a:pt x="100799" y="57989"/>
                    <a:pt x="103534" y="58817"/>
                  </a:cubicBezTo>
                  <a:cubicBezTo>
                    <a:pt x="105206" y="59323"/>
                    <a:pt x="106938" y="59848"/>
                    <a:pt x="108341" y="60866"/>
                  </a:cubicBezTo>
                  <a:cubicBezTo>
                    <a:pt x="109033" y="61369"/>
                    <a:pt x="109403" y="61921"/>
                    <a:pt x="109330" y="62348"/>
                  </a:cubicBezTo>
                  <a:cubicBezTo>
                    <a:pt x="109285" y="62618"/>
                    <a:pt x="109025" y="63138"/>
                    <a:pt x="107803" y="63600"/>
                  </a:cubicBezTo>
                  <a:cubicBezTo>
                    <a:pt x="105348" y="64529"/>
                    <a:pt x="102622" y="64618"/>
                    <a:pt x="99984" y="64703"/>
                  </a:cubicBezTo>
                  <a:cubicBezTo>
                    <a:pt x="98218" y="64760"/>
                    <a:pt x="96390" y="64819"/>
                    <a:pt x="94636" y="65126"/>
                  </a:cubicBezTo>
                  <a:cubicBezTo>
                    <a:pt x="92691" y="65467"/>
                    <a:pt x="90791" y="66121"/>
                    <a:pt x="88951" y="66754"/>
                  </a:cubicBezTo>
                  <a:cubicBezTo>
                    <a:pt x="86338" y="67652"/>
                    <a:pt x="83633" y="68582"/>
                    <a:pt x="80831" y="68582"/>
                  </a:cubicBezTo>
                  <a:lnTo>
                    <a:pt x="80831" y="68936"/>
                  </a:lnTo>
                  <a:lnTo>
                    <a:pt x="80808" y="68582"/>
                  </a:lnTo>
                  <a:cubicBezTo>
                    <a:pt x="79395" y="68579"/>
                    <a:pt x="78316" y="68283"/>
                    <a:pt x="77597" y="67709"/>
                  </a:cubicBezTo>
                  <a:cubicBezTo>
                    <a:pt x="77396" y="66804"/>
                    <a:pt x="77249" y="65884"/>
                    <a:pt x="77308" y="64963"/>
                  </a:cubicBezTo>
                  <a:cubicBezTo>
                    <a:pt x="77345" y="64411"/>
                    <a:pt x="77198" y="63997"/>
                    <a:pt x="77158" y="63622"/>
                  </a:cubicBezTo>
                  <a:cubicBezTo>
                    <a:pt x="77220" y="63514"/>
                    <a:pt x="77290" y="63410"/>
                    <a:pt x="77364" y="63308"/>
                  </a:cubicBezTo>
                  <a:cubicBezTo>
                    <a:pt x="78412" y="61870"/>
                    <a:pt x="80212" y="60971"/>
                    <a:pt x="81815" y="60241"/>
                  </a:cubicBezTo>
                  <a:cubicBezTo>
                    <a:pt x="85154" y="58722"/>
                    <a:pt x="89580" y="56975"/>
                    <a:pt x="94190" y="56975"/>
                  </a:cubicBezTo>
                  <a:close/>
                  <a:moveTo>
                    <a:pt x="29925" y="54365"/>
                  </a:moveTo>
                  <a:cubicBezTo>
                    <a:pt x="30742" y="54369"/>
                    <a:pt x="31557" y="54434"/>
                    <a:pt x="32366" y="54561"/>
                  </a:cubicBezTo>
                  <a:cubicBezTo>
                    <a:pt x="33579" y="54747"/>
                    <a:pt x="34797" y="55040"/>
                    <a:pt x="35973" y="55322"/>
                  </a:cubicBezTo>
                  <a:cubicBezTo>
                    <a:pt x="37158" y="55608"/>
                    <a:pt x="38384" y="55903"/>
                    <a:pt x="39614" y="56090"/>
                  </a:cubicBezTo>
                  <a:cubicBezTo>
                    <a:pt x="40928" y="56291"/>
                    <a:pt x="42356" y="56388"/>
                    <a:pt x="43985" y="56388"/>
                  </a:cubicBezTo>
                  <a:cubicBezTo>
                    <a:pt x="45536" y="56388"/>
                    <a:pt x="47114" y="56300"/>
                    <a:pt x="48652" y="56209"/>
                  </a:cubicBezTo>
                  <a:lnTo>
                    <a:pt x="48686" y="56391"/>
                  </a:lnTo>
                  <a:lnTo>
                    <a:pt x="48971" y="56279"/>
                  </a:lnTo>
                  <a:lnTo>
                    <a:pt x="48988" y="56369"/>
                  </a:lnTo>
                  <a:cubicBezTo>
                    <a:pt x="49157" y="56300"/>
                    <a:pt x="49315" y="56231"/>
                    <a:pt x="49471" y="56160"/>
                  </a:cubicBezTo>
                  <a:cubicBezTo>
                    <a:pt x="50960" y="56072"/>
                    <a:pt x="52486" y="55989"/>
                    <a:pt x="53981" y="55989"/>
                  </a:cubicBezTo>
                  <a:cubicBezTo>
                    <a:pt x="55857" y="55991"/>
                    <a:pt x="57484" y="56124"/>
                    <a:pt x="58954" y="56398"/>
                  </a:cubicBezTo>
                  <a:cubicBezTo>
                    <a:pt x="61569" y="56884"/>
                    <a:pt x="63588" y="57824"/>
                    <a:pt x="64957" y="59191"/>
                  </a:cubicBezTo>
                  <a:cubicBezTo>
                    <a:pt x="66273" y="60510"/>
                    <a:pt x="67205" y="62711"/>
                    <a:pt x="66321" y="64661"/>
                  </a:cubicBezTo>
                  <a:cubicBezTo>
                    <a:pt x="65451" y="66571"/>
                    <a:pt x="63186" y="67669"/>
                    <a:pt x="61311" y="68413"/>
                  </a:cubicBezTo>
                  <a:cubicBezTo>
                    <a:pt x="57426" y="69951"/>
                    <a:pt x="53937" y="70700"/>
                    <a:pt x="50644" y="70704"/>
                  </a:cubicBezTo>
                  <a:lnTo>
                    <a:pt x="50622" y="71058"/>
                  </a:lnTo>
                  <a:lnTo>
                    <a:pt x="50622" y="70704"/>
                  </a:lnTo>
                  <a:cubicBezTo>
                    <a:pt x="46685" y="70704"/>
                    <a:pt x="43078" y="69576"/>
                    <a:pt x="40465" y="67527"/>
                  </a:cubicBezTo>
                  <a:cubicBezTo>
                    <a:pt x="39584" y="66838"/>
                    <a:pt x="38785" y="66019"/>
                    <a:pt x="38012" y="65228"/>
                  </a:cubicBezTo>
                  <a:cubicBezTo>
                    <a:pt x="36787" y="63974"/>
                    <a:pt x="35519" y="62674"/>
                    <a:pt x="33890" y="61840"/>
                  </a:cubicBezTo>
                  <a:cubicBezTo>
                    <a:pt x="32541" y="61148"/>
                    <a:pt x="31020" y="60817"/>
                    <a:pt x="29550" y="60496"/>
                  </a:cubicBezTo>
                  <a:cubicBezTo>
                    <a:pt x="28421" y="60250"/>
                    <a:pt x="27259" y="59986"/>
                    <a:pt x="26182" y="59569"/>
                  </a:cubicBezTo>
                  <a:lnTo>
                    <a:pt x="26182" y="59569"/>
                  </a:lnTo>
                  <a:cubicBezTo>
                    <a:pt x="26327" y="59600"/>
                    <a:pt x="26472" y="59632"/>
                    <a:pt x="26615" y="59669"/>
                  </a:cubicBezTo>
                  <a:lnTo>
                    <a:pt x="26615" y="59669"/>
                  </a:lnTo>
                  <a:cubicBezTo>
                    <a:pt x="25271" y="59292"/>
                    <a:pt x="24219" y="58075"/>
                    <a:pt x="23973" y="56708"/>
                  </a:cubicBezTo>
                  <a:cubicBezTo>
                    <a:pt x="24201" y="56268"/>
                    <a:pt x="24650" y="55827"/>
                    <a:pt x="25274" y="55464"/>
                  </a:cubicBezTo>
                  <a:cubicBezTo>
                    <a:pt x="26527" y="54735"/>
                    <a:pt x="28092" y="54365"/>
                    <a:pt x="29925" y="54365"/>
                  </a:cubicBezTo>
                  <a:close/>
                  <a:moveTo>
                    <a:pt x="58985" y="0"/>
                  </a:moveTo>
                  <a:cubicBezTo>
                    <a:pt x="58784" y="0"/>
                    <a:pt x="58583" y="10"/>
                    <a:pt x="58382" y="32"/>
                  </a:cubicBezTo>
                  <a:cubicBezTo>
                    <a:pt x="57052" y="174"/>
                    <a:pt x="55868" y="794"/>
                    <a:pt x="54724" y="1393"/>
                  </a:cubicBezTo>
                  <a:cubicBezTo>
                    <a:pt x="54307" y="1611"/>
                    <a:pt x="53877" y="1837"/>
                    <a:pt x="53448" y="2033"/>
                  </a:cubicBezTo>
                  <a:cubicBezTo>
                    <a:pt x="50418" y="3425"/>
                    <a:pt x="46922" y="3663"/>
                    <a:pt x="43541" y="3893"/>
                  </a:cubicBezTo>
                  <a:cubicBezTo>
                    <a:pt x="42997" y="3930"/>
                    <a:pt x="42455" y="3967"/>
                    <a:pt x="41917" y="4008"/>
                  </a:cubicBezTo>
                  <a:cubicBezTo>
                    <a:pt x="38097" y="4301"/>
                    <a:pt x="33789" y="4955"/>
                    <a:pt x="30811" y="7588"/>
                  </a:cubicBezTo>
                  <a:cubicBezTo>
                    <a:pt x="30430" y="7926"/>
                    <a:pt x="29778" y="8616"/>
                    <a:pt x="29692" y="9462"/>
                  </a:cubicBezTo>
                  <a:cubicBezTo>
                    <a:pt x="29656" y="9828"/>
                    <a:pt x="29732" y="10176"/>
                    <a:pt x="29913" y="10468"/>
                  </a:cubicBezTo>
                  <a:cubicBezTo>
                    <a:pt x="30252" y="11015"/>
                    <a:pt x="30880" y="11281"/>
                    <a:pt x="31836" y="11281"/>
                  </a:cubicBezTo>
                  <a:cubicBezTo>
                    <a:pt x="32101" y="11280"/>
                    <a:pt x="32366" y="11261"/>
                    <a:pt x="32631" y="11229"/>
                  </a:cubicBezTo>
                  <a:cubicBezTo>
                    <a:pt x="34381" y="11022"/>
                    <a:pt x="36152" y="10723"/>
                    <a:pt x="37865" y="10436"/>
                  </a:cubicBezTo>
                  <a:cubicBezTo>
                    <a:pt x="41012" y="9906"/>
                    <a:pt x="44266" y="9357"/>
                    <a:pt x="47487" y="9357"/>
                  </a:cubicBezTo>
                  <a:cubicBezTo>
                    <a:pt x="47940" y="9357"/>
                    <a:pt x="48389" y="9369"/>
                    <a:pt x="48824" y="9389"/>
                  </a:cubicBezTo>
                  <a:cubicBezTo>
                    <a:pt x="49516" y="9425"/>
                    <a:pt x="50210" y="9489"/>
                    <a:pt x="50900" y="9573"/>
                  </a:cubicBezTo>
                  <a:cubicBezTo>
                    <a:pt x="51132" y="9777"/>
                    <a:pt x="51304" y="10073"/>
                    <a:pt x="51280" y="10382"/>
                  </a:cubicBezTo>
                  <a:cubicBezTo>
                    <a:pt x="51267" y="10561"/>
                    <a:pt x="51193" y="10718"/>
                    <a:pt x="51084" y="10856"/>
                  </a:cubicBezTo>
                  <a:cubicBezTo>
                    <a:pt x="48905" y="11438"/>
                    <a:pt x="46800" y="12375"/>
                    <a:pt x="44736" y="13294"/>
                  </a:cubicBezTo>
                  <a:cubicBezTo>
                    <a:pt x="42401" y="14333"/>
                    <a:pt x="39986" y="15409"/>
                    <a:pt x="37487" y="15971"/>
                  </a:cubicBezTo>
                  <a:cubicBezTo>
                    <a:pt x="35857" y="16337"/>
                    <a:pt x="34201" y="16484"/>
                    <a:pt x="32559" y="16484"/>
                  </a:cubicBezTo>
                  <a:cubicBezTo>
                    <a:pt x="29575" y="16484"/>
                    <a:pt x="26639" y="15999"/>
                    <a:pt x="23998" y="15463"/>
                  </a:cubicBezTo>
                  <a:cubicBezTo>
                    <a:pt x="22952" y="15250"/>
                    <a:pt x="21888" y="15017"/>
                    <a:pt x="20860" y="14791"/>
                  </a:cubicBezTo>
                  <a:cubicBezTo>
                    <a:pt x="17506" y="14055"/>
                    <a:pt x="14035" y="13294"/>
                    <a:pt x="10536" y="13125"/>
                  </a:cubicBezTo>
                  <a:cubicBezTo>
                    <a:pt x="10095" y="13102"/>
                    <a:pt x="9654" y="13091"/>
                    <a:pt x="9213" y="13091"/>
                  </a:cubicBezTo>
                  <a:cubicBezTo>
                    <a:pt x="8393" y="13091"/>
                    <a:pt x="7573" y="13130"/>
                    <a:pt x="6755" y="13209"/>
                  </a:cubicBezTo>
                  <a:cubicBezTo>
                    <a:pt x="6662" y="13456"/>
                    <a:pt x="6569" y="13704"/>
                    <a:pt x="6480" y="13952"/>
                  </a:cubicBezTo>
                  <a:cubicBezTo>
                    <a:pt x="7397" y="13852"/>
                    <a:pt x="8318" y="13802"/>
                    <a:pt x="9239" y="13802"/>
                  </a:cubicBezTo>
                  <a:cubicBezTo>
                    <a:pt x="9666" y="13802"/>
                    <a:pt x="10094" y="13812"/>
                    <a:pt x="10521" y="13834"/>
                  </a:cubicBezTo>
                  <a:cubicBezTo>
                    <a:pt x="13991" y="14003"/>
                    <a:pt x="17447" y="14761"/>
                    <a:pt x="20789" y="15493"/>
                  </a:cubicBezTo>
                  <a:cubicBezTo>
                    <a:pt x="21819" y="15719"/>
                    <a:pt x="22882" y="15954"/>
                    <a:pt x="23932" y="16167"/>
                  </a:cubicBezTo>
                  <a:cubicBezTo>
                    <a:pt x="26591" y="16706"/>
                    <a:pt x="29548" y="17195"/>
                    <a:pt x="32560" y="17195"/>
                  </a:cubicBezTo>
                  <a:cubicBezTo>
                    <a:pt x="34224" y="17195"/>
                    <a:pt x="35905" y="17046"/>
                    <a:pt x="37562" y="16673"/>
                  </a:cubicBezTo>
                  <a:cubicBezTo>
                    <a:pt x="40094" y="16103"/>
                    <a:pt x="42526" y="15020"/>
                    <a:pt x="44878" y="13972"/>
                  </a:cubicBezTo>
                  <a:cubicBezTo>
                    <a:pt x="48339" y="12431"/>
                    <a:pt x="51621" y="10970"/>
                    <a:pt x="55231" y="10970"/>
                  </a:cubicBezTo>
                  <a:cubicBezTo>
                    <a:pt x="55477" y="10970"/>
                    <a:pt x="55724" y="10977"/>
                    <a:pt x="55973" y="10991"/>
                  </a:cubicBezTo>
                  <a:cubicBezTo>
                    <a:pt x="58495" y="11133"/>
                    <a:pt x="60897" y="12046"/>
                    <a:pt x="63220" y="12931"/>
                  </a:cubicBezTo>
                  <a:cubicBezTo>
                    <a:pt x="64709" y="13496"/>
                    <a:pt x="66248" y="14082"/>
                    <a:pt x="67820" y="14468"/>
                  </a:cubicBezTo>
                  <a:cubicBezTo>
                    <a:pt x="69722" y="14937"/>
                    <a:pt x="71661" y="15121"/>
                    <a:pt x="73630" y="15121"/>
                  </a:cubicBezTo>
                  <a:cubicBezTo>
                    <a:pt x="76655" y="15121"/>
                    <a:pt x="79752" y="14688"/>
                    <a:pt x="82897" y="14187"/>
                  </a:cubicBezTo>
                  <a:lnTo>
                    <a:pt x="82948" y="14178"/>
                  </a:lnTo>
                  <a:cubicBezTo>
                    <a:pt x="84135" y="13989"/>
                    <a:pt x="85352" y="13795"/>
                    <a:pt x="86556" y="13795"/>
                  </a:cubicBezTo>
                  <a:cubicBezTo>
                    <a:pt x="86994" y="13795"/>
                    <a:pt x="87430" y="13820"/>
                    <a:pt x="87862" y="13881"/>
                  </a:cubicBezTo>
                  <a:cubicBezTo>
                    <a:pt x="89646" y="14131"/>
                    <a:pt x="91127" y="15029"/>
                    <a:pt x="91727" y="16226"/>
                  </a:cubicBezTo>
                  <a:cubicBezTo>
                    <a:pt x="91739" y="16248"/>
                    <a:pt x="91748" y="16273"/>
                    <a:pt x="91758" y="16297"/>
                  </a:cubicBezTo>
                  <a:cubicBezTo>
                    <a:pt x="91673" y="17477"/>
                    <a:pt x="91449" y="18643"/>
                    <a:pt x="91088" y="19769"/>
                  </a:cubicBezTo>
                  <a:cubicBezTo>
                    <a:pt x="90904" y="19911"/>
                    <a:pt x="90720" y="20054"/>
                    <a:pt x="90537" y="20199"/>
                  </a:cubicBezTo>
                  <a:cubicBezTo>
                    <a:pt x="90494" y="20218"/>
                    <a:pt x="90451" y="20242"/>
                    <a:pt x="90406" y="20257"/>
                  </a:cubicBezTo>
                  <a:lnTo>
                    <a:pt x="90412" y="20299"/>
                  </a:lnTo>
                  <a:cubicBezTo>
                    <a:pt x="87901" y="22320"/>
                    <a:pt x="85553" y="24673"/>
                    <a:pt x="83745" y="26584"/>
                  </a:cubicBezTo>
                  <a:lnTo>
                    <a:pt x="81403" y="27574"/>
                  </a:lnTo>
                  <a:cubicBezTo>
                    <a:pt x="81387" y="27574"/>
                    <a:pt x="81371" y="27573"/>
                    <a:pt x="81354" y="27573"/>
                  </a:cubicBezTo>
                  <a:cubicBezTo>
                    <a:pt x="81310" y="27572"/>
                    <a:pt x="81266" y="27572"/>
                    <a:pt x="81222" y="27572"/>
                  </a:cubicBezTo>
                  <a:cubicBezTo>
                    <a:pt x="77974" y="27572"/>
                    <a:pt x="75401" y="29702"/>
                    <a:pt x="72909" y="31764"/>
                  </a:cubicBezTo>
                  <a:cubicBezTo>
                    <a:pt x="72440" y="32151"/>
                    <a:pt x="71957" y="32551"/>
                    <a:pt x="71484" y="32922"/>
                  </a:cubicBezTo>
                  <a:cubicBezTo>
                    <a:pt x="68172" y="35526"/>
                    <a:pt x="64546" y="36911"/>
                    <a:pt x="61265" y="36911"/>
                  </a:cubicBezTo>
                  <a:cubicBezTo>
                    <a:pt x="60093" y="36911"/>
                    <a:pt x="58964" y="36734"/>
                    <a:pt x="57909" y="36372"/>
                  </a:cubicBezTo>
                  <a:cubicBezTo>
                    <a:pt x="55809" y="35652"/>
                    <a:pt x="54147" y="34303"/>
                    <a:pt x="52386" y="32875"/>
                  </a:cubicBezTo>
                  <a:cubicBezTo>
                    <a:pt x="51439" y="32105"/>
                    <a:pt x="50460" y="31310"/>
                    <a:pt x="49417" y="30635"/>
                  </a:cubicBezTo>
                  <a:cubicBezTo>
                    <a:pt x="49145" y="30459"/>
                    <a:pt x="48865" y="30296"/>
                    <a:pt x="48583" y="30137"/>
                  </a:cubicBezTo>
                  <a:cubicBezTo>
                    <a:pt x="52320" y="30002"/>
                    <a:pt x="55934" y="28440"/>
                    <a:pt x="58434" y="25824"/>
                  </a:cubicBezTo>
                  <a:cubicBezTo>
                    <a:pt x="59013" y="25218"/>
                    <a:pt x="59775" y="24281"/>
                    <a:pt x="59714" y="23138"/>
                  </a:cubicBezTo>
                  <a:cubicBezTo>
                    <a:pt x="59656" y="22088"/>
                    <a:pt x="58949" y="21165"/>
                    <a:pt x="57550" y="20316"/>
                  </a:cubicBezTo>
                  <a:cubicBezTo>
                    <a:pt x="55238" y="18916"/>
                    <a:pt x="52512" y="18191"/>
                    <a:pt x="49779" y="18191"/>
                  </a:cubicBezTo>
                  <a:cubicBezTo>
                    <a:pt x="48329" y="18191"/>
                    <a:pt x="46877" y="18396"/>
                    <a:pt x="45484" y="18812"/>
                  </a:cubicBezTo>
                  <a:cubicBezTo>
                    <a:pt x="44626" y="19070"/>
                    <a:pt x="43784" y="19406"/>
                    <a:pt x="42968" y="19732"/>
                  </a:cubicBezTo>
                  <a:cubicBezTo>
                    <a:pt x="41672" y="20250"/>
                    <a:pt x="40333" y="20787"/>
                    <a:pt x="38931" y="20993"/>
                  </a:cubicBezTo>
                  <a:cubicBezTo>
                    <a:pt x="38435" y="21066"/>
                    <a:pt x="37937" y="21097"/>
                    <a:pt x="37438" y="21097"/>
                  </a:cubicBezTo>
                  <a:cubicBezTo>
                    <a:pt x="35781" y="21097"/>
                    <a:pt x="34111" y="20749"/>
                    <a:pt x="32484" y="20409"/>
                  </a:cubicBezTo>
                  <a:cubicBezTo>
                    <a:pt x="31775" y="20262"/>
                    <a:pt x="31044" y="20108"/>
                    <a:pt x="30323" y="19987"/>
                  </a:cubicBezTo>
                  <a:cubicBezTo>
                    <a:pt x="28803" y="19729"/>
                    <a:pt x="27262" y="19602"/>
                    <a:pt x="25721" y="19602"/>
                  </a:cubicBezTo>
                  <a:cubicBezTo>
                    <a:pt x="20644" y="19602"/>
                    <a:pt x="15577" y="20979"/>
                    <a:pt x="11323" y="23582"/>
                  </a:cubicBezTo>
                  <a:cubicBezTo>
                    <a:pt x="10948" y="23812"/>
                    <a:pt x="10577" y="24050"/>
                    <a:pt x="10205" y="24289"/>
                  </a:cubicBezTo>
                  <a:cubicBezTo>
                    <a:pt x="8914" y="25123"/>
                    <a:pt x="7579" y="25986"/>
                    <a:pt x="6068" y="26389"/>
                  </a:cubicBezTo>
                  <a:cubicBezTo>
                    <a:pt x="5560" y="26526"/>
                    <a:pt x="5021" y="26611"/>
                    <a:pt x="4503" y="26695"/>
                  </a:cubicBezTo>
                  <a:cubicBezTo>
                    <a:pt x="3760" y="26813"/>
                    <a:pt x="2994" y="26935"/>
                    <a:pt x="2278" y="27206"/>
                  </a:cubicBezTo>
                  <a:cubicBezTo>
                    <a:pt x="1507" y="27498"/>
                    <a:pt x="553" y="28160"/>
                    <a:pt x="187" y="29136"/>
                  </a:cubicBezTo>
                  <a:cubicBezTo>
                    <a:pt x="33" y="29539"/>
                    <a:pt x="1" y="29976"/>
                    <a:pt x="92" y="30397"/>
                  </a:cubicBezTo>
                  <a:cubicBezTo>
                    <a:pt x="273" y="31212"/>
                    <a:pt x="953" y="31913"/>
                    <a:pt x="1912" y="32269"/>
                  </a:cubicBezTo>
                  <a:cubicBezTo>
                    <a:pt x="2724" y="32573"/>
                    <a:pt x="3593" y="32615"/>
                    <a:pt x="4435" y="32657"/>
                  </a:cubicBezTo>
                  <a:lnTo>
                    <a:pt x="7054" y="32787"/>
                  </a:lnTo>
                  <a:cubicBezTo>
                    <a:pt x="7361" y="32949"/>
                    <a:pt x="7648" y="33246"/>
                    <a:pt x="7563" y="33577"/>
                  </a:cubicBezTo>
                  <a:cubicBezTo>
                    <a:pt x="7516" y="33766"/>
                    <a:pt x="7357" y="33905"/>
                    <a:pt x="7207" y="34029"/>
                  </a:cubicBezTo>
                  <a:lnTo>
                    <a:pt x="7153" y="34075"/>
                  </a:lnTo>
                  <a:cubicBezTo>
                    <a:pt x="6081" y="34326"/>
                    <a:pt x="4972" y="34451"/>
                    <a:pt x="3862" y="34451"/>
                  </a:cubicBezTo>
                  <a:cubicBezTo>
                    <a:pt x="2577" y="34451"/>
                    <a:pt x="1292" y="34284"/>
                    <a:pt x="65" y="33948"/>
                  </a:cubicBezTo>
                  <a:lnTo>
                    <a:pt x="65" y="33948"/>
                  </a:lnTo>
                  <a:cubicBezTo>
                    <a:pt x="133" y="34208"/>
                    <a:pt x="204" y="34470"/>
                    <a:pt x="283" y="34727"/>
                  </a:cubicBezTo>
                  <a:cubicBezTo>
                    <a:pt x="1446" y="35017"/>
                    <a:pt x="2657" y="35162"/>
                    <a:pt x="3867" y="35162"/>
                  </a:cubicBezTo>
                  <a:cubicBezTo>
                    <a:pt x="5838" y="35162"/>
                    <a:pt x="7809" y="34776"/>
                    <a:pt x="9576" y="34002"/>
                  </a:cubicBezTo>
                  <a:cubicBezTo>
                    <a:pt x="10237" y="33712"/>
                    <a:pt x="10896" y="33366"/>
                    <a:pt x="11542" y="33010"/>
                  </a:cubicBezTo>
                  <a:lnTo>
                    <a:pt x="11635" y="33015"/>
                  </a:lnTo>
                  <a:lnTo>
                    <a:pt x="11635" y="32959"/>
                  </a:lnTo>
                  <a:cubicBezTo>
                    <a:pt x="11846" y="32843"/>
                    <a:pt x="12055" y="32726"/>
                    <a:pt x="12265" y="32610"/>
                  </a:cubicBezTo>
                  <a:cubicBezTo>
                    <a:pt x="14176" y="31543"/>
                    <a:pt x="16142" y="30444"/>
                    <a:pt x="18230" y="30444"/>
                  </a:cubicBezTo>
                  <a:cubicBezTo>
                    <a:pt x="18556" y="30444"/>
                    <a:pt x="18885" y="30471"/>
                    <a:pt x="19218" y="30528"/>
                  </a:cubicBezTo>
                  <a:cubicBezTo>
                    <a:pt x="20158" y="30694"/>
                    <a:pt x="21047" y="31111"/>
                    <a:pt x="21907" y="31514"/>
                  </a:cubicBezTo>
                  <a:cubicBezTo>
                    <a:pt x="22872" y="31968"/>
                    <a:pt x="23870" y="32434"/>
                    <a:pt x="24962" y="32563"/>
                  </a:cubicBezTo>
                  <a:cubicBezTo>
                    <a:pt x="26311" y="33450"/>
                    <a:pt x="28030" y="33616"/>
                    <a:pt x="29495" y="33616"/>
                  </a:cubicBezTo>
                  <a:cubicBezTo>
                    <a:pt x="29660" y="33616"/>
                    <a:pt x="29821" y="33614"/>
                    <a:pt x="29979" y="33611"/>
                  </a:cubicBezTo>
                  <a:cubicBezTo>
                    <a:pt x="30296" y="33604"/>
                    <a:pt x="30617" y="33592"/>
                    <a:pt x="30936" y="33580"/>
                  </a:cubicBezTo>
                  <a:cubicBezTo>
                    <a:pt x="31430" y="33563"/>
                    <a:pt x="31930" y="33545"/>
                    <a:pt x="32430" y="33545"/>
                  </a:cubicBezTo>
                  <a:cubicBezTo>
                    <a:pt x="33381" y="33545"/>
                    <a:pt x="34330" y="33610"/>
                    <a:pt x="35229" y="33866"/>
                  </a:cubicBezTo>
                  <a:cubicBezTo>
                    <a:pt x="36154" y="34129"/>
                    <a:pt x="36957" y="34738"/>
                    <a:pt x="37183" y="35350"/>
                  </a:cubicBezTo>
                  <a:cubicBezTo>
                    <a:pt x="37254" y="35542"/>
                    <a:pt x="37264" y="35716"/>
                    <a:pt x="37212" y="35901"/>
                  </a:cubicBezTo>
                  <a:cubicBezTo>
                    <a:pt x="37084" y="36369"/>
                    <a:pt x="36540" y="36803"/>
                    <a:pt x="35862" y="36980"/>
                  </a:cubicBezTo>
                  <a:cubicBezTo>
                    <a:pt x="35505" y="37073"/>
                    <a:pt x="35130" y="37103"/>
                    <a:pt x="34758" y="37103"/>
                  </a:cubicBezTo>
                  <a:cubicBezTo>
                    <a:pt x="34416" y="37103"/>
                    <a:pt x="34078" y="37078"/>
                    <a:pt x="33760" y="37054"/>
                  </a:cubicBezTo>
                  <a:lnTo>
                    <a:pt x="33299" y="37019"/>
                  </a:lnTo>
                  <a:cubicBezTo>
                    <a:pt x="31754" y="36903"/>
                    <a:pt x="30183" y="36785"/>
                    <a:pt x="28617" y="36785"/>
                  </a:cubicBezTo>
                  <a:cubicBezTo>
                    <a:pt x="27072" y="36785"/>
                    <a:pt x="25532" y="36900"/>
                    <a:pt x="24030" y="37245"/>
                  </a:cubicBezTo>
                  <a:cubicBezTo>
                    <a:pt x="22509" y="37596"/>
                    <a:pt x="21029" y="38185"/>
                    <a:pt x="19597" y="38754"/>
                  </a:cubicBezTo>
                  <a:cubicBezTo>
                    <a:pt x="17380" y="39636"/>
                    <a:pt x="15096" y="40535"/>
                    <a:pt x="12673" y="40535"/>
                  </a:cubicBezTo>
                  <a:cubicBezTo>
                    <a:pt x="12662" y="40535"/>
                    <a:pt x="12651" y="40535"/>
                    <a:pt x="12639" y="40535"/>
                  </a:cubicBezTo>
                  <a:cubicBezTo>
                    <a:pt x="9844" y="40512"/>
                    <a:pt x="7391" y="39308"/>
                    <a:pt x="4795" y="38033"/>
                  </a:cubicBezTo>
                  <a:cubicBezTo>
                    <a:pt x="3505" y="37402"/>
                    <a:pt x="2190" y="36757"/>
                    <a:pt x="825" y="36269"/>
                  </a:cubicBezTo>
                  <a:lnTo>
                    <a:pt x="825" y="36269"/>
                  </a:lnTo>
                  <a:cubicBezTo>
                    <a:pt x="936" y="36558"/>
                    <a:pt x="1053" y="36845"/>
                    <a:pt x="1171" y="37130"/>
                  </a:cubicBezTo>
                  <a:cubicBezTo>
                    <a:pt x="2357" y="37588"/>
                    <a:pt x="3509" y="38152"/>
                    <a:pt x="4641" y="38707"/>
                  </a:cubicBezTo>
                  <a:cubicBezTo>
                    <a:pt x="7160" y="39943"/>
                    <a:pt x="9763" y="41220"/>
                    <a:pt x="12638" y="41244"/>
                  </a:cubicBezTo>
                  <a:lnTo>
                    <a:pt x="12724" y="41244"/>
                  </a:lnTo>
                  <a:cubicBezTo>
                    <a:pt x="15183" y="41244"/>
                    <a:pt x="17492" y="40328"/>
                    <a:pt x="19724" y="39440"/>
                  </a:cubicBezTo>
                  <a:cubicBezTo>
                    <a:pt x="21144" y="38874"/>
                    <a:pt x="22611" y="38292"/>
                    <a:pt x="24106" y="37947"/>
                  </a:cubicBezTo>
                  <a:cubicBezTo>
                    <a:pt x="25579" y="37608"/>
                    <a:pt x="27095" y="37495"/>
                    <a:pt x="28621" y="37495"/>
                  </a:cubicBezTo>
                  <a:cubicBezTo>
                    <a:pt x="30175" y="37495"/>
                    <a:pt x="31738" y="37612"/>
                    <a:pt x="33276" y="37728"/>
                  </a:cubicBezTo>
                  <a:lnTo>
                    <a:pt x="33736" y="37763"/>
                  </a:lnTo>
                  <a:cubicBezTo>
                    <a:pt x="34062" y="37787"/>
                    <a:pt x="34409" y="37813"/>
                    <a:pt x="34763" y="37813"/>
                  </a:cubicBezTo>
                  <a:cubicBezTo>
                    <a:pt x="35156" y="37813"/>
                    <a:pt x="35558" y="37781"/>
                    <a:pt x="35948" y="37679"/>
                  </a:cubicBezTo>
                  <a:cubicBezTo>
                    <a:pt x="36824" y="37449"/>
                    <a:pt x="37464" y="36886"/>
                    <a:pt x="37663" y="36168"/>
                  </a:cubicBezTo>
                  <a:cubicBezTo>
                    <a:pt x="37768" y="35787"/>
                    <a:pt x="37751" y="35382"/>
                    <a:pt x="37611" y="35010"/>
                  </a:cubicBezTo>
                  <a:cubicBezTo>
                    <a:pt x="37248" y="34026"/>
                    <a:pt x="36152" y="33403"/>
                    <a:pt x="35323" y="33167"/>
                  </a:cubicBezTo>
                  <a:cubicBezTo>
                    <a:pt x="34386" y="32901"/>
                    <a:pt x="33410" y="32834"/>
                    <a:pt x="32435" y="32834"/>
                  </a:cubicBezTo>
                  <a:cubicBezTo>
                    <a:pt x="31930" y="32834"/>
                    <a:pt x="31425" y="32852"/>
                    <a:pt x="30926" y="32870"/>
                  </a:cubicBezTo>
                  <a:cubicBezTo>
                    <a:pt x="30757" y="32877"/>
                    <a:pt x="30590" y="32882"/>
                    <a:pt x="30423" y="32887"/>
                  </a:cubicBezTo>
                  <a:cubicBezTo>
                    <a:pt x="30151" y="32554"/>
                    <a:pt x="30026" y="32070"/>
                    <a:pt x="30138" y="31646"/>
                  </a:cubicBezTo>
                  <a:cubicBezTo>
                    <a:pt x="30208" y="31379"/>
                    <a:pt x="30345" y="31143"/>
                    <a:pt x="30522" y="30935"/>
                  </a:cubicBezTo>
                  <a:lnTo>
                    <a:pt x="30573" y="30908"/>
                  </a:lnTo>
                  <a:cubicBezTo>
                    <a:pt x="31010" y="30679"/>
                    <a:pt x="31463" y="30439"/>
                    <a:pt x="31905" y="30228"/>
                  </a:cubicBezTo>
                  <a:cubicBezTo>
                    <a:pt x="34256" y="29098"/>
                    <a:pt x="36907" y="28543"/>
                    <a:pt x="39561" y="28543"/>
                  </a:cubicBezTo>
                  <a:cubicBezTo>
                    <a:pt x="42988" y="28543"/>
                    <a:pt x="46420" y="29469"/>
                    <a:pt x="49223" y="31283"/>
                  </a:cubicBezTo>
                  <a:cubicBezTo>
                    <a:pt x="50246" y="31946"/>
                    <a:pt x="51214" y="32733"/>
                    <a:pt x="52153" y="33494"/>
                  </a:cubicBezTo>
                  <a:cubicBezTo>
                    <a:pt x="53865" y="34884"/>
                    <a:pt x="55634" y="36320"/>
                    <a:pt x="57801" y="37063"/>
                  </a:cubicBezTo>
                  <a:cubicBezTo>
                    <a:pt x="58890" y="37438"/>
                    <a:pt x="60053" y="37620"/>
                    <a:pt x="61263" y="37620"/>
                  </a:cubicBezTo>
                  <a:cubicBezTo>
                    <a:pt x="64626" y="37620"/>
                    <a:pt x="68335" y="36205"/>
                    <a:pt x="71714" y="33547"/>
                  </a:cubicBezTo>
                  <a:cubicBezTo>
                    <a:pt x="72192" y="33172"/>
                    <a:pt x="72678" y="32770"/>
                    <a:pt x="73149" y="32382"/>
                  </a:cubicBezTo>
                  <a:cubicBezTo>
                    <a:pt x="75582" y="30368"/>
                    <a:pt x="78100" y="28280"/>
                    <a:pt x="81209" y="28280"/>
                  </a:cubicBezTo>
                  <a:cubicBezTo>
                    <a:pt x="81256" y="28280"/>
                    <a:pt x="81302" y="28281"/>
                    <a:pt x="81349" y="28282"/>
                  </a:cubicBezTo>
                  <a:cubicBezTo>
                    <a:pt x="82818" y="28307"/>
                    <a:pt x="84167" y="28800"/>
                    <a:pt x="85591" y="29327"/>
                  </a:cubicBezTo>
                  <a:cubicBezTo>
                    <a:pt x="85596" y="29330"/>
                    <a:pt x="85603" y="29333"/>
                    <a:pt x="85610" y="29337"/>
                  </a:cubicBezTo>
                  <a:lnTo>
                    <a:pt x="85607" y="29333"/>
                  </a:lnTo>
                  <a:lnTo>
                    <a:pt x="85640" y="29345"/>
                  </a:lnTo>
                  <a:cubicBezTo>
                    <a:pt x="86608" y="29703"/>
                    <a:pt x="87609" y="30073"/>
                    <a:pt x="88638" y="30279"/>
                  </a:cubicBezTo>
                  <a:cubicBezTo>
                    <a:pt x="89358" y="30422"/>
                    <a:pt x="90080" y="30486"/>
                    <a:pt x="90803" y="30486"/>
                  </a:cubicBezTo>
                  <a:cubicBezTo>
                    <a:pt x="93480" y="30486"/>
                    <a:pt x="96164" y="29613"/>
                    <a:pt x="98719" y="28687"/>
                  </a:cubicBezTo>
                  <a:lnTo>
                    <a:pt x="99882" y="28265"/>
                  </a:lnTo>
                  <a:cubicBezTo>
                    <a:pt x="100599" y="28003"/>
                    <a:pt x="101357" y="27868"/>
                    <a:pt x="102120" y="27868"/>
                  </a:cubicBezTo>
                  <a:cubicBezTo>
                    <a:pt x="102125" y="27868"/>
                    <a:pt x="102129" y="27868"/>
                    <a:pt x="102134" y="27868"/>
                  </a:cubicBezTo>
                  <a:lnTo>
                    <a:pt x="102146" y="27868"/>
                  </a:lnTo>
                  <a:cubicBezTo>
                    <a:pt x="103400" y="27868"/>
                    <a:pt x="104516" y="28418"/>
                    <a:pt x="104926" y="29242"/>
                  </a:cubicBezTo>
                  <a:cubicBezTo>
                    <a:pt x="105036" y="29468"/>
                    <a:pt x="105073" y="29720"/>
                    <a:pt x="105038" y="29968"/>
                  </a:cubicBezTo>
                  <a:cubicBezTo>
                    <a:pt x="104695" y="30420"/>
                    <a:pt x="104310" y="30841"/>
                    <a:pt x="103890" y="31222"/>
                  </a:cubicBezTo>
                  <a:cubicBezTo>
                    <a:pt x="103846" y="31232"/>
                    <a:pt x="103800" y="31239"/>
                    <a:pt x="103755" y="31244"/>
                  </a:cubicBezTo>
                  <a:lnTo>
                    <a:pt x="103760" y="31337"/>
                  </a:lnTo>
                  <a:cubicBezTo>
                    <a:pt x="103692" y="31394"/>
                    <a:pt x="103623" y="31454"/>
                    <a:pt x="103554" y="31511"/>
                  </a:cubicBezTo>
                  <a:cubicBezTo>
                    <a:pt x="100850" y="32174"/>
                    <a:pt x="98321" y="33454"/>
                    <a:pt x="96327" y="35287"/>
                  </a:cubicBezTo>
                  <a:cubicBezTo>
                    <a:pt x="95318" y="36215"/>
                    <a:pt x="94423" y="37284"/>
                    <a:pt x="93557" y="38317"/>
                  </a:cubicBezTo>
                  <a:cubicBezTo>
                    <a:pt x="91976" y="40204"/>
                    <a:pt x="90482" y="41987"/>
                    <a:pt x="88309" y="43055"/>
                  </a:cubicBezTo>
                  <a:cubicBezTo>
                    <a:pt x="86747" y="43824"/>
                    <a:pt x="85036" y="44106"/>
                    <a:pt x="83338" y="44106"/>
                  </a:cubicBezTo>
                  <a:cubicBezTo>
                    <a:pt x="80876" y="44106"/>
                    <a:pt x="78444" y="43513"/>
                    <a:pt x="76538" y="42952"/>
                  </a:cubicBezTo>
                  <a:cubicBezTo>
                    <a:pt x="75865" y="42755"/>
                    <a:pt x="75190" y="42546"/>
                    <a:pt x="74514" y="42335"/>
                  </a:cubicBezTo>
                  <a:cubicBezTo>
                    <a:pt x="71611" y="41431"/>
                    <a:pt x="68621" y="40502"/>
                    <a:pt x="65558" y="40502"/>
                  </a:cubicBezTo>
                  <a:cubicBezTo>
                    <a:pt x="65246" y="40502"/>
                    <a:pt x="64933" y="40511"/>
                    <a:pt x="64619" y="40532"/>
                  </a:cubicBezTo>
                  <a:cubicBezTo>
                    <a:pt x="61986" y="40704"/>
                    <a:pt x="59484" y="41629"/>
                    <a:pt x="57065" y="42522"/>
                  </a:cubicBezTo>
                  <a:cubicBezTo>
                    <a:pt x="54901" y="43320"/>
                    <a:pt x="52663" y="44146"/>
                    <a:pt x="50343" y="44428"/>
                  </a:cubicBezTo>
                  <a:cubicBezTo>
                    <a:pt x="49699" y="44505"/>
                    <a:pt x="49056" y="44541"/>
                    <a:pt x="48414" y="44541"/>
                  </a:cubicBezTo>
                  <a:cubicBezTo>
                    <a:pt x="44558" y="44541"/>
                    <a:pt x="40754" y="43252"/>
                    <a:pt x="37055" y="41997"/>
                  </a:cubicBezTo>
                  <a:cubicBezTo>
                    <a:pt x="36463" y="41796"/>
                    <a:pt x="35874" y="41595"/>
                    <a:pt x="35286" y="41401"/>
                  </a:cubicBezTo>
                  <a:cubicBezTo>
                    <a:pt x="34155" y="41028"/>
                    <a:pt x="33043" y="40696"/>
                    <a:pt x="31897" y="40696"/>
                  </a:cubicBezTo>
                  <a:cubicBezTo>
                    <a:pt x="31820" y="40696"/>
                    <a:pt x="31743" y="40698"/>
                    <a:pt x="31665" y="40701"/>
                  </a:cubicBezTo>
                  <a:cubicBezTo>
                    <a:pt x="30534" y="40746"/>
                    <a:pt x="29098" y="41234"/>
                    <a:pt x="28465" y="42463"/>
                  </a:cubicBezTo>
                  <a:cubicBezTo>
                    <a:pt x="28382" y="42625"/>
                    <a:pt x="28320" y="42817"/>
                    <a:pt x="28276" y="43030"/>
                  </a:cubicBezTo>
                  <a:cubicBezTo>
                    <a:pt x="28017" y="43290"/>
                    <a:pt x="27708" y="43498"/>
                    <a:pt x="27371" y="43639"/>
                  </a:cubicBezTo>
                  <a:cubicBezTo>
                    <a:pt x="27195" y="43712"/>
                    <a:pt x="27015" y="43766"/>
                    <a:pt x="26829" y="43800"/>
                  </a:cubicBezTo>
                  <a:cubicBezTo>
                    <a:pt x="24753" y="42615"/>
                    <a:pt x="22314" y="41967"/>
                    <a:pt x="19882" y="41967"/>
                  </a:cubicBezTo>
                  <a:cubicBezTo>
                    <a:pt x="19583" y="41967"/>
                    <a:pt x="19284" y="41977"/>
                    <a:pt x="18986" y="41997"/>
                  </a:cubicBezTo>
                  <a:cubicBezTo>
                    <a:pt x="16373" y="42169"/>
                    <a:pt x="13890" y="43064"/>
                    <a:pt x="11490" y="43930"/>
                  </a:cubicBezTo>
                  <a:cubicBezTo>
                    <a:pt x="9949" y="44485"/>
                    <a:pt x="8355" y="45061"/>
                    <a:pt x="6741" y="45439"/>
                  </a:cubicBezTo>
                  <a:cubicBezTo>
                    <a:pt x="5911" y="45633"/>
                    <a:pt x="5068" y="45775"/>
                    <a:pt x="4219" y="45863"/>
                  </a:cubicBezTo>
                  <a:cubicBezTo>
                    <a:pt x="4262" y="46096"/>
                    <a:pt x="4300" y="46328"/>
                    <a:pt x="4338" y="46563"/>
                  </a:cubicBezTo>
                  <a:cubicBezTo>
                    <a:pt x="5173" y="46472"/>
                    <a:pt x="6000" y="46330"/>
                    <a:pt x="6819" y="46141"/>
                  </a:cubicBezTo>
                  <a:cubicBezTo>
                    <a:pt x="8451" y="45758"/>
                    <a:pt x="10055" y="45179"/>
                    <a:pt x="11605" y="44622"/>
                  </a:cubicBezTo>
                  <a:cubicBezTo>
                    <a:pt x="13983" y="43763"/>
                    <a:pt x="16442" y="42876"/>
                    <a:pt x="19008" y="42708"/>
                  </a:cubicBezTo>
                  <a:cubicBezTo>
                    <a:pt x="19298" y="42689"/>
                    <a:pt x="19589" y="42679"/>
                    <a:pt x="19880" y="42679"/>
                  </a:cubicBezTo>
                  <a:cubicBezTo>
                    <a:pt x="21881" y="42679"/>
                    <a:pt x="23882" y="43126"/>
                    <a:pt x="25673" y="43957"/>
                  </a:cubicBezTo>
                  <a:lnTo>
                    <a:pt x="28228" y="45523"/>
                  </a:lnTo>
                  <a:cubicBezTo>
                    <a:pt x="28397" y="45655"/>
                    <a:pt x="28564" y="45790"/>
                    <a:pt x="28728" y="45928"/>
                  </a:cubicBezTo>
                  <a:cubicBezTo>
                    <a:pt x="28993" y="46389"/>
                    <a:pt x="29334" y="46690"/>
                    <a:pt x="29721" y="46786"/>
                  </a:cubicBezTo>
                  <a:cubicBezTo>
                    <a:pt x="30701" y="47649"/>
                    <a:pt x="31721" y="48531"/>
                    <a:pt x="32936" y="49137"/>
                  </a:cubicBezTo>
                  <a:cubicBezTo>
                    <a:pt x="34332" y="49832"/>
                    <a:pt x="36006" y="50176"/>
                    <a:pt x="38017" y="50176"/>
                  </a:cubicBezTo>
                  <a:cubicBezTo>
                    <a:pt x="38593" y="50176"/>
                    <a:pt x="39197" y="50148"/>
                    <a:pt x="39830" y="50091"/>
                  </a:cubicBezTo>
                  <a:cubicBezTo>
                    <a:pt x="40895" y="49997"/>
                    <a:pt x="41969" y="49838"/>
                    <a:pt x="43006" y="49683"/>
                  </a:cubicBezTo>
                  <a:cubicBezTo>
                    <a:pt x="44228" y="49500"/>
                    <a:pt x="45490" y="49313"/>
                    <a:pt x="46741" y="49232"/>
                  </a:cubicBezTo>
                  <a:cubicBezTo>
                    <a:pt x="47042" y="49213"/>
                    <a:pt x="47371" y="49198"/>
                    <a:pt x="47715" y="49198"/>
                  </a:cubicBezTo>
                  <a:cubicBezTo>
                    <a:pt x="48507" y="49198"/>
                    <a:pt x="49380" y="49278"/>
                    <a:pt x="50188" y="49575"/>
                  </a:cubicBezTo>
                  <a:cubicBezTo>
                    <a:pt x="51301" y="49985"/>
                    <a:pt x="52140" y="50810"/>
                    <a:pt x="52325" y="51680"/>
                  </a:cubicBezTo>
                  <a:cubicBezTo>
                    <a:pt x="52420" y="52130"/>
                    <a:pt x="52344" y="52628"/>
                    <a:pt x="52123" y="53111"/>
                  </a:cubicBezTo>
                  <a:cubicBezTo>
                    <a:pt x="51199" y="54235"/>
                    <a:pt x="49935" y="55073"/>
                    <a:pt x="48544" y="55505"/>
                  </a:cubicBezTo>
                  <a:cubicBezTo>
                    <a:pt x="47040" y="55592"/>
                    <a:pt x="45497" y="55677"/>
                    <a:pt x="43985" y="55677"/>
                  </a:cubicBezTo>
                  <a:cubicBezTo>
                    <a:pt x="42374" y="55677"/>
                    <a:pt x="40961" y="55581"/>
                    <a:pt x="39667" y="55383"/>
                  </a:cubicBezTo>
                  <a:cubicBezTo>
                    <a:pt x="38449" y="55197"/>
                    <a:pt x="37231" y="54904"/>
                    <a:pt x="36052" y="54622"/>
                  </a:cubicBezTo>
                  <a:cubicBezTo>
                    <a:pt x="34869" y="54337"/>
                    <a:pt x="33645" y="54043"/>
                    <a:pt x="32416" y="53855"/>
                  </a:cubicBezTo>
                  <a:cubicBezTo>
                    <a:pt x="31593" y="53725"/>
                    <a:pt x="30759" y="53658"/>
                    <a:pt x="29925" y="53655"/>
                  </a:cubicBezTo>
                  <a:cubicBezTo>
                    <a:pt x="28031" y="53655"/>
                    <a:pt x="26407" y="54041"/>
                    <a:pt x="25097" y="54804"/>
                  </a:cubicBezTo>
                  <a:cubicBezTo>
                    <a:pt x="24528" y="55135"/>
                    <a:pt x="23617" y="55809"/>
                    <a:pt x="23379" y="56823"/>
                  </a:cubicBezTo>
                  <a:cubicBezTo>
                    <a:pt x="22965" y="57427"/>
                    <a:pt x="22519" y="58010"/>
                    <a:pt x="22000" y="58526"/>
                  </a:cubicBezTo>
                  <a:cubicBezTo>
                    <a:pt x="21804" y="58722"/>
                    <a:pt x="21662" y="58930"/>
                    <a:pt x="21540" y="59136"/>
                  </a:cubicBezTo>
                  <a:cubicBezTo>
                    <a:pt x="20539" y="59714"/>
                    <a:pt x="19339" y="60032"/>
                    <a:pt x="18072" y="60032"/>
                  </a:cubicBezTo>
                  <a:cubicBezTo>
                    <a:pt x="17796" y="60032"/>
                    <a:pt x="17517" y="60017"/>
                    <a:pt x="17236" y="59986"/>
                  </a:cubicBezTo>
                  <a:cubicBezTo>
                    <a:pt x="15418" y="59787"/>
                    <a:pt x="13657" y="59178"/>
                    <a:pt x="11956" y="58587"/>
                  </a:cubicBezTo>
                  <a:cubicBezTo>
                    <a:pt x="11220" y="58332"/>
                    <a:pt x="10458" y="58069"/>
                    <a:pt x="9700" y="57839"/>
                  </a:cubicBezTo>
                  <a:cubicBezTo>
                    <a:pt x="8434" y="57459"/>
                    <a:pt x="7258" y="57228"/>
                    <a:pt x="6169" y="57149"/>
                  </a:cubicBezTo>
                  <a:lnTo>
                    <a:pt x="6169" y="57149"/>
                  </a:lnTo>
                  <a:cubicBezTo>
                    <a:pt x="6252" y="57395"/>
                    <a:pt x="6340" y="57640"/>
                    <a:pt x="6432" y="57881"/>
                  </a:cubicBezTo>
                  <a:cubicBezTo>
                    <a:pt x="7415" y="57978"/>
                    <a:pt x="8472" y="58195"/>
                    <a:pt x="9603" y="58536"/>
                  </a:cubicBezTo>
                  <a:cubicBezTo>
                    <a:pt x="10354" y="58763"/>
                    <a:pt x="11112" y="59024"/>
                    <a:pt x="11844" y="59279"/>
                  </a:cubicBezTo>
                  <a:cubicBezTo>
                    <a:pt x="13564" y="59875"/>
                    <a:pt x="15344" y="60491"/>
                    <a:pt x="17199" y="60695"/>
                  </a:cubicBezTo>
                  <a:cubicBezTo>
                    <a:pt x="17500" y="60728"/>
                    <a:pt x="17799" y="60744"/>
                    <a:pt x="18093" y="60744"/>
                  </a:cubicBezTo>
                  <a:cubicBezTo>
                    <a:pt x="18918" y="60744"/>
                    <a:pt x="19710" y="60618"/>
                    <a:pt x="20443" y="60376"/>
                  </a:cubicBezTo>
                  <a:lnTo>
                    <a:pt x="20443" y="60376"/>
                  </a:lnTo>
                  <a:cubicBezTo>
                    <a:pt x="20379" y="60408"/>
                    <a:pt x="20317" y="60439"/>
                    <a:pt x="20256" y="60474"/>
                  </a:cubicBezTo>
                  <a:cubicBezTo>
                    <a:pt x="20409" y="60437"/>
                    <a:pt x="20556" y="60373"/>
                    <a:pt x="20690" y="60289"/>
                  </a:cubicBezTo>
                  <a:cubicBezTo>
                    <a:pt x="21000" y="60174"/>
                    <a:pt x="21301" y="60037"/>
                    <a:pt x="21589" y="59880"/>
                  </a:cubicBezTo>
                  <a:cubicBezTo>
                    <a:pt x="22513" y="59559"/>
                    <a:pt x="23485" y="59396"/>
                    <a:pt x="24463" y="59396"/>
                  </a:cubicBezTo>
                  <a:cubicBezTo>
                    <a:pt x="24468" y="59396"/>
                    <a:pt x="24473" y="59396"/>
                    <a:pt x="24478" y="59396"/>
                  </a:cubicBezTo>
                  <a:cubicBezTo>
                    <a:pt x="24942" y="59760"/>
                    <a:pt x="25438" y="60008"/>
                    <a:pt x="25759" y="60143"/>
                  </a:cubicBezTo>
                  <a:cubicBezTo>
                    <a:pt x="26944" y="60645"/>
                    <a:pt x="28233" y="60925"/>
                    <a:pt x="29481" y="61197"/>
                  </a:cubicBezTo>
                  <a:cubicBezTo>
                    <a:pt x="30928" y="61514"/>
                    <a:pt x="32425" y="61840"/>
                    <a:pt x="33731" y="62510"/>
                  </a:cubicBezTo>
                  <a:cubicBezTo>
                    <a:pt x="35296" y="63312"/>
                    <a:pt x="36481" y="64526"/>
                    <a:pt x="37735" y="65808"/>
                  </a:cubicBezTo>
                  <a:cubicBezTo>
                    <a:pt x="38520" y="66612"/>
                    <a:pt x="39331" y="67444"/>
                    <a:pt x="40237" y="68153"/>
                  </a:cubicBezTo>
                  <a:cubicBezTo>
                    <a:pt x="42919" y="70255"/>
                    <a:pt x="46608" y="71413"/>
                    <a:pt x="50624" y="71413"/>
                  </a:cubicBezTo>
                  <a:lnTo>
                    <a:pt x="50644" y="71413"/>
                  </a:lnTo>
                  <a:cubicBezTo>
                    <a:pt x="53981" y="71409"/>
                    <a:pt x="57511" y="70651"/>
                    <a:pt x="61437" y="69097"/>
                  </a:cubicBezTo>
                  <a:cubicBezTo>
                    <a:pt x="63395" y="68322"/>
                    <a:pt x="65765" y="67161"/>
                    <a:pt x="66724" y="65054"/>
                  </a:cubicBezTo>
                  <a:cubicBezTo>
                    <a:pt x="67649" y="63016"/>
                    <a:pt x="67050" y="60424"/>
                    <a:pt x="65230" y="58606"/>
                  </a:cubicBezTo>
                  <a:cubicBezTo>
                    <a:pt x="63797" y="57172"/>
                    <a:pt x="61706" y="56193"/>
                    <a:pt x="59015" y="55694"/>
                  </a:cubicBezTo>
                  <a:cubicBezTo>
                    <a:pt x="58395" y="55577"/>
                    <a:pt x="57744" y="55488"/>
                    <a:pt x="57062" y="55422"/>
                  </a:cubicBezTo>
                  <a:cubicBezTo>
                    <a:pt x="56697" y="55272"/>
                    <a:pt x="56319" y="55030"/>
                    <a:pt x="56257" y="54644"/>
                  </a:cubicBezTo>
                  <a:cubicBezTo>
                    <a:pt x="56220" y="54416"/>
                    <a:pt x="56307" y="54202"/>
                    <a:pt x="56463" y="54028"/>
                  </a:cubicBezTo>
                  <a:cubicBezTo>
                    <a:pt x="57188" y="53924"/>
                    <a:pt x="57919" y="53864"/>
                    <a:pt x="58651" y="53864"/>
                  </a:cubicBezTo>
                  <a:cubicBezTo>
                    <a:pt x="59155" y="53864"/>
                    <a:pt x="59658" y="53892"/>
                    <a:pt x="60161" y="53953"/>
                  </a:cubicBezTo>
                  <a:cubicBezTo>
                    <a:pt x="62523" y="54242"/>
                    <a:pt x="64741" y="55235"/>
                    <a:pt x="66886" y="56193"/>
                  </a:cubicBezTo>
                  <a:cubicBezTo>
                    <a:pt x="69145" y="57203"/>
                    <a:pt x="71478" y="58246"/>
                    <a:pt x="74000" y="58487"/>
                  </a:cubicBezTo>
                  <a:cubicBezTo>
                    <a:pt x="74379" y="58525"/>
                    <a:pt x="74763" y="58543"/>
                    <a:pt x="75153" y="58543"/>
                  </a:cubicBezTo>
                  <a:cubicBezTo>
                    <a:pt x="78176" y="58543"/>
                    <a:pt x="81491" y="57439"/>
                    <a:pt x="85245" y="55192"/>
                  </a:cubicBezTo>
                  <a:cubicBezTo>
                    <a:pt x="86236" y="54600"/>
                    <a:pt x="87219" y="53962"/>
                    <a:pt x="88171" y="53344"/>
                  </a:cubicBezTo>
                  <a:cubicBezTo>
                    <a:pt x="90424" y="51884"/>
                    <a:pt x="92754" y="50373"/>
                    <a:pt x="95313" y="49370"/>
                  </a:cubicBezTo>
                  <a:cubicBezTo>
                    <a:pt x="97816" y="48390"/>
                    <a:pt x="100547" y="47904"/>
                    <a:pt x="103258" y="47904"/>
                  </a:cubicBezTo>
                  <a:cubicBezTo>
                    <a:pt x="105135" y="47904"/>
                    <a:pt x="107002" y="48137"/>
                    <a:pt x="108778" y="48599"/>
                  </a:cubicBezTo>
                  <a:cubicBezTo>
                    <a:pt x="110090" y="49262"/>
                    <a:pt x="111469" y="49784"/>
                    <a:pt x="112892" y="50154"/>
                  </a:cubicBezTo>
                  <a:cubicBezTo>
                    <a:pt x="114251" y="50939"/>
                    <a:pt x="115905" y="51150"/>
                    <a:pt x="117171" y="51170"/>
                  </a:cubicBezTo>
                  <a:cubicBezTo>
                    <a:pt x="117261" y="51171"/>
                    <a:pt x="117350" y="51171"/>
                    <a:pt x="117440" y="51171"/>
                  </a:cubicBezTo>
                  <a:cubicBezTo>
                    <a:pt x="117885" y="51171"/>
                    <a:pt x="118333" y="51153"/>
                    <a:pt x="118777" y="51131"/>
                  </a:cubicBezTo>
                  <a:cubicBezTo>
                    <a:pt x="119011" y="51251"/>
                    <a:pt x="119214" y="51470"/>
                    <a:pt x="119204" y="51732"/>
                  </a:cubicBezTo>
                  <a:cubicBezTo>
                    <a:pt x="119195" y="51941"/>
                    <a:pt x="119055" y="52112"/>
                    <a:pt x="118900" y="52262"/>
                  </a:cubicBezTo>
                  <a:cubicBezTo>
                    <a:pt x="118133" y="52711"/>
                    <a:pt x="117340" y="53123"/>
                    <a:pt x="116510" y="53412"/>
                  </a:cubicBezTo>
                  <a:cubicBezTo>
                    <a:pt x="115385" y="53801"/>
                    <a:pt x="114206" y="53956"/>
                    <a:pt x="113014" y="53956"/>
                  </a:cubicBezTo>
                  <a:cubicBezTo>
                    <a:pt x="110344" y="53956"/>
                    <a:pt x="107610" y="53178"/>
                    <a:pt x="105271" y="52513"/>
                  </a:cubicBezTo>
                  <a:cubicBezTo>
                    <a:pt x="104325" y="52245"/>
                    <a:pt x="103253" y="51940"/>
                    <a:pt x="102165" y="51916"/>
                  </a:cubicBezTo>
                  <a:cubicBezTo>
                    <a:pt x="102129" y="51915"/>
                    <a:pt x="102091" y="51915"/>
                    <a:pt x="102052" y="51915"/>
                  </a:cubicBezTo>
                  <a:cubicBezTo>
                    <a:pt x="101319" y="51915"/>
                    <a:pt x="100066" y="52050"/>
                    <a:pt x="99143" y="52895"/>
                  </a:cubicBezTo>
                  <a:cubicBezTo>
                    <a:pt x="98552" y="53437"/>
                    <a:pt x="98206" y="54244"/>
                    <a:pt x="98196" y="55108"/>
                  </a:cubicBezTo>
                  <a:lnTo>
                    <a:pt x="98196" y="55127"/>
                  </a:lnTo>
                  <a:cubicBezTo>
                    <a:pt x="98193" y="55859"/>
                    <a:pt x="97626" y="56453"/>
                    <a:pt x="96919" y="56453"/>
                  </a:cubicBezTo>
                  <a:cubicBezTo>
                    <a:pt x="96862" y="56453"/>
                    <a:pt x="96804" y="56449"/>
                    <a:pt x="96746" y="56442"/>
                  </a:cubicBezTo>
                  <a:cubicBezTo>
                    <a:pt x="96191" y="56367"/>
                    <a:pt x="95632" y="56313"/>
                    <a:pt x="95068" y="56286"/>
                  </a:cubicBezTo>
                  <a:cubicBezTo>
                    <a:pt x="94781" y="56273"/>
                    <a:pt x="94494" y="56266"/>
                    <a:pt x="94208" y="56266"/>
                  </a:cubicBezTo>
                  <a:cubicBezTo>
                    <a:pt x="89532" y="56266"/>
                    <a:pt x="85049" y="58026"/>
                    <a:pt x="81673" y="59564"/>
                  </a:cubicBezTo>
                  <a:cubicBezTo>
                    <a:pt x="79943" y="60351"/>
                    <a:pt x="78157" y="61251"/>
                    <a:pt x="77033" y="62790"/>
                  </a:cubicBezTo>
                  <a:cubicBezTo>
                    <a:pt x="76954" y="62898"/>
                    <a:pt x="76881" y="63011"/>
                    <a:pt x="76812" y="63126"/>
                  </a:cubicBezTo>
                  <a:cubicBezTo>
                    <a:pt x="76086" y="63609"/>
                    <a:pt x="75323" y="64034"/>
                    <a:pt x="74530" y="64397"/>
                  </a:cubicBezTo>
                  <a:cubicBezTo>
                    <a:pt x="74491" y="64392"/>
                    <a:pt x="74452" y="64385"/>
                    <a:pt x="74413" y="64384"/>
                  </a:cubicBezTo>
                  <a:cubicBezTo>
                    <a:pt x="74366" y="64381"/>
                    <a:pt x="74320" y="64379"/>
                    <a:pt x="74274" y="64379"/>
                  </a:cubicBezTo>
                  <a:cubicBezTo>
                    <a:pt x="73120" y="64379"/>
                    <a:pt x="72188" y="65276"/>
                    <a:pt x="71422" y="66154"/>
                  </a:cubicBezTo>
                  <a:lnTo>
                    <a:pt x="71098" y="66528"/>
                  </a:lnTo>
                  <a:cubicBezTo>
                    <a:pt x="69958" y="67839"/>
                    <a:pt x="68782" y="69195"/>
                    <a:pt x="67421" y="70329"/>
                  </a:cubicBezTo>
                  <a:cubicBezTo>
                    <a:pt x="65735" y="71733"/>
                    <a:pt x="63988" y="72603"/>
                    <a:pt x="62226" y="72910"/>
                  </a:cubicBezTo>
                  <a:cubicBezTo>
                    <a:pt x="61597" y="73020"/>
                    <a:pt x="60952" y="73061"/>
                    <a:pt x="60301" y="73061"/>
                  </a:cubicBezTo>
                  <a:cubicBezTo>
                    <a:pt x="59359" y="73061"/>
                    <a:pt x="58405" y="72976"/>
                    <a:pt x="57469" y="72893"/>
                  </a:cubicBezTo>
                  <a:cubicBezTo>
                    <a:pt x="56543" y="72810"/>
                    <a:pt x="55603" y="72726"/>
                    <a:pt x="54676" y="72726"/>
                  </a:cubicBezTo>
                  <a:cubicBezTo>
                    <a:pt x="53418" y="72726"/>
                    <a:pt x="52183" y="72881"/>
                    <a:pt x="51034" y="73400"/>
                  </a:cubicBezTo>
                  <a:cubicBezTo>
                    <a:pt x="50240" y="73757"/>
                    <a:pt x="49535" y="74274"/>
                    <a:pt x="48855" y="74774"/>
                  </a:cubicBezTo>
                  <a:cubicBezTo>
                    <a:pt x="47930" y="75451"/>
                    <a:pt x="47057" y="76090"/>
                    <a:pt x="45978" y="76370"/>
                  </a:cubicBezTo>
                  <a:cubicBezTo>
                    <a:pt x="45593" y="76469"/>
                    <a:pt x="45199" y="76519"/>
                    <a:pt x="44803" y="76519"/>
                  </a:cubicBezTo>
                  <a:cubicBezTo>
                    <a:pt x="44702" y="76519"/>
                    <a:pt x="44601" y="76515"/>
                    <a:pt x="44499" y="76509"/>
                  </a:cubicBezTo>
                  <a:lnTo>
                    <a:pt x="44499" y="76509"/>
                  </a:lnTo>
                  <a:cubicBezTo>
                    <a:pt x="44628" y="76548"/>
                    <a:pt x="44756" y="76590"/>
                    <a:pt x="44884" y="76629"/>
                  </a:cubicBezTo>
                  <a:cubicBezTo>
                    <a:pt x="45330" y="76762"/>
                    <a:pt x="45777" y="76894"/>
                    <a:pt x="46226" y="77020"/>
                  </a:cubicBezTo>
                  <a:cubicBezTo>
                    <a:pt x="47300" y="76700"/>
                    <a:pt x="48200" y="76046"/>
                    <a:pt x="49071" y="75408"/>
                  </a:cubicBezTo>
                  <a:cubicBezTo>
                    <a:pt x="49734" y="74922"/>
                    <a:pt x="50421" y="74417"/>
                    <a:pt x="51176" y="74076"/>
                  </a:cubicBezTo>
                  <a:cubicBezTo>
                    <a:pt x="52272" y="73582"/>
                    <a:pt x="53434" y="73433"/>
                    <a:pt x="54648" y="73433"/>
                  </a:cubicBezTo>
                  <a:cubicBezTo>
                    <a:pt x="55552" y="73433"/>
                    <a:pt x="56485" y="73515"/>
                    <a:pt x="57440" y="73600"/>
                  </a:cubicBezTo>
                  <a:cubicBezTo>
                    <a:pt x="58382" y="73685"/>
                    <a:pt x="59344" y="73770"/>
                    <a:pt x="60297" y="73770"/>
                  </a:cubicBezTo>
                  <a:cubicBezTo>
                    <a:pt x="60967" y="73770"/>
                    <a:pt x="61632" y="73728"/>
                    <a:pt x="62285" y="73614"/>
                  </a:cubicBezTo>
                  <a:cubicBezTo>
                    <a:pt x="64109" y="73295"/>
                    <a:pt x="65919" y="72397"/>
                    <a:pt x="67661" y="70947"/>
                  </a:cubicBezTo>
                  <a:cubicBezTo>
                    <a:pt x="69054" y="69785"/>
                    <a:pt x="70245" y="68413"/>
                    <a:pt x="71398" y="67085"/>
                  </a:cubicBezTo>
                  <a:lnTo>
                    <a:pt x="71722" y="66712"/>
                  </a:lnTo>
                  <a:cubicBezTo>
                    <a:pt x="72445" y="65883"/>
                    <a:pt x="73248" y="65118"/>
                    <a:pt x="74228" y="65091"/>
                  </a:cubicBezTo>
                  <a:cubicBezTo>
                    <a:pt x="74764" y="65229"/>
                    <a:pt x="75276" y="65494"/>
                    <a:pt x="75715" y="65835"/>
                  </a:cubicBezTo>
                  <a:cubicBezTo>
                    <a:pt x="75875" y="65964"/>
                    <a:pt x="76029" y="66099"/>
                    <a:pt x="76176" y="66244"/>
                  </a:cubicBezTo>
                  <a:cubicBezTo>
                    <a:pt x="76255" y="66735"/>
                    <a:pt x="76442" y="67309"/>
                    <a:pt x="76854" y="67827"/>
                  </a:cubicBezTo>
                  <a:lnTo>
                    <a:pt x="76891" y="67944"/>
                  </a:lnTo>
                  <a:lnTo>
                    <a:pt x="76930" y="67918"/>
                  </a:lnTo>
                  <a:cubicBezTo>
                    <a:pt x="77030" y="68033"/>
                    <a:pt x="77138" y="68143"/>
                    <a:pt x="77253" y="68243"/>
                  </a:cubicBezTo>
                  <a:cubicBezTo>
                    <a:pt x="78048" y="68935"/>
                    <a:pt x="79243" y="69287"/>
                    <a:pt x="80809" y="69291"/>
                  </a:cubicBezTo>
                  <a:lnTo>
                    <a:pt x="80833" y="69291"/>
                  </a:lnTo>
                  <a:cubicBezTo>
                    <a:pt x="83691" y="69291"/>
                    <a:pt x="86422" y="68351"/>
                    <a:pt x="89064" y="67442"/>
                  </a:cubicBezTo>
                  <a:cubicBezTo>
                    <a:pt x="90889" y="66816"/>
                    <a:pt x="92777" y="66166"/>
                    <a:pt x="94695" y="65830"/>
                  </a:cubicBezTo>
                  <a:cubicBezTo>
                    <a:pt x="96425" y="65527"/>
                    <a:pt x="98240" y="65469"/>
                    <a:pt x="99995" y="65412"/>
                  </a:cubicBezTo>
                  <a:cubicBezTo>
                    <a:pt x="102661" y="65326"/>
                    <a:pt x="105417" y="65236"/>
                    <a:pt x="107926" y="64288"/>
                  </a:cubicBezTo>
                  <a:cubicBezTo>
                    <a:pt x="109059" y="63859"/>
                    <a:pt x="109671" y="63280"/>
                    <a:pt x="109801" y="62520"/>
                  </a:cubicBezTo>
                  <a:cubicBezTo>
                    <a:pt x="109940" y="61712"/>
                    <a:pt x="109509" y="60920"/>
                    <a:pt x="108557" y="60229"/>
                  </a:cubicBezTo>
                  <a:cubicBezTo>
                    <a:pt x="107099" y="59169"/>
                    <a:pt x="105257" y="58612"/>
                    <a:pt x="103632" y="58121"/>
                  </a:cubicBezTo>
                  <a:cubicBezTo>
                    <a:pt x="102197" y="57686"/>
                    <a:pt x="100737" y="57247"/>
                    <a:pt x="99249" y="56904"/>
                  </a:cubicBezTo>
                  <a:lnTo>
                    <a:pt x="99334" y="56717"/>
                  </a:lnTo>
                  <a:cubicBezTo>
                    <a:pt x="98907" y="56296"/>
                    <a:pt x="98672" y="55717"/>
                    <a:pt x="98682" y="55118"/>
                  </a:cubicBezTo>
                  <a:cubicBezTo>
                    <a:pt x="98689" y="54502"/>
                    <a:pt x="98949" y="53915"/>
                    <a:pt x="99401" y="53496"/>
                  </a:cubicBezTo>
                  <a:cubicBezTo>
                    <a:pt x="100007" y="52940"/>
                    <a:pt x="100952" y="52621"/>
                    <a:pt x="102013" y="52621"/>
                  </a:cubicBezTo>
                  <a:cubicBezTo>
                    <a:pt x="102061" y="52621"/>
                    <a:pt x="102109" y="52622"/>
                    <a:pt x="102158" y="52623"/>
                  </a:cubicBezTo>
                  <a:cubicBezTo>
                    <a:pt x="103204" y="52647"/>
                    <a:pt x="104254" y="52946"/>
                    <a:pt x="105179" y="53209"/>
                  </a:cubicBezTo>
                  <a:cubicBezTo>
                    <a:pt x="107541" y="53880"/>
                    <a:pt x="110299" y="54664"/>
                    <a:pt x="113012" y="54664"/>
                  </a:cubicBezTo>
                  <a:cubicBezTo>
                    <a:pt x="114239" y="54664"/>
                    <a:pt x="115456" y="54504"/>
                    <a:pt x="116623" y="54100"/>
                  </a:cubicBezTo>
                  <a:cubicBezTo>
                    <a:pt x="117941" y="53644"/>
                    <a:pt x="119148" y="52893"/>
                    <a:pt x="120314" y="52167"/>
                  </a:cubicBezTo>
                  <a:cubicBezTo>
                    <a:pt x="120993" y="51745"/>
                    <a:pt x="121656" y="51337"/>
                    <a:pt x="122332" y="50982"/>
                  </a:cubicBezTo>
                  <a:cubicBezTo>
                    <a:pt x="122460" y="50984"/>
                    <a:pt x="122588" y="50984"/>
                    <a:pt x="122717" y="50991"/>
                  </a:cubicBezTo>
                  <a:lnTo>
                    <a:pt x="122722" y="50787"/>
                  </a:lnTo>
                  <a:cubicBezTo>
                    <a:pt x="123626" y="50346"/>
                    <a:pt x="124560" y="50024"/>
                    <a:pt x="125588" y="49939"/>
                  </a:cubicBezTo>
                  <a:cubicBezTo>
                    <a:pt x="125769" y="49924"/>
                    <a:pt x="125949" y="49917"/>
                    <a:pt x="126129" y="49917"/>
                  </a:cubicBezTo>
                  <a:cubicBezTo>
                    <a:pt x="128069" y="49917"/>
                    <a:pt x="129916" y="50762"/>
                    <a:pt x="131489" y="51607"/>
                  </a:cubicBezTo>
                  <a:cubicBezTo>
                    <a:pt x="131803" y="51776"/>
                    <a:pt x="132116" y="51950"/>
                    <a:pt x="132428" y="52124"/>
                  </a:cubicBezTo>
                  <a:cubicBezTo>
                    <a:pt x="133940" y="52961"/>
                    <a:pt x="135503" y="53827"/>
                    <a:pt x="137244" y="54202"/>
                  </a:cubicBezTo>
                  <a:cubicBezTo>
                    <a:pt x="137740" y="54309"/>
                    <a:pt x="138272" y="54367"/>
                    <a:pt x="138812" y="54367"/>
                  </a:cubicBezTo>
                  <a:cubicBezTo>
                    <a:pt x="139564" y="54367"/>
                    <a:pt x="140331" y="54254"/>
                    <a:pt x="141035" y="54006"/>
                  </a:cubicBezTo>
                  <a:cubicBezTo>
                    <a:pt x="140801" y="53828"/>
                    <a:pt x="140549" y="53660"/>
                    <a:pt x="140296" y="53493"/>
                  </a:cubicBezTo>
                  <a:cubicBezTo>
                    <a:pt x="139806" y="53603"/>
                    <a:pt x="139297" y="53654"/>
                    <a:pt x="138797" y="53654"/>
                  </a:cubicBezTo>
                  <a:cubicBezTo>
                    <a:pt x="138281" y="53654"/>
                    <a:pt x="137776" y="53600"/>
                    <a:pt x="137313" y="53499"/>
                  </a:cubicBezTo>
                  <a:cubicBezTo>
                    <a:pt x="135625" y="53136"/>
                    <a:pt x="134087" y="52284"/>
                    <a:pt x="132600" y="51458"/>
                  </a:cubicBezTo>
                  <a:cubicBezTo>
                    <a:pt x="132284" y="51285"/>
                    <a:pt x="131970" y="51111"/>
                    <a:pt x="131656" y="50942"/>
                  </a:cubicBezTo>
                  <a:cubicBezTo>
                    <a:pt x="130040" y="50072"/>
                    <a:pt x="128139" y="49207"/>
                    <a:pt x="126122" y="49207"/>
                  </a:cubicBezTo>
                  <a:cubicBezTo>
                    <a:pt x="125936" y="49207"/>
                    <a:pt x="125749" y="49215"/>
                    <a:pt x="125561" y="49230"/>
                  </a:cubicBezTo>
                  <a:cubicBezTo>
                    <a:pt x="124371" y="49328"/>
                    <a:pt x="123284" y="49740"/>
                    <a:pt x="122252" y="50270"/>
                  </a:cubicBezTo>
                  <a:cubicBezTo>
                    <a:pt x="122176" y="50269"/>
                    <a:pt x="122100" y="50269"/>
                    <a:pt x="122024" y="50269"/>
                  </a:cubicBezTo>
                  <a:cubicBezTo>
                    <a:pt x="121249" y="50269"/>
                    <a:pt x="120475" y="50314"/>
                    <a:pt x="119720" y="50363"/>
                  </a:cubicBezTo>
                  <a:cubicBezTo>
                    <a:pt x="118972" y="50410"/>
                    <a:pt x="118200" y="50459"/>
                    <a:pt x="117439" y="50459"/>
                  </a:cubicBezTo>
                  <a:cubicBezTo>
                    <a:pt x="117351" y="50459"/>
                    <a:pt x="117264" y="50459"/>
                    <a:pt x="117176" y="50457"/>
                  </a:cubicBezTo>
                  <a:cubicBezTo>
                    <a:pt x="116029" y="50439"/>
                    <a:pt x="114551" y="50265"/>
                    <a:pt x="113312" y="49627"/>
                  </a:cubicBezTo>
                  <a:cubicBezTo>
                    <a:pt x="112421" y="48859"/>
                    <a:pt x="111780" y="47814"/>
                    <a:pt x="111182" y="46788"/>
                  </a:cubicBezTo>
                  <a:cubicBezTo>
                    <a:pt x="111174" y="46696"/>
                    <a:pt x="111169" y="46605"/>
                    <a:pt x="111169" y="46514"/>
                  </a:cubicBezTo>
                  <a:cubicBezTo>
                    <a:pt x="111175" y="45839"/>
                    <a:pt x="111434" y="45255"/>
                    <a:pt x="111916" y="44826"/>
                  </a:cubicBezTo>
                  <a:cubicBezTo>
                    <a:pt x="112242" y="44539"/>
                    <a:pt x="112641" y="44335"/>
                    <a:pt x="113061" y="44117"/>
                  </a:cubicBezTo>
                  <a:cubicBezTo>
                    <a:pt x="113409" y="43940"/>
                    <a:pt x="113767" y="43756"/>
                    <a:pt x="114087" y="43518"/>
                  </a:cubicBezTo>
                  <a:cubicBezTo>
                    <a:pt x="114673" y="43082"/>
                    <a:pt x="115087" y="42502"/>
                    <a:pt x="115488" y="41940"/>
                  </a:cubicBezTo>
                  <a:cubicBezTo>
                    <a:pt x="115733" y="41597"/>
                    <a:pt x="115963" y="41275"/>
                    <a:pt x="116233" y="40977"/>
                  </a:cubicBezTo>
                  <a:cubicBezTo>
                    <a:pt x="117161" y="39954"/>
                    <a:pt x="118594" y="39207"/>
                    <a:pt x="120613" y="38692"/>
                  </a:cubicBezTo>
                  <a:cubicBezTo>
                    <a:pt x="122261" y="38272"/>
                    <a:pt x="123948" y="38063"/>
                    <a:pt x="125635" y="38063"/>
                  </a:cubicBezTo>
                  <a:cubicBezTo>
                    <a:pt x="127396" y="38063"/>
                    <a:pt x="129157" y="38291"/>
                    <a:pt x="130873" y="38748"/>
                  </a:cubicBezTo>
                  <a:cubicBezTo>
                    <a:pt x="131371" y="38881"/>
                    <a:pt x="131879" y="39036"/>
                    <a:pt x="132372" y="39186"/>
                  </a:cubicBezTo>
                  <a:cubicBezTo>
                    <a:pt x="133789" y="39619"/>
                    <a:pt x="135246" y="40065"/>
                    <a:pt x="136726" y="40065"/>
                  </a:cubicBezTo>
                  <a:cubicBezTo>
                    <a:pt x="137036" y="40065"/>
                    <a:pt x="137347" y="40045"/>
                    <a:pt x="137659" y="40002"/>
                  </a:cubicBezTo>
                  <a:cubicBezTo>
                    <a:pt x="139413" y="39759"/>
                    <a:pt x="140895" y="38818"/>
                    <a:pt x="142303" y="37802"/>
                  </a:cubicBezTo>
                  <a:cubicBezTo>
                    <a:pt x="142348" y="37507"/>
                    <a:pt x="142389" y="37213"/>
                    <a:pt x="142429" y="36918"/>
                  </a:cubicBezTo>
                  <a:lnTo>
                    <a:pt x="142429" y="36918"/>
                  </a:lnTo>
                  <a:cubicBezTo>
                    <a:pt x="140959" y="37996"/>
                    <a:pt x="139425" y="39045"/>
                    <a:pt x="137613" y="39294"/>
                  </a:cubicBezTo>
                  <a:cubicBezTo>
                    <a:pt x="137317" y="39336"/>
                    <a:pt x="137020" y="39355"/>
                    <a:pt x="136723" y="39355"/>
                  </a:cubicBezTo>
                  <a:cubicBezTo>
                    <a:pt x="135290" y="39355"/>
                    <a:pt x="133860" y="38918"/>
                    <a:pt x="132468" y="38493"/>
                  </a:cubicBezTo>
                  <a:cubicBezTo>
                    <a:pt x="131975" y="38341"/>
                    <a:pt x="131464" y="38185"/>
                    <a:pt x="130959" y="38050"/>
                  </a:cubicBezTo>
                  <a:cubicBezTo>
                    <a:pt x="129215" y="37586"/>
                    <a:pt x="127424" y="37354"/>
                    <a:pt x="125633" y="37354"/>
                  </a:cubicBezTo>
                  <a:cubicBezTo>
                    <a:pt x="123919" y="37354"/>
                    <a:pt x="122204" y="37567"/>
                    <a:pt x="120529" y="37993"/>
                  </a:cubicBezTo>
                  <a:cubicBezTo>
                    <a:pt x="118434" y="38528"/>
                    <a:pt x="116932" y="39318"/>
                    <a:pt x="115941" y="40410"/>
                  </a:cubicBezTo>
                  <a:cubicBezTo>
                    <a:pt x="115649" y="40733"/>
                    <a:pt x="115395" y="41085"/>
                    <a:pt x="115152" y="41428"/>
                  </a:cubicBezTo>
                  <a:cubicBezTo>
                    <a:pt x="114759" y="41978"/>
                    <a:pt x="114389" y="42498"/>
                    <a:pt x="113866" y="42887"/>
                  </a:cubicBezTo>
                  <a:cubicBezTo>
                    <a:pt x="113574" y="43103"/>
                    <a:pt x="113231" y="43280"/>
                    <a:pt x="112901" y="43449"/>
                  </a:cubicBezTo>
                  <a:cubicBezTo>
                    <a:pt x="112473" y="43668"/>
                    <a:pt x="112033" y="43894"/>
                    <a:pt x="111665" y="44220"/>
                  </a:cubicBezTo>
                  <a:cubicBezTo>
                    <a:pt x="111344" y="44507"/>
                    <a:pt x="111093" y="44862"/>
                    <a:pt x="110931" y="45258"/>
                  </a:cubicBezTo>
                  <a:lnTo>
                    <a:pt x="110937" y="45076"/>
                  </a:lnTo>
                  <a:lnTo>
                    <a:pt x="110937" y="45076"/>
                  </a:lnTo>
                  <a:cubicBezTo>
                    <a:pt x="110792" y="45272"/>
                    <a:pt x="110748" y="45522"/>
                    <a:pt x="110770" y="45765"/>
                  </a:cubicBezTo>
                  <a:cubicBezTo>
                    <a:pt x="110715" y="46008"/>
                    <a:pt x="110686" y="46258"/>
                    <a:pt x="110682" y="46507"/>
                  </a:cubicBezTo>
                  <a:cubicBezTo>
                    <a:pt x="110682" y="46651"/>
                    <a:pt x="110691" y="46796"/>
                    <a:pt x="110706" y="46940"/>
                  </a:cubicBezTo>
                  <a:cubicBezTo>
                    <a:pt x="110669" y="47223"/>
                    <a:pt x="110596" y="47485"/>
                    <a:pt x="110380" y="47669"/>
                  </a:cubicBezTo>
                  <a:cubicBezTo>
                    <a:pt x="110159" y="47860"/>
                    <a:pt x="109852" y="47900"/>
                    <a:pt x="109563" y="47934"/>
                  </a:cubicBezTo>
                  <a:lnTo>
                    <a:pt x="109162" y="47981"/>
                  </a:lnTo>
                  <a:cubicBezTo>
                    <a:pt x="107269" y="47459"/>
                    <a:pt x="105267" y="47196"/>
                    <a:pt x="103255" y="47196"/>
                  </a:cubicBezTo>
                  <a:cubicBezTo>
                    <a:pt x="100502" y="47196"/>
                    <a:pt x="97728" y="47688"/>
                    <a:pt x="95186" y="48683"/>
                  </a:cubicBezTo>
                  <a:cubicBezTo>
                    <a:pt x="92592" y="49701"/>
                    <a:pt x="90244" y="51224"/>
                    <a:pt x="87973" y="52696"/>
                  </a:cubicBezTo>
                  <a:cubicBezTo>
                    <a:pt x="87025" y="53310"/>
                    <a:pt x="86046" y="53945"/>
                    <a:pt x="85061" y="54534"/>
                  </a:cubicBezTo>
                  <a:cubicBezTo>
                    <a:pt x="81332" y="56768"/>
                    <a:pt x="78162" y="57835"/>
                    <a:pt x="75200" y="57835"/>
                  </a:cubicBezTo>
                  <a:cubicBezTo>
                    <a:pt x="74807" y="57835"/>
                    <a:pt x="74417" y="57816"/>
                    <a:pt x="74030" y="57778"/>
                  </a:cubicBezTo>
                  <a:cubicBezTo>
                    <a:pt x="71564" y="57542"/>
                    <a:pt x="69258" y="56511"/>
                    <a:pt x="67026" y="55515"/>
                  </a:cubicBezTo>
                  <a:cubicBezTo>
                    <a:pt x="64857" y="54544"/>
                    <a:pt x="62614" y="53540"/>
                    <a:pt x="60200" y="53246"/>
                  </a:cubicBezTo>
                  <a:cubicBezTo>
                    <a:pt x="59679" y="53182"/>
                    <a:pt x="59157" y="53153"/>
                    <a:pt x="58636" y="53153"/>
                  </a:cubicBezTo>
                  <a:cubicBezTo>
                    <a:pt x="56903" y="53153"/>
                    <a:pt x="55181" y="53479"/>
                    <a:pt x="53532" y="53945"/>
                  </a:cubicBezTo>
                  <a:cubicBezTo>
                    <a:pt x="53171" y="53788"/>
                    <a:pt x="52862" y="53530"/>
                    <a:pt x="52644" y="53200"/>
                  </a:cubicBezTo>
                  <a:cubicBezTo>
                    <a:pt x="52848" y="52628"/>
                    <a:pt x="52906" y="52032"/>
                    <a:pt x="52786" y="51469"/>
                  </a:cubicBezTo>
                  <a:cubicBezTo>
                    <a:pt x="52545" y="50336"/>
                    <a:pt x="51618" y="49370"/>
                    <a:pt x="50305" y="48888"/>
                  </a:cubicBezTo>
                  <a:cubicBezTo>
                    <a:pt x="49453" y="48574"/>
                    <a:pt x="48542" y="48489"/>
                    <a:pt x="47720" y="48489"/>
                  </a:cubicBezTo>
                  <a:cubicBezTo>
                    <a:pt x="47365" y="48489"/>
                    <a:pt x="47027" y="48505"/>
                    <a:pt x="46718" y="48525"/>
                  </a:cubicBezTo>
                  <a:cubicBezTo>
                    <a:pt x="45453" y="48606"/>
                    <a:pt x="44184" y="48795"/>
                    <a:pt x="42955" y="48977"/>
                  </a:cubicBezTo>
                  <a:cubicBezTo>
                    <a:pt x="41923" y="49131"/>
                    <a:pt x="40855" y="49291"/>
                    <a:pt x="39800" y="49384"/>
                  </a:cubicBezTo>
                  <a:cubicBezTo>
                    <a:pt x="39177" y="49439"/>
                    <a:pt x="38583" y="49466"/>
                    <a:pt x="38017" y="49466"/>
                  </a:cubicBezTo>
                  <a:cubicBezTo>
                    <a:pt x="36059" y="49466"/>
                    <a:pt x="34436" y="49136"/>
                    <a:pt x="33090" y="48466"/>
                  </a:cubicBezTo>
                  <a:cubicBezTo>
                    <a:pt x="31893" y="47870"/>
                    <a:pt x="30921" y="47017"/>
                    <a:pt x="29893" y="46112"/>
                  </a:cubicBezTo>
                  <a:cubicBezTo>
                    <a:pt x="29624" y="45878"/>
                    <a:pt x="29353" y="45640"/>
                    <a:pt x="29076" y="45405"/>
                  </a:cubicBezTo>
                  <a:cubicBezTo>
                    <a:pt x="28856" y="44824"/>
                    <a:pt x="28713" y="44215"/>
                    <a:pt x="28689" y="43611"/>
                  </a:cubicBezTo>
                  <a:cubicBezTo>
                    <a:pt x="28704" y="43325"/>
                    <a:pt x="28757" y="43072"/>
                    <a:pt x="28850" y="42892"/>
                  </a:cubicBezTo>
                  <a:cubicBezTo>
                    <a:pt x="29287" y="42044"/>
                    <a:pt x="30396" y="41464"/>
                    <a:pt x="31677" y="41411"/>
                  </a:cubicBezTo>
                  <a:cubicBezTo>
                    <a:pt x="31752" y="41408"/>
                    <a:pt x="31827" y="41407"/>
                    <a:pt x="31902" y="41407"/>
                  </a:cubicBezTo>
                  <a:cubicBezTo>
                    <a:pt x="32996" y="41407"/>
                    <a:pt x="34077" y="41732"/>
                    <a:pt x="35176" y="42095"/>
                  </a:cubicBezTo>
                  <a:cubicBezTo>
                    <a:pt x="35764" y="42289"/>
                    <a:pt x="36353" y="42488"/>
                    <a:pt x="36944" y="42689"/>
                  </a:cubicBezTo>
                  <a:cubicBezTo>
                    <a:pt x="40668" y="43952"/>
                    <a:pt x="44502" y="45251"/>
                    <a:pt x="48408" y="45251"/>
                  </a:cubicBezTo>
                  <a:cubicBezTo>
                    <a:pt x="49064" y="45251"/>
                    <a:pt x="49722" y="45215"/>
                    <a:pt x="50382" y="45135"/>
                  </a:cubicBezTo>
                  <a:cubicBezTo>
                    <a:pt x="52740" y="44851"/>
                    <a:pt x="54997" y="44018"/>
                    <a:pt x="57182" y="43211"/>
                  </a:cubicBezTo>
                  <a:cubicBezTo>
                    <a:pt x="59577" y="42326"/>
                    <a:pt x="62053" y="41411"/>
                    <a:pt x="64638" y="41242"/>
                  </a:cubicBezTo>
                  <a:cubicBezTo>
                    <a:pt x="64944" y="41223"/>
                    <a:pt x="65249" y="41213"/>
                    <a:pt x="65554" y="41213"/>
                  </a:cubicBezTo>
                  <a:cubicBezTo>
                    <a:pt x="68568" y="41213"/>
                    <a:pt x="71534" y="42135"/>
                    <a:pt x="74412" y="43030"/>
                  </a:cubicBezTo>
                  <a:cubicBezTo>
                    <a:pt x="75088" y="43241"/>
                    <a:pt x="75765" y="43452"/>
                    <a:pt x="76441" y="43650"/>
                  </a:cubicBezTo>
                  <a:cubicBezTo>
                    <a:pt x="78371" y="44217"/>
                    <a:pt x="80833" y="44816"/>
                    <a:pt x="83337" y="44816"/>
                  </a:cubicBezTo>
                  <a:cubicBezTo>
                    <a:pt x="85080" y="44816"/>
                    <a:pt x="86844" y="44525"/>
                    <a:pt x="88461" y="43731"/>
                  </a:cubicBezTo>
                  <a:cubicBezTo>
                    <a:pt x="90718" y="42620"/>
                    <a:pt x="92315" y="40712"/>
                    <a:pt x="93861" y="38869"/>
                  </a:cubicBezTo>
                  <a:cubicBezTo>
                    <a:pt x="94715" y="37849"/>
                    <a:pt x="95598" y="36794"/>
                    <a:pt x="96582" y="35890"/>
                  </a:cubicBezTo>
                  <a:cubicBezTo>
                    <a:pt x="99530" y="33180"/>
                    <a:pt x="103677" y="31694"/>
                    <a:pt x="107816" y="31694"/>
                  </a:cubicBezTo>
                  <a:cubicBezTo>
                    <a:pt x="109214" y="31694"/>
                    <a:pt x="110611" y="31864"/>
                    <a:pt x="111960" y="32213"/>
                  </a:cubicBezTo>
                  <a:cubicBezTo>
                    <a:pt x="112219" y="32387"/>
                    <a:pt x="112522" y="32492"/>
                    <a:pt x="112838" y="32590"/>
                  </a:cubicBezTo>
                  <a:cubicBezTo>
                    <a:pt x="116559" y="33732"/>
                    <a:pt x="120493" y="34289"/>
                    <a:pt x="124440" y="34289"/>
                  </a:cubicBezTo>
                  <a:cubicBezTo>
                    <a:pt x="130804" y="34289"/>
                    <a:pt x="137197" y="32833"/>
                    <a:pt x="142764" y="30032"/>
                  </a:cubicBezTo>
                  <a:cubicBezTo>
                    <a:pt x="142755" y="29787"/>
                    <a:pt x="142745" y="29543"/>
                    <a:pt x="142733" y="29298"/>
                  </a:cubicBezTo>
                  <a:cubicBezTo>
                    <a:pt x="137187" y="32116"/>
                    <a:pt x="130802" y="33579"/>
                    <a:pt x="124444" y="33579"/>
                  </a:cubicBezTo>
                  <a:cubicBezTo>
                    <a:pt x="121146" y="33579"/>
                    <a:pt x="117857" y="33185"/>
                    <a:pt x="114695" y="32384"/>
                  </a:cubicBezTo>
                  <a:cubicBezTo>
                    <a:pt x="114496" y="32254"/>
                    <a:pt x="114308" y="32105"/>
                    <a:pt x="114136" y="31940"/>
                  </a:cubicBezTo>
                  <a:cubicBezTo>
                    <a:pt x="113628" y="31435"/>
                    <a:pt x="113289" y="30701"/>
                    <a:pt x="113442" y="30002"/>
                  </a:cubicBezTo>
                  <a:cubicBezTo>
                    <a:pt x="113657" y="29035"/>
                    <a:pt x="114670" y="28496"/>
                    <a:pt x="115591" y="28131"/>
                  </a:cubicBezTo>
                  <a:cubicBezTo>
                    <a:pt x="115538" y="28129"/>
                    <a:pt x="115484" y="28128"/>
                    <a:pt x="115431" y="28128"/>
                  </a:cubicBezTo>
                  <a:cubicBezTo>
                    <a:pt x="115288" y="28128"/>
                    <a:pt x="115147" y="28136"/>
                    <a:pt x="115006" y="28153"/>
                  </a:cubicBezTo>
                  <a:cubicBezTo>
                    <a:pt x="118773" y="26297"/>
                    <a:pt x="123005" y="25257"/>
                    <a:pt x="127114" y="24246"/>
                  </a:cubicBezTo>
                  <a:cubicBezTo>
                    <a:pt x="128024" y="24023"/>
                    <a:pt x="128932" y="23800"/>
                    <a:pt x="129833" y="23569"/>
                  </a:cubicBezTo>
                  <a:cubicBezTo>
                    <a:pt x="133582" y="22607"/>
                    <a:pt x="137651" y="21354"/>
                    <a:pt x="141135" y="19269"/>
                  </a:cubicBezTo>
                  <a:cubicBezTo>
                    <a:pt x="141074" y="19048"/>
                    <a:pt x="141013" y="18829"/>
                    <a:pt x="140951" y="18609"/>
                  </a:cubicBezTo>
                  <a:cubicBezTo>
                    <a:pt x="137511" y="20670"/>
                    <a:pt x="133473" y="21914"/>
                    <a:pt x="129751" y="22868"/>
                  </a:cubicBezTo>
                  <a:cubicBezTo>
                    <a:pt x="128849" y="23101"/>
                    <a:pt x="127943" y="23322"/>
                    <a:pt x="127035" y="23545"/>
                  </a:cubicBezTo>
                  <a:cubicBezTo>
                    <a:pt x="122296" y="24710"/>
                    <a:pt x="117396" y="25915"/>
                    <a:pt x="113198" y="28366"/>
                  </a:cubicBezTo>
                  <a:cubicBezTo>
                    <a:pt x="112627" y="28699"/>
                    <a:pt x="111987" y="29105"/>
                    <a:pt x="111601" y="29727"/>
                  </a:cubicBezTo>
                  <a:cubicBezTo>
                    <a:pt x="111591" y="29744"/>
                    <a:pt x="111584" y="29762"/>
                    <a:pt x="111574" y="29781"/>
                  </a:cubicBezTo>
                  <a:cubicBezTo>
                    <a:pt x="110929" y="30245"/>
                    <a:pt x="110277" y="30719"/>
                    <a:pt x="109578" y="31079"/>
                  </a:cubicBezTo>
                  <a:cubicBezTo>
                    <a:pt x="108994" y="31019"/>
                    <a:pt x="108406" y="30989"/>
                    <a:pt x="107819" y="30989"/>
                  </a:cubicBezTo>
                  <a:cubicBezTo>
                    <a:pt x="107622" y="30989"/>
                    <a:pt x="107425" y="30993"/>
                    <a:pt x="107229" y="30999"/>
                  </a:cubicBezTo>
                  <a:cubicBezTo>
                    <a:pt x="106521" y="30664"/>
                    <a:pt x="105912" y="30125"/>
                    <a:pt x="105509" y="29453"/>
                  </a:cubicBezTo>
                  <a:cubicBezTo>
                    <a:pt x="105478" y="29234"/>
                    <a:pt x="105412" y="29023"/>
                    <a:pt x="105316" y="28824"/>
                  </a:cubicBezTo>
                  <a:cubicBezTo>
                    <a:pt x="104702" y="27593"/>
                    <a:pt x="103226" y="27157"/>
                    <a:pt x="102143" y="27157"/>
                  </a:cubicBezTo>
                  <a:lnTo>
                    <a:pt x="102129" y="27157"/>
                  </a:lnTo>
                  <a:cubicBezTo>
                    <a:pt x="100912" y="27161"/>
                    <a:pt x="99757" y="27579"/>
                    <a:pt x="98640" y="27985"/>
                  </a:cubicBezTo>
                  <a:lnTo>
                    <a:pt x="98603" y="27998"/>
                  </a:lnTo>
                  <a:cubicBezTo>
                    <a:pt x="96077" y="28913"/>
                    <a:pt x="93425" y="29777"/>
                    <a:pt x="90800" y="29777"/>
                  </a:cubicBezTo>
                  <a:cubicBezTo>
                    <a:pt x="90099" y="29777"/>
                    <a:pt x="89399" y="29715"/>
                    <a:pt x="88704" y="29576"/>
                  </a:cubicBezTo>
                  <a:cubicBezTo>
                    <a:pt x="87700" y="29376"/>
                    <a:pt x="86714" y="29011"/>
                    <a:pt x="85759" y="28656"/>
                  </a:cubicBezTo>
                  <a:cubicBezTo>
                    <a:pt x="85514" y="28567"/>
                    <a:pt x="85267" y="28478"/>
                    <a:pt x="85021" y="28388"/>
                  </a:cubicBezTo>
                  <a:cubicBezTo>
                    <a:pt x="84644" y="27723"/>
                    <a:pt x="84464" y="27122"/>
                    <a:pt x="84781" y="26373"/>
                  </a:cubicBezTo>
                  <a:cubicBezTo>
                    <a:pt x="86478" y="24615"/>
                    <a:pt x="88542" y="22605"/>
                    <a:pt x="90732" y="20854"/>
                  </a:cubicBezTo>
                  <a:cubicBezTo>
                    <a:pt x="91012" y="20718"/>
                    <a:pt x="91268" y="20517"/>
                    <a:pt x="91496" y="20257"/>
                  </a:cubicBezTo>
                  <a:lnTo>
                    <a:pt x="91501" y="20252"/>
                  </a:lnTo>
                  <a:cubicBezTo>
                    <a:pt x="94948" y="17630"/>
                    <a:pt x="98485" y="16048"/>
                    <a:pt x="102016" y="15549"/>
                  </a:cubicBezTo>
                  <a:cubicBezTo>
                    <a:pt x="102927" y="15420"/>
                    <a:pt x="103841" y="15362"/>
                    <a:pt x="104757" y="15362"/>
                  </a:cubicBezTo>
                  <a:cubicBezTo>
                    <a:pt x="108487" y="15362"/>
                    <a:pt x="112242" y="16313"/>
                    <a:pt x="115899" y="17239"/>
                  </a:cubicBezTo>
                  <a:cubicBezTo>
                    <a:pt x="119542" y="18161"/>
                    <a:pt x="123277" y="19106"/>
                    <a:pt x="126987" y="19106"/>
                  </a:cubicBezTo>
                  <a:cubicBezTo>
                    <a:pt x="128357" y="19106"/>
                    <a:pt x="129724" y="18977"/>
                    <a:pt x="131082" y="18670"/>
                  </a:cubicBezTo>
                  <a:cubicBezTo>
                    <a:pt x="134278" y="17948"/>
                    <a:pt x="136992" y="16391"/>
                    <a:pt x="139523" y="14325"/>
                  </a:cubicBezTo>
                  <a:cubicBezTo>
                    <a:pt x="139445" y="14119"/>
                    <a:pt x="139364" y="13911"/>
                    <a:pt x="139283" y="13705"/>
                  </a:cubicBezTo>
                  <a:cubicBezTo>
                    <a:pt x="136795" y="15735"/>
                    <a:pt x="134131" y="17262"/>
                    <a:pt x="131008" y="17968"/>
                  </a:cubicBezTo>
                  <a:cubicBezTo>
                    <a:pt x="129677" y="18269"/>
                    <a:pt x="128334" y="18395"/>
                    <a:pt x="126986" y="18395"/>
                  </a:cubicBezTo>
                  <a:cubicBezTo>
                    <a:pt x="123314" y="18395"/>
                    <a:pt x="119602" y="17456"/>
                    <a:pt x="115980" y="16540"/>
                  </a:cubicBezTo>
                  <a:cubicBezTo>
                    <a:pt x="112302" y="15608"/>
                    <a:pt x="108523" y="14653"/>
                    <a:pt x="104754" y="14653"/>
                  </a:cubicBezTo>
                  <a:cubicBezTo>
                    <a:pt x="103824" y="14653"/>
                    <a:pt x="102895" y="14711"/>
                    <a:pt x="101969" y="14842"/>
                  </a:cubicBezTo>
                  <a:cubicBezTo>
                    <a:pt x="99879" y="15137"/>
                    <a:pt x="97788" y="15809"/>
                    <a:pt x="95713" y="16842"/>
                  </a:cubicBezTo>
                  <a:cubicBezTo>
                    <a:pt x="95210" y="16992"/>
                    <a:pt x="94697" y="17105"/>
                    <a:pt x="94173" y="17125"/>
                  </a:cubicBezTo>
                  <a:cubicBezTo>
                    <a:pt x="94129" y="17127"/>
                    <a:pt x="94084" y="17128"/>
                    <a:pt x="94039" y="17128"/>
                  </a:cubicBezTo>
                  <a:cubicBezTo>
                    <a:pt x="93472" y="17128"/>
                    <a:pt x="92892" y="16999"/>
                    <a:pt x="92406" y="16722"/>
                  </a:cubicBezTo>
                  <a:cubicBezTo>
                    <a:pt x="92350" y="16388"/>
                    <a:pt x="92256" y="16077"/>
                    <a:pt x="92119" y="15805"/>
                  </a:cubicBezTo>
                  <a:cubicBezTo>
                    <a:pt x="91429" y="14431"/>
                    <a:pt x="89855" y="13447"/>
                    <a:pt x="87909" y="13175"/>
                  </a:cubicBezTo>
                  <a:cubicBezTo>
                    <a:pt x="87459" y="13112"/>
                    <a:pt x="87007" y="13086"/>
                    <a:pt x="86555" y="13086"/>
                  </a:cubicBezTo>
                  <a:cubicBezTo>
                    <a:pt x="85327" y="13086"/>
                    <a:pt x="84097" y="13281"/>
                    <a:pt x="82897" y="13473"/>
                  </a:cubicBezTo>
                  <a:lnTo>
                    <a:pt x="82845" y="13481"/>
                  </a:lnTo>
                  <a:cubicBezTo>
                    <a:pt x="79714" y="13979"/>
                    <a:pt x="76632" y="14411"/>
                    <a:pt x="73628" y="14411"/>
                  </a:cubicBezTo>
                  <a:cubicBezTo>
                    <a:pt x="71684" y="14411"/>
                    <a:pt x="69773" y="14230"/>
                    <a:pt x="67902" y="13770"/>
                  </a:cubicBezTo>
                  <a:cubicBezTo>
                    <a:pt x="67153" y="13584"/>
                    <a:pt x="66410" y="13353"/>
                    <a:pt x="65676" y="13099"/>
                  </a:cubicBezTo>
                  <a:cubicBezTo>
                    <a:pt x="65522" y="12831"/>
                    <a:pt x="65465" y="12488"/>
                    <a:pt x="65605" y="12213"/>
                  </a:cubicBezTo>
                  <a:cubicBezTo>
                    <a:pt x="65619" y="12188"/>
                    <a:pt x="65634" y="12164"/>
                    <a:pt x="65651" y="12142"/>
                  </a:cubicBezTo>
                  <a:cubicBezTo>
                    <a:pt x="65973" y="12161"/>
                    <a:pt x="66295" y="12176"/>
                    <a:pt x="66620" y="12181"/>
                  </a:cubicBezTo>
                  <a:lnTo>
                    <a:pt x="66837" y="12183"/>
                  </a:lnTo>
                  <a:cubicBezTo>
                    <a:pt x="68507" y="12183"/>
                    <a:pt x="69614" y="11840"/>
                    <a:pt x="70323" y="11101"/>
                  </a:cubicBezTo>
                  <a:cubicBezTo>
                    <a:pt x="71223" y="10164"/>
                    <a:pt x="71373" y="8565"/>
                    <a:pt x="70706" y="7028"/>
                  </a:cubicBezTo>
                  <a:cubicBezTo>
                    <a:pt x="69435" y="4099"/>
                    <a:pt x="66240" y="2409"/>
                    <a:pt x="63282" y="1141"/>
                  </a:cubicBezTo>
                  <a:cubicBezTo>
                    <a:pt x="61996" y="589"/>
                    <a:pt x="60495" y="0"/>
                    <a:pt x="58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40"/>
            <p:cNvSpPr/>
            <p:nvPr/>
          </p:nvSpPr>
          <p:spPr>
            <a:xfrm rot="10580120">
              <a:off x="14817312" y="7981538"/>
              <a:ext cx="6031061" cy="824779"/>
            </a:xfrm>
            <a:custGeom>
              <a:rect b="b" l="l" r="r" t="t"/>
              <a:pathLst>
                <a:path extrusionOk="0" h="15035" w="100715">
                  <a:moveTo>
                    <a:pt x="77551" y="1"/>
                  </a:moveTo>
                  <a:cubicBezTo>
                    <a:pt x="77451" y="522"/>
                    <a:pt x="77365" y="1054"/>
                    <a:pt x="77282" y="1571"/>
                  </a:cubicBezTo>
                  <a:cubicBezTo>
                    <a:pt x="76923" y="3802"/>
                    <a:pt x="76582" y="5909"/>
                    <a:pt x="75184" y="7570"/>
                  </a:cubicBezTo>
                  <a:cubicBezTo>
                    <a:pt x="73770" y="9249"/>
                    <a:pt x="71292" y="10272"/>
                    <a:pt x="68427" y="10386"/>
                  </a:cubicBezTo>
                  <a:cubicBezTo>
                    <a:pt x="68380" y="10362"/>
                    <a:pt x="68332" y="10342"/>
                    <a:pt x="68287" y="10316"/>
                  </a:cubicBezTo>
                  <a:lnTo>
                    <a:pt x="68267" y="10391"/>
                  </a:lnTo>
                  <a:cubicBezTo>
                    <a:pt x="68115" y="10394"/>
                    <a:pt x="67962" y="10397"/>
                    <a:pt x="67809" y="10397"/>
                  </a:cubicBezTo>
                  <a:cubicBezTo>
                    <a:pt x="67683" y="10397"/>
                    <a:pt x="67557" y="10395"/>
                    <a:pt x="67429" y="10391"/>
                  </a:cubicBezTo>
                  <a:cubicBezTo>
                    <a:pt x="65259" y="10320"/>
                    <a:pt x="63103" y="9803"/>
                    <a:pt x="61018" y="9302"/>
                  </a:cubicBezTo>
                  <a:cubicBezTo>
                    <a:pt x="59023" y="8824"/>
                    <a:pt x="56960" y="8328"/>
                    <a:pt x="54870" y="8218"/>
                  </a:cubicBezTo>
                  <a:cubicBezTo>
                    <a:pt x="54522" y="8200"/>
                    <a:pt x="54171" y="8192"/>
                    <a:pt x="53821" y="8192"/>
                  </a:cubicBezTo>
                  <a:cubicBezTo>
                    <a:pt x="52891" y="8192"/>
                    <a:pt x="51958" y="8246"/>
                    <a:pt x="51049" y="8299"/>
                  </a:cubicBezTo>
                  <a:cubicBezTo>
                    <a:pt x="50149" y="8351"/>
                    <a:pt x="49234" y="8404"/>
                    <a:pt x="48319" y="8404"/>
                  </a:cubicBezTo>
                  <a:cubicBezTo>
                    <a:pt x="47487" y="8404"/>
                    <a:pt x="46656" y="8360"/>
                    <a:pt x="45839" y="8232"/>
                  </a:cubicBezTo>
                  <a:cubicBezTo>
                    <a:pt x="43900" y="7926"/>
                    <a:pt x="42065" y="7145"/>
                    <a:pt x="40291" y="6392"/>
                  </a:cubicBezTo>
                  <a:cubicBezTo>
                    <a:pt x="39214" y="5932"/>
                    <a:pt x="38101" y="5460"/>
                    <a:pt x="36967" y="5092"/>
                  </a:cubicBezTo>
                  <a:cubicBezTo>
                    <a:pt x="35707" y="4683"/>
                    <a:pt x="33911" y="4232"/>
                    <a:pt x="32135" y="4232"/>
                  </a:cubicBezTo>
                  <a:cubicBezTo>
                    <a:pt x="30554" y="4232"/>
                    <a:pt x="28988" y="4589"/>
                    <a:pt x="27830" y="5651"/>
                  </a:cubicBezTo>
                  <a:cubicBezTo>
                    <a:pt x="27740" y="5676"/>
                    <a:pt x="27651" y="5706"/>
                    <a:pt x="27558" y="5727"/>
                  </a:cubicBezTo>
                  <a:cubicBezTo>
                    <a:pt x="25601" y="4791"/>
                    <a:pt x="23480" y="4185"/>
                    <a:pt x="21304" y="3932"/>
                  </a:cubicBezTo>
                  <a:cubicBezTo>
                    <a:pt x="20666" y="4118"/>
                    <a:pt x="20034" y="4310"/>
                    <a:pt x="19406" y="4511"/>
                  </a:cubicBezTo>
                  <a:cubicBezTo>
                    <a:pt x="21577" y="4558"/>
                    <a:pt x="23726" y="4964"/>
                    <a:pt x="25765" y="5711"/>
                  </a:cubicBezTo>
                  <a:cubicBezTo>
                    <a:pt x="26116" y="6182"/>
                    <a:pt x="26211" y="6854"/>
                    <a:pt x="26076" y="7442"/>
                  </a:cubicBezTo>
                  <a:cubicBezTo>
                    <a:pt x="25985" y="7847"/>
                    <a:pt x="25806" y="8221"/>
                    <a:pt x="25591" y="8578"/>
                  </a:cubicBezTo>
                  <a:cubicBezTo>
                    <a:pt x="25068" y="8969"/>
                    <a:pt x="24497" y="9293"/>
                    <a:pt x="23891" y="9538"/>
                  </a:cubicBezTo>
                  <a:cubicBezTo>
                    <a:pt x="22146" y="10256"/>
                    <a:pt x="20227" y="10419"/>
                    <a:pt x="18412" y="10492"/>
                  </a:cubicBezTo>
                  <a:cubicBezTo>
                    <a:pt x="18009" y="10507"/>
                    <a:pt x="17605" y="10519"/>
                    <a:pt x="17202" y="10531"/>
                  </a:cubicBezTo>
                  <a:cubicBezTo>
                    <a:pt x="15731" y="10573"/>
                    <a:pt x="14212" y="10615"/>
                    <a:pt x="12740" y="10880"/>
                  </a:cubicBezTo>
                  <a:cubicBezTo>
                    <a:pt x="10922" y="11209"/>
                    <a:pt x="9153" y="11879"/>
                    <a:pt x="7445" y="12528"/>
                  </a:cubicBezTo>
                  <a:cubicBezTo>
                    <a:pt x="5213" y="13373"/>
                    <a:pt x="3085" y="14179"/>
                    <a:pt x="836" y="14305"/>
                  </a:cubicBezTo>
                  <a:cubicBezTo>
                    <a:pt x="553" y="14545"/>
                    <a:pt x="274" y="14786"/>
                    <a:pt x="1" y="15031"/>
                  </a:cubicBezTo>
                  <a:cubicBezTo>
                    <a:pt x="70" y="15033"/>
                    <a:pt x="141" y="15034"/>
                    <a:pt x="212" y="15034"/>
                  </a:cubicBezTo>
                  <a:cubicBezTo>
                    <a:pt x="2769" y="15034"/>
                    <a:pt x="5205" y="14109"/>
                    <a:pt x="7566" y="13215"/>
                  </a:cubicBezTo>
                  <a:cubicBezTo>
                    <a:pt x="9261" y="12572"/>
                    <a:pt x="11013" y="11908"/>
                    <a:pt x="12799" y="11586"/>
                  </a:cubicBezTo>
                  <a:cubicBezTo>
                    <a:pt x="14246" y="11324"/>
                    <a:pt x="15753" y="11280"/>
                    <a:pt x="17210" y="11240"/>
                  </a:cubicBezTo>
                  <a:cubicBezTo>
                    <a:pt x="17615" y="11228"/>
                    <a:pt x="18020" y="11216"/>
                    <a:pt x="18424" y="11201"/>
                  </a:cubicBezTo>
                  <a:cubicBezTo>
                    <a:pt x="20269" y="11128"/>
                    <a:pt x="22225" y="10959"/>
                    <a:pt x="24021" y="10222"/>
                  </a:cubicBezTo>
                  <a:cubicBezTo>
                    <a:pt x="24707" y="9943"/>
                    <a:pt x="25352" y="9570"/>
                    <a:pt x="25936" y="9114"/>
                  </a:cubicBezTo>
                  <a:cubicBezTo>
                    <a:pt x="26864" y="8605"/>
                    <a:pt x="27635" y="7772"/>
                    <a:pt x="28380" y="6989"/>
                  </a:cubicBezTo>
                  <a:cubicBezTo>
                    <a:pt x="29116" y="6216"/>
                    <a:pt x="29941" y="5428"/>
                    <a:pt x="30905" y="5026"/>
                  </a:cubicBezTo>
                  <a:cubicBezTo>
                    <a:pt x="31302" y="4971"/>
                    <a:pt x="31708" y="4947"/>
                    <a:pt x="32113" y="4947"/>
                  </a:cubicBezTo>
                  <a:cubicBezTo>
                    <a:pt x="33970" y="4947"/>
                    <a:pt x="35827" y="5449"/>
                    <a:pt x="36862" y="5786"/>
                  </a:cubicBezTo>
                  <a:cubicBezTo>
                    <a:pt x="37980" y="6149"/>
                    <a:pt x="39085" y="6618"/>
                    <a:pt x="40154" y="7072"/>
                  </a:cubicBezTo>
                  <a:cubicBezTo>
                    <a:pt x="41950" y="7835"/>
                    <a:pt x="43805" y="8625"/>
                    <a:pt x="45789" y="8937"/>
                  </a:cubicBezTo>
                  <a:cubicBezTo>
                    <a:pt x="46624" y="9069"/>
                    <a:pt x="47470" y="9113"/>
                    <a:pt x="48316" y="9113"/>
                  </a:cubicBezTo>
                  <a:cubicBezTo>
                    <a:pt x="49239" y="9113"/>
                    <a:pt x="50162" y="9060"/>
                    <a:pt x="51069" y="9008"/>
                  </a:cubicBezTo>
                  <a:cubicBezTo>
                    <a:pt x="51971" y="8955"/>
                    <a:pt x="52897" y="8901"/>
                    <a:pt x="53817" y="8901"/>
                  </a:cubicBezTo>
                  <a:cubicBezTo>
                    <a:pt x="54164" y="8901"/>
                    <a:pt x="54510" y="8909"/>
                    <a:pt x="54853" y="8927"/>
                  </a:cubicBezTo>
                  <a:cubicBezTo>
                    <a:pt x="56913" y="9035"/>
                    <a:pt x="58960" y="9528"/>
                    <a:pt x="60941" y="10004"/>
                  </a:cubicBezTo>
                  <a:cubicBezTo>
                    <a:pt x="63042" y="10507"/>
                    <a:pt x="65215" y="11029"/>
                    <a:pt x="67419" y="11101"/>
                  </a:cubicBezTo>
                  <a:cubicBezTo>
                    <a:pt x="67573" y="11106"/>
                    <a:pt x="67725" y="11108"/>
                    <a:pt x="67877" y="11108"/>
                  </a:cubicBezTo>
                  <a:cubicBezTo>
                    <a:pt x="68035" y="11108"/>
                    <a:pt x="68192" y="11103"/>
                    <a:pt x="68349" y="11098"/>
                  </a:cubicBezTo>
                  <a:cubicBezTo>
                    <a:pt x="69087" y="11452"/>
                    <a:pt x="69882" y="11591"/>
                    <a:pt x="70667" y="11591"/>
                  </a:cubicBezTo>
                  <a:cubicBezTo>
                    <a:pt x="71771" y="11591"/>
                    <a:pt x="72851" y="11322"/>
                    <a:pt x="73719" y="11020"/>
                  </a:cubicBezTo>
                  <a:cubicBezTo>
                    <a:pt x="74423" y="10775"/>
                    <a:pt x="75115" y="10477"/>
                    <a:pt x="75784" y="10188"/>
                  </a:cubicBezTo>
                  <a:cubicBezTo>
                    <a:pt x="76795" y="9751"/>
                    <a:pt x="77840" y="9298"/>
                    <a:pt x="78928" y="9038"/>
                  </a:cubicBezTo>
                  <a:cubicBezTo>
                    <a:pt x="80358" y="8696"/>
                    <a:pt x="81872" y="8679"/>
                    <a:pt x="83337" y="8664"/>
                  </a:cubicBezTo>
                  <a:cubicBezTo>
                    <a:pt x="84298" y="8652"/>
                    <a:pt x="85292" y="8642"/>
                    <a:pt x="86261" y="8541"/>
                  </a:cubicBezTo>
                  <a:cubicBezTo>
                    <a:pt x="90421" y="8105"/>
                    <a:pt x="94106" y="6051"/>
                    <a:pt x="97671" y="4060"/>
                  </a:cubicBezTo>
                  <a:cubicBezTo>
                    <a:pt x="98672" y="3502"/>
                    <a:pt x="99684" y="2943"/>
                    <a:pt x="100714" y="2411"/>
                  </a:cubicBezTo>
                  <a:cubicBezTo>
                    <a:pt x="100498" y="2266"/>
                    <a:pt x="100279" y="2129"/>
                    <a:pt x="100056" y="2001"/>
                  </a:cubicBezTo>
                  <a:cubicBezTo>
                    <a:pt x="99193" y="2455"/>
                    <a:pt x="98341" y="2926"/>
                    <a:pt x="97498" y="3397"/>
                  </a:cubicBezTo>
                  <a:cubicBezTo>
                    <a:pt x="93965" y="5367"/>
                    <a:pt x="90314" y="7404"/>
                    <a:pt x="86227" y="7832"/>
                  </a:cubicBezTo>
                  <a:cubicBezTo>
                    <a:pt x="85272" y="7931"/>
                    <a:pt x="84286" y="7943"/>
                    <a:pt x="83334" y="7953"/>
                  </a:cubicBezTo>
                  <a:cubicBezTo>
                    <a:pt x="81850" y="7970"/>
                    <a:pt x="80316" y="7987"/>
                    <a:pt x="78851" y="8338"/>
                  </a:cubicBezTo>
                  <a:cubicBezTo>
                    <a:pt x="77733" y="8606"/>
                    <a:pt x="76671" y="9064"/>
                    <a:pt x="75647" y="9508"/>
                  </a:cubicBezTo>
                  <a:cubicBezTo>
                    <a:pt x="75361" y="9629"/>
                    <a:pt x="75073" y="9754"/>
                    <a:pt x="74782" y="9876"/>
                  </a:cubicBezTo>
                  <a:cubicBezTo>
                    <a:pt x="74639" y="9812"/>
                    <a:pt x="74529" y="9707"/>
                    <a:pt x="74504" y="9548"/>
                  </a:cubicBezTo>
                  <a:cubicBezTo>
                    <a:pt x="74477" y="9369"/>
                    <a:pt x="74571" y="9195"/>
                    <a:pt x="74663" y="9038"/>
                  </a:cubicBezTo>
                  <a:lnTo>
                    <a:pt x="74789" y="8821"/>
                  </a:lnTo>
                  <a:cubicBezTo>
                    <a:pt x="75041" y="8605"/>
                    <a:pt x="75274" y="8370"/>
                    <a:pt x="75490" y="8120"/>
                  </a:cubicBezTo>
                  <a:cubicBezTo>
                    <a:pt x="77016" y="6307"/>
                    <a:pt x="77391" y="3983"/>
                    <a:pt x="77753" y="1733"/>
                  </a:cubicBezTo>
                  <a:cubicBezTo>
                    <a:pt x="77841" y="1189"/>
                    <a:pt x="77931" y="629"/>
                    <a:pt x="78037" y="90"/>
                  </a:cubicBezTo>
                  <a:cubicBezTo>
                    <a:pt x="78037" y="83"/>
                    <a:pt x="78039" y="77"/>
                    <a:pt x="78040" y="70"/>
                  </a:cubicBezTo>
                  <a:cubicBezTo>
                    <a:pt x="77878" y="46"/>
                    <a:pt x="77715" y="24"/>
                    <a:pt x="7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40"/>
            <p:cNvSpPr/>
            <p:nvPr/>
          </p:nvSpPr>
          <p:spPr>
            <a:xfrm rot="10580120">
              <a:off x="13780191" y="7441273"/>
              <a:ext cx="7341229" cy="1009538"/>
            </a:xfrm>
            <a:custGeom>
              <a:rect b="b" l="l" r="r" t="t"/>
              <a:pathLst>
                <a:path extrusionOk="0" h="18403" w="122594">
                  <a:moveTo>
                    <a:pt x="110156" y="1"/>
                  </a:moveTo>
                  <a:cubicBezTo>
                    <a:pt x="109698" y="102"/>
                    <a:pt x="109254" y="251"/>
                    <a:pt x="108834" y="477"/>
                  </a:cubicBezTo>
                  <a:cubicBezTo>
                    <a:pt x="108577" y="615"/>
                    <a:pt x="108010" y="980"/>
                    <a:pt x="107710" y="1589"/>
                  </a:cubicBezTo>
                  <a:cubicBezTo>
                    <a:pt x="107695" y="1598"/>
                    <a:pt x="107679" y="1603"/>
                    <a:pt x="107663" y="1611"/>
                  </a:cubicBezTo>
                  <a:cubicBezTo>
                    <a:pt x="107157" y="1179"/>
                    <a:pt x="106336" y="1060"/>
                    <a:pt x="105585" y="1060"/>
                  </a:cubicBezTo>
                  <a:cubicBezTo>
                    <a:pt x="104841" y="1060"/>
                    <a:pt x="104166" y="1177"/>
                    <a:pt x="103935" y="1221"/>
                  </a:cubicBezTo>
                  <a:cubicBezTo>
                    <a:pt x="102803" y="1444"/>
                    <a:pt x="101790" y="2052"/>
                    <a:pt x="100897" y="2587"/>
                  </a:cubicBezTo>
                  <a:lnTo>
                    <a:pt x="92715" y="7499"/>
                  </a:lnTo>
                  <a:cubicBezTo>
                    <a:pt x="90129" y="9051"/>
                    <a:pt x="87765" y="10341"/>
                    <a:pt x="85167" y="10341"/>
                  </a:cubicBezTo>
                  <a:cubicBezTo>
                    <a:pt x="85043" y="10341"/>
                    <a:pt x="84918" y="10338"/>
                    <a:pt x="84793" y="10332"/>
                  </a:cubicBezTo>
                  <a:cubicBezTo>
                    <a:pt x="83238" y="10259"/>
                    <a:pt x="81746" y="9692"/>
                    <a:pt x="80304" y="9143"/>
                  </a:cubicBezTo>
                  <a:cubicBezTo>
                    <a:pt x="78893" y="8606"/>
                    <a:pt x="77435" y="8053"/>
                    <a:pt x="75892" y="7941"/>
                  </a:cubicBezTo>
                  <a:cubicBezTo>
                    <a:pt x="75687" y="7927"/>
                    <a:pt x="75482" y="7920"/>
                    <a:pt x="75277" y="7920"/>
                  </a:cubicBezTo>
                  <a:cubicBezTo>
                    <a:pt x="73990" y="7920"/>
                    <a:pt x="72716" y="8191"/>
                    <a:pt x="71478" y="8455"/>
                  </a:cubicBezTo>
                  <a:cubicBezTo>
                    <a:pt x="70355" y="8694"/>
                    <a:pt x="69194" y="8941"/>
                    <a:pt x="68041" y="8981"/>
                  </a:cubicBezTo>
                  <a:cubicBezTo>
                    <a:pt x="67927" y="8985"/>
                    <a:pt x="67814" y="8987"/>
                    <a:pt x="67701" y="8987"/>
                  </a:cubicBezTo>
                  <a:cubicBezTo>
                    <a:pt x="64914" y="8987"/>
                    <a:pt x="62270" y="7851"/>
                    <a:pt x="59709" y="6750"/>
                  </a:cubicBezTo>
                  <a:cubicBezTo>
                    <a:pt x="59307" y="6577"/>
                    <a:pt x="58907" y="6407"/>
                    <a:pt x="58507" y="6240"/>
                  </a:cubicBezTo>
                  <a:cubicBezTo>
                    <a:pt x="55884" y="5142"/>
                    <a:pt x="52486" y="3927"/>
                    <a:pt x="48890" y="3927"/>
                  </a:cubicBezTo>
                  <a:cubicBezTo>
                    <a:pt x="48517" y="3927"/>
                    <a:pt x="48142" y="3940"/>
                    <a:pt x="47766" y="3968"/>
                  </a:cubicBezTo>
                  <a:cubicBezTo>
                    <a:pt x="43775" y="4260"/>
                    <a:pt x="40384" y="6304"/>
                    <a:pt x="38996" y="9207"/>
                  </a:cubicBezTo>
                  <a:lnTo>
                    <a:pt x="38937" y="9265"/>
                  </a:lnTo>
                  <a:cubicBezTo>
                    <a:pt x="38579" y="9447"/>
                    <a:pt x="38222" y="9631"/>
                    <a:pt x="37867" y="9815"/>
                  </a:cubicBezTo>
                  <a:cubicBezTo>
                    <a:pt x="35673" y="10955"/>
                    <a:pt x="33404" y="12131"/>
                    <a:pt x="30936" y="12261"/>
                  </a:cubicBezTo>
                  <a:cubicBezTo>
                    <a:pt x="30776" y="12270"/>
                    <a:pt x="30616" y="12274"/>
                    <a:pt x="30456" y="12274"/>
                  </a:cubicBezTo>
                  <a:cubicBezTo>
                    <a:pt x="29007" y="12274"/>
                    <a:pt x="27560" y="11942"/>
                    <a:pt x="26157" y="11618"/>
                  </a:cubicBezTo>
                  <a:cubicBezTo>
                    <a:pt x="24830" y="11314"/>
                    <a:pt x="23458" y="11000"/>
                    <a:pt x="22072" y="10956"/>
                  </a:cubicBezTo>
                  <a:cubicBezTo>
                    <a:pt x="21959" y="10953"/>
                    <a:pt x="21845" y="10951"/>
                    <a:pt x="21732" y="10951"/>
                  </a:cubicBezTo>
                  <a:cubicBezTo>
                    <a:pt x="18672" y="10951"/>
                    <a:pt x="15798" y="12205"/>
                    <a:pt x="13014" y="13421"/>
                  </a:cubicBezTo>
                  <a:lnTo>
                    <a:pt x="12893" y="13473"/>
                  </a:lnTo>
                  <a:cubicBezTo>
                    <a:pt x="10178" y="14659"/>
                    <a:pt x="7510" y="15715"/>
                    <a:pt x="4772" y="15715"/>
                  </a:cubicBezTo>
                  <a:cubicBezTo>
                    <a:pt x="4453" y="15715"/>
                    <a:pt x="4133" y="15701"/>
                    <a:pt x="3813" y="15671"/>
                  </a:cubicBezTo>
                  <a:cubicBezTo>
                    <a:pt x="2739" y="15571"/>
                    <a:pt x="1507" y="14606"/>
                    <a:pt x="372" y="13024"/>
                  </a:cubicBezTo>
                  <a:cubicBezTo>
                    <a:pt x="246" y="13178"/>
                    <a:pt x="124" y="13335"/>
                    <a:pt x="1" y="13490"/>
                  </a:cubicBezTo>
                  <a:cubicBezTo>
                    <a:pt x="1230" y="15234"/>
                    <a:pt x="2565" y="16267"/>
                    <a:pt x="3780" y="16380"/>
                  </a:cubicBezTo>
                  <a:cubicBezTo>
                    <a:pt x="4112" y="16411"/>
                    <a:pt x="4442" y="16426"/>
                    <a:pt x="4771" y="16426"/>
                  </a:cubicBezTo>
                  <a:cubicBezTo>
                    <a:pt x="7571" y="16426"/>
                    <a:pt x="10279" y="15356"/>
                    <a:pt x="13029" y="14153"/>
                  </a:cubicBezTo>
                  <a:lnTo>
                    <a:pt x="13151" y="14101"/>
                  </a:lnTo>
                  <a:cubicBezTo>
                    <a:pt x="15893" y="12904"/>
                    <a:pt x="18726" y="11661"/>
                    <a:pt x="21710" y="11661"/>
                  </a:cubicBezTo>
                  <a:cubicBezTo>
                    <a:pt x="21826" y="11661"/>
                    <a:pt x="21943" y="11663"/>
                    <a:pt x="22060" y="11667"/>
                  </a:cubicBezTo>
                  <a:cubicBezTo>
                    <a:pt x="23414" y="11709"/>
                    <a:pt x="24770" y="12020"/>
                    <a:pt x="26079" y="12320"/>
                  </a:cubicBezTo>
                  <a:cubicBezTo>
                    <a:pt x="27501" y="12646"/>
                    <a:pt x="28965" y="12983"/>
                    <a:pt x="30449" y="12983"/>
                  </a:cubicBezTo>
                  <a:cubicBezTo>
                    <a:pt x="30616" y="12983"/>
                    <a:pt x="30783" y="12979"/>
                    <a:pt x="30951" y="12970"/>
                  </a:cubicBezTo>
                  <a:cubicBezTo>
                    <a:pt x="33493" y="12837"/>
                    <a:pt x="35798" y="11642"/>
                    <a:pt x="38026" y="10484"/>
                  </a:cubicBezTo>
                  <a:cubicBezTo>
                    <a:pt x="38422" y="10278"/>
                    <a:pt x="38823" y="10072"/>
                    <a:pt x="39224" y="9869"/>
                  </a:cubicBezTo>
                  <a:lnTo>
                    <a:pt x="39255" y="9898"/>
                  </a:lnTo>
                  <a:cubicBezTo>
                    <a:pt x="39263" y="9878"/>
                    <a:pt x="39273" y="9861"/>
                    <a:pt x="39282" y="9840"/>
                  </a:cubicBezTo>
                  <a:cubicBezTo>
                    <a:pt x="41188" y="8886"/>
                    <a:pt x="43162" y="8058"/>
                    <a:pt x="45275" y="8058"/>
                  </a:cubicBezTo>
                  <a:cubicBezTo>
                    <a:pt x="45353" y="8058"/>
                    <a:pt x="45431" y="8059"/>
                    <a:pt x="45509" y="8061"/>
                  </a:cubicBezTo>
                  <a:cubicBezTo>
                    <a:pt x="48686" y="8147"/>
                    <a:pt x="51356" y="10085"/>
                    <a:pt x="53939" y="11957"/>
                  </a:cubicBezTo>
                  <a:cubicBezTo>
                    <a:pt x="56579" y="13873"/>
                    <a:pt x="59312" y="15855"/>
                    <a:pt x="62615" y="15924"/>
                  </a:cubicBezTo>
                  <a:cubicBezTo>
                    <a:pt x="62680" y="15926"/>
                    <a:pt x="62745" y="15926"/>
                    <a:pt x="62809" y="15926"/>
                  </a:cubicBezTo>
                  <a:cubicBezTo>
                    <a:pt x="64462" y="15926"/>
                    <a:pt x="66057" y="15436"/>
                    <a:pt x="67605" y="14965"/>
                  </a:cubicBezTo>
                  <a:cubicBezTo>
                    <a:pt x="69151" y="14496"/>
                    <a:pt x="70747" y="14018"/>
                    <a:pt x="72369" y="14018"/>
                  </a:cubicBezTo>
                  <a:cubicBezTo>
                    <a:pt x="72374" y="14018"/>
                    <a:pt x="72380" y="14018"/>
                    <a:pt x="72386" y="14018"/>
                  </a:cubicBezTo>
                  <a:cubicBezTo>
                    <a:pt x="74756" y="14034"/>
                    <a:pt x="76944" y="15082"/>
                    <a:pt x="79059" y="16095"/>
                  </a:cubicBezTo>
                  <a:cubicBezTo>
                    <a:pt x="80016" y="16554"/>
                    <a:pt x="81003" y="17026"/>
                    <a:pt x="82004" y="17405"/>
                  </a:cubicBezTo>
                  <a:cubicBezTo>
                    <a:pt x="83794" y="18081"/>
                    <a:pt x="85760" y="18402"/>
                    <a:pt x="87771" y="18402"/>
                  </a:cubicBezTo>
                  <a:cubicBezTo>
                    <a:pt x="92257" y="18402"/>
                    <a:pt x="96960" y="16795"/>
                    <a:pt x="100426" y="13969"/>
                  </a:cubicBezTo>
                  <a:cubicBezTo>
                    <a:pt x="101479" y="13664"/>
                    <a:pt x="102561" y="13458"/>
                    <a:pt x="103652" y="13439"/>
                  </a:cubicBezTo>
                  <a:cubicBezTo>
                    <a:pt x="103755" y="13475"/>
                    <a:pt x="103859" y="13507"/>
                    <a:pt x="103967" y="13536"/>
                  </a:cubicBezTo>
                  <a:cubicBezTo>
                    <a:pt x="104563" y="13691"/>
                    <a:pt x="105179" y="13725"/>
                    <a:pt x="105790" y="13725"/>
                  </a:cubicBezTo>
                  <a:cubicBezTo>
                    <a:pt x="106024" y="13725"/>
                    <a:pt x="106258" y="13720"/>
                    <a:pt x="106489" y="13714"/>
                  </a:cubicBezTo>
                  <a:lnTo>
                    <a:pt x="106704" y="13711"/>
                  </a:lnTo>
                  <a:cubicBezTo>
                    <a:pt x="107026" y="13705"/>
                    <a:pt x="107349" y="13701"/>
                    <a:pt x="107671" y="13701"/>
                  </a:cubicBezTo>
                  <a:cubicBezTo>
                    <a:pt x="112349" y="13701"/>
                    <a:pt x="117004" y="14377"/>
                    <a:pt x="121491" y="15711"/>
                  </a:cubicBezTo>
                  <a:lnTo>
                    <a:pt x="121869" y="15825"/>
                  </a:lnTo>
                  <a:cubicBezTo>
                    <a:pt x="122109" y="15897"/>
                    <a:pt x="122350" y="15968"/>
                    <a:pt x="122593" y="16039"/>
                  </a:cubicBezTo>
                  <a:cubicBezTo>
                    <a:pt x="122391" y="15732"/>
                    <a:pt x="122181" y="15428"/>
                    <a:pt x="121965" y="15129"/>
                  </a:cubicBezTo>
                  <a:lnTo>
                    <a:pt x="121589" y="15016"/>
                  </a:lnTo>
                  <a:cubicBezTo>
                    <a:pt x="117069" y="13672"/>
                    <a:pt x="112379" y="12990"/>
                    <a:pt x="107663" y="12990"/>
                  </a:cubicBezTo>
                  <a:cubicBezTo>
                    <a:pt x="107657" y="12990"/>
                    <a:pt x="107652" y="12990"/>
                    <a:pt x="107646" y="12990"/>
                  </a:cubicBezTo>
                  <a:cubicBezTo>
                    <a:pt x="107330" y="12990"/>
                    <a:pt x="107014" y="12994"/>
                    <a:pt x="106697" y="12999"/>
                  </a:cubicBezTo>
                  <a:lnTo>
                    <a:pt x="106483" y="13004"/>
                  </a:lnTo>
                  <a:cubicBezTo>
                    <a:pt x="106252" y="13009"/>
                    <a:pt x="106020" y="13014"/>
                    <a:pt x="105788" y="13014"/>
                  </a:cubicBezTo>
                  <a:cubicBezTo>
                    <a:pt x="105199" y="13014"/>
                    <a:pt x="104610" y="12982"/>
                    <a:pt x="104054" y="12837"/>
                  </a:cubicBezTo>
                  <a:cubicBezTo>
                    <a:pt x="103171" y="12605"/>
                    <a:pt x="102470" y="12064"/>
                    <a:pt x="102271" y="11454"/>
                  </a:cubicBezTo>
                  <a:cubicBezTo>
                    <a:pt x="102185" y="11196"/>
                    <a:pt x="102185" y="10917"/>
                    <a:pt x="102269" y="10659"/>
                  </a:cubicBezTo>
                  <a:cubicBezTo>
                    <a:pt x="102519" y="9862"/>
                    <a:pt x="103503" y="8998"/>
                    <a:pt x="104720" y="8510"/>
                  </a:cubicBezTo>
                  <a:cubicBezTo>
                    <a:pt x="105969" y="8012"/>
                    <a:pt x="107293" y="7724"/>
                    <a:pt x="108637" y="7654"/>
                  </a:cubicBezTo>
                  <a:cubicBezTo>
                    <a:pt x="108881" y="7652"/>
                    <a:pt x="109126" y="7652"/>
                    <a:pt x="109371" y="7652"/>
                  </a:cubicBezTo>
                  <a:cubicBezTo>
                    <a:pt x="109545" y="7652"/>
                    <a:pt x="109718" y="7652"/>
                    <a:pt x="109892" y="7653"/>
                  </a:cubicBezTo>
                  <a:cubicBezTo>
                    <a:pt x="110551" y="7683"/>
                    <a:pt x="111207" y="7768"/>
                    <a:pt x="111852" y="7906"/>
                  </a:cubicBezTo>
                  <a:lnTo>
                    <a:pt x="111874" y="7681"/>
                  </a:lnTo>
                  <a:cubicBezTo>
                    <a:pt x="113161" y="7717"/>
                    <a:pt x="114443" y="7786"/>
                    <a:pt x="115711" y="7906"/>
                  </a:cubicBezTo>
                  <a:cubicBezTo>
                    <a:pt x="115490" y="7646"/>
                    <a:pt x="115271" y="7386"/>
                    <a:pt x="115056" y="7121"/>
                  </a:cubicBezTo>
                  <a:cubicBezTo>
                    <a:pt x="113294" y="6983"/>
                    <a:pt x="111538" y="6940"/>
                    <a:pt x="109830" y="6940"/>
                  </a:cubicBezTo>
                  <a:cubicBezTo>
                    <a:pt x="109650" y="6933"/>
                    <a:pt x="109471" y="6929"/>
                    <a:pt x="109291" y="6929"/>
                  </a:cubicBezTo>
                  <a:cubicBezTo>
                    <a:pt x="109076" y="6929"/>
                    <a:pt x="108860" y="6934"/>
                    <a:pt x="108645" y="6945"/>
                  </a:cubicBezTo>
                  <a:cubicBezTo>
                    <a:pt x="108377" y="6949"/>
                    <a:pt x="108110" y="6951"/>
                    <a:pt x="107845" y="6956"/>
                  </a:cubicBezTo>
                  <a:lnTo>
                    <a:pt x="107845" y="7011"/>
                  </a:lnTo>
                  <a:cubicBezTo>
                    <a:pt x="106729" y="7136"/>
                    <a:pt x="105634" y="7410"/>
                    <a:pt x="104590" y="7827"/>
                  </a:cubicBezTo>
                  <a:cubicBezTo>
                    <a:pt x="103502" y="8264"/>
                    <a:pt x="102203" y="9160"/>
                    <a:pt x="101827" y="10365"/>
                  </a:cubicBezTo>
                  <a:cubicBezTo>
                    <a:pt x="101711" y="10745"/>
                    <a:pt x="101692" y="11147"/>
                    <a:pt x="101778" y="11535"/>
                  </a:cubicBezTo>
                  <a:cubicBezTo>
                    <a:pt x="101636" y="11817"/>
                    <a:pt x="101479" y="12092"/>
                    <a:pt x="101307" y="12356"/>
                  </a:cubicBezTo>
                  <a:cubicBezTo>
                    <a:pt x="97862" y="15747"/>
                    <a:pt x="92690" y="17697"/>
                    <a:pt x="87784" y="17697"/>
                  </a:cubicBezTo>
                  <a:cubicBezTo>
                    <a:pt x="85811" y="17697"/>
                    <a:pt x="83881" y="17382"/>
                    <a:pt x="82124" y="16718"/>
                  </a:cubicBezTo>
                  <a:cubicBezTo>
                    <a:pt x="81138" y="16344"/>
                    <a:pt x="80158" y="15875"/>
                    <a:pt x="79209" y="15419"/>
                  </a:cubicBezTo>
                  <a:cubicBezTo>
                    <a:pt x="77057" y="14390"/>
                    <a:pt x="74834" y="13323"/>
                    <a:pt x="72388" y="13308"/>
                  </a:cubicBezTo>
                  <a:lnTo>
                    <a:pt x="72335" y="13308"/>
                  </a:lnTo>
                  <a:cubicBezTo>
                    <a:pt x="70674" y="13308"/>
                    <a:pt x="69064" y="13797"/>
                    <a:pt x="67507" y="14270"/>
                  </a:cubicBezTo>
                  <a:cubicBezTo>
                    <a:pt x="65974" y="14735"/>
                    <a:pt x="64386" y="15215"/>
                    <a:pt x="62782" y="15215"/>
                  </a:cubicBezTo>
                  <a:cubicBezTo>
                    <a:pt x="62728" y="15215"/>
                    <a:pt x="62674" y="15215"/>
                    <a:pt x="62621" y="15213"/>
                  </a:cubicBezTo>
                  <a:cubicBezTo>
                    <a:pt x="59427" y="15149"/>
                    <a:pt x="56746" y="13203"/>
                    <a:pt x="54153" y="11323"/>
                  </a:cubicBezTo>
                  <a:cubicBezTo>
                    <a:pt x="51523" y="9415"/>
                    <a:pt x="48804" y="7442"/>
                    <a:pt x="45517" y="7352"/>
                  </a:cubicBezTo>
                  <a:cubicBezTo>
                    <a:pt x="45441" y="7350"/>
                    <a:pt x="45365" y="7349"/>
                    <a:pt x="45289" y="7349"/>
                  </a:cubicBezTo>
                  <a:cubicBezTo>
                    <a:pt x="44532" y="7349"/>
                    <a:pt x="43799" y="7454"/>
                    <a:pt x="43080" y="7626"/>
                  </a:cubicBezTo>
                  <a:cubicBezTo>
                    <a:pt x="42779" y="7508"/>
                    <a:pt x="42492" y="7362"/>
                    <a:pt x="42281" y="7123"/>
                  </a:cubicBezTo>
                  <a:cubicBezTo>
                    <a:pt x="42160" y="6981"/>
                    <a:pt x="42080" y="6809"/>
                    <a:pt x="42050" y="6625"/>
                  </a:cubicBezTo>
                  <a:cubicBezTo>
                    <a:pt x="43617" y="5544"/>
                    <a:pt x="45625" y="4835"/>
                    <a:pt x="47786" y="4677"/>
                  </a:cubicBezTo>
                  <a:cubicBezTo>
                    <a:pt x="48153" y="4650"/>
                    <a:pt x="48518" y="4637"/>
                    <a:pt x="48881" y="4637"/>
                  </a:cubicBezTo>
                  <a:cubicBezTo>
                    <a:pt x="52421" y="4637"/>
                    <a:pt x="55777" y="5838"/>
                    <a:pt x="58372" y="6924"/>
                  </a:cubicBezTo>
                  <a:cubicBezTo>
                    <a:pt x="58768" y="7089"/>
                    <a:pt x="59163" y="7270"/>
                    <a:pt x="59569" y="7433"/>
                  </a:cubicBezTo>
                  <a:cubicBezTo>
                    <a:pt x="62242" y="8509"/>
                    <a:pt x="64989" y="9548"/>
                    <a:pt x="68048" y="9692"/>
                  </a:cubicBezTo>
                  <a:cubicBezTo>
                    <a:pt x="68133" y="9696"/>
                    <a:pt x="68219" y="9698"/>
                    <a:pt x="68304" y="9698"/>
                  </a:cubicBezTo>
                  <a:cubicBezTo>
                    <a:pt x="69401" y="9698"/>
                    <a:pt x="70490" y="9382"/>
                    <a:pt x="71544" y="9158"/>
                  </a:cubicBezTo>
                  <a:cubicBezTo>
                    <a:pt x="72763" y="8899"/>
                    <a:pt x="74019" y="8631"/>
                    <a:pt x="75271" y="8631"/>
                  </a:cubicBezTo>
                  <a:cubicBezTo>
                    <a:pt x="75469" y="8631"/>
                    <a:pt x="75667" y="8638"/>
                    <a:pt x="75865" y="8652"/>
                  </a:cubicBezTo>
                  <a:cubicBezTo>
                    <a:pt x="77357" y="8760"/>
                    <a:pt x="78792" y="9305"/>
                    <a:pt x="80180" y="9832"/>
                  </a:cubicBezTo>
                  <a:cubicBezTo>
                    <a:pt x="81646" y="10391"/>
                    <a:pt x="83166" y="10966"/>
                    <a:pt x="84774" y="11042"/>
                  </a:cubicBezTo>
                  <a:cubicBezTo>
                    <a:pt x="84903" y="11049"/>
                    <a:pt x="85033" y="11051"/>
                    <a:pt x="85159" y="11051"/>
                  </a:cubicBezTo>
                  <a:cubicBezTo>
                    <a:pt x="87847" y="11051"/>
                    <a:pt x="90259" y="9739"/>
                    <a:pt x="92894" y="8157"/>
                  </a:cubicBezTo>
                  <a:lnTo>
                    <a:pt x="101079" y="3245"/>
                  </a:lnTo>
                  <a:cubicBezTo>
                    <a:pt x="101989" y="2698"/>
                    <a:pt x="102928" y="2135"/>
                    <a:pt x="103998" y="1925"/>
                  </a:cubicBezTo>
                  <a:cubicBezTo>
                    <a:pt x="104515" y="1824"/>
                    <a:pt x="105070" y="1764"/>
                    <a:pt x="105590" y="1764"/>
                  </a:cubicBezTo>
                  <a:cubicBezTo>
                    <a:pt x="106257" y="1764"/>
                    <a:pt x="106865" y="1863"/>
                    <a:pt x="107257" y="2099"/>
                  </a:cubicBezTo>
                  <a:cubicBezTo>
                    <a:pt x="107289" y="2449"/>
                    <a:pt x="107452" y="2779"/>
                    <a:pt x="107686" y="3056"/>
                  </a:cubicBezTo>
                  <a:cubicBezTo>
                    <a:pt x="108069" y="3829"/>
                    <a:pt x="109021" y="4130"/>
                    <a:pt x="109931" y="4319"/>
                  </a:cubicBezTo>
                  <a:lnTo>
                    <a:pt x="113498" y="5053"/>
                  </a:lnTo>
                  <a:cubicBezTo>
                    <a:pt x="113307" y="4778"/>
                    <a:pt x="113120" y="4499"/>
                    <a:pt x="112934" y="4221"/>
                  </a:cubicBezTo>
                  <a:lnTo>
                    <a:pt x="110205" y="3657"/>
                  </a:lnTo>
                  <a:cubicBezTo>
                    <a:pt x="109408" y="3058"/>
                    <a:pt x="108996" y="2074"/>
                    <a:pt x="109128" y="1085"/>
                  </a:cubicBezTo>
                  <a:cubicBezTo>
                    <a:pt x="109592" y="855"/>
                    <a:pt x="110083" y="718"/>
                    <a:pt x="110595" y="636"/>
                  </a:cubicBezTo>
                  <a:cubicBezTo>
                    <a:pt x="110451" y="423"/>
                    <a:pt x="110304" y="212"/>
                    <a:pt x="110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40"/>
            <p:cNvSpPr/>
            <p:nvPr/>
          </p:nvSpPr>
          <p:spPr>
            <a:xfrm rot="10580120">
              <a:off x="19973940" y="7473726"/>
              <a:ext cx="1724076" cy="1203349"/>
            </a:xfrm>
            <a:custGeom>
              <a:rect b="b" l="l" r="r" t="t"/>
              <a:pathLst>
                <a:path extrusionOk="0" h="21936" w="28791">
                  <a:moveTo>
                    <a:pt x="21064" y="0"/>
                  </a:moveTo>
                  <a:cubicBezTo>
                    <a:pt x="16777" y="0"/>
                    <a:pt x="12473" y="1028"/>
                    <a:pt x="8826" y="3259"/>
                  </a:cubicBezTo>
                  <a:cubicBezTo>
                    <a:pt x="4660" y="5808"/>
                    <a:pt x="1424" y="9991"/>
                    <a:pt x="443" y="14775"/>
                  </a:cubicBezTo>
                  <a:cubicBezTo>
                    <a:pt x="1" y="16934"/>
                    <a:pt x="141" y="19483"/>
                    <a:pt x="1808" y="20923"/>
                  </a:cubicBezTo>
                  <a:cubicBezTo>
                    <a:pt x="2632" y="21634"/>
                    <a:pt x="3688" y="21936"/>
                    <a:pt x="4779" y="21936"/>
                  </a:cubicBezTo>
                  <a:cubicBezTo>
                    <a:pt x="5819" y="21936"/>
                    <a:pt x="6890" y="21662"/>
                    <a:pt x="7821" y="21206"/>
                  </a:cubicBezTo>
                  <a:cubicBezTo>
                    <a:pt x="12691" y="18828"/>
                    <a:pt x="14769" y="12656"/>
                    <a:pt x="19594" y="10190"/>
                  </a:cubicBezTo>
                  <a:cubicBezTo>
                    <a:pt x="21456" y="9240"/>
                    <a:pt x="23594" y="8919"/>
                    <a:pt x="25426" y="7911"/>
                  </a:cubicBezTo>
                  <a:cubicBezTo>
                    <a:pt x="27257" y="6902"/>
                    <a:pt x="28790" y="4772"/>
                    <a:pt x="28079" y="2805"/>
                  </a:cubicBezTo>
                  <a:cubicBezTo>
                    <a:pt x="27372" y="854"/>
                    <a:pt x="24957" y="204"/>
                    <a:pt x="22885" y="62"/>
                  </a:cubicBezTo>
                  <a:cubicBezTo>
                    <a:pt x="22280" y="21"/>
                    <a:pt x="21672" y="0"/>
                    <a:pt x="2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40"/>
            <p:cNvSpPr/>
            <p:nvPr/>
          </p:nvSpPr>
          <p:spPr>
            <a:xfrm rot="10580120">
              <a:off x="13707254" y="8431871"/>
              <a:ext cx="905243" cy="709359"/>
            </a:xfrm>
            <a:custGeom>
              <a:rect b="b" l="l" r="r" t="t"/>
              <a:pathLst>
                <a:path extrusionOk="0" h="12931" w="15117">
                  <a:moveTo>
                    <a:pt x="5526" y="0"/>
                  </a:moveTo>
                  <a:lnTo>
                    <a:pt x="2254" y="519"/>
                  </a:lnTo>
                  <a:cubicBezTo>
                    <a:pt x="1061" y="828"/>
                    <a:pt x="257" y="2038"/>
                    <a:pt x="129" y="3263"/>
                  </a:cubicBezTo>
                  <a:cubicBezTo>
                    <a:pt x="1" y="4489"/>
                    <a:pt x="434" y="5709"/>
                    <a:pt x="1029" y="6786"/>
                  </a:cubicBezTo>
                  <a:cubicBezTo>
                    <a:pt x="2551" y="9556"/>
                    <a:pt x="5198" y="11687"/>
                    <a:pt x="8228" y="12581"/>
                  </a:cubicBezTo>
                  <a:cubicBezTo>
                    <a:pt x="8937" y="12790"/>
                    <a:pt x="9686" y="12931"/>
                    <a:pt x="10423" y="12931"/>
                  </a:cubicBezTo>
                  <a:cubicBezTo>
                    <a:pt x="11052" y="12931"/>
                    <a:pt x="11672" y="12828"/>
                    <a:pt x="12251" y="12578"/>
                  </a:cubicBezTo>
                  <a:cubicBezTo>
                    <a:pt x="14156" y="11751"/>
                    <a:pt x="15117" y="9420"/>
                    <a:pt x="14761" y="7374"/>
                  </a:cubicBezTo>
                  <a:cubicBezTo>
                    <a:pt x="14403" y="5328"/>
                    <a:pt x="12958" y="3601"/>
                    <a:pt x="11233" y="2445"/>
                  </a:cubicBezTo>
                  <a:cubicBezTo>
                    <a:pt x="9506" y="1290"/>
                    <a:pt x="7504" y="630"/>
                    <a:pt x="5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40"/>
            <p:cNvSpPr/>
            <p:nvPr/>
          </p:nvSpPr>
          <p:spPr>
            <a:xfrm rot="10580120">
              <a:off x="12889422" y="6716272"/>
              <a:ext cx="992013" cy="1713302"/>
            </a:xfrm>
            <a:custGeom>
              <a:rect b="b" l="l" r="r" t="t"/>
              <a:pathLst>
                <a:path extrusionOk="0" h="31232" w="16566">
                  <a:moveTo>
                    <a:pt x="4992" y="0"/>
                  </a:moveTo>
                  <a:cubicBezTo>
                    <a:pt x="3020" y="0"/>
                    <a:pt x="913" y="919"/>
                    <a:pt x="495" y="2796"/>
                  </a:cubicBezTo>
                  <a:cubicBezTo>
                    <a:pt x="1" y="5017"/>
                    <a:pt x="2070" y="6864"/>
                    <a:pt x="3605" y="8547"/>
                  </a:cubicBezTo>
                  <a:cubicBezTo>
                    <a:pt x="8213" y="13596"/>
                    <a:pt x="9064" y="20892"/>
                    <a:pt x="10424" y="27590"/>
                  </a:cubicBezTo>
                  <a:cubicBezTo>
                    <a:pt x="10607" y="28488"/>
                    <a:pt x="10814" y="29411"/>
                    <a:pt x="11351" y="30154"/>
                  </a:cubicBezTo>
                  <a:cubicBezTo>
                    <a:pt x="11795" y="30770"/>
                    <a:pt x="12527" y="31231"/>
                    <a:pt x="13267" y="31231"/>
                  </a:cubicBezTo>
                  <a:cubicBezTo>
                    <a:pt x="13419" y="31231"/>
                    <a:pt x="13572" y="31212"/>
                    <a:pt x="13723" y="31170"/>
                  </a:cubicBezTo>
                  <a:cubicBezTo>
                    <a:pt x="14986" y="30819"/>
                    <a:pt x="15392" y="29259"/>
                    <a:pt x="15571" y="27960"/>
                  </a:cubicBezTo>
                  <a:cubicBezTo>
                    <a:pt x="16118" y="23994"/>
                    <a:pt x="16566" y="19997"/>
                    <a:pt x="16414" y="15996"/>
                  </a:cubicBezTo>
                  <a:cubicBezTo>
                    <a:pt x="16280" y="12512"/>
                    <a:pt x="15662" y="8967"/>
                    <a:pt x="13929" y="5944"/>
                  </a:cubicBezTo>
                  <a:cubicBezTo>
                    <a:pt x="12193" y="2919"/>
                    <a:pt x="9204" y="478"/>
                    <a:pt x="5743" y="46"/>
                  </a:cubicBezTo>
                  <a:cubicBezTo>
                    <a:pt x="5498" y="16"/>
                    <a:pt x="5246" y="0"/>
                    <a:pt x="4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40"/>
            <p:cNvSpPr/>
            <p:nvPr/>
          </p:nvSpPr>
          <p:spPr>
            <a:xfrm rot="10580120">
              <a:off x="13046894" y="5177606"/>
              <a:ext cx="342528" cy="528166"/>
            </a:xfrm>
            <a:custGeom>
              <a:rect b="b" l="l" r="r" t="t"/>
              <a:pathLst>
                <a:path extrusionOk="0" h="9628" w="5720">
                  <a:moveTo>
                    <a:pt x="3915" y="0"/>
                  </a:moveTo>
                  <a:cubicBezTo>
                    <a:pt x="3868" y="0"/>
                    <a:pt x="3820" y="5"/>
                    <a:pt x="3770" y="14"/>
                  </a:cubicBezTo>
                  <a:cubicBezTo>
                    <a:pt x="3416" y="82"/>
                    <a:pt x="3168" y="393"/>
                    <a:pt x="2962" y="688"/>
                  </a:cubicBezTo>
                  <a:cubicBezTo>
                    <a:pt x="1186" y="3244"/>
                    <a:pt x="160" y="6247"/>
                    <a:pt x="1" y="9356"/>
                  </a:cubicBezTo>
                  <a:cubicBezTo>
                    <a:pt x="286" y="9546"/>
                    <a:pt x="599" y="9627"/>
                    <a:pt x="921" y="9627"/>
                  </a:cubicBezTo>
                  <a:cubicBezTo>
                    <a:pt x="1744" y="9627"/>
                    <a:pt x="2623" y="9095"/>
                    <a:pt x="3222" y="8461"/>
                  </a:cubicBezTo>
                  <a:cubicBezTo>
                    <a:pt x="4999" y="6591"/>
                    <a:pt x="5720" y="3777"/>
                    <a:pt x="5062" y="1284"/>
                  </a:cubicBezTo>
                  <a:cubicBezTo>
                    <a:pt x="4906" y="688"/>
                    <a:pt x="4494" y="0"/>
                    <a:pt x="3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40"/>
            <p:cNvSpPr/>
            <p:nvPr/>
          </p:nvSpPr>
          <p:spPr>
            <a:xfrm rot="10580120">
              <a:off x="20816434" y="3706518"/>
              <a:ext cx="1028002" cy="1343125"/>
            </a:xfrm>
            <a:custGeom>
              <a:rect b="b" l="l" r="r" t="t"/>
              <a:pathLst>
                <a:path extrusionOk="0" h="24484" w="17167">
                  <a:moveTo>
                    <a:pt x="2645" y="1"/>
                  </a:moveTo>
                  <a:cubicBezTo>
                    <a:pt x="2061" y="1"/>
                    <a:pt x="1461" y="298"/>
                    <a:pt x="1071" y="751"/>
                  </a:cubicBezTo>
                  <a:cubicBezTo>
                    <a:pt x="516" y="1392"/>
                    <a:pt x="313" y="2269"/>
                    <a:pt x="256" y="3114"/>
                  </a:cubicBezTo>
                  <a:cubicBezTo>
                    <a:pt x="1" y="6858"/>
                    <a:pt x="2180" y="10283"/>
                    <a:pt x="4270" y="13401"/>
                  </a:cubicBezTo>
                  <a:cubicBezTo>
                    <a:pt x="5879" y="15798"/>
                    <a:pt x="7501" y="18212"/>
                    <a:pt x="9548" y="20248"/>
                  </a:cubicBezTo>
                  <a:cubicBezTo>
                    <a:pt x="11596" y="22284"/>
                    <a:pt x="14121" y="23938"/>
                    <a:pt x="16957" y="24483"/>
                  </a:cubicBezTo>
                  <a:cubicBezTo>
                    <a:pt x="17167" y="23421"/>
                    <a:pt x="16365" y="22393"/>
                    <a:pt x="15414" y="21875"/>
                  </a:cubicBezTo>
                  <a:cubicBezTo>
                    <a:pt x="14464" y="21355"/>
                    <a:pt x="13367" y="21193"/>
                    <a:pt x="12349" y="20829"/>
                  </a:cubicBezTo>
                  <a:cubicBezTo>
                    <a:pt x="9067" y="19654"/>
                    <a:pt x="6868" y="16458"/>
                    <a:pt x="5853" y="13124"/>
                  </a:cubicBezTo>
                  <a:cubicBezTo>
                    <a:pt x="4839" y="9790"/>
                    <a:pt x="4800" y="6254"/>
                    <a:pt x="4523" y="2780"/>
                  </a:cubicBezTo>
                  <a:cubicBezTo>
                    <a:pt x="4444" y="1786"/>
                    <a:pt x="4241" y="629"/>
                    <a:pt x="3355" y="169"/>
                  </a:cubicBezTo>
                  <a:cubicBezTo>
                    <a:pt x="3132" y="53"/>
                    <a:pt x="2890" y="1"/>
                    <a:pt x="2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40"/>
            <p:cNvSpPr/>
            <p:nvPr/>
          </p:nvSpPr>
          <p:spPr>
            <a:xfrm rot="10580120">
              <a:off x="19782743" y="3543084"/>
              <a:ext cx="716134" cy="363758"/>
            </a:xfrm>
            <a:custGeom>
              <a:rect b="b" l="l" r="r" t="t"/>
              <a:pathLst>
                <a:path extrusionOk="0" h="6631" w="11959">
                  <a:moveTo>
                    <a:pt x="2583" y="0"/>
                  </a:moveTo>
                  <a:cubicBezTo>
                    <a:pt x="1776" y="0"/>
                    <a:pt x="976" y="195"/>
                    <a:pt x="502" y="815"/>
                  </a:cubicBezTo>
                  <a:cubicBezTo>
                    <a:pt x="1" y="1469"/>
                    <a:pt x="46" y="2428"/>
                    <a:pt x="435" y="3155"/>
                  </a:cubicBezTo>
                  <a:cubicBezTo>
                    <a:pt x="823" y="3883"/>
                    <a:pt x="1496" y="4416"/>
                    <a:pt x="2195" y="4853"/>
                  </a:cubicBezTo>
                  <a:cubicBezTo>
                    <a:pt x="4058" y="6017"/>
                    <a:pt x="6255" y="6630"/>
                    <a:pt x="8449" y="6630"/>
                  </a:cubicBezTo>
                  <a:cubicBezTo>
                    <a:pt x="9170" y="6630"/>
                    <a:pt x="9890" y="6564"/>
                    <a:pt x="10598" y="6430"/>
                  </a:cubicBezTo>
                  <a:cubicBezTo>
                    <a:pt x="10993" y="6354"/>
                    <a:pt x="11427" y="6231"/>
                    <a:pt x="11636" y="5888"/>
                  </a:cubicBezTo>
                  <a:cubicBezTo>
                    <a:pt x="11959" y="5361"/>
                    <a:pt x="11571" y="4695"/>
                    <a:pt x="11162" y="4232"/>
                  </a:cubicBezTo>
                  <a:cubicBezTo>
                    <a:pt x="9184" y="1987"/>
                    <a:pt x="6387" y="480"/>
                    <a:pt x="3424" y="63"/>
                  </a:cubicBezTo>
                  <a:cubicBezTo>
                    <a:pt x="3152" y="24"/>
                    <a:pt x="2867" y="0"/>
                    <a:pt x="2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40"/>
            <p:cNvSpPr/>
            <p:nvPr/>
          </p:nvSpPr>
          <p:spPr>
            <a:xfrm rot="10580120">
              <a:off x="19403219" y="8556867"/>
              <a:ext cx="523672" cy="240220"/>
            </a:xfrm>
            <a:custGeom>
              <a:rect b="b" l="l" r="r" t="t"/>
              <a:pathLst>
                <a:path extrusionOk="0" h="4379" w="8745">
                  <a:moveTo>
                    <a:pt x="3811" y="1"/>
                  </a:moveTo>
                  <a:cubicBezTo>
                    <a:pt x="3500" y="1"/>
                    <a:pt x="3190" y="32"/>
                    <a:pt x="2882" y="103"/>
                  </a:cubicBezTo>
                  <a:cubicBezTo>
                    <a:pt x="1258" y="481"/>
                    <a:pt x="0" y="2077"/>
                    <a:pt x="16" y="3744"/>
                  </a:cubicBezTo>
                  <a:cubicBezTo>
                    <a:pt x="1139" y="4167"/>
                    <a:pt x="2340" y="4378"/>
                    <a:pt x="3541" y="4378"/>
                  </a:cubicBezTo>
                  <a:cubicBezTo>
                    <a:pt x="4871" y="4378"/>
                    <a:pt x="6201" y="4120"/>
                    <a:pt x="7428" y="3604"/>
                  </a:cubicBezTo>
                  <a:cubicBezTo>
                    <a:pt x="7990" y="3366"/>
                    <a:pt x="8601" y="2983"/>
                    <a:pt x="8662" y="2375"/>
                  </a:cubicBezTo>
                  <a:cubicBezTo>
                    <a:pt x="8744" y="1557"/>
                    <a:pt x="7818" y="1047"/>
                    <a:pt x="7046" y="767"/>
                  </a:cubicBezTo>
                  <a:cubicBezTo>
                    <a:pt x="6003" y="386"/>
                    <a:pt x="4903" y="1"/>
                    <a:pt x="3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40"/>
            <p:cNvSpPr/>
            <p:nvPr/>
          </p:nvSpPr>
          <p:spPr>
            <a:xfrm rot="10580120">
              <a:off x="19152299" y="8664348"/>
              <a:ext cx="203720" cy="107356"/>
            </a:xfrm>
            <a:custGeom>
              <a:rect b="b" l="l" r="r" t="t"/>
              <a:pathLst>
                <a:path extrusionOk="0" h="1957" w="3402">
                  <a:moveTo>
                    <a:pt x="1252" y="1"/>
                  </a:moveTo>
                  <a:cubicBezTo>
                    <a:pt x="1177" y="1"/>
                    <a:pt x="1102" y="6"/>
                    <a:pt x="1026" y="16"/>
                  </a:cubicBezTo>
                  <a:cubicBezTo>
                    <a:pt x="507" y="87"/>
                    <a:pt x="0" y="539"/>
                    <a:pt x="66" y="1059"/>
                  </a:cubicBezTo>
                  <a:cubicBezTo>
                    <a:pt x="154" y="1768"/>
                    <a:pt x="1063" y="1956"/>
                    <a:pt x="1791" y="1956"/>
                  </a:cubicBezTo>
                  <a:cubicBezTo>
                    <a:pt x="1817" y="1956"/>
                    <a:pt x="1843" y="1956"/>
                    <a:pt x="1869" y="1956"/>
                  </a:cubicBezTo>
                  <a:cubicBezTo>
                    <a:pt x="2210" y="1951"/>
                    <a:pt x="2564" y="1940"/>
                    <a:pt x="2866" y="1785"/>
                  </a:cubicBezTo>
                  <a:cubicBezTo>
                    <a:pt x="3169" y="1630"/>
                    <a:pt x="3402" y="1280"/>
                    <a:pt x="3307" y="953"/>
                  </a:cubicBezTo>
                  <a:cubicBezTo>
                    <a:pt x="3212" y="625"/>
                    <a:pt x="2861" y="462"/>
                    <a:pt x="2547" y="337"/>
                  </a:cubicBezTo>
                  <a:cubicBezTo>
                    <a:pt x="2132" y="169"/>
                    <a:pt x="1695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40"/>
            <p:cNvSpPr/>
            <p:nvPr/>
          </p:nvSpPr>
          <p:spPr>
            <a:xfrm rot="10580120">
              <a:off x="21284993" y="6174975"/>
              <a:ext cx="715955" cy="1235056"/>
            </a:xfrm>
            <a:custGeom>
              <a:rect b="b" l="l" r="r" t="t"/>
              <a:pathLst>
                <a:path extrusionOk="0" h="22514" w="11956">
                  <a:moveTo>
                    <a:pt x="8205" y="0"/>
                  </a:moveTo>
                  <a:cubicBezTo>
                    <a:pt x="6123" y="0"/>
                    <a:pt x="4639" y="2139"/>
                    <a:pt x="4251" y="4187"/>
                  </a:cubicBezTo>
                  <a:cubicBezTo>
                    <a:pt x="3863" y="6238"/>
                    <a:pt x="4177" y="8380"/>
                    <a:pt x="3726" y="10417"/>
                  </a:cubicBezTo>
                  <a:cubicBezTo>
                    <a:pt x="3262" y="12515"/>
                    <a:pt x="2024" y="14349"/>
                    <a:pt x="1197" y="16332"/>
                  </a:cubicBezTo>
                  <a:cubicBezTo>
                    <a:pt x="370" y="18316"/>
                    <a:pt x="1" y="20736"/>
                    <a:pt x="1209" y="22514"/>
                  </a:cubicBezTo>
                  <a:cubicBezTo>
                    <a:pt x="2549" y="18554"/>
                    <a:pt x="4636" y="14887"/>
                    <a:pt x="7357" y="11714"/>
                  </a:cubicBezTo>
                  <a:cubicBezTo>
                    <a:pt x="8442" y="10451"/>
                    <a:pt x="9629" y="9263"/>
                    <a:pt x="10512" y="7851"/>
                  </a:cubicBezTo>
                  <a:cubicBezTo>
                    <a:pt x="11393" y="6440"/>
                    <a:pt x="11955" y="4739"/>
                    <a:pt x="11624" y="3106"/>
                  </a:cubicBezTo>
                  <a:cubicBezTo>
                    <a:pt x="11292" y="1476"/>
                    <a:pt x="9879" y="5"/>
                    <a:pt x="8215" y="0"/>
                  </a:cubicBezTo>
                  <a:cubicBezTo>
                    <a:pt x="8211" y="0"/>
                    <a:pt x="8208" y="0"/>
                    <a:pt x="8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40"/>
            <p:cNvSpPr/>
            <p:nvPr/>
          </p:nvSpPr>
          <p:spPr>
            <a:xfrm rot="10580120">
              <a:off x="21651103" y="7426928"/>
              <a:ext cx="176953" cy="264302"/>
            </a:xfrm>
            <a:custGeom>
              <a:rect b="b" l="l" r="r" t="t"/>
              <a:pathLst>
                <a:path extrusionOk="0" h="4818" w="2955">
                  <a:moveTo>
                    <a:pt x="1584" y="1"/>
                  </a:moveTo>
                  <a:cubicBezTo>
                    <a:pt x="1523" y="1"/>
                    <a:pt x="1461" y="6"/>
                    <a:pt x="1400" y="18"/>
                  </a:cubicBezTo>
                  <a:cubicBezTo>
                    <a:pt x="743" y="1029"/>
                    <a:pt x="297" y="2163"/>
                    <a:pt x="90" y="3352"/>
                  </a:cubicBezTo>
                  <a:cubicBezTo>
                    <a:pt x="7" y="3823"/>
                    <a:pt x="0" y="4398"/>
                    <a:pt x="388" y="4680"/>
                  </a:cubicBezTo>
                  <a:cubicBezTo>
                    <a:pt x="520" y="4775"/>
                    <a:pt x="675" y="4817"/>
                    <a:pt x="835" y="4817"/>
                  </a:cubicBezTo>
                  <a:cubicBezTo>
                    <a:pt x="1063" y="4817"/>
                    <a:pt x="1299" y="4732"/>
                    <a:pt x="1484" y="4593"/>
                  </a:cubicBezTo>
                  <a:cubicBezTo>
                    <a:pt x="1798" y="4356"/>
                    <a:pt x="1997" y="4002"/>
                    <a:pt x="2186" y="3657"/>
                  </a:cubicBezTo>
                  <a:cubicBezTo>
                    <a:pt x="2564" y="2970"/>
                    <a:pt x="2954" y="2236"/>
                    <a:pt x="2905" y="1453"/>
                  </a:cubicBezTo>
                  <a:cubicBezTo>
                    <a:pt x="2862" y="732"/>
                    <a:pt x="2277" y="1"/>
                    <a:pt x="1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40"/>
            <p:cNvSpPr/>
            <p:nvPr/>
          </p:nvSpPr>
          <p:spPr>
            <a:xfrm rot="10580120">
              <a:off x="14935335" y="8852012"/>
              <a:ext cx="4205245" cy="792248"/>
            </a:xfrm>
            <a:custGeom>
              <a:rect b="b" l="l" r="r" t="t"/>
              <a:pathLst>
                <a:path extrusionOk="0" h="14442" w="70225">
                  <a:moveTo>
                    <a:pt x="25100" y="0"/>
                  </a:moveTo>
                  <a:cubicBezTo>
                    <a:pt x="22955" y="0"/>
                    <a:pt x="20799" y="236"/>
                    <a:pt x="18697" y="645"/>
                  </a:cubicBezTo>
                  <a:cubicBezTo>
                    <a:pt x="13631" y="1632"/>
                    <a:pt x="8809" y="3575"/>
                    <a:pt x="4033" y="5535"/>
                  </a:cubicBezTo>
                  <a:cubicBezTo>
                    <a:pt x="3063" y="5932"/>
                    <a:pt x="2070" y="6345"/>
                    <a:pt x="1297" y="7054"/>
                  </a:cubicBezTo>
                  <a:cubicBezTo>
                    <a:pt x="522" y="7761"/>
                    <a:pt x="1" y="8840"/>
                    <a:pt x="235" y="9863"/>
                  </a:cubicBezTo>
                  <a:cubicBezTo>
                    <a:pt x="618" y="11529"/>
                    <a:pt x="2646" y="12176"/>
                    <a:pt x="4354" y="12252"/>
                  </a:cubicBezTo>
                  <a:cubicBezTo>
                    <a:pt x="4614" y="12263"/>
                    <a:pt x="4873" y="12269"/>
                    <a:pt x="5132" y="12269"/>
                  </a:cubicBezTo>
                  <a:cubicBezTo>
                    <a:pt x="8902" y="12269"/>
                    <a:pt x="12591" y="11085"/>
                    <a:pt x="16317" y="10422"/>
                  </a:cubicBezTo>
                  <a:cubicBezTo>
                    <a:pt x="18696" y="9999"/>
                    <a:pt x="21102" y="9788"/>
                    <a:pt x="23506" y="9788"/>
                  </a:cubicBezTo>
                  <a:cubicBezTo>
                    <a:pt x="26540" y="9788"/>
                    <a:pt x="29573" y="10124"/>
                    <a:pt x="32548" y="10795"/>
                  </a:cubicBezTo>
                  <a:cubicBezTo>
                    <a:pt x="36092" y="11595"/>
                    <a:pt x="39655" y="12876"/>
                    <a:pt x="43238" y="12876"/>
                  </a:cubicBezTo>
                  <a:cubicBezTo>
                    <a:pt x="43931" y="12876"/>
                    <a:pt x="44625" y="12828"/>
                    <a:pt x="45319" y="12719"/>
                  </a:cubicBezTo>
                  <a:cubicBezTo>
                    <a:pt x="47132" y="12437"/>
                    <a:pt x="48873" y="11745"/>
                    <a:pt x="50703" y="11614"/>
                  </a:cubicBezTo>
                  <a:cubicBezTo>
                    <a:pt x="50925" y="11598"/>
                    <a:pt x="51147" y="11590"/>
                    <a:pt x="51368" y="11590"/>
                  </a:cubicBezTo>
                  <a:cubicBezTo>
                    <a:pt x="54342" y="11590"/>
                    <a:pt x="57179" y="12957"/>
                    <a:pt x="60058" y="13811"/>
                  </a:cubicBezTo>
                  <a:cubicBezTo>
                    <a:pt x="61333" y="14191"/>
                    <a:pt x="62726" y="14442"/>
                    <a:pt x="64078" y="14442"/>
                  </a:cubicBezTo>
                  <a:cubicBezTo>
                    <a:pt x="66005" y="14442"/>
                    <a:pt x="67849" y="13932"/>
                    <a:pt x="69155" y="12557"/>
                  </a:cubicBezTo>
                  <a:cubicBezTo>
                    <a:pt x="69766" y="11912"/>
                    <a:pt x="70225" y="10979"/>
                    <a:pt x="69914" y="10145"/>
                  </a:cubicBezTo>
                  <a:cubicBezTo>
                    <a:pt x="69658" y="9461"/>
                    <a:pt x="68964" y="9053"/>
                    <a:pt x="68300" y="8749"/>
                  </a:cubicBezTo>
                  <a:cubicBezTo>
                    <a:pt x="65175" y="7322"/>
                    <a:pt x="61780" y="7051"/>
                    <a:pt x="58314" y="7051"/>
                  </a:cubicBezTo>
                  <a:cubicBezTo>
                    <a:pt x="56193" y="7051"/>
                    <a:pt x="54045" y="7152"/>
                    <a:pt x="51916" y="7152"/>
                  </a:cubicBezTo>
                  <a:cubicBezTo>
                    <a:pt x="48971" y="7152"/>
                    <a:pt x="46061" y="6958"/>
                    <a:pt x="43306" y="6035"/>
                  </a:cubicBezTo>
                  <a:cubicBezTo>
                    <a:pt x="40026" y="4936"/>
                    <a:pt x="37159" y="2858"/>
                    <a:pt x="33944" y="1581"/>
                  </a:cubicBezTo>
                  <a:cubicBezTo>
                    <a:pt x="31135" y="469"/>
                    <a:pt x="28128" y="0"/>
                    <a:pt x="25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40"/>
            <p:cNvSpPr/>
            <p:nvPr/>
          </p:nvSpPr>
          <p:spPr>
            <a:xfrm rot="10580120">
              <a:off x="15682655" y="9405417"/>
              <a:ext cx="562835" cy="160238"/>
            </a:xfrm>
            <a:custGeom>
              <a:rect b="b" l="l" r="r" t="t"/>
              <a:pathLst>
                <a:path extrusionOk="0" h="2921" w="9399">
                  <a:moveTo>
                    <a:pt x="1355" y="0"/>
                  </a:moveTo>
                  <a:cubicBezTo>
                    <a:pt x="949" y="0"/>
                    <a:pt x="503" y="48"/>
                    <a:pt x="249" y="359"/>
                  </a:cubicBezTo>
                  <a:cubicBezTo>
                    <a:pt x="1" y="666"/>
                    <a:pt x="46" y="1139"/>
                    <a:pt x="268" y="1466"/>
                  </a:cubicBezTo>
                  <a:cubicBezTo>
                    <a:pt x="489" y="1794"/>
                    <a:pt x="847" y="2001"/>
                    <a:pt x="1208" y="2160"/>
                  </a:cubicBezTo>
                  <a:cubicBezTo>
                    <a:pt x="2384" y="2676"/>
                    <a:pt x="3696" y="2778"/>
                    <a:pt x="4977" y="2866"/>
                  </a:cubicBezTo>
                  <a:cubicBezTo>
                    <a:pt x="5404" y="2895"/>
                    <a:pt x="5842" y="2921"/>
                    <a:pt x="6277" y="2921"/>
                  </a:cubicBezTo>
                  <a:cubicBezTo>
                    <a:pt x="7293" y="2921"/>
                    <a:pt x="8296" y="2781"/>
                    <a:pt x="9123" y="2221"/>
                  </a:cubicBezTo>
                  <a:cubicBezTo>
                    <a:pt x="9398" y="1596"/>
                    <a:pt x="8581" y="1069"/>
                    <a:pt x="7921" y="894"/>
                  </a:cubicBezTo>
                  <a:cubicBezTo>
                    <a:pt x="5803" y="325"/>
                    <a:pt x="3620" y="26"/>
                    <a:pt x="1426" y="1"/>
                  </a:cubicBezTo>
                  <a:cubicBezTo>
                    <a:pt x="1402" y="1"/>
                    <a:pt x="1379" y="0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40"/>
            <p:cNvSpPr/>
            <p:nvPr/>
          </p:nvSpPr>
          <p:spPr>
            <a:xfrm rot="10580120">
              <a:off x="12576515" y="3844555"/>
              <a:ext cx="1976061" cy="1167801"/>
            </a:xfrm>
            <a:custGeom>
              <a:rect b="b" l="l" r="r" t="t"/>
              <a:pathLst>
                <a:path extrusionOk="0" h="21288" w="32999">
                  <a:moveTo>
                    <a:pt x="27563" y="1"/>
                  </a:moveTo>
                  <a:cubicBezTo>
                    <a:pt x="27188" y="1"/>
                    <a:pt x="26826" y="74"/>
                    <a:pt x="26496" y="265"/>
                  </a:cubicBezTo>
                  <a:cubicBezTo>
                    <a:pt x="25265" y="977"/>
                    <a:pt x="25329" y="2723"/>
                    <a:pt x="25012" y="4108"/>
                  </a:cubicBezTo>
                  <a:cubicBezTo>
                    <a:pt x="24563" y="6070"/>
                    <a:pt x="23076" y="7658"/>
                    <a:pt x="21364" y="8717"/>
                  </a:cubicBezTo>
                  <a:cubicBezTo>
                    <a:pt x="19653" y="9775"/>
                    <a:pt x="17710" y="10385"/>
                    <a:pt x="15814" y="11055"/>
                  </a:cubicBezTo>
                  <a:cubicBezTo>
                    <a:pt x="12048" y="12387"/>
                    <a:pt x="8385" y="13995"/>
                    <a:pt x="4859" y="15867"/>
                  </a:cubicBezTo>
                  <a:cubicBezTo>
                    <a:pt x="2615" y="17059"/>
                    <a:pt x="168" y="18754"/>
                    <a:pt x="0" y="21288"/>
                  </a:cubicBezTo>
                  <a:cubicBezTo>
                    <a:pt x="2904" y="20428"/>
                    <a:pt x="5124" y="18077"/>
                    <a:pt x="7887" y="16840"/>
                  </a:cubicBezTo>
                  <a:cubicBezTo>
                    <a:pt x="10959" y="15465"/>
                    <a:pt x="14460" y="15562"/>
                    <a:pt x="17762" y="14917"/>
                  </a:cubicBezTo>
                  <a:cubicBezTo>
                    <a:pt x="22750" y="13945"/>
                    <a:pt x="27369" y="11190"/>
                    <a:pt x="30594" y="7267"/>
                  </a:cubicBezTo>
                  <a:cubicBezTo>
                    <a:pt x="31930" y="5641"/>
                    <a:pt x="32998" y="3143"/>
                    <a:pt x="31589" y="1583"/>
                  </a:cubicBezTo>
                  <a:cubicBezTo>
                    <a:pt x="31032" y="967"/>
                    <a:pt x="30213" y="675"/>
                    <a:pt x="29428" y="405"/>
                  </a:cubicBezTo>
                  <a:cubicBezTo>
                    <a:pt x="28833" y="201"/>
                    <a:pt x="28181" y="1"/>
                    <a:pt x="275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40"/>
            <p:cNvSpPr/>
            <p:nvPr/>
          </p:nvSpPr>
          <p:spPr>
            <a:xfrm rot="10580120">
              <a:off x="14559542" y="3625477"/>
              <a:ext cx="272285" cy="176147"/>
            </a:xfrm>
            <a:custGeom>
              <a:rect b="b" l="l" r="r" t="t"/>
              <a:pathLst>
                <a:path extrusionOk="0" h="3211" w="4547">
                  <a:moveTo>
                    <a:pt x="3505" y="0"/>
                  </a:moveTo>
                  <a:cubicBezTo>
                    <a:pt x="3144" y="0"/>
                    <a:pt x="2752" y="103"/>
                    <a:pt x="2450" y="275"/>
                  </a:cubicBezTo>
                  <a:cubicBezTo>
                    <a:pt x="1369" y="891"/>
                    <a:pt x="512" y="1834"/>
                    <a:pt x="0" y="2970"/>
                  </a:cubicBezTo>
                  <a:cubicBezTo>
                    <a:pt x="322" y="3137"/>
                    <a:pt x="661" y="3211"/>
                    <a:pt x="1004" y="3211"/>
                  </a:cubicBezTo>
                  <a:cubicBezTo>
                    <a:pt x="2062" y="3211"/>
                    <a:pt x="3162" y="2515"/>
                    <a:pt x="3955" y="1725"/>
                  </a:cubicBezTo>
                  <a:cubicBezTo>
                    <a:pt x="4249" y="1433"/>
                    <a:pt x="4546" y="1066"/>
                    <a:pt x="4489" y="656"/>
                  </a:cubicBezTo>
                  <a:cubicBezTo>
                    <a:pt x="4423" y="190"/>
                    <a:pt x="3993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40"/>
            <p:cNvSpPr/>
            <p:nvPr/>
          </p:nvSpPr>
          <p:spPr>
            <a:xfrm rot="10580120">
              <a:off x="21180472" y="7252949"/>
              <a:ext cx="105693" cy="110373"/>
            </a:xfrm>
            <a:custGeom>
              <a:rect b="b" l="l" r="r" t="t"/>
              <a:pathLst>
                <a:path extrusionOk="0" h="2012" w="1765">
                  <a:moveTo>
                    <a:pt x="861" y="1"/>
                  </a:moveTo>
                  <a:cubicBezTo>
                    <a:pt x="853" y="1"/>
                    <a:pt x="845" y="1"/>
                    <a:pt x="838" y="1"/>
                  </a:cubicBezTo>
                  <a:cubicBezTo>
                    <a:pt x="503" y="15"/>
                    <a:pt x="233" y="305"/>
                    <a:pt x="122" y="621"/>
                  </a:cubicBezTo>
                  <a:cubicBezTo>
                    <a:pt x="0" y="962"/>
                    <a:pt x="24" y="1367"/>
                    <a:pt x="238" y="1659"/>
                  </a:cubicBezTo>
                  <a:cubicBezTo>
                    <a:pt x="395" y="1875"/>
                    <a:pt x="661" y="2011"/>
                    <a:pt x="923" y="2011"/>
                  </a:cubicBezTo>
                  <a:cubicBezTo>
                    <a:pt x="1017" y="2011"/>
                    <a:pt x="1111" y="1994"/>
                    <a:pt x="1199" y="1956"/>
                  </a:cubicBezTo>
                  <a:cubicBezTo>
                    <a:pt x="1624" y="1774"/>
                    <a:pt x="1764" y="1213"/>
                    <a:pt x="1653" y="762"/>
                  </a:cubicBezTo>
                  <a:cubicBezTo>
                    <a:pt x="1557" y="380"/>
                    <a:pt x="1251" y="1"/>
                    <a:pt x="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2" name="Google Shape;3262;p40"/>
          <p:cNvGrpSpPr/>
          <p:nvPr/>
        </p:nvGrpSpPr>
        <p:grpSpPr>
          <a:xfrm rot="-411954">
            <a:off x="2555369" y="1962175"/>
            <a:ext cx="4033275" cy="2576583"/>
            <a:chOff x="2190454" y="1214907"/>
            <a:chExt cx="3829716" cy="2446543"/>
          </a:xfrm>
        </p:grpSpPr>
        <p:sp>
          <p:nvSpPr>
            <p:cNvPr id="3263" name="Google Shape;3263;p40"/>
            <p:cNvSpPr/>
            <p:nvPr/>
          </p:nvSpPr>
          <p:spPr>
            <a:xfrm>
              <a:off x="2439750" y="1214907"/>
              <a:ext cx="1713" cy="206"/>
            </a:xfrm>
            <a:custGeom>
              <a:rect b="b" l="l" r="r" t="t"/>
              <a:pathLst>
                <a:path extrusionOk="0" h="6" w="50">
                  <a:moveTo>
                    <a:pt x="6" y="1"/>
                  </a:moveTo>
                  <a:lnTo>
                    <a:pt x="0" y="5"/>
                  </a:lnTo>
                  <a:lnTo>
                    <a:pt x="50" y="5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40"/>
            <p:cNvSpPr/>
            <p:nvPr/>
          </p:nvSpPr>
          <p:spPr>
            <a:xfrm>
              <a:off x="2441428" y="1215078"/>
              <a:ext cx="4076" cy="377"/>
            </a:xfrm>
            <a:custGeom>
              <a:rect b="b" l="l" r="r" t="t"/>
              <a:pathLst>
                <a:path extrusionOk="0" h="11" w="119">
                  <a:moveTo>
                    <a:pt x="1" y="0"/>
                  </a:moveTo>
                  <a:lnTo>
                    <a:pt x="104" y="1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40"/>
            <p:cNvSpPr/>
            <p:nvPr/>
          </p:nvSpPr>
          <p:spPr>
            <a:xfrm>
              <a:off x="4061471" y="3302886"/>
              <a:ext cx="9043" cy="2535"/>
            </a:xfrm>
            <a:custGeom>
              <a:rect b="b" l="l" r="r" t="t"/>
              <a:pathLst>
                <a:path extrusionOk="0" h="74" w="264">
                  <a:moveTo>
                    <a:pt x="0" y="0"/>
                  </a:moveTo>
                  <a:lnTo>
                    <a:pt x="0" y="0"/>
                  </a:lnTo>
                  <a:cubicBezTo>
                    <a:pt x="48" y="27"/>
                    <a:pt x="98" y="51"/>
                    <a:pt x="149" y="74"/>
                  </a:cubicBezTo>
                  <a:lnTo>
                    <a:pt x="264" y="41"/>
                  </a:lnTo>
                  <a:cubicBezTo>
                    <a:pt x="177" y="27"/>
                    <a:pt x="89" y="14"/>
                    <a:pt x="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40"/>
            <p:cNvSpPr/>
            <p:nvPr/>
          </p:nvSpPr>
          <p:spPr>
            <a:xfrm>
              <a:off x="4700843" y="3657682"/>
              <a:ext cx="31581" cy="3768"/>
            </a:xfrm>
            <a:custGeom>
              <a:rect b="b" l="l" r="r" t="t"/>
              <a:pathLst>
                <a:path extrusionOk="0" h="110" w="922">
                  <a:moveTo>
                    <a:pt x="575" y="0"/>
                  </a:moveTo>
                  <a:cubicBezTo>
                    <a:pt x="379" y="6"/>
                    <a:pt x="186" y="44"/>
                    <a:pt x="0" y="110"/>
                  </a:cubicBezTo>
                  <a:lnTo>
                    <a:pt x="921" y="110"/>
                  </a:lnTo>
                  <a:cubicBezTo>
                    <a:pt x="807" y="68"/>
                    <a:pt x="692" y="30"/>
                    <a:pt x="5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40"/>
            <p:cNvSpPr/>
            <p:nvPr/>
          </p:nvSpPr>
          <p:spPr>
            <a:xfrm>
              <a:off x="3281387" y="2926031"/>
              <a:ext cx="388081" cy="237849"/>
            </a:xfrm>
            <a:custGeom>
              <a:rect b="b" l="l" r="r" t="t"/>
              <a:pathLst>
                <a:path extrusionOk="0" h="6944" w="11330">
                  <a:moveTo>
                    <a:pt x="1016" y="1"/>
                  </a:moveTo>
                  <a:cubicBezTo>
                    <a:pt x="631" y="230"/>
                    <a:pt x="329" y="529"/>
                    <a:pt x="149" y="877"/>
                  </a:cubicBezTo>
                  <a:cubicBezTo>
                    <a:pt x="64" y="1043"/>
                    <a:pt x="14" y="1276"/>
                    <a:pt x="1" y="1540"/>
                  </a:cubicBezTo>
                  <a:cubicBezTo>
                    <a:pt x="23" y="2099"/>
                    <a:pt x="155" y="2662"/>
                    <a:pt x="356" y="3196"/>
                  </a:cubicBezTo>
                  <a:cubicBezTo>
                    <a:pt x="612" y="3413"/>
                    <a:pt x="863" y="3632"/>
                    <a:pt x="1111" y="3849"/>
                  </a:cubicBezTo>
                  <a:cubicBezTo>
                    <a:pt x="2060" y="4683"/>
                    <a:pt x="2955" y="5471"/>
                    <a:pt x="4061" y="6020"/>
                  </a:cubicBezTo>
                  <a:cubicBezTo>
                    <a:pt x="5303" y="6639"/>
                    <a:pt x="6802" y="6944"/>
                    <a:pt x="8609" y="6944"/>
                  </a:cubicBezTo>
                  <a:cubicBezTo>
                    <a:pt x="9130" y="6944"/>
                    <a:pt x="9677" y="6919"/>
                    <a:pt x="10251" y="6868"/>
                  </a:cubicBezTo>
                  <a:cubicBezTo>
                    <a:pt x="10610" y="6836"/>
                    <a:pt x="10970" y="6796"/>
                    <a:pt x="11329" y="6751"/>
                  </a:cubicBezTo>
                  <a:cubicBezTo>
                    <a:pt x="10808" y="6588"/>
                    <a:pt x="10290" y="6420"/>
                    <a:pt x="9776" y="6252"/>
                  </a:cubicBezTo>
                  <a:cubicBezTo>
                    <a:pt x="7082" y="5378"/>
                    <a:pt x="4251" y="4420"/>
                    <a:pt x="2542" y="2476"/>
                  </a:cubicBezTo>
                  <a:cubicBezTo>
                    <a:pt x="1883" y="1727"/>
                    <a:pt x="1431" y="874"/>
                    <a:pt x="1016" y="1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40"/>
            <p:cNvSpPr/>
            <p:nvPr/>
          </p:nvSpPr>
          <p:spPr>
            <a:xfrm>
              <a:off x="4969286" y="2919420"/>
              <a:ext cx="260285" cy="75047"/>
            </a:xfrm>
            <a:custGeom>
              <a:rect b="b" l="l" r="r" t="t"/>
              <a:pathLst>
                <a:path extrusionOk="0" h="2191" w="7599">
                  <a:moveTo>
                    <a:pt x="7599" y="0"/>
                  </a:moveTo>
                  <a:lnTo>
                    <a:pt x="7599" y="0"/>
                  </a:lnTo>
                  <a:cubicBezTo>
                    <a:pt x="5203" y="998"/>
                    <a:pt x="2620" y="1649"/>
                    <a:pt x="1" y="2146"/>
                  </a:cubicBezTo>
                  <a:cubicBezTo>
                    <a:pt x="382" y="2175"/>
                    <a:pt x="765" y="2191"/>
                    <a:pt x="1150" y="2191"/>
                  </a:cubicBezTo>
                  <a:cubicBezTo>
                    <a:pt x="2715" y="2191"/>
                    <a:pt x="4293" y="1930"/>
                    <a:pt x="5733" y="1222"/>
                  </a:cubicBezTo>
                  <a:cubicBezTo>
                    <a:pt x="6419" y="885"/>
                    <a:pt x="7031" y="471"/>
                    <a:pt x="7599" y="0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40"/>
            <p:cNvSpPr/>
            <p:nvPr/>
          </p:nvSpPr>
          <p:spPr>
            <a:xfrm>
              <a:off x="5283936" y="2668070"/>
              <a:ext cx="236856" cy="226443"/>
            </a:xfrm>
            <a:custGeom>
              <a:rect b="b" l="l" r="r" t="t"/>
              <a:pathLst>
                <a:path extrusionOk="0" h="6611" w="6915">
                  <a:moveTo>
                    <a:pt x="6914" y="1"/>
                  </a:moveTo>
                  <a:lnTo>
                    <a:pt x="6914" y="1"/>
                  </a:lnTo>
                  <a:cubicBezTo>
                    <a:pt x="5927" y="537"/>
                    <a:pt x="5011" y="1190"/>
                    <a:pt x="4183" y="1948"/>
                  </a:cubicBezTo>
                  <a:cubicBezTo>
                    <a:pt x="3275" y="2782"/>
                    <a:pt x="2459" y="3755"/>
                    <a:pt x="1671" y="4695"/>
                  </a:cubicBezTo>
                  <a:cubicBezTo>
                    <a:pt x="1131" y="5341"/>
                    <a:pt x="584" y="5994"/>
                    <a:pt x="0" y="6611"/>
                  </a:cubicBezTo>
                  <a:cubicBezTo>
                    <a:pt x="220" y="6500"/>
                    <a:pt x="438" y="6386"/>
                    <a:pt x="652" y="6268"/>
                  </a:cubicBezTo>
                  <a:cubicBezTo>
                    <a:pt x="3404" y="4760"/>
                    <a:pt x="5763" y="2533"/>
                    <a:pt x="691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40"/>
            <p:cNvSpPr/>
            <p:nvPr/>
          </p:nvSpPr>
          <p:spPr>
            <a:xfrm>
              <a:off x="3316188" y="2903013"/>
              <a:ext cx="1579862" cy="312451"/>
            </a:xfrm>
            <a:custGeom>
              <a:rect b="b" l="l" r="r" t="t"/>
              <a:pathLst>
                <a:path extrusionOk="0" h="9122" w="46124">
                  <a:moveTo>
                    <a:pt x="33000" y="0"/>
                  </a:moveTo>
                  <a:cubicBezTo>
                    <a:pt x="32719" y="0"/>
                    <a:pt x="32437" y="9"/>
                    <a:pt x="32155" y="27"/>
                  </a:cubicBezTo>
                  <a:cubicBezTo>
                    <a:pt x="29770" y="183"/>
                    <a:pt x="27485" y="1028"/>
                    <a:pt x="25274" y="1842"/>
                  </a:cubicBezTo>
                  <a:cubicBezTo>
                    <a:pt x="23260" y="2586"/>
                    <a:pt x="21177" y="3356"/>
                    <a:pt x="19000" y="3618"/>
                  </a:cubicBezTo>
                  <a:cubicBezTo>
                    <a:pt x="18390" y="3692"/>
                    <a:pt x="17782" y="3726"/>
                    <a:pt x="17176" y="3726"/>
                  </a:cubicBezTo>
                  <a:cubicBezTo>
                    <a:pt x="13574" y="3726"/>
                    <a:pt x="10038" y="2527"/>
                    <a:pt x="6603" y="1361"/>
                  </a:cubicBezTo>
                  <a:cubicBezTo>
                    <a:pt x="6056" y="1177"/>
                    <a:pt x="5514" y="993"/>
                    <a:pt x="4972" y="813"/>
                  </a:cubicBezTo>
                  <a:cubicBezTo>
                    <a:pt x="3955" y="478"/>
                    <a:pt x="2959" y="177"/>
                    <a:pt x="1948" y="177"/>
                  </a:cubicBezTo>
                  <a:cubicBezTo>
                    <a:pt x="1879" y="177"/>
                    <a:pt x="1811" y="179"/>
                    <a:pt x="1742" y="181"/>
                  </a:cubicBezTo>
                  <a:cubicBezTo>
                    <a:pt x="1087" y="208"/>
                    <a:pt x="479" y="387"/>
                    <a:pt x="0" y="673"/>
                  </a:cubicBezTo>
                  <a:cubicBezTo>
                    <a:pt x="415" y="1544"/>
                    <a:pt x="867" y="2399"/>
                    <a:pt x="1526" y="3148"/>
                  </a:cubicBezTo>
                  <a:cubicBezTo>
                    <a:pt x="3235" y="5092"/>
                    <a:pt x="6066" y="6048"/>
                    <a:pt x="8760" y="6924"/>
                  </a:cubicBezTo>
                  <a:cubicBezTo>
                    <a:pt x="9274" y="7091"/>
                    <a:pt x="9792" y="7258"/>
                    <a:pt x="10313" y="7422"/>
                  </a:cubicBezTo>
                  <a:cubicBezTo>
                    <a:pt x="10932" y="7345"/>
                    <a:pt x="11546" y="7254"/>
                    <a:pt x="12148" y="7164"/>
                  </a:cubicBezTo>
                  <a:cubicBezTo>
                    <a:pt x="13281" y="6995"/>
                    <a:pt x="14452" y="6820"/>
                    <a:pt x="15619" y="6745"/>
                  </a:cubicBezTo>
                  <a:cubicBezTo>
                    <a:pt x="15903" y="6727"/>
                    <a:pt x="16213" y="6713"/>
                    <a:pt x="16537" y="6713"/>
                  </a:cubicBezTo>
                  <a:cubicBezTo>
                    <a:pt x="17298" y="6713"/>
                    <a:pt x="18140" y="6790"/>
                    <a:pt x="18928" y="7080"/>
                  </a:cubicBezTo>
                  <a:cubicBezTo>
                    <a:pt x="20005" y="7477"/>
                    <a:pt x="20800" y="8224"/>
                    <a:pt x="21120" y="9121"/>
                  </a:cubicBezTo>
                  <a:cubicBezTo>
                    <a:pt x="21409" y="9094"/>
                    <a:pt x="21698" y="9061"/>
                    <a:pt x="21989" y="9018"/>
                  </a:cubicBezTo>
                  <a:cubicBezTo>
                    <a:pt x="25408" y="8518"/>
                    <a:pt x="28474" y="6901"/>
                    <a:pt x="31721" y="5809"/>
                  </a:cubicBezTo>
                  <a:cubicBezTo>
                    <a:pt x="36008" y="4368"/>
                    <a:pt x="40601" y="3855"/>
                    <a:pt x="45111" y="3160"/>
                  </a:cubicBezTo>
                  <a:cubicBezTo>
                    <a:pt x="45448" y="3107"/>
                    <a:pt x="45787" y="3055"/>
                    <a:pt x="46123" y="3000"/>
                  </a:cubicBezTo>
                  <a:cubicBezTo>
                    <a:pt x="45009" y="2793"/>
                    <a:pt x="43961" y="2517"/>
                    <a:pt x="43045" y="2248"/>
                  </a:cubicBezTo>
                  <a:cubicBezTo>
                    <a:pt x="42422" y="2065"/>
                    <a:pt x="41797" y="1871"/>
                    <a:pt x="41173" y="1676"/>
                  </a:cubicBezTo>
                  <a:cubicBezTo>
                    <a:pt x="38518" y="850"/>
                    <a:pt x="35781" y="0"/>
                    <a:pt x="3300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40"/>
            <p:cNvSpPr/>
            <p:nvPr/>
          </p:nvSpPr>
          <p:spPr>
            <a:xfrm>
              <a:off x="3720411" y="3155391"/>
              <a:ext cx="301593" cy="62442"/>
            </a:xfrm>
            <a:custGeom>
              <a:rect b="b" l="l" r="r" t="t"/>
              <a:pathLst>
                <a:path extrusionOk="0" h="1823" w="8805">
                  <a:moveTo>
                    <a:pt x="4742" y="1"/>
                  </a:moveTo>
                  <a:cubicBezTo>
                    <a:pt x="4423" y="1"/>
                    <a:pt x="4118" y="15"/>
                    <a:pt x="3839" y="33"/>
                  </a:cubicBezTo>
                  <a:cubicBezTo>
                    <a:pt x="2684" y="108"/>
                    <a:pt x="1519" y="280"/>
                    <a:pt x="393" y="447"/>
                  </a:cubicBezTo>
                  <a:lnTo>
                    <a:pt x="1" y="506"/>
                  </a:lnTo>
                  <a:cubicBezTo>
                    <a:pt x="2533" y="1244"/>
                    <a:pt x="5138" y="1822"/>
                    <a:pt x="7778" y="1822"/>
                  </a:cubicBezTo>
                  <a:cubicBezTo>
                    <a:pt x="8120" y="1822"/>
                    <a:pt x="8462" y="1812"/>
                    <a:pt x="8804" y="1792"/>
                  </a:cubicBezTo>
                  <a:cubicBezTo>
                    <a:pt x="8482" y="1184"/>
                    <a:pt x="7829" y="647"/>
                    <a:pt x="7018" y="349"/>
                  </a:cubicBezTo>
                  <a:cubicBezTo>
                    <a:pt x="6275" y="75"/>
                    <a:pt x="5472" y="1"/>
                    <a:pt x="47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40"/>
            <p:cNvSpPr/>
            <p:nvPr/>
          </p:nvSpPr>
          <p:spPr>
            <a:xfrm>
              <a:off x="4006734" y="3215438"/>
              <a:ext cx="54770" cy="87481"/>
            </a:xfrm>
            <a:custGeom>
              <a:rect b="b" l="l" r="r" t="t"/>
              <a:pathLst>
                <a:path extrusionOk="0" h="2554" w="1599">
                  <a:moveTo>
                    <a:pt x="962" y="0"/>
                  </a:moveTo>
                  <a:cubicBezTo>
                    <a:pt x="790" y="17"/>
                    <a:pt x="619" y="29"/>
                    <a:pt x="447" y="38"/>
                  </a:cubicBezTo>
                  <a:cubicBezTo>
                    <a:pt x="531" y="195"/>
                    <a:pt x="594" y="363"/>
                    <a:pt x="631" y="536"/>
                  </a:cubicBezTo>
                  <a:cubicBezTo>
                    <a:pt x="721" y="953"/>
                    <a:pt x="649" y="1411"/>
                    <a:pt x="444" y="1857"/>
                  </a:cubicBezTo>
                  <a:cubicBezTo>
                    <a:pt x="305" y="2026"/>
                    <a:pt x="158" y="2189"/>
                    <a:pt x="1" y="2345"/>
                  </a:cubicBezTo>
                  <a:cubicBezTo>
                    <a:pt x="111" y="2357"/>
                    <a:pt x="221" y="2371"/>
                    <a:pt x="331" y="2383"/>
                  </a:cubicBezTo>
                  <a:cubicBezTo>
                    <a:pt x="754" y="2432"/>
                    <a:pt x="1178" y="2489"/>
                    <a:pt x="1598" y="2553"/>
                  </a:cubicBezTo>
                  <a:cubicBezTo>
                    <a:pt x="1329" y="2407"/>
                    <a:pt x="1098" y="2195"/>
                    <a:pt x="927" y="1939"/>
                  </a:cubicBezTo>
                  <a:cubicBezTo>
                    <a:pt x="1115" y="1411"/>
                    <a:pt x="1169" y="863"/>
                    <a:pt x="1058" y="342"/>
                  </a:cubicBezTo>
                  <a:cubicBezTo>
                    <a:pt x="1034" y="226"/>
                    <a:pt x="1001" y="113"/>
                    <a:pt x="96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40"/>
            <p:cNvSpPr/>
            <p:nvPr/>
          </p:nvSpPr>
          <p:spPr>
            <a:xfrm>
              <a:off x="5478221" y="2081961"/>
              <a:ext cx="74979" cy="37849"/>
            </a:xfrm>
            <a:custGeom>
              <a:rect b="b" l="l" r="r" t="t"/>
              <a:pathLst>
                <a:path extrusionOk="0" h="1105" w="2189">
                  <a:moveTo>
                    <a:pt x="1652" y="1"/>
                  </a:moveTo>
                  <a:cubicBezTo>
                    <a:pt x="1101" y="140"/>
                    <a:pt x="550" y="309"/>
                    <a:pt x="1" y="505"/>
                  </a:cubicBezTo>
                  <a:cubicBezTo>
                    <a:pt x="77" y="701"/>
                    <a:pt x="144" y="902"/>
                    <a:pt x="204" y="1104"/>
                  </a:cubicBezTo>
                  <a:cubicBezTo>
                    <a:pt x="854" y="877"/>
                    <a:pt x="1516" y="686"/>
                    <a:pt x="2188" y="535"/>
                  </a:cubicBezTo>
                  <a:cubicBezTo>
                    <a:pt x="2009" y="357"/>
                    <a:pt x="1831" y="179"/>
                    <a:pt x="165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40"/>
            <p:cNvSpPr/>
            <p:nvPr/>
          </p:nvSpPr>
          <p:spPr>
            <a:xfrm>
              <a:off x="2794785" y="2220002"/>
              <a:ext cx="457956" cy="114095"/>
            </a:xfrm>
            <a:custGeom>
              <a:rect b="b" l="l" r="r" t="t"/>
              <a:pathLst>
                <a:path extrusionOk="0" h="3331" w="13370">
                  <a:moveTo>
                    <a:pt x="11469" y="0"/>
                  </a:moveTo>
                  <a:cubicBezTo>
                    <a:pt x="7488" y="0"/>
                    <a:pt x="3514" y="918"/>
                    <a:pt x="1" y="2669"/>
                  </a:cubicBezTo>
                  <a:cubicBezTo>
                    <a:pt x="21" y="2889"/>
                    <a:pt x="41" y="3110"/>
                    <a:pt x="57" y="3331"/>
                  </a:cubicBezTo>
                  <a:cubicBezTo>
                    <a:pt x="3548" y="1575"/>
                    <a:pt x="7506" y="654"/>
                    <a:pt x="11473" y="654"/>
                  </a:cubicBezTo>
                  <a:cubicBezTo>
                    <a:pt x="11946" y="654"/>
                    <a:pt x="12418" y="667"/>
                    <a:pt x="12891" y="694"/>
                  </a:cubicBezTo>
                  <a:cubicBezTo>
                    <a:pt x="13045" y="484"/>
                    <a:pt x="13205" y="276"/>
                    <a:pt x="13370" y="71"/>
                  </a:cubicBezTo>
                  <a:cubicBezTo>
                    <a:pt x="12737" y="24"/>
                    <a:pt x="12103" y="0"/>
                    <a:pt x="1146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40"/>
            <p:cNvSpPr/>
            <p:nvPr/>
          </p:nvSpPr>
          <p:spPr>
            <a:xfrm>
              <a:off x="4896087" y="2894484"/>
              <a:ext cx="387875" cy="122418"/>
            </a:xfrm>
            <a:custGeom>
              <a:rect b="b" l="l" r="r" t="t"/>
              <a:pathLst>
                <a:path extrusionOk="0" h="3574" w="11324">
                  <a:moveTo>
                    <a:pt x="11323" y="1"/>
                  </a:moveTo>
                  <a:lnTo>
                    <a:pt x="11323" y="1"/>
                  </a:lnTo>
                  <a:cubicBezTo>
                    <a:pt x="10804" y="263"/>
                    <a:pt x="10275" y="505"/>
                    <a:pt x="9736" y="728"/>
                  </a:cubicBezTo>
                  <a:cubicBezTo>
                    <a:pt x="9168" y="1199"/>
                    <a:pt x="8556" y="1613"/>
                    <a:pt x="7870" y="1950"/>
                  </a:cubicBezTo>
                  <a:cubicBezTo>
                    <a:pt x="6430" y="2658"/>
                    <a:pt x="4852" y="2919"/>
                    <a:pt x="3287" y="2919"/>
                  </a:cubicBezTo>
                  <a:cubicBezTo>
                    <a:pt x="2902" y="2919"/>
                    <a:pt x="2519" y="2903"/>
                    <a:pt x="2138" y="2874"/>
                  </a:cubicBezTo>
                  <a:cubicBezTo>
                    <a:pt x="1427" y="3011"/>
                    <a:pt x="714" y="3135"/>
                    <a:pt x="1" y="3249"/>
                  </a:cubicBezTo>
                  <a:cubicBezTo>
                    <a:pt x="1052" y="3443"/>
                    <a:pt x="2164" y="3573"/>
                    <a:pt x="3285" y="3573"/>
                  </a:cubicBezTo>
                  <a:cubicBezTo>
                    <a:pt x="4893" y="3573"/>
                    <a:pt x="6521" y="3305"/>
                    <a:pt x="8012" y="2570"/>
                  </a:cubicBezTo>
                  <a:cubicBezTo>
                    <a:pt x="9305" y="1934"/>
                    <a:pt x="10363" y="1014"/>
                    <a:pt x="113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40"/>
            <p:cNvSpPr/>
            <p:nvPr/>
          </p:nvSpPr>
          <p:spPr>
            <a:xfrm>
              <a:off x="5229542" y="2638269"/>
              <a:ext cx="302963" cy="281179"/>
            </a:xfrm>
            <a:custGeom>
              <a:rect b="b" l="l" r="r" t="t"/>
              <a:pathLst>
                <a:path extrusionOk="0" h="8209" w="8845">
                  <a:moveTo>
                    <a:pt x="8845" y="1"/>
                  </a:moveTo>
                  <a:lnTo>
                    <a:pt x="8845" y="1"/>
                  </a:lnTo>
                  <a:cubicBezTo>
                    <a:pt x="7634" y="603"/>
                    <a:pt x="6513" y="1361"/>
                    <a:pt x="5533" y="2262"/>
                  </a:cubicBezTo>
                  <a:cubicBezTo>
                    <a:pt x="4601" y="3119"/>
                    <a:pt x="3776" y="4105"/>
                    <a:pt x="2976" y="5058"/>
                  </a:cubicBezTo>
                  <a:cubicBezTo>
                    <a:pt x="2017" y="6203"/>
                    <a:pt x="1093" y="7307"/>
                    <a:pt x="1" y="8208"/>
                  </a:cubicBezTo>
                  <a:cubicBezTo>
                    <a:pt x="540" y="7984"/>
                    <a:pt x="1069" y="7741"/>
                    <a:pt x="1588" y="7481"/>
                  </a:cubicBezTo>
                  <a:cubicBezTo>
                    <a:pt x="2172" y="6864"/>
                    <a:pt x="2719" y="6211"/>
                    <a:pt x="3259" y="5565"/>
                  </a:cubicBezTo>
                  <a:cubicBezTo>
                    <a:pt x="4047" y="4625"/>
                    <a:pt x="4862" y="3652"/>
                    <a:pt x="5771" y="2816"/>
                  </a:cubicBezTo>
                  <a:cubicBezTo>
                    <a:pt x="6599" y="2060"/>
                    <a:pt x="7515" y="1406"/>
                    <a:pt x="8502" y="869"/>
                  </a:cubicBezTo>
                  <a:cubicBezTo>
                    <a:pt x="8631" y="586"/>
                    <a:pt x="8745" y="296"/>
                    <a:pt x="884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40"/>
            <p:cNvSpPr/>
            <p:nvPr/>
          </p:nvSpPr>
          <p:spPr>
            <a:xfrm>
              <a:off x="3669442" y="3132956"/>
              <a:ext cx="370201" cy="83850"/>
            </a:xfrm>
            <a:custGeom>
              <a:rect b="b" l="l" r="r" t="t"/>
              <a:pathLst>
                <a:path extrusionOk="0" h="2448" w="10808">
                  <a:moveTo>
                    <a:pt x="6230" y="0"/>
                  </a:moveTo>
                  <a:cubicBezTo>
                    <a:pt x="5904" y="0"/>
                    <a:pt x="5592" y="15"/>
                    <a:pt x="5306" y="33"/>
                  </a:cubicBezTo>
                  <a:cubicBezTo>
                    <a:pt x="4139" y="108"/>
                    <a:pt x="2968" y="282"/>
                    <a:pt x="1835" y="451"/>
                  </a:cubicBezTo>
                  <a:cubicBezTo>
                    <a:pt x="1233" y="541"/>
                    <a:pt x="619" y="632"/>
                    <a:pt x="0" y="710"/>
                  </a:cubicBezTo>
                  <a:cubicBezTo>
                    <a:pt x="493" y="864"/>
                    <a:pt x="989" y="1014"/>
                    <a:pt x="1487" y="1161"/>
                  </a:cubicBezTo>
                  <a:lnTo>
                    <a:pt x="1880" y="1102"/>
                  </a:lnTo>
                  <a:cubicBezTo>
                    <a:pt x="3007" y="935"/>
                    <a:pt x="4172" y="761"/>
                    <a:pt x="5325" y="688"/>
                  </a:cubicBezTo>
                  <a:cubicBezTo>
                    <a:pt x="5604" y="669"/>
                    <a:pt x="5908" y="655"/>
                    <a:pt x="6225" y="655"/>
                  </a:cubicBezTo>
                  <a:cubicBezTo>
                    <a:pt x="6956" y="655"/>
                    <a:pt x="7761" y="730"/>
                    <a:pt x="8506" y="1004"/>
                  </a:cubicBezTo>
                  <a:cubicBezTo>
                    <a:pt x="9317" y="1302"/>
                    <a:pt x="9969" y="1839"/>
                    <a:pt x="10292" y="2447"/>
                  </a:cubicBezTo>
                  <a:cubicBezTo>
                    <a:pt x="10464" y="2437"/>
                    <a:pt x="10635" y="2425"/>
                    <a:pt x="10807" y="2410"/>
                  </a:cubicBezTo>
                  <a:cubicBezTo>
                    <a:pt x="10488" y="1513"/>
                    <a:pt x="9692" y="764"/>
                    <a:pt x="8615" y="369"/>
                  </a:cubicBezTo>
                  <a:cubicBezTo>
                    <a:pt x="7829" y="79"/>
                    <a:pt x="6989" y="0"/>
                    <a:pt x="62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40"/>
            <p:cNvSpPr/>
            <p:nvPr/>
          </p:nvSpPr>
          <p:spPr>
            <a:xfrm>
              <a:off x="2190454" y="1463894"/>
              <a:ext cx="19353" cy="26306"/>
            </a:xfrm>
            <a:custGeom>
              <a:rect b="b" l="l" r="r" t="t"/>
              <a:pathLst>
                <a:path extrusionOk="0" h="768" w="565">
                  <a:moveTo>
                    <a:pt x="565" y="0"/>
                  </a:moveTo>
                  <a:lnTo>
                    <a:pt x="451" y="23"/>
                  </a:lnTo>
                  <a:cubicBezTo>
                    <a:pt x="297" y="268"/>
                    <a:pt x="146" y="517"/>
                    <a:pt x="0" y="767"/>
                  </a:cubicBezTo>
                  <a:lnTo>
                    <a:pt x="108" y="748"/>
                  </a:lnTo>
                  <a:cubicBezTo>
                    <a:pt x="255" y="496"/>
                    <a:pt x="408" y="248"/>
                    <a:pt x="5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40"/>
            <p:cNvSpPr/>
            <p:nvPr/>
          </p:nvSpPr>
          <p:spPr>
            <a:xfrm>
              <a:off x="2413991" y="1215078"/>
              <a:ext cx="30999" cy="20380"/>
            </a:xfrm>
            <a:custGeom>
              <a:rect b="b" l="l" r="r" t="t"/>
              <a:pathLst>
                <a:path extrusionOk="0" h="595" w="905">
                  <a:moveTo>
                    <a:pt x="752" y="0"/>
                  </a:moveTo>
                  <a:cubicBezTo>
                    <a:pt x="498" y="191"/>
                    <a:pt x="247" y="384"/>
                    <a:pt x="0" y="581"/>
                  </a:cubicBezTo>
                  <a:cubicBezTo>
                    <a:pt x="48" y="586"/>
                    <a:pt x="96" y="590"/>
                    <a:pt x="144" y="595"/>
                  </a:cubicBezTo>
                  <a:cubicBezTo>
                    <a:pt x="394" y="396"/>
                    <a:pt x="647" y="201"/>
                    <a:pt x="905" y="11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40"/>
            <p:cNvSpPr/>
            <p:nvPr/>
          </p:nvSpPr>
          <p:spPr>
            <a:xfrm>
              <a:off x="4739618" y="1612211"/>
              <a:ext cx="222367" cy="207707"/>
            </a:xfrm>
            <a:custGeom>
              <a:rect b="b" l="l" r="r" t="t"/>
              <a:pathLst>
                <a:path extrusionOk="0" h="6064" w="6492">
                  <a:moveTo>
                    <a:pt x="5015" y="0"/>
                  </a:moveTo>
                  <a:cubicBezTo>
                    <a:pt x="4297" y="0"/>
                    <a:pt x="3561" y="270"/>
                    <a:pt x="2866" y="512"/>
                  </a:cubicBezTo>
                  <a:cubicBezTo>
                    <a:pt x="2273" y="718"/>
                    <a:pt x="1659" y="914"/>
                    <a:pt x="1168" y="1307"/>
                  </a:cubicBezTo>
                  <a:cubicBezTo>
                    <a:pt x="325" y="1985"/>
                    <a:pt x="0" y="3141"/>
                    <a:pt x="20" y="4224"/>
                  </a:cubicBezTo>
                  <a:cubicBezTo>
                    <a:pt x="26" y="4580"/>
                    <a:pt x="65" y="4944"/>
                    <a:pt x="207" y="5271"/>
                  </a:cubicBezTo>
                  <a:cubicBezTo>
                    <a:pt x="348" y="5599"/>
                    <a:pt x="607" y="5889"/>
                    <a:pt x="944" y="6004"/>
                  </a:cubicBezTo>
                  <a:cubicBezTo>
                    <a:pt x="1062" y="6046"/>
                    <a:pt x="1183" y="6064"/>
                    <a:pt x="1306" y="6064"/>
                  </a:cubicBezTo>
                  <a:cubicBezTo>
                    <a:pt x="1667" y="6064"/>
                    <a:pt x="2035" y="5904"/>
                    <a:pt x="2344" y="5700"/>
                  </a:cubicBezTo>
                  <a:cubicBezTo>
                    <a:pt x="3209" y="5128"/>
                    <a:pt x="3814" y="4239"/>
                    <a:pt x="4030" y="3224"/>
                  </a:cubicBezTo>
                  <a:cubicBezTo>
                    <a:pt x="4100" y="2887"/>
                    <a:pt x="4133" y="2521"/>
                    <a:pt x="4349" y="2252"/>
                  </a:cubicBezTo>
                  <a:cubicBezTo>
                    <a:pt x="4542" y="2009"/>
                    <a:pt x="4849" y="1891"/>
                    <a:pt x="5149" y="1807"/>
                  </a:cubicBezTo>
                  <a:cubicBezTo>
                    <a:pt x="5447" y="1725"/>
                    <a:pt x="5759" y="1665"/>
                    <a:pt x="6022" y="1500"/>
                  </a:cubicBezTo>
                  <a:cubicBezTo>
                    <a:pt x="6285" y="1337"/>
                    <a:pt x="6492" y="1033"/>
                    <a:pt x="6433" y="729"/>
                  </a:cubicBezTo>
                  <a:cubicBezTo>
                    <a:pt x="6375" y="420"/>
                    <a:pt x="6074" y="218"/>
                    <a:pt x="5776" y="118"/>
                  </a:cubicBezTo>
                  <a:cubicBezTo>
                    <a:pt x="5526" y="35"/>
                    <a:pt x="5272" y="0"/>
                    <a:pt x="50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40"/>
            <p:cNvSpPr/>
            <p:nvPr/>
          </p:nvSpPr>
          <p:spPr>
            <a:xfrm>
              <a:off x="4893346" y="1744977"/>
              <a:ext cx="96078" cy="73609"/>
            </a:xfrm>
            <a:custGeom>
              <a:rect b="b" l="l" r="r" t="t"/>
              <a:pathLst>
                <a:path extrusionOk="0" h="2149" w="2805">
                  <a:moveTo>
                    <a:pt x="1774" y="1"/>
                  </a:moveTo>
                  <a:cubicBezTo>
                    <a:pt x="1719" y="1"/>
                    <a:pt x="1664" y="4"/>
                    <a:pt x="1610" y="8"/>
                  </a:cubicBezTo>
                  <a:cubicBezTo>
                    <a:pt x="1351" y="29"/>
                    <a:pt x="1098" y="89"/>
                    <a:pt x="845" y="150"/>
                  </a:cubicBezTo>
                  <a:cubicBezTo>
                    <a:pt x="656" y="195"/>
                    <a:pt x="463" y="242"/>
                    <a:pt x="298" y="346"/>
                  </a:cubicBezTo>
                  <a:cubicBezTo>
                    <a:pt x="133" y="451"/>
                    <a:pt x="2" y="626"/>
                    <a:pt x="0" y="821"/>
                  </a:cubicBezTo>
                  <a:cubicBezTo>
                    <a:pt x="0" y="1121"/>
                    <a:pt x="295" y="1335"/>
                    <a:pt x="580" y="1425"/>
                  </a:cubicBezTo>
                  <a:cubicBezTo>
                    <a:pt x="864" y="1516"/>
                    <a:pt x="1179" y="1543"/>
                    <a:pt x="1421" y="1715"/>
                  </a:cubicBezTo>
                  <a:cubicBezTo>
                    <a:pt x="1540" y="1799"/>
                    <a:pt x="1634" y="1911"/>
                    <a:pt x="1745" y="2001"/>
                  </a:cubicBezTo>
                  <a:cubicBezTo>
                    <a:pt x="1844" y="2082"/>
                    <a:pt x="1965" y="2148"/>
                    <a:pt x="2090" y="2148"/>
                  </a:cubicBezTo>
                  <a:cubicBezTo>
                    <a:pt x="2107" y="2148"/>
                    <a:pt x="2123" y="2147"/>
                    <a:pt x="2140" y="2145"/>
                  </a:cubicBezTo>
                  <a:cubicBezTo>
                    <a:pt x="2303" y="2119"/>
                    <a:pt x="2426" y="1982"/>
                    <a:pt x="2516" y="1842"/>
                  </a:cubicBezTo>
                  <a:cubicBezTo>
                    <a:pt x="2687" y="1582"/>
                    <a:pt x="2805" y="1281"/>
                    <a:pt x="2802" y="969"/>
                  </a:cubicBezTo>
                  <a:cubicBezTo>
                    <a:pt x="2800" y="658"/>
                    <a:pt x="2663" y="340"/>
                    <a:pt x="2405" y="167"/>
                  </a:cubicBezTo>
                  <a:cubicBezTo>
                    <a:pt x="2221" y="43"/>
                    <a:pt x="1997" y="1"/>
                    <a:pt x="1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40"/>
            <p:cNvSpPr/>
            <p:nvPr/>
          </p:nvSpPr>
          <p:spPr>
            <a:xfrm>
              <a:off x="4854161" y="1830473"/>
              <a:ext cx="112108" cy="183628"/>
            </a:xfrm>
            <a:custGeom>
              <a:rect b="b" l="l" r="r" t="t"/>
              <a:pathLst>
                <a:path extrusionOk="0" h="5361" w="3273">
                  <a:moveTo>
                    <a:pt x="933" y="0"/>
                  </a:moveTo>
                  <a:cubicBezTo>
                    <a:pt x="681" y="0"/>
                    <a:pt x="418" y="125"/>
                    <a:pt x="262" y="330"/>
                  </a:cubicBezTo>
                  <a:cubicBezTo>
                    <a:pt x="11" y="663"/>
                    <a:pt x="0" y="1128"/>
                    <a:pt x="114" y="1531"/>
                  </a:cubicBezTo>
                  <a:cubicBezTo>
                    <a:pt x="228" y="1934"/>
                    <a:pt x="448" y="2296"/>
                    <a:pt x="629" y="2672"/>
                  </a:cubicBezTo>
                  <a:cubicBezTo>
                    <a:pt x="812" y="3049"/>
                    <a:pt x="957" y="3463"/>
                    <a:pt x="906" y="3879"/>
                  </a:cubicBezTo>
                  <a:cubicBezTo>
                    <a:pt x="861" y="4240"/>
                    <a:pt x="669" y="4613"/>
                    <a:pt x="809" y="4950"/>
                  </a:cubicBezTo>
                  <a:cubicBezTo>
                    <a:pt x="928" y="5236"/>
                    <a:pt x="1241" y="5361"/>
                    <a:pt x="1562" y="5361"/>
                  </a:cubicBezTo>
                  <a:cubicBezTo>
                    <a:pt x="1704" y="5361"/>
                    <a:pt x="1847" y="5337"/>
                    <a:pt x="1977" y="5291"/>
                  </a:cubicBezTo>
                  <a:cubicBezTo>
                    <a:pt x="2597" y="5074"/>
                    <a:pt x="3074" y="4498"/>
                    <a:pt x="3173" y="3851"/>
                  </a:cubicBezTo>
                  <a:cubicBezTo>
                    <a:pt x="3272" y="3202"/>
                    <a:pt x="2988" y="2509"/>
                    <a:pt x="2463" y="2118"/>
                  </a:cubicBezTo>
                  <a:cubicBezTo>
                    <a:pt x="2254" y="1962"/>
                    <a:pt x="2007" y="1846"/>
                    <a:pt x="1857" y="1633"/>
                  </a:cubicBezTo>
                  <a:cubicBezTo>
                    <a:pt x="1553" y="1202"/>
                    <a:pt x="1749" y="517"/>
                    <a:pt x="1363" y="159"/>
                  </a:cubicBezTo>
                  <a:cubicBezTo>
                    <a:pt x="1244" y="50"/>
                    <a:pt x="1091" y="0"/>
                    <a:pt x="9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40"/>
            <p:cNvSpPr/>
            <p:nvPr/>
          </p:nvSpPr>
          <p:spPr>
            <a:xfrm>
              <a:off x="4890606" y="2028629"/>
              <a:ext cx="101901" cy="76691"/>
            </a:xfrm>
            <a:custGeom>
              <a:rect b="b" l="l" r="r" t="t"/>
              <a:pathLst>
                <a:path extrusionOk="0" h="2239" w="2975">
                  <a:moveTo>
                    <a:pt x="830" y="1"/>
                  </a:moveTo>
                  <a:cubicBezTo>
                    <a:pt x="754" y="1"/>
                    <a:pt x="678" y="7"/>
                    <a:pt x="603" y="23"/>
                  </a:cubicBezTo>
                  <a:cubicBezTo>
                    <a:pt x="297" y="87"/>
                    <a:pt x="10" y="337"/>
                    <a:pt x="4" y="650"/>
                  </a:cubicBezTo>
                  <a:cubicBezTo>
                    <a:pt x="1" y="878"/>
                    <a:pt x="140" y="1080"/>
                    <a:pt x="290" y="1252"/>
                  </a:cubicBezTo>
                  <a:cubicBezTo>
                    <a:pt x="553" y="1550"/>
                    <a:pt x="866" y="1802"/>
                    <a:pt x="1215" y="1993"/>
                  </a:cubicBezTo>
                  <a:cubicBezTo>
                    <a:pt x="1450" y="2124"/>
                    <a:pt x="1706" y="2227"/>
                    <a:pt x="1974" y="2237"/>
                  </a:cubicBezTo>
                  <a:cubicBezTo>
                    <a:pt x="1988" y="2238"/>
                    <a:pt x="2002" y="2238"/>
                    <a:pt x="2016" y="2238"/>
                  </a:cubicBezTo>
                  <a:cubicBezTo>
                    <a:pt x="2271" y="2238"/>
                    <a:pt x="2533" y="2147"/>
                    <a:pt x="2698" y="1953"/>
                  </a:cubicBezTo>
                  <a:cubicBezTo>
                    <a:pt x="2975" y="1627"/>
                    <a:pt x="2892" y="1102"/>
                    <a:pt x="2618" y="774"/>
                  </a:cubicBezTo>
                  <a:cubicBezTo>
                    <a:pt x="2344" y="445"/>
                    <a:pt x="1929" y="270"/>
                    <a:pt x="1522" y="138"/>
                  </a:cubicBezTo>
                  <a:cubicBezTo>
                    <a:pt x="1298" y="65"/>
                    <a:pt x="106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40"/>
            <p:cNvSpPr/>
            <p:nvPr/>
          </p:nvSpPr>
          <p:spPr>
            <a:xfrm>
              <a:off x="4991859" y="2098163"/>
              <a:ext cx="32574" cy="25450"/>
            </a:xfrm>
            <a:custGeom>
              <a:rect b="b" l="l" r="r" t="t"/>
              <a:pathLst>
                <a:path extrusionOk="0" h="743" w="951">
                  <a:moveTo>
                    <a:pt x="310" y="1"/>
                  </a:moveTo>
                  <a:cubicBezTo>
                    <a:pt x="234" y="1"/>
                    <a:pt x="159" y="24"/>
                    <a:pt x="104" y="76"/>
                  </a:cubicBezTo>
                  <a:cubicBezTo>
                    <a:pt x="2" y="172"/>
                    <a:pt x="1" y="344"/>
                    <a:pt x="73" y="462"/>
                  </a:cubicBezTo>
                  <a:cubicBezTo>
                    <a:pt x="146" y="582"/>
                    <a:pt x="275" y="657"/>
                    <a:pt x="407" y="702"/>
                  </a:cubicBezTo>
                  <a:cubicBezTo>
                    <a:pt x="476" y="726"/>
                    <a:pt x="551" y="743"/>
                    <a:pt x="624" y="743"/>
                  </a:cubicBezTo>
                  <a:cubicBezTo>
                    <a:pt x="661" y="743"/>
                    <a:pt x="698" y="739"/>
                    <a:pt x="733" y="729"/>
                  </a:cubicBezTo>
                  <a:cubicBezTo>
                    <a:pt x="839" y="699"/>
                    <a:pt x="934" y="607"/>
                    <a:pt x="941" y="498"/>
                  </a:cubicBezTo>
                  <a:cubicBezTo>
                    <a:pt x="950" y="354"/>
                    <a:pt x="820" y="245"/>
                    <a:pt x="700" y="164"/>
                  </a:cubicBezTo>
                  <a:cubicBezTo>
                    <a:pt x="610" y="103"/>
                    <a:pt x="517" y="41"/>
                    <a:pt x="411" y="14"/>
                  </a:cubicBezTo>
                  <a:cubicBezTo>
                    <a:pt x="378" y="6"/>
                    <a:pt x="344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40"/>
            <p:cNvSpPr/>
            <p:nvPr/>
          </p:nvSpPr>
          <p:spPr>
            <a:xfrm>
              <a:off x="4919584" y="2140294"/>
              <a:ext cx="51790" cy="51653"/>
            </a:xfrm>
            <a:custGeom>
              <a:rect b="b" l="l" r="r" t="t"/>
              <a:pathLst>
                <a:path extrusionOk="0" h="1508" w="1512">
                  <a:moveTo>
                    <a:pt x="844" y="1"/>
                  </a:moveTo>
                  <a:cubicBezTo>
                    <a:pt x="717" y="1"/>
                    <a:pt x="590" y="68"/>
                    <a:pt x="499" y="159"/>
                  </a:cubicBezTo>
                  <a:cubicBezTo>
                    <a:pt x="392" y="268"/>
                    <a:pt x="321" y="409"/>
                    <a:pt x="251" y="544"/>
                  </a:cubicBezTo>
                  <a:cubicBezTo>
                    <a:pt x="131" y="774"/>
                    <a:pt x="1" y="1050"/>
                    <a:pt x="124" y="1279"/>
                  </a:cubicBezTo>
                  <a:cubicBezTo>
                    <a:pt x="208" y="1434"/>
                    <a:pt x="387" y="1507"/>
                    <a:pt x="568" y="1507"/>
                  </a:cubicBezTo>
                  <a:cubicBezTo>
                    <a:pt x="634" y="1507"/>
                    <a:pt x="701" y="1498"/>
                    <a:pt x="763" y="1478"/>
                  </a:cubicBezTo>
                  <a:cubicBezTo>
                    <a:pt x="1287" y="1315"/>
                    <a:pt x="1512" y="697"/>
                    <a:pt x="1212" y="237"/>
                  </a:cubicBezTo>
                  <a:cubicBezTo>
                    <a:pt x="1142" y="129"/>
                    <a:pt x="1040" y="33"/>
                    <a:pt x="914" y="8"/>
                  </a:cubicBezTo>
                  <a:cubicBezTo>
                    <a:pt x="891" y="3"/>
                    <a:pt x="867" y="1"/>
                    <a:pt x="8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40"/>
            <p:cNvSpPr/>
            <p:nvPr/>
          </p:nvSpPr>
          <p:spPr>
            <a:xfrm>
              <a:off x="4941849" y="2223050"/>
              <a:ext cx="22504" cy="27505"/>
            </a:xfrm>
            <a:custGeom>
              <a:rect b="b" l="l" r="r" t="t"/>
              <a:pathLst>
                <a:path extrusionOk="0" h="803" w="657">
                  <a:moveTo>
                    <a:pt x="404" y="0"/>
                  </a:moveTo>
                  <a:cubicBezTo>
                    <a:pt x="248" y="0"/>
                    <a:pt x="134" y="172"/>
                    <a:pt x="70" y="325"/>
                  </a:cubicBezTo>
                  <a:cubicBezTo>
                    <a:pt x="34" y="408"/>
                    <a:pt x="1" y="498"/>
                    <a:pt x="5" y="590"/>
                  </a:cubicBezTo>
                  <a:cubicBezTo>
                    <a:pt x="11" y="682"/>
                    <a:pt x="68" y="777"/>
                    <a:pt x="158" y="798"/>
                  </a:cubicBezTo>
                  <a:cubicBezTo>
                    <a:pt x="171" y="801"/>
                    <a:pt x="184" y="802"/>
                    <a:pt x="197" y="802"/>
                  </a:cubicBezTo>
                  <a:cubicBezTo>
                    <a:pt x="284" y="802"/>
                    <a:pt x="365" y="737"/>
                    <a:pt x="429" y="673"/>
                  </a:cubicBezTo>
                  <a:cubicBezTo>
                    <a:pt x="526" y="573"/>
                    <a:pt x="619" y="458"/>
                    <a:pt x="637" y="320"/>
                  </a:cubicBezTo>
                  <a:cubicBezTo>
                    <a:pt x="657" y="182"/>
                    <a:pt x="574" y="24"/>
                    <a:pt x="438" y="3"/>
                  </a:cubicBezTo>
                  <a:cubicBezTo>
                    <a:pt x="427" y="1"/>
                    <a:pt x="415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40"/>
            <p:cNvSpPr/>
            <p:nvPr/>
          </p:nvSpPr>
          <p:spPr>
            <a:xfrm>
              <a:off x="4841281" y="2083365"/>
              <a:ext cx="43466" cy="34903"/>
            </a:xfrm>
            <a:custGeom>
              <a:rect b="b" l="l" r="r" t="t"/>
              <a:pathLst>
                <a:path extrusionOk="0" h="1019" w="1269">
                  <a:moveTo>
                    <a:pt x="613" y="1"/>
                  </a:moveTo>
                  <a:cubicBezTo>
                    <a:pt x="503" y="1"/>
                    <a:pt x="394" y="26"/>
                    <a:pt x="298" y="81"/>
                  </a:cubicBezTo>
                  <a:cubicBezTo>
                    <a:pt x="119" y="184"/>
                    <a:pt x="0" y="397"/>
                    <a:pt x="36" y="602"/>
                  </a:cubicBezTo>
                  <a:cubicBezTo>
                    <a:pt x="68" y="785"/>
                    <a:pt x="217" y="939"/>
                    <a:pt x="396" y="993"/>
                  </a:cubicBezTo>
                  <a:cubicBezTo>
                    <a:pt x="452" y="1010"/>
                    <a:pt x="511" y="1018"/>
                    <a:pt x="569" y="1018"/>
                  </a:cubicBezTo>
                  <a:cubicBezTo>
                    <a:pt x="696" y="1018"/>
                    <a:pt x="824" y="981"/>
                    <a:pt x="933" y="915"/>
                  </a:cubicBezTo>
                  <a:cubicBezTo>
                    <a:pt x="1123" y="803"/>
                    <a:pt x="1269" y="575"/>
                    <a:pt x="1206" y="362"/>
                  </a:cubicBezTo>
                  <a:cubicBezTo>
                    <a:pt x="1164" y="219"/>
                    <a:pt x="1035" y="114"/>
                    <a:pt x="897" y="57"/>
                  </a:cubicBezTo>
                  <a:cubicBezTo>
                    <a:pt x="807" y="20"/>
                    <a:pt x="710" y="1"/>
                    <a:pt x="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40"/>
            <p:cNvSpPr/>
            <p:nvPr/>
          </p:nvSpPr>
          <p:spPr>
            <a:xfrm>
              <a:off x="5026455" y="1910626"/>
              <a:ext cx="84227" cy="76315"/>
            </a:xfrm>
            <a:custGeom>
              <a:rect b="b" l="l" r="r" t="t"/>
              <a:pathLst>
                <a:path extrusionOk="0" h="2228" w="2459">
                  <a:moveTo>
                    <a:pt x="1323" y="0"/>
                  </a:moveTo>
                  <a:cubicBezTo>
                    <a:pt x="1020" y="0"/>
                    <a:pt x="713" y="82"/>
                    <a:pt x="469" y="260"/>
                  </a:cubicBezTo>
                  <a:cubicBezTo>
                    <a:pt x="208" y="449"/>
                    <a:pt x="26" y="750"/>
                    <a:pt x="12" y="1070"/>
                  </a:cubicBezTo>
                  <a:cubicBezTo>
                    <a:pt x="0" y="1376"/>
                    <a:pt x="142" y="1677"/>
                    <a:pt x="368" y="1882"/>
                  </a:cubicBezTo>
                  <a:cubicBezTo>
                    <a:pt x="595" y="2089"/>
                    <a:pt x="894" y="2201"/>
                    <a:pt x="1198" y="2223"/>
                  </a:cubicBezTo>
                  <a:cubicBezTo>
                    <a:pt x="1233" y="2226"/>
                    <a:pt x="1267" y="2227"/>
                    <a:pt x="1302" y="2227"/>
                  </a:cubicBezTo>
                  <a:cubicBezTo>
                    <a:pt x="1585" y="2227"/>
                    <a:pt x="1872" y="2145"/>
                    <a:pt x="2080" y="1955"/>
                  </a:cubicBezTo>
                  <a:cubicBezTo>
                    <a:pt x="2297" y="1756"/>
                    <a:pt x="2406" y="1460"/>
                    <a:pt x="2433" y="1168"/>
                  </a:cubicBezTo>
                  <a:cubicBezTo>
                    <a:pt x="2459" y="895"/>
                    <a:pt x="2415" y="603"/>
                    <a:pt x="2248" y="386"/>
                  </a:cubicBezTo>
                  <a:cubicBezTo>
                    <a:pt x="2049" y="125"/>
                    <a:pt x="1706" y="10"/>
                    <a:pt x="1378" y="1"/>
                  </a:cubicBezTo>
                  <a:cubicBezTo>
                    <a:pt x="1359" y="1"/>
                    <a:pt x="1341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40"/>
            <p:cNvSpPr/>
            <p:nvPr/>
          </p:nvSpPr>
          <p:spPr>
            <a:xfrm>
              <a:off x="5116095" y="2086208"/>
              <a:ext cx="28361" cy="24354"/>
            </a:xfrm>
            <a:custGeom>
              <a:rect b="b" l="l" r="r" t="t"/>
              <a:pathLst>
                <a:path extrusionOk="0" h="711" w="828">
                  <a:moveTo>
                    <a:pt x="474" y="1"/>
                  </a:moveTo>
                  <a:cubicBezTo>
                    <a:pt x="159" y="1"/>
                    <a:pt x="1" y="383"/>
                    <a:pt x="224" y="606"/>
                  </a:cubicBezTo>
                  <a:cubicBezTo>
                    <a:pt x="296" y="678"/>
                    <a:pt x="384" y="710"/>
                    <a:pt x="471" y="710"/>
                  </a:cubicBezTo>
                  <a:cubicBezTo>
                    <a:pt x="653" y="710"/>
                    <a:pt x="827" y="569"/>
                    <a:pt x="827" y="356"/>
                  </a:cubicBezTo>
                  <a:cubicBezTo>
                    <a:pt x="827" y="160"/>
                    <a:pt x="670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40"/>
            <p:cNvSpPr/>
            <p:nvPr/>
          </p:nvSpPr>
          <p:spPr>
            <a:xfrm>
              <a:off x="5176210" y="1990196"/>
              <a:ext cx="41994" cy="35931"/>
            </a:xfrm>
            <a:custGeom>
              <a:rect b="b" l="l" r="r" t="t"/>
              <a:pathLst>
                <a:path extrusionOk="0" h="1049" w="1226">
                  <a:moveTo>
                    <a:pt x="701" y="1"/>
                  </a:moveTo>
                  <a:cubicBezTo>
                    <a:pt x="234" y="1"/>
                    <a:pt x="1" y="565"/>
                    <a:pt x="330" y="895"/>
                  </a:cubicBezTo>
                  <a:cubicBezTo>
                    <a:pt x="430" y="995"/>
                    <a:pt x="565" y="1048"/>
                    <a:pt x="702" y="1048"/>
                  </a:cubicBezTo>
                  <a:cubicBezTo>
                    <a:pt x="769" y="1048"/>
                    <a:pt x="837" y="1035"/>
                    <a:pt x="902" y="1009"/>
                  </a:cubicBezTo>
                  <a:cubicBezTo>
                    <a:pt x="1097" y="928"/>
                    <a:pt x="1226" y="736"/>
                    <a:pt x="1226" y="525"/>
                  </a:cubicBezTo>
                  <a:cubicBezTo>
                    <a:pt x="1226" y="236"/>
                    <a:pt x="990" y="1"/>
                    <a:pt x="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40"/>
            <p:cNvSpPr/>
            <p:nvPr/>
          </p:nvSpPr>
          <p:spPr>
            <a:xfrm>
              <a:off x="5100510" y="2000883"/>
              <a:ext cx="58503" cy="56277"/>
            </a:xfrm>
            <a:custGeom>
              <a:rect b="b" l="l" r="r" t="t"/>
              <a:pathLst>
                <a:path extrusionOk="0" h="1643" w="1708">
                  <a:moveTo>
                    <a:pt x="887" y="0"/>
                  </a:moveTo>
                  <a:cubicBezTo>
                    <a:pt x="554" y="0"/>
                    <a:pt x="255" y="201"/>
                    <a:pt x="128" y="508"/>
                  </a:cubicBezTo>
                  <a:cubicBezTo>
                    <a:pt x="0" y="813"/>
                    <a:pt x="71" y="1167"/>
                    <a:pt x="306" y="1402"/>
                  </a:cubicBezTo>
                  <a:cubicBezTo>
                    <a:pt x="463" y="1559"/>
                    <a:pt x="673" y="1643"/>
                    <a:pt x="887" y="1643"/>
                  </a:cubicBezTo>
                  <a:cubicBezTo>
                    <a:pt x="993" y="1643"/>
                    <a:pt x="1100" y="1622"/>
                    <a:pt x="1201" y="1580"/>
                  </a:cubicBezTo>
                  <a:cubicBezTo>
                    <a:pt x="1508" y="1453"/>
                    <a:pt x="1707" y="1153"/>
                    <a:pt x="1707" y="821"/>
                  </a:cubicBezTo>
                  <a:cubicBezTo>
                    <a:pt x="1707" y="369"/>
                    <a:pt x="1341" y="0"/>
                    <a:pt x="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40"/>
            <p:cNvSpPr/>
            <p:nvPr/>
          </p:nvSpPr>
          <p:spPr>
            <a:xfrm>
              <a:off x="5151787" y="1943646"/>
              <a:ext cx="29526" cy="25278"/>
            </a:xfrm>
            <a:custGeom>
              <a:rect b="b" l="l" r="r" t="t"/>
              <a:pathLst>
                <a:path extrusionOk="0" h="738" w="862">
                  <a:moveTo>
                    <a:pt x="494" y="0"/>
                  </a:moveTo>
                  <a:cubicBezTo>
                    <a:pt x="166" y="0"/>
                    <a:pt x="1" y="397"/>
                    <a:pt x="233" y="629"/>
                  </a:cubicBezTo>
                  <a:cubicBezTo>
                    <a:pt x="308" y="704"/>
                    <a:pt x="400" y="738"/>
                    <a:pt x="491" y="738"/>
                  </a:cubicBezTo>
                  <a:cubicBezTo>
                    <a:pt x="680" y="738"/>
                    <a:pt x="862" y="590"/>
                    <a:pt x="862" y="368"/>
                  </a:cubicBezTo>
                  <a:cubicBezTo>
                    <a:pt x="862" y="165"/>
                    <a:pt x="697" y="0"/>
                    <a:pt x="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40"/>
            <p:cNvSpPr/>
            <p:nvPr/>
          </p:nvSpPr>
          <p:spPr>
            <a:xfrm>
              <a:off x="5098695" y="1832117"/>
              <a:ext cx="54530" cy="52406"/>
            </a:xfrm>
            <a:custGeom>
              <a:rect b="b" l="l" r="r" t="t"/>
              <a:pathLst>
                <a:path extrusionOk="0" h="1530" w="1592">
                  <a:moveTo>
                    <a:pt x="826" y="1"/>
                  </a:moveTo>
                  <a:cubicBezTo>
                    <a:pt x="518" y="1"/>
                    <a:pt x="238" y="186"/>
                    <a:pt x="119" y="472"/>
                  </a:cubicBezTo>
                  <a:cubicBezTo>
                    <a:pt x="1" y="758"/>
                    <a:pt x="67" y="1086"/>
                    <a:pt x="285" y="1305"/>
                  </a:cubicBezTo>
                  <a:cubicBezTo>
                    <a:pt x="432" y="1451"/>
                    <a:pt x="628" y="1529"/>
                    <a:pt x="827" y="1529"/>
                  </a:cubicBezTo>
                  <a:cubicBezTo>
                    <a:pt x="926" y="1529"/>
                    <a:pt x="1025" y="1510"/>
                    <a:pt x="1120" y="1471"/>
                  </a:cubicBezTo>
                  <a:cubicBezTo>
                    <a:pt x="1404" y="1353"/>
                    <a:pt x="1591" y="1074"/>
                    <a:pt x="1591" y="764"/>
                  </a:cubicBezTo>
                  <a:cubicBezTo>
                    <a:pt x="1591" y="342"/>
                    <a:pt x="1248" y="1"/>
                    <a:pt x="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40"/>
            <p:cNvSpPr/>
            <p:nvPr/>
          </p:nvSpPr>
          <p:spPr>
            <a:xfrm>
              <a:off x="4967299" y="1334314"/>
              <a:ext cx="183148" cy="344888"/>
            </a:xfrm>
            <a:custGeom>
              <a:rect b="b" l="l" r="r" t="t"/>
              <a:pathLst>
                <a:path extrusionOk="0" h="10069" w="5347">
                  <a:moveTo>
                    <a:pt x="1740" y="1"/>
                  </a:moveTo>
                  <a:cubicBezTo>
                    <a:pt x="1669" y="1"/>
                    <a:pt x="1598" y="6"/>
                    <a:pt x="1526" y="16"/>
                  </a:cubicBezTo>
                  <a:cubicBezTo>
                    <a:pt x="824" y="119"/>
                    <a:pt x="275" y="756"/>
                    <a:pt x="138" y="1452"/>
                  </a:cubicBezTo>
                  <a:cubicBezTo>
                    <a:pt x="0" y="2148"/>
                    <a:pt x="221" y="2877"/>
                    <a:pt x="598" y="3478"/>
                  </a:cubicBezTo>
                  <a:cubicBezTo>
                    <a:pt x="941" y="4028"/>
                    <a:pt x="1410" y="4489"/>
                    <a:pt x="1754" y="5038"/>
                  </a:cubicBezTo>
                  <a:cubicBezTo>
                    <a:pt x="2097" y="5588"/>
                    <a:pt x="2311" y="6281"/>
                    <a:pt x="2071" y="6883"/>
                  </a:cubicBezTo>
                  <a:cubicBezTo>
                    <a:pt x="1883" y="7361"/>
                    <a:pt x="1452" y="7690"/>
                    <a:pt x="1098" y="8065"/>
                  </a:cubicBezTo>
                  <a:cubicBezTo>
                    <a:pt x="745" y="8437"/>
                    <a:pt x="447" y="8960"/>
                    <a:pt x="613" y="9447"/>
                  </a:cubicBezTo>
                  <a:cubicBezTo>
                    <a:pt x="755" y="9860"/>
                    <a:pt x="1195" y="10069"/>
                    <a:pt x="1641" y="10069"/>
                  </a:cubicBezTo>
                  <a:cubicBezTo>
                    <a:pt x="1843" y="10069"/>
                    <a:pt x="2046" y="10026"/>
                    <a:pt x="2224" y="9941"/>
                  </a:cubicBezTo>
                  <a:cubicBezTo>
                    <a:pt x="2796" y="9665"/>
                    <a:pt x="3163" y="9101"/>
                    <a:pt x="3500" y="8563"/>
                  </a:cubicBezTo>
                  <a:cubicBezTo>
                    <a:pt x="4154" y="7523"/>
                    <a:pt x="4821" y="6447"/>
                    <a:pt x="5033" y="5237"/>
                  </a:cubicBezTo>
                  <a:cubicBezTo>
                    <a:pt x="5346" y="3472"/>
                    <a:pt x="4565" y="1560"/>
                    <a:pt x="3106" y="518"/>
                  </a:cubicBezTo>
                  <a:cubicBezTo>
                    <a:pt x="2704" y="230"/>
                    <a:pt x="2227" y="1"/>
                    <a:pt x="1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40"/>
            <p:cNvSpPr/>
            <p:nvPr/>
          </p:nvSpPr>
          <p:spPr>
            <a:xfrm>
              <a:off x="4892627" y="1428031"/>
              <a:ext cx="68231" cy="70903"/>
            </a:xfrm>
            <a:custGeom>
              <a:rect b="b" l="l" r="r" t="t"/>
              <a:pathLst>
                <a:path extrusionOk="0" h="2070" w="1992">
                  <a:moveTo>
                    <a:pt x="753" y="0"/>
                  </a:moveTo>
                  <a:cubicBezTo>
                    <a:pt x="654" y="0"/>
                    <a:pt x="556" y="20"/>
                    <a:pt x="463" y="65"/>
                  </a:cubicBezTo>
                  <a:cubicBezTo>
                    <a:pt x="138" y="221"/>
                    <a:pt x="0" y="621"/>
                    <a:pt x="26" y="979"/>
                  </a:cubicBezTo>
                  <a:cubicBezTo>
                    <a:pt x="53" y="1365"/>
                    <a:pt x="250" y="1750"/>
                    <a:pt x="584" y="1946"/>
                  </a:cubicBezTo>
                  <a:cubicBezTo>
                    <a:pt x="724" y="2027"/>
                    <a:pt x="888" y="2069"/>
                    <a:pt x="1051" y="2069"/>
                  </a:cubicBezTo>
                  <a:cubicBezTo>
                    <a:pt x="1277" y="2069"/>
                    <a:pt x="1500" y="1989"/>
                    <a:pt x="1653" y="1825"/>
                  </a:cubicBezTo>
                  <a:cubicBezTo>
                    <a:pt x="1992" y="1464"/>
                    <a:pt x="1888" y="854"/>
                    <a:pt x="1586" y="462"/>
                  </a:cubicBezTo>
                  <a:cubicBezTo>
                    <a:pt x="1387" y="202"/>
                    <a:pt x="1066" y="0"/>
                    <a:pt x="7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40"/>
            <p:cNvSpPr/>
            <p:nvPr/>
          </p:nvSpPr>
          <p:spPr>
            <a:xfrm>
              <a:off x="3233912" y="2392433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1"/>
                  </a:moveTo>
                  <a:cubicBezTo>
                    <a:pt x="533" y="1"/>
                    <a:pt x="246" y="194"/>
                    <a:pt x="123" y="489"/>
                  </a:cubicBezTo>
                  <a:cubicBezTo>
                    <a:pt x="0" y="784"/>
                    <a:pt x="68" y="1125"/>
                    <a:pt x="294" y="1351"/>
                  </a:cubicBezTo>
                  <a:cubicBezTo>
                    <a:pt x="445" y="1502"/>
                    <a:pt x="647" y="1583"/>
                    <a:pt x="852" y="1583"/>
                  </a:cubicBezTo>
                  <a:cubicBezTo>
                    <a:pt x="955" y="1583"/>
                    <a:pt x="1058" y="1563"/>
                    <a:pt x="1156" y="1522"/>
                  </a:cubicBezTo>
                  <a:cubicBezTo>
                    <a:pt x="1451" y="1401"/>
                    <a:pt x="1644" y="1112"/>
                    <a:pt x="1644" y="791"/>
                  </a:cubicBezTo>
                  <a:cubicBezTo>
                    <a:pt x="1644" y="356"/>
                    <a:pt x="1291" y="1"/>
                    <a:pt x="8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40"/>
            <p:cNvSpPr/>
            <p:nvPr/>
          </p:nvSpPr>
          <p:spPr>
            <a:xfrm>
              <a:off x="3322799" y="2175712"/>
              <a:ext cx="123240" cy="118582"/>
            </a:xfrm>
            <a:custGeom>
              <a:rect b="b" l="l" r="r" t="t"/>
              <a:pathLst>
                <a:path extrusionOk="0" h="3462" w="3598">
                  <a:moveTo>
                    <a:pt x="1868" y="1"/>
                  </a:moveTo>
                  <a:cubicBezTo>
                    <a:pt x="1167" y="1"/>
                    <a:pt x="536" y="422"/>
                    <a:pt x="268" y="1069"/>
                  </a:cubicBezTo>
                  <a:cubicBezTo>
                    <a:pt x="0" y="1716"/>
                    <a:pt x="149" y="2460"/>
                    <a:pt x="644" y="2954"/>
                  </a:cubicBezTo>
                  <a:cubicBezTo>
                    <a:pt x="975" y="3286"/>
                    <a:pt x="1417" y="3462"/>
                    <a:pt x="1868" y="3462"/>
                  </a:cubicBezTo>
                  <a:cubicBezTo>
                    <a:pt x="2091" y="3462"/>
                    <a:pt x="2315" y="3419"/>
                    <a:pt x="2530" y="3330"/>
                  </a:cubicBezTo>
                  <a:cubicBezTo>
                    <a:pt x="3176" y="3062"/>
                    <a:pt x="3597" y="2430"/>
                    <a:pt x="3597" y="1731"/>
                  </a:cubicBezTo>
                  <a:cubicBezTo>
                    <a:pt x="3597" y="775"/>
                    <a:pt x="2823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40"/>
            <p:cNvSpPr/>
            <p:nvPr/>
          </p:nvSpPr>
          <p:spPr>
            <a:xfrm>
              <a:off x="3162391" y="2229901"/>
              <a:ext cx="66929" cy="64395"/>
            </a:xfrm>
            <a:custGeom>
              <a:rect b="b" l="l" r="r" t="t"/>
              <a:pathLst>
                <a:path extrusionOk="0" h="1880" w="1954">
                  <a:moveTo>
                    <a:pt x="1013" y="0"/>
                  </a:moveTo>
                  <a:cubicBezTo>
                    <a:pt x="634" y="0"/>
                    <a:pt x="291" y="229"/>
                    <a:pt x="146" y="580"/>
                  </a:cubicBezTo>
                  <a:cubicBezTo>
                    <a:pt x="1" y="932"/>
                    <a:pt x="80" y="1335"/>
                    <a:pt x="350" y="1604"/>
                  </a:cubicBezTo>
                  <a:cubicBezTo>
                    <a:pt x="529" y="1783"/>
                    <a:pt x="770" y="1879"/>
                    <a:pt x="1015" y="1879"/>
                  </a:cubicBezTo>
                  <a:cubicBezTo>
                    <a:pt x="1136" y="1879"/>
                    <a:pt x="1258" y="1856"/>
                    <a:pt x="1374" y="1808"/>
                  </a:cubicBezTo>
                  <a:cubicBezTo>
                    <a:pt x="1724" y="1662"/>
                    <a:pt x="1954" y="1320"/>
                    <a:pt x="1954" y="939"/>
                  </a:cubicBezTo>
                  <a:cubicBezTo>
                    <a:pt x="1954" y="421"/>
                    <a:pt x="1533" y="0"/>
                    <a:pt x="1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40"/>
            <p:cNvSpPr/>
            <p:nvPr/>
          </p:nvSpPr>
          <p:spPr>
            <a:xfrm>
              <a:off x="3231035" y="2111350"/>
              <a:ext cx="42302" cy="40692"/>
            </a:xfrm>
            <a:custGeom>
              <a:rect b="b" l="l" r="r" t="t"/>
              <a:pathLst>
                <a:path extrusionOk="0" h="1188" w="1235">
                  <a:moveTo>
                    <a:pt x="641" y="1"/>
                  </a:moveTo>
                  <a:cubicBezTo>
                    <a:pt x="400" y="1"/>
                    <a:pt x="185" y="146"/>
                    <a:pt x="93" y="368"/>
                  </a:cubicBezTo>
                  <a:cubicBezTo>
                    <a:pt x="0" y="589"/>
                    <a:pt x="51" y="844"/>
                    <a:pt x="222" y="1013"/>
                  </a:cubicBezTo>
                  <a:cubicBezTo>
                    <a:pt x="335" y="1127"/>
                    <a:pt x="486" y="1188"/>
                    <a:pt x="640" y="1188"/>
                  </a:cubicBezTo>
                  <a:cubicBezTo>
                    <a:pt x="717" y="1188"/>
                    <a:pt x="794" y="1173"/>
                    <a:pt x="867" y="1142"/>
                  </a:cubicBezTo>
                  <a:cubicBezTo>
                    <a:pt x="1089" y="1050"/>
                    <a:pt x="1234" y="833"/>
                    <a:pt x="1234" y="594"/>
                  </a:cubicBezTo>
                  <a:cubicBezTo>
                    <a:pt x="1234" y="266"/>
                    <a:pt x="968" y="1"/>
                    <a:pt x="6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40"/>
            <p:cNvSpPr/>
            <p:nvPr/>
          </p:nvSpPr>
          <p:spPr>
            <a:xfrm>
              <a:off x="3229836" y="1867570"/>
              <a:ext cx="73951" cy="71108"/>
            </a:xfrm>
            <a:custGeom>
              <a:rect b="b" l="l" r="r" t="t"/>
              <a:pathLst>
                <a:path extrusionOk="0" h="2076" w="2159">
                  <a:moveTo>
                    <a:pt x="1121" y="0"/>
                  </a:moveTo>
                  <a:cubicBezTo>
                    <a:pt x="700" y="0"/>
                    <a:pt x="323" y="252"/>
                    <a:pt x="161" y="640"/>
                  </a:cubicBezTo>
                  <a:cubicBezTo>
                    <a:pt x="1" y="1028"/>
                    <a:pt x="89" y="1475"/>
                    <a:pt x="387" y="1772"/>
                  </a:cubicBezTo>
                  <a:cubicBezTo>
                    <a:pt x="586" y="1970"/>
                    <a:pt x="851" y="2076"/>
                    <a:pt x="1121" y="2076"/>
                  </a:cubicBezTo>
                  <a:cubicBezTo>
                    <a:pt x="1255" y="2076"/>
                    <a:pt x="1389" y="2050"/>
                    <a:pt x="1518" y="1996"/>
                  </a:cubicBezTo>
                  <a:cubicBezTo>
                    <a:pt x="1906" y="1836"/>
                    <a:pt x="2159" y="1457"/>
                    <a:pt x="2159" y="1038"/>
                  </a:cubicBezTo>
                  <a:cubicBezTo>
                    <a:pt x="2159" y="465"/>
                    <a:pt x="1695" y="0"/>
                    <a:pt x="1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40"/>
            <p:cNvSpPr/>
            <p:nvPr/>
          </p:nvSpPr>
          <p:spPr>
            <a:xfrm>
              <a:off x="3017157" y="2009755"/>
              <a:ext cx="56380" cy="54222"/>
            </a:xfrm>
            <a:custGeom>
              <a:rect b="b" l="l" r="r" t="t"/>
              <a:pathLst>
                <a:path extrusionOk="0" h="1583" w="1646">
                  <a:moveTo>
                    <a:pt x="854" y="0"/>
                  </a:moveTo>
                  <a:cubicBezTo>
                    <a:pt x="535" y="0"/>
                    <a:pt x="246" y="193"/>
                    <a:pt x="123" y="488"/>
                  </a:cubicBezTo>
                  <a:cubicBezTo>
                    <a:pt x="0" y="785"/>
                    <a:pt x="69" y="1125"/>
                    <a:pt x="295" y="1351"/>
                  </a:cubicBezTo>
                  <a:cubicBezTo>
                    <a:pt x="446" y="1502"/>
                    <a:pt x="649" y="1583"/>
                    <a:pt x="855" y="1583"/>
                  </a:cubicBezTo>
                  <a:cubicBezTo>
                    <a:pt x="956" y="1583"/>
                    <a:pt x="1059" y="1563"/>
                    <a:pt x="1156" y="1523"/>
                  </a:cubicBezTo>
                  <a:cubicBezTo>
                    <a:pt x="1453" y="1400"/>
                    <a:pt x="1646" y="1111"/>
                    <a:pt x="1644" y="792"/>
                  </a:cubicBezTo>
                  <a:cubicBezTo>
                    <a:pt x="1644" y="355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40"/>
            <p:cNvSpPr/>
            <p:nvPr/>
          </p:nvSpPr>
          <p:spPr>
            <a:xfrm>
              <a:off x="3436726" y="1769331"/>
              <a:ext cx="66895" cy="64395"/>
            </a:xfrm>
            <a:custGeom>
              <a:rect b="b" l="l" r="r" t="t"/>
              <a:pathLst>
                <a:path extrusionOk="0" h="1880" w="1953">
                  <a:moveTo>
                    <a:pt x="1013" y="1"/>
                  </a:moveTo>
                  <a:cubicBezTo>
                    <a:pt x="634" y="1"/>
                    <a:pt x="291" y="230"/>
                    <a:pt x="145" y="580"/>
                  </a:cubicBezTo>
                  <a:cubicBezTo>
                    <a:pt x="0" y="931"/>
                    <a:pt x="80" y="1335"/>
                    <a:pt x="349" y="1604"/>
                  </a:cubicBezTo>
                  <a:cubicBezTo>
                    <a:pt x="528" y="1783"/>
                    <a:pt x="768" y="1879"/>
                    <a:pt x="1012" y="1879"/>
                  </a:cubicBezTo>
                  <a:cubicBezTo>
                    <a:pt x="1133" y="1879"/>
                    <a:pt x="1256" y="1855"/>
                    <a:pt x="1372" y="1807"/>
                  </a:cubicBezTo>
                  <a:cubicBezTo>
                    <a:pt x="1724" y="1661"/>
                    <a:pt x="1953" y="1320"/>
                    <a:pt x="1953" y="940"/>
                  </a:cubicBezTo>
                  <a:cubicBezTo>
                    <a:pt x="1953" y="422"/>
                    <a:pt x="1532" y="1"/>
                    <a:pt x="10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40"/>
            <p:cNvSpPr/>
            <p:nvPr/>
          </p:nvSpPr>
          <p:spPr>
            <a:xfrm>
              <a:off x="3334171" y="1721959"/>
              <a:ext cx="23840" cy="20346"/>
            </a:xfrm>
            <a:custGeom>
              <a:rect b="b" l="l" r="r" t="t"/>
              <a:pathLst>
                <a:path extrusionOk="0" h="594" w="696">
                  <a:moveTo>
                    <a:pt x="400" y="0"/>
                  </a:moveTo>
                  <a:cubicBezTo>
                    <a:pt x="399" y="0"/>
                    <a:pt x="399" y="0"/>
                    <a:pt x="398" y="0"/>
                  </a:cubicBezTo>
                  <a:cubicBezTo>
                    <a:pt x="134" y="0"/>
                    <a:pt x="1" y="319"/>
                    <a:pt x="188" y="506"/>
                  </a:cubicBezTo>
                  <a:cubicBezTo>
                    <a:pt x="248" y="567"/>
                    <a:pt x="323" y="594"/>
                    <a:pt x="396" y="594"/>
                  </a:cubicBezTo>
                  <a:cubicBezTo>
                    <a:pt x="549" y="594"/>
                    <a:pt x="695" y="475"/>
                    <a:pt x="694" y="297"/>
                  </a:cubicBezTo>
                  <a:cubicBezTo>
                    <a:pt x="694" y="133"/>
                    <a:pt x="564" y="0"/>
                    <a:pt x="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40"/>
            <p:cNvSpPr/>
            <p:nvPr/>
          </p:nvSpPr>
          <p:spPr>
            <a:xfrm>
              <a:off x="3135673" y="1779504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6" y="193"/>
                    <a:pt x="123" y="488"/>
                  </a:cubicBezTo>
                  <a:cubicBezTo>
                    <a:pt x="1" y="783"/>
                    <a:pt x="70" y="1125"/>
                    <a:pt x="296" y="1351"/>
                  </a:cubicBezTo>
                  <a:cubicBezTo>
                    <a:pt x="447" y="1502"/>
                    <a:pt x="649" y="1582"/>
                    <a:pt x="854" y="1582"/>
                  </a:cubicBezTo>
                  <a:cubicBezTo>
                    <a:pt x="956" y="1582"/>
                    <a:pt x="1059" y="1562"/>
                    <a:pt x="1157" y="1522"/>
                  </a:cubicBezTo>
                  <a:cubicBezTo>
                    <a:pt x="1453" y="1399"/>
                    <a:pt x="1645" y="1111"/>
                    <a:pt x="1645" y="791"/>
                  </a:cubicBezTo>
                  <a:cubicBezTo>
                    <a:pt x="1645" y="354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40"/>
            <p:cNvSpPr/>
            <p:nvPr/>
          </p:nvSpPr>
          <p:spPr>
            <a:xfrm>
              <a:off x="3373254" y="2063978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2" y="0"/>
                  </a:moveTo>
                  <a:cubicBezTo>
                    <a:pt x="402" y="0"/>
                    <a:pt x="185" y="145"/>
                    <a:pt x="94" y="367"/>
                  </a:cubicBezTo>
                  <a:cubicBezTo>
                    <a:pt x="1" y="589"/>
                    <a:pt x="52" y="843"/>
                    <a:pt x="223" y="1012"/>
                  </a:cubicBezTo>
                  <a:cubicBezTo>
                    <a:pt x="336" y="1126"/>
                    <a:pt x="487" y="1187"/>
                    <a:pt x="641" y="1187"/>
                  </a:cubicBezTo>
                  <a:cubicBezTo>
                    <a:pt x="717" y="1187"/>
                    <a:pt x="794" y="1172"/>
                    <a:pt x="868" y="1141"/>
                  </a:cubicBezTo>
                  <a:cubicBezTo>
                    <a:pt x="1090" y="1050"/>
                    <a:pt x="1235" y="834"/>
                    <a:pt x="1235" y="595"/>
                  </a:cubicBezTo>
                  <a:cubicBezTo>
                    <a:pt x="1235" y="267"/>
                    <a:pt x="970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40"/>
            <p:cNvSpPr/>
            <p:nvPr/>
          </p:nvSpPr>
          <p:spPr>
            <a:xfrm>
              <a:off x="3124815" y="2463577"/>
              <a:ext cx="19832" cy="16955"/>
            </a:xfrm>
            <a:custGeom>
              <a:rect b="b" l="l" r="r" t="t"/>
              <a:pathLst>
                <a:path extrusionOk="0" h="495" w="579">
                  <a:moveTo>
                    <a:pt x="334" y="1"/>
                  </a:moveTo>
                  <a:cubicBezTo>
                    <a:pt x="333" y="1"/>
                    <a:pt x="332" y="1"/>
                    <a:pt x="331" y="1"/>
                  </a:cubicBezTo>
                  <a:cubicBezTo>
                    <a:pt x="330" y="1"/>
                    <a:pt x="330" y="1"/>
                    <a:pt x="329" y="1"/>
                  </a:cubicBezTo>
                  <a:cubicBezTo>
                    <a:pt x="110" y="1"/>
                    <a:pt x="1" y="266"/>
                    <a:pt x="156" y="421"/>
                  </a:cubicBezTo>
                  <a:cubicBezTo>
                    <a:pt x="206" y="472"/>
                    <a:pt x="269" y="495"/>
                    <a:pt x="330" y="495"/>
                  </a:cubicBezTo>
                  <a:cubicBezTo>
                    <a:pt x="457" y="495"/>
                    <a:pt x="578" y="396"/>
                    <a:pt x="578" y="248"/>
                  </a:cubicBezTo>
                  <a:cubicBezTo>
                    <a:pt x="578" y="111"/>
                    <a:pt x="469" y="1"/>
                    <a:pt x="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40"/>
            <p:cNvSpPr/>
            <p:nvPr/>
          </p:nvSpPr>
          <p:spPr>
            <a:xfrm>
              <a:off x="3282277" y="2514375"/>
              <a:ext cx="31684" cy="27128"/>
            </a:xfrm>
            <a:custGeom>
              <a:rect b="b" l="l" r="r" t="t"/>
              <a:pathLst>
                <a:path extrusionOk="0" h="792" w="925">
                  <a:moveTo>
                    <a:pt x="529" y="0"/>
                  </a:moveTo>
                  <a:cubicBezTo>
                    <a:pt x="177" y="0"/>
                    <a:pt x="0" y="425"/>
                    <a:pt x="249" y="675"/>
                  </a:cubicBezTo>
                  <a:cubicBezTo>
                    <a:pt x="330" y="756"/>
                    <a:pt x="429" y="792"/>
                    <a:pt x="526" y="792"/>
                  </a:cubicBezTo>
                  <a:cubicBezTo>
                    <a:pt x="729" y="792"/>
                    <a:pt x="924" y="634"/>
                    <a:pt x="924" y="395"/>
                  </a:cubicBezTo>
                  <a:cubicBezTo>
                    <a:pt x="924" y="177"/>
                    <a:pt x="748" y="0"/>
                    <a:pt x="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40"/>
            <p:cNvSpPr/>
            <p:nvPr/>
          </p:nvSpPr>
          <p:spPr>
            <a:xfrm>
              <a:off x="2889016" y="2405997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0" y="0"/>
                  </a:moveTo>
                  <a:cubicBezTo>
                    <a:pt x="400" y="0"/>
                    <a:pt x="185" y="145"/>
                    <a:pt x="92" y="367"/>
                  </a:cubicBezTo>
                  <a:cubicBezTo>
                    <a:pt x="0" y="589"/>
                    <a:pt x="51" y="843"/>
                    <a:pt x="220" y="1014"/>
                  </a:cubicBezTo>
                  <a:cubicBezTo>
                    <a:pt x="334" y="1127"/>
                    <a:pt x="486" y="1187"/>
                    <a:pt x="640" y="1187"/>
                  </a:cubicBezTo>
                  <a:cubicBezTo>
                    <a:pt x="716" y="1187"/>
                    <a:pt x="794" y="1172"/>
                    <a:pt x="867" y="1141"/>
                  </a:cubicBezTo>
                  <a:cubicBezTo>
                    <a:pt x="1089" y="1050"/>
                    <a:pt x="1234" y="834"/>
                    <a:pt x="1234" y="593"/>
                  </a:cubicBezTo>
                  <a:cubicBezTo>
                    <a:pt x="1234" y="265"/>
                    <a:pt x="968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40"/>
            <p:cNvSpPr/>
            <p:nvPr/>
          </p:nvSpPr>
          <p:spPr>
            <a:xfrm>
              <a:off x="2902032" y="2531296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5" y="193"/>
                    <a:pt x="123" y="488"/>
                  </a:cubicBezTo>
                  <a:cubicBezTo>
                    <a:pt x="1" y="783"/>
                    <a:pt x="68" y="1125"/>
                    <a:pt x="294" y="1351"/>
                  </a:cubicBezTo>
                  <a:cubicBezTo>
                    <a:pt x="445" y="1502"/>
                    <a:pt x="647" y="1582"/>
                    <a:pt x="853" y="1582"/>
                  </a:cubicBezTo>
                  <a:cubicBezTo>
                    <a:pt x="955" y="1582"/>
                    <a:pt x="1058" y="1562"/>
                    <a:pt x="1157" y="1522"/>
                  </a:cubicBezTo>
                  <a:cubicBezTo>
                    <a:pt x="1452" y="1400"/>
                    <a:pt x="1645" y="1111"/>
                    <a:pt x="1645" y="791"/>
                  </a:cubicBezTo>
                  <a:cubicBezTo>
                    <a:pt x="1645" y="355"/>
                    <a:pt x="1290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40"/>
            <p:cNvSpPr/>
            <p:nvPr/>
          </p:nvSpPr>
          <p:spPr>
            <a:xfrm>
              <a:off x="4126963" y="2165094"/>
              <a:ext cx="78198" cy="74328"/>
            </a:xfrm>
            <a:custGeom>
              <a:rect b="b" l="l" r="r" t="t"/>
              <a:pathLst>
                <a:path extrusionOk="0" h="2170" w="2283">
                  <a:moveTo>
                    <a:pt x="1116" y="0"/>
                  </a:moveTo>
                  <a:cubicBezTo>
                    <a:pt x="1003" y="0"/>
                    <a:pt x="889" y="18"/>
                    <a:pt x="776" y="55"/>
                  </a:cubicBezTo>
                  <a:cubicBezTo>
                    <a:pt x="360" y="191"/>
                    <a:pt x="66" y="567"/>
                    <a:pt x="34" y="1004"/>
                  </a:cubicBezTo>
                  <a:cubicBezTo>
                    <a:pt x="1" y="1442"/>
                    <a:pt x="236" y="1855"/>
                    <a:pt x="627" y="2053"/>
                  </a:cubicBezTo>
                  <a:cubicBezTo>
                    <a:pt x="782" y="2131"/>
                    <a:pt x="950" y="2169"/>
                    <a:pt x="1116" y="2169"/>
                  </a:cubicBezTo>
                  <a:cubicBezTo>
                    <a:pt x="1371" y="2169"/>
                    <a:pt x="1622" y="2080"/>
                    <a:pt x="1823" y="1907"/>
                  </a:cubicBezTo>
                  <a:cubicBezTo>
                    <a:pt x="2155" y="1621"/>
                    <a:pt x="2283" y="1162"/>
                    <a:pt x="2145" y="745"/>
                  </a:cubicBezTo>
                  <a:cubicBezTo>
                    <a:pt x="1995" y="289"/>
                    <a:pt x="1571" y="0"/>
                    <a:pt x="111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0"/>
            <p:cNvSpPr/>
            <p:nvPr/>
          </p:nvSpPr>
          <p:spPr>
            <a:xfrm>
              <a:off x="4216467" y="2085386"/>
              <a:ext cx="43364" cy="39459"/>
            </a:xfrm>
            <a:custGeom>
              <a:rect b="b" l="l" r="r" t="t"/>
              <a:pathLst>
                <a:path extrusionOk="0" h="1152" w="1266">
                  <a:moveTo>
                    <a:pt x="591" y="1"/>
                  </a:moveTo>
                  <a:cubicBezTo>
                    <a:pt x="531" y="1"/>
                    <a:pt x="471" y="10"/>
                    <a:pt x="411" y="29"/>
                  </a:cubicBezTo>
                  <a:cubicBezTo>
                    <a:pt x="191" y="103"/>
                    <a:pt x="35" y="300"/>
                    <a:pt x="19" y="533"/>
                  </a:cubicBezTo>
                  <a:cubicBezTo>
                    <a:pt x="1" y="763"/>
                    <a:pt x="125" y="983"/>
                    <a:pt x="333" y="1088"/>
                  </a:cubicBezTo>
                  <a:cubicBezTo>
                    <a:pt x="419" y="1132"/>
                    <a:pt x="508" y="1151"/>
                    <a:pt x="593" y="1151"/>
                  </a:cubicBezTo>
                  <a:cubicBezTo>
                    <a:pt x="957" y="1151"/>
                    <a:pt x="1266" y="789"/>
                    <a:pt x="1136" y="395"/>
                  </a:cubicBezTo>
                  <a:cubicBezTo>
                    <a:pt x="1056" y="153"/>
                    <a:pt x="833" y="1"/>
                    <a:pt x="59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0"/>
            <p:cNvSpPr/>
            <p:nvPr/>
          </p:nvSpPr>
          <p:spPr>
            <a:xfrm>
              <a:off x="4072603" y="2068499"/>
              <a:ext cx="37061" cy="30690"/>
            </a:xfrm>
            <a:custGeom>
              <a:rect b="b" l="l" r="r" t="t"/>
              <a:pathLst>
                <a:path extrusionOk="0" h="896" w="1082">
                  <a:moveTo>
                    <a:pt x="556" y="0"/>
                  </a:moveTo>
                  <a:cubicBezTo>
                    <a:pt x="510" y="0"/>
                    <a:pt x="463" y="7"/>
                    <a:pt x="417" y="22"/>
                  </a:cubicBezTo>
                  <a:cubicBezTo>
                    <a:pt x="39" y="147"/>
                    <a:pt x="0" y="666"/>
                    <a:pt x="355" y="846"/>
                  </a:cubicBezTo>
                  <a:cubicBezTo>
                    <a:pt x="422" y="880"/>
                    <a:pt x="491" y="895"/>
                    <a:pt x="557" y="895"/>
                  </a:cubicBezTo>
                  <a:cubicBezTo>
                    <a:pt x="841" y="895"/>
                    <a:pt x="1082" y="614"/>
                    <a:pt x="981" y="307"/>
                  </a:cubicBezTo>
                  <a:cubicBezTo>
                    <a:pt x="919" y="119"/>
                    <a:pt x="744" y="0"/>
                    <a:pt x="55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40"/>
            <p:cNvSpPr/>
            <p:nvPr/>
          </p:nvSpPr>
          <p:spPr>
            <a:xfrm>
              <a:off x="4086305" y="1870104"/>
              <a:ext cx="112656" cy="107142"/>
            </a:xfrm>
            <a:custGeom>
              <a:rect b="b" l="l" r="r" t="t"/>
              <a:pathLst>
                <a:path extrusionOk="0" h="3128" w="3289">
                  <a:moveTo>
                    <a:pt x="1606" y="0"/>
                  </a:moveTo>
                  <a:cubicBezTo>
                    <a:pt x="1444" y="0"/>
                    <a:pt x="1279" y="26"/>
                    <a:pt x="1117" y="79"/>
                  </a:cubicBezTo>
                  <a:cubicBezTo>
                    <a:pt x="517" y="277"/>
                    <a:pt x="94" y="817"/>
                    <a:pt x="48" y="1448"/>
                  </a:cubicBezTo>
                  <a:cubicBezTo>
                    <a:pt x="0" y="2078"/>
                    <a:pt x="339" y="2674"/>
                    <a:pt x="903" y="2959"/>
                  </a:cubicBezTo>
                  <a:cubicBezTo>
                    <a:pt x="1126" y="3072"/>
                    <a:pt x="1367" y="3127"/>
                    <a:pt x="1607" y="3127"/>
                  </a:cubicBezTo>
                  <a:cubicBezTo>
                    <a:pt x="1973" y="3127"/>
                    <a:pt x="2337" y="2998"/>
                    <a:pt x="2627" y="2749"/>
                  </a:cubicBezTo>
                  <a:cubicBezTo>
                    <a:pt x="3106" y="2336"/>
                    <a:pt x="3289" y="1675"/>
                    <a:pt x="3091" y="1075"/>
                  </a:cubicBezTo>
                  <a:cubicBezTo>
                    <a:pt x="2875" y="418"/>
                    <a:pt x="2263" y="0"/>
                    <a:pt x="160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40"/>
            <p:cNvSpPr/>
            <p:nvPr/>
          </p:nvSpPr>
          <p:spPr>
            <a:xfrm>
              <a:off x="4263086" y="2208459"/>
              <a:ext cx="27813" cy="22983"/>
            </a:xfrm>
            <a:custGeom>
              <a:rect b="b" l="l" r="r" t="t"/>
              <a:pathLst>
                <a:path extrusionOk="0" h="671" w="812">
                  <a:moveTo>
                    <a:pt x="418" y="0"/>
                  </a:moveTo>
                  <a:cubicBezTo>
                    <a:pt x="383" y="0"/>
                    <a:pt x="348" y="6"/>
                    <a:pt x="314" y="17"/>
                  </a:cubicBezTo>
                  <a:cubicBezTo>
                    <a:pt x="29" y="110"/>
                    <a:pt x="1" y="499"/>
                    <a:pt x="267" y="634"/>
                  </a:cubicBezTo>
                  <a:cubicBezTo>
                    <a:pt x="318" y="659"/>
                    <a:pt x="370" y="671"/>
                    <a:pt x="419" y="671"/>
                  </a:cubicBezTo>
                  <a:cubicBezTo>
                    <a:pt x="632" y="671"/>
                    <a:pt x="811" y="460"/>
                    <a:pt x="736" y="231"/>
                  </a:cubicBezTo>
                  <a:cubicBezTo>
                    <a:pt x="689" y="89"/>
                    <a:pt x="558" y="0"/>
                    <a:pt x="41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40"/>
            <p:cNvSpPr/>
            <p:nvPr/>
          </p:nvSpPr>
          <p:spPr>
            <a:xfrm>
              <a:off x="4231539" y="2327763"/>
              <a:ext cx="66690" cy="63401"/>
            </a:xfrm>
            <a:custGeom>
              <a:rect b="b" l="l" r="r" t="t"/>
              <a:pathLst>
                <a:path extrusionOk="0" h="1851" w="1947">
                  <a:moveTo>
                    <a:pt x="950" y="1"/>
                  </a:moveTo>
                  <a:cubicBezTo>
                    <a:pt x="854" y="1"/>
                    <a:pt x="757" y="16"/>
                    <a:pt x="661" y="47"/>
                  </a:cubicBezTo>
                  <a:cubicBezTo>
                    <a:pt x="306" y="164"/>
                    <a:pt x="56" y="484"/>
                    <a:pt x="28" y="857"/>
                  </a:cubicBezTo>
                  <a:cubicBezTo>
                    <a:pt x="1" y="1230"/>
                    <a:pt x="200" y="1583"/>
                    <a:pt x="534" y="1751"/>
                  </a:cubicBezTo>
                  <a:cubicBezTo>
                    <a:pt x="666" y="1818"/>
                    <a:pt x="809" y="1851"/>
                    <a:pt x="951" y="1851"/>
                  </a:cubicBezTo>
                  <a:cubicBezTo>
                    <a:pt x="1168" y="1851"/>
                    <a:pt x="1383" y="1774"/>
                    <a:pt x="1554" y="1627"/>
                  </a:cubicBezTo>
                  <a:cubicBezTo>
                    <a:pt x="1838" y="1383"/>
                    <a:pt x="1946" y="992"/>
                    <a:pt x="1829" y="637"/>
                  </a:cubicBezTo>
                  <a:cubicBezTo>
                    <a:pt x="1701" y="247"/>
                    <a:pt x="1338" y="1"/>
                    <a:pt x="95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40"/>
            <p:cNvSpPr/>
            <p:nvPr/>
          </p:nvSpPr>
          <p:spPr>
            <a:xfrm>
              <a:off x="4123024" y="2357700"/>
              <a:ext cx="38363" cy="31752"/>
            </a:xfrm>
            <a:custGeom>
              <a:rect b="b" l="l" r="r" t="t"/>
              <a:pathLst>
                <a:path extrusionOk="0" h="927" w="1120">
                  <a:moveTo>
                    <a:pt x="576" y="0"/>
                  </a:moveTo>
                  <a:cubicBezTo>
                    <a:pt x="528" y="0"/>
                    <a:pt x="479" y="8"/>
                    <a:pt x="432" y="23"/>
                  </a:cubicBezTo>
                  <a:cubicBezTo>
                    <a:pt x="41" y="152"/>
                    <a:pt x="0" y="690"/>
                    <a:pt x="369" y="875"/>
                  </a:cubicBezTo>
                  <a:cubicBezTo>
                    <a:pt x="438" y="911"/>
                    <a:pt x="509" y="926"/>
                    <a:pt x="578" y="926"/>
                  </a:cubicBezTo>
                  <a:cubicBezTo>
                    <a:pt x="871" y="926"/>
                    <a:pt x="1120" y="635"/>
                    <a:pt x="1016" y="318"/>
                  </a:cubicBezTo>
                  <a:cubicBezTo>
                    <a:pt x="952" y="124"/>
                    <a:pt x="770" y="0"/>
                    <a:pt x="5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40"/>
            <p:cNvSpPr/>
            <p:nvPr/>
          </p:nvSpPr>
          <p:spPr>
            <a:xfrm>
              <a:off x="4192147" y="2443676"/>
              <a:ext cx="26409" cy="21853"/>
            </a:xfrm>
            <a:custGeom>
              <a:rect b="b" l="l" r="r" t="t"/>
              <a:pathLst>
                <a:path extrusionOk="0" h="638" w="771">
                  <a:moveTo>
                    <a:pt x="396" y="1"/>
                  </a:moveTo>
                  <a:cubicBezTo>
                    <a:pt x="363" y="1"/>
                    <a:pt x="329" y="6"/>
                    <a:pt x="296" y="17"/>
                  </a:cubicBezTo>
                  <a:cubicBezTo>
                    <a:pt x="28" y="105"/>
                    <a:pt x="1" y="475"/>
                    <a:pt x="252" y="603"/>
                  </a:cubicBezTo>
                  <a:cubicBezTo>
                    <a:pt x="300" y="627"/>
                    <a:pt x="349" y="638"/>
                    <a:pt x="396" y="638"/>
                  </a:cubicBezTo>
                  <a:cubicBezTo>
                    <a:pt x="599" y="638"/>
                    <a:pt x="770" y="438"/>
                    <a:pt x="699" y="219"/>
                  </a:cubicBezTo>
                  <a:cubicBezTo>
                    <a:pt x="654" y="86"/>
                    <a:pt x="530" y="1"/>
                    <a:pt x="3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40"/>
            <p:cNvSpPr/>
            <p:nvPr/>
          </p:nvSpPr>
          <p:spPr>
            <a:xfrm>
              <a:off x="4127340" y="1981565"/>
              <a:ext cx="212982" cy="137969"/>
            </a:xfrm>
            <a:custGeom>
              <a:rect b="b" l="l" r="r" t="t"/>
              <a:pathLst>
                <a:path extrusionOk="0" h="4028" w="6218">
                  <a:moveTo>
                    <a:pt x="3613" y="0"/>
                  </a:moveTo>
                  <a:cubicBezTo>
                    <a:pt x="3011" y="0"/>
                    <a:pt x="2409" y="165"/>
                    <a:pt x="1866" y="434"/>
                  </a:cubicBezTo>
                  <a:cubicBezTo>
                    <a:pt x="1346" y="691"/>
                    <a:pt x="869" y="1049"/>
                    <a:pt x="529" y="1520"/>
                  </a:cubicBezTo>
                  <a:cubicBezTo>
                    <a:pt x="190" y="1988"/>
                    <a:pt x="0" y="2578"/>
                    <a:pt x="64" y="3155"/>
                  </a:cubicBezTo>
                  <a:cubicBezTo>
                    <a:pt x="103" y="3493"/>
                    <a:pt x="261" y="3856"/>
                    <a:pt x="578" y="3981"/>
                  </a:cubicBezTo>
                  <a:cubicBezTo>
                    <a:pt x="658" y="4013"/>
                    <a:pt x="741" y="4028"/>
                    <a:pt x="823" y="4028"/>
                  </a:cubicBezTo>
                  <a:cubicBezTo>
                    <a:pt x="1101" y="4028"/>
                    <a:pt x="1384" y="3869"/>
                    <a:pt x="1611" y="3692"/>
                  </a:cubicBezTo>
                  <a:cubicBezTo>
                    <a:pt x="1897" y="3471"/>
                    <a:pt x="2155" y="3213"/>
                    <a:pt x="2448" y="3002"/>
                  </a:cubicBezTo>
                  <a:cubicBezTo>
                    <a:pt x="2742" y="2789"/>
                    <a:pt x="3082" y="2620"/>
                    <a:pt x="3443" y="2611"/>
                  </a:cubicBezTo>
                  <a:cubicBezTo>
                    <a:pt x="3454" y="2611"/>
                    <a:pt x="3465" y="2611"/>
                    <a:pt x="3476" y="2611"/>
                  </a:cubicBezTo>
                  <a:cubicBezTo>
                    <a:pt x="3859" y="2611"/>
                    <a:pt x="4218" y="2783"/>
                    <a:pt x="4581" y="2908"/>
                  </a:cubicBezTo>
                  <a:cubicBezTo>
                    <a:pt x="4792" y="2981"/>
                    <a:pt x="5024" y="3038"/>
                    <a:pt x="5247" y="3038"/>
                  </a:cubicBezTo>
                  <a:cubicBezTo>
                    <a:pt x="5415" y="3038"/>
                    <a:pt x="5580" y="3006"/>
                    <a:pt x="5728" y="2923"/>
                  </a:cubicBezTo>
                  <a:cubicBezTo>
                    <a:pt x="6006" y="2767"/>
                    <a:pt x="6173" y="2449"/>
                    <a:pt x="6195" y="2129"/>
                  </a:cubicBezTo>
                  <a:cubicBezTo>
                    <a:pt x="6218" y="1810"/>
                    <a:pt x="6110" y="1491"/>
                    <a:pt x="5945" y="1217"/>
                  </a:cubicBezTo>
                  <a:cubicBezTo>
                    <a:pt x="5551" y="567"/>
                    <a:pt x="4831" y="146"/>
                    <a:pt x="4079" y="34"/>
                  </a:cubicBezTo>
                  <a:cubicBezTo>
                    <a:pt x="3925" y="11"/>
                    <a:pt x="3769" y="0"/>
                    <a:pt x="361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40"/>
            <p:cNvSpPr/>
            <p:nvPr/>
          </p:nvSpPr>
          <p:spPr>
            <a:xfrm>
              <a:off x="3895994" y="1929637"/>
              <a:ext cx="121220" cy="85083"/>
            </a:xfrm>
            <a:custGeom>
              <a:rect b="b" l="l" r="r" t="t"/>
              <a:pathLst>
                <a:path extrusionOk="0" h="2484" w="3539">
                  <a:moveTo>
                    <a:pt x="1928" y="1"/>
                  </a:moveTo>
                  <a:cubicBezTo>
                    <a:pt x="1847" y="1"/>
                    <a:pt x="1765" y="7"/>
                    <a:pt x="1685" y="18"/>
                  </a:cubicBezTo>
                  <a:cubicBezTo>
                    <a:pt x="1284" y="75"/>
                    <a:pt x="912" y="259"/>
                    <a:pt x="568" y="475"/>
                  </a:cubicBezTo>
                  <a:cubicBezTo>
                    <a:pt x="417" y="568"/>
                    <a:pt x="267" y="673"/>
                    <a:pt x="161" y="816"/>
                  </a:cubicBezTo>
                  <a:cubicBezTo>
                    <a:pt x="56" y="960"/>
                    <a:pt x="1" y="1152"/>
                    <a:pt x="59" y="1319"/>
                  </a:cubicBezTo>
                  <a:cubicBezTo>
                    <a:pt x="156" y="1595"/>
                    <a:pt x="496" y="1692"/>
                    <a:pt x="788" y="1706"/>
                  </a:cubicBezTo>
                  <a:cubicBezTo>
                    <a:pt x="1080" y="1719"/>
                    <a:pt x="1399" y="1697"/>
                    <a:pt x="1633" y="1872"/>
                  </a:cubicBezTo>
                  <a:cubicBezTo>
                    <a:pt x="1765" y="1968"/>
                    <a:pt x="1848" y="2113"/>
                    <a:pt x="1964" y="2227"/>
                  </a:cubicBezTo>
                  <a:cubicBezTo>
                    <a:pt x="2132" y="2394"/>
                    <a:pt x="2371" y="2484"/>
                    <a:pt x="2608" y="2484"/>
                  </a:cubicBezTo>
                  <a:cubicBezTo>
                    <a:pt x="2743" y="2484"/>
                    <a:pt x="2876" y="2455"/>
                    <a:pt x="2997" y="2396"/>
                  </a:cubicBezTo>
                  <a:cubicBezTo>
                    <a:pt x="3331" y="2231"/>
                    <a:pt x="3539" y="1844"/>
                    <a:pt x="3493" y="1474"/>
                  </a:cubicBezTo>
                  <a:cubicBezTo>
                    <a:pt x="3461" y="1230"/>
                    <a:pt x="3331" y="1008"/>
                    <a:pt x="3201" y="798"/>
                  </a:cubicBezTo>
                  <a:cubicBezTo>
                    <a:pt x="3093" y="623"/>
                    <a:pt x="2979" y="448"/>
                    <a:pt x="2825" y="312"/>
                  </a:cubicBezTo>
                  <a:cubicBezTo>
                    <a:pt x="2581" y="97"/>
                    <a:pt x="2254" y="1"/>
                    <a:pt x="192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40"/>
            <p:cNvSpPr/>
            <p:nvPr/>
          </p:nvSpPr>
          <p:spPr>
            <a:xfrm>
              <a:off x="4040234" y="1703256"/>
              <a:ext cx="382498" cy="250489"/>
            </a:xfrm>
            <a:custGeom>
              <a:rect b="b" l="l" r="r" t="t"/>
              <a:pathLst>
                <a:path extrusionOk="0" h="7313" w="11167">
                  <a:moveTo>
                    <a:pt x="7520" y="1"/>
                  </a:moveTo>
                  <a:cubicBezTo>
                    <a:pt x="7451" y="1"/>
                    <a:pt x="7383" y="2"/>
                    <a:pt x="7315" y="4"/>
                  </a:cubicBezTo>
                  <a:cubicBezTo>
                    <a:pt x="6144" y="38"/>
                    <a:pt x="4932" y="184"/>
                    <a:pt x="3874" y="654"/>
                  </a:cubicBezTo>
                  <a:cubicBezTo>
                    <a:pt x="3772" y="645"/>
                    <a:pt x="3669" y="640"/>
                    <a:pt x="3566" y="640"/>
                  </a:cubicBezTo>
                  <a:cubicBezTo>
                    <a:pt x="2310" y="640"/>
                    <a:pt x="1054" y="1315"/>
                    <a:pt x="408" y="2400"/>
                  </a:cubicBezTo>
                  <a:cubicBezTo>
                    <a:pt x="152" y="2830"/>
                    <a:pt x="0" y="3414"/>
                    <a:pt x="309" y="3808"/>
                  </a:cubicBezTo>
                  <a:cubicBezTo>
                    <a:pt x="535" y="4097"/>
                    <a:pt x="937" y="4182"/>
                    <a:pt x="1306" y="4182"/>
                  </a:cubicBezTo>
                  <a:cubicBezTo>
                    <a:pt x="1313" y="4182"/>
                    <a:pt x="1319" y="4182"/>
                    <a:pt x="1326" y="4182"/>
                  </a:cubicBezTo>
                  <a:cubicBezTo>
                    <a:pt x="2005" y="4176"/>
                    <a:pt x="2663" y="3962"/>
                    <a:pt x="3331" y="3845"/>
                  </a:cubicBezTo>
                  <a:cubicBezTo>
                    <a:pt x="3579" y="3801"/>
                    <a:pt x="3832" y="3771"/>
                    <a:pt x="4084" y="3771"/>
                  </a:cubicBezTo>
                  <a:cubicBezTo>
                    <a:pt x="4314" y="3771"/>
                    <a:pt x="4543" y="3796"/>
                    <a:pt x="4764" y="3860"/>
                  </a:cubicBezTo>
                  <a:cubicBezTo>
                    <a:pt x="5274" y="4008"/>
                    <a:pt x="5700" y="4345"/>
                    <a:pt x="6097" y="4704"/>
                  </a:cubicBezTo>
                  <a:cubicBezTo>
                    <a:pt x="6156" y="5094"/>
                    <a:pt x="6165" y="5492"/>
                    <a:pt x="6263" y="5875"/>
                  </a:cubicBezTo>
                  <a:cubicBezTo>
                    <a:pt x="6327" y="6129"/>
                    <a:pt x="6451" y="6397"/>
                    <a:pt x="6693" y="6500"/>
                  </a:cubicBezTo>
                  <a:cubicBezTo>
                    <a:pt x="6760" y="6529"/>
                    <a:pt x="6832" y="6542"/>
                    <a:pt x="6905" y="6542"/>
                  </a:cubicBezTo>
                  <a:cubicBezTo>
                    <a:pt x="7040" y="6542"/>
                    <a:pt x="7176" y="6496"/>
                    <a:pt x="7289" y="6419"/>
                  </a:cubicBezTo>
                  <a:cubicBezTo>
                    <a:pt x="7410" y="6334"/>
                    <a:pt x="7509" y="6221"/>
                    <a:pt x="7581" y="6091"/>
                  </a:cubicBezTo>
                  <a:lnTo>
                    <a:pt x="8260" y="6728"/>
                  </a:lnTo>
                  <a:cubicBezTo>
                    <a:pt x="8534" y="6985"/>
                    <a:pt x="8834" y="7253"/>
                    <a:pt x="9205" y="7304"/>
                  </a:cubicBezTo>
                  <a:cubicBezTo>
                    <a:pt x="9247" y="7310"/>
                    <a:pt x="9289" y="7312"/>
                    <a:pt x="9330" y="7312"/>
                  </a:cubicBezTo>
                  <a:cubicBezTo>
                    <a:pt x="9837" y="7312"/>
                    <a:pt x="10281" y="6901"/>
                    <a:pt x="10580" y="6474"/>
                  </a:cubicBezTo>
                  <a:cubicBezTo>
                    <a:pt x="10870" y="6060"/>
                    <a:pt x="11103" y="5588"/>
                    <a:pt x="11134" y="5083"/>
                  </a:cubicBezTo>
                  <a:cubicBezTo>
                    <a:pt x="11167" y="4579"/>
                    <a:pt x="10966" y="4038"/>
                    <a:pt x="10544" y="3760"/>
                  </a:cubicBezTo>
                  <a:cubicBezTo>
                    <a:pt x="10194" y="3526"/>
                    <a:pt x="9720" y="3484"/>
                    <a:pt x="9440" y="3173"/>
                  </a:cubicBezTo>
                  <a:cubicBezTo>
                    <a:pt x="9174" y="2878"/>
                    <a:pt x="9163" y="2440"/>
                    <a:pt x="9180" y="2045"/>
                  </a:cubicBezTo>
                  <a:cubicBezTo>
                    <a:pt x="9204" y="1472"/>
                    <a:pt x="9231" y="825"/>
                    <a:pt x="8835" y="410"/>
                  </a:cubicBezTo>
                  <a:cubicBezTo>
                    <a:pt x="8509" y="66"/>
                    <a:pt x="8004" y="1"/>
                    <a:pt x="75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40"/>
            <p:cNvSpPr/>
            <p:nvPr/>
          </p:nvSpPr>
          <p:spPr>
            <a:xfrm>
              <a:off x="4393625" y="1970158"/>
              <a:ext cx="61860" cy="83610"/>
            </a:xfrm>
            <a:custGeom>
              <a:rect b="b" l="l" r="r" t="t"/>
              <a:pathLst>
                <a:path extrusionOk="0" h="2441" w="1806">
                  <a:moveTo>
                    <a:pt x="1037" y="1"/>
                  </a:moveTo>
                  <a:cubicBezTo>
                    <a:pt x="734" y="1"/>
                    <a:pt x="417" y="184"/>
                    <a:pt x="248" y="449"/>
                  </a:cubicBezTo>
                  <a:cubicBezTo>
                    <a:pt x="8" y="824"/>
                    <a:pt x="1" y="1302"/>
                    <a:pt x="56" y="1743"/>
                  </a:cubicBezTo>
                  <a:cubicBezTo>
                    <a:pt x="89" y="2013"/>
                    <a:pt x="179" y="2323"/>
                    <a:pt x="435" y="2416"/>
                  </a:cubicBezTo>
                  <a:cubicBezTo>
                    <a:pt x="482" y="2433"/>
                    <a:pt x="531" y="2441"/>
                    <a:pt x="579" y="2441"/>
                  </a:cubicBezTo>
                  <a:cubicBezTo>
                    <a:pt x="756" y="2441"/>
                    <a:pt x="935" y="2338"/>
                    <a:pt x="1075" y="2219"/>
                  </a:cubicBezTo>
                  <a:cubicBezTo>
                    <a:pt x="1376" y="1960"/>
                    <a:pt x="1593" y="1616"/>
                    <a:pt x="1697" y="1233"/>
                  </a:cubicBezTo>
                  <a:cubicBezTo>
                    <a:pt x="1805" y="830"/>
                    <a:pt x="1748" y="330"/>
                    <a:pt x="1398" y="104"/>
                  </a:cubicBezTo>
                  <a:cubicBezTo>
                    <a:pt x="1288" y="33"/>
                    <a:pt x="1164" y="1"/>
                    <a:pt x="103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40"/>
            <p:cNvSpPr/>
            <p:nvPr/>
          </p:nvSpPr>
          <p:spPr>
            <a:xfrm>
              <a:off x="4068938" y="1742682"/>
              <a:ext cx="91591" cy="59531"/>
            </a:xfrm>
            <a:custGeom>
              <a:rect b="b" l="l" r="r" t="t"/>
              <a:pathLst>
                <a:path extrusionOk="0" h="1738" w="2674">
                  <a:moveTo>
                    <a:pt x="1661" y="1"/>
                  </a:moveTo>
                  <a:cubicBezTo>
                    <a:pt x="1148" y="1"/>
                    <a:pt x="632" y="237"/>
                    <a:pt x="317" y="645"/>
                  </a:cubicBezTo>
                  <a:cubicBezTo>
                    <a:pt x="109" y="915"/>
                    <a:pt x="1" y="1333"/>
                    <a:pt x="238" y="1577"/>
                  </a:cubicBezTo>
                  <a:cubicBezTo>
                    <a:pt x="352" y="1696"/>
                    <a:pt x="513" y="1737"/>
                    <a:pt x="681" y="1737"/>
                  </a:cubicBezTo>
                  <a:cubicBezTo>
                    <a:pt x="803" y="1737"/>
                    <a:pt x="929" y="1716"/>
                    <a:pt x="1045" y="1686"/>
                  </a:cubicBezTo>
                  <a:cubicBezTo>
                    <a:pt x="1443" y="1583"/>
                    <a:pt x="1820" y="1415"/>
                    <a:pt x="2165" y="1191"/>
                  </a:cubicBezTo>
                  <a:cubicBezTo>
                    <a:pt x="2416" y="1024"/>
                    <a:pt x="2674" y="756"/>
                    <a:pt x="2596" y="466"/>
                  </a:cubicBezTo>
                  <a:cubicBezTo>
                    <a:pt x="2539" y="253"/>
                    <a:pt x="2322" y="126"/>
                    <a:pt x="2111" y="64"/>
                  </a:cubicBezTo>
                  <a:cubicBezTo>
                    <a:pt x="1965" y="21"/>
                    <a:pt x="1813" y="1"/>
                    <a:pt x="1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40"/>
            <p:cNvSpPr/>
            <p:nvPr/>
          </p:nvSpPr>
          <p:spPr>
            <a:xfrm>
              <a:off x="4172589" y="1741380"/>
              <a:ext cx="44837" cy="30450"/>
            </a:xfrm>
            <a:custGeom>
              <a:rect b="b" l="l" r="r" t="t"/>
              <a:pathLst>
                <a:path extrusionOk="0" h="889" w="1309">
                  <a:moveTo>
                    <a:pt x="603" y="1"/>
                  </a:moveTo>
                  <a:cubicBezTo>
                    <a:pt x="416" y="1"/>
                    <a:pt x="227" y="81"/>
                    <a:pt x="144" y="245"/>
                  </a:cubicBezTo>
                  <a:cubicBezTo>
                    <a:pt x="1" y="528"/>
                    <a:pt x="293" y="889"/>
                    <a:pt x="610" y="889"/>
                  </a:cubicBezTo>
                  <a:cubicBezTo>
                    <a:pt x="613" y="889"/>
                    <a:pt x="616" y="889"/>
                    <a:pt x="618" y="889"/>
                  </a:cubicBezTo>
                  <a:cubicBezTo>
                    <a:pt x="939" y="884"/>
                    <a:pt x="1204" y="612"/>
                    <a:pt x="1309" y="309"/>
                  </a:cubicBezTo>
                  <a:cubicBezTo>
                    <a:pt x="1126" y="182"/>
                    <a:pt x="937" y="52"/>
                    <a:pt x="719" y="11"/>
                  </a:cubicBezTo>
                  <a:cubicBezTo>
                    <a:pt x="681" y="4"/>
                    <a:pt x="642" y="1"/>
                    <a:pt x="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0"/>
            <p:cNvSpPr/>
            <p:nvPr/>
          </p:nvSpPr>
          <p:spPr>
            <a:xfrm>
              <a:off x="4271649" y="1727199"/>
              <a:ext cx="76726" cy="111800"/>
            </a:xfrm>
            <a:custGeom>
              <a:rect b="b" l="l" r="r" t="t"/>
              <a:pathLst>
                <a:path extrusionOk="0" h="3264" w="2240">
                  <a:moveTo>
                    <a:pt x="1153" y="1"/>
                  </a:moveTo>
                  <a:cubicBezTo>
                    <a:pt x="1012" y="1"/>
                    <a:pt x="886" y="93"/>
                    <a:pt x="783" y="191"/>
                  </a:cubicBezTo>
                  <a:cubicBezTo>
                    <a:pt x="176" y="773"/>
                    <a:pt x="1" y="1753"/>
                    <a:pt x="368" y="2507"/>
                  </a:cubicBezTo>
                  <a:cubicBezTo>
                    <a:pt x="503" y="2784"/>
                    <a:pt x="709" y="3034"/>
                    <a:pt x="986" y="3167"/>
                  </a:cubicBezTo>
                  <a:cubicBezTo>
                    <a:pt x="1114" y="3230"/>
                    <a:pt x="1259" y="3263"/>
                    <a:pt x="1402" y="3263"/>
                  </a:cubicBezTo>
                  <a:cubicBezTo>
                    <a:pt x="1566" y="3263"/>
                    <a:pt x="1728" y="3219"/>
                    <a:pt x="1862" y="3123"/>
                  </a:cubicBezTo>
                  <a:cubicBezTo>
                    <a:pt x="2081" y="2966"/>
                    <a:pt x="2196" y="2694"/>
                    <a:pt x="2217" y="2426"/>
                  </a:cubicBezTo>
                  <a:cubicBezTo>
                    <a:pt x="2240" y="2158"/>
                    <a:pt x="2177" y="1890"/>
                    <a:pt x="2102" y="1631"/>
                  </a:cubicBezTo>
                  <a:cubicBezTo>
                    <a:pt x="1978" y="1210"/>
                    <a:pt x="1816" y="801"/>
                    <a:pt x="1618" y="409"/>
                  </a:cubicBezTo>
                  <a:cubicBezTo>
                    <a:pt x="1522" y="220"/>
                    <a:pt x="1383" y="13"/>
                    <a:pt x="1172" y="1"/>
                  </a:cubicBezTo>
                  <a:cubicBezTo>
                    <a:pt x="1165" y="1"/>
                    <a:pt x="1159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0"/>
            <p:cNvSpPr/>
            <p:nvPr/>
          </p:nvSpPr>
          <p:spPr>
            <a:xfrm>
              <a:off x="4361530" y="1840441"/>
              <a:ext cx="42233" cy="59702"/>
            </a:xfrm>
            <a:custGeom>
              <a:rect b="b" l="l" r="r" t="t"/>
              <a:pathLst>
                <a:path extrusionOk="0" h="1743" w="1233">
                  <a:moveTo>
                    <a:pt x="563" y="1"/>
                  </a:moveTo>
                  <a:cubicBezTo>
                    <a:pt x="485" y="1"/>
                    <a:pt x="408" y="19"/>
                    <a:pt x="340" y="62"/>
                  </a:cubicBezTo>
                  <a:cubicBezTo>
                    <a:pt x="173" y="402"/>
                    <a:pt x="0" y="770"/>
                    <a:pt x="59" y="1144"/>
                  </a:cubicBezTo>
                  <a:cubicBezTo>
                    <a:pt x="107" y="1455"/>
                    <a:pt x="395" y="1742"/>
                    <a:pt x="688" y="1742"/>
                  </a:cubicBezTo>
                  <a:cubicBezTo>
                    <a:pt x="748" y="1742"/>
                    <a:pt x="808" y="1730"/>
                    <a:pt x="866" y="1704"/>
                  </a:cubicBezTo>
                  <a:cubicBezTo>
                    <a:pt x="1149" y="1577"/>
                    <a:pt x="1233" y="1216"/>
                    <a:pt x="1222" y="908"/>
                  </a:cubicBezTo>
                  <a:cubicBezTo>
                    <a:pt x="1215" y="659"/>
                    <a:pt x="1164" y="402"/>
                    <a:pt x="1005" y="211"/>
                  </a:cubicBezTo>
                  <a:cubicBezTo>
                    <a:pt x="897" y="84"/>
                    <a:pt x="727" y="1"/>
                    <a:pt x="5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40"/>
            <p:cNvSpPr/>
            <p:nvPr/>
          </p:nvSpPr>
          <p:spPr>
            <a:xfrm>
              <a:off x="3938194" y="1942721"/>
              <a:ext cx="68025" cy="43090"/>
            </a:xfrm>
            <a:custGeom>
              <a:rect b="b" l="l" r="r" t="t"/>
              <a:pathLst>
                <a:path extrusionOk="0" h="1258" w="1986">
                  <a:moveTo>
                    <a:pt x="899" y="1"/>
                  </a:moveTo>
                  <a:cubicBezTo>
                    <a:pt x="762" y="1"/>
                    <a:pt x="624" y="20"/>
                    <a:pt x="494" y="55"/>
                  </a:cubicBezTo>
                  <a:cubicBezTo>
                    <a:pt x="260" y="118"/>
                    <a:pt x="1" y="280"/>
                    <a:pt x="10" y="523"/>
                  </a:cubicBezTo>
                  <a:cubicBezTo>
                    <a:pt x="14" y="719"/>
                    <a:pt x="196" y="863"/>
                    <a:pt x="372" y="949"/>
                  </a:cubicBezTo>
                  <a:cubicBezTo>
                    <a:pt x="787" y="1153"/>
                    <a:pt x="1256" y="1207"/>
                    <a:pt x="1714" y="1258"/>
                  </a:cubicBezTo>
                  <a:cubicBezTo>
                    <a:pt x="1985" y="981"/>
                    <a:pt x="1897" y="478"/>
                    <a:pt x="1599" y="229"/>
                  </a:cubicBezTo>
                  <a:cubicBezTo>
                    <a:pt x="1405" y="68"/>
                    <a:pt x="1154" y="1"/>
                    <a:pt x="8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40"/>
            <p:cNvSpPr/>
            <p:nvPr/>
          </p:nvSpPr>
          <p:spPr>
            <a:xfrm>
              <a:off x="4113228" y="1892095"/>
              <a:ext cx="38226" cy="24319"/>
            </a:xfrm>
            <a:custGeom>
              <a:rect b="b" l="l" r="r" t="t"/>
              <a:pathLst>
                <a:path extrusionOk="0" h="710" w="1116">
                  <a:moveTo>
                    <a:pt x="707" y="0"/>
                  </a:moveTo>
                  <a:cubicBezTo>
                    <a:pt x="513" y="0"/>
                    <a:pt x="335" y="107"/>
                    <a:pt x="178" y="222"/>
                  </a:cubicBezTo>
                  <a:cubicBezTo>
                    <a:pt x="92" y="286"/>
                    <a:pt x="0" y="373"/>
                    <a:pt x="11" y="481"/>
                  </a:cubicBezTo>
                  <a:cubicBezTo>
                    <a:pt x="24" y="637"/>
                    <a:pt x="223" y="687"/>
                    <a:pt x="379" y="699"/>
                  </a:cubicBezTo>
                  <a:cubicBezTo>
                    <a:pt x="444" y="705"/>
                    <a:pt x="510" y="710"/>
                    <a:pt x="575" y="710"/>
                  </a:cubicBezTo>
                  <a:cubicBezTo>
                    <a:pt x="661" y="710"/>
                    <a:pt x="745" y="701"/>
                    <a:pt x="827" y="674"/>
                  </a:cubicBezTo>
                  <a:cubicBezTo>
                    <a:pt x="969" y="626"/>
                    <a:pt x="1099" y="503"/>
                    <a:pt x="1105" y="354"/>
                  </a:cubicBezTo>
                  <a:cubicBezTo>
                    <a:pt x="1116" y="157"/>
                    <a:pt x="911" y="3"/>
                    <a:pt x="715" y="0"/>
                  </a:cubicBezTo>
                  <a:cubicBezTo>
                    <a:pt x="712" y="0"/>
                    <a:pt x="709" y="0"/>
                    <a:pt x="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40"/>
            <p:cNvSpPr/>
            <p:nvPr/>
          </p:nvSpPr>
          <p:spPr>
            <a:xfrm>
              <a:off x="4154297" y="1996807"/>
              <a:ext cx="90632" cy="74396"/>
            </a:xfrm>
            <a:custGeom>
              <a:rect b="b" l="l" r="r" t="t"/>
              <a:pathLst>
                <a:path extrusionOk="0" h="2172" w="2646">
                  <a:moveTo>
                    <a:pt x="2384" y="1"/>
                  </a:moveTo>
                  <a:cubicBezTo>
                    <a:pt x="2369" y="1"/>
                    <a:pt x="2344" y="3"/>
                    <a:pt x="2321" y="8"/>
                  </a:cubicBezTo>
                  <a:lnTo>
                    <a:pt x="2321" y="8"/>
                  </a:lnTo>
                  <a:cubicBezTo>
                    <a:pt x="2410" y="6"/>
                    <a:pt x="2411" y="1"/>
                    <a:pt x="2384" y="1"/>
                  </a:cubicBezTo>
                  <a:close/>
                  <a:moveTo>
                    <a:pt x="2321" y="8"/>
                  </a:moveTo>
                  <a:cubicBezTo>
                    <a:pt x="2314" y="8"/>
                    <a:pt x="2306" y="8"/>
                    <a:pt x="2298" y="8"/>
                  </a:cubicBezTo>
                  <a:cubicBezTo>
                    <a:pt x="1155" y="16"/>
                    <a:pt x="103" y="986"/>
                    <a:pt x="1" y="2123"/>
                  </a:cubicBezTo>
                  <a:cubicBezTo>
                    <a:pt x="148" y="2155"/>
                    <a:pt x="299" y="2171"/>
                    <a:pt x="449" y="2171"/>
                  </a:cubicBezTo>
                  <a:cubicBezTo>
                    <a:pt x="1212" y="2171"/>
                    <a:pt x="1976" y="1768"/>
                    <a:pt x="2377" y="1115"/>
                  </a:cubicBezTo>
                  <a:cubicBezTo>
                    <a:pt x="2569" y="805"/>
                    <a:pt x="2645" y="330"/>
                    <a:pt x="2341" y="131"/>
                  </a:cubicBezTo>
                  <a:cubicBezTo>
                    <a:pt x="2223" y="54"/>
                    <a:pt x="2267" y="21"/>
                    <a:pt x="2321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40"/>
            <p:cNvSpPr/>
            <p:nvPr/>
          </p:nvSpPr>
          <p:spPr>
            <a:xfrm>
              <a:off x="4255242" y="2000883"/>
              <a:ext cx="39322" cy="31581"/>
            </a:xfrm>
            <a:custGeom>
              <a:rect b="b" l="l" r="r" t="t"/>
              <a:pathLst>
                <a:path extrusionOk="0" h="922" w="1148">
                  <a:moveTo>
                    <a:pt x="575" y="0"/>
                  </a:moveTo>
                  <a:cubicBezTo>
                    <a:pt x="573" y="0"/>
                    <a:pt x="570" y="0"/>
                    <a:pt x="567" y="0"/>
                  </a:cubicBezTo>
                  <a:cubicBezTo>
                    <a:pt x="236" y="9"/>
                    <a:pt x="1" y="440"/>
                    <a:pt x="176" y="720"/>
                  </a:cubicBezTo>
                  <a:cubicBezTo>
                    <a:pt x="260" y="855"/>
                    <a:pt x="417" y="922"/>
                    <a:pt x="574" y="922"/>
                  </a:cubicBezTo>
                  <a:cubicBezTo>
                    <a:pt x="738" y="922"/>
                    <a:pt x="903" y="849"/>
                    <a:pt x="985" y="704"/>
                  </a:cubicBezTo>
                  <a:cubicBezTo>
                    <a:pt x="1148" y="419"/>
                    <a:pt x="902" y="0"/>
                    <a:pt x="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40"/>
            <p:cNvSpPr/>
            <p:nvPr/>
          </p:nvSpPr>
          <p:spPr>
            <a:xfrm>
              <a:off x="4289735" y="2125086"/>
              <a:ext cx="46344" cy="32369"/>
            </a:xfrm>
            <a:custGeom>
              <a:rect b="b" l="l" r="r" t="t"/>
              <a:pathLst>
                <a:path extrusionOk="0" h="945" w="1353">
                  <a:moveTo>
                    <a:pt x="646" y="1"/>
                  </a:moveTo>
                  <a:cubicBezTo>
                    <a:pt x="425" y="1"/>
                    <a:pt x="193" y="109"/>
                    <a:pt x="115" y="314"/>
                  </a:cubicBezTo>
                  <a:cubicBezTo>
                    <a:pt x="1" y="615"/>
                    <a:pt x="313" y="945"/>
                    <a:pt x="633" y="945"/>
                  </a:cubicBezTo>
                  <a:cubicBezTo>
                    <a:pt x="652" y="945"/>
                    <a:pt x="670" y="944"/>
                    <a:pt x="689" y="941"/>
                  </a:cubicBezTo>
                  <a:cubicBezTo>
                    <a:pt x="1026" y="901"/>
                    <a:pt x="1277" y="584"/>
                    <a:pt x="1352" y="251"/>
                  </a:cubicBezTo>
                  <a:cubicBezTo>
                    <a:pt x="1147" y="137"/>
                    <a:pt x="931" y="20"/>
                    <a:pt x="696" y="3"/>
                  </a:cubicBezTo>
                  <a:cubicBezTo>
                    <a:pt x="680" y="1"/>
                    <a:pt x="663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40"/>
            <p:cNvSpPr/>
            <p:nvPr/>
          </p:nvSpPr>
          <p:spPr>
            <a:xfrm>
              <a:off x="4047873" y="1986668"/>
              <a:ext cx="43364" cy="41720"/>
            </a:xfrm>
            <a:custGeom>
              <a:rect b="b" l="l" r="r" t="t"/>
              <a:pathLst>
                <a:path extrusionOk="0" h="1218" w="1266">
                  <a:moveTo>
                    <a:pt x="658" y="0"/>
                  </a:moveTo>
                  <a:cubicBezTo>
                    <a:pt x="411" y="0"/>
                    <a:pt x="189" y="149"/>
                    <a:pt x="95" y="376"/>
                  </a:cubicBezTo>
                  <a:cubicBezTo>
                    <a:pt x="0" y="602"/>
                    <a:pt x="53" y="864"/>
                    <a:pt x="227" y="1040"/>
                  </a:cubicBezTo>
                  <a:cubicBezTo>
                    <a:pt x="343" y="1156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1"/>
                  </a:cubicBezTo>
                  <a:cubicBezTo>
                    <a:pt x="1118" y="1077"/>
                    <a:pt x="1266" y="855"/>
                    <a:pt x="1266" y="608"/>
                  </a:cubicBezTo>
                  <a:cubicBezTo>
                    <a:pt x="1266" y="273"/>
                    <a:pt x="993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40"/>
            <p:cNvSpPr/>
            <p:nvPr/>
          </p:nvSpPr>
          <p:spPr>
            <a:xfrm>
              <a:off x="3966110" y="2055449"/>
              <a:ext cx="100120" cy="10008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55" y="0"/>
                    <a:pt x="1" y="655"/>
                    <a:pt x="1" y="1460"/>
                  </a:cubicBezTo>
                  <a:cubicBezTo>
                    <a:pt x="1" y="2268"/>
                    <a:pt x="655" y="2922"/>
                    <a:pt x="1462" y="2922"/>
                  </a:cubicBezTo>
                  <a:cubicBezTo>
                    <a:pt x="2269" y="2922"/>
                    <a:pt x="2922" y="2268"/>
                    <a:pt x="2922" y="1460"/>
                  </a:cubicBezTo>
                  <a:cubicBezTo>
                    <a:pt x="2922" y="655"/>
                    <a:pt x="2269" y="0"/>
                    <a:pt x="1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40"/>
            <p:cNvSpPr/>
            <p:nvPr/>
          </p:nvSpPr>
          <p:spPr>
            <a:xfrm>
              <a:off x="4343513" y="1990813"/>
              <a:ext cx="22983" cy="22983"/>
            </a:xfrm>
            <a:custGeom>
              <a:rect b="b" l="l" r="r" t="t"/>
              <a:pathLst>
                <a:path extrusionOk="0" h="671" w="671">
                  <a:moveTo>
                    <a:pt x="335" y="1"/>
                  </a:moveTo>
                  <a:cubicBezTo>
                    <a:pt x="151" y="1"/>
                    <a:pt x="1" y="150"/>
                    <a:pt x="1" y="335"/>
                  </a:cubicBezTo>
                  <a:cubicBezTo>
                    <a:pt x="1" y="520"/>
                    <a:pt x="151" y="670"/>
                    <a:pt x="335" y="670"/>
                  </a:cubicBezTo>
                  <a:cubicBezTo>
                    <a:pt x="519" y="670"/>
                    <a:pt x="670" y="520"/>
                    <a:pt x="670" y="335"/>
                  </a:cubicBezTo>
                  <a:cubicBezTo>
                    <a:pt x="670" y="150"/>
                    <a:pt x="519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40"/>
            <p:cNvSpPr/>
            <p:nvPr/>
          </p:nvSpPr>
          <p:spPr>
            <a:xfrm>
              <a:off x="4428975" y="1894904"/>
              <a:ext cx="22949" cy="22949"/>
            </a:xfrm>
            <a:custGeom>
              <a:rect b="b" l="l" r="r" t="t"/>
              <a:pathLst>
                <a:path extrusionOk="0" h="670" w="670">
                  <a:moveTo>
                    <a:pt x="336" y="0"/>
                  </a:moveTo>
                  <a:cubicBezTo>
                    <a:pt x="150" y="0"/>
                    <a:pt x="1" y="150"/>
                    <a:pt x="1" y="336"/>
                  </a:cubicBezTo>
                  <a:cubicBezTo>
                    <a:pt x="1" y="520"/>
                    <a:pt x="150" y="670"/>
                    <a:pt x="336" y="670"/>
                  </a:cubicBezTo>
                  <a:cubicBezTo>
                    <a:pt x="520" y="670"/>
                    <a:pt x="670" y="520"/>
                    <a:pt x="670" y="336"/>
                  </a:cubicBezTo>
                  <a:cubicBezTo>
                    <a:pt x="670" y="150"/>
                    <a:pt x="520" y="0"/>
                    <a:pt x="3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40"/>
            <p:cNvSpPr/>
            <p:nvPr/>
          </p:nvSpPr>
          <p:spPr>
            <a:xfrm>
              <a:off x="4354200" y="2095046"/>
              <a:ext cx="41480" cy="35520"/>
            </a:xfrm>
            <a:custGeom>
              <a:rect b="b" l="l" r="r" t="t"/>
              <a:pathLst>
                <a:path extrusionOk="0" h="1037" w="1211">
                  <a:moveTo>
                    <a:pt x="692" y="1"/>
                  </a:moveTo>
                  <a:cubicBezTo>
                    <a:pt x="231" y="1"/>
                    <a:pt x="0" y="559"/>
                    <a:pt x="327" y="884"/>
                  </a:cubicBezTo>
                  <a:cubicBezTo>
                    <a:pt x="426" y="983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6"/>
                  </a:cubicBezTo>
                  <a:cubicBezTo>
                    <a:pt x="1083" y="917"/>
                    <a:pt x="1210" y="728"/>
                    <a:pt x="1210" y="519"/>
                  </a:cubicBezTo>
                  <a:cubicBezTo>
                    <a:pt x="1210" y="233"/>
                    <a:pt x="978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40"/>
            <p:cNvSpPr/>
            <p:nvPr/>
          </p:nvSpPr>
          <p:spPr>
            <a:xfrm>
              <a:off x="4040885" y="2180542"/>
              <a:ext cx="62888" cy="60490"/>
            </a:xfrm>
            <a:custGeom>
              <a:rect b="b" l="l" r="r" t="t"/>
              <a:pathLst>
                <a:path extrusionOk="0" h="1766" w="1836">
                  <a:moveTo>
                    <a:pt x="953" y="1"/>
                  </a:moveTo>
                  <a:cubicBezTo>
                    <a:pt x="595" y="1"/>
                    <a:pt x="273" y="215"/>
                    <a:pt x="137" y="546"/>
                  </a:cubicBezTo>
                  <a:cubicBezTo>
                    <a:pt x="1" y="875"/>
                    <a:pt x="76" y="1254"/>
                    <a:pt x="329" y="1507"/>
                  </a:cubicBezTo>
                  <a:cubicBezTo>
                    <a:pt x="497" y="1676"/>
                    <a:pt x="724" y="1766"/>
                    <a:pt x="954" y="1766"/>
                  </a:cubicBezTo>
                  <a:cubicBezTo>
                    <a:pt x="1067" y="1766"/>
                    <a:pt x="1181" y="1744"/>
                    <a:pt x="1290" y="1699"/>
                  </a:cubicBezTo>
                  <a:cubicBezTo>
                    <a:pt x="1620" y="1561"/>
                    <a:pt x="1835" y="1241"/>
                    <a:pt x="1835" y="883"/>
                  </a:cubicBezTo>
                  <a:cubicBezTo>
                    <a:pt x="1835" y="396"/>
                    <a:pt x="1440" y="1"/>
                    <a:pt x="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40"/>
            <p:cNvSpPr/>
            <p:nvPr/>
          </p:nvSpPr>
          <p:spPr>
            <a:xfrm>
              <a:off x="4139432" y="2280630"/>
              <a:ext cx="41480" cy="35451"/>
            </a:xfrm>
            <a:custGeom>
              <a:rect b="b" l="l" r="r" t="t"/>
              <a:pathLst>
                <a:path extrusionOk="0" h="1035" w="1211">
                  <a:moveTo>
                    <a:pt x="692" y="0"/>
                  </a:moveTo>
                  <a:cubicBezTo>
                    <a:pt x="233" y="0"/>
                    <a:pt x="0" y="557"/>
                    <a:pt x="327" y="884"/>
                  </a:cubicBezTo>
                  <a:cubicBezTo>
                    <a:pt x="426" y="982"/>
                    <a:pt x="558" y="1034"/>
                    <a:pt x="692" y="1034"/>
                  </a:cubicBezTo>
                  <a:cubicBezTo>
                    <a:pt x="759" y="1034"/>
                    <a:pt x="827" y="1021"/>
                    <a:pt x="891" y="995"/>
                  </a:cubicBezTo>
                  <a:cubicBezTo>
                    <a:pt x="1085" y="915"/>
                    <a:pt x="1210" y="727"/>
                    <a:pt x="1210" y="517"/>
                  </a:cubicBezTo>
                  <a:cubicBezTo>
                    <a:pt x="1210" y="231"/>
                    <a:pt x="978" y="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40"/>
            <p:cNvSpPr/>
            <p:nvPr/>
          </p:nvSpPr>
          <p:spPr>
            <a:xfrm>
              <a:off x="3036955" y="2909247"/>
              <a:ext cx="1457307" cy="424971"/>
            </a:xfrm>
            <a:custGeom>
              <a:rect b="b" l="l" r="r" t="t"/>
              <a:pathLst>
                <a:path extrusionOk="0" h="12407" w="42546">
                  <a:moveTo>
                    <a:pt x="2258" y="1"/>
                  </a:moveTo>
                  <a:cubicBezTo>
                    <a:pt x="1602" y="808"/>
                    <a:pt x="836" y="1495"/>
                    <a:pt x="0" y="2093"/>
                  </a:cubicBezTo>
                  <a:cubicBezTo>
                    <a:pt x="6602" y="4167"/>
                    <a:pt x="13074" y="6970"/>
                    <a:pt x="19663" y="9140"/>
                  </a:cubicBezTo>
                  <a:cubicBezTo>
                    <a:pt x="25340" y="11009"/>
                    <a:pt x="31189" y="12407"/>
                    <a:pt x="36972" y="12407"/>
                  </a:cubicBezTo>
                  <a:cubicBezTo>
                    <a:pt x="38685" y="12407"/>
                    <a:pt x="40392" y="12284"/>
                    <a:pt x="42088" y="12015"/>
                  </a:cubicBezTo>
                  <a:lnTo>
                    <a:pt x="42546" y="5432"/>
                  </a:lnTo>
                  <a:lnTo>
                    <a:pt x="41074" y="4093"/>
                  </a:lnTo>
                  <a:cubicBezTo>
                    <a:pt x="39891" y="2375"/>
                    <a:pt x="38198" y="1587"/>
                    <a:pt x="36437" y="1587"/>
                  </a:cubicBezTo>
                  <a:cubicBezTo>
                    <a:pt x="36178" y="1587"/>
                    <a:pt x="35918" y="1604"/>
                    <a:pt x="35658" y="1638"/>
                  </a:cubicBezTo>
                  <a:cubicBezTo>
                    <a:pt x="33635" y="1898"/>
                    <a:pt x="31382" y="3008"/>
                    <a:pt x="29336" y="3008"/>
                  </a:cubicBezTo>
                  <a:cubicBezTo>
                    <a:pt x="29326" y="3008"/>
                    <a:pt x="29316" y="3008"/>
                    <a:pt x="29307" y="3008"/>
                  </a:cubicBezTo>
                  <a:cubicBezTo>
                    <a:pt x="27162" y="2997"/>
                    <a:pt x="24822" y="2910"/>
                    <a:pt x="22676" y="2723"/>
                  </a:cubicBezTo>
                  <a:cubicBezTo>
                    <a:pt x="21119" y="2587"/>
                    <a:pt x="19793" y="2008"/>
                    <a:pt x="18238" y="1801"/>
                  </a:cubicBezTo>
                  <a:cubicBezTo>
                    <a:pt x="16776" y="1608"/>
                    <a:pt x="15355" y="1015"/>
                    <a:pt x="13904" y="682"/>
                  </a:cubicBezTo>
                  <a:cubicBezTo>
                    <a:pt x="12435" y="344"/>
                    <a:pt x="10955" y="271"/>
                    <a:pt x="9472" y="271"/>
                  </a:cubicBezTo>
                  <a:cubicBezTo>
                    <a:pt x="8365" y="271"/>
                    <a:pt x="7258" y="311"/>
                    <a:pt x="6152" y="311"/>
                  </a:cubicBezTo>
                  <a:cubicBezTo>
                    <a:pt x="6080" y="311"/>
                    <a:pt x="6008" y="311"/>
                    <a:pt x="5936" y="311"/>
                  </a:cubicBezTo>
                  <a:cubicBezTo>
                    <a:pt x="4716" y="303"/>
                    <a:pt x="3474" y="232"/>
                    <a:pt x="22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40"/>
            <p:cNvSpPr/>
            <p:nvPr/>
          </p:nvSpPr>
          <p:spPr>
            <a:xfrm>
              <a:off x="3036955" y="2972856"/>
              <a:ext cx="1445867" cy="361364"/>
            </a:xfrm>
            <a:custGeom>
              <a:rect b="b" l="l" r="r" t="t"/>
              <a:pathLst>
                <a:path extrusionOk="0" h="10550" w="42212">
                  <a:moveTo>
                    <a:pt x="310" y="1"/>
                  </a:moveTo>
                  <a:cubicBezTo>
                    <a:pt x="207" y="80"/>
                    <a:pt x="105" y="161"/>
                    <a:pt x="0" y="236"/>
                  </a:cubicBezTo>
                  <a:cubicBezTo>
                    <a:pt x="6602" y="2308"/>
                    <a:pt x="13074" y="5113"/>
                    <a:pt x="19663" y="7283"/>
                  </a:cubicBezTo>
                  <a:cubicBezTo>
                    <a:pt x="25340" y="9152"/>
                    <a:pt x="31189" y="10550"/>
                    <a:pt x="36972" y="10550"/>
                  </a:cubicBezTo>
                  <a:cubicBezTo>
                    <a:pt x="38685" y="10550"/>
                    <a:pt x="40392" y="10427"/>
                    <a:pt x="42088" y="10158"/>
                  </a:cubicBezTo>
                  <a:cubicBezTo>
                    <a:pt x="42130" y="9560"/>
                    <a:pt x="42170" y="8963"/>
                    <a:pt x="42212" y="8366"/>
                  </a:cubicBezTo>
                  <a:cubicBezTo>
                    <a:pt x="40974" y="7692"/>
                    <a:pt x="39708" y="7039"/>
                    <a:pt x="38414" y="6408"/>
                  </a:cubicBezTo>
                  <a:cubicBezTo>
                    <a:pt x="29132" y="2326"/>
                    <a:pt x="20133" y="2864"/>
                    <a:pt x="10244" y="2034"/>
                  </a:cubicBezTo>
                  <a:cubicBezTo>
                    <a:pt x="6882" y="1793"/>
                    <a:pt x="3500" y="1372"/>
                    <a:pt x="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40"/>
            <p:cNvSpPr/>
            <p:nvPr/>
          </p:nvSpPr>
          <p:spPr>
            <a:xfrm>
              <a:off x="2413203" y="2777132"/>
              <a:ext cx="725057" cy="210139"/>
            </a:xfrm>
            <a:custGeom>
              <a:rect b="b" l="l" r="r" t="t"/>
              <a:pathLst>
                <a:path extrusionOk="0" h="6135" w="21168">
                  <a:moveTo>
                    <a:pt x="5073" y="1"/>
                  </a:moveTo>
                  <a:cubicBezTo>
                    <a:pt x="3456" y="959"/>
                    <a:pt x="1742" y="1747"/>
                    <a:pt x="1" y="2525"/>
                  </a:cubicBezTo>
                  <a:cubicBezTo>
                    <a:pt x="3992" y="3747"/>
                    <a:pt x="9639" y="5222"/>
                    <a:pt x="13815" y="5257"/>
                  </a:cubicBezTo>
                  <a:cubicBezTo>
                    <a:pt x="14697" y="5261"/>
                    <a:pt x="15579" y="5315"/>
                    <a:pt x="16455" y="5417"/>
                  </a:cubicBezTo>
                  <a:cubicBezTo>
                    <a:pt x="17235" y="5644"/>
                    <a:pt x="18012" y="5884"/>
                    <a:pt x="18788" y="6134"/>
                  </a:cubicBezTo>
                  <a:cubicBezTo>
                    <a:pt x="19719" y="5610"/>
                    <a:pt x="20527" y="4863"/>
                    <a:pt x="21168" y="3975"/>
                  </a:cubicBezTo>
                  <a:cubicBezTo>
                    <a:pt x="20828" y="3927"/>
                    <a:pt x="20489" y="3868"/>
                    <a:pt x="20154" y="3798"/>
                  </a:cubicBezTo>
                  <a:cubicBezTo>
                    <a:pt x="19745" y="3548"/>
                    <a:pt x="19719" y="3260"/>
                    <a:pt x="19460" y="2685"/>
                  </a:cubicBezTo>
                  <a:cubicBezTo>
                    <a:pt x="19306" y="2343"/>
                    <a:pt x="18574" y="1646"/>
                    <a:pt x="18228" y="1498"/>
                  </a:cubicBezTo>
                  <a:cubicBezTo>
                    <a:pt x="18141" y="1460"/>
                    <a:pt x="18054" y="1444"/>
                    <a:pt x="17968" y="1444"/>
                  </a:cubicBezTo>
                  <a:cubicBezTo>
                    <a:pt x="17516" y="1444"/>
                    <a:pt x="17072" y="1886"/>
                    <a:pt x="16597" y="2028"/>
                  </a:cubicBezTo>
                  <a:cubicBezTo>
                    <a:pt x="16472" y="2066"/>
                    <a:pt x="16347" y="2082"/>
                    <a:pt x="16223" y="2082"/>
                  </a:cubicBezTo>
                  <a:cubicBezTo>
                    <a:pt x="15468" y="2082"/>
                    <a:pt x="14720" y="1490"/>
                    <a:pt x="13931" y="1490"/>
                  </a:cubicBezTo>
                  <a:cubicBezTo>
                    <a:pt x="13925" y="1490"/>
                    <a:pt x="13920" y="1490"/>
                    <a:pt x="13915" y="1490"/>
                  </a:cubicBezTo>
                  <a:cubicBezTo>
                    <a:pt x="13337" y="1496"/>
                    <a:pt x="12818" y="1820"/>
                    <a:pt x="12271" y="2009"/>
                  </a:cubicBezTo>
                  <a:cubicBezTo>
                    <a:pt x="11820" y="2164"/>
                    <a:pt x="11351" y="2227"/>
                    <a:pt x="10876" y="2227"/>
                  </a:cubicBezTo>
                  <a:cubicBezTo>
                    <a:pt x="10209" y="2227"/>
                    <a:pt x="9532" y="2104"/>
                    <a:pt x="8884" y="1941"/>
                  </a:cubicBezTo>
                  <a:cubicBezTo>
                    <a:pt x="8159" y="1759"/>
                    <a:pt x="5778" y="248"/>
                    <a:pt x="507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40"/>
            <p:cNvSpPr/>
            <p:nvPr/>
          </p:nvSpPr>
          <p:spPr>
            <a:xfrm>
              <a:off x="2477325" y="2786072"/>
              <a:ext cx="381847" cy="109608"/>
            </a:xfrm>
            <a:custGeom>
              <a:rect b="b" l="l" r="r" t="t"/>
              <a:pathLst>
                <a:path extrusionOk="0" h="3200" w="11148">
                  <a:moveTo>
                    <a:pt x="3165" y="0"/>
                  </a:moveTo>
                  <a:cubicBezTo>
                    <a:pt x="2717" y="264"/>
                    <a:pt x="2262" y="512"/>
                    <a:pt x="1798" y="744"/>
                  </a:cubicBezTo>
                  <a:cubicBezTo>
                    <a:pt x="1203" y="1044"/>
                    <a:pt x="610" y="1379"/>
                    <a:pt x="1" y="1667"/>
                  </a:cubicBezTo>
                  <a:cubicBezTo>
                    <a:pt x="1342" y="2398"/>
                    <a:pt x="2810" y="2818"/>
                    <a:pt x="4288" y="3022"/>
                  </a:cubicBezTo>
                  <a:cubicBezTo>
                    <a:pt x="5229" y="3152"/>
                    <a:pt x="6174" y="3199"/>
                    <a:pt x="7120" y="3199"/>
                  </a:cubicBezTo>
                  <a:cubicBezTo>
                    <a:pt x="7781" y="3199"/>
                    <a:pt x="8441" y="3176"/>
                    <a:pt x="9101" y="3143"/>
                  </a:cubicBezTo>
                  <a:cubicBezTo>
                    <a:pt x="9529" y="3122"/>
                    <a:pt x="9966" y="3094"/>
                    <a:pt x="10359" y="2910"/>
                  </a:cubicBezTo>
                  <a:cubicBezTo>
                    <a:pt x="10751" y="2727"/>
                    <a:pt x="11094" y="2356"/>
                    <a:pt x="11148" y="1887"/>
                  </a:cubicBezTo>
                  <a:lnTo>
                    <a:pt x="11148" y="1887"/>
                  </a:lnTo>
                  <a:cubicBezTo>
                    <a:pt x="10482" y="2049"/>
                    <a:pt x="9800" y="2128"/>
                    <a:pt x="9117" y="2128"/>
                  </a:cubicBezTo>
                  <a:cubicBezTo>
                    <a:pt x="7011" y="2128"/>
                    <a:pt x="4888" y="1378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40"/>
            <p:cNvSpPr/>
            <p:nvPr/>
          </p:nvSpPr>
          <p:spPr>
            <a:xfrm>
              <a:off x="2438825" y="2853311"/>
              <a:ext cx="599727" cy="76828"/>
            </a:xfrm>
            <a:custGeom>
              <a:rect b="b" l="l" r="r" t="t"/>
              <a:pathLst>
                <a:path extrusionOk="0" h="2243" w="17509">
                  <a:moveTo>
                    <a:pt x="139" y="0"/>
                  </a:moveTo>
                  <a:lnTo>
                    <a:pt x="0" y="199"/>
                  </a:lnTo>
                  <a:cubicBezTo>
                    <a:pt x="906" y="830"/>
                    <a:pt x="2035" y="1270"/>
                    <a:pt x="3453" y="1546"/>
                  </a:cubicBezTo>
                  <a:cubicBezTo>
                    <a:pt x="4323" y="1713"/>
                    <a:pt x="5217" y="1806"/>
                    <a:pt x="6083" y="1896"/>
                  </a:cubicBezTo>
                  <a:cubicBezTo>
                    <a:pt x="6427" y="1933"/>
                    <a:pt x="6770" y="1968"/>
                    <a:pt x="7115" y="2008"/>
                  </a:cubicBezTo>
                  <a:cubicBezTo>
                    <a:pt x="7266" y="2028"/>
                    <a:pt x="7419" y="2046"/>
                    <a:pt x="7571" y="2065"/>
                  </a:cubicBezTo>
                  <a:cubicBezTo>
                    <a:pt x="8284" y="2153"/>
                    <a:pt x="9011" y="2242"/>
                    <a:pt x="9735" y="2242"/>
                  </a:cubicBezTo>
                  <a:cubicBezTo>
                    <a:pt x="10202" y="2242"/>
                    <a:pt x="10668" y="2205"/>
                    <a:pt x="11128" y="2106"/>
                  </a:cubicBezTo>
                  <a:cubicBezTo>
                    <a:pt x="11754" y="1969"/>
                    <a:pt x="12351" y="1721"/>
                    <a:pt x="12929" y="1481"/>
                  </a:cubicBezTo>
                  <a:cubicBezTo>
                    <a:pt x="13372" y="1297"/>
                    <a:pt x="13831" y="1107"/>
                    <a:pt x="14295" y="971"/>
                  </a:cubicBezTo>
                  <a:cubicBezTo>
                    <a:pt x="14729" y="844"/>
                    <a:pt x="15148" y="782"/>
                    <a:pt x="15539" y="782"/>
                  </a:cubicBezTo>
                  <a:cubicBezTo>
                    <a:pt x="16277" y="782"/>
                    <a:pt x="16910" y="1004"/>
                    <a:pt x="17336" y="1432"/>
                  </a:cubicBezTo>
                  <a:lnTo>
                    <a:pt x="17508" y="1261"/>
                  </a:lnTo>
                  <a:cubicBezTo>
                    <a:pt x="17036" y="785"/>
                    <a:pt x="16340" y="538"/>
                    <a:pt x="15537" y="538"/>
                  </a:cubicBezTo>
                  <a:cubicBezTo>
                    <a:pt x="15124" y="538"/>
                    <a:pt x="14682" y="604"/>
                    <a:pt x="14228" y="737"/>
                  </a:cubicBezTo>
                  <a:cubicBezTo>
                    <a:pt x="13750" y="876"/>
                    <a:pt x="13284" y="1069"/>
                    <a:pt x="12835" y="1257"/>
                  </a:cubicBezTo>
                  <a:cubicBezTo>
                    <a:pt x="12267" y="1492"/>
                    <a:pt x="11680" y="1736"/>
                    <a:pt x="11075" y="1866"/>
                  </a:cubicBezTo>
                  <a:cubicBezTo>
                    <a:pt x="10635" y="1962"/>
                    <a:pt x="10185" y="1998"/>
                    <a:pt x="9731" y="1998"/>
                  </a:cubicBezTo>
                  <a:cubicBezTo>
                    <a:pt x="9022" y="1998"/>
                    <a:pt x="8304" y="1909"/>
                    <a:pt x="7601" y="1823"/>
                  </a:cubicBezTo>
                  <a:cubicBezTo>
                    <a:pt x="7447" y="1805"/>
                    <a:pt x="7294" y="1785"/>
                    <a:pt x="7143" y="1767"/>
                  </a:cubicBezTo>
                  <a:cubicBezTo>
                    <a:pt x="6799" y="1727"/>
                    <a:pt x="6453" y="1691"/>
                    <a:pt x="6108" y="1655"/>
                  </a:cubicBezTo>
                  <a:cubicBezTo>
                    <a:pt x="5249" y="1565"/>
                    <a:pt x="4359" y="1474"/>
                    <a:pt x="3500" y="1306"/>
                  </a:cubicBezTo>
                  <a:cubicBezTo>
                    <a:pt x="2116" y="1038"/>
                    <a:pt x="1017" y="611"/>
                    <a:pt x="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40"/>
            <p:cNvSpPr/>
            <p:nvPr/>
          </p:nvSpPr>
          <p:spPr>
            <a:xfrm>
              <a:off x="3279571" y="2506565"/>
              <a:ext cx="1575409" cy="903444"/>
            </a:xfrm>
            <a:custGeom>
              <a:rect b="b" l="l" r="r" t="t"/>
              <a:pathLst>
                <a:path extrusionOk="0" h="26376" w="45994">
                  <a:moveTo>
                    <a:pt x="3166" y="1"/>
                  </a:moveTo>
                  <a:cubicBezTo>
                    <a:pt x="2293" y="797"/>
                    <a:pt x="1179" y="1281"/>
                    <a:pt x="0" y="1372"/>
                  </a:cubicBezTo>
                  <a:lnTo>
                    <a:pt x="1388" y="6107"/>
                  </a:lnTo>
                  <a:cubicBezTo>
                    <a:pt x="2770" y="10263"/>
                    <a:pt x="4151" y="14418"/>
                    <a:pt x="5533" y="18573"/>
                  </a:cubicBezTo>
                  <a:cubicBezTo>
                    <a:pt x="6074" y="20203"/>
                    <a:pt x="6671" y="21916"/>
                    <a:pt x="7978" y="23028"/>
                  </a:cubicBezTo>
                  <a:cubicBezTo>
                    <a:pt x="9019" y="23913"/>
                    <a:pt x="10380" y="24304"/>
                    <a:pt x="11710" y="24616"/>
                  </a:cubicBezTo>
                  <a:cubicBezTo>
                    <a:pt x="15454" y="25493"/>
                    <a:pt x="19285" y="25936"/>
                    <a:pt x="23127" y="25936"/>
                  </a:cubicBezTo>
                  <a:cubicBezTo>
                    <a:pt x="23767" y="25936"/>
                    <a:pt x="24408" y="25923"/>
                    <a:pt x="25048" y="25899"/>
                  </a:cubicBezTo>
                  <a:cubicBezTo>
                    <a:pt x="26827" y="26225"/>
                    <a:pt x="28639" y="26375"/>
                    <a:pt x="30453" y="26375"/>
                  </a:cubicBezTo>
                  <a:cubicBezTo>
                    <a:pt x="31746" y="26375"/>
                    <a:pt x="33041" y="26299"/>
                    <a:pt x="34325" y="26155"/>
                  </a:cubicBezTo>
                  <a:cubicBezTo>
                    <a:pt x="38347" y="25706"/>
                    <a:pt x="42195" y="23852"/>
                    <a:pt x="45993" y="22449"/>
                  </a:cubicBezTo>
                  <a:cubicBezTo>
                    <a:pt x="45193" y="19443"/>
                    <a:pt x="44475" y="17196"/>
                    <a:pt x="43675" y="14190"/>
                  </a:cubicBezTo>
                  <a:cubicBezTo>
                    <a:pt x="43579" y="13829"/>
                    <a:pt x="43471" y="13449"/>
                    <a:pt x="43193" y="13202"/>
                  </a:cubicBezTo>
                  <a:cubicBezTo>
                    <a:pt x="42964" y="12999"/>
                    <a:pt x="42679" y="12928"/>
                    <a:pt x="42375" y="12928"/>
                  </a:cubicBezTo>
                  <a:cubicBezTo>
                    <a:pt x="42007" y="12928"/>
                    <a:pt x="41610" y="13032"/>
                    <a:pt x="41252" y="13130"/>
                  </a:cubicBezTo>
                  <a:cubicBezTo>
                    <a:pt x="40039" y="13460"/>
                    <a:pt x="38789" y="13626"/>
                    <a:pt x="37537" y="13626"/>
                  </a:cubicBezTo>
                  <a:cubicBezTo>
                    <a:pt x="36840" y="13626"/>
                    <a:pt x="36143" y="13575"/>
                    <a:pt x="35451" y="13472"/>
                  </a:cubicBezTo>
                  <a:cubicBezTo>
                    <a:pt x="33633" y="13198"/>
                    <a:pt x="31852" y="12570"/>
                    <a:pt x="30019" y="12570"/>
                  </a:cubicBezTo>
                  <a:cubicBezTo>
                    <a:pt x="29942" y="12570"/>
                    <a:pt x="29865" y="12571"/>
                    <a:pt x="29788" y="12573"/>
                  </a:cubicBezTo>
                  <a:cubicBezTo>
                    <a:pt x="27486" y="12642"/>
                    <a:pt x="25421" y="13737"/>
                    <a:pt x="23516" y="15102"/>
                  </a:cubicBezTo>
                  <a:lnTo>
                    <a:pt x="11590" y="16311"/>
                  </a:lnTo>
                  <a:cubicBezTo>
                    <a:pt x="11274" y="13229"/>
                    <a:pt x="9361" y="10575"/>
                    <a:pt x="7484" y="8112"/>
                  </a:cubicBezTo>
                  <a:cubicBezTo>
                    <a:pt x="5607" y="5647"/>
                    <a:pt x="3634" y="306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40"/>
            <p:cNvSpPr/>
            <p:nvPr/>
          </p:nvSpPr>
          <p:spPr>
            <a:xfrm>
              <a:off x="3381269" y="2591616"/>
              <a:ext cx="282652" cy="480289"/>
            </a:xfrm>
            <a:custGeom>
              <a:rect b="b" l="l" r="r" t="t"/>
              <a:pathLst>
                <a:path extrusionOk="0" h="14022" w="8252">
                  <a:moveTo>
                    <a:pt x="0" y="0"/>
                  </a:moveTo>
                  <a:lnTo>
                    <a:pt x="0" y="0"/>
                  </a:lnTo>
                  <a:cubicBezTo>
                    <a:pt x="799" y="2396"/>
                    <a:pt x="1613" y="4825"/>
                    <a:pt x="3024" y="6920"/>
                  </a:cubicBezTo>
                  <a:cubicBezTo>
                    <a:pt x="4416" y="8988"/>
                    <a:pt x="6399" y="10761"/>
                    <a:pt x="7037" y="13170"/>
                  </a:cubicBezTo>
                  <a:cubicBezTo>
                    <a:pt x="7136" y="13545"/>
                    <a:pt x="7310" y="14021"/>
                    <a:pt x="7692" y="14021"/>
                  </a:cubicBezTo>
                  <a:cubicBezTo>
                    <a:pt x="7697" y="14021"/>
                    <a:pt x="7701" y="14021"/>
                    <a:pt x="7705" y="14021"/>
                  </a:cubicBezTo>
                  <a:cubicBezTo>
                    <a:pt x="8109" y="14009"/>
                    <a:pt x="8251" y="13477"/>
                    <a:pt x="8229" y="13073"/>
                  </a:cubicBezTo>
                  <a:cubicBezTo>
                    <a:pt x="8145" y="11513"/>
                    <a:pt x="7377" y="10063"/>
                    <a:pt x="6453" y="8802"/>
                  </a:cubicBezTo>
                  <a:cubicBezTo>
                    <a:pt x="5528" y="7541"/>
                    <a:pt x="4431" y="6412"/>
                    <a:pt x="3539" y="5126"/>
                  </a:cubicBezTo>
                  <a:cubicBezTo>
                    <a:pt x="2351" y="3416"/>
                    <a:pt x="1522" y="14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40"/>
            <p:cNvSpPr/>
            <p:nvPr/>
          </p:nvSpPr>
          <p:spPr>
            <a:xfrm>
              <a:off x="3456832" y="2952817"/>
              <a:ext cx="215448" cy="166878"/>
            </a:xfrm>
            <a:custGeom>
              <a:rect b="b" l="l" r="r" t="t"/>
              <a:pathLst>
                <a:path extrusionOk="0" h="4872" w="6290">
                  <a:moveTo>
                    <a:pt x="6278" y="0"/>
                  </a:moveTo>
                  <a:cubicBezTo>
                    <a:pt x="3498" y="132"/>
                    <a:pt x="858" y="2149"/>
                    <a:pt x="0" y="4797"/>
                  </a:cubicBezTo>
                  <a:lnTo>
                    <a:pt x="231" y="4871"/>
                  </a:lnTo>
                  <a:cubicBezTo>
                    <a:pt x="1060" y="2317"/>
                    <a:pt x="3608" y="369"/>
                    <a:pt x="6290" y="243"/>
                  </a:cubicBezTo>
                  <a:lnTo>
                    <a:pt x="627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40"/>
            <p:cNvSpPr/>
            <p:nvPr/>
          </p:nvSpPr>
          <p:spPr>
            <a:xfrm>
              <a:off x="3890718" y="3027010"/>
              <a:ext cx="104984" cy="357082"/>
            </a:xfrm>
            <a:custGeom>
              <a:rect b="b" l="l" r="r" t="t"/>
              <a:pathLst>
                <a:path extrusionOk="0" h="10425" w="3065">
                  <a:moveTo>
                    <a:pt x="2934" y="0"/>
                  </a:moveTo>
                  <a:cubicBezTo>
                    <a:pt x="2039" y="0"/>
                    <a:pt x="1488" y="1002"/>
                    <a:pt x="1287" y="1449"/>
                  </a:cubicBezTo>
                  <a:cubicBezTo>
                    <a:pt x="0" y="4296"/>
                    <a:pt x="282" y="7819"/>
                    <a:pt x="2001" y="10425"/>
                  </a:cubicBezTo>
                  <a:lnTo>
                    <a:pt x="2205" y="10290"/>
                  </a:lnTo>
                  <a:cubicBezTo>
                    <a:pt x="530" y="7752"/>
                    <a:pt x="256" y="4321"/>
                    <a:pt x="1508" y="1549"/>
                  </a:cubicBezTo>
                  <a:cubicBezTo>
                    <a:pt x="1649" y="1235"/>
                    <a:pt x="2159" y="244"/>
                    <a:pt x="2939" y="244"/>
                  </a:cubicBezTo>
                  <a:cubicBezTo>
                    <a:pt x="2972" y="244"/>
                    <a:pt x="3005" y="246"/>
                    <a:pt x="3039" y="250"/>
                  </a:cubicBezTo>
                  <a:lnTo>
                    <a:pt x="3064" y="7"/>
                  </a:lnTo>
                  <a:cubicBezTo>
                    <a:pt x="3020" y="2"/>
                    <a:pt x="2977" y="0"/>
                    <a:pt x="293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40"/>
            <p:cNvSpPr/>
            <p:nvPr/>
          </p:nvSpPr>
          <p:spPr>
            <a:xfrm>
              <a:off x="4167656" y="2997860"/>
              <a:ext cx="297962" cy="399281"/>
            </a:xfrm>
            <a:custGeom>
              <a:rect b="b" l="l" r="r" t="t"/>
              <a:pathLst>
                <a:path extrusionOk="0" h="11657" w="8699">
                  <a:moveTo>
                    <a:pt x="2616" y="0"/>
                  </a:moveTo>
                  <a:cubicBezTo>
                    <a:pt x="987" y="1234"/>
                    <a:pt x="0" y="3273"/>
                    <a:pt x="43" y="5317"/>
                  </a:cubicBezTo>
                  <a:cubicBezTo>
                    <a:pt x="88" y="7360"/>
                    <a:pt x="1164" y="9356"/>
                    <a:pt x="2844" y="10518"/>
                  </a:cubicBezTo>
                  <a:cubicBezTo>
                    <a:pt x="3928" y="11267"/>
                    <a:pt x="5248" y="11657"/>
                    <a:pt x="6565" y="11657"/>
                  </a:cubicBezTo>
                  <a:cubicBezTo>
                    <a:pt x="7290" y="11657"/>
                    <a:pt x="8015" y="11539"/>
                    <a:pt x="8699" y="11297"/>
                  </a:cubicBezTo>
                  <a:lnTo>
                    <a:pt x="8699" y="11297"/>
                  </a:lnTo>
                  <a:cubicBezTo>
                    <a:pt x="8600" y="11302"/>
                    <a:pt x="8501" y="11305"/>
                    <a:pt x="8403" y="11305"/>
                  </a:cubicBezTo>
                  <a:cubicBezTo>
                    <a:pt x="5985" y="11305"/>
                    <a:pt x="3722" y="9614"/>
                    <a:pt x="2698" y="7406"/>
                  </a:cubicBezTo>
                  <a:cubicBezTo>
                    <a:pt x="1632" y="5109"/>
                    <a:pt x="1767" y="2385"/>
                    <a:pt x="26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40"/>
            <p:cNvSpPr/>
            <p:nvPr/>
          </p:nvSpPr>
          <p:spPr>
            <a:xfrm>
              <a:off x="4215645" y="2982412"/>
              <a:ext cx="237267" cy="417812"/>
            </a:xfrm>
            <a:custGeom>
              <a:rect b="b" l="l" r="r" t="t"/>
              <a:pathLst>
                <a:path extrusionOk="0" h="12198" w="6927">
                  <a:moveTo>
                    <a:pt x="615" y="0"/>
                  </a:moveTo>
                  <a:cubicBezTo>
                    <a:pt x="147" y="2065"/>
                    <a:pt x="1" y="3741"/>
                    <a:pt x="152" y="5274"/>
                  </a:cubicBezTo>
                  <a:cubicBezTo>
                    <a:pt x="285" y="6630"/>
                    <a:pt x="739" y="8576"/>
                    <a:pt x="2141" y="10150"/>
                  </a:cubicBezTo>
                  <a:cubicBezTo>
                    <a:pt x="3286" y="11438"/>
                    <a:pt x="4917" y="12198"/>
                    <a:pt x="6486" y="12198"/>
                  </a:cubicBezTo>
                  <a:cubicBezTo>
                    <a:pt x="6633" y="12198"/>
                    <a:pt x="6780" y="12191"/>
                    <a:pt x="6926" y="12178"/>
                  </a:cubicBezTo>
                  <a:lnTo>
                    <a:pt x="6902" y="11935"/>
                  </a:lnTo>
                  <a:cubicBezTo>
                    <a:pt x="6764" y="11948"/>
                    <a:pt x="6624" y="11954"/>
                    <a:pt x="6483" y="11954"/>
                  </a:cubicBezTo>
                  <a:cubicBezTo>
                    <a:pt x="4984" y="11954"/>
                    <a:pt x="3423" y="11226"/>
                    <a:pt x="2322" y="9988"/>
                  </a:cubicBezTo>
                  <a:cubicBezTo>
                    <a:pt x="964" y="8462"/>
                    <a:pt x="523" y="6570"/>
                    <a:pt x="395" y="5250"/>
                  </a:cubicBezTo>
                  <a:cubicBezTo>
                    <a:pt x="246" y="3744"/>
                    <a:pt x="392" y="2094"/>
                    <a:pt x="853" y="54"/>
                  </a:cubicBez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40"/>
            <p:cNvSpPr/>
            <p:nvPr/>
          </p:nvSpPr>
          <p:spPr>
            <a:xfrm>
              <a:off x="2744672" y="2111419"/>
              <a:ext cx="700566" cy="470698"/>
            </a:xfrm>
            <a:custGeom>
              <a:rect b="b" l="l" r="r" t="t"/>
              <a:pathLst>
                <a:path extrusionOk="0" h="13742" w="20453">
                  <a:moveTo>
                    <a:pt x="6088" y="0"/>
                  </a:moveTo>
                  <a:cubicBezTo>
                    <a:pt x="4425" y="1722"/>
                    <a:pt x="2317" y="3070"/>
                    <a:pt x="0" y="3895"/>
                  </a:cubicBezTo>
                  <a:cubicBezTo>
                    <a:pt x="2715" y="5684"/>
                    <a:pt x="5561" y="7269"/>
                    <a:pt x="8511" y="8634"/>
                  </a:cubicBezTo>
                  <a:cubicBezTo>
                    <a:pt x="10227" y="9430"/>
                    <a:pt x="12001" y="10163"/>
                    <a:pt x="13488" y="11286"/>
                  </a:cubicBezTo>
                  <a:cubicBezTo>
                    <a:pt x="14391" y="11969"/>
                    <a:pt x="15158" y="12775"/>
                    <a:pt x="15842" y="13648"/>
                  </a:cubicBezTo>
                  <a:cubicBezTo>
                    <a:pt x="16324" y="13709"/>
                    <a:pt x="16810" y="13741"/>
                    <a:pt x="17294" y="13741"/>
                  </a:cubicBezTo>
                  <a:cubicBezTo>
                    <a:pt x="18074" y="13741"/>
                    <a:pt x="18848" y="13658"/>
                    <a:pt x="19587" y="13479"/>
                  </a:cubicBezTo>
                  <a:cubicBezTo>
                    <a:pt x="19089" y="12408"/>
                    <a:pt x="20453" y="11002"/>
                    <a:pt x="19935" y="9877"/>
                  </a:cubicBezTo>
                  <a:cubicBezTo>
                    <a:pt x="19554" y="9054"/>
                    <a:pt x="18422" y="8880"/>
                    <a:pt x="17506" y="8602"/>
                  </a:cubicBezTo>
                  <a:cubicBezTo>
                    <a:pt x="15974" y="8137"/>
                    <a:pt x="14725" y="7121"/>
                    <a:pt x="13523" y="6129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40"/>
            <p:cNvSpPr/>
            <p:nvPr/>
          </p:nvSpPr>
          <p:spPr>
            <a:xfrm>
              <a:off x="2787557" y="2122791"/>
              <a:ext cx="476007" cy="308923"/>
            </a:xfrm>
            <a:custGeom>
              <a:rect b="b" l="l" r="r" t="t"/>
              <a:pathLst>
                <a:path extrusionOk="0" h="9019" w="13897">
                  <a:moveTo>
                    <a:pt x="4526" y="1"/>
                  </a:moveTo>
                  <a:cubicBezTo>
                    <a:pt x="3182" y="1282"/>
                    <a:pt x="1658" y="2361"/>
                    <a:pt x="0" y="3201"/>
                  </a:cubicBezTo>
                  <a:cubicBezTo>
                    <a:pt x="3016" y="5595"/>
                    <a:pt x="6445" y="7416"/>
                    <a:pt x="10117" y="8574"/>
                  </a:cubicBezTo>
                  <a:cubicBezTo>
                    <a:pt x="10868" y="8810"/>
                    <a:pt x="11652" y="9019"/>
                    <a:pt x="12433" y="9019"/>
                  </a:cubicBezTo>
                  <a:cubicBezTo>
                    <a:pt x="12662" y="9019"/>
                    <a:pt x="12892" y="9001"/>
                    <a:pt x="13120" y="8960"/>
                  </a:cubicBezTo>
                  <a:cubicBezTo>
                    <a:pt x="13356" y="8916"/>
                    <a:pt x="13614" y="8830"/>
                    <a:pt x="13722" y="8617"/>
                  </a:cubicBezTo>
                  <a:cubicBezTo>
                    <a:pt x="13897" y="8273"/>
                    <a:pt x="13576" y="7892"/>
                    <a:pt x="13286" y="7639"/>
                  </a:cubicBez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40"/>
            <p:cNvSpPr/>
            <p:nvPr/>
          </p:nvSpPr>
          <p:spPr>
            <a:xfrm>
              <a:off x="2773137" y="2237060"/>
              <a:ext cx="654154" cy="246036"/>
            </a:xfrm>
            <a:custGeom>
              <a:rect b="b" l="l" r="r" t="t"/>
              <a:pathLst>
                <a:path extrusionOk="0" h="7183" w="19098">
                  <a:moveTo>
                    <a:pt x="138" y="1"/>
                  </a:moveTo>
                  <a:lnTo>
                    <a:pt x="1" y="202"/>
                  </a:lnTo>
                  <a:cubicBezTo>
                    <a:pt x="1965" y="1546"/>
                    <a:pt x="3997" y="2936"/>
                    <a:pt x="6146" y="4061"/>
                  </a:cubicBezTo>
                  <a:cubicBezTo>
                    <a:pt x="8581" y="5336"/>
                    <a:pt x="10829" y="6096"/>
                    <a:pt x="13017" y="6382"/>
                  </a:cubicBezTo>
                  <a:cubicBezTo>
                    <a:pt x="13377" y="6429"/>
                    <a:pt x="13746" y="6464"/>
                    <a:pt x="14102" y="6498"/>
                  </a:cubicBezTo>
                  <a:cubicBezTo>
                    <a:pt x="14920" y="6576"/>
                    <a:pt x="15767" y="6657"/>
                    <a:pt x="16563" y="6891"/>
                  </a:cubicBezTo>
                  <a:cubicBezTo>
                    <a:pt x="16645" y="6915"/>
                    <a:pt x="16727" y="6940"/>
                    <a:pt x="16810" y="6967"/>
                  </a:cubicBezTo>
                  <a:cubicBezTo>
                    <a:pt x="17150" y="7073"/>
                    <a:pt x="17501" y="7183"/>
                    <a:pt x="17865" y="7183"/>
                  </a:cubicBezTo>
                  <a:cubicBezTo>
                    <a:pt x="17912" y="7183"/>
                    <a:pt x="17960" y="7181"/>
                    <a:pt x="18008" y="7177"/>
                  </a:cubicBezTo>
                  <a:lnTo>
                    <a:pt x="18043" y="7172"/>
                  </a:lnTo>
                  <a:cubicBezTo>
                    <a:pt x="18568" y="7112"/>
                    <a:pt x="19098" y="6699"/>
                    <a:pt x="19069" y="6158"/>
                  </a:cubicBezTo>
                  <a:lnTo>
                    <a:pt x="19069" y="6158"/>
                  </a:lnTo>
                  <a:lnTo>
                    <a:pt x="18827" y="6172"/>
                  </a:lnTo>
                  <a:cubicBezTo>
                    <a:pt x="18849" y="6578"/>
                    <a:pt x="18398" y="6904"/>
                    <a:pt x="17990" y="6934"/>
                  </a:cubicBezTo>
                  <a:cubicBezTo>
                    <a:pt x="17949" y="6938"/>
                    <a:pt x="17907" y="6939"/>
                    <a:pt x="17866" y="6939"/>
                  </a:cubicBezTo>
                  <a:cubicBezTo>
                    <a:pt x="17538" y="6939"/>
                    <a:pt x="17205" y="6835"/>
                    <a:pt x="16883" y="6735"/>
                  </a:cubicBezTo>
                  <a:cubicBezTo>
                    <a:pt x="16799" y="6708"/>
                    <a:pt x="16714" y="6681"/>
                    <a:pt x="16630" y="6657"/>
                  </a:cubicBezTo>
                  <a:cubicBezTo>
                    <a:pt x="15812" y="6417"/>
                    <a:pt x="14954" y="6335"/>
                    <a:pt x="14125" y="6256"/>
                  </a:cubicBezTo>
                  <a:cubicBezTo>
                    <a:pt x="13771" y="6223"/>
                    <a:pt x="13404" y="6188"/>
                    <a:pt x="13048" y="6140"/>
                  </a:cubicBezTo>
                  <a:cubicBezTo>
                    <a:pt x="10889" y="5859"/>
                    <a:pt x="8668" y="5107"/>
                    <a:pt x="6258" y="3846"/>
                  </a:cubicBezTo>
                  <a:cubicBezTo>
                    <a:pt x="4123" y="2726"/>
                    <a:pt x="2097" y="1341"/>
                    <a:pt x="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40"/>
            <p:cNvSpPr/>
            <p:nvPr/>
          </p:nvSpPr>
          <p:spPr>
            <a:xfrm>
              <a:off x="5133907" y="2185166"/>
              <a:ext cx="41000" cy="41103"/>
            </a:xfrm>
            <a:custGeom>
              <a:rect b="b" l="l" r="r" t="t"/>
              <a:pathLst>
                <a:path extrusionOk="0" h="1200" w="1197">
                  <a:moveTo>
                    <a:pt x="647" y="1"/>
                  </a:moveTo>
                  <a:lnTo>
                    <a:pt x="0" y="535"/>
                  </a:lnTo>
                  <a:lnTo>
                    <a:pt x="551" y="1200"/>
                  </a:lnTo>
                  <a:lnTo>
                    <a:pt x="1197" y="667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0"/>
            <p:cNvSpPr/>
            <p:nvPr/>
          </p:nvSpPr>
          <p:spPr>
            <a:xfrm>
              <a:off x="5142710" y="2172561"/>
              <a:ext cx="46823" cy="49769"/>
            </a:xfrm>
            <a:custGeom>
              <a:rect b="b" l="l" r="r" t="t"/>
              <a:pathLst>
                <a:path extrusionOk="0" h="1453" w="1367">
                  <a:moveTo>
                    <a:pt x="428" y="1"/>
                  </a:moveTo>
                  <a:cubicBezTo>
                    <a:pt x="356" y="1"/>
                    <a:pt x="284" y="25"/>
                    <a:pt x="224" y="75"/>
                  </a:cubicBezTo>
                  <a:lnTo>
                    <a:pt x="1" y="259"/>
                  </a:lnTo>
                  <a:lnTo>
                    <a:pt x="988" y="1453"/>
                  </a:lnTo>
                  <a:lnTo>
                    <a:pt x="1211" y="1268"/>
                  </a:lnTo>
                  <a:cubicBezTo>
                    <a:pt x="1347" y="1156"/>
                    <a:pt x="1366" y="954"/>
                    <a:pt x="1253" y="818"/>
                  </a:cubicBezTo>
                  <a:lnTo>
                    <a:pt x="675" y="117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0"/>
            <p:cNvSpPr/>
            <p:nvPr/>
          </p:nvSpPr>
          <p:spPr>
            <a:xfrm>
              <a:off x="4318131" y="223205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5" y="0"/>
                  </a:moveTo>
                  <a:cubicBezTo>
                    <a:pt x="21969" y="634"/>
                    <a:pt x="20903" y="965"/>
                    <a:pt x="19839" y="965"/>
                  </a:cubicBezTo>
                  <a:cubicBezTo>
                    <a:pt x="19830" y="965"/>
                    <a:pt x="19820" y="965"/>
                    <a:pt x="19811" y="965"/>
                  </a:cubicBezTo>
                  <a:cubicBezTo>
                    <a:pt x="19267" y="594"/>
                    <a:pt x="18629" y="404"/>
                    <a:pt x="17988" y="404"/>
                  </a:cubicBezTo>
                  <a:cubicBezTo>
                    <a:pt x="17264" y="404"/>
                    <a:pt x="16536" y="646"/>
                    <a:pt x="15934" y="1144"/>
                  </a:cubicBezTo>
                  <a:lnTo>
                    <a:pt x="1570" y="13011"/>
                  </a:lnTo>
                  <a:cubicBezTo>
                    <a:pt x="194" y="14148"/>
                    <a:pt x="1" y="16185"/>
                    <a:pt x="1137" y="17562"/>
                  </a:cubicBezTo>
                  <a:lnTo>
                    <a:pt x="2100" y="18727"/>
                  </a:lnTo>
                  <a:cubicBezTo>
                    <a:pt x="2739" y="19501"/>
                    <a:pt x="3662" y="19900"/>
                    <a:pt x="4593" y="19900"/>
                  </a:cubicBezTo>
                  <a:cubicBezTo>
                    <a:pt x="5319" y="19900"/>
                    <a:pt x="6048" y="19658"/>
                    <a:pt x="6651" y="19160"/>
                  </a:cubicBezTo>
                  <a:lnTo>
                    <a:pt x="21014" y="7293"/>
                  </a:lnTo>
                  <a:cubicBezTo>
                    <a:pt x="22150" y="6354"/>
                    <a:pt x="22479" y="4805"/>
                    <a:pt x="21922" y="3518"/>
                  </a:cubicBezTo>
                  <a:cubicBezTo>
                    <a:pt x="22118" y="2463"/>
                    <a:pt x="22647" y="1469"/>
                    <a:pt x="23436" y="741"/>
                  </a:cubicBezTo>
                  <a:lnTo>
                    <a:pt x="22825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0"/>
            <p:cNvSpPr/>
            <p:nvPr/>
          </p:nvSpPr>
          <p:spPr>
            <a:xfrm>
              <a:off x="4382082" y="2251275"/>
              <a:ext cx="737354" cy="650695"/>
            </a:xfrm>
            <a:custGeom>
              <a:rect b="b" l="l" r="r" t="t"/>
              <a:pathLst>
                <a:path extrusionOk="0" h="18997" w="21527">
                  <a:moveTo>
                    <a:pt x="1" y="17883"/>
                  </a:moveTo>
                  <a:cubicBezTo>
                    <a:pt x="1" y="17884"/>
                    <a:pt x="2" y="17884"/>
                    <a:pt x="2" y="17884"/>
                  </a:cubicBezTo>
                  <a:lnTo>
                    <a:pt x="2" y="17884"/>
                  </a:lnTo>
                  <a:lnTo>
                    <a:pt x="1" y="17883"/>
                  </a:lnTo>
                  <a:close/>
                  <a:moveTo>
                    <a:pt x="21421" y="1"/>
                  </a:moveTo>
                  <a:cubicBezTo>
                    <a:pt x="20613" y="708"/>
                    <a:pt x="19952" y="1542"/>
                    <a:pt x="19544" y="2340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80" y="18252"/>
                    <a:pt x="940" y="18252"/>
                  </a:cubicBezTo>
                  <a:cubicBezTo>
                    <a:pt x="539" y="18252"/>
                    <a:pt x="208" y="18133"/>
                    <a:pt x="2" y="17884"/>
                  </a:cubicBezTo>
                  <a:lnTo>
                    <a:pt x="2" y="17884"/>
                  </a:lnTo>
                  <a:lnTo>
                    <a:pt x="167" y="18084"/>
                  </a:lnTo>
                  <a:cubicBezTo>
                    <a:pt x="668" y="18691"/>
                    <a:pt x="1415" y="18996"/>
                    <a:pt x="2209" y="18996"/>
                  </a:cubicBezTo>
                  <a:cubicBezTo>
                    <a:pt x="2962" y="18996"/>
                    <a:pt x="3759" y="18721"/>
                    <a:pt x="4429" y="18168"/>
                  </a:cubicBezTo>
                  <a:lnTo>
                    <a:pt x="18793" y="6300"/>
                  </a:lnTo>
                  <a:cubicBezTo>
                    <a:pt x="19928" y="5363"/>
                    <a:pt x="20344" y="3920"/>
                    <a:pt x="19907" y="2778"/>
                  </a:cubicBezTo>
                  <a:cubicBezTo>
                    <a:pt x="20164" y="1798"/>
                    <a:pt x="20732" y="850"/>
                    <a:pt x="21527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40"/>
            <p:cNvSpPr/>
            <p:nvPr/>
          </p:nvSpPr>
          <p:spPr>
            <a:xfrm>
              <a:off x="4325941" y="2233840"/>
              <a:ext cx="779039" cy="609489"/>
            </a:xfrm>
            <a:custGeom>
              <a:rect b="b" l="l" r="r" t="t"/>
              <a:pathLst>
                <a:path extrusionOk="0" h="17794" w="22744">
                  <a:moveTo>
                    <a:pt x="22639" y="1"/>
                  </a:moveTo>
                  <a:cubicBezTo>
                    <a:pt x="21781" y="646"/>
                    <a:pt x="20743" y="1023"/>
                    <a:pt x="19731" y="1092"/>
                  </a:cubicBezTo>
                  <a:cubicBezTo>
                    <a:pt x="19305" y="828"/>
                    <a:pt x="18802" y="695"/>
                    <a:pt x="18278" y="695"/>
                  </a:cubicBezTo>
                  <a:cubicBezTo>
                    <a:pt x="17526" y="695"/>
                    <a:pt x="16731" y="969"/>
                    <a:pt x="16062" y="1522"/>
                  </a:cubicBezTo>
                  <a:lnTo>
                    <a:pt x="1700" y="13391"/>
                  </a:lnTo>
                  <a:cubicBezTo>
                    <a:pt x="324" y="14527"/>
                    <a:pt x="0" y="16410"/>
                    <a:pt x="978" y="17593"/>
                  </a:cubicBezTo>
                  <a:lnTo>
                    <a:pt x="1141" y="17792"/>
                  </a:lnTo>
                  <a:lnTo>
                    <a:pt x="1141" y="17792"/>
                  </a:lnTo>
                  <a:cubicBezTo>
                    <a:pt x="558" y="17080"/>
                    <a:pt x="1198" y="15584"/>
                    <a:pt x="2573" y="14448"/>
                  </a:cubicBezTo>
                  <a:lnTo>
                    <a:pt x="16937" y="2579"/>
                  </a:lnTo>
                  <a:cubicBezTo>
                    <a:pt x="17828" y="1843"/>
                    <a:pt x="18808" y="1439"/>
                    <a:pt x="19549" y="1439"/>
                  </a:cubicBezTo>
                  <a:cubicBezTo>
                    <a:pt x="19751" y="1439"/>
                    <a:pt x="19935" y="1469"/>
                    <a:pt x="20095" y="1531"/>
                  </a:cubicBezTo>
                  <a:cubicBezTo>
                    <a:pt x="20956" y="1281"/>
                    <a:pt x="21899" y="788"/>
                    <a:pt x="22744" y="128"/>
                  </a:cubicBezTo>
                  <a:lnTo>
                    <a:pt x="22639" y="1"/>
                  </a:lnTo>
                  <a:close/>
                  <a:moveTo>
                    <a:pt x="1141" y="17792"/>
                  </a:moveTo>
                  <a:cubicBezTo>
                    <a:pt x="1142" y="17792"/>
                    <a:pt x="1142" y="17793"/>
                    <a:pt x="1143" y="17793"/>
                  </a:cubicBezTo>
                  <a:lnTo>
                    <a:pt x="1141" y="17792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40"/>
            <p:cNvSpPr/>
            <p:nvPr/>
          </p:nvSpPr>
          <p:spPr>
            <a:xfrm>
              <a:off x="4774487" y="2293304"/>
              <a:ext cx="233397" cy="263950"/>
            </a:xfrm>
            <a:custGeom>
              <a:rect b="b" l="l" r="r" t="t"/>
              <a:pathLst>
                <a:path extrusionOk="0" h="7706" w="6814">
                  <a:moveTo>
                    <a:pt x="1410" y="0"/>
                  </a:moveTo>
                  <a:lnTo>
                    <a:pt x="1" y="1167"/>
                  </a:lnTo>
                  <a:lnTo>
                    <a:pt x="5405" y="7706"/>
                  </a:lnTo>
                  <a:lnTo>
                    <a:pt x="6814" y="6541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0"/>
            <p:cNvSpPr/>
            <p:nvPr/>
          </p:nvSpPr>
          <p:spPr>
            <a:xfrm>
              <a:off x="4472716" y="2524000"/>
              <a:ext cx="256243" cy="282754"/>
            </a:xfrm>
            <a:custGeom>
              <a:rect b="b" l="l" r="r" t="t"/>
              <a:pathLst>
                <a:path extrusionOk="0" h="8255" w="7481">
                  <a:moveTo>
                    <a:pt x="2076" y="1"/>
                  </a:moveTo>
                  <a:lnTo>
                    <a:pt x="1" y="1715"/>
                  </a:lnTo>
                  <a:lnTo>
                    <a:pt x="5405" y="8255"/>
                  </a:lnTo>
                  <a:lnTo>
                    <a:pt x="7481" y="6540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0"/>
            <p:cNvSpPr/>
            <p:nvPr/>
          </p:nvSpPr>
          <p:spPr>
            <a:xfrm>
              <a:off x="4968566" y="2232059"/>
              <a:ext cx="152321" cy="150711"/>
            </a:xfrm>
            <a:custGeom>
              <a:rect b="b" l="l" r="r" t="t"/>
              <a:pathLst>
                <a:path extrusionOk="0" h="4400" w="4447">
                  <a:moveTo>
                    <a:pt x="3836" y="0"/>
                  </a:moveTo>
                  <a:cubicBezTo>
                    <a:pt x="2980" y="634"/>
                    <a:pt x="1914" y="965"/>
                    <a:pt x="850" y="965"/>
                  </a:cubicBezTo>
                  <a:cubicBezTo>
                    <a:pt x="841" y="965"/>
                    <a:pt x="831" y="965"/>
                    <a:pt x="822" y="965"/>
                  </a:cubicBezTo>
                  <a:cubicBezTo>
                    <a:pt x="568" y="794"/>
                    <a:pt x="291" y="659"/>
                    <a:pt x="1" y="565"/>
                  </a:cubicBezTo>
                  <a:lnTo>
                    <a:pt x="1" y="565"/>
                  </a:lnTo>
                  <a:lnTo>
                    <a:pt x="3171" y="4400"/>
                  </a:lnTo>
                  <a:cubicBezTo>
                    <a:pt x="3134" y="4096"/>
                    <a:pt x="3053" y="3799"/>
                    <a:pt x="2933" y="3518"/>
                  </a:cubicBezTo>
                  <a:cubicBezTo>
                    <a:pt x="3129" y="2463"/>
                    <a:pt x="3658" y="1469"/>
                    <a:pt x="4447" y="741"/>
                  </a:cubicBezTo>
                  <a:lnTo>
                    <a:pt x="3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40"/>
            <p:cNvSpPr/>
            <p:nvPr/>
          </p:nvSpPr>
          <p:spPr>
            <a:xfrm>
              <a:off x="4294428" y="2660397"/>
              <a:ext cx="270595" cy="280768"/>
            </a:xfrm>
            <a:custGeom>
              <a:rect b="b" l="l" r="r" t="t"/>
              <a:pathLst>
                <a:path extrusionOk="0" h="8197" w="7900">
                  <a:moveTo>
                    <a:pt x="2576" y="0"/>
                  </a:moveTo>
                  <a:lnTo>
                    <a:pt x="2193" y="318"/>
                  </a:lnTo>
                  <a:cubicBezTo>
                    <a:pt x="1331" y="1031"/>
                    <a:pt x="914" y="2080"/>
                    <a:pt x="973" y="3118"/>
                  </a:cubicBezTo>
                  <a:cubicBezTo>
                    <a:pt x="764" y="3391"/>
                    <a:pt x="510" y="3623"/>
                    <a:pt x="218" y="3802"/>
                  </a:cubicBezTo>
                  <a:cubicBezTo>
                    <a:pt x="145" y="3846"/>
                    <a:pt x="65" y="3894"/>
                    <a:pt x="34" y="3973"/>
                  </a:cubicBezTo>
                  <a:cubicBezTo>
                    <a:pt x="1" y="4052"/>
                    <a:pt x="26" y="4136"/>
                    <a:pt x="52" y="4216"/>
                  </a:cubicBezTo>
                  <a:cubicBezTo>
                    <a:pt x="142" y="4487"/>
                    <a:pt x="260" y="4746"/>
                    <a:pt x="404" y="4991"/>
                  </a:cubicBezTo>
                  <a:cubicBezTo>
                    <a:pt x="720" y="4827"/>
                    <a:pt x="1028" y="4650"/>
                    <a:pt x="1329" y="4458"/>
                  </a:cubicBezTo>
                  <a:cubicBezTo>
                    <a:pt x="1443" y="4683"/>
                    <a:pt x="1579" y="4894"/>
                    <a:pt x="1739" y="5087"/>
                  </a:cubicBezTo>
                  <a:lnTo>
                    <a:pt x="2061" y="5477"/>
                  </a:lnTo>
                  <a:lnTo>
                    <a:pt x="1257" y="6141"/>
                  </a:lnTo>
                  <a:lnTo>
                    <a:pt x="1623" y="6582"/>
                  </a:lnTo>
                  <a:lnTo>
                    <a:pt x="2425" y="5918"/>
                  </a:lnTo>
                  <a:lnTo>
                    <a:pt x="2747" y="6308"/>
                  </a:lnTo>
                  <a:cubicBezTo>
                    <a:pt x="2907" y="6501"/>
                    <a:pt x="3089" y="6674"/>
                    <a:pt x="3288" y="6827"/>
                  </a:cubicBezTo>
                  <a:cubicBezTo>
                    <a:pt x="3044" y="7088"/>
                    <a:pt x="2810" y="7357"/>
                    <a:pt x="2590" y="7637"/>
                  </a:cubicBezTo>
                  <a:cubicBezTo>
                    <a:pt x="2804" y="7825"/>
                    <a:pt x="3036" y="7989"/>
                    <a:pt x="3285" y="8128"/>
                  </a:cubicBezTo>
                  <a:cubicBezTo>
                    <a:pt x="3346" y="8163"/>
                    <a:pt x="3413" y="8196"/>
                    <a:pt x="3482" y="8196"/>
                  </a:cubicBezTo>
                  <a:cubicBezTo>
                    <a:pt x="3494" y="8196"/>
                    <a:pt x="3506" y="8195"/>
                    <a:pt x="3518" y="8193"/>
                  </a:cubicBezTo>
                  <a:cubicBezTo>
                    <a:pt x="3604" y="8176"/>
                    <a:pt x="3664" y="8108"/>
                    <a:pt x="3722" y="8043"/>
                  </a:cubicBezTo>
                  <a:cubicBezTo>
                    <a:pt x="3953" y="7790"/>
                    <a:pt x="4228" y="7583"/>
                    <a:pt x="4535" y="7432"/>
                  </a:cubicBezTo>
                  <a:cubicBezTo>
                    <a:pt x="4807" y="7500"/>
                    <a:pt x="5086" y="7534"/>
                    <a:pt x="5365" y="7534"/>
                  </a:cubicBezTo>
                  <a:cubicBezTo>
                    <a:pt x="6123" y="7534"/>
                    <a:pt x="6885" y="7282"/>
                    <a:pt x="7515" y="6761"/>
                  </a:cubicBezTo>
                  <a:lnTo>
                    <a:pt x="7900" y="6442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40"/>
            <p:cNvSpPr/>
            <p:nvPr/>
          </p:nvSpPr>
          <p:spPr>
            <a:xfrm>
              <a:off x="4915816" y="2300703"/>
              <a:ext cx="117520" cy="109026"/>
            </a:xfrm>
            <a:custGeom>
              <a:rect b="b" l="l" r="r" t="t"/>
              <a:pathLst>
                <a:path extrusionOk="0" h="3183" w="3431">
                  <a:moveTo>
                    <a:pt x="1643" y="0"/>
                  </a:moveTo>
                  <a:cubicBezTo>
                    <a:pt x="1488" y="0"/>
                    <a:pt x="1331" y="23"/>
                    <a:pt x="1177" y="70"/>
                  </a:cubicBezTo>
                  <a:cubicBezTo>
                    <a:pt x="562" y="260"/>
                    <a:pt x="121" y="801"/>
                    <a:pt x="60" y="1442"/>
                  </a:cubicBezTo>
                  <a:cubicBezTo>
                    <a:pt x="0" y="2081"/>
                    <a:pt x="331" y="2697"/>
                    <a:pt x="898" y="2998"/>
                  </a:cubicBezTo>
                  <a:cubicBezTo>
                    <a:pt x="1133" y="3122"/>
                    <a:pt x="1389" y="3183"/>
                    <a:pt x="1644" y="3183"/>
                  </a:cubicBezTo>
                  <a:cubicBezTo>
                    <a:pt x="2007" y="3183"/>
                    <a:pt x="2367" y="3059"/>
                    <a:pt x="2658" y="2818"/>
                  </a:cubicBezTo>
                  <a:cubicBezTo>
                    <a:pt x="3335" y="2258"/>
                    <a:pt x="3431" y="1256"/>
                    <a:pt x="2871" y="579"/>
                  </a:cubicBezTo>
                  <a:cubicBezTo>
                    <a:pt x="2563" y="206"/>
                    <a:pt x="2110" y="0"/>
                    <a:pt x="164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0"/>
            <p:cNvSpPr/>
            <p:nvPr/>
          </p:nvSpPr>
          <p:spPr>
            <a:xfrm>
              <a:off x="5082185" y="2194175"/>
              <a:ext cx="85186" cy="78986"/>
            </a:xfrm>
            <a:custGeom>
              <a:rect b="b" l="l" r="r" t="t"/>
              <a:pathLst>
                <a:path extrusionOk="0" h="2306" w="2487">
                  <a:moveTo>
                    <a:pt x="1192" y="0"/>
                  </a:moveTo>
                  <a:cubicBezTo>
                    <a:pt x="1079" y="0"/>
                    <a:pt x="966" y="16"/>
                    <a:pt x="854" y="50"/>
                  </a:cubicBezTo>
                  <a:cubicBezTo>
                    <a:pt x="408" y="187"/>
                    <a:pt x="89" y="579"/>
                    <a:pt x="46" y="1043"/>
                  </a:cubicBezTo>
                  <a:cubicBezTo>
                    <a:pt x="1" y="1507"/>
                    <a:pt x="240" y="1952"/>
                    <a:pt x="652" y="2171"/>
                  </a:cubicBezTo>
                  <a:cubicBezTo>
                    <a:pt x="822" y="2261"/>
                    <a:pt x="1008" y="2305"/>
                    <a:pt x="1192" y="2305"/>
                  </a:cubicBezTo>
                  <a:cubicBezTo>
                    <a:pt x="1455" y="2305"/>
                    <a:pt x="1715" y="2216"/>
                    <a:pt x="1927" y="2041"/>
                  </a:cubicBezTo>
                  <a:cubicBezTo>
                    <a:pt x="2418" y="1636"/>
                    <a:pt x="2487" y="909"/>
                    <a:pt x="2081" y="419"/>
                  </a:cubicBezTo>
                  <a:cubicBezTo>
                    <a:pt x="1858" y="149"/>
                    <a:pt x="1530" y="0"/>
                    <a:pt x="1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40"/>
            <p:cNvSpPr/>
            <p:nvPr/>
          </p:nvSpPr>
          <p:spPr>
            <a:xfrm>
              <a:off x="5093694" y="2205239"/>
              <a:ext cx="61209" cy="56825"/>
            </a:xfrm>
            <a:custGeom>
              <a:rect b="b" l="l" r="r" t="t"/>
              <a:pathLst>
                <a:path extrusionOk="0" h="1659" w="1787">
                  <a:moveTo>
                    <a:pt x="857" y="1"/>
                  </a:moveTo>
                  <a:cubicBezTo>
                    <a:pt x="776" y="1"/>
                    <a:pt x="694" y="13"/>
                    <a:pt x="614" y="37"/>
                  </a:cubicBezTo>
                  <a:cubicBezTo>
                    <a:pt x="294" y="136"/>
                    <a:pt x="63" y="418"/>
                    <a:pt x="32" y="752"/>
                  </a:cubicBezTo>
                  <a:cubicBezTo>
                    <a:pt x="0" y="1084"/>
                    <a:pt x="172" y="1405"/>
                    <a:pt x="469" y="1562"/>
                  </a:cubicBezTo>
                  <a:cubicBezTo>
                    <a:pt x="591" y="1627"/>
                    <a:pt x="724" y="1658"/>
                    <a:pt x="857" y="1658"/>
                  </a:cubicBezTo>
                  <a:cubicBezTo>
                    <a:pt x="1046" y="1658"/>
                    <a:pt x="1233" y="1594"/>
                    <a:pt x="1385" y="1469"/>
                  </a:cubicBezTo>
                  <a:cubicBezTo>
                    <a:pt x="1737" y="1177"/>
                    <a:pt x="1787" y="654"/>
                    <a:pt x="1496" y="303"/>
                  </a:cubicBezTo>
                  <a:cubicBezTo>
                    <a:pt x="1336" y="108"/>
                    <a:pt x="1100" y="1"/>
                    <a:pt x="85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40"/>
            <p:cNvSpPr/>
            <p:nvPr/>
          </p:nvSpPr>
          <p:spPr>
            <a:xfrm>
              <a:off x="5104518" y="2209452"/>
              <a:ext cx="46378" cy="45453"/>
            </a:xfrm>
            <a:custGeom>
              <a:rect b="b" l="l" r="r" t="t"/>
              <a:pathLst>
                <a:path extrusionOk="0" h="1327" w="1354">
                  <a:moveTo>
                    <a:pt x="532" y="0"/>
                  </a:moveTo>
                  <a:cubicBezTo>
                    <a:pt x="372" y="0"/>
                    <a:pt x="210" y="54"/>
                    <a:pt x="77" y="165"/>
                  </a:cubicBezTo>
                  <a:cubicBezTo>
                    <a:pt x="50" y="187"/>
                    <a:pt x="24" y="214"/>
                    <a:pt x="0" y="241"/>
                  </a:cubicBezTo>
                  <a:cubicBezTo>
                    <a:pt x="114" y="172"/>
                    <a:pt x="241" y="139"/>
                    <a:pt x="366" y="139"/>
                  </a:cubicBezTo>
                  <a:cubicBezTo>
                    <a:pt x="572" y="139"/>
                    <a:pt x="775" y="229"/>
                    <a:pt x="915" y="397"/>
                  </a:cubicBezTo>
                  <a:cubicBezTo>
                    <a:pt x="1140" y="669"/>
                    <a:pt x="1132" y="1063"/>
                    <a:pt x="897" y="1327"/>
                  </a:cubicBezTo>
                  <a:cubicBezTo>
                    <a:pt x="1254" y="1112"/>
                    <a:pt x="1354" y="641"/>
                    <a:pt x="1114" y="302"/>
                  </a:cubicBezTo>
                  <a:cubicBezTo>
                    <a:pt x="975" y="104"/>
                    <a:pt x="754" y="0"/>
                    <a:pt x="53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0"/>
            <p:cNvSpPr/>
            <p:nvPr/>
          </p:nvSpPr>
          <p:spPr>
            <a:xfrm>
              <a:off x="4809837" y="2329715"/>
              <a:ext cx="56243" cy="59565"/>
            </a:xfrm>
            <a:custGeom>
              <a:rect b="b" l="l" r="r" t="t"/>
              <a:pathLst>
                <a:path extrusionOk="0" h="1739" w="1642">
                  <a:moveTo>
                    <a:pt x="647" y="0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1" y="1206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0"/>
            <p:cNvSpPr/>
            <p:nvPr/>
          </p:nvSpPr>
          <p:spPr>
            <a:xfrm>
              <a:off x="4523137" y="2566680"/>
              <a:ext cx="56277" cy="59599"/>
            </a:xfrm>
            <a:custGeom>
              <a:rect b="b" l="l" r="r" t="t"/>
              <a:pathLst>
                <a:path extrusionOk="0" h="1740" w="1643">
                  <a:moveTo>
                    <a:pt x="646" y="1"/>
                  </a:moveTo>
                  <a:lnTo>
                    <a:pt x="1" y="535"/>
                  </a:lnTo>
                  <a:lnTo>
                    <a:pt x="995" y="1739"/>
                  </a:lnTo>
                  <a:lnTo>
                    <a:pt x="1642" y="1204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0"/>
            <p:cNvSpPr/>
            <p:nvPr/>
          </p:nvSpPr>
          <p:spPr>
            <a:xfrm>
              <a:off x="4696321" y="2600522"/>
              <a:ext cx="67991" cy="80322"/>
            </a:xfrm>
            <a:custGeom>
              <a:rect b="b" l="l" r="r" t="t"/>
              <a:pathLst>
                <a:path extrusionOk="0" h="2345" w="1985">
                  <a:moveTo>
                    <a:pt x="79" y="1"/>
                  </a:moveTo>
                  <a:cubicBezTo>
                    <a:pt x="38" y="1"/>
                    <a:pt x="1" y="50"/>
                    <a:pt x="36" y="91"/>
                  </a:cubicBezTo>
                  <a:lnTo>
                    <a:pt x="1880" y="2325"/>
                  </a:lnTo>
                  <a:cubicBezTo>
                    <a:pt x="1890" y="2337"/>
                    <a:pt x="1905" y="2344"/>
                    <a:pt x="1921" y="2344"/>
                  </a:cubicBezTo>
                  <a:cubicBezTo>
                    <a:pt x="1930" y="2344"/>
                    <a:pt x="1940" y="2342"/>
                    <a:pt x="1949" y="2337"/>
                  </a:cubicBezTo>
                  <a:cubicBezTo>
                    <a:pt x="1952" y="2335"/>
                    <a:pt x="1955" y="2334"/>
                    <a:pt x="1958" y="2331"/>
                  </a:cubicBezTo>
                  <a:cubicBezTo>
                    <a:pt x="1980" y="2311"/>
                    <a:pt x="1985" y="2277"/>
                    <a:pt x="1965" y="2254"/>
                  </a:cubicBezTo>
                  <a:lnTo>
                    <a:pt x="120" y="22"/>
                  </a:lnTo>
                  <a:cubicBezTo>
                    <a:pt x="108" y="7"/>
                    <a:pt x="93" y="1"/>
                    <a:pt x="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0"/>
            <p:cNvSpPr/>
            <p:nvPr/>
          </p:nvSpPr>
          <p:spPr>
            <a:xfrm>
              <a:off x="4415753" y="2861395"/>
              <a:ext cx="123789" cy="27847"/>
            </a:xfrm>
            <a:custGeom>
              <a:rect b="b" l="l" r="r" t="t"/>
              <a:pathLst>
                <a:path extrusionOk="0" h="813" w="3614">
                  <a:moveTo>
                    <a:pt x="3522" y="1"/>
                  </a:moveTo>
                  <a:cubicBezTo>
                    <a:pt x="2984" y="435"/>
                    <a:pt x="2284" y="659"/>
                    <a:pt x="1586" y="659"/>
                  </a:cubicBezTo>
                  <a:cubicBezTo>
                    <a:pt x="1056" y="659"/>
                    <a:pt x="528" y="530"/>
                    <a:pt x="74" y="266"/>
                  </a:cubicBezTo>
                  <a:lnTo>
                    <a:pt x="0" y="393"/>
                  </a:lnTo>
                  <a:cubicBezTo>
                    <a:pt x="486" y="675"/>
                    <a:pt x="1040" y="813"/>
                    <a:pt x="1594" y="813"/>
                  </a:cubicBezTo>
                  <a:cubicBezTo>
                    <a:pt x="2129" y="813"/>
                    <a:pt x="2664" y="684"/>
                    <a:pt x="3137" y="431"/>
                  </a:cubicBezTo>
                  <a:cubicBezTo>
                    <a:pt x="3305" y="341"/>
                    <a:pt x="3465" y="234"/>
                    <a:pt x="3614" y="115"/>
                  </a:cubicBezTo>
                  <a:lnTo>
                    <a:pt x="35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40"/>
            <p:cNvSpPr/>
            <p:nvPr/>
          </p:nvSpPr>
          <p:spPr>
            <a:xfrm>
              <a:off x="4953187" y="2507627"/>
              <a:ext cx="28704" cy="24970"/>
            </a:xfrm>
            <a:custGeom>
              <a:rect b="b" l="l" r="r" t="t"/>
              <a:pathLst>
                <a:path extrusionOk="0" h="729" w="838">
                  <a:moveTo>
                    <a:pt x="745" y="1"/>
                  </a:moveTo>
                  <a:lnTo>
                    <a:pt x="1" y="616"/>
                  </a:lnTo>
                  <a:lnTo>
                    <a:pt x="94" y="729"/>
                  </a:lnTo>
                  <a:lnTo>
                    <a:pt x="838" y="113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40"/>
            <p:cNvSpPr/>
            <p:nvPr/>
          </p:nvSpPr>
          <p:spPr>
            <a:xfrm>
              <a:off x="4666864" y="2743735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4" y="1"/>
                  </a:moveTo>
                  <a:lnTo>
                    <a:pt x="1" y="757"/>
                  </a:lnTo>
                  <a:lnTo>
                    <a:pt x="94" y="869"/>
                  </a:lnTo>
                  <a:lnTo>
                    <a:pt x="1009" y="113"/>
                  </a:lnTo>
                  <a:lnTo>
                    <a:pt x="91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40"/>
            <p:cNvSpPr/>
            <p:nvPr/>
          </p:nvSpPr>
          <p:spPr>
            <a:xfrm>
              <a:off x="5118493" y="222767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0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40"/>
            <p:cNvSpPr/>
            <p:nvPr/>
          </p:nvSpPr>
          <p:spPr>
            <a:xfrm>
              <a:off x="5485962" y="2162628"/>
              <a:ext cx="256037" cy="236548"/>
            </a:xfrm>
            <a:custGeom>
              <a:rect b="b" l="l" r="r" t="t"/>
              <a:pathLst>
                <a:path extrusionOk="0" h="6906" w="7475">
                  <a:moveTo>
                    <a:pt x="4818" y="1"/>
                  </a:moveTo>
                  <a:cubicBezTo>
                    <a:pt x="4764" y="1"/>
                    <a:pt x="4710" y="4"/>
                    <a:pt x="4656" y="7"/>
                  </a:cubicBezTo>
                  <a:lnTo>
                    <a:pt x="7" y="281"/>
                  </a:lnTo>
                  <a:cubicBezTo>
                    <a:pt x="1" y="2081"/>
                    <a:pt x="967" y="3856"/>
                    <a:pt x="2484" y="4827"/>
                  </a:cubicBezTo>
                  <a:cubicBezTo>
                    <a:pt x="2982" y="5146"/>
                    <a:pt x="3530" y="5381"/>
                    <a:pt x="4038" y="5685"/>
                  </a:cubicBezTo>
                  <a:cubicBezTo>
                    <a:pt x="4547" y="5988"/>
                    <a:pt x="5028" y="6377"/>
                    <a:pt x="5294" y="6906"/>
                  </a:cubicBezTo>
                  <a:lnTo>
                    <a:pt x="7443" y="5480"/>
                  </a:lnTo>
                  <a:cubicBezTo>
                    <a:pt x="7475" y="4562"/>
                    <a:pt x="7225" y="3652"/>
                    <a:pt x="6847" y="2813"/>
                  </a:cubicBezTo>
                  <a:cubicBezTo>
                    <a:pt x="6470" y="1975"/>
                    <a:pt x="5968" y="1201"/>
                    <a:pt x="5468" y="429"/>
                  </a:cubicBezTo>
                  <a:cubicBezTo>
                    <a:pt x="5372" y="283"/>
                    <a:pt x="5269" y="128"/>
                    <a:pt x="5109" y="54"/>
                  </a:cubicBezTo>
                  <a:cubicBezTo>
                    <a:pt x="5018" y="12"/>
                    <a:pt x="4919" y="1"/>
                    <a:pt x="4818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40"/>
            <p:cNvSpPr/>
            <p:nvPr/>
          </p:nvSpPr>
          <p:spPr>
            <a:xfrm>
              <a:off x="5411427" y="1939399"/>
              <a:ext cx="533037" cy="350437"/>
            </a:xfrm>
            <a:custGeom>
              <a:rect b="b" l="l" r="r" t="t"/>
              <a:pathLst>
                <a:path extrusionOk="0" h="10231" w="15562">
                  <a:moveTo>
                    <a:pt x="13032" y="0"/>
                  </a:moveTo>
                  <a:cubicBezTo>
                    <a:pt x="12660" y="0"/>
                    <a:pt x="12284" y="72"/>
                    <a:pt x="11918" y="144"/>
                  </a:cubicBezTo>
                  <a:lnTo>
                    <a:pt x="3707" y="1744"/>
                  </a:lnTo>
                  <a:cubicBezTo>
                    <a:pt x="2881" y="1906"/>
                    <a:pt x="2014" y="2086"/>
                    <a:pt x="1380" y="2640"/>
                  </a:cubicBezTo>
                  <a:cubicBezTo>
                    <a:pt x="723" y="3213"/>
                    <a:pt x="428" y="4100"/>
                    <a:pt x="290" y="4961"/>
                  </a:cubicBezTo>
                  <a:cubicBezTo>
                    <a:pt x="1" y="6761"/>
                    <a:pt x="420" y="8856"/>
                    <a:pt x="1940" y="9863"/>
                  </a:cubicBezTo>
                  <a:cubicBezTo>
                    <a:pt x="2168" y="10015"/>
                    <a:pt x="2413" y="10137"/>
                    <a:pt x="2669" y="10230"/>
                  </a:cubicBezTo>
                  <a:lnTo>
                    <a:pt x="13501" y="8993"/>
                  </a:lnTo>
                  <a:cubicBezTo>
                    <a:pt x="14046" y="8612"/>
                    <a:pt x="14456" y="8035"/>
                    <a:pt x="14717" y="7417"/>
                  </a:cubicBezTo>
                  <a:cubicBezTo>
                    <a:pt x="15050" y="6626"/>
                    <a:pt x="15175" y="5765"/>
                    <a:pt x="15296" y="4916"/>
                  </a:cubicBezTo>
                  <a:cubicBezTo>
                    <a:pt x="15429" y="3980"/>
                    <a:pt x="15561" y="3020"/>
                    <a:pt x="15350" y="2099"/>
                  </a:cubicBezTo>
                  <a:cubicBezTo>
                    <a:pt x="15139" y="1178"/>
                    <a:pt x="14505" y="293"/>
                    <a:pt x="13589" y="64"/>
                  </a:cubicBezTo>
                  <a:cubicBezTo>
                    <a:pt x="13406" y="18"/>
                    <a:pt x="13219" y="0"/>
                    <a:pt x="1303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40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40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40"/>
            <p:cNvSpPr/>
            <p:nvPr/>
          </p:nvSpPr>
          <p:spPr>
            <a:xfrm>
              <a:off x="5467466" y="2210617"/>
              <a:ext cx="230896" cy="146635"/>
            </a:xfrm>
            <a:custGeom>
              <a:rect b="b" l="l" r="r" t="t"/>
              <a:pathLst>
                <a:path extrusionOk="0" h="4281" w="6741">
                  <a:moveTo>
                    <a:pt x="223" y="1"/>
                  </a:moveTo>
                  <a:cubicBezTo>
                    <a:pt x="149" y="1"/>
                    <a:pt x="75" y="5"/>
                    <a:pt x="0" y="12"/>
                  </a:cubicBezTo>
                  <a:cubicBezTo>
                    <a:pt x="337" y="658"/>
                    <a:pt x="676" y="1302"/>
                    <a:pt x="1012" y="1947"/>
                  </a:cubicBezTo>
                  <a:cubicBezTo>
                    <a:pt x="1161" y="2233"/>
                    <a:pt x="1310" y="2520"/>
                    <a:pt x="1498" y="2783"/>
                  </a:cubicBezTo>
                  <a:cubicBezTo>
                    <a:pt x="2067" y="3582"/>
                    <a:pt x="2980" y="4130"/>
                    <a:pt x="3954" y="4253"/>
                  </a:cubicBezTo>
                  <a:cubicBezTo>
                    <a:pt x="4098" y="4271"/>
                    <a:pt x="4244" y="4281"/>
                    <a:pt x="4390" y="4281"/>
                  </a:cubicBezTo>
                  <a:cubicBezTo>
                    <a:pt x="5226" y="4281"/>
                    <a:pt x="6061" y="3982"/>
                    <a:pt x="6700" y="3443"/>
                  </a:cubicBezTo>
                  <a:cubicBezTo>
                    <a:pt x="6740" y="2588"/>
                    <a:pt x="5975" y="1866"/>
                    <a:pt x="5147" y="1655"/>
                  </a:cubicBezTo>
                  <a:cubicBezTo>
                    <a:pt x="4878" y="1587"/>
                    <a:pt x="4605" y="1560"/>
                    <a:pt x="4331" y="1560"/>
                  </a:cubicBezTo>
                  <a:cubicBezTo>
                    <a:pt x="3757" y="1560"/>
                    <a:pt x="3175" y="1679"/>
                    <a:pt x="2609" y="1799"/>
                  </a:cubicBezTo>
                  <a:cubicBezTo>
                    <a:pt x="2325" y="766"/>
                    <a:pt x="1288" y="1"/>
                    <a:pt x="22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40"/>
            <p:cNvSpPr/>
            <p:nvPr/>
          </p:nvSpPr>
          <p:spPr>
            <a:xfrm>
              <a:off x="5750740" y="1927102"/>
              <a:ext cx="269430" cy="347286"/>
            </a:xfrm>
            <a:custGeom>
              <a:rect b="b" l="l" r="r" t="t"/>
              <a:pathLst>
                <a:path extrusionOk="0" h="10139" w="7866">
                  <a:moveTo>
                    <a:pt x="3106" y="0"/>
                  </a:moveTo>
                  <a:cubicBezTo>
                    <a:pt x="2983" y="0"/>
                    <a:pt x="2860" y="12"/>
                    <a:pt x="2738" y="40"/>
                  </a:cubicBezTo>
                  <a:cubicBezTo>
                    <a:pt x="2061" y="193"/>
                    <a:pt x="1581" y="787"/>
                    <a:pt x="1226" y="1383"/>
                  </a:cubicBezTo>
                  <a:cubicBezTo>
                    <a:pt x="450" y="2681"/>
                    <a:pt x="1" y="4197"/>
                    <a:pt x="82" y="5708"/>
                  </a:cubicBezTo>
                  <a:cubicBezTo>
                    <a:pt x="164" y="7219"/>
                    <a:pt x="802" y="8717"/>
                    <a:pt x="1929" y="9727"/>
                  </a:cubicBezTo>
                  <a:cubicBezTo>
                    <a:pt x="2150" y="9924"/>
                    <a:pt x="2404" y="10110"/>
                    <a:pt x="2699" y="10136"/>
                  </a:cubicBezTo>
                  <a:cubicBezTo>
                    <a:pt x="2723" y="10138"/>
                    <a:pt x="2747" y="10138"/>
                    <a:pt x="2770" y="10138"/>
                  </a:cubicBezTo>
                  <a:cubicBezTo>
                    <a:pt x="2945" y="10138"/>
                    <a:pt x="3117" y="10088"/>
                    <a:pt x="3286" y="10038"/>
                  </a:cubicBezTo>
                  <a:lnTo>
                    <a:pt x="5144" y="9484"/>
                  </a:lnTo>
                  <a:cubicBezTo>
                    <a:pt x="5693" y="9321"/>
                    <a:pt x="6262" y="9146"/>
                    <a:pt x="6673" y="8749"/>
                  </a:cubicBezTo>
                  <a:cubicBezTo>
                    <a:pt x="7069" y="8369"/>
                    <a:pt x="7268" y="7831"/>
                    <a:pt x="7410" y="7302"/>
                  </a:cubicBezTo>
                  <a:cubicBezTo>
                    <a:pt x="7865" y="5606"/>
                    <a:pt x="7865" y="3821"/>
                    <a:pt x="7410" y="2126"/>
                  </a:cubicBezTo>
                  <a:cubicBezTo>
                    <a:pt x="7316" y="1774"/>
                    <a:pt x="7187" y="1405"/>
                    <a:pt x="6902" y="1176"/>
                  </a:cubicBezTo>
                  <a:cubicBezTo>
                    <a:pt x="6723" y="1031"/>
                    <a:pt x="6495" y="958"/>
                    <a:pt x="6275" y="886"/>
                  </a:cubicBezTo>
                  <a:lnTo>
                    <a:pt x="4298" y="249"/>
                  </a:lnTo>
                  <a:cubicBezTo>
                    <a:pt x="3911" y="126"/>
                    <a:pt x="3507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40"/>
            <p:cNvSpPr/>
            <p:nvPr/>
          </p:nvSpPr>
          <p:spPr>
            <a:xfrm>
              <a:off x="5897378" y="1984442"/>
              <a:ext cx="105772" cy="221408"/>
            </a:xfrm>
            <a:custGeom>
              <a:rect b="b" l="l" r="r" t="t"/>
              <a:pathLst>
                <a:path extrusionOk="0" h="6464" w="3088">
                  <a:moveTo>
                    <a:pt x="1676" y="1"/>
                  </a:moveTo>
                  <a:cubicBezTo>
                    <a:pt x="1635" y="1"/>
                    <a:pt x="1595" y="5"/>
                    <a:pt x="1555" y="14"/>
                  </a:cubicBezTo>
                  <a:cubicBezTo>
                    <a:pt x="1295" y="73"/>
                    <a:pt x="1121" y="314"/>
                    <a:pt x="989" y="546"/>
                  </a:cubicBezTo>
                  <a:cubicBezTo>
                    <a:pt x="104" y="2099"/>
                    <a:pt x="1" y="4074"/>
                    <a:pt x="721" y="5711"/>
                  </a:cubicBezTo>
                  <a:cubicBezTo>
                    <a:pt x="868" y="6045"/>
                    <a:pt x="1096" y="6400"/>
                    <a:pt x="1455" y="6457"/>
                  </a:cubicBezTo>
                  <a:cubicBezTo>
                    <a:pt x="1487" y="6461"/>
                    <a:pt x="1519" y="6464"/>
                    <a:pt x="1550" y="6464"/>
                  </a:cubicBezTo>
                  <a:cubicBezTo>
                    <a:pt x="1993" y="6464"/>
                    <a:pt x="2325" y="5984"/>
                    <a:pt x="2493" y="5551"/>
                  </a:cubicBezTo>
                  <a:cubicBezTo>
                    <a:pt x="3074" y="4056"/>
                    <a:pt x="3087" y="2351"/>
                    <a:pt x="2530" y="847"/>
                  </a:cubicBezTo>
                  <a:cubicBezTo>
                    <a:pt x="2448" y="627"/>
                    <a:pt x="2352" y="407"/>
                    <a:pt x="2189" y="239"/>
                  </a:cubicBezTo>
                  <a:cubicBezTo>
                    <a:pt x="2054" y="99"/>
                    <a:pt x="1865" y="1"/>
                    <a:pt x="1676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40"/>
            <p:cNvSpPr/>
            <p:nvPr/>
          </p:nvSpPr>
          <p:spPr>
            <a:xfrm>
              <a:off x="5937181" y="2007803"/>
              <a:ext cx="55147" cy="173386"/>
            </a:xfrm>
            <a:custGeom>
              <a:rect b="b" l="l" r="r" t="t"/>
              <a:pathLst>
                <a:path extrusionOk="0" h="5062" w="1610">
                  <a:moveTo>
                    <a:pt x="493" y="1"/>
                  </a:moveTo>
                  <a:cubicBezTo>
                    <a:pt x="462" y="1"/>
                    <a:pt x="431" y="4"/>
                    <a:pt x="401" y="11"/>
                  </a:cubicBezTo>
                  <a:cubicBezTo>
                    <a:pt x="224" y="51"/>
                    <a:pt x="98" y="197"/>
                    <a:pt x="1" y="352"/>
                  </a:cubicBezTo>
                  <a:cubicBezTo>
                    <a:pt x="579" y="1149"/>
                    <a:pt x="822" y="2371"/>
                    <a:pt x="838" y="3197"/>
                  </a:cubicBezTo>
                  <a:cubicBezTo>
                    <a:pt x="852" y="3828"/>
                    <a:pt x="769" y="4457"/>
                    <a:pt x="591" y="5062"/>
                  </a:cubicBezTo>
                  <a:cubicBezTo>
                    <a:pt x="844" y="4955"/>
                    <a:pt x="1034" y="4656"/>
                    <a:pt x="1141" y="4380"/>
                  </a:cubicBezTo>
                  <a:cubicBezTo>
                    <a:pt x="1600" y="3187"/>
                    <a:pt x="1609" y="1869"/>
                    <a:pt x="1169" y="668"/>
                  </a:cubicBezTo>
                  <a:cubicBezTo>
                    <a:pt x="1105" y="496"/>
                    <a:pt x="1028" y="321"/>
                    <a:pt x="901" y="189"/>
                  </a:cubicBezTo>
                  <a:cubicBezTo>
                    <a:pt x="794" y="78"/>
                    <a:pt x="644" y="1"/>
                    <a:pt x="49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40"/>
            <p:cNvSpPr/>
            <p:nvPr/>
          </p:nvSpPr>
          <p:spPr>
            <a:xfrm>
              <a:off x="5197926" y="2394797"/>
              <a:ext cx="556980" cy="756740"/>
            </a:xfrm>
            <a:custGeom>
              <a:rect b="b" l="l" r="r" t="t"/>
              <a:pathLst>
                <a:path extrusionOk="0" h="22093" w="16261">
                  <a:moveTo>
                    <a:pt x="3242" y="1"/>
                  </a:moveTo>
                  <a:cubicBezTo>
                    <a:pt x="2308" y="3007"/>
                    <a:pt x="1373" y="6014"/>
                    <a:pt x="440" y="9021"/>
                  </a:cubicBezTo>
                  <a:cubicBezTo>
                    <a:pt x="220" y="9728"/>
                    <a:pt x="0" y="10490"/>
                    <a:pt x="228" y="11194"/>
                  </a:cubicBezTo>
                  <a:cubicBezTo>
                    <a:pt x="391" y="11703"/>
                    <a:pt x="768" y="12110"/>
                    <a:pt x="1137" y="12498"/>
                  </a:cubicBezTo>
                  <a:cubicBezTo>
                    <a:pt x="3862" y="15364"/>
                    <a:pt x="6692" y="18120"/>
                    <a:pt x="9627" y="20763"/>
                  </a:cubicBezTo>
                  <a:cubicBezTo>
                    <a:pt x="10349" y="21412"/>
                    <a:pt x="11175" y="22093"/>
                    <a:pt x="12141" y="22093"/>
                  </a:cubicBezTo>
                  <a:cubicBezTo>
                    <a:pt x="12156" y="22093"/>
                    <a:pt x="12170" y="22093"/>
                    <a:pt x="12185" y="22092"/>
                  </a:cubicBezTo>
                  <a:cubicBezTo>
                    <a:pt x="13184" y="22070"/>
                    <a:pt x="13998" y="21324"/>
                    <a:pt x="14710" y="20625"/>
                  </a:cubicBezTo>
                  <a:cubicBezTo>
                    <a:pt x="15306" y="20038"/>
                    <a:pt x="15935" y="19393"/>
                    <a:pt x="16065" y="18567"/>
                  </a:cubicBezTo>
                  <a:cubicBezTo>
                    <a:pt x="16261" y="17335"/>
                    <a:pt x="15307" y="16257"/>
                    <a:pt x="14485" y="15318"/>
                  </a:cubicBezTo>
                  <a:cubicBezTo>
                    <a:pt x="11539" y="11958"/>
                    <a:pt x="9495" y="7919"/>
                    <a:pt x="7484" y="3927"/>
                  </a:cubicBezTo>
                  <a:lnTo>
                    <a:pt x="5568" y="128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0"/>
            <p:cNvSpPr/>
            <p:nvPr/>
          </p:nvSpPr>
          <p:spPr>
            <a:xfrm>
              <a:off x="5342715" y="2396646"/>
              <a:ext cx="412263" cy="702450"/>
            </a:xfrm>
            <a:custGeom>
              <a:rect b="b" l="l" r="r" t="t"/>
              <a:pathLst>
                <a:path extrusionOk="0" h="20508" w="12036">
                  <a:moveTo>
                    <a:pt x="0" y="0"/>
                  </a:moveTo>
                  <a:cubicBezTo>
                    <a:pt x="17" y="30"/>
                    <a:pt x="32" y="62"/>
                    <a:pt x="45" y="93"/>
                  </a:cubicBezTo>
                  <a:cubicBezTo>
                    <a:pt x="2158" y="5728"/>
                    <a:pt x="1612" y="11667"/>
                    <a:pt x="6086" y="16544"/>
                  </a:cubicBezTo>
                  <a:cubicBezTo>
                    <a:pt x="7426" y="18130"/>
                    <a:pt x="8955" y="19386"/>
                    <a:pt x="10549" y="20508"/>
                  </a:cubicBezTo>
                  <a:cubicBezTo>
                    <a:pt x="11124" y="19937"/>
                    <a:pt x="11712" y="19310"/>
                    <a:pt x="11839" y="18513"/>
                  </a:cubicBezTo>
                  <a:cubicBezTo>
                    <a:pt x="12035" y="17283"/>
                    <a:pt x="11080" y="16203"/>
                    <a:pt x="10258" y="15265"/>
                  </a:cubicBezTo>
                  <a:cubicBezTo>
                    <a:pt x="7312" y="11904"/>
                    <a:pt x="5268" y="7865"/>
                    <a:pt x="3257" y="3874"/>
                  </a:cubicBezTo>
                  <a:lnTo>
                    <a:pt x="1342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0"/>
            <p:cNvSpPr/>
            <p:nvPr/>
          </p:nvSpPr>
          <p:spPr>
            <a:xfrm>
              <a:off x="5511207" y="2301148"/>
              <a:ext cx="252920" cy="848366"/>
            </a:xfrm>
            <a:custGeom>
              <a:rect b="b" l="l" r="r" t="t"/>
              <a:pathLst>
                <a:path extrusionOk="0" h="24768" w="7384">
                  <a:moveTo>
                    <a:pt x="7182" y="0"/>
                  </a:moveTo>
                  <a:cubicBezTo>
                    <a:pt x="5487" y="555"/>
                    <a:pt x="3719" y="836"/>
                    <a:pt x="1943" y="836"/>
                  </a:cubicBezTo>
                  <a:cubicBezTo>
                    <a:pt x="1296" y="836"/>
                    <a:pt x="647" y="798"/>
                    <a:pt x="1" y="724"/>
                  </a:cubicBezTo>
                  <a:lnTo>
                    <a:pt x="1" y="724"/>
                  </a:lnTo>
                  <a:lnTo>
                    <a:pt x="2585" y="2378"/>
                  </a:lnTo>
                  <a:cubicBezTo>
                    <a:pt x="3016" y="8706"/>
                    <a:pt x="266" y="14942"/>
                    <a:pt x="763" y="21264"/>
                  </a:cubicBezTo>
                  <a:cubicBezTo>
                    <a:pt x="862" y="22538"/>
                    <a:pt x="1222" y="23985"/>
                    <a:pt x="2368" y="24552"/>
                  </a:cubicBezTo>
                  <a:cubicBezTo>
                    <a:pt x="2668" y="24701"/>
                    <a:pt x="2984" y="24768"/>
                    <a:pt x="3302" y="24768"/>
                  </a:cubicBezTo>
                  <a:cubicBezTo>
                    <a:pt x="4332" y="24768"/>
                    <a:pt x="5390" y="24072"/>
                    <a:pt x="6016" y="23193"/>
                  </a:cubicBezTo>
                  <a:cubicBezTo>
                    <a:pt x="7356" y="21310"/>
                    <a:pt x="7383" y="18828"/>
                    <a:pt x="7358" y="16519"/>
                  </a:cubicBezTo>
                  <a:cubicBezTo>
                    <a:pt x="7299" y="11012"/>
                    <a:pt x="7241" y="5506"/>
                    <a:pt x="7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0"/>
            <p:cNvSpPr/>
            <p:nvPr/>
          </p:nvSpPr>
          <p:spPr>
            <a:xfrm>
              <a:off x="5621948" y="2301148"/>
              <a:ext cx="146532" cy="848263"/>
            </a:xfrm>
            <a:custGeom>
              <a:rect b="b" l="l" r="r" t="t"/>
              <a:pathLst>
                <a:path extrusionOk="0" h="24765" w="4278">
                  <a:moveTo>
                    <a:pt x="3949" y="0"/>
                  </a:moveTo>
                  <a:cubicBezTo>
                    <a:pt x="3698" y="83"/>
                    <a:pt x="3443" y="157"/>
                    <a:pt x="3187" y="228"/>
                  </a:cubicBezTo>
                  <a:cubicBezTo>
                    <a:pt x="2692" y="8500"/>
                    <a:pt x="4277" y="17092"/>
                    <a:pt x="1" y="24764"/>
                  </a:cubicBezTo>
                  <a:cubicBezTo>
                    <a:pt x="24" y="24764"/>
                    <a:pt x="48" y="24765"/>
                    <a:pt x="72" y="24765"/>
                  </a:cubicBezTo>
                  <a:cubicBezTo>
                    <a:pt x="1101" y="24765"/>
                    <a:pt x="2158" y="24072"/>
                    <a:pt x="2783" y="23193"/>
                  </a:cubicBezTo>
                  <a:cubicBezTo>
                    <a:pt x="4123" y="21312"/>
                    <a:pt x="4150" y="18828"/>
                    <a:pt x="4125" y="16519"/>
                  </a:cubicBezTo>
                  <a:cubicBezTo>
                    <a:pt x="4066" y="11012"/>
                    <a:pt x="4008" y="5506"/>
                    <a:pt x="3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40"/>
            <p:cNvSpPr/>
            <p:nvPr/>
          </p:nvSpPr>
          <p:spPr>
            <a:xfrm>
              <a:off x="5575980" y="2253296"/>
              <a:ext cx="243535" cy="389622"/>
            </a:xfrm>
            <a:custGeom>
              <a:rect b="b" l="l" r="r" t="t"/>
              <a:pathLst>
                <a:path extrusionOk="0" h="11375" w="7110">
                  <a:moveTo>
                    <a:pt x="7049" y="0"/>
                  </a:moveTo>
                  <a:lnTo>
                    <a:pt x="5750" y="153"/>
                  </a:lnTo>
                  <a:cubicBezTo>
                    <a:pt x="5883" y="1584"/>
                    <a:pt x="5260" y="2989"/>
                    <a:pt x="4429" y="4163"/>
                  </a:cubicBezTo>
                  <a:cubicBezTo>
                    <a:pt x="3598" y="5336"/>
                    <a:pt x="2553" y="6340"/>
                    <a:pt x="1671" y="7475"/>
                  </a:cubicBezTo>
                  <a:cubicBezTo>
                    <a:pt x="789" y="8610"/>
                    <a:pt x="53" y="9939"/>
                    <a:pt x="1" y="11375"/>
                  </a:cubicBezTo>
                  <a:cubicBezTo>
                    <a:pt x="1638" y="8486"/>
                    <a:pt x="4851" y="6701"/>
                    <a:pt x="6295" y="3709"/>
                  </a:cubicBezTo>
                  <a:cubicBezTo>
                    <a:pt x="6849" y="2555"/>
                    <a:pt x="7109" y="1280"/>
                    <a:pt x="70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40"/>
            <p:cNvSpPr/>
            <p:nvPr/>
          </p:nvSpPr>
          <p:spPr>
            <a:xfrm>
              <a:off x="5544398" y="2082612"/>
              <a:ext cx="245762" cy="594178"/>
            </a:xfrm>
            <a:custGeom>
              <a:rect b="b" l="l" r="r" t="t"/>
              <a:pathLst>
                <a:path extrusionOk="0" h="17347" w="7175">
                  <a:moveTo>
                    <a:pt x="948" y="1"/>
                  </a:moveTo>
                  <a:cubicBezTo>
                    <a:pt x="644" y="1"/>
                    <a:pt x="321" y="218"/>
                    <a:pt x="186" y="509"/>
                  </a:cubicBezTo>
                  <a:cubicBezTo>
                    <a:pt x="0" y="912"/>
                    <a:pt x="71" y="1383"/>
                    <a:pt x="158" y="1819"/>
                  </a:cubicBezTo>
                  <a:cubicBezTo>
                    <a:pt x="839" y="5194"/>
                    <a:pt x="2341" y="8351"/>
                    <a:pt x="4088" y="11317"/>
                  </a:cubicBezTo>
                  <a:cubicBezTo>
                    <a:pt x="4641" y="12253"/>
                    <a:pt x="5221" y="13179"/>
                    <a:pt x="5650" y="14177"/>
                  </a:cubicBezTo>
                  <a:cubicBezTo>
                    <a:pt x="6079" y="15176"/>
                    <a:pt x="6354" y="16263"/>
                    <a:pt x="6263" y="17346"/>
                  </a:cubicBezTo>
                  <a:cubicBezTo>
                    <a:pt x="7175" y="15988"/>
                    <a:pt x="6959" y="14140"/>
                    <a:pt x="6275" y="12655"/>
                  </a:cubicBezTo>
                  <a:cubicBezTo>
                    <a:pt x="5590" y="11169"/>
                    <a:pt x="4503" y="9911"/>
                    <a:pt x="3657" y="8513"/>
                  </a:cubicBezTo>
                  <a:cubicBezTo>
                    <a:pt x="2314" y="6283"/>
                    <a:pt x="1601" y="3731"/>
                    <a:pt x="1595" y="1130"/>
                  </a:cubicBezTo>
                  <a:cubicBezTo>
                    <a:pt x="1595" y="757"/>
                    <a:pt x="1580" y="325"/>
                    <a:pt x="1279" y="106"/>
                  </a:cubicBezTo>
                  <a:cubicBezTo>
                    <a:pt x="1180" y="33"/>
                    <a:pt x="1065" y="1"/>
                    <a:pt x="94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40"/>
            <p:cNvSpPr/>
            <p:nvPr/>
          </p:nvSpPr>
          <p:spPr>
            <a:xfrm>
              <a:off x="5711349" y="1980297"/>
              <a:ext cx="77479" cy="286077"/>
            </a:xfrm>
            <a:custGeom>
              <a:rect b="b" l="l" r="r" t="t"/>
              <a:pathLst>
                <a:path extrusionOk="0" h="8352" w="2262">
                  <a:moveTo>
                    <a:pt x="1489" y="1"/>
                  </a:moveTo>
                  <a:cubicBezTo>
                    <a:pt x="1" y="2575"/>
                    <a:pt x="239" y="6008"/>
                    <a:pt x="2070" y="8352"/>
                  </a:cubicBezTo>
                  <a:lnTo>
                    <a:pt x="2262" y="8202"/>
                  </a:lnTo>
                  <a:cubicBezTo>
                    <a:pt x="490" y="5935"/>
                    <a:pt x="260" y="2611"/>
                    <a:pt x="1700" y="122"/>
                  </a:cubicBezTo>
                  <a:lnTo>
                    <a:pt x="14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40"/>
            <p:cNvSpPr/>
            <p:nvPr/>
          </p:nvSpPr>
          <p:spPr>
            <a:xfrm>
              <a:off x="5581597" y="2054079"/>
              <a:ext cx="42747" cy="128618"/>
            </a:xfrm>
            <a:custGeom>
              <a:rect b="b" l="l" r="r" t="t"/>
              <a:pathLst>
                <a:path extrusionOk="0" h="3755" w="1248">
                  <a:moveTo>
                    <a:pt x="45" y="0"/>
                  </a:moveTo>
                  <a:lnTo>
                    <a:pt x="0" y="238"/>
                  </a:lnTo>
                  <a:cubicBezTo>
                    <a:pt x="641" y="361"/>
                    <a:pt x="997" y="1111"/>
                    <a:pt x="960" y="1736"/>
                  </a:cubicBezTo>
                  <a:cubicBezTo>
                    <a:pt x="920" y="2427"/>
                    <a:pt x="538" y="3067"/>
                    <a:pt x="201" y="3630"/>
                  </a:cubicBezTo>
                  <a:lnTo>
                    <a:pt x="409" y="3754"/>
                  </a:lnTo>
                  <a:cubicBezTo>
                    <a:pt x="761" y="3167"/>
                    <a:pt x="1159" y="2501"/>
                    <a:pt x="1204" y="1752"/>
                  </a:cubicBezTo>
                  <a:cubicBezTo>
                    <a:pt x="1247" y="1008"/>
                    <a:pt x="827" y="150"/>
                    <a:pt x="4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40"/>
            <p:cNvSpPr/>
            <p:nvPr/>
          </p:nvSpPr>
          <p:spPr>
            <a:xfrm>
              <a:off x="5550358" y="2102787"/>
              <a:ext cx="38157" cy="31992"/>
            </a:xfrm>
            <a:custGeom>
              <a:rect b="b" l="l" r="r" t="t"/>
              <a:pathLst>
                <a:path extrusionOk="0" h="934" w="1114">
                  <a:moveTo>
                    <a:pt x="618" y="0"/>
                  </a:moveTo>
                  <a:cubicBezTo>
                    <a:pt x="600" y="0"/>
                    <a:pt x="582" y="1"/>
                    <a:pt x="563" y="4"/>
                  </a:cubicBezTo>
                  <a:cubicBezTo>
                    <a:pt x="150" y="50"/>
                    <a:pt x="0" y="573"/>
                    <a:pt x="325" y="832"/>
                  </a:cubicBezTo>
                  <a:cubicBezTo>
                    <a:pt x="415" y="902"/>
                    <a:pt x="515" y="934"/>
                    <a:pt x="613" y="934"/>
                  </a:cubicBezTo>
                  <a:cubicBezTo>
                    <a:pt x="873" y="934"/>
                    <a:pt x="1113" y="713"/>
                    <a:pt x="1080" y="414"/>
                  </a:cubicBezTo>
                  <a:cubicBezTo>
                    <a:pt x="1052" y="176"/>
                    <a:pt x="851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40"/>
            <p:cNvSpPr/>
            <p:nvPr/>
          </p:nvSpPr>
          <p:spPr>
            <a:xfrm>
              <a:off x="4200402" y="2299093"/>
              <a:ext cx="1224801" cy="1100019"/>
            </a:xfrm>
            <a:custGeom>
              <a:rect b="b" l="l" r="r" t="t"/>
              <a:pathLst>
                <a:path extrusionOk="0" h="32115" w="35758">
                  <a:moveTo>
                    <a:pt x="25293" y="0"/>
                  </a:moveTo>
                  <a:cubicBezTo>
                    <a:pt x="22265" y="0"/>
                    <a:pt x="19259" y="524"/>
                    <a:pt x="16409" y="1549"/>
                  </a:cubicBezTo>
                  <a:cubicBezTo>
                    <a:pt x="14392" y="2275"/>
                    <a:pt x="12319" y="3394"/>
                    <a:pt x="11433" y="5348"/>
                  </a:cubicBezTo>
                  <a:cubicBezTo>
                    <a:pt x="10724" y="6911"/>
                    <a:pt x="10908" y="8708"/>
                    <a:pt x="10890" y="10424"/>
                  </a:cubicBezTo>
                  <a:cubicBezTo>
                    <a:pt x="10886" y="10819"/>
                    <a:pt x="10868" y="11213"/>
                    <a:pt x="10841" y="11607"/>
                  </a:cubicBezTo>
                  <a:cubicBezTo>
                    <a:pt x="9609" y="13426"/>
                    <a:pt x="8056" y="15083"/>
                    <a:pt x="6450" y="16568"/>
                  </a:cubicBezTo>
                  <a:cubicBezTo>
                    <a:pt x="4833" y="18066"/>
                    <a:pt x="3110" y="19493"/>
                    <a:pt x="1886" y="21325"/>
                  </a:cubicBezTo>
                  <a:cubicBezTo>
                    <a:pt x="664" y="23158"/>
                    <a:pt x="1" y="25523"/>
                    <a:pt x="756" y="27592"/>
                  </a:cubicBezTo>
                  <a:cubicBezTo>
                    <a:pt x="1704" y="30195"/>
                    <a:pt x="4583" y="31596"/>
                    <a:pt x="7325" y="31996"/>
                  </a:cubicBezTo>
                  <a:cubicBezTo>
                    <a:pt x="7876" y="32077"/>
                    <a:pt x="8435" y="32114"/>
                    <a:pt x="9001" y="32114"/>
                  </a:cubicBezTo>
                  <a:cubicBezTo>
                    <a:pt x="13058" y="32114"/>
                    <a:pt x="17414" y="30168"/>
                    <a:pt x="20744" y="27971"/>
                  </a:cubicBezTo>
                  <a:cubicBezTo>
                    <a:pt x="23162" y="26376"/>
                    <a:pt x="28637" y="21664"/>
                    <a:pt x="30371" y="19364"/>
                  </a:cubicBezTo>
                  <a:cubicBezTo>
                    <a:pt x="33974" y="14587"/>
                    <a:pt x="34170" y="13840"/>
                    <a:pt x="35429" y="7763"/>
                  </a:cubicBezTo>
                  <a:cubicBezTo>
                    <a:pt x="35633" y="6784"/>
                    <a:pt x="35757" y="5764"/>
                    <a:pt x="35542" y="4788"/>
                  </a:cubicBezTo>
                  <a:cubicBezTo>
                    <a:pt x="35503" y="4608"/>
                    <a:pt x="35447" y="4433"/>
                    <a:pt x="35378" y="4262"/>
                  </a:cubicBezTo>
                  <a:cubicBezTo>
                    <a:pt x="34107" y="1141"/>
                    <a:pt x="28171" y="506"/>
                    <a:pt x="25319" y="0"/>
                  </a:cubicBezTo>
                  <a:cubicBezTo>
                    <a:pt x="25310" y="0"/>
                    <a:pt x="25301" y="0"/>
                    <a:pt x="25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40"/>
            <p:cNvSpPr/>
            <p:nvPr/>
          </p:nvSpPr>
          <p:spPr>
            <a:xfrm>
              <a:off x="4196121" y="2300531"/>
              <a:ext cx="836754" cy="928928"/>
            </a:xfrm>
            <a:custGeom>
              <a:rect b="b" l="l" r="r" t="t"/>
              <a:pathLst>
                <a:path extrusionOk="0" h="27120" w="24429">
                  <a:moveTo>
                    <a:pt x="21662" y="0"/>
                  </a:moveTo>
                  <a:lnTo>
                    <a:pt x="21522" y="199"/>
                  </a:lnTo>
                  <a:cubicBezTo>
                    <a:pt x="22706" y="1034"/>
                    <a:pt x="23220" y="2528"/>
                    <a:pt x="23443" y="3635"/>
                  </a:cubicBezTo>
                  <a:cubicBezTo>
                    <a:pt x="24175" y="7276"/>
                    <a:pt x="23081" y="11355"/>
                    <a:pt x="20439" y="14828"/>
                  </a:cubicBezTo>
                  <a:cubicBezTo>
                    <a:pt x="18347" y="17579"/>
                    <a:pt x="15390" y="19939"/>
                    <a:pt x="11134" y="22257"/>
                  </a:cubicBezTo>
                  <a:cubicBezTo>
                    <a:pt x="7594" y="24184"/>
                    <a:pt x="3862" y="25735"/>
                    <a:pt x="0" y="26885"/>
                  </a:cubicBezTo>
                  <a:lnTo>
                    <a:pt x="69" y="27119"/>
                  </a:lnTo>
                  <a:cubicBezTo>
                    <a:pt x="3947" y="25963"/>
                    <a:pt x="7696" y="24406"/>
                    <a:pt x="11251" y="22469"/>
                  </a:cubicBezTo>
                  <a:cubicBezTo>
                    <a:pt x="15538" y="20135"/>
                    <a:pt x="18519" y="17754"/>
                    <a:pt x="20632" y="14975"/>
                  </a:cubicBezTo>
                  <a:cubicBezTo>
                    <a:pt x="23317" y="11447"/>
                    <a:pt x="24428" y="7296"/>
                    <a:pt x="23681" y="3587"/>
                  </a:cubicBezTo>
                  <a:cubicBezTo>
                    <a:pt x="23350" y="1938"/>
                    <a:pt x="22651" y="698"/>
                    <a:pt x="2166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40"/>
            <p:cNvSpPr/>
            <p:nvPr/>
          </p:nvSpPr>
          <p:spPr>
            <a:xfrm>
              <a:off x="4587122" y="2386781"/>
              <a:ext cx="795035" cy="1013463"/>
            </a:xfrm>
            <a:custGeom>
              <a:rect b="b" l="l" r="r" t="t"/>
              <a:pathLst>
                <a:path extrusionOk="0" h="29588" w="23211">
                  <a:moveTo>
                    <a:pt x="22584" y="1"/>
                  </a:moveTo>
                  <a:lnTo>
                    <a:pt x="22342" y="31"/>
                  </a:lnTo>
                  <a:cubicBezTo>
                    <a:pt x="22962" y="5170"/>
                    <a:pt x="21627" y="10558"/>
                    <a:pt x="18677" y="14812"/>
                  </a:cubicBezTo>
                  <a:cubicBezTo>
                    <a:pt x="16414" y="18078"/>
                    <a:pt x="13242" y="20690"/>
                    <a:pt x="10447" y="22994"/>
                  </a:cubicBezTo>
                  <a:cubicBezTo>
                    <a:pt x="7459" y="25455"/>
                    <a:pt x="4075" y="28243"/>
                    <a:pt x="0" y="29354"/>
                  </a:cubicBezTo>
                  <a:lnTo>
                    <a:pt x="65" y="29588"/>
                  </a:lnTo>
                  <a:cubicBezTo>
                    <a:pt x="4189" y="28463"/>
                    <a:pt x="7595" y="25657"/>
                    <a:pt x="10601" y="23181"/>
                  </a:cubicBezTo>
                  <a:cubicBezTo>
                    <a:pt x="13412" y="20868"/>
                    <a:pt x="16595" y="18244"/>
                    <a:pt x="18877" y="14951"/>
                  </a:cubicBezTo>
                  <a:cubicBezTo>
                    <a:pt x="21859" y="10648"/>
                    <a:pt x="23211" y="5200"/>
                    <a:pt x="225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40"/>
            <p:cNvSpPr/>
            <p:nvPr/>
          </p:nvSpPr>
          <p:spPr>
            <a:xfrm>
              <a:off x="4473127" y="2780455"/>
              <a:ext cx="669157" cy="366844"/>
            </a:xfrm>
            <a:custGeom>
              <a:rect b="b" l="l" r="r" t="t"/>
              <a:pathLst>
                <a:path extrusionOk="0" h="10710" w="19536">
                  <a:moveTo>
                    <a:pt x="732" y="1"/>
                  </a:moveTo>
                  <a:cubicBezTo>
                    <a:pt x="217" y="356"/>
                    <a:pt x="1" y="1036"/>
                    <a:pt x="61" y="1659"/>
                  </a:cubicBezTo>
                  <a:cubicBezTo>
                    <a:pt x="119" y="2281"/>
                    <a:pt x="405" y="2858"/>
                    <a:pt x="724" y="3397"/>
                  </a:cubicBezTo>
                  <a:cubicBezTo>
                    <a:pt x="2338" y="6145"/>
                    <a:pt x="4865" y="8348"/>
                    <a:pt x="7807" y="9574"/>
                  </a:cubicBezTo>
                  <a:cubicBezTo>
                    <a:pt x="9616" y="10327"/>
                    <a:pt x="11575" y="10709"/>
                    <a:pt x="13533" y="10709"/>
                  </a:cubicBezTo>
                  <a:cubicBezTo>
                    <a:pt x="14761" y="10709"/>
                    <a:pt x="15989" y="10559"/>
                    <a:pt x="17180" y="10255"/>
                  </a:cubicBezTo>
                  <a:cubicBezTo>
                    <a:pt x="18165" y="10004"/>
                    <a:pt x="19254" y="9523"/>
                    <a:pt x="19535" y="8545"/>
                  </a:cubicBezTo>
                  <a:lnTo>
                    <a:pt x="19535" y="8545"/>
                  </a:lnTo>
                  <a:cubicBezTo>
                    <a:pt x="18203" y="8869"/>
                    <a:pt x="16835" y="9026"/>
                    <a:pt x="15467" y="9026"/>
                  </a:cubicBezTo>
                  <a:cubicBezTo>
                    <a:pt x="11247" y="9026"/>
                    <a:pt x="7020" y="7529"/>
                    <a:pt x="3810" y="4779"/>
                  </a:cubicBezTo>
                  <a:cubicBezTo>
                    <a:pt x="2341" y="3520"/>
                    <a:pt x="1030" y="1913"/>
                    <a:pt x="73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40"/>
            <p:cNvSpPr/>
            <p:nvPr/>
          </p:nvSpPr>
          <p:spPr>
            <a:xfrm>
              <a:off x="4579107" y="2970766"/>
              <a:ext cx="153246" cy="105087"/>
            </a:xfrm>
            <a:custGeom>
              <a:rect b="b" l="l" r="r" t="t"/>
              <a:pathLst>
                <a:path extrusionOk="0" h="3068" w="4474">
                  <a:moveTo>
                    <a:pt x="2280" y="0"/>
                  </a:moveTo>
                  <a:lnTo>
                    <a:pt x="1" y="1610"/>
                  </a:lnTo>
                  <a:lnTo>
                    <a:pt x="1604" y="3067"/>
                  </a:lnTo>
                  <a:cubicBezTo>
                    <a:pt x="2561" y="2459"/>
                    <a:pt x="3517" y="1853"/>
                    <a:pt x="4474" y="1245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40"/>
            <p:cNvSpPr/>
            <p:nvPr/>
          </p:nvSpPr>
          <p:spPr>
            <a:xfrm>
              <a:off x="4987611" y="3073937"/>
              <a:ext cx="114164" cy="76520"/>
            </a:xfrm>
            <a:custGeom>
              <a:rect b="b" l="l" r="r" t="t"/>
              <a:pathLst>
                <a:path extrusionOk="0" h="2234" w="3333">
                  <a:moveTo>
                    <a:pt x="2565" y="1"/>
                  </a:moveTo>
                  <a:cubicBezTo>
                    <a:pt x="2402" y="1"/>
                    <a:pt x="2243" y="30"/>
                    <a:pt x="2095" y="106"/>
                  </a:cubicBezTo>
                  <a:cubicBezTo>
                    <a:pt x="1947" y="182"/>
                    <a:pt x="1826" y="302"/>
                    <a:pt x="1706" y="419"/>
                  </a:cubicBezTo>
                  <a:lnTo>
                    <a:pt x="0" y="2093"/>
                  </a:lnTo>
                  <a:cubicBezTo>
                    <a:pt x="324" y="2187"/>
                    <a:pt x="659" y="2234"/>
                    <a:pt x="996" y="2234"/>
                  </a:cubicBezTo>
                  <a:cubicBezTo>
                    <a:pt x="1138" y="2234"/>
                    <a:pt x="1281" y="2225"/>
                    <a:pt x="1423" y="2208"/>
                  </a:cubicBezTo>
                  <a:cubicBezTo>
                    <a:pt x="2003" y="1470"/>
                    <a:pt x="2642" y="778"/>
                    <a:pt x="3332" y="142"/>
                  </a:cubicBezTo>
                  <a:cubicBezTo>
                    <a:pt x="3084" y="71"/>
                    <a:pt x="2819" y="1"/>
                    <a:pt x="25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40"/>
            <p:cNvSpPr/>
            <p:nvPr/>
          </p:nvSpPr>
          <p:spPr>
            <a:xfrm>
              <a:off x="4493953" y="2424049"/>
              <a:ext cx="782704" cy="966434"/>
            </a:xfrm>
            <a:custGeom>
              <a:rect b="b" l="l" r="r" t="t"/>
              <a:pathLst>
                <a:path extrusionOk="0" h="28215" w="22851">
                  <a:moveTo>
                    <a:pt x="22389" y="0"/>
                  </a:moveTo>
                  <a:lnTo>
                    <a:pt x="22270" y="14"/>
                  </a:lnTo>
                  <a:cubicBezTo>
                    <a:pt x="22726" y="4084"/>
                    <a:pt x="21117" y="7769"/>
                    <a:pt x="19687" y="10145"/>
                  </a:cubicBezTo>
                  <a:cubicBezTo>
                    <a:pt x="17843" y="13205"/>
                    <a:pt x="15293" y="15848"/>
                    <a:pt x="12840" y="18293"/>
                  </a:cubicBezTo>
                  <a:cubicBezTo>
                    <a:pt x="9090" y="22028"/>
                    <a:pt x="5013" y="25861"/>
                    <a:pt x="1" y="28104"/>
                  </a:cubicBezTo>
                  <a:lnTo>
                    <a:pt x="52" y="28215"/>
                  </a:lnTo>
                  <a:cubicBezTo>
                    <a:pt x="5080" y="25964"/>
                    <a:pt x="9168" y="22122"/>
                    <a:pt x="12925" y="18378"/>
                  </a:cubicBezTo>
                  <a:cubicBezTo>
                    <a:pt x="15384" y="15928"/>
                    <a:pt x="17940" y="13279"/>
                    <a:pt x="19790" y="10207"/>
                  </a:cubicBezTo>
                  <a:cubicBezTo>
                    <a:pt x="21230" y="7817"/>
                    <a:pt x="22851" y="4105"/>
                    <a:pt x="2238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40"/>
            <p:cNvSpPr/>
            <p:nvPr/>
          </p:nvSpPr>
          <p:spPr>
            <a:xfrm>
              <a:off x="4953803" y="2163587"/>
              <a:ext cx="41034" cy="41103"/>
            </a:xfrm>
            <a:custGeom>
              <a:rect b="b" l="l" r="r" t="t"/>
              <a:pathLst>
                <a:path extrusionOk="0" h="1200" w="1198">
                  <a:moveTo>
                    <a:pt x="646" y="0"/>
                  </a:moveTo>
                  <a:lnTo>
                    <a:pt x="1" y="535"/>
                  </a:lnTo>
                  <a:lnTo>
                    <a:pt x="550" y="1200"/>
                  </a:lnTo>
                  <a:lnTo>
                    <a:pt x="1197" y="666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40"/>
            <p:cNvSpPr/>
            <p:nvPr/>
          </p:nvSpPr>
          <p:spPr>
            <a:xfrm>
              <a:off x="4962743" y="2151256"/>
              <a:ext cx="46789" cy="49803"/>
            </a:xfrm>
            <a:custGeom>
              <a:rect b="b" l="l" r="r" t="t"/>
              <a:pathLst>
                <a:path extrusionOk="0" h="1454" w="1366">
                  <a:moveTo>
                    <a:pt x="428" y="1"/>
                  </a:moveTo>
                  <a:cubicBezTo>
                    <a:pt x="356" y="1"/>
                    <a:pt x="283" y="25"/>
                    <a:pt x="223" y="74"/>
                  </a:cubicBezTo>
                  <a:lnTo>
                    <a:pt x="0" y="258"/>
                  </a:lnTo>
                  <a:lnTo>
                    <a:pt x="987" y="1453"/>
                  </a:lnTo>
                  <a:lnTo>
                    <a:pt x="1210" y="1269"/>
                  </a:lnTo>
                  <a:cubicBezTo>
                    <a:pt x="1346" y="1155"/>
                    <a:pt x="1366" y="953"/>
                    <a:pt x="1254" y="817"/>
                  </a:cubicBezTo>
                  <a:lnTo>
                    <a:pt x="676" y="118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40"/>
            <p:cNvSpPr/>
            <p:nvPr/>
          </p:nvSpPr>
          <p:spPr>
            <a:xfrm>
              <a:off x="4138164" y="221071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4" y="0"/>
                  </a:moveTo>
                  <a:cubicBezTo>
                    <a:pt x="21968" y="634"/>
                    <a:pt x="20903" y="965"/>
                    <a:pt x="19839" y="965"/>
                  </a:cubicBezTo>
                  <a:cubicBezTo>
                    <a:pt x="19829" y="965"/>
                    <a:pt x="19819" y="965"/>
                    <a:pt x="19810" y="965"/>
                  </a:cubicBezTo>
                  <a:cubicBezTo>
                    <a:pt x="19265" y="594"/>
                    <a:pt x="18627" y="404"/>
                    <a:pt x="17986" y="404"/>
                  </a:cubicBezTo>
                  <a:cubicBezTo>
                    <a:pt x="17262" y="404"/>
                    <a:pt x="16535" y="646"/>
                    <a:pt x="15933" y="1143"/>
                  </a:cubicBezTo>
                  <a:lnTo>
                    <a:pt x="1569" y="13012"/>
                  </a:lnTo>
                  <a:cubicBezTo>
                    <a:pt x="193" y="14148"/>
                    <a:pt x="0" y="16186"/>
                    <a:pt x="1137" y="17562"/>
                  </a:cubicBezTo>
                  <a:lnTo>
                    <a:pt x="2099" y="18727"/>
                  </a:lnTo>
                  <a:cubicBezTo>
                    <a:pt x="2738" y="19501"/>
                    <a:pt x="3662" y="19901"/>
                    <a:pt x="4593" y="19901"/>
                  </a:cubicBezTo>
                  <a:cubicBezTo>
                    <a:pt x="5318" y="19901"/>
                    <a:pt x="6048" y="19658"/>
                    <a:pt x="6650" y="19160"/>
                  </a:cubicBezTo>
                  <a:lnTo>
                    <a:pt x="21014" y="7291"/>
                  </a:lnTo>
                  <a:cubicBezTo>
                    <a:pt x="22150" y="6354"/>
                    <a:pt x="22478" y="4804"/>
                    <a:pt x="21921" y="3518"/>
                  </a:cubicBezTo>
                  <a:cubicBezTo>
                    <a:pt x="22118" y="2464"/>
                    <a:pt x="22646" y="1468"/>
                    <a:pt x="23435" y="740"/>
                  </a:cubicBezTo>
                  <a:lnTo>
                    <a:pt x="2282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40"/>
            <p:cNvSpPr/>
            <p:nvPr/>
          </p:nvSpPr>
          <p:spPr>
            <a:xfrm>
              <a:off x="4202149" y="2229935"/>
              <a:ext cx="737319" cy="650695"/>
            </a:xfrm>
            <a:custGeom>
              <a:rect b="b" l="l" r="r" t="t"/>
              <a:pathLst>
                <a:path extrusionOk="0" h="18997" w="21526">
                  <a:moveTo>
                    <a:pt x="21421" y="1"/>
                  </a:moveTo>
                  <a:cubicBezTo>
                    <a:pt x="20613" y="706"/>
                    <a:pt x="19952" y="1542"/>
                    <a:pt x="19543" y="2338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79" y="18252"/>
                    <a:pt x="939" y="18252"/>
                  </a:cubicBezTo>
                  <a:cubicBezTo>
                    <a:pt x="537" y="18252"/>
                    <a:pt x="207" y="18133"/>
                    <a:pt x="1" y="17883"/>
                  </a:cubicBezTo>
                  <a:lnTo>
                    <a:pt x="1" y="17883"/>
                  </a:lnTo>
                  <a:lnTo>
                    <a:pt x="166" y="18084"/>
                  </a:lnTo>
                  <a:cubicBezTo>
                    <a:pt x="667" y="18691"/>
                    <a:pt x="1414" y="18996"/>
                    <a:pt x="2208" y="18996"/>
                  </a:cubicBezTo>
                  <a:cubicBezTo>
                    <a:pt x="2961" y="18996"/>
                    <a:pt x="3757" y="18721"/>
                    <a:pt x="4427" y="18168"/>
                  </a:cubicBezTo>
                  <a:lnTo>
                    <a:pt x="18791" y="6301"/>
                  </a:lnTo>
                  <a:cubicBezTo>
                    <a:pt x="19926" y="5362"/>
                    <a:pt x="20342" y="3920"/>
                    <a:pt x="19907" y="2779"/>
                  </a:cubicBezTo>
                  <a:cubicBezTo>
                    <a:pt x="20164" y="1798"/>
                    <a:pt x="20730" y="850"/>
                    <a:pt x="21525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40"/>
            <p:cNvSpPr/>
            <p:nvPr/>
          </p:nvSpPr>
          <p:spPr>
            <a:xfrm>
              <a:off x="4146008" y="2212569"/>
              <a:ext cx="779039" cy="609420"/>
            </a:xfrm>
            <a:custGeom>
              <a:rect b="b" l="l" r="r" t="t"/>
              <a:pathLst>
                <a:path extrusionOk="0" h="17792" w="22744">
                  <a:moveTo>
                    <a:pt x="22639" y="0"/>
                  </a:moveTo>
                  <a:cubicBezTo>
                    <a:pt x="21781" y="646"/>
                    <a:pt x="20741" y="1023"/>
                    <a:pt x="19731" y="1092"/>
                  </a:cubicBezTo>
                  <a:cubicBezTo>
                    <a:pt x="19305" y="827"/>
                    <a:pt x="18802" y="694"/>
                    <a:pt x="18279" y="694"/>
                  </a:cubicBezTo>
                  <a:cubicBezTo>
                    <a:pt x="17526" y="694"/>
                    <a:pt x="16731" y="969"/>
                    <a:pt x="16062" y="1522"/>
                  </a:cubicBezTo>
                  <a:lnTo>
                    <a:pt x="1698" y="13390"/>
                  </a:lnTo>
                  <a:cubicBezTo>
                    <a:pt x="322" y="14527"/>
                    <a:pt x="0" y="16408"/>
                    <a:pt x="978" y="17591"/>
                  </a:cubicBezTo>
                  <a:lnTo>
                    <a:pt x="1140" y="17788"/>
                  </a:lnTo>
                  <a:lnTo>
                    <a:pt x="1140" y="17788"/>
                  </a:lnTo>
                  <a:cubicBezTo>
                    <a:pt x="558" y="17075"/>
                    <a:pt x="1197" y="15581"/>
                    <a:pt x="2573" y="14446"/>
                  </a:cubicBezTo>
                  <a:lnTo>
                    <a:pt x="16935" y="2579"/>
                  </a:lnTo>
                  <a:cubicBezTo>
                    <a:pt x="17826" y="1842"/>
                    <a:pt x="18807" y="1439"/>
                    <a:pt x="19547" y="1439"/>
                  </a:cubicBezTo>
                  <a:cubicBezTo>
                    <a:pt x="19749" y="1439"/>
                    <a:pt x="19933" y="1469"/>
                    <a:pt x="20093" y="1531"/>
                  </a:cubicBezTo>
                  <a:cubicBezTo>
                    <a:pt x="20954" y="1279"/>
                    <a:pt x="21899" y="788"/>
                    <a:pt x="22744" y="127"/>
                  </a:cubicBezTo>
                  <a:lnTo>
                    <a:pt x="22639" y="0"/>
                  </a:lnTo>
                  <a:close/>
                  <a:moveTo>
                    <a:pt x="1140" y="17788"/>
                  </a:moveTo>
                  <a:lnTo>
                    <a:pt x="1140" y="17788"/>
                  </a:lnTo>
                  <a:cubicBezTo>
                    <a:pt x="1141" y="17789"/>
                    <a:pt x="1142" y="17790"/>
                    <a:pt x="1143" y="17791"/>
                  </a:cubicBezTo>
                  <a:lnTo>
                    <a:pt x="1140" y="17788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40"/>
            <p:cNvSpPr/>
            <p:nvPr/>
          </p:nvSpPr>
          <p:spPr>
            <a:xfrm>
              <a:off x="4594555" y="2271998"/>
              <a:ext cx="233397" cy="263984"/>
            </a:xfrm>
            <a:custGeom>
              <a:rect b="b" l="l" r="r" t="t"/>
              <a:pathLst>
                <a:path extrusionOk="0" h="7707" w="6814">
                  <a:moveTo>
                    <a:pt x="1410" y="1"/>
                  </a:moveTo>
                  <a:lnTo>
                    <a:pt x="0" y="1166"/>
                  </a:lnTo>
                  <a:lnTo>
                    <a:pt x="5405" y="7707"/>
                  </a:lnTo>
                  <a:lnTo>
                    <a:pt x="6814" y="6542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40"/>
            <p:cNvSpPr/>
            <p:nvPr/>
          </p:nvSpPr>
          <p:spPr>
            <a:xfrm>
              <a:off x="4292749" y="2502558"/>
              <a:ext cx="256243" cy="282823"/>
            </a:xfrm>
            <a:custGeom>
              <a:rect b="b" l="l" r="r" t="t"/>
              <a:pathLst>
                <a:path extrusionOk="0" h="8257" w="7481">
                  <a:moveTo>
                    <a:pt x="2076" y="1"/>
                  </a:moveTo>
                  <a:lnTo>
                    <a:pt x="0" y="1717"/>
                  </a:lnTo>
                  <a:lnTo>
                    <a:pt x="5405" y="8256"/>
                  </a:lnTo>
                  <a:lnTo>
                    <a:pt x="7480" y="6542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40"/>
            <p:cNvSpPr/>
            <p:nvPr/>
          </p:nvSpPr>
          <p:spPr>
            <a:xfrm>
              <a:off x="4788600" y="2210719"/>
              <a:ext cx="152355" cy="150711"/>
            </a:xfrm>
            <a:custGeom>
              <a:rect b="b" l="l" r="r" t="t"/>
              <a:pathLst>
                <a:path extrusionOk="0" h="4400" w="4448">
                  <a:moveTo>
                    <a:pt x="3835" y="0"/>
                  </a:moveTo>
                  <a:cubicBezTo>
                    <a:pt x="2980" y="634"/>
                    <a:pt x="1914" y="965"/>
                    <a:pt x="851" y="965"/>
                  </a:cubicBezTo>
                  <a:cubicBezTo>
                    <a:pt x="841" y="965"/>
                    <a:pt x="832" y="965"/>
                    <a:pt x="822" y="965"/>
                  </a:cubicBezTo>
                  <a:cubicBezTo>
                    <a:pt x="568" y="792"/>
                    <a:pt x="292" y="658"/>
                    <a:pt x="0" y="565"/>
                  </a:cubicBezTo>
                  <a:lnTo>
                    <a:pt x="0" y="565"/>
                  </a:lnTo>
                  <a:lnTo>
                    <a:pt x="3170" y="4400"/>
                  </a:lnTo>
                  <a:cubicBezTo>
                    <a:pt x="3133" y="4096"/>
                    <a:pt x="3054" y="3799"/>
                    <a:pt x="2932" y="3518"/>
                  </a:cubicBezTo>
                  <a:cubicBezTo>
                    <a:pt x="3129" y="2464"/>
                    <a:pt x="3657" y="1468"/>
                    <a:pt x="4448" y="741"/>
                  </a:cubicBezTo>
                  <a:lnTo>
                    <a:pt x="38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40"/>
            <p:cNvSpPr/>
            <p:nvPr/>
          </p:nvSpPr>
          <p:spPr>
            <a:xfrm>
              <a:off x="4114495" y="2638988"/>
              <a:ext cx="270595" cy="280802"/>
            </a:xfrm>
            <a:custGeom>
              <a:rect b="b" l="l" r="r" t="t"/>
              <a:pathLst>
                <a:path extrusionOk="0" h="8198" w="7900">
                  <a:moveTo>
                    <a:pt x="2576" y="1"/>
                  </a:moveTo>
                  <a:lnTo>
                    <a:pt x="2191" y="320"/>
                  </a:lnTo>
                  <a:cubicBezTo>
                    <a:pt x="1329" y="1033"/>
                    <a:pt x="914" y="2082"/>
                    <a:pt x="971" y="3120"/>
                  </a:cubicBezTo>
                  <a:cubicBezTo>
                    <a:pt x="764" y="3393"/>
                    <a:pt x="508" y="3625"/>
                    <a:pt x="218" y="3804"/>
                  </a:cubicBezTo>
                  <a:cubicBezTo>
                    <a:pt x="144" y="3848"/>
                    <a:pt x="64" y="3896"/>
                    <a:pt x="32" y="3975"/>
                  </a:cubicBezTo>
                  <a:cubicBezTo>
                    <a:pt x="1" y="4055"/>
                    <a:pt x="25" y="4138"/>
                    <a:pt x="52" y="4218"/>
                  </a:cubicBezTo>
                  <a:cubicBezTo>
                    <a:pt x="141" y="4487"/>
                    <a:pt x="258" y="4746"/>
                    <a:pt x="404" y="4992"/>
                  </a:cubicBezTo>
                  <a:cubicBezTo>
                    <a:pt x="719" y="4829"/>
                    <a:pt x="1028" y="4650"/>
                    <a:pt x="1329" y="4460"/>
                  </a:cubicBezTo>
                  <a:cubicBezTo>
                    <a:pt x="1441" y="4683"/>
                    <a:pt x="1579" y="4895"/>
                    <a:pt x="1738" y="5088"/>
                  </a:cubicBezTo>
                  <a:lnTo>
                    <a:pt x="2060" y="5479"/>
                  </a:lnTo>
                  <a:lnTo>
                    <a:pt x="1257" y="6142"/>
                  </a:lnTo>
                  <a:lnTo>
                    <a:pt x="1621" y="6582"/>
                  </a:lnTo>
                  <a:lnTo>
                    <a:pt x="2425" y="5919"/>
                  </a:lnTo>
                  <a:lnTo>
                    <a:pt x="2747" y="6308"/>
                  </a:lnTo>
                  <a:cubicBezTo>
                    <a:pt x="2907" y="6501"/>
                    <a:pt x="3088" y="6677"/>
                    <a:pt x="3286" y="6829"/>
                  </a:cubicBezTo>
                  <a:cubicBezTo>
                    <a:pt x="3042" y="7088"/>
                    <a:pt x="2810" y="7358"/>
                    <a:pt x="2588" y="7638"/>
                  </a:cubicBezTo>
                  <a:cubicBezTo>
                    <a:pt x="2802" y="7825"/>
                    <a:pt x="3036" y="7990"/>
                    <a:pt x="3283" y="8129"/>
                  </a:cubicBezTo>
                  <a:cubicBezTo>
                    <a:pt x="3345" y="8163"/>
                    <a:pt x="3412" y="8197"/>
                    <a:pt x="3480" y="8197"/>
                  </a:cubicBezTo>
                  <a:cubicBezTo>
                    <a:pt x="3493" y="8197"/>
                    <a:pt x="3506" y="8196"/>
                    <a:pt x="3518" y="8193"/>
                  </a:cubicBezTo>
                  <a:cubicBezTo>
                    <a:pt x="3599" y="8178"/>
                    <a:pt x="3663" y="8108"/>
                    <a:pt x="3720" y="8044"/>
                  </a:cubicBezTo>
                  <a:cubicBezTo>
                    <a:pt x="3952" y="7792"/>
                    <a:pt x="4228" y="7584"/>
                    <a:pt x="4535" y="7433"/>
                  </a:cubicBezTo>
                  <a:cubicBezTo>
                    <a:pt x="4807" y="7501"/>
                    <a:pt x="5085" y="7535"/>
                    <a:pt x="5365" y="7535"/>
                  </a:cubicBezTo>
                  <a:cubicBezTo>
                    <a:pt x="6123" y="7535"/>
                    <a:pt x="6885" y="7283"/>
                    <a:pt x="7515" y="6762"/>
                  </a:cubicBezTo>
                  <a:lnTo>
                    <a:pt x="7900" y="6444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40"/>
            <p:cNvSpPr/>
            <p:nvPr/>
          </p:nvSpPr>
          <p:spPr>
            <a:xfrm>
              <a:off x="4735815" y="2279363"/>
              <a:ext cx="117555" cy="109026"/>
            </a:xfrm>
            <a:custGeom>
              <a:rect b="b" l="l" r="r" t="t"/>
              <a:pathLst>
                <a:path extrusionOk="0" h="3183" w="3432">
                  <a:moveTo>
                    <a:pt x="1645" y="0"/>
                  </a:moveTo>
                  <a:cubicBezTo>
                    <a:pt x="1490" y="0"/>
                    <a:pt x="1333" y="23"/>
                    <a:pt x="1179" y="70"/>
                  </a:cubicBezTo>
                  <a:cubicBezTo>
                    <a:pt x="563" y="259"/>
                    <a:pt x="123" y="799"/>
                    <a:pt x="62" y="1440"/>
                  </a:cubicBezTo>
                  <a:cubicBezTo>
                    <a:pt x="0" y="2081"/>
                    <a:pt x="331" y="2695"/>
                    <a:pt x="900" y="2998"/>
                  </a:cubicBezTo>
                  <a:cubicBezTo>
                    <a:pt x="1135" y="3122"/>
                    <a:pt x="1391" y="3183"/>
                    <a:pt x="1645" y="3183"/>
                  </a:cubicBezTo>
                  <a:cubicBezTo>
                    <a:pt x="2008" y="3183"/>
                    <a:pt x="2368" y="3059"/>
                    <a:pt x="2660" y="2818"/>
                  </a:cubicBezTo>
                  <a:cubicBezTo>
                    <a:pt x="3337" y="2258"/>
                    <a:pt x="3431" y="1256"/>
                    <a:pt x="2873" y="578"/>
                  </a:cubicBezTo>
                  <a:cubicBezTo>
                    <a:pt x="2565" y="206"/>
                    <a:pt x="2112" y="0"/>
                    <a:pt x="164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40"/>
            <p:cNvSpPr/>
            <p:nvPr/>
          </p:nvSpPr>
          <p:spPr>
            <a:xfrm>
              <a:off x="4902252" y="2172801"/>
              <a:ext cx="85186" cy="79021"/>
            </a:xfrm>
            <a:custGeom>
              <a:rect b="b" l="l" r="r" t="t"/>
              <a:pathLst>
                <a:path extrusionOk="0" h="2307" w="2487">
                  <a:moveTo>
                    <a:pt x="1192" y="1"/>
                  </a:moveTo>
                  <a:cubicBezTo>
                    <a:pt x="1079" y="1"/>
                    <a:pt x="966" y="17"/>
                    <a:pt x="854" y="52"/>
                  </a:cubicBezTo>
                  <a:cubicBezTo>
                    <a:pt x="408" y="188"/>
                    <a:pt x="89" y="580"/>
                    <a:pt x="44" y="1044"/>
                  </a:cubicBezTo>
                  <a:cubicBezTo>
                    <a:pt x="1" y="1509"/>
                    <a:pt x="240" y="1953"/>
                    <a:pt x="652" y="2172"/>
                  </a:cubicBezTo>
                  <a:cubicBezTo>
                    <a:pt x="822" y="2262"/>
                    <a:pt x="1007" y="2306"/>
                    <a:pt x="1191" y="2306"/>
                  </a:cubicBezTo>
                  <a:cubicBezTo>
                    <a:pt x="1454" y="2306"/>
                    <a:pt x="1715" y="2216"/>
                    <a:pt x="1926" y="2042"/>
                  </a:cubicBezTo>
                  <a:cubicBezTo>
                    <a:pt x="2416" y="1636"/>
                    <a:pt x="2486" y="910"/>
                    <a:pt x="2081" y="420"/>
                  </a:cubicBezTo>
                  <a:cubicBezTo>
                    <a:pt x="1858" y="149"/>
                    <a:pt x="1530" y="1"/>
                    <a:pt x="119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40"/>
            <p:cNvSpPr/>
            <p:nvPr/>
          </p:nvSpPr>
          <p:spPr>
            <a:xfrm>
              <a:off x="4913693" y="2183899"/>
              <a:ext cx="61278" cy="56791"/>
            </a:xfrm>
            <a:custGeom>
              <a:rect b="b" l="l" r="r" t="t"/>
              <a:pathLst>
                <a:path extrusionOk="0" h="1658" w="1789">
                  <a:moveTo>
                    <a:pt x="858" y="1"/>
                  </a:moveTo>
                  <a:cubicBezTo>
                    <a:pt x="777" y="1"/>
                    <a:pt x="695" y="13"/>
                    <a:pt x="615" y="38"/>
                  </a:cubicBezTo>
                  <a:cubicBezTo>
                    <a:pt x="294" y="135"/>
                    <a:pt x="65" y="418"/>
                    <a:pt x="34" y="750"/>
                  </a:cubicBezTo>
                  <a:cubicBezTo>
                    <a:pt x="1" y="1084"/>
                    <a:pt x="174" y="1405"/>
                    <a:pt x="469" y="1562"/>
                  </a:cubicBezTo>
                  <a:cubicBezTo>
                    <a:pt x="592" y="1626"/>
                    <a:pt x="725" y="1658"/>
                    <a:pt x="857" y="1658"/>
                  </a:cubicBezTo>
                  <a:cubicBezTo>
                    <a:pt x="1046" y="1658"/>
                    <a:pt x="1234" y="1593"/>
                    <a:pt x="1386" y="1468"/>
                  </a:cubicBezTo>
                  <a:cubicBezTo>
                    <a:pt x="1739" y="1177"/>
                    <a:pt x="1789" y="654"/>
                    <a:pt x="1497" y="301"/>
                  </a:cubicBezTo>
                  <a:cubicBezTo>
                    <a:pt x="1337" y="108"/>
                    <a:pt x="1101" y="1"/>
                    <a:pt x="858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40"/>
            <p:cNvSpPr/>
            <p:nvPr/>
          </p:nvSpPr>
          <p:spPr>
            <a:xfrm>
              <a:off x="4924585" y="2188078"/>
              <a:ext cx="46344" cy="45453"/>
            </a:xfrm>
            <a:custGeom>
              <a:rect b="b" l="l" r="r" t="t"/>
              <a:pathLst>
                <a:path extrusionOk="0" h="1327" w="1353">
                  <a:moveTo>
                    <a:pt x="529" y="0"/>
                  </a:moveTo>
                  <a:cubicBezTo>
                    <a:pt x="370" y="0"/>
                    <a:pt x="209" y="54"/>
                    <a:pt x="76" y="164"/>
                  </a:cubicBezTo>
                  <a:cubicBezTo>
                    <a:pt x="48" y="188"/>
                    <a:pt x="23" y="214"/>
                    <a:pt x="0" y="242"/>
                  </a:cubicBezTo>
                  <a:cubicBezTo>
                    <a:pt x="114" y="173"/>
                    <a:pt x="241" y="140"/>
                    <a:pt x="366" y="140"/>
                  </a:cubicBezTo>
                  <a:cubicBezTo>
                    <a:pt x="572" y="140"/>
                    <a:pt x="776" y="229"/>
                    <a:pt x="915" y="398"/>
                  </a:cubicBezTo>
                  <a:cubicBezTo>
                    <a:pt x="1138" y="670"/>
                    <a:pt x="1131" y="1064"/>
                    <a:pt x="896" y="1326"/>
                  </a:cubicBezTo>
                  <a:cubicBezTo>
                    <a:pt x="1252" y="1113"/>
                    <a:pt x="1352" y="642"/>
                    <a:pt x="1113" y="303"/>
                  </a:cubicBezTo>
                  <a:cubicBezTo>
                    <a:pt x="973" y="105"/>
                    <a:pt x="752" y="0"/>
                    <a:pt x="5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0"/>
            <p:cNvSpPr/>
            <p:nvPr/>
          </p:nvSpPr>
          <p:spPr>
            <a:xfrm>
              <a:off x="4629939" y="2308512"/>
              <a:ext cx="56243" cy="59531"/>
            </a:xfrm>
            <a:custGeom>
              <a:rect b="b" l="l" r="r" t="t"/>
              <a:pathLst>
                <a:path extrusionOk="0" h="1738" w="1642">
                  <a:moveTo>
                    <a:pt x="648" y="1"/>
                  </a:moveTo>
                  <a:lnTo>
                    <a:pt x="1" y="534"/>
                  </a:lnTo>
                  <a:lnTo>
                    <a:pt x="996" y="1738"/>
                  </a:lnTo>
                  <a:lnTo>
                    <a:pt x="1642" y="1205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0"/>
            <p:cNvSpPr/>
            <p:nvPr/>
          </p:nvSpPr>
          <p:spPr>
            <a:xfrm>
              <a:off x="4343170" y="2545340"/>
              <a:ext cx="56243" cy="59599"/>
            </a:xfrm>
            <a:custGeom>
              <a:rect b="b" l="l" r="r" t="t"/>
              <a:pathLst>
                <a:path extrusionOk="0" h="1740" w="1642">
                  <a:moveTo>
                    <a:pt x="647" y="1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2" y="1206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40"/>
            <p:cNvSpPr/>
            <p:nvPr/>
          </p:nvSpPr>
          <p:spPr>
            <a:xfrm>
              <a:off x="4516252" y="2579114"/>
              <a:ext cx="68060" cy="80356"/>
            </a:xfrm>
            <a:custGeom>
              <a:rect b="b" l="l" r="r" t="t"/>
              <a:pathLst>
                <a:path extrusionOk="0" h="2346" w="1987">
                  <a:moveTo>
                    <a:pt x="81" y="1"/>
                  </a:moveTo>
                  <a:cubicBezTo>
                    <a:pt x="39" y="1"/>
                    <a:pt x="0" y="51"/>
                    <a:pt x="39" y="93"/>
                  </a:cubicBezTo>
                  <a:lnTo>
                    <a:pt x="1884" y="2325"/>
                  </a:lnTo>
                  <a:cubicBezTo>
                    <a:pt x="1894" y="2338"/>
                    <a:pt x="1910" y="2345"/>
                    <a:pt x="1926" y="2345"/>
                  </a:cubicBezTo>
                  <a:cubicBezTo>
                    <a:pt x="1935" y="2345"/>
                    <a:pt x="1943" y="2343"/>
                    <a:pt x="1951" y="2339"/>
                  </a:cubicBezTo>
                  <a:cubicBezTo>
                    <a:pt x="1954" y="2337"/>
                    <a:pt x="1957" y="2334"/>
                    <a:pt x="1960" y="2333"/>
                  </a:cubicBezTo>
                  <a:cubicBezTo>
                    <a:pt x="1984" y="2313"/>
                    <a:pt x="1987" y="2279"/>
                    <a:pt x="1967" y="2255"/>
                  </a:cubicBezTo>
                  <a:lnTo>
                    <a:pt x="124" y="24"/>
                  </a:lnTo>
                  <a:cubicBezTo>
                    <a:pt x="112" y="7"/>
                    <a:pt x="96" y="1"/>
                    <a:pt x="8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40"/>
            <p:cNvSpPr/>
            <p:nvPr/>
          </p:nvSpPr>
          <p:spPr>
            <a:xfrm>
              <a:off x="4235820" y="2840055"/>
              <a:ext cx="123754" cy="27847"/>
            </a:xfrm>
            <a:custGeom>
              <a:rect b="b" l="l" r="r" t="t"/>
              <a:pathLst>
                <a:path extrusionOk="0" h="813" w="3613">
                  <a:moveTo>
                    <a:pt x="3521" y="1"/>
                  </a:moveTo>
                  <a:cubicBezTo>
                    <a:pt x="2983" y="435"/>
                    <a:pt x="2282" y="659"/>
                    <a:pt x="1585" y="659"/>
                  </a:cubicBezTo>
                  <a:cubicBezTo>
                    <a:pt x="1055" y="659"/>
                    <a:pt x="527" y="530"/>
                    <a:pt x="74" y="266"/>
                  </a:cubicBezTo>
                  <a:lnTo>
                    <a:pt x="0" y="393"/>
                  </a:lnTo>
                  <a:cubicBezTo>
                    <a:pt x="485" y="674"/>
                    <a:pt x="1039" y="812"/>
                    <a:pt x="1593" y="812"/>
                  </a:cubicBezTo>
                  <a:cubicBezTo>
                    <a:pt x="2128" y="812"/>
                    <a:pt x="2663" y="684"/>
                    <a:pt x="3136" y="431"/>
                  </a:cubicBezTo>
                  <a:cubicBezTo>
                    <a:pt x="3305" y="341"/>
                    <a:pt x="3464" y="235"/>
                    <a:pt x="3612" y="115"/>
                  </a:cubicBezTo>
                  <a:lnTo>
                    <a:pt x="35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40"/>
            <p:cNvSpPr/>
            <p:nvPr/>
          </p:nvSpPr>
          <p:spPr>
            <a:xfrm>
              <a:off x="4773460" y="2486732"/>
              <a:ext cx="28704" cy="24936"/>
            </a:xfrm>
            <a:custGeom>
              <a:rect b="b" l="l" r="r" t="t"/>
              <a:pathLst>
                <a:path extrusionOk="0" h="728" w="838">
                  <a:moveTo>
                    <a:pt x="745" y="0"/>
                  </a:moveTo>
                  <a:lnTo>
                    <a:pt x="1" y="614"/>
                  </a:lnTo>
                  <a:lnTo>
                    <a:pt x="93" y="728"/>
                  </a:lnTo>
                  <a:lnTo>
                    <a:pt x="838" y="112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40"/>
            <p:cNvSpPr/>
            <p:nvPr/>
          </p:nvSpPr>
          <p:spPr>
            <a:xfrm>
              <a:off x="4486589" y="2721779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5" y="1"/>
                  </a:moveTo>
                  <a:lnTo>
                    <a:pt x="0" y="757"/>
                  </a:lnTo>
                  <a:lnTo>
                    <a:pt x="93" y="869"/>
                  </a:lnTo>
                  <a:lnTo>
                    <a:pt x="1008" y="113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40"/>
            <p:cNvSpPr/>
            <p:nvPr/>
          </p:nvSpPr>
          <p:spPr>
            <a:xfrm>
              <a:off x="4938561" y="220633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1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40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40"/>
            <p:cNvSpPr/>
            <p:nvPr/>
          </p:nvSpPr>
          <p:spPr>
            <a:xfrm>
              <a:off x="5050535" y="2103061"/>
              <a:ext cx="290358" cy="307450"/>
            </a:xfrm>
            <a:custGeom>
              <a:rect b="b" l="l" r="r" t="t"/>
              <a:pathLst>
                <a:path extrusionOk="0" h="8976" w="8477">
                  <a:moveTo>
                    <a:pt x="3547" y="0"/>
                  </a:moveTo>
                  <a:cubicBezTo>
                    <a:pt x="2967" y="2392"/>
                    <a:pt x="1721" y="4615"/>
                    <a:pt x="1" y="6373"/>
                  </a:cubicBezTo>
                  <a:cubicBezTo>
                    <a:pt x="1432" y="8183"/>
                    <a:pt x="3565" y="8975"/>
                    <a:pt x="5788" y="8975"/>
                  </a:cubicBezTo>
                  <a:cubicBezTo>
                    <a:pt x="6639" y="8975"/>
                    <a:pt x="7504" y="8859"/>
                    <a:pt x="8348" y="8639"/>
                  </a:cubicBezTo>
                  <a:cubicBezTo>
                    <a:pt x="7873" y="6204"/>
                    <a:pt x="7913" y="3669"/>
                    <a:pt x="8476" y="1253"/>
                  </a:cubicBezTo>
                  <a:cubicBezTo>
                    <a:pt x="6771" y="1138"/>
                    <a:pt x="5101" y="713"/>
                    <a:pt x="354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40"/>
            <p:cNvSpPr/>
            <p:nvPr/>
          </p:nvSpPr>
          <p:spPr>
            <a:xfrm>
              <a:off x="5146204" y="2103061"/>
              <a:ext cx="194691" cy="307382"/>
            </a:xfrm>
            <a:custGeom>
              <a:rect b="b" l="l" r="r" t="t"/>
              <a:pathLst>
                <a:path extrusionOk="0" h="8974" w="5684">
                  <a:moveTo>
                    <a:pt x="754" y="0"/>
                  </a:moveTo>
                  <a:cubicBezTo>
                    <a:pt x="568" y="764"/>
                    <a:pt x="317" y="1510"/>
                    <a:pt x="1" y="2230"/>
                  </a:cubicBezTo>
                  <a:cubicBezTo>
                    <a:pt x="1109" y="4350"/>
                    <a:pt x="1591" y="6596"/>
                    <a:pt x="1636" y="8869"/>
                  </a:cubicBezTo>
                  <a:cubicBezTo>
                    <a:pt x="2084" y="8939"/>
                    <a:pt x="2542" y="8973"/>
                    <a:pt x="3003" y="8973"/>
                  </a:cubicBezTo>
                  <a:cubicBezTo>
                    <a:pt x="3852" y="8973"/>
                    <a:pt x="4714" y="8858"/>
                    <a:pt x="5555" y="8639"/>
                  </a:cubicBezTo>
                  <a:cubicBezTo>
                    <a:pt x="5080" y="6204"/>
                    <a:pt x="5120" y="3669"/>
                    <a:pt x="5683" y="1253"/>
                  </a:cubicBezTo>
                  <a:cubicBezTo>
                    <a:pt x="3978" y="1138"/>
                    <a:pt x="2308" y="713"/>
                    <a:pt x="754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40"/>
            <p:cNvSpPr/>
            <p:nvPr/>
          </p:nvSpPr>
          <p:spPr>
            <a:xfrm>
              <a:off x="5007512" y="2278712"/>
              <a:ext cx="340196" cy="190958"/>
            </a:xfrm>
            <a:custGeom>
              <a:rect b="b" l="l" r="r" t="t"/>
              <a:pathLst>
                <a:path extrusionOk="0" h="5575" w="9932">
                  <a:moveTo>
                    <a:pt x="2335" y="1"/>
                  </a:moveTo>
                  <a:cubicBezTo>
                    <a:pt x="1714" y="812"/>
                    <a:pt x="788" y="425"/>
                    <a:pt x="0" y="1076"/>
                  </a:cubicBezTo>
                  <a:cubicBezTo>
                    <a:pt x="589" y="2842"/>
                    <a:pt x="2591" y="5134"/>
                    <a:pt x="4424" y="5456"/>
                  </a:cubicBezTo>
                  <a:cubicBezTo>
                    <a:pt x="4893" y="5538"/>
                    <a:pt x="5365" y="5574"/>
                    <a:pt x="5837" y="5574"/>
                  </a:cubicBezTo>
                  <a:cubicBezTo>
                    <a:pt x="7213" y="5574"/>
                    <a:pt x="8597" y="5269"/>
                    <a:pt x="9932" y="4903"/>
                  </a:cubicBezTo>
                  <a:cubicBezTo>
                    <a:pt x="9674" y="3983"/>
                    <a:pt x="9491" y="3044"/>
                    <a:pt x="9387" y="2093"/>
                  </a:cubicBezTo>
                  <a:cubicBezTo>
                    <a:pt x="9318" y="2108"/>
                    <a:pt x="9250" y="2126"/>
                    <a:pt x="9181" y="2141"/>
                  </a:cubicBezTo>
                  <a:cubicBezTo>
                    <a:pt x="8682" y="2240"/>
                    <a:pt x="8149" y="2292"/>
                    <a:pt x="7604" y="2292"/>
                  </a:cubicBezTo>
                  <a:cubicBezTo>
                    <a:pt x="5602" y="2292"/>
                    <a:pt x="3452" y="1595"/>
                    <a:pt x="233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40"/>
            <p:cNvSpPr/>
            <p:nvPr/>
          </p:nvSpPr>
          <p:spPr>
            <a:xfrm>
              <a:off x="5103490" y="1726617"/>
              <a:ext cx="395651" cy="549410"/>
            </a:xfrm>
            <a:custGeom>
              <a:rect b="b" l="l" r="r" t="t"/>
              <a:pathLst>
                <a:path extrusionOk="0" h="16040" w="11551">
                  <a:moveTo>
                    <a:pt x="5954" y="0"/>
                  </a:moveTo>
                  <a:cubicBezTo>
                    <a:pt x="5227" y="0"/>
                    <a:pt x="4492" y="99"/>
                    <a:pt x="3793" y="264"/>
                  </a:cubicBezTo>
                  <a:cubicBezTo>
                    <a:pt x="2794" y="499"/>
                    <a:pt x="1760" y="896"/>
                    <a:pt x="1162" y="1731"/>
                  </a:cubicBezTo>
                  <a:cubicBezTo>
                    <a:pt x="825" y="2203"/>
                    <a:pt x="659" y="2772"/>
                    <a:pt x="530" y="3338"/>
                  </a:cubicBezTo>
                  <a:cubicBezTo>
                    <a:pt x="0" y="5676"/>
                    <a:pt x="27" y="8106"/>
                    <a:pt x="610" y="10432"/>
                  </a:cubicBezTo>
                  <a:cubicBezTo>
                    <a:pt x="1048" y="12175"/>
                    <a:pt x="1722" y="14097"/>
                    <a:pt x="3275" y="15005"/>
                  </a:cubicBezTo>
                  <a:cubicBezTo>
                    <a:pt x="4281" y="15593"/>
                    <a:pt x="5781" y="16039"/>
                    <a:pt x="7071" y="16039"/>
                  </a:cubicBezTo>
                  <a:cubicBezTo>
                    <a:pt x="7656" y="16039"/>
                    <a:pt x="8198" y="15948"/>
                    <a:pt x="8632" y="15736"/>
                  </a:cubicBezTo>
                  <a:cubicBezTo>
                    <a:pt x="9556" y="15283"/>
                    <a:pt x="9624" y="13769"/>
                    <a:pt x="10018" y="12820"/>
                  </a:cubicBezTo>
                  <a:cubicBezTo>
                    <a:pt x="10756" y="11044"/>
                    <a:pt x="11213" y="9162"/>
                    <a:pt x="11370" y="7243"/>
                  </a:cubicBezTo>
                  <a:cubicBezTo>
                    <a:pt x="11550" y="5039"/>
                    <a:pt x="11210" y="2558"/>
                    <a:pt x="9512" y="1140"/>
                  </a:cubicBezTo>
                  <a:cubicBezTo>
                    <a:pt x="8528" y="317"/>
                    <a:pt x="7255" y="0"/>
                    <a:pt x="595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40"/>
            <p:cNvSpPr/>
            <p:nvPr/>
          </p:nvSpPr>
          <p:spPr>
            <a:xfrm>
              <a:off x="5211148" y="2010474"/>
              <a:ext cx="262648" cy="244734"/>
            </a:xfrm>
            <a:custGeom>
              <a:rect b="b" l="l" r="r" t="t"/>
              <a:pathLst>
                <a:path extrusionOk="0" h="7145" w="7668">
                  <a:moveTo>
                    <a:pt x="5026" y="1"/>
                  </a:moveTo>
                  <a:cubicBezTo>
                    <a:pt x="4571" y="1"/>
                    <a:pt x="4133" y="239"/>
                    <a:pt x="3714" y="440"/>
                  </a:cubicBezTo>
                  <a:cubicBezTo>
                    <a:pt x="2636" y="959"/>
                    <a:pt x="1386" y="1331"/>
                    <a:pt x="715" y="2324"/>
                  </a:cubicBezTo>
                  <a:cubicBezTo>
                    <a:pt x="249" y="3015"/>
                    <a:pt x="156" y="3883"/>
                    <a:pt x="77" y="4713"/>
                  </a:cubicBezTo>
                  <a:cubicBezTo>
                    <a:pt x="32" y="5174"/>
                    <a:pt x="0" y="5683"/>
                    <a:pt x="276" y="6057"/>
                  </a:cubicBezTo>
                  <a:cubicBezTo>
                    <a:pt x="533" y="6409"/>
                    <a:pt x="990" y="6540"/>
                    <a:pt x="1414" y="6638"/>
                  </a:cubicBezTo>
                  <a:cubicBezTo>
                    <a:pt x="2253" y="6832"/>
                    <a:pt x="3102" y="6981"/>
                    <a:pt x="3957" y="7089"/>
                  </a:cubicBezTo>
                  <a:cubicBezTo>
                    <a:pt x="4203" y="7120"/>
                    <a:pt x="4459" y="7145"/>
                    <a:pt x="4711" y="7145"/>
                  </a:cubicBezTo>
                  <a:cubicBezTo>
                    <a:pt x="5149" y="7145"/>
                    <a:pt x="5576" y="7070"/>
                    <a:pt x="5929" y="6821"/>
                  </a:cubicBezTo>
                  <a:cubicBezTo>
                    <a:pt x="6374" y="6507"/>
                    <a:pt x="6604" y="5978"/>
                    <a:pt x="6814" y="5476"/>
                  </a:cubicBezTo>
                  <a:cubicBezTo>
                    <a:pt x="7238" y="4469"/>
                    <a:pt x="7667" y="3363"/>
                    <a:pt x="7372" y="2311"/>
                  </a:cubicBezTo>
                  <a:cubicBezTo>
                    <a:pt x="7200" y="1691"/>
                    <a:pt x="6790" y="1164"/>
                    <a:pt x="6338" y="707"/>
                  </a:cubicBezTo>
                  <a:cubicBezTo>
                    <a:pt x="6020" y="384"/>
                    <a:pt x="5646" y="72"/>
                    <a:pt x="5195" y="12"/>
                  </a:cubicBezTo>
                  <a:cubicBezTo>
                    <a:pt x="5139" y="4"/>
                    <a:pt x="5082" y="1"/>
                    <a:pt x="5026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0"/>
            <p:cNvSpPr/>
            <p:nvPr/>
          </p:nvSpPr>
          <p:spPr>
            <a:xfrm>
              <a:off x="5069990" y="1825301"/>
              <a:ext cx="447440" cy="241377"/>
            </a:xfrm>
            <a:custGeom>
              <a:rect b="b" l="l" r="r" t="t"/>
              <a:pathLst>
                <a:path extrusionOk="0" h="7047" w="13063">
                  <a:moveTo>
                    <a:pt x="7164" y="0"/>
                  </a:moveTo>
                  <a:cubicBezTo>
                    <a:pt x="4900" y="0"/>
                    <a:pt x="2631" y="636"/>
                    <a:pt x="722" y="1851"/>
                  </a:cubicBezTo>
                  <a:cubicBezTo>
                    <a:pt x="250" y="2151"/>
                    <a:pt x="0" y="2693"/>
                    <a:pt x="59" y="3248"/>
                  </a:cubicBezTo>
                  <a:cubicBezTo>
                    <a:pt x="119" y="3823"/>
                    <a:pt x="107" y="4413"/>
                    <a:pt x="189" y="4988"/>
                  </a:cubicBezTo>
                  <a:cubicBezTo>
                    <a:pt x="313" y="5840"/>
                    <a:pt x="757" y="6757"/>
                    <a:pt x="1586" y="6989"/>
                  </a:cubicBezTo>
                  <a:cubicBezTo>
                    <a:pt x="1728" y="7029"/>
                    <a:pt x="1872" y="7046"/>
                    <a:pt x="2017" y="7046"/>
                  </a:cubicBezTo>
                  <a:cubicBezTo>
                    <a:pt x="2463" y="7046"/>
                    <a:pt x="2916" y="6882"/>
                    <a:pt x="3337" y="6709"/>
                  </a:cubicBezTo>
                  <a:cubicBezTo>
                    <a:pt x="4431" y="6260"/>
                    <a:pt x="5498" y="5742"/>
                    <a:pt x="6528" y="5161"/>
                  </a:cubicBezTo>
                  <a:cubicBezTo>
                    <a:pt x="7174" y="4796"/>
                    <a:pt x="7866" y="4393"/>
                    <a:pt x="8591" y="4393"/>
                  </a:cubicBezTo>
                  <a:cubicBezTo>
                    <a:pt x="8680" y="4393"/>
                    <a:pt x="8770" y="4399"/>
                    <a:pt x="8859" y="4412"/>
                  </a:cubicBezTo>
                  <a:cubicBezTo>
                    <a:pt x="10012" y="4575"/>
                    <a:pt x="10773" y="5800"/>
                    <a:pt x="11914" y="6041"/>
                  </a:cubicBezTo>
                  <a:cubicBezTo>
                    <a:pt x="12003" y="6060"/>
                    <a:pt x="12097" y="6071"/>
                    <a:pt x="12190" y="6071"/>
                  </a:cubicBezTo>
                  <a:cubicBezTo>
                    <a:pt x="12409" y="6071"/>
                    <a:pt x="12624" y="6010"/>
                    <a:pt x="12765" y="5848"/>
                  </a:cubicBezTo>
                  <a:cubicBezTo>
                    <a:pt x="12928" y="5659"/>
                    <a:pt x="12947" y="5388"/>
                    <a:pt x="12956" y="5140"/>
                  </a:cubicBezTo>
                  <a:cubicBezTo>
                    <a:pt x="12979" y="4590"/>
                    <a:pt x="13003" y="4041"/>
                    <a:pt x="13025" y="3492"/>
                  </a:cubicBezTo>
                  <a:cubicBezTo>
                    <a:pt x="13046" y="2995"/>
                    <a:pt x="13063" y="2477"/>
                    <a:pt x="12862" y="2023"/>
                  </a:cubicBezTo>
                  <a:cubicBezTo>
                    <a:pt x="12549" y="1315"/>
                    <a:pt x="11788" y="926"/>
                    <a:pt x="11061" y="665"/>
                  </a:cubicBezTo>
                  <a:cubicBezTo>
                    <a:pt x="9812" y="218"/>
                    <a:pt x="8489" y="0"/>
                    <a:pt x="7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0"/>
            <p:cNvSpPr/>
            <p:nvPr/>
          </p:nvSpPr>
          <p:spPr>
            <a:xfrm>
              <a:off x="5089070" y="1843558"/>
              <a:ext cx="422779" cy="208735"/>
            </a:xfrm>
            <a:custGeom>
              <a:rect b="b" l="l" r="r" t="t"/>
              <a:pathLst>
                <a:path extrusionOk="0" h="6094" w="12343">
                  <a:moveTo>
                    <a:pt x="6350" y="0"/>
                  </a:moveTo>
                  <a:cubicBezTo>
                    <a:pt x="4511" y="0"/>
                    <a:pt x="2687" y="399"/>
                    <a:pt x="1068" y="1267"/>
                  </a:cubicBezTo>
                  <a:cubicBezTo>
                    <a:pt x="677" y="1477"/>
                    <a:pt x="274" y="1742"/>
                    <a:pt x="113" y="2155"/>
                  </a:cubicBezTo>
                  <a:cubicBezTo>
                    <a:pt x="0" y="2444"/>
                    <a:pt x="21" y="2766"/>
                    <a:pt x="59" y="3073"/>
                  </a:cubicBezTo>
                  <a:cubicBezTo>
                    <a:pt x="168" y="3964"/>
                    <a:pt x="399" y="4836"/>
                    <a:pt x="746" y="5664"/>
                  </a:cubicBezTo>
                  <a:cubicBezTo>
                    <a:pt x="811" y="5821"/>
                    <a:pt x="893" y="5989"/>
                    <a:pt x="1049" y="6059"/>
                  </a:cubicBezTo>
                  <a:cubicBezTo>
                    <a:pt x="1103" y="6084"/>
                    <a:pt x="1161" y="6094"/>
                    <a:pt x="1220" y="6094"/>
                  </a:cubicBezTo>
                  <a:cubicBezTo>
                    <a:pt x="1331" y="6094"/>
                    <a:pt x="1446" y="6060"/>
                    <a:pt x="1552" y="6025"/>
                  </a:cubicBezTo>
                  <a:cubicBezTo>
                    <a:pt x="3147" y="5501"/>
                    <a:pt x="4693" y="4843"/>
                    <a:pt x="6180" y="4063"/>
                  </a:cubicBezTo>
                  <a:cubicBezTo>
                    <a:pt x="6790" y="3743"/>
                    <a:pt x="7420" y="3392"/>
                    <a:pt x="8111" y="3379"/>
                  </a:cubicBezTo>
                  <a:cubicBezTo>
                    <a:pt x="8126" y="3378"/>
                    <a:pt x="8141" y="3378"/>
                    <a:pt x="8156" y="3378"/>
                  </a:cubicBezTo>
                  <a:cubicBezTo>
                    <a:pt x="9294" y="3378"/>
                    <a:pt x="10224" y="4270"/>
                    <a:pt x="11281" y="4707"/>
                  </a:cubicBezTo>
                  <a:cubicBezTo>
                    <a:pt x="11435" y="4771"/>
                    <a:pt x="11614" y="4821"/>
                    <a:pt x="11780" y="4821"/>
                  </a:cubicBezTo>
                  <a:cubicBezTo>
                    <a:pt x="11933" y="4821"/>
                    <a:pt x="12075" y="4779"/>
                    <a:pt x="12179" y="4667"/>
                  </a:cubicBezTo>
                  <a:cubicBezTo>
                    <a:pt x="12332" y="4506"/>
                    <a:pt x="12341" y="4261"/>
                    <a:pt x="12341" y="4039"/>
                  </a:cubicBezTo>
                  <a:lnTo>
                    <a:pt x="12343" y="2950"/>
                  </a:lnTo>
                  <a:cubicBezTo>
                    <a:pt x="12343" y="2465"/>
                    <a:pt x="12335" y="1946"/>
                    <a:pt x="12061" y="1546"/>
                  </a:cubicBezTo>
                  <a:cubicBezTo>
                    <a:pt x="11796" y="1157"/>
                    <a:pt x="11335" y="957"/>
                    <a:pt x="10893" y="799"/>
                  </a:cubicBezTo>
                  <a:cubicBezTo>
                    <a:pt x="9443" y="280"/>
                    <a:pt x="7892" y="0"/>
                    <a:pt x="63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0"/>
            <p:cNvSpPr/>
            <p:nvPr/>
          </p:nvSpPr>
          <p:spPr>
            <a:xfrm>
              <a:off x="5144115" y="1846744"/>
              <a:ext cx="148005" cy="197808"/>
            </a:xfrm>
            <a:custGeom>
              <a:rect b="b" l="l" r="r" t="t"/>
              <a:pathLst>
                <a:path extrusionOk="0" h="5775" w="4321">
                  <a:moveTo>
                    <a:pt x="3266" y="0"/>
                  </a:moveTo>
                  <a:lnTo>
                    <a:pt x="3266" y="0"/>
                  </a:lnTo>
                  <a:cubicBezTo>
                    <a:pt x="2417" y="101"/>
                    <a:pt x="1582" y="298"/>
                    <a:pt x="777" y="590"/>
                  </a:cubicBezTo>
                  <a:cubicBezTo>
                    <a:pt x="80" y="2164"/>
                    <a:pt x="0" y="4002"/>
                    <a:pt x="394" y="5775"/>
                  </a:cubicBezTo>
                  <a:cubicBezTo>
                    <a:pt x="1740" y="5309"/>
                    <a:pt x="3052" y="4749"/>
                    <a:pt x="4320" y="4099"/>
                  </a:cubicBezTo>
                  <a:cubicBezTo>
                    <a:pt x="3588" y="2868"/>
                    <a:pt x="3196" y="1457"/>
                    <a:pt x="326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0"/>
            <p:cNvSpPr/>
            <p:nvPr/>
          </p:nvSpPr>
          <p:spPr>
            <a:xfrm>
              <a:off x="5078657" y="1575491"/>
              <a:ext cx="446995" cy="552150"/>
            </a:xfrm>
            <a:custGeom>
              <a:rect b="b" l="l" r="r" t="t"/>
              <a:pathLst>
                <a:path extrusionOk="0" h="16120" w="13050">
                  <a:moveTo>
                    <a:pt x="8554" y="1"/>
                  </a:moveTo>
                  <a:cubicBezTo>
                    <a:pt x="8469" y="1164"/>
                    <a:pt x="7688" y="2249"/>
                    <a:pt x="6615" y="2702"/>
                  </a:cubicBezTo>
                  <a:cubicBezTo>
                    <a:pt x="6893" y="2171"/>
                    <a:pt x="7064" y="1588"/>
                    <a:pt x="7119" y="991"/>
                  </a:cubicBezTo>
                  <a:lnTo>
                    <a:pt x="7119" y="991"/>
                  </a:lnTo>
                  <a:cubicBezTo>
                    <a:pt x="6877" y="1793"/>
                    <a:pt x="6183" y="2382"/>
                    <a:pt x="5450" y="2788"/>
                  </a:cubicBezTo>
                  <a:cubicBezTo>
                    <a:pt x="4717" y="3193"/>
                    <a:pt x="3912" y="3461"/>
                    <a:pt x="3193" y="3893"/>
                  </a:cubicBezTo>
                  <a:cubicBezTo>
                    <a:pt x="2473" y="4326"/>
                    <a:pt x="1820" y="4972"/>
                    <a:pt x="1666" y="5796"/>
                  </a:cubicBezTo>
                  <a:lnTo>
                    <a:pt x="1666" y="5799"/>
                  </a:lnTo>
                  <a:cubicBezTo>
                    <a:pt x="1610" y="5781"/>
                    <a:pt x="1553" y="5773"/>
                    <a:pt x="1496" y="5773"/>
                  </a:cubicBezTo>
                  <a:cubicBezTo>
                    <a:pt x="1325" y="5773"/>
                    <a:pt x="1152" y="5845"/>
                    <a:pt x="1017" y="5955"/>
                  </a:cubicBezTo>
                  <a:cubicBezTo>
                    <a:pt x="829" y="6110"/>
                    <a:pt x="703" y="6326"/>
                    <a:pt x="580" y="6536"/>
                  </a:cubicBezTo>
                  <a:cubicBezTo>
                    <a:pt x="375" y="6889"/>
                    <a:pt x="165" y="7255"/>
                    <a:pt x="104" y="7660"/>
                  </a:cubicBezTo>
                  <a:cubicBezTo>
                    <a:pt x="0" y="8340"/>
                    <a:pt x="328" y="9007"/>
                    <a:pt x="423" y="9688"/>
                  </a:cubicBezTo>
                  <a:cubicBezTo>
                    <a:pt x="516" y="10359"/>
                    <a:pt x="384" y="11037"/>
                    <a:pt x="354" y="11714"/>
                  </a:cubicBezTo>
                  <a:cubicBezTo>
                    <a:pt x="285" y="13289"/>
                    <a:pt x="799" y="14882"/>
                    <a:pt x="1776" y="16119"/>
                  </a:cubicBezTo>
                  <a:cubicBezTo>
                    <a:pt x="1207" y="14703"/>
                    <a:pt x="1077" y="13116"/>
                    <a:pt x="1395" y="11624"/>
                  </a:cubicBezTo>
                  <a:cubicBezTo>
                    <a:pt x="2443" y="10416"/>
                    <a:pt x="3111" y="8885"/>
                    <a:pt x="3299" y="7298"/>
                  </a:cubicBezTo>
                  <a:cubicBezTo>
                    <a:pt x="4565" y="6617"/>
                    <a:pt x="5992" y="6236"/>
                    <a:pt x="7428" y="6221"/>
                  </a:cubicBezTo>
                  <a:cubicBezTo>
                    <a:pt x="7450" y="6221"/>
                    <a:pt x="7472" y="6221"/>
                    <a:pt x="7495" y="6221"/>
                  </a:cubicBezTo>
                  <a:cubicBezTo>
                    <a:pt x="7780" y="6221"/>
                    <a:pt x="8069" y="6241"/>
                    <a:pt x="8335" y="6340"/>
                  </a:cubicBezTo>
                  <a:cubicBezTo>
                    <a:pt x="8623" y="6447"/>
                    <a:pt x="8885" y="6662"/>
                    <a:pt x="8982" y="6952"/>
                  </a:cubicBezTo>
                  <a:cubicBezTo>
                    <a:pt x="9008" y="6951"/>
                    <a:pt x="9033" y="6951"/>
                    <a:pt x="9059" y="6951"/>
                  </a:cubicBezTo>
                  <a:cubicBezTo>
                    <a:pt x="10106" y="6951"/>
                    <a:pt x="11044" y="7725"/>
                    <a:pt x="11531" y="8659"/>
                  </a:cubicBezTo>
                  <a:cubicBezTo>
                    <a:pt x="12030" y="9616"/>
                    <a:pt x="12149" y="10720"/>
                    <a:pt x="12257" y="11793"/>
                  </a:cubicBezTo>
                  <a:cubicBezTo>
                    <a:pt x="12253" y="10765"/>
                    <a:pt x="12251" y="9724"/>
                    <a:pt x="12497" y="8725"/>
                  </a:cubicBezTo>
                  <a:cubicBezTo>
                    <a:pt x="12693" y="7925"/>
                    <a:pt x="13049" y="7105"/>
                    <a:pt x="12841" y="6305"/>
                  </a:cubicBezTo>
                  <a:lnTo>
                    <a:pt x="12841" y="6305"/>
                  </a:lnTo>
                  <a:cubicBezTo>
                    <a:pt x="12865" y="6741"/>
                    <a:pt x="12712" y="7169"/>
                    <a:pt x="12416" y="7490"/>
                  </a:cubicBezTo>
                  <a:cubicBezTo>
                    <a:pt x="12720" y="6714"/>
                    <a:pt x="12372" y="5850"/>
                    <a:pt x="12031" y="5091"/>
                  </a:cubicBezTo>
                  <a:lnTo>
                    <a:pt x="11502" y="3912"/>
                  </a:lnTo>
                  <a:cubicBezTo>
                    <a:pt x="11486" y="3996"/>
                    <a:pt x="11470" y="4078"/>
                    <a:pt x="11453" y="4162"/>
                  </a:cubicBezTo>
                  <a:cubicBezTo>
                    <a:pt x="11415" y="4171"/>
                    <a:pt x="11377" y="4175"/>
                    <a:pt x="11339" y="4175"/>
                  </a:cubicBezTo>
                  <a:cubicBezTo>
                    <a:pt x="10978" y="4175"/>
                    <a:pt x="10681" y="3776"/>
                    <a:pt x="10619" y="3399"/>
                  </a:cubicBezTo>
                  <a:cubicBezTo>
                    <a:pt x="10550" y="2981"/>
                    <a:pt x="10640" y="2542"/>
                    <a:pt x="10523" y="2135"/>
                  </a:cubicBezTo>
                  <a:cubicBezTo>
                    <a:pt x="10252" y="1191"/>
                    <a:pt x="9051" y="848"/>
                    <a:pt x="8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40"/>
            <p:cNvSpPr/>
            <p:nvPr/>
          </p:nvSpPr>
          <p:spPr>
            <a:xfrm>
              <a:off x="5312709" y="1602894"/>
              <a:ext cx="72855" cy="85631"/>
            </a:xfrm>
            <a:custGeom>
              <a:rect b="b" l="l" r="r" t="t"/>
              <a:pathLst>
                <a:path extrusionOk="0" h="2500" w="2127">
                  <a:moveTo>
                    <a:pt x="1881" y="1"/>
                  </a:moveTo>
                  <a:lnTo>
                    <a:pt x="1881" y="1"/>
                  </a:lnTo>
                  <a:cubicBezTo>
                    <a:pt x="1880" y="544"/>
                    <a:pt x="1615" y="1061"/>
                    <a:pt x="1255" y="1468"/>
                  </a:cubicBezTo>
                  <a:cubicBezTo>
                    <a:pt x="896" y="1875"/>
                    <a:pt x="445" y="2190"/>
                    <a:pt x="0" y="2500"/>
                  </a:cubicBezTo>
                  <a:cubicBezTo>
                    <a:pt x="566" y="2328"/>
                    <a:pt x="1132" y="2080"/>
                    <a:pt x="1531" y="1642"/>
                  </a:cubicBezTo>
                  <a:cubicBezTo>
                    <a:pt x="1931" y="1204"/>
                    <a:pt x="2127" y="541"/>
                    <a:pt x="1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40"/>
            <p:cNvSpPr/>
            <p:nvPr/>
          </p:nvSpPr>
          <p:spPr>
            <a:xfrm>
              <a:off x="5375632" y="1726960"/>
              <a:ext cx="70320" cy="68779"/>
            </a:xfrm>
            <a:custGeom>
              <a:rect b="b" l="l" r="r" t="t"/>
              <a:pathLst>
                <a:path extrusionOk="0" h="2008" w="2053">
                  <a:moveTo>
                    <a:pt x="645" y="1"/>
                  </a:moveTo>
                  <a:cubicBezTo>
                    <a:pt x="486" y="428"/>
                    <a:pt x="270" y="829"/>
                    <a:pt x="1" y="1196"/>
                  </a:cubicBezTo>
                  <a:lnTo>
                    <a:pt x="654" y="1488"/>
                  </a:lnTo>
                  <a:cubicBezTo>
                    <a:pt x="745" y="1530"/>
                    <a:pt x="840" y="1572"/>
                    <a:pt x="940" y="1572"/>
                  </a:cubicBezTo>
                  <a:cubicBezTo>
                    <a:pt x="943" y="1572"/>
                    <a:pt x="947" y="1572"/>
                    <a:pt x="950" y="1572"/>
                  </a:cubicBezTo>
                  <a:cubicBezTo>
                    <a:pt x="1044" y="1569"/>
                    <a:pt x="1137" y="1527"/>
                    <a:pt x="1232" y="1525"/>
                  </a:cubicBezTo>
                  <a:cubicBezTo>
                    <a:pt x="1232" y="1525"/>
                    <a:pt x="1233" y="1525"/>
                    <a:pt x="1233" y="1525"/>
                  </a:cubicBezTo>
                  <a:cubicBezTo>
                    <a:pt x="1460" y="1525"/>
                    <a:pt x="1634" y="1804"/>
                    <a:pt x="1534" y="2007"/>
                  </a:cubicBezTo>
                  <a:cubicBezTo>
                    <a:pt x="1640" y="1942"/>
                    <a:pt x="1754" y="1894"/>
                    <a:pt x="1874" y="1862"/>
                  </a:cubicBezTo>
                  <a:cubicBezTo>
                    <a:pt x="2001" y="1543"/>
                    <a:pt x="2052" y="1199"/>
                    <a:pt x="2024" y="856"/>
                  </a:cubicBezTo>
                  <a:lnTo>
                    <a:pt x="2024" y="856"/>
                  </a:lnTo>
                  <a:lnTo>
                    <a:pt x="1152" y="1151"/>
                  </a:lnTo>
                  <a:cubicBezTo>
                    <a:pt x="1181" y="997"/>
                    <a:pt x="1208" y="842"/>
                    <a:pt x="1236" y="688"/>
                  </a:cubicBezTo>
                  <a:cubicBezTo>
                    <a:pt x="1241" y="655"/>
                    <a:pt x="1247" y="618"/>
                    <a:pt x="1223" y="595"/>
                  </a:cubicBezTo>
                  <a:cubicBezTo>
                    <a:pt x="1211" y="585"/>
                    <a:pt x="1198" y="580"/>
                    <a:pt x="1184" y="580"/>
                  </a:cubicBezTo>
                  <a:cubicBezTo>
                    <a:pt x="1156" y="580"/>
                    <a:pt x="1126" y="596"/>
                    <a:pt x="1101" y="612"/>
                  </a:cubicBezTo>
                  <a:lnTo>
                    <a:pt x="449" y="1036"/>
                  </a:lnTo>
                  <a:cubicBezTo>
                    <a:pt x="627" y="723"/>
                    <a:pt x="696" y="359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40"/>
            <p:cNvSpPr/>
            <p:nvPr/>
          </p:nvSpPr>
          <p:spPr>
            <a:xfrm>
              <a:off x="5447599" y="1765529"/>
              <a:ext cx="21648" cy="37404"/>
            </a:xfrm>
            <a:custGeom>
              <a:rect b="b" l="l" r="r" t="t"/>
              <a:pathLst>
                <a:path extrusionOk="0" h="1092" w="632">
                  <a:moveTo>
                    <a:pt x="406" y="1"/>
                  </a:moveTo>
                  <a:cubicBezTo>
                    <a:pt x="405" y="1"/>
                    <a:pt x="403" y="1"/>
                    <a:pt x="402" y="1"/>
                  </a:cubicBezTo>
                  <a:cubicBezTo>
                    <a:pt x="371" y="2"/>
                    <a:pt x="350" y="31"/>
                    <a:pt x="332" y="58"/>
                  </a:cubicBezTo>
                  <a:cubicBezTo>
                    <a:pt x="134" y="359"/>
                    <a:pt x="20" y="708"/>
                    <a:pt x="1" y="1069"/>
                  </a:cubicBezTo>
                  <a:cubicBezTo>
                    <a:pt x="40" y="1084"/>
                    <a:pt x="80" y="1091"/>
                    <a:pt x="121" y="1091"/>
                  </a:cubicBezTo>
                  <a:cubicBezTo>
                    <a:pt x="304" y="1091"/>
                    <a:pt x="487" y="945"/>
                    <a:pt x="552" y="765"/>
                  </a:cubicBezTo>
                  <a:cubicBezTo>
                    <a:pt x="631" y="544"/>
                    <a:pt x="576" y="299"/>
                    <a:pt x="487" y="82"/>
                  </a:cubicBezTo>
                  <a:cubicBezTo>
                    <a:pt x="471" y="44"/>
                    <a:pt x="446" y="1"/>
                    <a:pt x="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40"/>
            <p:cNvSpPr/>
            <p:nvPr/>
          </p:nvSpPr>
          <p:spPr>
            <a:xfrm>
              <a:off x="5160351" y="1731481"/>
              <a:ext cx="29183" cy="118000"/>
            </a:xfrm>
            <a:custGeom>
              <a:rect b="b" l="l" r="r" t="t"/>
              <a:pathLst>
                <a:path extrusionOk="0" h="3445" w="852">
                  <a:moveTo>
                    <a:pt x="637" y="1"/>
                  </a:moveTo>
                  <a:lnTo>
                    <a:pt x="672" y="121"/>
                  </a:lnTo>
                  <a:lnTo>
                    <a:pt x="672" y="121"/>
                  </a:lnTo>
                  <a:cubicBezTo>
                    <a:pt x="662" y="80"/>
                    <a:pt x="651" y="40"/>
                    <a:pt x="637" y="1"/>
                  </a:cubicBezTo>
                  <a:close/>
                  <a:moveTo>
                    <a:pt x="672" y="121"/>
                  </a:moveTo>
                  <a:cubicBezTo>
                    <a:pt x="796" y="648"/>
                    <a:pt x="602" y="1208"/>
                    <a:pt x="411" y="1723"/>
                  </a:cubicBezTo>
                  <a:cubicBezTo>
                    <a:pt x="206" y="2277"/>
                    <a:pt x="1" y="2888"/>
                    <a:pt x="197" y="3445"/>
                  </a:cubicBezTo>
                  <a:cubicBezTo>
                    <a:pt x="607" y="2605"/>
                    <a:pt x="831" y="1685"/>
                    <a:pt x="851" y="751"/>
                  </a:cubicBezTo>
                  <a:lnTo>
                    <a:pt x="672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40"/>
            <p:cNvSpPr/>
            <p:nvPr/>
          </p:nvSpPr>
          <p:spPr>
            <a:xfrm>
              <a:off x="5386868" y="1636223"/>
              <a:ext cx="15688" cy="41446"/>
            </a:xfrm>
            <a:custGeom>
              <a:rect b="b" l="l" r="r" t="t"/>
              <a:pathLst>
                <a:path extrusionOk="0" h="1210" w="458">
                  <a:moveTo>
                    <a:pt x="228" y="1"/>
                  </a:moveTo>
                  <a:cubicBezTo>
                    <a:pt x="201" y="411"/>
                    <a:pt x="125" y="817"/>
                    <a:pt x="1" y="1209"/>
                  </a:cubicBezTo>
                  <a:cubicBezTo>
                    <a:pt x="354" y="934"/>
                    <a:pt x="457" y="386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40"/>
            <p:cNvSpPr/>
            <p:nvPr/>
          </p:nvSpPr>
          <p:spPr>
            <a:xfrm>
              <a:off x="5479968" y="1879010"/>
              <a:ext cx="32095" cy="106251"/>
            </a:xfrm>
            <a:custGeom>
              <a:rect b="b" l="l" r="r" t="t"/>
              <a:pathLst>
                <a:path extrusionOk="0" h="3102" w="937">
                  <a:moveTo>
                    <a:pt x="113" y="0"/>
                  </a:moveTo>
                  <a:lnTo>
                    <a:pt x="113" y="0"/>
                  </a:lnTo>
                  <a:cubicBezTo>
                    <a:pt x="1" y="517"/>
                    <a:pt x="180" y="1047"/>
                    <a:pt x="338" y="1550"/>
                  </a:cubicBezTo>
                  <a:cubicBezTo>
                    <a:pt x="495" y="2055"/>
                    <a:pt x="631" y="2607"/>
                    <a:pt x="442" y="3101"/>
                  </a:cubicBezTo>
                  <a:cubicBezTo>
                    <a:pt x="937" y="2121"/>
                    <a:pt x="802" y="857"/>
                    <a:pt x="11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40"/>
            <p:cNvSpPr/>
            <p:nvPr/>
          </p:nvSpPr>
          <p:spPr>
            <a:xfrm>
              <a:off x="5209538" y="1843215"/>
              <a:ext cx="111492" cy="48193"/>
            </a:xfrm>
            <a:custGeom>
              <a:rect b="b" l="l" r="r" t="t"/>
              <a:pathLst>
                <a:path extrusionOk="0" h="1407" w="3255">
                  <a:moveTo>
                    <a:pt x="3086" y="0"/>
                  </a:moveTo>
                  <a:lnTo>
                    <a:pt x="3086" y="0"/>
                  </a:lnTo>
                  <a:cubicBezTo>
                    <a:pt x="2035" y="159"/>
                    <a:pt x="1001" y="419"/>
                    <a:pt x="1" y="779"/>
                  </a:cubicBezTo>
                  <a:cubicBezTo>
                    <a:pt x="124" y="969"/>
                    <a:pt x="209" y="1182"/>
                    <a:pt x="253" y="1406"/>
                  </a:cubicBezTo>
                  <a:cubicBezTo>
                    <a:pt x="1226" y="1044"/>
                    <a:pt x="2231" y="776"/>
                    <a:pt x="3255" y="605"/>
                  </a:cubicBezTo>
                  <a:cubicBezTo>
                    <a:pt x="3129" y="430"/>
                    <a:pt x="3069" y="214"/>
                    <a:pt x="30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40"/>
            <p:cNvSpPr/>
            <p:nvPr/>
          </p:nvSpPr>
          <p:spPr>
            <a:xfrm>
              <a:off x="5216492" y="1877640"/>
              <a:ext cx="103888" cy="59599"/>
            </a:xfrm>
            <a:custGeom>
              <a:rect b="b" l="l" r="r" t="t"/>
              <a:pathLst>
                <a:path extrusionOk="0" h="1740" w="3033">
                  <a:moveTo>
                    <a:pt x="2496" y="0"/>
                  </a:moveTo>
                  <a:cubicBezTo>
                    <a:pt x="2472" y="0"/>
                    <a:pt x="2448" y="2"/>
                    <a:pt x="2425" y="4"/>
                  </a:cubicBezTo>
                  <a:cubicBezTo>
                    <a:pt x="2068" y="37"/>
                    <a:pt x="1713" y="90"/>
                    <a:pt x="1363" y="162"/>
                  </a:cubicBezTo>
                  <a:cubicBezTo>
                    <a:pt x="1123" y="209"/>
                    <a:pt x="881" y="271"/>
                    <a:pt x="678" y="406"/>
                  </a:cubicBezTo>
                  <a:cubicBezTo>
                    <a:pt x="253" y="692"/>
                    <a:pt x="97" y="1237"/>
                    <a:pt x="0" y="1740"/>
                  </a:cubicBezTo>
                  <a:cubicBezTo>
                    <a:pt x="990" y="1437"/>
                    <a:pt x="2005" y="1223"/>
                    <a:pt x="3032" y="1103"/>
                  </a:cubicBezTo>
                  <a:lnTo>
                    <a:pt x="2727" y="199"/>
                  </a:lnTo>
                  <a:cubicBezTo>
                    <a:pt x="2708" y="138"/>
                    <a:pt x="2684" y="72"/>
                    <a:pt x="2630" y="36"/>
                  </a:cubicBezTo>
                  <a:cubicBezTo>
                    <a:pt x="2591" y="8"/>
                    <a:pt x="2544" y="0"/>
                    <a:pt x="2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40"/>
            <p:cNvSpPr/>
            <p:nvPr/>
          </p:nvSpPr>
          <p:spPr>
            <a:xfrm>
              <a:off x="5208134" y="1907988"/>
              <a:ext cx="110670" cy="30005"/>
            </a:xfrm>
            <a:custGeom>
              <a:rect b="b" l="l" r="r" t="t"/>
              <a:pathLst>
                <a:path extrusionOk="0" h="876" w="3231">
                  <a:moveTo>
                    <a:pt x="3206" y="0"/>
                  </a:moveTo>
                  <a:cubicBezTo>
                    <a:pt x="2555" y="20"/>
                    <a:pt x="1911" y="186"/>
                    <a:pt x="1316" y="456"/>
                  </a:cubicBezTo>
                  <a:cubicBezTo>
                    <a:pt x="1107" y="550"/>
                    <a:pt x="900" y="659"/>
                    <a:pt x="675" y="703"/>
                  </a:cubicBezTo>
                  <a:cubicBezTo>
                    <a:pt x="615" y="715"/>
                    <a:pt x="551" y="721"/>
                    <a:pt x="488" y="721"/>
                  </a:cubicBezTo>
                  <a:cubicBezTo>
                    <a:pt x="319" y="721"/>
                    <a:pt x="151" y="674"/>
                    <a:pt x="29" y="560"/>
                  </a:cubicBezTo>
                  <a:lnTo>
                    <a:pt x="29" y="560"/>
                  </a:lnTo>
                  <a:cubicBezTo>
                    <a:pt x="0" y="694"/>
                    <a:pt x="117" y="822"/>
                    <a:pt x="249" y="858"/>
                  </a:cubicBezTo>
                  <a:cubicBezTo>
                    <a:pt x="290" y="870"/>
                    <a:pt x="333" y="875"/>
                    <a:pt x="376" y="875"/>
                  </a:cubicBezTo>
                  <a:cubicBezTo>
                    <a:pt x="468" y="875"/>
                    <a:pt x="561" y="853"/>
                    <a:pt x="651" y="831"/>
                  </a:cubicBezTo>
                  <a:lnTo>
                    <a:pt x="3230" y="213"/>
                  </a:lnTo>
                  <a:cubicBezTo>
                    <a:pt x="3223" y="141"/>
                    <a:pt x="3215" y="71"/>
                    <a:pt x="3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40"/>
            <p:cNvSpPr/>
            <p:nvPr/>
          </p:nvSpPr>
          <p:spPr>
            <a:xfrm>
              <a:off x="5427766" y="1865823"/>
              <a:ext cx="50968" cy="41274"/>
            </a:xfrm>
            <a:custGeom>
              <a:rect b="b" l="l" r="r" t="t"/>
              <a:pathLst>
                <a:path extrusionOk="0" h="1205" w="1488">
                  <a:moveTo>
                    <a:pt x="147" y="0"/>
                  </a:moveTo>
                  <a:cubicBezTo>
                    <a:pt x="98" y="209"/>
                    <a:pt x="48" y="417"/>
                    <a:pt x="0" y="625"/>
                  </a:cubicBezTo>
                  <a:cubicBezTo>
                    <a:pt x="439" y="787"/>
                    <a:pt x="866" y="980"/>
                    <a:pt x="1276" y="1204"/>
                  </a:cubicBezTo>
                  <a:cubicBezTo>
                    <a:pt x="1263" y="1013"/>
                    <a:pt x="1342" y="827"/>
                    <a:pt x="1487" y="703"/>
                  </a:cubicBezTo>
                  <a:cubicBezTo>
                    <a:pt x="1036" y="391"/>
                    <a:pt x="752" y="279"/>
                    <a:pt x="14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40"/>
            <p:cNvSpPr/>
            <p:nvPr/>
          </p:nvSpPr>
          <p:spPr>
            <a:xfrm>
              <a:off x="5403138" y="1896445"/>
              <a:ext cx="63230" cy="42918"/>
            </a:xfrm>
            <a:custGeom>
              <a:rect b="b" l="l" r="r" t="t"/>
              <a:pathLst>
                <a:path extrusionOk="0" h="1253" w="1846">
                  <a:moveTo>
                    <a:pt x="1139" y="1"/>
                  </a:moveTo>
                  <a:cubicBezTo>
                    <a:pt x="908" y="1"/>
                    <a:pt x="646" y="153"/>
                    <a:pt x="367" y="155"/>
                  </a:cubicBezTo>
                  <a:lnTo>
                    <a:pt x="0" y="818"/>
                  </a:lnTo>
                  <a:lnTo>
                    <a:pt x="1845" y="1252"/>
                  </a:lnTo>
                  <a:cubicBezTo>
                    <a:pt x="1845" y="1031"/>
                    <a:pt x="1844" y="808"/>
                    <a:pt x="1776" y="595"/>
                  </a:cubicBezTo>
                  <a:cubicBezTo>
                    <a:pt x="1706" y="363"/>
                    <a:pt x="1547" y="167"/>
                    <a:pt x="1335" y="48"/>
                  </a:cubicBezTo>
                  <a:cubicBezTo>
                    <a:pt x="1272" y="14"/>
                    <a:pt x="1207" y="1"/>
                    <a:pt x="11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40"/>
            <p:cNvSpPr/>
            <p:nvPr/>
          </p:nvSpPr>
          <p:spPr>
            <a:xfrm>
              <a:off x="5424169" y="1924053"/>
              <a:ext cx="45316" cy="26135"/>
            </a:xfrm>
            <a:custGeom>
              <a:rect b="b" l="l" r="r" t="t"/>
              <a:pathLst>
                <a:path extrusionOk="0" h="763" w="1323">
                  <a:moveTo>
                    <a:pt x="234" y="0"/>
                  </a:moveTo>
                  <a:cubicBezTo>
                    <a:pt x="225" y="0"/>
                    <a:pt x="216" y="1"/>
                    <a:pt x="207" y="2"/>
                  </a:cubicBezTo>
                  <a:cubicBezTo>
                    <a:pt x="102" y="11"/>
                    <a:pt x="0" y="109"/>
                    <a:pt x="29" y="210"/>
                  </a:cubicBezTo>
                  <a:cubicBezTo>
                    <a:pt x="463" y="289"/>
                    <a:pt x="869" y="479"/>
                    <a:pt x="1207" y="762"/>
                  </a:cubicBezTo>
                  <a:cubicBezTo>
                    <a:pt x="1188" y="671"/>
                    <a:pt x="1236" y="577"/>
                    <a:pt x="1323" y="541"/>
                  </a:cubicBezTo>
                  <a:lnTo>
                    <a:pt x="501" y="93"/>
                  </a:lnTo>
                  <a:cubicBezTo>
                    <a:pt x="417" y="48"/>
                    <a:pt x="328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40"/>
            <p:cNvSpPr/>
            <p:nvPr/>
          </p:nvSpPr>
          <p:spPr>
            <a:xfrm>
              <a:off x="5388991" y="1870070"/>
              <a:ext cx="45624" cy="148690"/>
            </a:xfrm>
            <a:custGeom>
              <a:rect b="b" l="l" r="r" t="t"/>
              <a:pathLst>
                <a:path extrusionOk="0" h="4341" w="1332">
                  <a:moveTo>
                    <a:pt x="1331" y="1"/>
                  </a:moveTo>
                  <a:lnTo>
                    <a:pt x="1331" y="1"/>
                  </a:lnTo>
                  <a:cubicBezTo>
                    <a:pt x="999" y="442"/>
                    <a:pt x="285" y="547"/>
                    <a:pt x="97" y="1067"/>
                  </a:cubicBezTo>
                  <a:cubicBezTo>
                    <a:pt x="0" y="1341"/>
                    <a:pt x="87" y="1642"/>
                    <a:pt x="174" y="1919"/>
                  </a:cubicBezTo>
                  <a:cubicBezTo>
                    <a:pt x="428" y="2728"/>
                    <a:pt x="683" y="3533"/>
                    <a:pt x="939" y="4340"/>
                  </a:cubicBezTo>
                  <a:cubicBezTo>
                    <a:pt x="1035" y="3550"/>
                    <a:pt x="846" y="2756"/>
                    <a:pt x="684" y="1976"/>
                  </a:cubicBezTo>
                  <a:cubicBezTo>
                    <a:pt x="632" y="1717"/>
                    <a:pt x="581" y="1444"/>
                    <a:pt x="657" y="1191"/>
                  </a:cubicBezTo>
                  <a:cubicBezTo>
                    <a:pt x="788" y="749"/>
                    <a:pt x="1271" y="457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40"/>
            <p:cNvSpPr/>
            <p:nvPr/>
          </p:nvSpPr>
          <p:spPr>
            <a:xfrm>
              <a:off x="5262836" y="2051578"/>
              <a:ext cx="194349" cy="179312"/>
            </a:xfrm>
            <a:custGeom>
              <a:rect b="b" l="l" r="r" t="t"/>
              <a:pathLst>
                <a:path extrusionOk="0" h="5235" w="5674">
                  <a:moveTo>
                    <a:pt x="3579" y="0"/>
                  </a:moveTo>
                  <a:cubicBezTo>
                    <a:pt x="3169" y="0"/>
                    <a:pt x="2476" y="38"/>
                    <a:pt x="2331" y="121"/>
                  </a:cubicBezTo>
                  <a:cubicBezTo>
                    <a:pt x="1994" y="313"/>
                    <a:pt x="1921" y="757"/>
                    <a:pt x="1721" y="1090"/>
                  </a:cubicBezTo>
                  <a:cubicBezTo>
                    <a:pt x="1476" y="1499"/>
                    <a:pt x="1031" y="1737"/>
                    <a:pt x="669" y="2048"/>
                  </a:cubicBezTo>
                  <a:cubicBezTo>
                    <a:pt x="305" y="2358"/>
                    <a:pt x="1" y="2852"/>
                    <a:pt x="179" y="3294"/>
                  </a:cubicBezTo>
                  <a:cubicBezTo>
                    <a:pt x="257" y="3483"/>
                    <a:pt x="410" y="3628"/>
                    <a:pt x="558" y="3767"/>
                  </a:cubicBezTo>
                  <a:cubicBezTo>
                    <a:pt x="1286" y="4447"/>
                    <a:pt x="2097" y="5166"/>
                    <a:pt x="3090" y="5230"/>
                  </a:cubicBezTo>
                  <a:cubicBezTo>
                    <a:pt x="3134" y="5233"/>
                    <a:pt x="3177" y="5234"/>
                    <a:pt x="3220" y="5234"/>
                  </a:cubicBezTo>
                  <a:cubicBezTo>
                    <a:pt x="4062" y="5234"/>
                    <a:pt x="4879" y="4717"/>
                    <a:pt x="5266" y="3966"/>
                  </a:cubicBezTo>
                  <a:cubicBezTo>
                    <a:pt x="5673" y="3179"/>
                    <a:pt x="5609" y="2180"/>
                    <a:pt x="5146" y="1422"/>
                  </a:cubicBezTo>
                  <a:cubicBezTo>
                    <a:pt x="4683" y="665"/>
                    <a:pt x="4728" y="125"/>
                    <a:pt x="3849" y="10"/>
                  </a:cubicBezTo>
                  <a:cubicBezTo>
                    <a:pt x="3799" y="4"/>
                    <a:pt x="3702" y="0"/>
                    <a:pt x="3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40"/>
            <p:cNvSpPr/>
            <p:nvPr/>
          </p:nvSpPr>
          <p:spPr>
            <a:xfrm>
              <a:off x="4565714" y="1779093"/>
              <a:ext cx="844016" cy="525913"/>
            </a:xfrm>
            <a:custGeom>
              <a:rect b="b" l="l" r="r" t="t"/>
              <a:pathLst>
                <a:path extrusionOk="0" h="15354" w="24641">
                  <a:moveTo>
                    <a:pt x="7200" y="0"/>
                  </a:moveTo>
                  <a:cubicBezTo>
                    <a:pt x="5198" y="0"/>
                    <a:pt x="3301" y="724"/>
                    <a:pt x="2055" y="2008"/>
                  </a:cubicBezTo>
                  <a:cubicBezTo>
                    <a:pt x="332" y="3784"/>
                    <a:pt x="1" y="6638"/>
                    <a:pt x="1304" y="8506"/>
                  </a:cubicBezTo>
                  <a:cubicBezTo>
                    <a:pt x="2651" y="10437"/>
                    <a:pt x="5175" y="10924"/>
                    <a:pt x="7052" y="10993"/>
                  </a:cubicBezTo>
                  <a:cubicBezTo>
                    <a:pt x="7315" y="11002"/>
                    <a:pt x="7579" y="11006"/>
                    <a:pt x="7842" y="11006"/>
                  </a:cubicBezTo>
                  <a:cubicBezTo>
                    <a:pt x="8246" y="11006"/>
                    <a:pt x="8649" y="10998"/>
                    <a:pt x="9044" y="10988"/>
                  </a:cubicBezTo>
                  <a:cubicBezTo>
                    <a:pt x="9444" y="10980"/>
                    <a:pt x="9838" y="10973"/>
                    <a:pt x="10227" y="10973"/>
                  </a:cubicBezTo>
                  <a:cubicBezTo>
                    <a:pt x="11218" y="10973"/>
                    <a:pt x="12175" y="11024"/>
                    <a:pt x="13117" y="11255"/>
                  </a:cubicBezTo>
                  <a:cubicBezTo>
                    <a:pt x="13626" y="11379"/>
                    <a:pt x="14508" y="11692"/>
                    <a:pt x="14709" y="12378"/>
                  </a:cubicBezTo>
                  <a:cubicBezTo>
                    <a:pt x="14806" y="12714"/>
                    <a:pt x="14727" y="13128"/>
                    <a:pt x="14489" y="13518"/>
                  </a:cubicBezTo>
                  <a:cubicBezTo>
                    <a:pt x="14321" y="13795"/>
                    <a:pt x="13635" y="14392"/>
                    <a:pt x="13226" y="14750"/>
                  </a:cubicBezTo>
                  <a:cubicBezTo>
                    <a:pt x="13077" y="14880"/>
                    <a:pt x="12605" y="15187"/>
                    <a:pt x="12517" y="15270"/>
                  </a:cubicBezTo>
                  <a:lnTo>
                    <a:pt x="12720" y="15354"/>
                  </a:lnTo>
                  <a:cubicBezTo>
                    <a:pt x="13069" y="15303"/>
                    <a:pt x="13418" y="15268"/>
                    <a:pt x="13769" y="15246"/>
                  </a:cubicBezTo>
                  <a:cubicBezTo>
                    <a:pt x="14385" y="14705"/>
                    <a:pt x="14910" y="14232"/>
                    <a:pt x="15113" y="13898"/>
                  </a:cubicBezTo>
                  <a:cubicBezTo>
                    <a:pt x="15456" y="13333"/>
                    <a:pt x="15564" y="12706"/>
                    <a:pt x="15410" y="12174"/>
                  </a:cubicBezTo>
                  <a:cubicBezTo>
                    <a:pt x="15185" y="11406"/>
                    <a:pt x="14433" y="10828"/>
                    <a:pt x="13292" y="10548"/>
                  </a:cubicBezTo>
                  <a:cubicBezTo>
                    <a:pt x="12279" y="10299"/>
                    <a:pt x="11240" y="10245"/>
                    <a:pt x="10212" y="10245"/>
                  </a:cubicBezTo>
                  <a:cubicBezTo>
                    <a:pt x="9815" y="10245"/>
                    <a:pt x="9420" y="10253"/>
                    <a:pt x="9029" y="10261"/>
                  </a:cubicBezTo>
                  <a:cubicBezTo>
                    <a:pt x="8636" y="10269"/>
                    <a:pt x="8234" y="10277"/>
                    <a:pt x="7835" y="10277"/>
                  </a:cubicBezTo>
                  <a:cubicBezTo>
                    <a:pt x="7581" y="10277"/>
                    <a:pt x="7329" y="10274"/>
                    <a:pt x="7079" y="10265"/>
                  </a:cubicBezTo>
                  <a:cubicBezTo>
                    <a:pt x="5366" y="10202"/>
                    <a:pt x="3078" y="9776"/>
                    <a:pt x="1903" y="8089"/>
                  </a:cubicBezTo>
                  <a:cubicBezTo>
                    <a:pt x="793" y="6499"/>
                    <a:pt x="1091" y="4051"/>
                    <a:pt x="2579" y="2517"/>
                  </a:cubicBezTo>
                  <a:cubicBezTo>
                    <a:pt x="3689" y="1375"/>
                    <a:pt x="5390" y="732"/>
                    <a:pt x="7197" y="732"/>
                  </a:cubicBezTo>
                  <a:cubicBezTo>
                    <a:pt x="7576" y="732"/>
                    <a:pt x="7960" y="760"/>
                    <a:pt x="8343" y="818"/>
                  </a:cubicBezTo>
                  <a:cubicBezTo>
                    <a:pt x="10191" y="1098"/>
                    <a:pt x="12109" y="2019"/>
                    <a:pt x="14046" y="3555"/>
                  </a:cubicBezTo>
                  <a:cubicBezTo>
                    <a:pt x="15257" y="4517"/>
                    <a:pt x="16383" y="5631"/>
                    <a:pt x="17472" y="6707"/>
                  </a:cubicBezTo>
                  <a:cubicBezTo>
                    <a:pt x="17912" y="7145"/>
                    <a:pt x="18370" y="7597"/>
                    <a:pt x="18827" y="8034"/>
                  </a:cubicBezTo>
                  <a:cubicBezTo>
                    <a:pt x="20465" y="9599"/>
                    <a:pt x="22294" y="11083"/>
                    <a:pt x="24556" y="11343"/>
                  </a:cubicBezTo>
                  <a:lnTo>
                    <a:pt x="24640" y="10619"/>
                  </a:lnTo>
                  <a:cubicBezTo>
                    <a:pt x="22592" y="10381"/>
                    <a:pt x="20878" y="8982"/>
                    <a:pt x="19332" y="7504"/>
                  </a:cubicBezTo>
                  <a:cubicBezTo>
                    <a:pt x="18878" y="7071"/>
                    <a:pt x="18424" y="6622"/>
                    <a:pt x="17985" y="6188"/>
                  </a:cubicBezTo>
                  <a:cubicBezTo>
                    <a:pt x="16882" y="5096"/>
                    <a:pt x="15742" y="3968"/>
                    <a:pt x="14499" y="2982"/>
                  </a:cubicBezTo>
                  <a:cubicBezTo>
                    <a:pt x="12461" y="1364"/>
                    <a:pt x="10426" y="393"/>
                    <a:pt x="8451" y="95"/>
                  </a:cubicBezTo>
                  <a:cubicBezTo>
                    <a:pt x="8033" y="31"/>
                    <a:pt x="7614" y="0"/>
                    <a:pt x="720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40"/>
            <p:cNvSpPr/>
            <p:nvPr/>
          </p:nvSpPr>
          <p:spPr>
            <a:xfrm>
              <a:off x="5327027" y="2084667"/>
              <a:ext cx="135332" cy="128173"/>
            </a:xfrm>
            <a:custGeom>
              <a:rect b="b" l="l" r="r" t="t"/>
              <a:pathLst>
                <a:path extrusionOk="0" h="3742" w="3951">
                  <a:moveTo>
                    <a:pt x="2009" y="1"/>
                  </a:moveTo>
                  <a:cubicBezTo>
                    <a:pt x="1939" y="1"/>
                    <a:pt x="1867" y="5"/>
                    <a:pt x="1796" y="13"/>
                  </a:cubicBezTo>
                  <a:cubicBezTo>
                    <a:pt x="1044" y="98"/>
                    <a:pt x="418" y="628"/>
                    <a:pt x="208" y="1356"/>
                  </a:cubicBezTo>
                  <a:cubicBezTo>
                    <a:pt x="0" y="2084"/>
                    <a:pt x="250" y="2864"/>
                    <a:pt x="843" y="3336"/>
                  </a:cubicBezTo>
                  <a:cubicBezTo>
                    <a:pt x="1181" y="3604"/>
                    <a:pt x="1592" y="3741"/>
                    <a:pt x="2006" y="3741"/>
                  </a:cubicBezTo>
                  <a:cubicBezTo>
                    <a:pt x="2318" y="3741"/>
                    <a:pt x="2630" y="3664"/>
                    <a:pt x="2914" y="3507"/>
                  </a:cubicBezTo>
                  <a:cubicBezTo>
                    <a:pt x="3576" y="3140"/>
                    <a:pt x="3950" y="2410"/>
                    <a:pt x="3865" y="1659"/>
                  </a:cubicBezTo>
                  <a:cubicBezTo>
                    <a:pt x="3756" y="705"/>
                    <a:pt x="2947" y="1"/>
                    <a:pt x="200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40"/>
            <p:cNvSpPr/>
            <p:nvPr/>
          </p:nvSpPr>
          <p:spPr>
            <a:xfrm>
              <a:off x="5368576" y="2110220"/>
              <a:ext cx="80288" cy="76075"/>
            </a:xfrm>
            <a:custGeom>
              <a:rect b="b" l="l" r="r" t="t"/>
              <a:pathLst>
                <a:path extrusionOk="0" h="2221" w="2344">
                  <a:moveTo>
                    <a:pt x="1193" y="1"/>
                  </a:moveTo>
                  <a:cubicBezTo>
                    <a:pt x="1151" y="1"/>
                    <a:pt x="1108" y="3"/>
                    <a:pt x="1065" y="8"/>
                  </a:cubicBezTo>
                  <a:cubicBezTo>
                    <a:pt x="619" y="59"/>
                    <a:pt x="247" y="374"/>
                    <a:pt x="123" y="805"/>
                  </a:cubicBezTo>
                  <a:cubicBezTo>
                    <a:pt x="0" y="1236"/>
                    <a:pt x="148" y="1700"/>
                    <a:pt x="500" y="1979"/>
                  </a:cubicBezTo>
                  <a:cubicBezTo>
                    <a:pt x="700" y="2139"/>
                    <a:pt x="944" y="2221"/>
                    <a:pt x="1190" y="2221"/>
                  </a:cubicBezTo>
                  <a:cubicBezTo>
                    <a:pt x="1375" y="2221"/>
                    <a:pt x="1560" y="2174"/>
                    <a:pt x="1728" y="2081"/>
                  </a:cubicBezTo>
                  <a:cubicBezTo>
                    <a:pt x="2121" y="1864"/>
                    <a:pt x="2344" y="1431"/>
                    <a:pt x="2293" y="985"/>
                  </a:cubicBezTo>
                  <a:cubicBezTo>
                    <a:pt x="2229" y="418"/>
                    <a:pt x="1749" y="1"/>
                    <a:pt x="119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40"/>
            <p:cNvSpPr/>
            <p:nvPr/>
          </p:nvSpPr>
          <p:spPr>
            <a:xfrm>
              <a:off x="5385634" y="2117208"/>
              <a:ext cx="57784" cy="58401"/>
            </a:xfrm>
            <a:custGeom>
              <a:rect b="b" l="l" r="r" t="t"/>
              <a:pathLst>
                <a:path extrusionOk="0" h="1705" w="1687">
                  <a:moveTo>
                    <a:pt x="695" y="0"/>
                  </a:moveTo>
                  <a:cubicBezTo>
                    <a:pt x="660" y="0"/>
                    <a:pt x="625" y="2"/>
                    <a:pt x="589" y="6"/>
                  </a:cubicBezTo>
                  <a:lnTo>
                    <a:pt x="589" y="5"/>
                  </a:lnTo>
                  <a:cubicBezTo>
                    <a:pt x="359" y="32"/>
                    <a:pt x="149" y="146"/>
                    <a:pt x="1" y="324"/>
                  </a:cubicBezTo>
                  <a:cubicBezTo>
                    <a:pt x="137" y="250"/>
                    <a:pt x="285" y="214"/>
                    <a:pt x="432" y="214"/>
                  </a:cubicBezTo>
                  <a:cubicBezTo>
                    <a:pt x="697" y="214"/>
                    <a:pt x="958" y="331"/>
                    <a:pt x="1136" y="548"/>
                  </a:cubicBezTo>
                  <a:cubicBezTo>
                    <a:pt x="1410" y="885"/>
                    <a:pt x="1404" y="1372"/>
                    <a:pt x="1122" y="1704"/>
                  </a:cubicBezTo>
                  <a:cubicBezTo>
                    <a:pt x="1506" y="1498"/>
                    <a:pt x="1687" y="1050"/>
                    <a:pt x="1558" y="635"/>
                  </a:cubicBezTo>
                  <a:cubicBezTo>
                    <a:pt x="1439" y="255"/>
                    <a:pt x="1086" y="0"/>
                    <a:pt x="695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40"/>
            <p:cNvSpPr/>
            <p:nvPr/>
          </p:nvSpPr>
          <p:spPr>
            <a:xfrm>
              <a:off x="4167656" y="2357529"/>
              <a:ext cx="782635" cy="488715"/>
            </a:xfrm>
            <a:custGeom>
              <a:rect b="b" l="l" r="r" t="t"/>
              <a:pathLst>
                <a:path extrusionOk="0" h="14268" w="22849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376" y="10720"/>
                    <a:pt x="921" y="11789"/>
                    <a:pt x="1523" y="12730"/>
                  </a:cubicBezTo>
                  <a:cubicBezTo>
                    <a:pt x="1800" y="13162"/>
                    <a:pt x="2180" y="13743"/>
                    <a:pt x="2636" y="14268"/>
                  </a:cubicBezTo>
                  <a:lnTo>
                    <a:pt x="9707" y="11897"/>
                  </a:lnTo>
                  <a:cubicBezTo>
                    <a:pt x="13112" y="10756"/>
                    <a:pt x="16563" y="9591"/>
                    <a:pt x="19540" y="7583"/>
                  </a:cubicBezTo>
                  <a:cubicBezTo>
                    <a:pt x="20547" y="6903"/>
                    <a:pt x="21514" y="6104"/>
                    <a:pt x="22104" y="5043"/>
                  </a:cubicBezTo>
                  <a:cubicBezTo>
                    <a:pt x="22696" y="3983"/>
                    <a:pt x="22848" y="2611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40"/>
            <p:cNvSpPr/>
            <p:nvPr/>
          </p:nvSpPr>
          <p:spPr>
            <a:xfrm>
              <a:off x="4167656" y="2357529"/>
              <a:ext cx="763557" cy="346019"/>
            </a:xfrm>
            <a:custGeom>
              <a:rect b="b" l="l" r="r" t="t"/>
              <a:pathLst>
                <a:path extrusionOk="0" h="10102" w="22292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55" y="9771"/>
                    <a:pt x="117" y="9937"/>
                    <a:pt x="181" y="10102"/>
                  </a:cubicBezTo>
                  <a:cubicBezTo>
                    <a:pt x="7329" y="9068"/>
                    <a:pt x="13287" y="4661"/>
                    <a:pt x="20247" y="2108"/>
                  </a:cubicBezTo>
                  <a:cubicBezTo>
                    <a:pt x="20913" y="1835"/>
                    <a:pt x="21592" y="1682"/>
                    <a:pt x="22272" y="1682"/>
                  </a:cubicBezTo>
                  <a:cubicBezTo>
                    <a:pt x="22278" y="1682"/>
                    <a:pt x="22285" y="1682"/>
                    <a:pt x="22291" y="1682"/>
                  </a:cubicBezTo>
                  <a:cubicBezTo>
                    <a:pt x="22272" y="1643"/>
                    <a:pt x="22252" y="1604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40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40"/>
            <p:cNvSpPr/>
            <p:nvPr/>
          </p:nvSpPr>
          <p:spPr>
            <a:xfrm>
              <a:off x="4095998" y="2074117"/>
              <a:ext cx="273677" cy="531462"/>
            </a:xfrm>
            <a:custGeom>
              <a:rect b="b" l="l" r="r" t="t"/>
              <a:pathLst>
                <a:path extrusionOk="0" h="15516" w="7990">
                  <a:moveTo>
                    <a:pt x="1493" y="1"/>
                  </a:moveTo>
                  <a:cubicBezTo>
                    <a:pt x="1005" y="191"/>
                    <a:pt x="506" y="352"/>
                    <a:pt x="0" y="487"/>
                  </a:cubicBezTo>
                  <a:cubicBezTo>
                    <a:pt x="1441" y="6178"/>
                    <a:pt x="4717" y="10688"/>
                    <a:pt x="7989" y="15516"/>
                  </a:cubicBezTo>
                  <a:cubicBezTo>
                    <a:pt x="5360" y="10552"/>
                    <a:pt x="3185" y="5358"/>
                    <a:pt x="1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40"/>
            <p:cNvSpPr/>
            <p:nvPr/>
          </p:nvSpPr>
          <p:spPr>
            <a:xfrm>
              <a:off x="4709338" y="2422439"/>
              <a:ext cx="260593" cy="324166"/>
            </a:xfrm>
            <a:custGeom>
              <a:rect b="b" l="l" r="r" t="t"/>
              <a:pathLst>
                <a:path extrusionOk="0" h="9464" w="7608">
                  <a:moveTo>
                    <a:pt x="6634" y="1"/>
                  </a:moveTo>
                  <a:cubicBezTo>
                    <a:pt x="6894" y="2093"/>
                    <a:pt x="6348" y="4274"/>
                    <a:pt x="5137" y="5999"/>
                  </a:cubicBezTo>
                  <a:cubicBezTo>
                    <a:pt x="3924" y="7723"/>
                    <a:pt x="2057" y="8976"/>
                    <a:pt x="1" y="9441"/>
                  </a:cubicBezTo>
                  <a:cubicBezTo>
                    <a:pt x="181" y="9456"/>
                    <a:pt x="361" y="9464"/>
                    <a:pt x="541" y="9464"/>
                  </a:cubicBezTo>
                  <a:cubicBezTo>
                    <a:pt x="2680" y="9464"/>
                    <a:pt x="4804" y="8383"/>
                    <a:pt x="6036" y="6630"/>
                  </a:cubicBezTo>
                  <a:cubicBezTo>
                    <a:pt x="7371" y="4730"/>
                    <a:pt x="7608" y="2111"/>
                    <a:pt x="66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40"/>
            <p:cNvSpPr/>
            <p:nvPr/>
          </p:nvSpPr>
          <p:spPr>
            <a:xfrm>
              <a:off x="3915073" y="1875208"/>
              <a:ext cx="216955" cy="248742"/>
            </a:xfrm>
            <a:custGeom>
              <a:rect b="b" l="l" r="r" t="t"/>
              <a:pathLst>
                <a:path extrusionOk="0" h="7262" w="6334">
                  <a:moveTo>
                    <a:pt x="3679" y="0"/>
                  </a:moveTo>
                  <a:cubicBezTo>
                    <a:pt x="3448" y="0"/>
                    <a:pt x="3218" y="74"/>
                    <a:pt x="2997" y="147"/>
                  </a:cubicBezTo>
                  <a:cubicBezTo>
                    <a:pt x="2479" y="318"/>
                    <a:pt x="1961" y="489"/>
                    <a:pt x="1443" y="661"/>
                  </a:cubicBezTo>
                  <a:cubicBezTo>
                    <a:pt x="1058" y="788"/>
                    <a:pt x="650" y="929"/>
                    <a:pt x="393" y="1242"/>
                  </a:cubicBezTo>
                  <a:cubicBezTo>
                    <a:pt x="168" y="1514"/>
                    <a:pt x="87" y="1878"/>
                    <a:pt x="68" y="2230"/>
                  </a:cubicBezTo>
                  <a:cubicBezTo>
                    <a:pt x="1" y="3380"/>
                    <a:pt x="502" y="4515"/>
                    <a:pt x="1260" y="5384"/>
                  </a:cubicBezTo>
                  <a:cubicBezTo>
                    <a:pt x="1961" y="6186"/>
                    <a:pt x="2870" y="6781"/>
                    <a:pt x="3824" y="7262"/>
                  </a:cubicBezTo>
                  <a:cubicBezTo>
                    <a:pt x="4361" y="7113"/>
                    <a:pt x="4891" y="6986"/>
                    <a:pt x="5367" y="6856"/>
                  </a:cubicBezTo>
                  <a:cubicBezTo>
                    <a:pt x="5674" y="6772"/>
                    <a:pt x="5983" y="6687"/>
                    <a:pt x="6293" y="6604"/>
                  </a:cubicBezTo>
                  <a:cubicBezTo>
                    <a:pt x="6196" y="5839"/>
                    <a:pt x="6333" y="5035"/>
                    <a:pt x="6311" y="4253"/>
                  </a:cubicBezTo>
                  <a:cubicBezTo>
                    <a:pt x="6269" y="2835"/>
                    <a:pt x="5644" y="1444"/>
                    <a:pt x="4614" y="468"/>
                  </a:cubicBezTo>
                  <a:cubicBezTo>
                    <a:pt x="4396" y="261"/>
                    <a:pt x="4144" y="65"/>
                    <a:pt x="3846" y="14"/>
                  </a:cubicBezTo>
                  <a:cubicBezTo>
                    <a:pt x="3790" y="4"/>
                    <a:pt x="3735" y="0"/>
                    <a:pt x="367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40"/>
            <p:cNvSpPr/>
            <p:nvPr/>
          </p:nvSpPr>
          <p:spPr>
            <a:xfrm>
              <a:off x="4091580" y="1922272"/>
              <a:ext cx="74157" cy="115671"/>
            </a:xfrm>
            <a:custGeom>
              <a:rect b="b" l="l" r="r" t="t"/>
              <a:pathLst>
                <a:path extrusionOk="0" h="3377" w="2165">
                  <a:moveTo>
                    <a:pt x="931" y="1"/>
                  </a:moveTo>
                  <a:cubicBezTo>
                    <a:pt x="750" y="1"/>
                    <a:pt x="567" y="53"/>
                    <a:pt x="445" y="182"/>
                  </a:cubicBezTo>
                  <a:cubicBezTo>
                    <a:pt x="258" y="381"/>
                    <a:pt x="265" y="691"/>
                    <a:pt x="297" y="962"/>
                  </a:cubicBezTo>
                  <a:cubicBezTo>
                    <a:pt x="352" y="1437"/>
                    <a:pt x="441" y="1931"/>
                    <a:pt x="279" y="2381"/>
                  </a:cubicBezTo>
                  <a:cubicBezTo>
                    <a:pt x="182" y="2650"/>
                    <a:pt x="0" y="2953"/>
                    <a:pt x="153" y="3195"/>
                  </a:cubicBezTo>
                  <a:cubicBezTo>
                    <a:pt x="232" y="3317"/>
                    <a:pt x="381" y="3377"/>
                    <a:pt x="527" y="3377"/>
                  </a:cubicBezTo>
                  <a:cubicBezTo>
                    <a:pt x="551" y="3377"/>
                    <a:pt x="574" y="3375"/>
                    <a:pt x="598" y="3372"/>
                  </a:cubicBezTo>
                  <a:cubicBezTo>
                    <a:pt x="766" y="3349"/>
                    <a:pt x="915" y="3260"/>
                    <a:pt x="1050" y="3159"/>
                  </a:cubicBezTo>
                  <a:cubicBezTo>
                    <a:pt x="1444" y="2866"/>
                    <a:pt x="1748" y="2470"/>
                    <a:pt x="1932" y="2017"/>
                  </a:cubicBezTo>
                  <a:cubicBezTo>
                    <a:pt x="2124" y="1539"/>
                    <a:pt x="2164" y="967"/>
                    <a:pt x="1887" y="534"/>
                  </a:cubicBezTo>
                  <a:cubicBezTo>
                    <a:pt x="1697" y="241"/>
                    <a:pt x="1385" y="48"/>
                    <a:pt x="1040" y="7"/>
                  </a:cubicBezTo>
                  <a:cubicBezTo>
                    <a:pt x="1004" y="3"/>
                    <a:pt x="967" y="1"/>
                    <a:pt x="9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0"/>
            <p:cNvSpPr/>
            <p:nvPr/>
          </p:nvSpPr>
          <p:spPr>
            <a:xfrm>
              <a:off x="3903118" y="1569531"/>
              <a:ext cx="244768" cy="194075"/>
            </a:xfrm>
            <a:custGeom>
              <a:rect b="b" l="l" r="r" t="t"/>
              <a:pathLst>
                <a:path extrusionOk="0" h="5666" w="7146">
                  <a:moveTo>
                    <a:pt x="5902" y="1"/>
                  </a:moveTo>
                  <a:cubicBezTo>
                    <a:pt x="5872" y="1"/>
                    <a:pt x="5841" y="2"/>
                    <a:pt x="5811" y="6"/>
                  </a:cubicBezTo>
                  <a:lnTo>
                    <a:pt x="755" y="584"/>
                  </a:lnTo>
                  <a:cubicBezTo>
                    <a:pt x="315" y="633"/>
                    <a:pt x="1" y="1030"/>
                    <a:pt x="50" y="1470"/>
                  </a:cubicBezTo>
                  <a:lnTo>
                    <a:pt x="447" y="4955"/>
                  </a:lnTo>
                  <a:cubicBezTo>
                    <a:pt x="494" y="5363"/>
                    <a:pt x="841" y="5665"/>
                    <a:pt x="1243" y="5665"/>
                  </a:cubicBezTo>
                  <a:cubicBezTo>
                    <a:pt x="1273" y="5665"/>
                    <a:pt x="1303" y="5663"/>
                    <a:pt x="1333" y="5660"/>
                  </a:cubicBezTo>
                  <a:lnTo>
                    <a:pt x="6390" y="5082"/>
                  </a:lnTo>
                  <a:cubicBezTo>
                    <a:pt x="6829" y="5033"/>
                    <a:pt x="7145" y="4636"/>
                    <a:pt x="7096" y="4196"/>
                  </a:cubicBezTo>
                  <a:lnTo>
                    <a:pt x="6697" y="711"/>
                  </a:lnTo>
                  <a:cubicBezTo>
                    <a:pt x="6651" y="301"/>
                    <a:pt x="6305" y="1"/>
                    <a:pt x="590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0"/>
            <p:cNvSpPr/>
            <p:nvPr/>
          </p:nvSpPr>
          <p:spPr>
            <a:xfrm>
              <a:off x="3882395" y="1571929"/>
              <a:ext cx="244768" cy="193972"/>
            </a:xfrm>
            <a:custGeom>
              <a:rect b="b" l="l" r="r" t="t"/>
              <a:pathLst>
                <a:path extrusionOk="0" h="5663" w="7146">
                  <a:moveTo>
                    <a:pt x="5904" y="1"/>
                  </a:moveTo>
                  <a:cubicBezTo>
                    <a:pt x="5873" y="1"/>
                    <a:pt x="5842" y="2"/>
                    <a:pt x="5811" y="6"/>
                  </a:cubicBezTo>
                  <a:lnTo>
                    <a:pt x="755" y="584"/>
                  </a:lnTo>
                  <a:cubicBezTo>
                    <a:pt x="317" y="633"/>
                    <a:pt x="1" y="1030"/>
                    <a:pt x="50" y="1469"/>
                  </a:cubicBezTo>
                  <a:lnTo>
                    <a:pt x="448" y="4954"/>
                  </a:lnTo>
                  <a:cubicBezTo>
                    <a:pt x="494" y="5361"/>
                    <a:pt x="840" y="5663"/>
                    <a:pt x="1242" y="5663"/>
                  </a:cubicBezTo>
                  <a:cubicBezTo>
                    <a:pt x="1273" y="5663"/>
                    <a:pt x="1304" y="5661"/>
                    <a:pt x="1335" y="5657"/>
                  </a:cubicBezTo>
                  <a:lnTo>
                    <a:pt x="6390" y="5081"/>
                  </a:lnTo>
                  <a:cubicBezTo>
                    <a:pt x="6829" y="5030"/>
                    <a:pt x="7145" y="4633"/>
                    <a:pt x="7094" y="4194"/>
                  </a:cubicBezTo>
                  <a:lnTo>
                    <a:pt x="6697" y="711"/>
                  </a:lnTo>
                  <a:cubicBezTo>
                    <a:pt x="6650" y="302"/>
                    <a:pt x="6304" y="1"/>
                    <a:pt x="59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0"/>
            <p:cNvSpPr/>
            <p:nvPr/>
          </p:nvSpPr>
          <p:spPr>
            <a:xfrm>
              <a:off x="3949086" y="1605840"/>
              <a:ext cx="81418" cy="77102"/>
            </a:xfrm>
            <a:custGeom>
              <a:rect b="b" l="l" r="r" t="t"/>
              <a:pathLst>
                <a:path extrusionOk="0" h="2251" w="2377">
                  <a:moveTo>
                    <a:pt x="1209" y="0"/>
                  </a:moveTo>
                  <a:cubicBezTo>
                    <a:pt x="1166" y="0"/>
                    <a:pt x="1123" y="2"/>
                    <a:pt x="1080" y="7"/>
                  </a:cubicBezTo>
                  <a:cubicBezTo>
                    <a:pt x="628" y="58"/>
                    <a:pt x="250" y="377"/>
                    <a:pt x="126" y="814"/>
                  </a:cubicBezTo>
                  <a:cubicBezTo>
                    <a:pt x="0" y="1252"/>
                    <a:pt x="150" y="1722"/>
                    <a:pt x="507" y="2005"/>
                  </a:cubicBezTo>
                  <a:cubicBezTo>
                    <a:pt x="710" y="2167"/>
                    <a:pt x="958" y="2250"/>
                    <a:pt x="1207" y="2250"/>
                  </a:cubicBezTo>
                  <a:cubicBezTo>
                    <a:pt x="1394" y="2250"/>
                    <a:pt x="1582" y="2203"/>
                    <a:pt x="1752" y="2108"/>
                  </a:cubicBezTo>
                  <a:cubicBezTo>
                    <a:pt x="2151" y="1888"/>
                    <a:pt x="2377" y="1449"/>
                    <a:pt x="2324" y="997"/>
                  </a:cubicBezTo>
                  <a:cubicBezTo>
                    <a:pt x="2259" y="423"/>
                    <a:pt x="1773" y="0"/>
                    <a:pt x="1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0"/>
            <p:cNvSpPr/>
            <p:nvPr/>
          </p:nvSpPr>
          <p:spPr>
            <a:xfrm>
              <a:off x="3969809" y="1628687"/>
              <a:ext cx="37301" cy="31341"/>
            </a:xfrm>
            <a:custGeom>
              <a:rect b="b" l="l" r="r" t="t"/>
              <a:pathLst>
                <a:path extrusionOk="0" h="915" w="1089">
                  <a:moveTo>
                    <a:pt x="602" y="1"/>
                  </a:moveTo>
                  <a:cubicBezTo>
                    <a:pt x="585" y="1"/>
                    <a:pt x="567" y="2"/>
                    <a:pt x="550" y="4"/>
                  </a:cubicBezTo>
                  <a:cubicBezTo>
                    <a:pt x="146" y="50"/>
                    <a:pt x="0" y="561"/>
                    <a:pt x="318" y="814"/>
                  </a:cubicBezTo>
                  <a:cubicBezTo>
                    <a:pt x="405" y="883"/>
                    <a:pt x="504" y="914"/>
                    <a:pt x="600" y="914"/>
                  </a:cubicBezTo>
                  <a:cubicBezTo>
                    <a:pt x="853" y="914"/>
                    <a:pt x="1089" y="698"/>
                    <a:pt x="1056" y="405"/>
                  </a:cubicBezTo>
                  <a:cubicBezTo>
                    <a:pt x="1028" y="172"/>
                    <a:pt x="831" y="1"/>
                    <a:pt x="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40"/>
            <p:cNvSpPr/>
            <p:nvPr/>
          </p:nvSpPr>
          <p:spPr>
            <a:xfrm>
              <a:off x="4043762" y="1678114"/>
              <a:ext cx="56140" cy="53194"/>
            </a:xfrm>
            <a:custGeom>
              <a:rect b="b" l="l" r="r" t="t"/>
              <a:pathLst>
                <a:path extrusionOk="0" h="1553" w="1639">
                  <a:moveTo>
                    <a:pt x="833" y="1"/>
                  </a:moveTo>
                  <a:cubicBezTo>
                    <a:pt x="804" y="1"/>
                    <a:pt x="774" y="2"/>
                    <a:pt x="745" y="6"/>
                  </a:cubicBezTo>
                  <a:cubicBezTo>
                    <a:pt x="433" y="42"/>
                    <a:pt x="174" y="262"/>
                    <a:pt x="88" y="563"/>
                  </a:cubicBezTo>
                  <a:cubicBezTo>
                    <a:pt x="1" y="865"/>
                    <a:pt x="104" y="1189"/>
                    <a:pt x="350" y="1383"/>
                  </a:cubicBezTo>
                  <a:cubicBezTo>
                    <a:pt x="490" y="1495"/>
                    <a:pt x="661" y="1552"/>
                    <a:pt x="833" y="1552"/>
                  </a:cubicBezTo>
                  <a:cubicBezTo>
                    <a:pt x="962" y="1552"/>
                    <a:pt x="1092" y="1520"/>
                    <a:pt x="1209" y="1455"/>
                  </a:cubicBezTo>
                  <a:cubicBezTo>
                    <a:pt x="1483" y="1303"/>
                    <a:pt x="1639" y="1000"/>
                    <a:pt x="1603" y="689"/>
                  </a:cubicBezTo>
                  <a:cubicBezTo>
                    <a:pt x="1558" y="293"/>
                    <a:pt x="1222" y="1"/>
                    <a:pt x="83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40"/>
            <p:cNvSpPr/>
            <p:nvPr/>
          </p:nvSpPr>
          <p:spPr>
            <a:xfrm>
              <a:off x="3977482" y="1707367"/>
              <a:ext cx="39836" cy="33396"/>
            </a:xfrm>
            <a:custGeom>
              <a:rect b="b" l="l" r="r" t="t"/>
              <a:pathLst>
                <a:path extrusionOk="0" h="975" w="1163">
                  <a:moveTo>
                    <a:pt x="646" y="0"/>
                  </a:moveTo>
                  <a:cubicBezTo>
                    <a:pt x="627" y="0"/>
                    <a:pt x="607" y="2"/>
                    <a:pt x="588" y="4"/>
                  </a:cubicBezTo>
                  <a:cubicBezTo>
                    <a:pt x="158" y="52"/>
                    <a:pt x="1" y="598"/>
                    <a:pt x="341" y="868"/>
                  </a:cubicBezTo>
                  <a:cubicBezTo>
                    <a:pt x="434" y="942"/>
                    <a:pt x="539" y="975"/>
                    <a:pt x="641" y="975"/>
                  </a:cubicBezTo>
                  <a:cubicBezTo>
                    <a:pt x="912" y="975"/>
                    <a:pt x="1163" y="744"/>
                    <a:pt x="1127" y="432"/>
                  </a:cubicBezTo>
                  <a:cubicBezTo>
                    <a:pt x="1099" y="183"/>
                    <a:pt x="890" y="0"/>
                    <a:pt x="6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40"/>
            <p:cNvSpPr/>
            <p:nvPr/>
          </p:nvSpPr>
          <p:spPr>
            <a:xfrm>
              <a:off x="3904146" y="1659583"/>
              <a:ext cx="36445" cy="45042"/>
            </a:xfrm>
            <a:custGeom>
              <a:rect b="b" l="l" r="r" t="t"/>
              <a:pathLst>
                <a:path extrusionOk="0" h="1315" w="1064">
                  <a:moveTo>
                    <a:pt x="926" y="0"/>
                  </a:moveTo>
                  <a:lnTo>
                    <a:pt x="1" y="107"/>
                  </a:lnTo>
                  <a:lnTo>
                    <a:pt x="138" y="1315"/>
                  </a:lnTo>
                  <a:lnTo>
                    <a:pt x="1064" y="1209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40"/>
            <p:cNvSpPr/>
            <p:nvPr/>
          </p:nvSpPr>
          <p:spPr>
            <a:xfrm>
              <a:off x="3992691" y="1736345"/>
              <a:ext cx="32403" cy="56893"/>
            </a:xfrm>
            <a:custGeom>
              <a:rect b="b" l="l" r="r" t="t"/>
              <a:pathLst>
                <a:path extrusionOk="0" h="1661" w="946">
                  <a:moveTo>
                    <a:pt x="767" y="1"/>
                  </a:moveTo>
                  <a:lnTo>
                    <a:pt x="0" y="88"/>
                  </a:lnTo>
                  <a:lnTo>
                    <a:pt x="180" y="1660"/>
                  </a:lnTo>
                  <a:lnTo>
                    <a:pt x="945" y="1572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40"/>
            <p:cNvSpPr/>
            <p:nvPr/>
          </p:nvSpPr>
          <p:spPr>
            <a:xfrm>
              <a:off x="3991663" y="1789849"/>
              <a:ext cx="145333" cy="921598"/>
            </a:xfrm>
            <a:custGeom>
              <a:rect b="b" l="l" r="r" t="t"/>
              <a:pathLst>
                <a:path extrusionOk="0" h="26906" w="4243">
                  <a:moveTo>
                    <a:pt x="1188" y="1"/>
                  </a:moveTo>
                  <a:lnTo>
                    <a:pt x="0" y="135"/>
                  </a:lnTo>
                  <a:lnTo>
                    <a:pt x="3055" y="26905"/>
                  </a:lnTo>
                  <a:lnTo>
                    <a:pt x="4243" y="26771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40"/>
            <p:cNvSpPr/>
            <p:nvPr/>
          </p:nvSpPr>
          <p:spPr>
            <a:xfrm>
              <a:off x="4015572" y="1795021"/>
              <a:ext cx="112245" cy="917864"/>
            </a:xfrm>
            <a:custGeom>
              <a:rect b="b" l="l" r="r" t="t"/>
              <a:pathLst>
                <a:path extrusionOk="0" h="26797" w="3277">
                  <a:moveTo>
                    <a:pt x="222" y="1"/>
                  </a:moveTo>
                  <a:lnTo>
                    <a:pt x="0" y="26"/>
                  </a:lnTo>
                  <a:lnTo>
                    <a:pt x="3055" y="26796"/>
                  </a:lnTo>
                  <a:lnTo>
                    <a:pt x="3277" y="26771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40"/>
            <p:cNvSpPr/>
            <p:nvPr/>
          </p:nvSpPr>
          <p:spPr>
            <a:xfrm>
              <a:off x="3951278" y="1767550"/>
              <a:ext cx="121459" cy="49255"/>
            </a:xfrm>
            <a:custGeom>
              <a:rect b="b" l="l" r="r" t="t"/>
              <a:pathLst>
                <a:path extrusionOk="0" h="1438" w="3546">
                  <a:moveTo>
                    <a:pt x="3425" y="0"/>
                  </a:moveTo>
                  <a:lnTo>
                    <a:pt x="1" y="391"/>
                  </a:lnTo>
                  <a:lnTo>
                    <a:pt x="121" y="1438"/>
                  </a:lnTo>
                  <a:lnTo>
                    <a:pt x="3545" y="1047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40"/>
            <p:cNvSpPr/>
            <p:nvPr/>
          </p:nvSpPr>
          <p:spPr>
            <a:xfrm>
              <a:off x="3976420" y="1790842"/>
              <a:ext cx="77959" cy="61997"/>
            </a:xfrm>
            <a:custGeom>
              <a:rect b="b" l="l" r="r" t="t"/>
              <a:pathLst>
                <a:path extrusionOk="0" h="1810" w="2276">
                  <a:moveTo>
                    <a:pt x="2095" y="0"/>
                  </a:moveTo>
                  <a:lnTo>
                    <a:pt x="1" y="238"/>
                  </a:lnTo>
                  <a:lnTo>
                    <a:pt x="180" y="1809"/>
                  </a:lnTo>
                  <a:lnTo>
                    <a:pt x="2275" y="1571"/>
                  </a:lnTo>
                  <a:lnTo>
                    <a:pt x="209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40"/>
            <p:cNvSpPr/>
            <p:nvPr/>
          </p:nvSpPr>
          <p:spPr>
            <a:xfrm>
              <a:off x="4064348" y="2668446"/>
              <a:ext cx="102415" cy="62134"/>
            </a:xfrm>
            <a:custGeom>
              <a:rect b="b" l="l" r="r" t="t"/>
              <a:pathLst>
                <a:path extrusionOk="0" h="1814" w="2990">
                  <a:moveTo>
                    <a:pt x="2820" y="0"/>
                  </a:moveTo>
                  <a:lnTo>
                    <a:pt x="0" y="322"/>
                  </a:lnTo>
                  <a:lnTo>
                    <a:pt x="169" y="1814"/>
                  </a:lnTo>
                  <a:lnTo>
                    <a:pt x="2989" y="1492"/>
                  </a:lnTo>
                  <a:lnTo>
                    <a:pt x="282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40"/>
            <p:cNvSpPr/>
            <p:nvPr/>
          </p:nvSpPr>
          <p:spPr>
            <a:xfrm>
              <a:off x="4090038" y="2702563"/>
              <a:ext cx="57339" cy="48810"/>
            </a:xfrm>
            <a:custGeom>
              <a:rect b="b" l="l" r="r" t="t"/>
              <a:pathLst>
                <a:path extrusionOk="0" h="1425" w="1674">
                  <a:moveTo>
                    <a:pt x="1531" y="0"/>
                  </a:moveTo>
                  <a:lnTo>
                    <a:pt x="0" y="175"/>
                  </a:lnTo>
                  <a:lnTo>
                    <a:pt x="143" y="1424"/>
                  </a:lnTo>
                  <a:lnTo>
                    <a:pt x="1673" y="1249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40"/>
            <p:cNvSpPr/>
            <p:nvPr/>
          </p:nvSpPr>
          <p:spPr>
            <a:xfrm>
              <a:off x="3899179" y="1860650"/>
              <a:ext cx="207570" cy="236445"/>
            </a:xfrm>
            <a:custGeom>
              <a:rect b="b" l="l" r="r" t="t"/>
              <a:pathLst>
                <a:path extrusionOk="0" h="6903" w="6060">
                  <a:moveTo>
                    <a:pt x="3622" y="0"/>
                  </a:moveTo>
                  <a:cubicBezTo>
                    <a:pt x="3597" y="0"/>
                    <a:pt x="3571" y="1"/>
                    <a:pt x="3545" y="3"/>
                  </a:cubicBezTo>
                  <a:cubicBezTo>
                    <a:pt x="3256" y="27"/>
                    <a:pt x="2995" y="183"/>
                    <a:pt x="2745" y="333"/>
                  </a:cubicBezTo>
                  <a:lnTo>
                    <a:pt x="574" y="1643"/>
                  </a:lnTo>
                  <a:cubicBezTo>
                    <a:pt x="391" y="1752"/>
                    <a:pt x="189" y="1890"/>
                    <a:pt x="158" y="2101"/>
                  </a:cubicBezTo>
                  <a:cubicBezTo>
                    <a:pt x="119" y="2362"/>
                    <a:pt x="360" y="2600"/>
                    <a:pt x="328" y="2862"/>
                  </a:cubicBezTo>
                  <a:cubicBezTo>
                    <a:pt x="295" y="3124"/>
                    <a:pt x="0" y="3307"/>
                    <a:pt x="2" y="3570"/>
                  </a:cubicBezTo>
                  <a:cubicBezTo>
                    <a:pt x="5" y="3962"/>
                    <a:pt x="622" y="4075"/>
                    <a:pt x="722" y="4454"/>
                  </a:cubicBezTo>
                  <a:cubicBezTo>
                    <a:pt x="773" y="4639"/>
                    <a:pt x="682" y="4835"/>
                    <a:pt x="709" y="5024"/>
                  </a:cubicBezTo>
                  <a:cubicBezTo>
                    <a:pt x="746" y="5303"/>
                    <a:pt x="1016" y="5482"/>
                    <a:pt x="1267" y="5607"/>
                  </a:cubicBezTo>
                  <a:cubicBezTo>
                    <a:pt x="1519" y="5731"/>
                    <a:pt x="1800" y="5858"/>
                    <a:pt x="1917" y="6113"/>
                  </a:cubicBezTo>
                  <a:cubicBezTo>
                    <a:pt x="2008" y="6309"/>
                    <a:pt x="1984" y="6557"/>
                    <a:pt x="2125" y="6724"/>
                  </a:cubicBezTo>
                  <a:cubicBezTo>
                    <a:pt x="2215" y="6830"/>
                    <a:pt x="2357" y="6881"/>
                    <a:pt x="2497" y="6896"/>
                  </a:cubicBezTo>
                  <a:cubicBezTo>
                    <a:pt x="2536" y="6900"/>
                    <a:pt x="2575" y="6903"/>
                    <a:pt x="2614" y="6903"/>
                  </a:cubicBezTo>
                  <a:cubicBezTo>
                    <a:pt x="2900" y="6903"/>
                    <a:pt x="3181" y="6786"/>
                    <a:pt x="3425" y="6629"/>
                  </a:cubicBezTo>
                  <a:cubicBezTo>
                    <a:pt x="3701" y="6451"/>
                    <a:pt x="3940" y="6222"/>
                    <a:pt x="4201" y="6023"/>
                  </a:cubicBezTo>
                  <a:cubicBezTo>
                    <a:pt x="4530" y="5770"/>
                    <a:pt x="4896" y="5565"/>
                    <a:pt x="5282" y="5412"/>
                  </a:cubicBezTo>
                  <a:cubicBezTo>
                    <a:pt x="5396" y="5369"/>
                    <a:pt x="5514" y="5327"/>
                    <a:pt x="5611" y="5252"/>
                  </a:cubicBezTo>
                  <a:cubicBezTo>
                    <a:pt x="5707" y="5178"/>
                    <a:pt x="5782" y="5062"/>
                    <a:pt x="5770" y="4939"/>
                  </a:cubicBezTo>
                  <a:cubicBezTo>
                    <a:pt x="5740" y="4632"/>
                    <a:pt x="5246" y="4570"/>
                    <a:pt x="5171" y="4271"/>
                  </a:cubicBezTo>
                  <a:cubicBezTo>
                    <a:pt x="5328" y="4221"/>
                    <a:pt x="5487" y="4172"/>
                    <a:pt x="5622" y="4078"/>
                  </a:cubicBezTo>
                  <a:cubicBezTo>
                    <a:pt x="5757" y="3983"/>
                    <a:pt x="5864" y="3835"/>
                    <a:pt x="5867" y="3672"/>
                  </a:cubicBezTo>
                  <a:cubicBezTo>
                    <a:pt x="5872" y="3473"/>
                    <a:pt x="5721" y="3296"/>
                    <a:pt x="5541" y="3209"/>
                  </a:cubicBezTo>
                  <a:cubicBezTo>
                    <a:pt x="5361" y="3122"/>
                    <a:pt x="5158" y="3106"/>
                    <a:pt x="4958" y="3092"/>
                  </a:cubicBezTo>
                  <a:cubicBezTo>
                    <a:pt x="5268" y="3077"/>
                    <a:pt x="5637" y="3025"/>
                    <a:pt x="5770" y="2746"/>
                  </a:cubicBezTo>
                  <a:cubicBezTo>
                    <a:pt x="5885" y="2507"/>
                    <a:pt x="5752" y="2207"/>
                    <a:pt x="5538" y="2049"/>
                  </a:cubicBezTo>
                  <a:cubicBezTo>
                    <a:pt x="5324" y="1891"/>
                    <a:pt x="5053" y="1841"/>
                    <a:pt x="4791" y="1794"/>
                  </a:cubicBezTo>
                  <a:cubicBezTo>
                    <a:pt x="4942" y="1676"/>
                    <a:pt x="5135" y="1622"/>
                    <a:pt x="5319" y="1568"/>
                  </a:cubicBezTo>
                  <a:cubicBezTo>
                    <a:pt x="5505" y="1514"/>
                    <a:pt x="5697" y="1453"/>
                    <a:pt x="5837" y="1322"/>
                  </a:cubicBezTo>
                  <a:cubicBezTo>
                    <a:pt x="5980" y="1192"/>
                    <a:pt x="6059" y="972"/>
                    <a:pt x="5972" y="800"/>
                  </a:cubicBezTo>
                  <a:cubicBezTo>
                    <a:pt x="5890" y="640"/>
                    <a:pt x="5701" y="572"/>
                    <a:pt x="5529" y="520"/>
                  </a:cubicBezTo>
                  <a:lnTo>
                    <a:pt x="4253" y="126"/>
                  </a:lnTo>
                  <a:cubicBezTo>
                    <a:pt x="4047" y="63"/>
                    <a:pt x="3837" y="0"/>
                    <a:pt x="3622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40"/>
            <p:cNvSpPr/>
            <p:nvPr/>
          </p:nvSpPr>
          <p:spPr>
            <a:xfrm>
              <a:off x="3975256" y="1993827"/>
              <a:ext cx="119473" cy="60147"/>
            </a:xfrm>
            <a:custGeom>
              <a:rect b="b" l="l" r="r" t="t"/>
              <a:pathLst>
                <a:path extrusionOk="0" h="1756" w="3488">
                  <a:moveTo>
                    <a:pt x="3426" y="1"/>
                  </a:moveTo>
                  <a:cubicBezTo>
                    <a:pt x="2099" y="1"/>
                    <a:pt x="786" y="662"/>
                    <a:pt x="0" y="1732"/>
                  </a:cubicBezTo>
                  <a:cubicBezTo>
                    <a:pt x="52" y="1748"/>
                    <a:pt x="106" y="1755"/>
                    <a:pt x="159" y="1755"/>
                  </a:cubicBezTo>
                  <a:cubicBezTo>
                    <a:pt x="304" y="1755"/>
                    <a:pt x="449" y="1703"/>
                    <a:pt x="574" y="1626"/>
                  </a:cubicBezTo>
                  <a:cubicBezTo>
                    <a:pt x="744" y="1521"/>
                    <a:pt x="885" y="1373"/>
                    <a:pt x="1030" y="1236"/>
                  </a:cubicBezTo>
                  <a:cubicBezTo>
                    <a:pt x="1715" y="597"/>
                    <a:pt x="2567" y="167"/>
                    <a:pt x="3488" y="1"/>
                  </a:cubicBezTo>
                  <a:cubicBezTo>
                    <a:pt x="3467" y="1"/>
                    <a:pt x="3446" y="1"/>
                    <a:pt x="342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40"/>
            <p:cNvSpPr/>
            <p:nvPr/>
          </p:nvSpPr>
          <p:spPr>
            <a:xfrm>
              <a:off x="3935899" y="1952518"/>
              <a:ext cx="146772" cy="54016"/>
            </a:xfrm>
            <a:custGeom>
              <a:rect b="b" l="l" r="r" t="t"/>
              <a:pathLst>
                <a:path extrusionOk="0" h="1577" w="4285">
                  <a:moveTo>
                    <a:pt x="4033" y="0"/>
                  </a:moveTo>
                  <a:cubicBezTo>
                    <a:pt x="2749" y="0"/>
                    <a:pt x="1485" y="333"/>
                    <a:pt x="366" y="967"/>
                  </a:cubicBezTo>
                  <a:cubicBezTo>
                    <a:pt x="252" y="1033"/>
                    <a:pt x="135" y="1105"/>
                    <a:pt x="68" y="1218"/>
                  </a:cubicBezTo>
                  <a:cubicBezTo>
                    <a:pt x="1" y="1330"/>
                    <a:pt x="1" y="1493"/>
                    <a:pt x="102" y="1577"/>
                  </a:cubicBezTo>
                  <a:cubicBezTo>
                    <a:pt x="1407" y="824"/>
                    <a:pt x="2780" y="51"/>
                    <a:pt x="4285" y="5"/>
                  </a:cubicBezTo>
                  <a:cubicBezTo>
                    <a:pt x="4201" y="2"/>
                    <a:pt x="4117" y="0"/>
                    <a:pt x="4033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0"/>
            <p:cNvSpPr/>
            <p:nvPr/>
          </p:nvSpPr>
          <p:spPr>
            <a:xfrm>
              <a:off x="3921683" y="1901412"/>
              <a:ext cx="163727" cy="54050"/>
            </a:xfrm>
            <a:custGeom>
              <a:rect b="b" l="l" r="r" t="t"/>
              <a:pathLst>
                <a:path extrusionOk="0" h="1578" w="4780">
                  <a:moveTo>
                    <a:pt x="3466" y="1"/>
                  </a:moveTo>
                  <a:cubicBezTo>
                    <a:pt x="3136" y="1"/>
                    <a:pt x="2809" y="29"/>
                    <a:pt x="2488" y="107"/>
                  </a:cubicBezTo>
                  <a:cubicBezTo>
                    <a:pt x="1543" y="335"/>
                    <a:pt x="754" y="965"/>
                    <a:pt x="1" y="1577"/>
                  </a:cubicBezTo>
                  <a:cubicBezTo>
                    <a:pt x="1173" y="911"/>
                    <a:pt x="2479" y="516"/>
                    <a:pt x="3825" y="421"/>
                  </a:cubicBezTo>
                  <a:cubicBezTo>
                    <a:pt x="4170" y="397"/>
                    <a:pt x="4562" y="371"/>
                    <a:pt x="4779" y="101"/>
                  </a:cubicBezTo>
                  <a:cubicBezTo>
                    <a:pt x="4345" y="51"/>
                    <a:pt x="3903" y="1"/>
                    <a:pt x="346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dk2"/>
        </a:solidFill>
      </p:bgPr>
    </p:bg>
    <p:spTree>
      <p:nvGrpSpPr>
        <p:cNvPr id="3469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0" name="Google Shape;3470;p41"/>
          <p:cNvGrpSpPr/>
          <p:nvPr/>
        </p:nvGrpSpPr>
        <p:grpSpPr>
          <a:xfrm flipH="1">
            <a:off x="512484" y="1224038"/>
            <a:ext cx="4683610" cy="3902807"/>
            <a:chOff x="3925184" y="1224038"/>
            <a:chExt cx="4683610" cy="3902807"/>
          </a:xfrm>
        </p:grpSpPr>
        <p:sp>
          <p:nvSpPr>
            <p:cNvPr id="3471" name="Google Shape;3471;p41"/>
            <p:cNvSpPr/>
            <p:nvPr/>
          </p:nvSpPr>
          <p:spPr>
            <a:xfrm>
              <a:off x="4910967" y="4986586"/>
              <a:ext cx="2403843" cy="140257"/>
            </a:xfrm>
            <a:custGeom>
              <a:rect b="b" l="l" r="r" t="t"/>
              <a:pathLst>
                <a:path extrusionOk="0" h="4819" w="82585">
                  <a:moveTo>
                    <a:pt x="57238" y="0"/>
                  </a:moveTo>
                  <a:cubicBezTo>
                    <a:pt x="55628" y="0"/>
                    <a:pt x="53736" y="941"/>
                    <a:pt x="52190" y="1041"/>
                  </a:cubicBezTo>
                  <a:cubicBezTo>
                    <a:pt x="50521" y="1149"/>
                    <a:pt x="49088" y="2222"/>
                    <a:pt x="47504" y="2758"/>
                  </a:cubicBezTo>
                  <a:cubicBezTo>
                    <a:pt x="46377" y="3139"/>
                    <a:pt x="45189" y="3244"/>
                    <a:pt x="43994" y="3244"/>
                  </a:cubicBezTo>
                  <a:cubicBezTo>
                    <a:pt x="43283" y="3244"/>
                    <a:pt x="42570" y="3207"/>
                    <a:pt x="41865" y="3170"/>
                  </a:cubicBezTo>
                  <a:lnTo>
                    <a:pt x="35950" y="2851"/>
                  </a:lnTo>
                  <a:lnTo>
                    <a:pt x="31090" y="2589"/>
                  </a:lnTo>
                  <a:cubicBezTo>
                    <a:pt x="29403" y="2499"/>
                    <a:pt x="27711" y="2408"/>
                    <a:pt x="26037" y="2168"/>
                  </a:cubicBezTo>
                  <a:cubicBezTo>
                    <a:pt x="24279" y="1917"/>
                    <a:pt x="22539" y="1502"/>
                    <a:pt x="20763" y="1414"/>
                  </a:cubicBezTo>
                  <a:cubicBezTo>
                    <a:pt x="20501" y="1401"/>
                    <a:pt x="20238" y="1395"/>
                    <a:pt x="19976" y="1395"/>
                  </a:cubicBezTo>
                  <a:cubicBezTo>
                    <a:pt x="18317" y="1395"/>
                    <a:pt x="16661" y="1637"/>
                    <a:pt x="15011" y="1826"/>
                  </a:cubicBezTo>
                  <a:cubicBezTo>
                    <a:pt x="9919" y="2406"/>
                    <a:pt x="4623" y="2526"/>
                    <a:pt x="1" y="4736"/>
                  </a:cubicBezTo>
                  <a:lnTo>
                    <a:pt x="2149" y="4818"/>
                  </a:lnTo>
                  <a:lnTo>
                    <a:pt x="82585" y="4818"/>
                  </a:lnTo>
                  <a:lnTo>
                    <a:pt x="82585" y="4735"/>
                  </a:lnTo>
                  <a:cubicBezTo>
                    <a:pt x="80545" y="3767"/>
                    <a:pt x="78357" y="3003"/>
                    <a:pt x="76184" y="3003"/>
                  </a:cubicBezTo>
                  <a:cubicBezTo>
                    <a:pt x="75637" y="3003"/>
                    <a:pt x="75091" y="3051"/>
                    <a:pt x="74549" y="3157"/>
                  </a:cubicBezTo>
                  <a:cubicBezTo>
                    <a:pt x="73334" y="3395"/>
                    <a:pt x="72135" y="3503"/>
                    <a:pt x="70949" y="3503"/>
                  </a:cubicBezTo>
                  <a:cubicBezTo>
                    <a:pt x="66662" y="3503"/>
                    <a:pt x="62546" y="2086"/>
                    <a:pt x="58471" y="242"/>
                  </a:cubicBezTo>
                  <a:cubicBezTo>
                    <a:pt x="58089" y="69"/>
                    <a:pt x="57673" y="0"/>
                    <a:pt x="572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1"/>
            <p:cNvSpPr/>
            <p:nvPr/>
          </p:nvSpPr>
          <p:spPr>
            <a:xfrm>
              <a:off x="5486464" y="4894325"/>
              <a:ext cx="412599" cy="146835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1"/>
            <p:cNvSpPr/>
            <p:nvPr/>
          </p:nvSpPr>
          <p:spPr>
            <a:xfrm>
              <a:off x="5860484" y="4853405"/>
              <a:ext cx="528126" cy="204346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1"/>
            <p:cNvSpPr/>
            <p:nvPr/>
          </p:nvSpPr>
          <p:spPr>
            <a:xfrm>
              <a:off x="6095374" y="4778490"/>
              <a:ext cx="279578" cy="111094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1"/>
            <p:cNvSpPr/>
            <p:nvPr/>
          </p:nvSpPr>
          <p:spPr>
            <a:xfrm>
              <a:off x="5763617" y="4724531"/>
              <a:ext cx="457250" cy="160485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1"/>
            <p:cNvSpPr/>
            <p:nvPr/>
          </p:nvSpPr>
          <p:spPr>
            <a:xfrm>
              <a:off x="6242945" y="4709426"/>
              <a:ext cx="232598" cy="81174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41"/>
            <p:cNvSpPr/>
            <p:nvPr/>
          </p:nvSpPr>
          <p:spPr>
            <a:xfrm>
              <a:off x="5229277" y="4653953"/>
              <a:ext cx="413705" cy="184409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41"/>
            <p:cNvSpPr/>
            <p:nvPr/>
          </p:nvSpPr>
          <p:spPr>
            <a:xfrm>
              <a:off x="5577393" y="4630262"/>
              <a:ext cx="291570" cy="128353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41"/>
            <p:cNvSpPr/>
            <p:nvPr/>
          </p:nvSpPr>
          <p:spPr>
            <a:xfrm>
              <a:off x="5195776" y="4480375"/>
              <a:ext cx="730016" cy="161416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41"/>
            <p:cNvSpPr/>
            <p:nvPr/>
          </p:nvSpPr>
          <p:spPr>
            <a:xfrm>
              <a:off x="5512689" y="4420798"/>
              <a:ext cx="220722" cy="55882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41"/>
            <p:cNvSpPr/>
            <p:nvPr/>
          </p:nvSpPr>
          <p:spPr>
            <a:xfrm>
              <a:off x="5848143" y="4583811"/>
              <a:ext cx="403052" cy="130245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41"/>
            <p:cNvSpPr/>
            <p:nvPr/>
          </p:nvSpPr>
          <p:spPr>
            <a:xfrm>
              <a:off x="5939450" y="4465240"/>
              <a:ext cx="303591" cy="107718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41"/>
            <p:cNvSpPr/>
            <p:nvPr/>
          </p:nvSpPr>
          <p:spPr>
            <a:xfrm>
              <a:off x="5745454" y="4367595"/>
              <a:ext cx="444472" cy="111385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41"/>
            <p:cNvSpPr/>
            <p:nvPr/>
          </p:nvSpPr>
          <p:spPr>
            <a:xfrm>
              <a:off x="6184004" y="4414773"/>
              <a:ext cx="244183" cy="124948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41"/>
            <p:cNvSpPr/>
            <p:nvPr/>
          </p:nvSpPr>
          <p:spPr>
            <a:xfrm>
              <a:off x="6253802" y="4549352"/>
              <a:ext cx="462751" cy="103090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41"/>
            <p:cNvSpPr/>
            <p:nvPr/>
          </p:nvSpPr>
          <p:spPr>
            <a:xfrm>
              <a:off x="6460604" y="4429442"/>
              <a:ext cx="283827" cy="105331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41"/>
            <p:cNvSpPr/>
            <p:nvPr/>
          </p:nvSpPr>
          <p:spPr>
            <a:xfrm>
              <a:off x="5162711" y="4477813"/>
              <a:ext cx="188791" cy="25411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41"/>
            <p:cNvSpPr/>
            <p:nvPr/>
          </p:nvSpPr>
          <p:spPr>
            <a:xfrm>
              <a:off x="4744798" y="4478599"/>
              <a:ext cx="405060" cy="36323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41"/>
            <p:cNvSpPr/>
            <p:nvPr/>
          </p:nvSpPr>
          <p:spPr>
            <a:xfrm>
              <a:off x="4591639" y="4727499"/>
              <a:ext cx="324956" cy="25650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41"/>
            <p:cNvSpPr/>
            <p:nvPr/>
          </p:nvSpPr>
          <p:spPr>
            <a:xfrm>
              <a:off x="4685624" y="4927883"/>
              <a:ext cx="413588" cy="167557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41"/>
            <p:cNvSpPr/>
            <p:nvPr/>
          </p:nvSpPr>
          <p:spPr>
            <a:xfrm>
              <a:off x="4900896" y="4618475"/>
              <a:ext cx="632622" cy="476915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41"/>
            <p:cNvSpPr/>
            <p:nvPr/>
          </p:nvSpPr>
          <p:spPr>
            <a:xfrm>
              <a:off x="5337263" y="4784951"/>
              <a:ext cx="401014" cy="310492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41"/>
            <p:cNvSpPr/>
            <p:nvPr/>
          </p:nvSpPr>
          <p:spPr>
            <a:xfrm>
              <a:off x="4986819" y="4834312"/>
              <a:ext cx="152087" cy="261130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41"/>
            <p:cNvSpPr/>
            <p:nvPr/>
          </p:nvSpPr>
          <p:spPr>
            <a:xfrm>
              <a:off x="5084588" y="4873137"/>
              <a:ext cx="77397" cy="222304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41"/>
            <p:cNvSpPr/>
            <p:nvPr/>
          </p:nvSpPr>
          <p:spPr>
            <a:xfrm>
              <a:off x="5132294" y="4887573"/>
              <a:ext cx="36617" cy="207868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41"/>
            <p:cNvSpPr/>
            <p:nvPr/>
          </p:nvSpPr>
          <p:spPr>
            <a:xfrm>
              <a:off x="5179942" y="4903289"/>
              <a:ext cx="8092" cy="192151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41"/>
            <p:cNvSpPr/>
            <p:nvPr/>
          </p:nvSpPr>
          <p:spPr>
            <a:xfrm>
              <a:off x="5233643" y="4897294"/>
              <a:ext cx="86100" cy="198147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41"/>
            <p:cNvSpPr/>
            <p:nvPr/>
          </p:nvSpPr>
          <p:spPr>
            <a:xfrm>
              <a:off x="5239319" y="4906520"/>
              <a:ext cx="100916" cy="18892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41"/>
            <p:cNvSpPr/>
            <p:nvPr/>
          </p:nvSpPr>
          <p:spPr>
            <a:xfrm>
              <a:off x="4770848" y="4656281"/>
              <a:ext cx="243717" cy="162784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41"/>
            <p:cNvSpPr/>
            <p:nvPr/>
          </p:nvSpPr>
          <p:spPr>
            <a:xfrm>
              <a:off x="4823211" y="4660967"/>
              <a:ext cx="188879" cy="147097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41"/>
            <p:cNvSpPr/>
            <p:nvPr/>
          </p:nvSpPr>
          <p:spPr>
            <a:xfrm>
              <a:off x="5068667" y="4537943"/>
              <a:ext cx="26895" cy="236711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41"/>
            <p:cNvSpPr/>
            <p:nvPr/>
          </p:nvSpPr>
          <p:spPr>
            <a:xfrm>
              <a:off x="5055889" y="4560732"/>
              <a:ext cx="35831" cy="222071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41"/>
            <p:cNvSpPr/>
            <p:nvPr/>
          </p:nvSpPr>
          <p:spPr>
            <a:xfrm>
              <a:off x="5054230" y="4976399"/>
              <a:ext cx="32455" cy="119039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41"/>
            <p:cNvSpPr/>
            <p:nvPr/>
          </p:nvSpPr>
          <p:spPr>
            <a:xfrm>
              <a:off x="4984549" y="4982715"/>
              <a:ext cx="89476" cy="112724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41"/>
            <p:cNvSpPr/>
            <p:nvPr/>
          </p:nvSpPr>
          <p:spPr>
            <a:xfrm>
              <a:off x="4896414" y="4995928"/>
              <a:ext cx="172607" cy="99510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41"/>
            <p:cNvSpPr/>
            <p:nvPr/>
          </p:nvSpPr>
          <p:spPr>
            <a:xfrm>
              <a:off x="4824288" y="4989438"/>
              <a:ext cx="243572" cy="106000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41"/>
            <p:cNvSpPr/>
            <p:nvPr/>
          </p:nvSpPr>
          <p:spPr>
            <a:xfrm>
              <a:off x="4815352" y="4761668"/>
              <a:ext cx="68432" cy="150880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41"/>
            <p:cNvSpPr/>
            <p:nvPr/>
          </p:nvSpPr>
          <p:spPr>
            <a:xfrm>
              <a:off x="4807464" y="4776627"/>
              <a:ext cx="74515" cy="134087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41"/>
            <p:cNvSpPr/>
            <p:nvPr/>
          </p:nvSpPr>
          <p:spPr>
            <a:xfrm>
              <a:off x="4787206" y="4793246"/>
              <a:ext cx="90059" cy="136793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41"/>
            <p:cNvSpPr/>
            <p:nvPr/>
          </p:nvSpPr>
          <p:spPr>
            <a:xfrm>
              <a:off x="4718980" y="4820167"/>
              <a:ext cx="128277" cy="110221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41"/>
            <p:cNvSpPr/>
            <p:nvPr/>
          </p:nvSpPr>
          <p:spPr>
            <a:xfrm>
              <a:off x="5376557" y="4883382"/>
              <a:ext cx="346991" cy="212059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41"/>
            <p:cNvSpPr/>
            <p:nvPr/>
          </p:nvSpPr>
          <p:spPr>
            <a:xfrm>
              <a:off x="5347130" y="4887835"/>
              <a:ext cx="222731" cy="207606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41"/>
            <p:cNvSpPr/>
            <p:nvPr/>
          </p:nvSpPr>
          <p:spPr>
            <a:xfrm>
              <a:off x="5338165" y="4894907"/>
              <a:ext cx="192954" cy="200533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41"/>
            <p:cNvSpPr/>
            <p:nvPr/>
          </p:nvSpPr>
          <p:spPr>
            <a:xfrm>
              <a:off x="5197900" y="4512942"/>
              <a:ext cx="60427" cy="236274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41"/>
            <p:cNvSpPr/>
            <p:nvPr/>
          </p:nvSpPr>
          <p:spPr>
            <a:xfrm>
              <a:off x="5218333" y="4515329"/>
              <a:ext cx="39208" cy="217647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41"/>
            <p:cNvSpPr/>
            <p:nvPr/>
          </p:nvSpPr>
          <p:spPr>
            <a:xfrm>
              <a:off x="5253290" y="4519054"/>
              <a:ext cx="64473" cy="221314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41"/>
            <p:cNvSpPr/>
            <p:nvPr/>
          </p:nvSpPr>
          <p:spPr>
            <a:xfrm>
              <a:off x="5245403" y="4531889"/>
              <a:ext cx="31844" cy="9497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41"/>
            <p:cNvSpPr/>
            <p:nvPr/>
          </p:nvSpPr>
          <p:spPr>
            <a:xfrm>
              <a:off x="4887711" y="4579271"/>
              <a:ext cx="676225" cy="349784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41"/>
            <p:cNvSpPr/>
            <p:nvPr/>
          </p:nvSpPr>
          <p:spPr>
            <a:xfrm>
              <a:off x="4727450" y="4473128"/>
              <a:ext cx="394436" cy="205510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41"/>
            <p:cNvSpPr/>
            <p:nvPr/>
          </p:nvSpPr>
          <p:spPr>
            <a:xfrm>
              <a:off x="5163758" y="4468733"/>
              <a:ext cx="189810" cy="70347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41"/>
            <p:cNvSpPr/>
            <p:nvPr/>
          </p:nvSpPr>
          <p:spPr>
            <a:xfrm>
              <a:off x="5430724" y="4761988"/>
              <a:ext cx="300797" cy="161445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41"/>
            <p:cNvSpPr/>
            <p:nvPr/>
          </p:nvSpPr>
          <p:spPr>
            <a:xfrm>
              <a:off x="4585934" y="4723105"/>
              <a:ext cx="243804" cy="120145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41"/>
            <p:cNvSpPr/>
            <p:nvPr/>
          </p:nvSpPr>
          <p:spPr>
            <a:xfrm>
              <a:off x="4674971" y="4844644"/>
              <a:ext cx="395134" cy="172971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41"/>
            <p:cNvSpPr/>
            <p:nvPr/>
          </p:nvSpPr>
          <p:spPr>
            <a:xfrm>
              <a:off x="4904477" y="4592106"/>
              <a:ext cx="615653" cy="319049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41"/>
            <p:cNvSpPr/>
            <p:nvPr/>
          </p:nvSpPr>
          <p:spPr>
            <a:xfrm>
              <a:off x="5463528" y="4775318"/>
              <a:ext cx="240923" cy="131496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41"/>
            <p:cNvSpPr/>
            <p:nvPr/>
          </p:nvSpPr>
          <p:spPr>
            <a:xfrm>
              <a:off x="4764212" y="4483198"/>
              <a:ext cx="333979" cy="17547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41"/>
            <p:cNvSpPr/>
            <p:nvPr/>
          </p:nvSpPr>
          <p:spPr>
            <a:xfrm>
              <a:off x="5186811" y="4470159"/>
              <a:ext cx="155871" cy="57046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41"/>
            <p:cNvSpPr/>
            <p:nvPr/>
          </p:nvSpPr>
          <p:spPr>
            <a:xfrm>
              <a:off x="4609976" y="4728023"/>
              <a:ext cx="214289" cy="99656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41"/>
            <p:cNvSpPr/>
            <p:nvPr/>
          </p:nvSpPr>
          <p:spPr>
            <a:xfrm>
              <a:off x="4701545" y="4852997"/>
              <a:ext cx="344458" cy="141130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41"/>
            <p:cNvSpPr/>
            <p:nvPr/>
          </p:nvSpPr>
          <p:spPr>
            <a:xfrm>
              <a:off x="5395855" y="4649616"/>
              <a:ext cx="61359" cy="23721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41"/>
            <p:cNvSpPr/>
            <p:nvPr/>
          </p:nvSpPr>
          <p:spPr>
            <a:xfrm>
              <a:off x="5248139" y="4616525"/>
              <a:ext cx="110376" cy="54106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41"/>
            <p:cNvSpPr/>
            <p:nvPr/>
          </p:nvSpPr>
          <p:spPr>
            <a:xfrm>
              <a:off x="5194349" y="4621822"/>
              <a:ext cx="40081" cy="20053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41"/>
            <p:cNvSpPr/>
            <p:nvPr/>
          </p:nvSpPr>
          <p:spPr>
            <a:xfrm>
              <a:off x="5320905" y="4671561"/>
              <a:ext cx="75825" cy="39088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41"/>
            <p:cNvSpPr/>
            <p:nvPr/>
          </p:nvSpPr>
          <p:spPr>
            <a:xfrm>
              <a:off x="5272966" y="4683348"/>
              <a:ext cx="28118" cy="11846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41"/>
            <p:cNvSpPr/>
            <p:nvPr/>
          </p:nvSpPr>
          <p:spPr>
            <a:xfrm>
              <a:off x="5421090" y="4691177"/>
              <a:ext cx="36064" cy="15076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41"/>
            <p:cNvSpPr/>
            <p:nvPr/>
          </p:nvSpPr>
          <p:spPr>
            <a:xfrm>
              <a:off x="5206953" y="4724589"/>
              <a:ext cx="116343" cy="48460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41"/>
            <p:cNvSpPr/>
            <p:nvPr/>
          </p:nvSpPr>
          <p:spPr>
            <a:xfrm>
              <a:off x="5166669" y="4699908"/>
              <a:ext cx="49745" cy="23138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41"/>
            <p:cNvSpPr/>
            <p:nvPr/>
          </p:nvSpPr>
          <p:spPr>
            <a:xfrm>
              <a:off x="5033128" y="4684279"/>
              <a:ext cx="87264" cy="5463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41"/>
            <p:cNvSpPr/>
            <p:nvPr/>
          </p:nvSpPr>
          <p:spPr>
            <a:xfrm>
              <a:off x="4979921" y="4711172"/>
              <a:ext cx="41216" cy="22644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41"/>
            <p:cNvSpPr/>
            <p:nvPr/>
          </p:nvSpPr>
          <p:spPr>
            <a:xfrm>
              <a:off x="4942111" y="4755003"/>
              <a:ext cx="59874" cy="43017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41"/>
            <p:cNvSpPr/>
            <p:nvPr/>
          </p:nvSpPr>
          <p:spPr>
            <a:xfrm>
              <a:off x="5035020" y="4764782"/>
              <a:ext cx="40983" cy="24070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41"/>
            <p:cNvSpPr/>
            <p:nvPr/>
          </p:nvSpPr>
          <p:spPr>
            <a:xfrm>
              <a:off x="5094776" y="4763763"/>
              <a:ext cx="117274" cy="78060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41"/>
            <p:cNvSpPr/>
            <p:nvPr/>
          </p:nvSpPr>
          <p:spPr>
            <a:xfrm>
              <a:off x="5240716" y="4810417"/>
              <a:ext cx="53412" cy="35363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41"/>
            <p:cNvSpPr/>
            <p:nvPr/>
          </p:nvSpPr>
          <p:spPr>
            <a:xfrm>
              <a:off x="5196882" y="4851076"/>
              <a:ext cx="45291" cy="27097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41"/>
            <p:cNvSpPr/>
            <p:nvPr/>
          </p:nvSpPr>
          <p:spPr>
            <a:xfrm>
              <a:off x="5006670" y="4519025"/>
              <a:ext cx="35773" cy="21043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41"/>
            <p:cNvSpPr/>
            <p:nvPr/>
          </p:nvSpPr>
          <p:spPr>
            <a:xfrm>
              <a:off x="4925754" y="4530609"/>
              <a:ext cx="67704" cy="43134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41"/>
            <p:cNvSpPr/>
            <p:nvPr/>
          </p:nvSpPr>
          <p:spPr>
            <a:xfrm>
              <a:off x="4885790" y="4578020"/>
              <a:ext cx="23955" cy="1804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41"/>
            <p:cNvSpPr/>
            <p:nvPr/>
          </p:nvSpPr>
          <p:spPr>
            <a:xfrm>
              <a:off x="4838201" y="4555405"/>
              <a:ext cx="56934" cy="38593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41"/>
            <p:cNvSpPr/>
            <p:nvPr/>
          </p:nvSpPr>
          <p:spPr>
            <a:xfrm>
              <a:off x="4831215" y="4609307"/>
              <a:ext cx="31989" cy="21159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41"/>
            <p:cNvSpPr/>
            <p:nvPr/>
          </p:nvSpPr>
          <p:spPr>
            <a:xfrm>
              <a:off x="4784324" y="4603864"/>
              <a:ext cx="29311" cy="19733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41"/>
            <p:cNvSpPr/>
            <p:nvPr/>
          </p:nvSpPr>
          <p:spPr>
            <a:xfrm>
              <a:off x="4752278" y="4774706"/>
              <a:ext cx="28322" cy="12573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41"/>
            <p:cNvSpPr/>
            <p:nvPr/>
          </p:nvSpPr>
          <p:spPr>
            <a:xfrm>
              <a:off x="4692086" y="4779305"/>
              <a:ext cx="46659" cy="23255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41"/>
            <p:cNvSpPr/>
            <p:nvPr/>
          </p:nvSpPr>
          <p:spPr>
            <a:xfrm>
              <a:off x="4664609" y="4784515"/>
              <a:ext cx="18047" cy="14320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41"/>
            <p:cNvSpPr/>
            <p:nvPr/>
          </p:nvSpPr>
          <p:spPr>
            <a:xfrm>
              <a:off x="4622870" y="4797321"/>
              <a:ext cx="36675" cy="18016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41"/>
            <p:cNvSpPr/>
            <p:nvPr/>
          </p:nvSpPr>
          <p:spPr>
            <a:xfrm>
              <a:off x="4679424" y="4766150"/>
              <a:ext cx="34900" cy="12108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41"/>
            <p:cNvSpPr/>
            <p:nvPr/>
          </p:nvSpPr>
          <p:spPr>
            <a:xfrm>
              <a:off x="4748261" y="4896304"/>
              <a:ext cx="48959" cy="27650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41"/>
            <p:cNvSpPr/>
            <p:nvPr/>
          </p:nvSpPr>
          <p:spPr>
            <a:xfrm>
              <a:off x="4713130" y="4910653"/>
              <a:ext cx="25585" cy="15105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41"/>
            <p:cNvSpPr/>
            <p:nvPr/>
          </p:nvSpPr>
          <p:spPr>
            <a:xfrm>
              <a:off x="4955704" y="4941125"/>
              <a:ext cx="55683" cy="22294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41"/>
            <p:cNvSpPr/>
            <p:nvPr/>
          </p:nvSpPr>
          <p:spPr>
            <a:xfrm>
              <a:off x="4886547" y="4951020"/>
              <a:ext cx="61038" cy="22789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41"/>
            <p:cNvSpPr/>
            <p:nvPr/>
          </p:nvSpPr>
          <p:spPr>
            <a:xfrm>
              <a:off x="4856363" y="4897265"/>
              <a:ext cx="67588" cy="35246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41"/>
            <p:cNvSpPr/>
            <p:nvPr/>
          </p:nvSpPr>
          <p:spPr>
            <a:xfrm>
              <a:off x="4828712" y="4928057"/>
              <a:ext cx="29661" cy="16997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41"/>
            <p:cNvSpPr/>
            <p:nvPr/>
          </p:nvSpPr>
          <p:spPr>
            <a:xfrm>
              <a:off x="4752947" y="4934140"/>
              <a:ext cx="38829" cy="23633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41"/>
            <p:cNvSpPr/>
            <p:nvPr/>
          </p:nvSpPr>
          <p:spPr>
            <a:xfrm>
              <a:off x="4806940" y="4955415"/>
              <a:ext cx="24858" cy="15717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41"/>
            <p:cNvSpPr/>
            <p:nvPr/>
          </p:nvSpPr>
          <p:spPr>
            <a:xfrm>
              <a:off x="5654409" y="4856722"/>
              <a:ext cx="36384" cy="19006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41"/>
            <p:cNvSpPr/>
            <p:nvPr/>
          </p:nvSpPr>
          <p:spPr>
            <a:xfrm>
              <a:off x="5590549" y="4850436"/>
              <a:ext cx="49774" cy="29425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41"/>
            <p:cNvSpPr/>
            <p:nvPr/>
          </p:nvSpPr>
          <p:spPr>
            <a:xfrm>
              <a:off x="5481370" y="4836204"/>
              <a:ext cx="37345" cy="23459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41"/>
            <p:cNvSpPr/>
            <p:nvPr/>
          </p:nvSpPr>
          <p:spPr>
            <a:xfrm>
              <a:off x="5532598" y="4855617"/>
              <a:ext cx="29661" cy="19500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41"/>
            <p:cNvSpPr/>
            <p:nvPr/>
          </p:nvSpPr>
          <p:spPr>
            <a:xfrm>
              <a:off x="5512863" y="4818072"/>
              <a:ext cx="38829" cy="23691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41"/>
            <p:cNvSpPr/>
            <p:nvPr/>
          </p:nvSpPr>
          <p:spPr>
            <a:xfrm>
              <a:off x="5479391" y="4805121"/>
              <a:ext cx="17377" cy="15804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41"/>
            <p:cNvSpPr/>
            <p:nvPr/>
          </p:nvSpPr>
          <p:spPr>
            <a:xfrm>
              <a:off x="5275848" y="4496295"/>
              <a:ext cx="38393" cy="16619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41"/>
            <p:cNvSpPr/>
            <p:nvPr/>
          </p:nvSpPr>
          <p:spPr>
            <a:xfrm>
              <a:off x="5246130" y="4494607"/>
              <a:ext cx="19589" cy="8644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41"/>
            <p:cNvSpPr/>
            <p:nvPr/>
          </p:nvSpPr>
          <p:spPr>
            <a:xfrm>
              <a:off x="5211639" y="4488407"/>
              <a:ext cx="22151" cy="9488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41"/>
            <p:cNvSpPr/>
            <p:nvPr/>
          </p:nvSpPr>
          <p:spPr>
            <a:xfrm>
              <a:off x="5247818" y="4508315"/>
              <a:ext cx="15369" cy="8411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41"/>
            <p:cNvSpPr/>
            <p:nvPr/>
          </p:nvSpPr>
          <p:spPr>
            <a:xfrm>
              <a:off x="5270376" y="4485002"/>
              <a:ext cx="16591" cy="6432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41"/>
            <p:cNvSpPr/>
            <p:nvPr/>
          </p:nvSpPr>
          <p:spPr>
            <a:xfrm>
              <a:off x="8070113" y="1843465"/>
              <a:ext cx="182766" cy="128120"/>
            </a:xfrm>
            <a:custGeom>
              <a:rect b="b" l="l" r="r" t="t"/>
              <a:pathLst>
                <a:path extrusionOk="0" h="4402" w="6279">
                  <a:moveTo>
                    <a:pt x="3019" y="1"/>
                  </a:moveTo>
                  <a:lnTo>
                    <a:pt x="1329" y="222"/>
                  </a:lnTo>
                  <a:cubicBezTo>
                    <a:pt x="953" y="270"/>
                    <a:pt x="538" y="326"/>
                    <a:pt x="171" y="457"/>
                  </a:cubicBezTo>
                  <a:cubicBezTo>
                    <a:pt x="66" y="611"/>
                    <a:pt x="7" y="790"/>
                    <a:pt x="2" y="976"/>
                  </a:cubicBezTo>
                  <a:cubicBezTo>
                    <a:pt x="1" y="1117"/>
                    <a:pt x="25" y="1256"/>
                    <a:pt x="75" y="1388"/>
                  </a:cubicBezTo>
                  <a:cubicBezTo>
                    <a:pt x="197" y="1575"/>
                    <a:pt x="318" y="1764"/>
                    <a:pt x="437" y="1954"/>
                  </a:cubicBezTo>
                  <a:lnTo>
                    <a:pt x="459" y="1978"/>
                  </a:lnTo>
                  <a:cubicBezTo>
                    <a:pt x="573" y="2007"/>
                    <a:pt x="686" y="2035"/>
                    <a:pt x="792" y="2060"/>
                  </a:cubicBezTo>
                  <a:cubicBezTo>
                    <a:pt x="2795" y="2535"/>
                    <a:pt x="4567" y="3476"/>
                    <a:pt x="6278" y="4402"/>
                  </a:cubicBezTo>
                  <a:cubicBezTo>
                    <a:pt x="6037" y="4029"/>
                    <a:pt x="5789" y="3657"/>
                    <a:pt x="5538" y="3290"/>
                  </a:cubicBezTo>
                  <a:cubicBezTo>
                    <a:pt x="4742" y="2137"/>
                    <a:pt x="3903" y="1041"/>
                    <a:pt x="30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41"/>
            <p:cNvSpPr/>
            <p:nvPr/>
          </p:nvSpPr>
          <p:spPr>
            <a:xfrm>
              <a:off x="7633922" y="1480476"/>
              <a:ext cx="510720" cy="372282"/>
            </a:xfrm>
            <a:custGeom>
              <a:rect b="b" l="l" r="r" t="t"/>
              <a:pathLst>
                <a:path extrusionOk="0" h="12791" w="17546">
                  <a:moveTo>
                    <a:pt x="0" y="0"/>
                  </a:moveTo>
                  <a:lnTo>
                    <a:pt x="0" y="0"/>
                  </a:lnTo>
                  <a:cubicBezTo>
                    <a:pt x="195" y="1135"/>
                    <a:pt x="991" y="2170"/>
                    <a:pt x="2073" y="2768"/>
                  </a:cubicBezTo>
                  <a:cubicBezTo>
                    <a:pt x="2808" y="2955"/>
                    <a:pt x="3539" y="3153"/>
                    <a:pt x="4259" y="3352"/>
                  </a:cubicBezTo>
                  <a:cubicBezTo>
                    <a:pt x="5749" y="3760"/>
                    <a:pt x="7438" y="4225"/>
                    <a:pt x="8777" y="5106"/>
                  </a:cubicBezTo>
                  <a:cubicBezTo>
                    <a:pt x="9649" y="5680"/>
                    <a:pt x="10044" y="6339"/>
                    <a:pt x="9917" y="7013"/>
                  </a:cubicBezTo>
                  <a:cubicBezTo>
                    <a:pt x="9869" y="7264"/>
                    <a:pt x="9751" y="7491"/>
                    <a:pt x="9562" y="7697"/>
                  </a:cubicBezTo>
                  <a:cubicBezTo>
                    <a:pt x="11358" y="9177"/>
                    <a:pt x="12959" y="10908"/>
                    <a:pt x="14321" y="12790"/>
                  </a:cubicBezTo>
                  <a:cubicBezTo>
                    <a:pt x="14422" y="12689"/>
                    <a:pt x="14536" y="12601"/>
                    <a:pt x="14659" y="12530"/>
                  </a:cubicBezTo>
                  <a:cubicBezTo>
                    <a:pt x="15151" y="12251"/>
                    <a:pt x="15747" y="12174"/>
                    <a:pt x="16272" y="12106"/>
                  </a:cubicBezTo>
                  <a:lnTo>
                    <a:pt x="17546" y="11939"/>
                  </a:lnTo>
                  <a:cubicBezTo>
                    <a:pt x="12634" y="6344"/>
                    <a:pt x="6519" y="243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41"/>
            <p:cNvSpPr/>
            <p:nvPr/>
          </p:nvSpPr>
          <p:spPr>
            <a:xfrm>
              <a:off x="8011464" y="4634278"/>
              <a:ext cx="210797" cy="138103"/>
            </a:xfrm>
            <a:custGeom>
              <a:rect b="b" l="l" r="r" t="t"/>
              <a:pathLst>
                <a:path extrusionOk="0" h="4745" w="7242">
                  <a:moveTo>
                    <a:pt x="5299" y="0"/>
                  </a:moveTo>
                  <a:cubicBezTo>
                    <a:pt x="5011" y="0"/>
                    <a:pt x="4720" y="3"/>
                    <a:pt x="4428" y="6"/>
                  </a:cubicBezTo>
                  <a:cubicBezTo>
                    <a:pt x="3158" y="1788"/>
                    <a:pt x="1723" y="3427"/>
                    <a:pt x="0" y="4745"/>
                  </a:cubicBezTo>
                  <a:cubicBezTo>
                    <a:pt x="807" y="4358"/>
                    <a:pt x="1602" y="3955"/>
                    <a:pt x="2392" y="3556"/>
                  </a:cubicBezTo>
                  <a:cubicBezTo>
                    <a:pt x="3530" y="2980"/>
                    <a:pt x="4681" y="2398"/>
                    <a:pt x="5861" y="1865"/>
                  </a:cubicBezTo>
                  <a:cubicBezTo>
                    <a:pt x="6154" y="1607"/>
                    <a:pt x="6442" y="1345"/>
                    <a:pt x="6726" y="1080"/>
                  </a:cubicBezTo>
                  <a:cubicBezTo>
                    <a:pt x="6932" y="887"/>
                    <a:pt x="7144" y="680"/>
                    <a:pt x="7213" y="419"/>
                  </a:cubicBezTo>
                  <a:cubicBezTo>
                    <a:pt x="7242" y="300"/>
                    <a:pt x="7233" y="175"/>
                    <a:pt x="7186" y="60"/>
                  </a:cubicBezTo>
                  <a:cubicBezTo>
                    <a:pt x="6574" y="13"/>
                    <a:pt x="5943" y="0"/>
                    <a:pt x="52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41"/>
            <p:cNvSpPr/>
            <p:nvPr/>
          </p:nvSpPr>
          <p:spPr>
            <a:xfrm>
              <a:off x="6020396" y="1526373"/>
              <a:ext cx="688596" cy="355285"/>
            </a:xfrm>
            <a:custGeom>
              <a:rect b="b" l="l" r="r" t="t"/>
              <a:pathLst>
                <a:path extrusionOk="0" h="12207" w="23657">
                  <a:moveTo>
                    <a:pt x="14159" y="1"/>
                  </a:moveTo>
                  <a:cubicBezTo>
                    <a:pt x="12789" y="1"/>
                    <a:pt x="11390" y="69"/>
                    <a:pt x="10023" y="143"/>
                  </a:cubicBezTo>
                  <a:cubicBezTo>
                    <a:pt x="9882" y="200"/>
                    <a:pt x="9735" y="259"/>
                    <a:pt x="9580" y="316"/>
                  </a:cubicBezTo>
                  <a:lnTo>
                    <a:pt x="9565" y="242"/>
                  </a:lnTo>
                  <a:lnTo>
                    <a:pt x="9305" y="335"/>
                  </a:lnTo>
                  <a:lnTo>
                    <a:pt x="9274" y="183"/>
                  </a:lnTo>
                  <a:cubicBezTo>
                    <a:pt x="7863" y="259"/>
                    <a:pt x="6416" y="332"/>
                    <a:pt x="4992" y="332"/>
                  </a:cubicBezTo>
                  <a:cubicBezTo>
                    <a:pt x="4750" y="332"/>
                    <a:pt x="4515" y="329"/>
                    <a:pt x="4283" y="326"/>
                  </a:cubicBezTo>
                  <a:cubicBezTo>
                    <a:pt x="2024" y="2392"/>
                    <a:pt x="702" y="5230"/>
                    <a:pt x="1" y="8139"/>
                  </a:cubicBezTo>
                  <a:cubicBezTo>
                    <a:pt x="560" y="8651"/>
                    <a:pt x="1140" y="9159"/>
                    <a:pt x="1764" y="9603"/>
                  </a:cubicBezTo>
                  <a:cubicBezTo>
                    <a:pt x="3882" y="11108"/>
                    <a:pt x="6712" y="12017"/>
                    <a:pt x="9833" y="12207"/>
                  </a:cubicBezTo>
                  <a:cubicBezTo>
                    <a:pt x="13388" y="7693"/>
                    <a:pt x="18102" y="3691"/>
                    <a:pt x="23657" y="2203"/>
                  </a:cubicBezTo>
                  <a:cubicBezTo>
                    <a:pt x="22435" y="1313"/>
                    <a:pt x="20779" y="686"/>
                    <a:pt x="18721" y="338"/>
                  </a:cubicBezTo>
                  <a:cubicBezTo>
                    <a:pt x="17373" y="110"/>
                    <a:pt x="15881" y="1"/>
                    <a:pt x="141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41"/>
            <p:cNvSpPr/>
            <p:nvPr/>
          </p:nvSpPr>
          <p:spPr>
            <a:xfrm>
              <a:off x="8196378" y="2167251"/>
              <a:ext cx="28554" cy="39088"/>
            </a:xfrm>
            <a:custGeom>
              <a:rect b="b" l="l" r="r" t="t"/>
              <a:pathLst>
                <a:path extrusionOk="0" h="1343" w="981">
                  <a:moveTo>
                    <a:pt x="0" y="0"/>
                  </a:moveTo>
                  <a:cubicBezTo>
                    <a:pt x="124" y="446"/>
                    <a:pt x="240" y="893"/>
                    <a:pt x="350" y="1342"/>
                  </a:cubicBezTo>
                  <a:cubicBezTo>
                    <a:pt x="568" y="1180"/>
                    <a:pt x="764" y="995"/>
                    <a:pt x="873" y="763"/>
                  </a:cubicBezTo>
                  <a:cubicBezTo>
                    <a:pt x="980" y="534"/>
                    <a:pt x="962" y="249"/>
                    <a:pt x="825" y="45"/>
                  </a:cubicBezTo>
                  <a:cubicBezTo>
                    <a:pt x="555" y="23"/>
                    <a:pt x="279" y="9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41"/>
            <p:cNvSpPr/>
            <p:nvPr/>
          </p:nvSpPr>
          <p:spPr>
            <a:xfrm>
              <a:off x="7041340" y="1393250"/>
              <a:ext cx="578366" cy="196517"/>
            </a:xfrm>
            <a:custGeom>
              <a:rect b="b" l="l" r="r" t="t"/>
              <a:pathLst>
                <a:path extrusionOk="0" h="6752" w="19870">
                  <a:moveTo>
                    <a:pt x="14755" y="0"/>
                  </a:moveTo>
                  <a:cubicBezTo>
                    <a:pt x="13257" y="714"/>
                    <a:pt x="11832" y="1553"/>
                    <a:pt x="10439" y="2372"/>
                  </a:cubicBezTo>
                  <a:cubicBezTo>
                    <a:pt x="9568" y="2884"/>
                    <a:pt x="8665" y="3415"/>
                    <a:pt x="7756" y="3909"/>
                  </a:cubicBezTo>
                  <a:cubicBezTo>
                    <a:pt x="4925" y="5448"/>
                    <a:pt x="2363" y="6342"/>
                    <a:pt x="1" y="6610"/>
                  </a:cubicBezTo>
                  <a:cubicBezTo>
                    <a:pt x="973" y="6691"/>
                    <a:pt x="1946" y="6748"/>
                    <a:pt x="2920" y="6751"/>
                  </a:cubicBezTo>
                  <a:cubicBezTo>
                    <a:pt x="2938" y="6751"/>
                    <a:pt x="2956" y="6751"/>
                    <a:pt x="2974" y="6751"/>
                  </a:cubicBezTo>
                  <a:cubicBezTo>
                    <a:pt x="4422" y="6751"/>
                    <a:pt x="5867" y="6628"/>
                    <a:pt x="7310" y="6463"/>
                  </a:cubicBezTo>
                  <a:cubicBezTo>
                    <a:pt x="9899" y="5562"/>
                    <a:pt x="12891" y="4804"/>
                    <a:pt x="15974" y="4804"/>
                  </a:cubicBezTo>
                  <a:cubicBezTo>
                    <a:pt x="16237" y="4804"/>
                    <a:pt x="16501" y="4809"/>
                    <a:pt x="16766" y="4821"/>
                  </a:cubicBezTo>
                  <a:cubicBezTo>
                    <a:pt x="17291" y="4842"/>
                    <a:pt x="17811" y="4890"/>
                    <a:pt x="18326" y="4954"/>
                  </a:cubicBezTo>
                  <a:cubicBezTo>
                    <a:pt x="18528" y="4892"/>
                    <a:pt x="18724" y="4821"/>
                    <a:pt x="18908" y="4723"/>
                  </a:cubicBezTo>
                  <a:cubicBezTo>
                    <a:pt x="19212" y="4561"/>
                    <a:pt x="19480" y="4322"/>
                    <a:pt x="19648" y="4045"/>
                  </a:cubicBezTo>
                  <a:cubicBezTo>
                    <a:pt x="19642" y="3977"/>
                    <a:pt x="19635" y="3910"/>
                    <a:pt x="19635" y="3839"/>
                  </a:cubicBezTo>
                  <a:cubicBezTo>
                    <a:pt x="19639" y="3486"/>
                    <a:pt x="19718" y="3136"/>
                    <a:pt x="19870" y="2816"/>
                  </a:cubicBezTo>
                  <a:cubicBezTo>
                    <a:pt x="19261" y="2598"/>
                    <a:pt x="18650" y="2390"/>
                    <a:pt x="18037" y="2195"/>
                  </a:cubicBezTo>
                  <a:cubicBezTo>
                    <a:pt x="16972" y="1423"/>
                    <a:pt x="15884" y="684"/>
                    <a:pt x="147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41"/>
            <p:cNvSpPr/>
            <p:nvPr/>
          </p:nvSpPr>
          <p:spPr>
            <a:xfrm>
              <a:off x="6377709" y="1276193"/>
              <a:ext cx="1076250" cy="294863"/>
            </a:xfrm>
            <a:custGeom>
              <a:rect b="b" l="l" r="r" t="t"/>
              <a:pathLst>
                <a:path extrusionOk="0" h="10131" w="36975">
                  <a:moveTo>
                    <a:pt x="24699" y="0"/>
                  </a:moveTo>
                  <a:cubicBezTo>
                    <a:pt x="23568" y="0"/>
                    <a:pt x="22438" y="105"/>
                    <a:pt x="21325" y="332"/>
                  </a:cubicBezTo>
                  <a:cubicBezTo>
                    <a:pt x="18036" y="1000"/>
                    <a:pt x="15102" y="2671"/>
                    <a:pt x="11887" y="3586"/>
                  </a:cubicBezTo>
                  <a:cubicBezTo>
                    <a:pt x="8368" y="4589"/>
                    <a:pt x="4487" y="4706"/>
                    <a:pt x="846" y="5278"/>
                  </a:cubicBezTo>
                  <a:cubicBezTo>
                    <a:pt x="866" y="5976"/>
                    <a:pt x="567" y="6700"/>
                    <a:pt x="1" y="7309"/>
                  </a:cubicBezTo>
                  <a:cubicBezTo>
                    <a:pt x="1942" y="6713"/>
                    <a:pt x="4039" y="6234"/>
                    <a:pt x="6153" y="6234"/>
                  </a:cubicBezTo>
                  <a:cubicBezTo>
                    <a:pt x="6631" y="6234"/>
                    <a:pt x="7110" y="6259"/>
                    <a:pt x="7588" y="6312"/>
                  </a:cubicBezTo>
                  <a:cubicBezTo>
                    <a:pt x="9802" y="6556"/>
                    <a:pt x="11859" y="7392"/>
                    <a:pt x="13848" y="8199"/>
                  </a:cubicBezTo>
                  <a:cubicBezTo>
                    <a:pt x="15895" y="9028"/>
                    <a:pt x="18011" y="9888"/>
                    <a:pt x="20271" y="10084"/>
                  </a:cubicBezTo>
                  <a:cubicBezTo>
                    <a:pt x="20625" y="10115"/>
                    <a:pt x="20982" y="10131"/>
                    <a:pt x="21343" y="10131"/>
                  </a:cubicBezTo>
                  <a:cubicBezTo>
                    <a:pt x="24060" y="10131"/>
                    <a:pt x="26966" y="9243"/>
                    <a:pt x="30389" y="7384"/>
                  </a:cubicBezTo>
                  <a:cubicBezTo>
                    <a:pt x="31290" y="6894"/>
                    <a:pt x="32190" y="6364"/>
                    <a:pt x="33060" y="5853"/>
                  </a:cubicBezTo>
                  <a:cubicBezTo>
                    <a:pt x="34326" y="5107"/>
                    <a:pt x="35620" y="4347"/>
                    <a:pt x="36975" y="3675"/>
                  </a:cubicBezTo>
                  <a:cubicBezTo>
                    <a:pt x="36242" y="3250"/>
                    <a:pt x="35495" y="2847"/>
                    <a:pt x="34725" y="2476"/>
                  </a:cubicBezTo>
                  <a:cubicBezTo>
                    <a:pt x="31643" y="984"/>
                    <a:pt x="28163" y="0"/>
                    <a:pt x="24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41"/>
            <p:cNvSpPr/>
            <p:nvPr/>
          </p:nvSpPr>
          <p:spPr>
            <a:xfrm>
              <a:off x="6525745" y="5018048"/>
              <a:ext cx="238041" cy="81581"/>
            </a:xfrm>
            <a:custGeom>
              <a:rect b="b" l="l" r="r" t="t"/>
              <a:pathLst>
                <a:path extrusionOk="0" h="2803" w="8178">
                  <a:moveTo>
                    <a:pt x="921" y="1"/>
                  </a:moveTo>
                  <a:cubicBezTo>
                    <a:pt x="614" y="1"/>
                    <a:pt x="307" y="18"/>
                    <a:pt x="0" y="51"/>
                  </a:cubicBezTo>
                  <a:cubicBezTo>
                    <a:pt x="2626" y="1242"/>
                    <a:pt x="5366" y="2164"/>
                    <a:pt x="8177" y="2802"/>
                  </a:cubicBezTo>
                  <a:cubicBezTo>
                    <a:pt x="6016" y="1395"/>
                    <a:pt x="3760" y="68"/>
                    <a:pt x="1121" y="3"/>
                  </a:cubicBezTo>
                  <a:cubicBezTo>
                    <a:pt x="1055" y="2"/>
                    <a:pt x="988" y="1"/>
                    <a:pt x="92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41"/>
            <p:cNvSpPr/>
            <p:nvPr/>
          </p:nvSpPr>
          <p:spPr>
            <a:xfrm>
              <a:off x="5757388" y="3647060"/>
              <a:ext cx="118235" cy="164851"/>
            </a:xfrm>
            <a:custGeom>
              <a:rect b="b" l="l" r="r" t="t"/>
              <a:pathLst>
                <a:path extrusionOk="0" h="5664" w="4062">
                  <a:moveTo>
                    <a:pt x="1518" y="1"/>
                  </a:moveTo>
                  <a:cubicBezTo>
                    <a:pt x="894" y="216"/>
                    <a:pt x="400" y="570"/>
                    <a:pt x="150" y="1013"/>
                  </a:cubicBezTo>
                  <a:cubicBezTo>
                    <a:pt x="64" y="1163"/>
                    <a:pt x="16" y="1374"/>
                    <a:pt x="1" y="1611"/>
                  </a:cubicBezTo>
                  <a:cubicBezTo>
                    <a:pt x="24" y="2114"/>
                    <a:pt x="156" y="2621"/>
                    <a:pt x="355" y="3104"/>
                  </a:cubicBezTo>
                  <a:cubicBezTo>
                    <a:pt x="611" y="3301"/>
                    <a:pt x="860" y="3499"/>
                    <a:pt x="1105" y="3694"/>
                  </a:cubicBezTo>
                  <a:cubicBezTo>
                    <a:pt x="2049" y="4447"/>
                    <a:pt x="2939" y="5156"/>
                    <a:pt x="4038" y="5653"/>
                  </a:cubicBezTo>
                  <a:lnTo>
                    <a:pt x="4061" y="5663"/>
                  </a:lnTo>
                  <a:cubicBezTo>
                    <a:pt x="3210" y="3779"/>
                    <a:pt x="2346" y="1895"/>
                    <a:pt x="151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41"/>
            <p:cNvSpPr/>
            <p:nvPr/>
          </p:nvSpPr>
          <p:spPr>
            <a:xfrm>
              <a:off x="5726040" y="2297114"/>
              <a:ext cx="310490" cy="177919"/>
            </a:xfrm>
            <a:custGeom>
              <a:rect b="b" l="l" r="r" t="t"/>
              <a:pathLst>
                <a:path extrusionOk="0" h="6113" w="10667">
                  <a:moveTo>
                    <a:pt x="8899" y="0"/>
                  </a:moveTo>
                  <a:cubicBezTo>
                    <a:pt x="8834" y="0"/>
                    <a:pt x="8769" y="0"/>
                    <a:pt x="8704" y="1"/>
                  </a:cubicBezTo>
                  <a:cubicBezTo>
                    <a:pt x="7937" y="10"/>
                    <a:pt x="7156" y="63"/>
                    <a:pt x="6397" y="114"/>
                  </a:cubicBezTo>
                  <a:cubicBezTo>
                    <a:pt x="5569" y="170"/>
                    <a:pt x="4725" y="227"/>
                    <a:pt x="3881" y="227"/>
                  </a:cubicBezTo>
                  <a:cubicBezTo>
                    <a:pt x="3373" y="227"/>
                    <a:pt x="2865" y="206"/>
                    <a:pt x="2361" y="153"/>
                  </a:cubicBezTo>
                  <a:cubicBezTo>
                    <a:pt x="1490" y="2088"/>
                    <a:pt x="702" y="4074"/>
                    <a:pt x="0" y="6113"/>
                  </a:cubicBezTo>
                  <a:cubicBezTo>
                    <a:pt x="1039" y="5780"/>
                    <a:pt x="2100" y="5483"/>
                    <a:pt x="3179" y="5306"/>
                  </a:cubicBezTo>
                  <a:cubicBezTo>
                    <a:pt x="4465" y="5097"/>
                    <a:pt x="5792" y="5054"/>
                    <a:pt x="7081" y="5020"/>
                  </a:cubicBezTo>
                  <a:cubicBezTo>
                    <a:pt x="7430" y="4589"/>
                    <a:pt x="7772" y="4154"/>
                    <a:pt x="8109" y="3716"/>
                  </a:cubicBezTo>
                  <a:cubicBezTo>
                    <a:pt x="9010" y="2537"/>
                    <a:pt x="9855" y="1318"/>
                    <a:pt x="10667" y="78"/>
                  </a:cubicBezTo>
                  <a:cubicBezTo>
                    <a:pt x="10078" y="25"/>
                    <a:pt x="9489" y="0"/>
                    <a:pt x="88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41"/>
            <p:cNvSpPr/>
            <p:nvPr/>
          </p:nvSpPr>
          <p:spPr>
            <a:xfrm>
              <a:off x="5664130" y="2460826"/>
              <a:ext cx="253672" cy="230162"/>
            </a:xfrm>
            <a:custGeom>
              <a:rect b="b" l="l" r="r" t="t"/>
              <a:pathLst>
                <a:path extrusionOk="0" h="7908" w="8715">
                  <a:moveTo>
                    <a:pt x="8714" y="0"/>
                  </a:moveTo>
                  <a:lnTo>
                    <a:pt x="8714" y="0"/>
                  </a:lnTo>
                  <a:cubicBezTo>
                    <a:pt x="7597" y="34"/>
                    <a:pt x="6459" y="88"/>
                    <a:pt x="5358" y="269"/>
                  </a:cubicBezTo>
                  <a:cubicBezTo>
                    <a:pt x="4185" y="461"/>
                    <a:pt x="3028" y="799"/>
                    <a:pt x="1895" y="1172"/>
                  </a:cubicBezTo>
                  <a:lnTo>
                    <a:pt x="1888" y="1195"/>
                  </a:lnTo>
                  <a:cubicBezTo>
                    <a:pt x="1158" y="3390"/>
                    <a:pt x="528" y="5627"/>
                    <a:pt x="0" y="7908"/>
                  </a:cubicBezTo>
                  <a:cubicBezTo>
                    <a:pt x="270" y="7804"/>
                    <a:pt x="539" y="7699"/>
                    <a:pt x="809" y="7592"/>
                  </a:cubicBezTo>
                  <a:lnTo>
                    <a:pt x="922" y="7547"/>
                  </a:lnTo>
                  <a:cubicBezTo>
                    <a:pt x="1781" y="7206"/>
                    <a:pt x="2651" y="6861"/>
                    <a:pt x="3533" y="6555"/>
                  </a:cubicBezTo>
                  <a:cubicBezTo>
                    <a:pt x="5080" y="4262"/>
                    <a:pt x="6940" y="2158"/>
                    <a:pt x="87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41"/>
            <p:cNvSpPr/>
            <p:nvPr/>
          </p:nvSpPr>
          <p:spPr>
            <a:xfrm>
              <a:off x="5904959" y="4315644"/>
              <a:ext cx="420167" cy="346815"/>
            </a:xfrm>
            <a:custGeom>
              <a:rect b="b" l="l" r="r" t="t"/>
              <a:pathLst>
                <a:path extrusionOk="0" h="11916" w="14435">
                  <a:moveTo>
                    <a:pt x="21" y="0"/>
                  </a:moveTo>
                  <a:lnTo>
                    <a:pt x="21" y="0"/>
                  </a:lnTo>
                  <a:cubicBezTo>
                    <a:pt x="1" y="321"/>
                    <a:pt x="29" y="644"/>
                    <a:pt x="103" y="957"/>
                  </a:cubicBezTo>
                  <a:cubicBezTo>
                    <a:pt x="1541" y="2025"/>
                    <a:pt x="2831" y="3240"/>
                    <a:pt x="3916" y="4592"/>
                  </a:cubicBezTo>
                  <a:cubicBezTo>
                    <a:pt x="4371" y="5157"/>
                    <a:pt x="4801" y="5754"/>
                    <a:pt x="5218" y="6333"/>
                  </a:cubicBezTo>
                  <a:cubicBezTo>
                    <a:pt x="6448" y="8044"/>
                    <a:pt x="7721" y="9812"/>
                    <a:pt x="9721" y="10858"/>
                  </a:cubicBezTo>
                  <a:cubicBezTo>
                    <a:pt x="11167" y="11615"/>
                    <a:pt x="12781" y="11908"/>
                    <a:pt x="14435" y="11915"/>
                  </a:cubicBezTo>
                  <a:cubicBezTo>
                    <a:pt x="13046" y="10194"/>
                    <a:pt x="11777" y="8397"/>
                    <a:pt x="10600" y="6542"/>
                  </a:cubicBezTo>
                  <a:cubicBezTo>
                    <a:pt x="10308" y="6593"/>
                    <a:pt x="10010" y="6618"/>
                    <a:pt x="9712" y="6618"/>
                  </a:cubicBezTo>
                  <a:cubicBezTo>
                    <a:pt x="8150" y="6618"/>
                    <a:pt x="6451" y="5945"/>
                    <a:pt x="4979" y="4708"/>
                  </a:cubicBezTo>
                  <a:cubicBezTo>
                    <a:pt x="4225" y="4075"/>
                    <a:pt x="3567" y="3358"/>
                    <a:pt x="2931" y="2664"/>
                  </a:cubicBezTo>
                  <a:cubicBezTo>
                    <a:pt x="2286" y="1960"/>
                    <a:pt x="1618" y="1232"/>
                    <a:pt x="861" y="605"/>
                  </a:cubicBezTo>
                  <a:cubicBezTo>
                    <a:pt x="594" y="386"/>
                    <a:pt x="313" y="184"/>
                    <a:pt x="2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41"/>
            <p:cNvSpPr/>
            <p:nvPr/>
          </p:nvSpPr>
          <p:spPr>
            <a:xfrm>
              <a:off x="5631502" y="3954459"/>
              <a:ext cx="458880" cy="331157"/>
            </a:xfrm>
            <a:custGeom>
              <a:rect b="b" l="l" r="r" t="t"/>
              <a:pathLst>
                <a:path extrusionOk="0" h="11378" w="15765">
                  <a:moveTo>
                    <a:pt x="5459" y="1"/>
                  </a:moveTo>
                  <a:cubicBezTo>
                    <a:pt x="3778" y="1"/>
                    <a:pt x="2343" y="307"/>
                    <a:pt x="1194" y="914"/>
                  </a:cubicBezTo>
                  <a:cubicBezTo>
                    <a:pt x="621" y="1218"/>
                    <a:pt x="208" y="1583"/>
                    <a:pt x="1" y="1950"/>
                  </a:cubicBezTo>
                  <a:cubicBezTo>
                    <a:pt x="225" y="3092"/>
                    <a:pt x="1199" y="4108"/>
                    <a:pt x="2437" y="4418"/>
                  </a:cubicBezTo>
                  <a:cubicBezTo>
                    <a:pt x="2301" y="4387"/>
                    <a:pt x="2163" y="4357"/>
                    <a:pt x="2025" y="4332"/>
                  </a:cubicBezTo>
                  <a:lnTo>
                    <a:pt x="2025" y="4332"/>
                  </a:lnTo>
                  <a:cubicBezTo>
                    <a:pt x="3015" y="4679"/>
                    <a:pt x="4080" y="4897"/>
                    <a:pt x="5115" y="5102"/>
                  </a:cubicBezTo>
                  <a:cubicBezTo>
                    <a:pt x="6464" y="5370"/>
                    <a:pt x="7859" y="5645"/>
                    <a:pt x="9095" y="6221"/>
                  </a:cubicBezTo>
                  <a:cubicBezTo>
                    <a:pt x="10589" y="6916"/>
                    <a:pt x="11752" y="7997"/>
                    <a:pt x="12876" y="9042"/>
                  </a:cubicBezTo>
                  <a:cubicBezTo>
                    <a:pt x="13585" y="9699"/>
                    <a:pt x="14319" y="10381"/>
                    <a:pt x="15125" y="10955"/>
                  </a:cubicBezTo>
                  <a:cubicBezTo>
                    <a:pt x="15331" y="11102"/>
                    <a:pt x="15545" y="11243"/>
                    <a:pt x="15764" y="11378"/>
                  </a:cubicBezTo>
                  <a:cubicBezTo>
                    <a:pt x="14029" y="7905"/>
                    <a:pt x="12461" y="4334"/>
                    <a:pt x="10900" y="773"/>
                  </a:cubicBezTo>
                  <a:cubicBezTo>
                    <a:pt x="9854" y="546"/>
                    <a:pt x="8775" y="314"/>
                    <a:pt x="7698" y="164"/>
                  </a:cubicBezTo>
                  <a:cubicBezTo>
                    <a:pt x="6956" y="58"/>
                    <a:pt x="6207" y="4"/>
                    <a:pt x="54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41"/>
            <p:cNvSpPr/>
            <p:nvPr/>
          </p:nvSpPr>
          <p:spPr>
            <a:xfrm>
              <a:off x="5802271" y="1968352"/>
              <a:ext cx="330050" cy="318205"/>
            </a:xfrm>
            <a:custGeom>
              <a:rect b="b" l="l" r="r" t="t"/>
              <a:pathLst>
                <a:path extrusionOk="0" h="10933" w="11339">
                  <a:moveTo>
                    <a:pt x="6374" y="1"/>
                  </a:moveTo>
                  <a:cubicBezTo>
                    <a:pt x="3939" y="3329"/>
                    <a:pt x="1800" y="6989"/>
                    <a:pt x="1" y="10882"/>
                  </a:cubicBezTo>
                  <a:cubicBezTo>
                    <a:pt x="417" y="10918"/>
                    <a:pt x="836" y="10932"/>
                    <a:pt x="1257" y="10932"/>
                  </a:cubicBezTo>
                  <a:cubicBezTo>
                    <a:pt x="2093" y="10932"/>
                    <a:pt x="2932" y="10876"/>
                    <a:pt x="3756" y="10820"/>
                  </a:cubicBezTo>
                  <a:cubicBezTo>
                    <a:pt x="4518" y="10769"/>
                    <a:pt x="5306" y="10715"/>
                    <a:pt x="6080" y="10707"/>
                  </a:cubicBezTo>
                  <a:cubicBezTo>
                    <a:pt x="6147" y="10707"/>
                    <a:pt x="6214" y="10706"/>
                    <a:pt x="6281" y="10706"/>
                  </a:cubicBezTo>
                  <a:cubicBezTo>
                    <a:pt x="6993" y="10706"/>
                    <a:pt x="7702" y="10744"/>
                    <a:pt x="8410" y="10819"/>
                  </a:cubicBezTo>
                  <a:cubicBezTo>
                    <a:pt x="9416" y="9255"/>
                    <a:pt x="10376" y="7662"/>
                    <a:pt x="11339" y="6069"/>
                  </a:cubicBezTo>
                  <a:cubicBezTo>
                    <a:pt x="10185" y="5060"/>
                    <a:pt x="9295" y="3822"/>
                    <a:pt x="8424" y="2612"/>
                  </a:cubicBezTo>
                  <a:cubicBezTo>
                    <a:pt x="8012" y="2040"/>
                    <a:pt x="7585" y="1448"/>
                    <a:pt x="7140" y="894"/>
                  </a:cubicBezTo>
                  <a:cubicBezTo>
                    <a:pt x="6896" y="589"/>
                    <a:pt x="6640" y="292"/>
                    <a:pt x="637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41"/>
            <p:cNvSpPr/>
            <p:nvPr/>
          </p:nvSpPr>
          <p:spPr>
            <a:xfrm>
              <a:off x="5998915" y="1780483"/>
              <a:ext cx="295092" cy="243143"/>
            </a:xfrm>
            <a:custGeom>
              <a:rect b="b" l="l" r="r" t="t"/>
              <a:pathLst>
                <a:path extrusionOk="0" h="8354" w="10138">
                  <a:moveTo>
                    <a:pt x="604" y="1"/>
                  </a:moveTo>
                  <a:cubicBezTo>
                    <a:pt x="542" y="288"/>
                    <a:pt x="487" y="578"/>
                    <a:pt x="437" y="867"/>
                  </a:cubicBezTo>
                  <a:cubicBezTo>
                    <a:pt x="225" y="2087"/>
                    <a:pt x="96" y="3316"/>
                    <a:pt x="0" y="4549"/>
                  </a:cubicBezTo>
                  <a:cubicBezTo>
                    <a:pt x="621" y="5227"/>
                    <a:pt x="1265" y="5925"/>
                    <a:pt x="1990" y="6535"/>
                  </a:cubicBezTo>
                  <a:cubicBezTo>
                    <a:pt x="3391" y="7713"/>
                    <a:pt x="5004" y="8354"/>
                    <a:pt x="6481" y="8354"/>
                  </a:cubicBezTo>
                  <a:cubicBezTo>
                    <a:pt x="6720" y="8354"/>
                    <a:pt x="6956" y="8337"/>
                    <a:pt x="7187" y="8303"/>
                  </a:cubicBezTo>
                  <a:cubicBezTo>
                    <a:pt x="8111" y="6858"/>
                    <a:pt x="9075" y="5437"/>
                    <a:pt x="10115" y="4066"/>
                  </a:cubicBezTo>
                  <a:lnTo>
                    <a:pt x="10137" y="4038"/>
                  </a:lnTo>
                  <a:cubicBezTo>
                    <a:pt x="7112" y="3790"/>
                    <a:pt x="4372" y="2872"/>
                    <a:pt x="2293" y="1392"/>
                  </a:cubicBezTo>
                  <a:cubicBezTo>
                    <a:pt x="1692" y="965"/>
                    <a:pt x="1137" y="485"/>
                    <a:pt x="60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41"/>
            <p:cNvSpPr/>
            <p:nvPr/>
          </p:nvSpPr>
          <p:spPr>
            <a:xfrm>
              <a:off x="7381480" y="4715508"/>
              <a:ext cx="781915" cy="342449"/>
            </a:xfrm>
            <a:custGeom>
              <a:rect b="b" l="l" r="r" t="t"/>
              <a:pathLst>
                <a:path extrusionOk="0" h="11766" w="26863">
                  <a:moveTo>
                    <a:pt x="26863" y="0"/>
                  </a:moveTo>
                  <a:cubicBezTo>
                    <a:pt x="25962" y="426"/>
                    <a:pt x="25073" y="873"/>
                    <a:pt x="24195" y="1317"/>
                  </a:cubicBezTo>
                  <a:cubicBezTo>
                    <a:pt x="21938" y="2460"/>
                    <a:pt x="19629" y="3627"/>
                    <a:pt x="17163" y="4361"/>
                  </a:cubicBezTo>
                  <a:cubicBezTo>
                    <a:pt x="14845" y="5214"/>
                    <a:pt x="12371" y="5728"/>
                    <a:pt x="10003" y="6471"/>
                  </a:cubicBezTo>
                  <a:cubicBezTo>
                    <a:pt x="6592" y="7541"/>
                    <a:pt x="3346" y="9103"/>
                    <a:pt x="1" y="10335"/>
                  </a:cubicBezTo>
                  <a:cubicBezTo>
                    <a:pt x="1262" y="10480"/>
                    <a:pt x="2465" y="10897"/>
                    <a:pt x="3633" y="11298"/>
                  </a:cubicBezTo>
                  <a:cubicBezTo>
                    <a:pt x="4097" y="11459"/>
                    <a:pt x="4568" y="11620"/>
                    <a:pt x="5043" y="11765"/>
                  </a:cubicBezTo>
                  <a:cubicBezTo>
                    <a:pt x="6418" y="11329"/>
                    <a:pt x="7778" y="10838"/>
                    <a:pt x="9123" y="10295"/>
                  </a:cubicBezTo>
                  <a:cubicBezTo>
                    <a:pt x="9546" y="10273"/>
                    <a:pt x="9969" y="10234"/>
                    <a:pt x="10390" y="10172"/>
                  </a:cubicBezTo>
                  <a:cubicBezTo>
                    <a:pt x="13704" y="9680"/>
                    <a:pt x="16652" y="7971"/>
                    <a:pt x="19234" y="6020"/>
                  </a:cubicBezTo>
                  <a:cubicBezTo>
                    <a:pt x="21814" y="4070"/>
                    <a:pt x="24138" y="1839"/>
                    <a:pt x="26833" y="20"/>
                  </a:cubicBezTo>
                  <a:lnTo>
                    <a:pt x="26863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41"/>
            <p:cNvSpPr/>
            <p:nvPr/>
          </p:nvSpPr>
          <p:spPr>
            <a:xfrm>
              <a:off x="8152398" y="4455665"/>
              <a:ext cx="282372" cy="178414"/>
            </a:xfrm>
            <a:custGeom>
              <a:rect b="b" l="l" r="r" t="t"/>
              <a:pathLst>
                <a:path extrusionOk="0" h="6130" w="9701">
                  <a:moveTo>
                    <a:pt x="3326" y="0"/>
                  </a:moveTo>
                  <a:lnTo>
                    <a:pt x="3110" y="386"/>
                  </a:lnTo>
                  <a:cubicBezTo>
                    <a:pt x="2137" y="2118"/>
                    <a:pt x="1132" y="3886"/>
                    <a:pt x="0" y="5547"/>
                  </a:cubicBezTo>
                  <a:cubicBezTo>
                    <a:pt x="155" y="5546"/>
                    <a:pt x="310" y="5545"/>
                    <a:pt x="465" y="5545"/>
                  </a:cubicBezTo>
                  <a:cubicBezTo>
                    <a:pt x="2036" y="5545"/>
                    <a:pt x="3603" y="5626"/>
                    <a:pt x="5004" y="6129"/>
                  </a:cubicBezTo>
                  <a:cubicBezTo>
                    <a:pt x="5953" y="5563"/>
                    <a:pt x="6885" y="4977"/>
                    <a:pt x="7769" y="4330"/>
                  </a:cubicBezTo>
                  <a:cubicBezTo>
                    <a:pt x="8451" y="3832"/>
                    <a:pt x="9098" y="3285"/>
                    <a:pt x="9701" y="2694"/>
                  </a:cubicBezTo>
                  <a:cubicBezTo>
                    <a:pt x="8747" y="2463"/>
                    <a:pt x="7810" y="2160"/>
                    <a:pt x="6903" y="1785"/>
                  </a:cubicBezTo>
                  <a:cubicBezTo>
                    <a:pt x="5708" y="1292"/>
                    <a:pt x="4564" y="671"/>
                    <a:pt x="3459" y="72"/>
                  </a:cubicBezTo>
                  <a:lnTo>
                    <a:pt x="332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41"/>
            <p:cNvSpPr/>
            <p:nvPr/>
          </p:nvSpPr>
          <p:spPr>
            <a:xfrm>
              <a:off x="8257153" y="4223674"/>
              <a:ext cx="270874" cy="296172"/>
            </a:xfrm>
            <a:custGeom>
              <a:rect b="b" l="l" r="r" t="t"/>
              <a:pathLst>
                <a:path extrusionOk="0" h="10176" w="9306">
                  <a:moveTo>
                    <a:pt x="8109" y="1"/>
                  </a:moveTo>
                  <a:cubicBezTo>
                    <a:pt x="7399" y="132"/>
                    <a:pt x="6708" y="363"/>
                    <a:pt x="6061" y="688"/>
                  </a:cubicBezTo>
                  <a:cubicBezTo>
                    <a:pt x="5874" y="919"/>
                    <a:pt x="5651" y="1121"/>
                    <a:pt x="5402" y="1287"/>
                  </a:cubicBezTo>
                  <a:cubicBezTo>
                    <a:pt x="4648" y="1785"/>
                    <a:pt x="3736" y="2021"/>
                    <a:pt x="2837" y="2171"/>
                  </a:cubicBezTo>
                  <a:cubicBezTo>
                    <a:pt x="1942" y="3970"/>
                    <a:pt x="974" y="5739"/>
                    <a:pt x="1" y="7481"/>
                  </a:cubicBezTo>
                  <a:lnTo>
                    <a:pt x="29" y="7496"/>
                  </a:lnTo>
                  <a:cubicBezTo>
                    <a:pt x="1125" y="8091"/>
                    <a:pt x="2259" y="8705"/>
                    <a:pt x="3436" y="9193"/>
                  </a:cubicBezTo>
                  <a:cubicBezTo>
                    <a:pt x="4451" y="9611"/>
                    <a:pt x="5502" y="9941"/>
                    <a:pt x="6575" y="10176"/>
                  </a:cubicBezTo>
                  <a:cubicBezTo>
                    <a:pt x="7795" y="8849"/>
                    <a:pt x="8705" y="7320"/>
                    <a:pt x="8989" y="5626"/>
                  </a:cubicBezTo>
                  <a:cubicBezTo>
                    <a:pt x="9306" y="3717"/>
                    <a:pt x="8811" y="1846"/>
                    <a:pt x="81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41"/>
            <p:cNvSpPr/>
            <p:nvPr/>
          </p:nvSpPr>
          <p:spPr>
            <a:xfrm>
              <a:off x="8349071" y="3870668"/>
              <a:ext cx="188966" cy="397167"/>
            </a:xfrm>
            <a:custGeom>
              <a:rect b="b" l="l" r="r" t="t"/>
              <a:pathLst>
                <a:path extrusionOk="0" h="13646" w="6492">
                  <a:moveTo>
                    <a:pt x="3951" y="1"/>
                  </a:moveTo>
                  <a:cubicBezTo>
                    <a:pt x="3769" y="4725"/>
                    <a:pt x="2125" y="9269"/>
                    <a:pt x="1" y="13645"/>
                  </a:cubicBezTo>
                  <a:cubicBezTo>
                    <a:pt x="734" y="13498"/>
                    <a:pt x="1453" y="13280"/>
                    <a:pt x="2047" y="12887"/>
                  </a:cubicBezTo>
                  <a:cubicBezTo>
                    <a:pt x="2224" y="12767"/>
                    <a:pt x="2385" y="12628"/>
                    <a:pt x="2526" y="12469"/>
                  </a:cubicBezTo>
                  <a:cubicBezTo>
                    <a:pt x="2704" y="11902"/>
                    <a:pt x="2786" y="11205"/>
                    <a:pt x="2806" y="10673"/>
                  </a:cubicBezTo>
                  <a:cubicBezTo>
                    <a:pt x="2660" y="10181"/>
                    <a:pt x="2666" y="9650"/>
                    <a:pt x="2838" y="9129"/>
                  </a:cubicBezTo>
                  <a:cubicBezTo>
                    <a:pt x="3160" y="8146"/>
                    <a:pt x="4009" y="7275"/>
                    <a:pt x="5108" y="6797"/>
                  </a:cubicBezTo>
                  <a:cubicBezTo>
                    <a:pt x="5182" y="6764"/>
                    <a:pt x="5258" y="6735"/>
                    <a:pt x="5335" y="6704"/>
                  </a:cubicBezTo>
                  <a:cubicBezTo>
                    <a:pt x="5798" y="4905"/>
                    <a:pt x="6184" y="3075"/>
                    <a:pt x="6492" y="1211"/>
                  </a:cubicBezTo>
                  <a:cubicBezTo>
                    <a:pt x="6360" y="1146"/>
                    <a:pt x="6230" y="1080"/>
                    <a:pt x="6100" y="1015"/>
                  </a:cubicBezTo>
                  <a:cubicBezTo>
                    <a:pt x="5812" y="869"/>
                    <a:pt x="5526" y="727"/>
                    <a:pt x="5238" y="586"/>
                  </a:cubicBezTo>
                  <a:cubicBezTo>
                    <a:pt x="4829" y="385"/>
                    <a:pt x="4399" y="185"/>
                    <a:pt x="395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41"/>
            <p:cNvSpPr/>
            <p:nvPr/>
          </p:nvSpPr>
          <p:spPr>
            <a:xfrm>
              <a:off x="8411971" y="3563297"/>
              <a:ext cx="157035" cy="325656"/>
            </a:xfrm>
            <a:custGeom>
              <a:rect b="b" l="l" r="r" t="t"/>
              <a:pathLst>
                <a:path extrusionOk="0" h="11189" w="5395">
                  <a:moveTo>
                    <a:pt x="1" y="1"/>
                  </a:moveTo>
                  <a:lnTo>
                    <a:pt x="1" y="1"/>
                  </a:lnTo>
                  <a:cubicBezTo>
                    <a:pt x="911" y="2871"/>
                    <a:pt x="1659" y="5764"/>
                    <a:pt x="1787" y="8755"/>
                  </a:cubicBezTo>
                  <a:cubicBezTo>
                    <a:pt x="1804" y="9156"/>
                    <a:pt x="1810" y="9554"/>
                    <a:pt x="1806" y="9952"/>
                  </a:cubicBezTo>
                  <a:cubicBezTo>
                    <a:pt x="2301" y="10151"/>
                    <a:pt x="2778" y="10371"/>
                    <a:pt x="3230" y="10591"/>
                  </a:cubicBezTo>
                  <a:cubicBezTo>
                    <a:pt x="3519" y="10733"/>
                    <a:pt x="3807" y="10877"/>
                    <a:pt x="4095" y="11023"/>
                  </a:cubicBezTo>
                  <a:lnTo>
                    <a:pt x="4427" y="11189"/>
                  </a:lnTo>
                  <a:cubicBezTo>
                    <a:pt x="4945" y="7921"/>
                    <a:pt x="5250" y="4575"/>
                    <a:pt x="5394" y="1202"/>
                  </a:cubicBezTo>
                  <a:cubicBezTo>
                    <a:pt x="4886" y="1083"/>
                    <a:pt x="4383" y="945"/>
                    <a:pt x="3886" y="807"/>
                  </a:cubicBezTo>
                  <a:cubicBezTo>
                    <a:pt x="3436" y="682"/>
                    <a:pt x="2970" y="553"/>
                    <a:pt x="2513" y="442"/>
                  </a:cubicBezTo>
                  <a:cubicBezTo>
                    <a:pt x="1687" y="242"/>
                    <a:pt x="848" y="95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41"/>
            <p:cNvSpPr/>
            <p:nvPr/>
          </p:nvSpPr>
          <p:spPr>
            <a:xfrm>
              <a:off x="7360756" y="1550210"/>
              <a:ext cx="551267" cy="144623"/>
            </a:xfrm>
            <a:custGeom>
              <a:rect b="b" l="l" r="r" t="t"/>
              <a:pathLst>
                <a:path extrusionOk="0" h="4969" w="18939">
                  <a:moveTo>
                    <a:pt x="4989" y="0"/>
                  </a:moveTo>
                  <a:cubicBezTo>
                    <a:pt x="3280" y="0"/>
                    <a:pt x="1598" y="239"/>
                    <a:pt x="1" y="604"/>
                  </a:cubicBezTo>
                  <a:cubicBezTo>
                    <a:pt x="1764" y="383"/>
                    <a:pt x="3525" y="198"/>
                    <a:pt x="5288" y="198"/>
                  </a:cubicBezTo>
                  <a:cubicBezTo>
                    <a:pt x="5988" y="198"/>
                    <a:pt x="6688" y="227"/>
                    <a:pt x="7388" y="295"/>
                  </a:cubicBezTo>
                  <a:cubicBezTo>
                    <a:pt x="11523" y="691"/>
                    <a:pt x="15323" y="2429"/>
                    <a:pt x="18537" y="4968"/>
                  </a:cubicBezTo>
                  <a:cubicBezTo>
                    <a:pt x="18772" y="4770"/>
                    <a:pt x="18850" y="4592"/>
                    <a:pt x="18871" y="4473"/>
                  </a:cubicBezTo>
                  <a:cubicBezTo>
                    <a:pt x="18938" y="4118"/>
                    <a:pt x="18599" y="3657"/>
                    <a:pt x="17966" y="3239"/>
                  </a:cubicBezTo>
                  <a:cubicBezTo>
                    <a:pt x="16678" y="2391"/>
                    <a:pt x="15091" y="1956"/>
                    <a:pt x="13555" y="1533"/>
                  </a:cubicBezTo>
                  <a:cubicBezTo>
                    <a:pt x="11048" y="846"/>
                    <a:pt x="8455" y="134"/>
                    <a:pt x="5778" y="18"/>
                  </a:cubicBezTo>
                  <a:cubicBezTo>
                    <a:pt x="5513" y="7"/>
                    <a:pt x="5250" y="0"/>
                    <a:pt x="49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41"/>
            <p:cNvSpPr/>
            <p:nvPr/>
          </p:nvSpPr>
          <p:spPr>
            <a:xfrm>
              <a:off x="6480106" y="4935362"/>
              <a:ext cx="1020218" cy="191424"/>
            </a:xfrm>
            <a:custGeom>
              <a:rect b="b" l="l" r="r" t="t"/>
              <a:pathLst>
                <a:path extrusionOk="0" h="6577" w="35050">
                  <a:moveTo>
                    <a:pt x="5294" y="1"/>
                  </a:moveTo>
                  <a:cubicBezTo>
                    <a:pt x="5124" y="7"/>
                    <a:pt x="4952" y="14"/>
                    <a:pt x="4779" y="25"/>
                  </a:cubicBezTo>
                  <a:cubicBezTo>
                    <a:pt x="3088" y="138"/>
                    <a:pt x="1502" y="587"/>
                    <a:pt x="178" y="1273"/>
                  </a:cubicBezTo>
                  <a:cubicBezTo>
                    <a:pt x="0" y="1570"/>
                    <a:pt x="122" y="2015"/>
                    <a:pt x="427" y="2248"/>
                  </a:cubicBezTo>
                  <a:cubicBezTo>
                    <a:pt x="522" y="2319"/>
                    <a:pt x="624" y="2378"/>
                    <a:pt x="734" y="2423"/>
                  </a:cubicBezTo>
                  <a:cubicBezTo>
                    <a:pt x="1309" y="2313"/>
                    <a:pt x="1899" y="2249"/>
                    <a:pt x="2502" y="2249"/>
                  </a:cubicBezTo>
                  <a:cubicBezTo>
                    <a:pt x="2567" y="2249"/>
                    <a:pt x="2633" y="2250"/>
                    <a:pt x="2698" y="2251"/>
                  </a:cubicBezTo>
                  <a:cubicBezTo>
                    <a:pt x="5712" y="2326"/>
                    <a:pt x="8206" y="3968"/>
                    <a:pt x="10618" y="5556"/>
                  </a:cubicBezTo>
                  <a:cubicBezTo>
                    <a:pt x="10818" y="5688"/>
                    <a:pt x="11019" y="5820"/>
                    <a:pt x="11222" y="5951"/>
                  </a:cubicBezTo>
                  <a:cubicBezTo>
                    <a:pt x="12688" y="6233"/>
                    <a:pt x="14165" y="6442"/>
                    <a:pt x="15652" y="6577"/>
                  </a:cubicBezTo>
                  <a:lnTo>
                    <a:pt x="24360" y="6577"/>
                  </a:lnTo>
                  <a:cubicBezTo>
                    <a:pt x="27958" y="6258"/>
                    <a:pt x="31545" y="5556"/>
                    <a:pt x="35049" y="4507"/>
                  </a:cubicBezTo>
                  <a:cubicBezTo>
                    <a:pt x="34862" y="4443"/>
                    <a:pt x="34675" y="4380"/>
                    <a:pt x="34489" y="4315"/>
                  </a:cubicBezTo>
                  <a:cubicBezTo>
                    <a:pt x="33215" y="3878"/>
                    <a:pt x="31901" y="3423"/>
                    <a:pt x="30532" y="3335"/>
                  </a:cubicBezTo>
                  <a:cubicBezTo>
                    <a:pt x="30346" y="3323"/>
                    <a:pt x="30160" y="3317"/>
                    <a:pt x="29974" y="3317"/>
                  </a:cubicBezTo>
                  <a:cubicBezTo>
                    <a:pt x="29775" y="3317"/>
                    <a:pt x="29577" y="3324"/>
                    <a:pt x="29379" y="3337"/>
                  </a:cubicBezTo>
                  <a:cubicBezTo>
                    <a:pt x="28134" y="3745"/>
                    <a:pt x="26871" y="4092"/>
                    <a:pt x="25575" y="4335"/>
                  </a:cubicBezTo>
                  <a:cubicBezTo>
                    <a:pt x="24076" y="4617"/>
                    <a:pt x="22573" y="4751"/>
                    <a:pt x="21076" y="4751"/>
                  </a:cubicBezTo>
                  <a:cubicBezTo>
                    <a:pt x="15551" y="4751"/>
                    <a:pt x="10116" y="2928"/>
                    <a:pt x="529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41"/>
            <p:cNvSpPr/>
            <p:nvPr/>
          </p:nvSpPr>
          <p:spPr>
            <a:xfrm>
              <a:off x="8263294" y="2687985"/>
              <a:ext cx="290755" cy="395188"/>
            </a:xfrm>
            <a:custGeom>
              <a:rect b="b" l="l" r="r" t="t"/>
              <a:pathLst>
                <a:path extrusionOk="0" h="13578" w="9989">
                  <a:moveTo>
                    <a:pt x="0" y="0"/>
                  </a:moveTo>
                  <a:lnTo>
                    <a:pt x="0" y="0"/>
                  </a:lnTo>
                  <a:cubicBezTo>
                    <a:pt x="205" y="4463"/>
                    <a:pt x="344" y="8945"/>
                    <a:pt x="861" y="13369"/>
                  </a:cubicBezTo>
                  <a:cubicBezTo>
                    <a:pt x="1929" y="13500"/>
                    <a:pt x="2997" y="13578"/>
                    <a:pt x="4062" y="13578"/>
                  </a:cubicBezTo>
                  <a:cubicBezTo>
                    <a:pt x="5297" y="13578"/>
                    <a:pt x="6528" y="13473"/>
                    <a:pt x="7748" y="13222"/>
                  </a:cubicBezTo>
                  <a:cubicBezTo>
                    <a:pt x="8508" y="13064"/>
                    <a:pt x="9256" y="12855"/>
                    <a:pt x="9988" y="12594"/>
                  </a:cubicBezTo>
                  <a:cubicBezTo>
                    <a:pt x="9669" y="8736"/>
                    <a:pt x="9228" y="4860"/>
                    <a:pt x="8600" y="1044"/>
                  </a:cubicBezTo>
                  <a:cubicBezTo>
                    <a:pt x="5770" y="442"/>
                    <a:pt x="2892" y="93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41"/>
            <p:cNvSpPr/>
            <p:nvPr/>
          </p:nvSpPr>
          <p:spPr>
            <a:xfrm>
              <a:off x="8254911" y="2540717"/>
              <a:ext cx="255651" cy="159641"/>
            </a:xfrm>
            <a:custGeom>
              <a:rect b="b" l="l" r="r" t="t"/>
              <a:pathLst>
                <a:path extrusionOk="0" h="5485" w="8783">
                  <a:moveTo>
                    <a:pt x="380" y="0"/>
                  </a:moveTo>
                  <a:cubicBezTo>
                    <a:pt x="253" y="0"/>
                    <a:pt x="126" y="1"/>
                    <a:pt x="0" y="1"/>
                  </a:cubicBezTo>
                  <a:cubicBezTo>
                    <a:pt x="76" y="1039"/>
                    <a:pt x="140" y="2074"/>
                    <a:pt x="192" y="3108"/>
                  </a:cubicBezTo>
                  <a:cubicBezTo>
                    <a:pt x="215" y="3562"/>
                    <a:pt x="239" y="4015"/>
                    <a:pt x="259" y="4469"/>
                  </a:cubicBezTo>
                  <a:cubicBezTo>
                    <a:pt x="3124" y="4557"/>
                    <a:pt x="5977" y="4898"/>
                    <a:pt x="8782" y="5485"/>
                  </a:cubicBezTo>
                  <a:cubicBezTo>
                    <a:pt x="8490" y="3769"/>
                    <a:pt x="8155" y="2071"/>
                    <a:pt x="7782" y="388"/>
                  </a:cubicBezTo>
                  <a:cubicBezTo>
                    <a:pt x="6076" y="173"/>
                    <a:pt x="4330" y="68"/>
                    <a:pt x="2578" y="25"/>
                  </a:cubicBezTo>
                  <a:lnTo>
                    <a:pt x="2559" y="212"/>
                  </a:lnTo>
                  <a:cubicBezTo>
                    <a:pt x="1965" y="97"/>
                    <a:pt x="1364" y="28"/>
                    <a:pt x="759" y="1"/>
                  </a:cubicBezTo>
                  <a:cubicBezTo>
                    <a:pt x="633" y="1"/>
                    <a:pt x="506" y="0"/>
                    <a:pt x="3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41"/>
            <p:cNvSpPr/>
            <p:nvPr/>
          </p:nvSpPr>
          <p:spPr>
            <a:xfrm>
              <a:off x="8254941" y="2364170"/>
              <a:ext cx="208613" cy="113160"/>
            </a:xfrm>
            <a:custGeom>
              <a:rect b="b" l="l" r="r" t="t"/>
              <a:pathLst>
                <a:path extrusionOk="0" h="3888" w="7167">
                  <a:moveTo>
                    <a:pt x="6065" y="1"/>
                  </a:moveTo>
                  <a:cubicBezTo>
                    <a:pt x="5392" y="108"/>
                    <a:pt x="4697" y="126"/>
                    <a:pt x="4010" y="126"/>
                  </a:cubicBezTo>
                  <a:cubicBezTo>
                    <a:pt x="3880" y="126"/>
                    <a:pt x="3750" y="125"/>
                    <a:pt x="3620" y="124"/>
                  </a:cubicBezTo>
                  <a:cubicBezTo>
                    <a:pt x="2331" y="124"/>
                    <a:pt x="1115" y="124"/>
                    <a:pt x="57" y="601"/>
                  </a:cubicBezTo>
                  <a:cubicBezTo>
                    <a:pt x="1" y="1005"/>
                    <a:pt x="61" y="1419"/>
                    <a:pt x="231" y="1790"/>
                  </a:cubicBezTo>
                  <a:cubicBezTo>
                    <a:pt x="403" y="2165"/>
                    <a:pt x="690" y="2496"/>
                    <a:pt x="1046" y="2742"/>
                  </a:cubicBezTo>
                  <a:lnTo>
                    <a:pt x="7167" y="3888"/>
                  </a:lnTo>
                  <a:cubicBezTo>
                    <a:pt x="6831" y="2575"/>
                    <a:pt x="6462" y="1279"/>
                    <a:pt x="606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41"/>
            <p:cNvSpPr/>
            <p:nvPr/>
          </p:nvSpPr>
          <p:spPr>
            <a:xfrm>
              <a:off x="8247256" y="2451803"/>
              <a:ext cx="230095" cy="82076"/>
            </a:xfrm>
            <a:custGeom>
              <a:rect b="b" l="l" r="r" t="t"/>
              <a:pathLst>
                <a:path extrusionOk="0" h="2820" w="7905">
                  <a:moveTo>
                    <a:pt x="0" y="0"/>
                  </a:moveTo>
                  <a:lnTo>
                    <a:pt x="0" y="0"/>
                  </a:lnTo>
                  <a:cubicBezTo>
                    <a:pt x="84" y="818"/>
                    <a:pt x="156" y="1637"/>
                    <a:pt x="220" y="2457"/>
                  </a:cubicBezTo>
                  <a:cubicBezTo>
                    <a:pt x="308" y="2455"/>
                    <a:pt x="396" y="2454"/>
                    <a:pt x="485" y="2454"/>
                  </a:cubicBezTo>
                  <a:cubicBezTo>
                    <a:pt x="646" y="2454"/>
                    <a:pt x="807" y="2457"/>
                    <a:pt x="968" y="2463"/>
                  </a:cubicBezTo>
                  <a:cubicBezTo>
                    <a:pt x="3226" y="2463"/>
                    <a:pt x="5576" y="2538"/>
                    <a:pt x="7904" y="2819"/>
                  </a:cubicBezTo>
                  <a:cubicBezTo>
                    <a:pt x="7802" y="2380"/>
                    <a:pt x="7697" y="1940"/>
                    <a:pt x="7589" y="1502"/>
                  </a:cubicBezTo>
                  <a:lnTo>
                    <a:pt x="1060" y="281"/>
                  </a:lnTo>
                  <a:cubicBezTo>
                    <a:pt x="698" y="214"/>
                    <a:pt x="330" y="12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41"/>
            <p:cNvSpPr/>
            <p:nvPr/>
          </p:nvSpPr>
          <p:spPr>
            <a:xfrm>
              <a:off x="8211775" y="2185674"/>
              <a:ext cx="214464" cy="187756"/>
            </a:xfrm>
            <a:custGeom>
              <a:rect b="b" l="l" r="r" t="t"/>
              <a:pathLst>
                <a:path extrusionOk="0" h="6451" w="7368">
                  <a:moveTo>
                    <a:pt x="5294" y="0"/>
                  </a:moveTo>
                  <a:cubicBezTo>
                    <a:pt x="3574" y="639"/>
                    <a:pt x="1804" y="1132"/>
                    <a:pt x="1" y="1471"/>
                  </a:cubicBezTo>
                  <a:cubicBezTo>
                    <a:pt x="374" y="3112"/>
                    <a:pt x="665" y="4776"/>
                    <a:pt x="897" y="6451"/>
                  </a:cubicBezTo>
                  <a:cubicBezTo>
                    <a:pt x="1015" y="6367"/>
                    <a:pt x="1140" y="6293"/>
                    <a:pt x="1272" y="6228"/>
                  </a:cubicBezTo>
                  <a:cubicBezTo>
                    <a:pt x="2363" y="5694"/>
                    <a:pt x="3633" y="5667"/>
                    <a:pt x="4876" y="5667"/>
                  </a:cubicBezTo>
                  <a:cubicBezTo>
                    <a:pt x="4952" y="5667"/>
                    <a:pt x="5027" y="5667"/>
                    <a:pt x="5103" y="5668"/>
                  </a:cubicBezTo>
                  <a:cubicBezTo>
                    <a:pt x="5194" y="5668"/>
                    <a:pt x="5285" y="5668"/>
                    <a:pt x="5377" y="5668"/>
                  </a:cubicBezTo>
                  <a:cubicBezTo>
                    <a:pt x="6044" y="5668"/>
                    <a:pt x="6720" y="5658"/>
                    <a:pt x="7368" y="5565"/>
                  </a:cubicBezTo>
                  <a:cubicBezTo>
                    <a:pt x="6755" y="3661"/>
                    <a:pt x="6063" y="1807"/>
                    <a:pt x="52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41"/>
            <p:cNvSpPr/>
            <p:nvPr/>
          </p:nvSpPr>
          <p:spPr>
            <a:xfrm>
              <a:off x="8095582" y="1921465"/>
              <a:ext cx="261240" cy="247567"/>
            </a:xfrm>
            <a:custGeom>
              <a:rect b="b" l="l" r="r" t="t"/>
              <a:pathLst>
                <a:path extrusionOk="0" h="8506" w="8975">
                  <a:moveTo>
                    <a:pt x="0" y="0"/>
                  </a:moveTo>
                  <a:lnTo>
                    <a:pt x="0" y="0"/>
                  </a:lnTo>
                  <a:cubicBezTo>
                    <a:pt x="268" y="459"/>
                    <a:pt x="520" y="923"/>
                    <a:pt x="760" y="1392"/>
                  </a:cubicBezTo>
                  <a:cubicBezTo>
                    <a:pt x="1822" y="3470"/>
                    <a:pt x="2648" y="5632"/>
                    <a:pt x="3295" y="7849"/>
                  </a:cubicBezTo>
                  <a:cubicBezTo>
                    <a:pt x="4617" y="7885"/>
                    <a:pt x="5914" y="8024"/>
                    <a:pt x="7089" y="8471"/>
                  </a:cubicBezTo>
                  <a:cubicBezTo>
                    <a:pt x="7476" y="8487"/>
                    <a:pt x="7863" y="8496"/>
                    <a:pt x="8251" y="8505"/>
                  </a:cubicBezTo>
                  <a:cubicBezTo>
                    <a:pt x="8491" y="8456"/>
                    <a:pt x="8731" y="8408"/>
                    <a:pt x="8974" y="8369"/>
                  </a:cubicBezTo>
                  <a:cubicBezTo>
                    <a:pt x="8095" y="6398"/>
                    <a:pt x="7111" y="4499"/>
                    <a:pt x="6008" y="2688"/>
                  </a:cubicBezTo>
                  <a:cubicBezTo>
                    <a:pt x="5807" y="2581"/>
                    <a:pt x="5609" y="2473"/>
                    <a:pt x="5411" y="2366"/>
                  </a:cubicBezTo>
                  <a:cubicBezTo>
                    <a:pt x="3709" y="1442"/>
                    <a:pt x="1952" y="490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41"/>
            <p:cNvSpPr/>
            <p:nvPr/>
          </p:nvSpPr>
          <p:spPr>
            <a:xfrm>
              <a:off x="8379837" y="3440710"/>
              <a:ext cx="192313" cy="140286"/>
            </a:xfrm>
            <a:custGeom>
              <a:rect b="b" l="l" r="r" t="t"/>
              <a:pathLst>
                <a:path extrusionOk="0" h="4820" w="6607">
                  <a:moveTo>
                    <a:pt x="6599" y="1"/>
                  </a:moveTo>
                  <a:lnTo>
                    <a:pt x="6599" y="1"/>
                  </a:lnTo>
                  <a:cubicBezTo>
                    <a:pt x="4425" y="467"/>
                    <a:pt x="2219" y="761"/>
                    <a:pt x="1" y="881"/>
                  </a:cubicBezTo>
                  <a:cubicBezTo>
                    <a:pt x="306" y="1787"/>
                    <a:pt x="614" y="2693"/>
                    <a:pt x="908" y="3600"/>
                  </a:cubicBezTo>
                  <a:cubicBezTo>
                    <a:pt x="1848" y="3694"/>
                    <a:pt x="2780" y="3852"/>
                    <a:pt x="3696" y="4073"/>
                  </a:cubicBezTo>
                  <a:cubicBezTo>
                    <a:pt x="4159" y="4185"/>
                    <a:pt x="4628" y="4315"/>
                    <a:pt x="5082" y="4440"/>
                  </a:cubicBezTo>
                  <a:cubicBezTo>
                    <a:pt x="5557" y="4574"/>
                    <a:pt x="6037" y="4705"/>
                    <a:pt x="6521" y="4820"/>
                  </a:cubicBezTo>
                  <a:cubicBezTo>
                    <a:pt x="6580" y="3216"/>
                    <a:pt x="6607" y="1611"/>
                    <a:pt x="65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41"/>
            <p:cNvSpPr/>
            <p:nvPr/>
          </p:nvSpPr>
          <p:spPr>
            <a:xfrm>
              <a:off x="8314638" y="3181187"/>
              <a:ext cx="257165" cy="268261"/>
            </a:xfrm>
            <a:custGeom>
              <a:rect b="b" l="l" r="r" t="t"/>
              <a:pathLst>
                <a:path extrusionOk="0" h="9217" w="8835">
                  <a:moveTo>
                    <a:pt x="8535" y="1"/>
                  </a:moveTo>
                  <a:cubicBezTo>
                    <a:pt x="7312" y="354"/>
                    <a:pt x="6093" y="660"/>
                    <a:pt x="4907" y="936"/>
                  </a:cubicBezTo>
                  <a:cubicBezTo>
                    <a:pt x="4079" y="1129"/>
                    <a:pt x="3246" y="1314"/>
                    <a:pt x="2413" y="1501"/>
                  </a:cubicBezTo>
                  <a:cubicBezTo>
                    <a:pt x="1612" y="1679"/>
                    <a:pt x="806" y="1858"/>
                    <a:pt x="1" y="2046"/>
                  </a:cubicBezTo>
                  <a:cubicBezTo>
                    <a:pt x="181" y="2894"/>
                    <a:pt x="383" y="3738"/>
                    <a:pt x="608" y="4580"/>
                  </a:cubicBezTo>
                  <a:cubicBezTo>
                    <a:pt x="1026" y="6136"/>
                    <a:pt x="1529" y="7678"/>
                    <a:pt x="2044" y="9216"/>
                  </a:cubicBezTo>
                  <a:cubicBezTo>
                    <a:pt x="4329" y="9105"/>
                    <a:pt x="6600" y="8806"/>
                    <a:pt x="8834" y="8323"/>
                  </a:cubicBezTo>
                  <a:cubicBezTo>
                    <a:pt x="8812" y="5538"/>
                    <a:pt x="8701" y="2755"/>
                    <a:pt x="85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41"/>
            <p:cNvSpPr/>
            <p:nvPr/>
          </p:nvSpPr>
          <p:spPr>
            <a:xfrm>
              <a:off x="8290451" y="3071842"/>
              <a:ext cx="271573" cy="152248"/>
            </a:xfrm>
            <a:custGeom>
              <a:rect b="b" l="l" r="r" t="t"/>
              <a:pathLst>
                <a:path extrusionOk="0" h="5231" w="9330">
                  <a:moveTo>
                    <a:pt x="9103" y="1"/>
                  </a:moveTo>
                  <a:cubicBezTo>
                    <a:pt x="8377" y="256"/>
                    <a:pt x="7636" y="462"/>
                    <a:pt x="6882" y="617"/>
                  </a:cubicBezTo>
                  <a:cubicBezTo>
                    <a:pt x="5637" y="873"/>
                    <a:pt x="4382" y="980"/>
                    <a:pt x="3125" y="980"/>
                  </a:cubicBezTo>
                  <a:cubicBezTo>
                    <a:pt x="2085" y="980"/>
                    <a:pt x="1042" y="907"/>
                    <a:pt x="1" y="782"/>
                  </a:cubicBezTo>
                  <a:lnTo>
                    <a:pt x="1" y="782"/>
                  </a:lnTo>
                  <a:cubicBezTo>
                    <a:pt x="188" y="2273"/>
                    <a:pt x="420" y="3756"/>
                    <a:pt x="714" y="5230"/>
                  </a:cubicBezTo>
                  <a:cubicBezTo>
                    <a:pt x="1535" y="5040"/>
                    <a:pt x="2355" y="4857"/>
                    <a:pt x="3170" y="4676"/>
                  </a:cubicBezTo>
                  <a:cubicBezTo>
                    <a:pt x="4002" y="4490"/>
                    <a:pt x="4834" y="4304"/>
                    <a:pt x="5660" y="4112"/>
                  </a:cubicBezTo>
                  <a:cubicBezTo>
                    <a:pt x="6860" y="3832"/>
                    <a:pt x="8094" y="3523"/>
                    <a:pt x="9329" y="3165"/>
                  </a:cubicBezTo>
                  <a:cubicBezTo>
                    <a:pt x="9311" y="2877"/>
                    <a:pt x="9292" y="2589"/>
                    <a:pt x="9272" y="2301"/>
                  </a:cubicBezTo>
                  <a:cubicBezTo>
                    <a:pt x="9221" y="1536"/>
                    <a:pt x="9164" y="769"/>
                    <a:pt x="91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41"/>
            <p:cNvSpPr/>
            <p:nvPr/>
          </p:nvSpPr>
          <p:spPr>
            <a:xfrm>
              <a:off x="8439913" y="4086069"/>
              <a:ext cx="59117" cy="98666"/>
            </a:xfrm>
            <a:custGeom>
              <a:rect b="b" l="l" r="r" t="t"/>
              <a:pathLst>
                <a:path extrusionOk="0" h="3390" w="2031">
                  <a:moveTo>
                    <a:pt x="2030" y="1"/>
                  </a:moveTo>
                  <a:cubicBezTo>
                    <a:pt x="1109" y="430"/>
                    <a:pt x="384" y="1174"/>
                    <a:pt x="124" y="1965"/>
                  </a:cubicBezTo>
                  <a:cubicBezTo>
                    <a:pt x="30" y="2241"/>
                    <a:pt x="1" y="2537"/>
                    <a:pt x="42" y="2826"/>
                  </a:cubicBezTo>
                  <a:cubicBezTo>
                    <a:pt x="100" y="2907"/>
                    <a:pt x="151" y="2993"/>
                    <a:pt x="194" y="3083"/>
                  </a:cubicBezTo>
                  <a:lnTo>
                    <a:pt x="237" y="3102"/>
                  </a:lnTo>
                  <a:lnTo>
                    <a:pt x="247" y="3054"/>
                  </a:lnTo>
                  <a:lnTo>
                    <a:pt x="1295" y="3389"/>
                  </a:lnTo>
                  <a:cubicBezTo>
                    <a:pt x="1239" y="3256"/>
                    <a:pt x="1183" y="3125"/>
                    <a:pt x="1129" y="2993"/>
                  </a:cubicBezTo>
                  <a:cubicBezTo>
                    <a:pt x="1456" y="2009"/>
                    <a:pt x="1756" y="1010"/>
                    <a:pt x="203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41"/>
            <p:cNvSpPr/>
            <p:nvPr/>
          </p:nvSpPr>
          <p:spPr>
            <a:xfrm>
              <a:off x="6014312" y="4765364"/>
              <a:ext cx="163060" cy="132690"/>
            </a:xfrm>
            <a:custGeom>
              <a:rect b="b" l="l" r="r" t="t"/>
              <a:pathLst>
                <a:path extrusionOk="0" h="4559" w="5602">
                  <a:moveTo>
                    <a:pt x="1" y="1"/>
                  </a:moveTo>
                  <a:cubicBezTo>
                    <a:pt x="552" y="1276"/>
                    <a:pt x="1111" y="2547"/>
                    <a:pt x="1749" y="3787"/>
                  </a:cubicBezTo>
                  <a:cubicBezTo>
                    <a:pt x="1880" y="4046"/>
                    <a:pt x="2018" y="4303"/>
                    <a:pt x="2159" y="4558"/>
                  </a:cubicBezTo>
                  <a:cubicBezTo>
                    <a:pt x="2614" y="4458"/>
                    <a:pt x="3061" y="4326"/>
                    <a:pt x="3499" y="4165"/>
                  </a:cubicBezTo>
                  <a:cubicBezTo>
                    <a:pt x="4190" y="3906"/>
                    <a:pt x="4800" y="3566"/>
                    <a:pt x="5309" y="3174"/>
                  </a:cubicBezTo>
                  <a:cubicBezTo>
                    <a:pt x="5441" y="2854"/>
                    <a:pt x="5540" y="2526"/>
                    <a:pt x="5568" y="2187"/>
                  </a:cubicBezTo>
                  <a:cubicBezTo>
                    <a:pt x="5602" y="1784"/>
                    <a:pt x="5515" y="1358"/>
                    <a:pt x="5305" y="1007"/>
                  </a:cubicBezTo>
                  <a:cubicBezTo>
                    <a:pt x="3591" y="431"/>
                    <a:pt x="1806" y="92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41"/>
            <p:cNvSpPr/>
            <p:nvPr/>
          </p:nvSpPr>
          <p:spPr>
            <a:xfrm>
              <a:off x="5703745" y="4257057"/>
              <a:ext cx="716656" cy="522347"/>
            </a:xfrm>
            <a:custGeom>
              <a:rect b="b" l="l" r="r" t="t"/>
              <a:pathLst>
                <a:path extrusionOk="0" h="17947" w="24621">
                  <a:moveTo>
                    <a:pt x="0" y="1"/>
                  </a:moveTo>
                  <a:lnTo>
                    <a:pt x="6" y="15"/>
                  </a:lnTo>
                  <a:cubicBezTo>
                    <a:pt x="1220" y="2354"/>
                    <a:pt x="2852" y="4481"/>
                    <a:pt x="4462" y="6620"/>
                  </a:cubicBezTo>
                  <a:cubicBezTo>
                    <a:pt x="4579" y="6747"/>
                    <a:pt x="4683" y="6886"/>
                    <a:pt x="4773" y="7035"/>
                  </a:cubicBezTo>
                  <a:cubicBezTo>
                    <a:pt x="5870" y="8503"/>
                    <a:pt x="6945" y="9982"/>
                    <a:pt x="7852" y="11548"/>
                  </a:cubicBezTo>
                  <a:cubicBezTo>
                    <a:pt x="8846" y="13260"/>
                    <a:pt x="9631" y="15059"/>
                    <a:pt x="10409" y="16860"/>
                  </a:cubicBezTo>
                  <a:cubicBezTo>
                    <a:pt x="12383" y="16933"/>
                    <a:pt x="14335" y="17295"/>
                    <a:pt x="16202" y="17939"/>
                  </a:cubicBezTo>
                  <a:cubicBezTo>
                    <a:pt x="16343" y="17944"/>
                    <a:pt x="16484" y="17946"/>
                    <a:pt x="16626" y="17946"/>
                  </a:cubicBezTo>
                  <a:cubicBezTo>
                    <a:pt x="18091" y="17946"/>
                    <a:pt x="19555" y="17705"/>
                    <a:pt x="20924" y="17229"/>
                  </a:cubicBezTo>
                  <a:lnTo>
                    <a:pt x="20924" y="17229"/>
                  </a:lnTo>
                  <a:cubicBezTo>
                    <a:pt x="20823" y="17302"/>
                    <a:pt x="20727" y="17377"/>
                    <a:pt x="20628" y="17452"/>
                  </a:cubicBezTo>
                  <a:cubicBezTo>
                    <a:pt x="21140" y="17368"/>
                    <a:pt x="21672" y="17330"/>
                    <a:pt x="22209" y="17330"/>
                  </a:cubicBezTo>
                  <a:cubicBezTo>
                    <a:pt x="23014" y="17330"/>
                    <a:pt x="23833" y="17415"/>
                    <a:pt x="24620" y="17560"/>
                  </a:cubicBezTo>
                  <a:cubicBezTo>
                    <a:pt x="23795" y="16747"/>
                    <a:pt x="23012" y="15905"/>
                    <a:pt x="22269" y="15035"/>
                  </a:cubicBezTo>
                  <a:cubicBezTo>
                    <a:pt x="22120" y="14862"/>
                    <a:pt x="21973" y="14689"/>
                    <a:pt x="21828" y="14514"/>
                  </a:cubicBezTo>
                  <a:cubicBezTo>
                    <a:pt x="21692" y="14517"/>
                    <a:pt x="21556" y="14519"/>
                    <a:pt x="21420" y="14519"/>
                  </a:cubicBezTo>
                  <a:cubicBezTo>
                    <a:pt x="19690" y="14519"/>
                    <a:pt x="17994" y="14219"/>
                    <a:pt x="16470" y="13421"/>
                  </a:cubicBezTo>
                  <a:cubicBezTo>
                    <a:pt x="14380" y="12328"/>
                    <a:pt x="13073" y="10510"/>
                    <a:pt x="11809" y="8755"/>
                  </a:cubicBezTo>
                  <a:cubicBezTo>
                    <a:pt x="11397" y="8182"/>
                    <a:pt x="10970" y="7589"/>
                    <a:pt x="10525" y="7037"/>
                  </a:cubicBezTo>
                  <a:cubicBezTo>
                    <a:pt x="9510" y="5773"/>
                    <a:pt x="8315" y="4626"/>
                    <a:pt x="6980" y="3615"/>
                  </a:cubicBezTo>
                  <a:lnTo>
                    <a:pt x="3587" y="1707"/>
                  </a:lnTo>
                  <a:cubicBezTo>
                    <a:pt x="3171" y="1471"/>
                    <a:pt x="2754" y="1233"/>
                    <a:pt x="2366" y="964"/>
                  </a:cubicBezTo>
                  <a:cubicBezTo>
                    <a:pt x="2304" y="976"/>
                    <a:pt x="2243" y="987"/>
                    <a:pt x="2183" y="1002"/>
                  </a:cubicBezTo>
                  <a:lnTo>
                    <a:pt x="2155" y="815"/>
                  </a:lnTo>
                  <a:lnTo>
                    <a:pt x="2154" y="813"/>
                  </a:lnTo>
                  <a:cubicBezTo>
                    <a:pt x="1454" y="513"/>
                    <a:pt x="737" y="24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41"/>
            <p:cNvSpPr/>
            <p:nvPr/>
          </p:nvSpPr>
          <p:spPr>
            <a:xfrm>
              <a:off x="5639652" y="4076290"/>
              <a:ext cx="563958" cy="414804"/>
            </a:xfrm>
            <a:custGeom>
              <a:rect b="b" l="l" r="r" t="t"/>
              <a:pathLst>
                <a:path extrusionOk="0" h="14252" w="19375">
                  <a:moveTo>
                    <a:pt x="184" y="1"/>
                  </a:moveTo>
                  <a:cubicBezTo>
                    <a:pt x="122" y="1"/>
                    <a:pt x="61" y="1"/>
                    <a:pt x="1" y="4"/>
                  </a:cubicBezTo>
                  <a:cubicBezTo>
                    <a:pt x="417" y="1886"/>
                    <a:pt x="1010" y="3727"/>
                    <a:pt x="1846" y="5493"/>
                  </a:cubicBezTo>
                  <a:cubicBezTo>
                    <a:pt x="2814" y="5789"/>
                    <a:pt x="3764" y="6142"/>
                    <a:pt x="4690" y="6551"/>
                  </a:cubicBezTo>
                  <a:cubicBezTo>
                    <a:pt x="4972" y="6502"/>
                    <a:pt x="5262" y="6479"/>
                    <a:pt x="5556" y="6479"/>
                  </a:cubicBezTo>
                  <a:cubicBezTo>
                    <a:pt x="7092" y="6479"/>
                    <a:pt x="8756" y="7127"/>
                    <a:pt x="10210" y="8328"/>
                  </a:cubicBezTo>
                  <a:cubicBezTo>
                    <a:pt x="10994" y="8975"/>
                    <a:pt x="11673" y="9715"/>
                    <a:pt x="12330" y="10430"/>
                  </a:cubicBezTo>
                  <a:cubicBezTo>
                    <a:pt x="12955" y="11113"/>
                    <a:pt x="13602" y="11819"/>
                    <a:pt x="14333" y="12432"/>
                  </a:cubicBezTo>
                  <a:cubicBezTo>
                    <a:pt x="15734" y="13611"/>
                    <a:pt x="17348" y="14252"/>
                    <a:pt x="18826" y="14252"/>
                  </a:cubicBezTo>
                  <a:cubicBezTo>
                    <a:pt x="19011" y="14252"/>
                    <a:pt x="19194" y="14242"/>
                    <a:pt x="19375" y="14221"/>
                  </a:cubicBezTo>
                  <a:cubicBezTo>
                    <a:pt x="18141" y="12235"/>
                    <a:pt x="17009" y="10187"/>
                    <a:pt x="15943" y="8100"/>
                  </a:cubicBezTo>
                  <a:cubicBezTo>
                    <a:pt x="15491" y="7857"/>
                    <a:pt x="15054" y="7588"/>
                    <a:pt x="14636" y="7291"/>
                  </a:cubicBezTo>
                  <a:cubicBezTo>
                    <a:pt x="13805" y="6699"/>
                    <a:pt x="13060" y="6007"/>
                    <a:pt x="12342" y="5339"/>
                  </a:cubicBezTo>
                  <a:cubicBezTo>
                    <a:pt x="11190" y="4270"/>
                    <a:pt x="10105" y="3261"/>
                    <a:pt x="8668" y="2592"/>
                  </a:cubicBezTo>
                  <a:cubicBezTo>
                    <a:pt x="7472" y="2035"/>
                    <a:pt x="6099" y="1764"/>
                    <a:pt x="4770" y="1501"/>
                  </a:cubicBezTo>
                  <a:cubicBezTo>
                    <a:pt x="3628" y="1275"/>
                    <a:pt x="2445" y="1041"/>
                    <a:pt x="1357" y="625"/>
                  </a:cubicBezTo>
                  <a:cubicBezTo>
                    <a:pt x="1064" y="512"/>
                    <a:pt x="608" y="304"/>
                    <a:pt x="1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41"/>
            <p:cNvSpPr/>
            <p:nvPr/>
          </p:nvSpPr>
          <p:spPr>
            <a:xfrm>
              <a:off x="6085827" y="4778868"/>
              <a:ext cx="523324" cy="320708"/>
            </a:xfrm>
            <a:custGeom>
              <a:rect b="b" l="l" r="r" t="t"/>
              <a:pathLst>
                <a:path extrusionOk="0" h="11019" w="17979">
                  <a:moveTo>
                    <a:pt x="9085" y="0"/>
                  </a:moveTo>
                  <a:cubicBezTo>
                    <a:pt x="8105" y="0"/>
                    <a:pt x="7142" y="127"/>
                    <a:pt x="6297" y="433"/>
                  </a:cubicBezTo>
                  <a:cubicBezTo>
                    <a:pt x="5564" y="997"/>
                    <a:pt x="4844" y="1574"/>
                    <a:pt x="4137" y="2162"/>
                  </a:cubicBezTo>
                  <a:cubicBezTo>
                    <a:pt x="3490" y="3046"/>
                    <a:pt x="2460" y="3785"/>
                    <a:pt x="1162" y="4268"/>
                  </a:cubicBezTo>
                  <a:cubicBezTo>
                    <a:pt x="782" y="4408"/>
                    <a:pt x="395" y="4526"/>
                    <a:pt x="1" y="4622"/>
                  </a:cubicBezTo>
                  <a:cubicBezTo>
                    <a:pt x="1487" y="7172"/>
                    <a:pt x="3445" y="9537"/>
                    <a:pt x="6125" y="11019"/>
                  </a:cubicBezTo>
                  <a:cubicBezTo>
                    <a:pt x="7185" y="10641"/>
                    <a:pt x="8215" y="10156"/>
                    <a:pt x="9225" y="9681"/>
                  </a:cubicBezTo>
                  <a:cubicBezTo>
                    <a:pt x="9563" y="9522"/>
                    <a:pt x="9902" y="9362"/>
                    <a:pt x="10243" y="9207"/>
                  </a:cubicBezTo>
                  <a:cubicBezTo>
                    <a:pt x="11467" y="6845"/>
                    <a:pt x="14446" y="5159"/>
                    <a:pt x="17978" y="4839"/>
                  </a:cubicBezTo>
                  <a:cubicBezTo>
                    <a:pt x="15956" y="3532"/>
                    <a:pt x="14055" y="2048"/>
                    <a:pt x="12297" y="402"/>
                  </a:cubicBezTo>
                  <a:cubicBezTo>
                    <a:pt x="11297" y="159"/>
                    <a:pt x="10180" y="0"/>
                    <a:pt x="90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41"/>
            <p:cNvSpPr/>
            <p:nvPr/>
          </p:nvSpPr>
          <p:spPr>
            <a:xfrm>
              <a:off x="7189085" y="5015108"/>
              <a:ext cx="457919" cy="111676"/>
            </a:xfrm>
            <a:custGeom>
              <a:rect b="b" l="l" r="r" t="t"/>
              <a:pathLst>
                <a:path extrusionOk="0" h="3837" w="15732">
                  <a:moveTo>
                    <a:pt x="15732" y="1"/>
                  </a:moveTo>
                  <a:cubicBezTo>
                    <a:pt x="14387" y="542"/>
                    <a:pt x="13027" y="1033"/>
                    <a:pt x="11651" y="1471"/>
                  </a:cubicBezTo>
                  <a:cubicBezTo>
                    <a:pt x="11332" y="1573"/>
                    <a:pt x="11012" y="1672"/>
                    <a:pt x="10691" y="1768"/>
                  </a:cubicBezTo>
                  <a:cubicBezTo>
                    <a:pt x="7185" y="2816"/>
                    <a:pt x="3598" y="3519"/>
                    <a:pt x="1" y="3837"/>
                  </a:cubicBezTo>
                  <a:lnTo>
                    <a:pt x="1713" y="3837"/>
                  </a:lnTo>
                  <a:cubicBezTo>
                    <a:pt x="6521" y="3131"/>
                    <a:pt x="11263" y="1804"/>
                    <a:pt x="1573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41"/>
            <p:cNvSpPr/>
            <p:nvPr/>
          </p:nvSpPr>
          <p:spPr>
            <a:xfrm>
              <a:off x="5612175" y="3681810"/>
              <a:ext cx="328187" cy="312704"/>
            </a:xfrm>
            <a:custGeom>
              <a:rect b="b" l="l" r="r" t="t"/>
              <a:pathLst>
                <a:path extrusionOk="0" h="10744" w="11275">
                  <a:moveTo>
                    <a:pt x="42" y="0"/>
                  </a:moveTo>
                  <a:cubicBezTo>
                    <a:pt x="18" y="941"/>
                    <a:pt x="5" y="1884"/>
                    <a:pt x="4" y="2825"/>
                  </a:cubicBezTo>
                  <a:cubicBezTo>
                    <a:pt x="1" y="5459"/>
                    <a:pt x="92" y="8126"/>
                    <a:pt x="448" y="10744"/>
                  </a:cubicBezTo>
                  <a:cubicBezTo>
                    <a:pt x="801" y="10265"/>
                    <a:pt x="1326" y="9928"/>
                    <a:pt x="1694" y="9734"/>
                  </a:cubicBezTo>
                  <a:cubicBezTo>
                    <a:pt x="2895" y="9100"/>
                    <a:pt x="4386" y="8778"/>
                    <a:pt x="6123" y="8778"/>
                  </a:cubicBezTo>
                  <a:cubicBezTo>
                    <a:pt x="6886" y="8781"/>
                    <a:pt x="7649" y="8836"/>
                    <a:pt x="8406" y="8943"/>
                  </a:cubicBezTo>
                  <a:cubicBezTo>
                    <a:pt x="9374" y="9078"/>
                    <a:pt x="10335" y="9276"/>
                    <a:pt x="11275" y="9480"/>
                  </a:cubicBezTo>
                  <a:cubicBezTo>
                    <a:pt x="10708" y="8189"/>
                    <a:pt x="10140" y="6903"/>
                    <a:pt x="9569" y="5620"/>
                  </a:cubicBezTo>
                  <a:cubicBezTo>
                    <a:pt x="9510" y="5488"/>
                    <a:pt x="9451" y="5358"/>
                    <a:pt x="9393" y="5226"/>
                  </a:cubicBezTo>
                  <a:cubicBezTo>
                    <a:pt x="9219" y="5161"/>
                    <a:pt x="9049" y="5092"/>
                    <a:pt x="8883" y="5017"/>
                  </a:cubicBezTo>
                  <a:cubicBezTo>
                    <a:pt x="7769" y="4514"/>
                    <a:pt x="6835" y="3779"/>
                    <a:pt x="5934" y="3061"/>
                  </a:cubicBezTo>
                  <a:cubicBezTo>
                    <a:pt x="5580" y="2980"/>
                    <a:pt x="5267" y="2729"/>
                    <a:pt x="5026" y="2347"/>
                  </a:cubicBezTo>
                  <a:cubicBezTo>
                    <a:pt x="4874" y="2232"/>
                    <a:pt x="4722" y="2119"/>
                    <a:pt x="4567" y="2010"/>
                  </a:cubicBezTo>
                  <a:lnTo>
                    <a:pt x="2222" y="705"/>
                  </a:lnTo>
                  <a:cubicBezTo>
                    <a:pt x="1518" y="407"/>
                    <a:pt x="787" y="172"/>
                    <a:pt x="4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41"/>
            <p:cNvSpPr/>
            <p:nvPr/>
          </p:nvSpPr>
          <p:spPr>
            <a:xfrm>
              <a:off x="6435136" y="4996831"/>
              <a:ext cx="500591" cy="130012"/>
            </a:xfrm>
            <a:custGeom>
              <a:rect b="b" l="l" r="r" t="t"/>
              <a:pathLst>
                <a:path extrusionOk="0" h="4467" w="17198">
                  <a:moveTo>
                    <a:pt x="1489" y="0"/>
                  </a:moveTo>
                  <a:cubicBezTo>
                    <a:pt x="937" y="268"/>
                    <a:pt x="432" y="627"/>
                    <a:pt x="0" y="1065"/>
                  </a:cubicBezTo>
                  <a:cubicBezTo>
                    <a:pt x="265" y="814"/>
                    <a:pt x="283" y="1006"/>
                    <a:pt x="824" y="743"/>
                  </a:cubicBezTo>
                  <a:cubicBezTo>
                    <a:pt x="4493" y="2607"/>
                    <a:pt x="8406" y="3818"/>
                    <a:pt x="12433" y="4466"/>
                  </a:cubicBezTo>
                  <a:lnTo>
                    <a:pt x="17197" y="4466"/>
                  </a:lnTo>
                  <a:cubicBezTo>
                    <a:pt x="15711" y="4330"/>
                    <a:pt x="14233" y="4123"/>
                    <a:pt x="12765" y="3841"/>
                  </a:cubicBezTo>
                  <a:cubicBezTo>
                    <a:pt x="12272" y="3746"/>
                    <a:pt x="11779" y="3643"/>
                    <a:pt x="11289" y="3531"/>
                  </a:cubicBezTo>
                  <a:cubicBezTo>
                    <a:pt x="8477" y="2893"/>
                    <a:pt x="5739" y="1972"/>
                    <a:pt x="3113" y="780"/>
                  </a:cubicBezTo>
                  <a:cubicBezTo>
                    <a:pt x="2568" y="533"/>
                    <a:pt x="2027" y="273"/>
                    <a:pt x="14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41"/>
            <p:cNvSpPr/>
            <p:nvPr/>
          </p:nvSpPr>
          <p:spPr>
            <a:xfrm>
              <a:off x="6284276" y="5050848"/>
              <a:ext cx="131653" cy="70347"/>
            </a:xfrm>
            <a:custGeom>
              <a:rect b="b" l="l" r="r" t="t"/>
              <a:pathLst>
                <a:path extrusionOk="0" h="2417" w="4523">
                  <a:moveTo>
                    <a:pt x="4522" y="0"/>
                  </a:moveTo>
                  <a:lnTo>
                    <a:pt x="4522" y="0"/>
                  </a:lnTo>
                  <a:cubicBezTo>
                    <a:pt x="4248" y="115"/>
                    <a:pt x="3977" y="234"/>
                    <a:pt x="3706" y="358"/>
                  </a:cubicBezTo>
                  <a:cubicBezTo>
                    <a:pt x="3699" y="373"/>
                    <a:pt x="3689" y="389"/>
                    <a:pt x="3682" y="404"/>
                  </a:cubicBezTo>
                  <a:lnTo>
                    <a:pt x="3654" y="383"/>
                  </a:lnTo>
                  <a:cubicBezTo>
                    <a:pt x="3287" y="550"/>
                    <a:pt x="2918" y="722"/>
                    <a:pt x="2556" y="893"/>
                  </a:cubicBezTo>
                  <a:cubicBezTo>
                    <a:pt x="1719" y="1287"/>
                    <a:pt x="870" y="1686"/>
                    <a:pt x="0" y="2028"/>
                  </a:cubicBezTo>
                  <a:cubicBezTo>
                    <a:pt x="462" y="2242"/>
                    <a:pt x="956" y="2416"/>
                    <a:pt x="1466" y="2416"/>
                  </a:cubicBezTo>
                  <a:cubicBezTo>
                    <a:pt x="1510" y="2416"/>
                    <a:pt x="1555" y="2415"/>
                    <a:pt x="1599" y="2412"/>
                  </a:cubicBezTo>
                  <a:cubicBezTo>
                    <a:pt x="2960" y="2308"/>
                    <a:pt x="3712" y="1078"/>
                    <a:pt x="452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41"/>
            <p:cNvSpPr/>
            <p:nvPr/>
          </p:nvSpPr>
          <p:spPr>
            <a:xfrm>
              <a:off x="5612932" y="2674772"/>
              <a:ext cx="138959" cy="340383"/>
            </a:xfrm>
            <a:custGeom>
              <a:rect b="b" l="l" r="r" t="t"/>
              <a:pathLst>
                <a:path extrusionOk="0" h="11695" w="4774">
                  <a:moveTo>
                    <a:pt x="4773" y="1"/>
                  </a:moveTo>
                  <a:cubicBezTo>
                    <a:pt x="4112" y="244"/>
                    <a:pt x="3456" y="505"/>
                    <a:pt x="2807" y="762"/>
                  </a:cubicBezTo>
                  <a:lnTo>
                    <a:pt x="2696" y="806"/>
                  </a:lnTo>
                  <a:cubicBezTo>
                    <a:pt x="2332" y="950"/>
                    <a:pt x="1968" y="1092"/>
                    <a:pt x="1608" y="1230"/>
                  </a:cubicBezTo>
                  <a:cubicBezTo>
                    <a:pt x="858" y="4605"/>
                    <a:pt x="321" y="8024"/>
                    <a:pt x="1" y="11466"/>
                  </a:cubicBezTo>
                  <a:cubicBezTo>
                    <a:pt x="224" y="11507"/>
                    <a:pt x="445" y="11549"/>
                    <a:pt x="667" y="11591"/>
                  </a:cubicBezTo>
                  <a:cubicBezTo>
                    <a:pt x="855" y="11625"/>
                    <a:pt x="1047" y="11661"/>
                    <a:pt x="1241" y="11695"/>
                  </a:cubicBezTo>
                  <a:cubicBezTo>
                    <a:pt x="1402" y="8253"/>
                    <a:pt x="2170" y="4876"/>
                    <a:pt x="3753" y="1789"/>
                  </a:cubicBezTo>
                  <a:cubicBezTo>
                    <a:pt x="4066" y="1177"/>
                    <a:pt x="4410" y="583"/>
                    <a:pt x="4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41"/>
            <p:cNvSpPr/>
            <p:nvPr/>
          </p:nvSpPr>
          <p:spPr>
            <a:xfrm>
              <a:off x="6330818" y="5033357"/>
              <a:ext cx="99169" cy="87722"/>
            </a:xfrm>
            <a:custGeom>
              <a:rect b="b" l="l" r="r" t="t"/>
              <a:pathLst>
                <a:path extrusionOk="0" h="3014" w="3407">
                  <a:moveTo>
                    <a:pt x="3406" y="1"/>
                  </a:moveTo>
                  <a:cubicBezTo>
                    <a:pt x="3239" y="188"/>
                    <a:pt x="3079" y="392"/>
                    <a:pt x="2922" y="601"/>
                  </a:cubicBezTo>
                  <a:cubicBezTo>
                    <a:pt x="2113" y="1679"/>
                    <a:pt x="1361" y="2909"/>
                    <a:pt x="0" y="3013"/>
                  </a:cubicBezTo>
                  <a:cubicBezTo>
                    <a:pt x="1643" y="2917"/>
                    <a:pt x="2394" y="1179"/>
                    <a:pt x="340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41"/>
            <p:cNvSpPr/>
            <p:nvPr/>
          </p:nvSpPr>
          <p:spPr>
            <a:xfrm>
              <a:off x="5605160" y="3025537"/>
              <a:ext cx="44680" cy="90138"/>
            </a:xfrm>
            <a:custGeom>
              <a:rect b="b" l="l" r="r" t="t"/>
              <a:pathLst>
                <a:path extrusionOk="0" h="3097" w="1535">
                  <a:moveTo>
                    <a:pt x="214" y="0"/>
                  </a:moveTo>
                  <a:cubicBezTo>
                    <a:pt x="124" y="1030"/>
                    <a:pt x="51" y="2062"/>
                    <a:pt x="0" y="3096"/>
                  </a:cubicBezTo>
                  <a:cubicBezTo>
                    <a:pt x="509" y="3052"/>
                    <a:pt x="1022" y="3019"/>
                    <a:pt x="1534" y="3002"/>
                  </a:cubicBezTo>
                  <a:cubicBezTo>
                    <a:pt x="1478" y="2079"/>
                    <a:pt x="1463" y="1157"/>
                    <a:pt x="1486" y="234"/>
                  </a:cubicBezTo>
                  <a:cubicBezTo>
                    <a:pt x="1280" y="198"/>
                    <a:pt x="1074" y="161"/>
                    <a:pt x="872" y="124"/>
                  </a:cubicBezTo>
                  <a:cubicBezTo>
                    <a:pt x="653" y="84"/>
                    <a:pt x="433" y="42"/>
                    <a:pt x="2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41"/>
            <p:cNvSpPr/>
            <p:nvPr/>
          </p:nvSpPr>
          <p:spPr>
            <a:xfrm>
              <a:off x="5607081" y="3413468"/>
              <a:ext cx="145072" cy="129605"/>
            </a:xfrm>
            <a:custGeom>
              <a:rect b="b" l="l" r="r" t="t"/>
              <a:pathLst>
                <a:path extrusionOk="0" h="4453" w="4984">
                  <a:moveTo>
                    <a:pt x="1" y="0"/>
                  </a:moveTo>
                  <a:lnTo>
                    <a:pt x="1" y="0"/>
                  </a:lnTo>
                  <a:cubicBezTo>
                    <a:pt x="97" y="1489"/>
                    <a:pt x="228" y="2974"/>
                    <a:pt x="397" y="4452"/>
                  </a:cubicBezTo>
                  <a:cubicBezTo>
                    <a:pt x="563" y="4413"/>
                    <a:pt x="728" y="4375"/>
                    <a:pt x="894" y="4341"/>
                  </a:cubicBezTo>
                  <a:cubicBezTo>
                    <a:pt x="2233" y="4059"/>
                    <a:pt x="3604" y="3961"/>
                    <a:pt x="4984" y="3957"/>
                  </a:cubicBezTo>
                  <a:cubicBezTo>
                    <a:pt x="4622" y="3039"/>
                    <a:pt x="4279" y="2115"/>
                    <a:pt x="3954" y="1186"/>
                  </a:cubicBezTo>
                  <a:cubicBezTo>
                    <a:pt x="3180" y="1064"/>
                    <a:pt x="2416" y="841"/>
                    <a:pt x="1750" y="443"/>
                  </a:cubicBezTo>
                  <a:cubicBezTo>
                    <a:pt x="1140" y="378"/>
                    <a:pt x="561" y="207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41"/>
            <p:cNvSpPr/>
            <p:nvPr/>
          </p:nvSpPr>
          <p:spPr>
            <a:xfrm>
              <a:off x="5600474" y="3130021"/>
              <a:ext cx="107843" cy="280048"/>
            </a:xfrm>
            <a:custGeom>
              <a:rect b="b" l="l" r="r" t="t"/>
              <a:pathLst>
                <a:path extrusionOk="0" h="9622" w="3705">
                  <a:moveTo>
                    <a:pt x="1737" y="0"/>
                  </a:moveTo>
                  <a:cubicBezTo>
                    <a:pt x="1201" y="19"/>
                    <a:pt x="667" y="53"/>
                    <a:pt x="133" y="101"/>
                  </a:cubicBezTo>
                  <a:cubicBezTo>
                    <a:pt x="0" y="3103"/>
                    <a:pt x="20" y="6109"/>
                    <a:pt x="190" y="9109"/>
                  </a:cubicBezTo>
                  <a:cubicBezTo>
                    <a:pt x="779" y="9337"/>
                    <a:pt x="1367" y="9521"/>
                    <a:pt x="1997" y="9590"/>
                  </a:cubicBezTo>
                  <a:lnTo>
                    <a:pt x="2009" y="9552"/>
                  </a:lnTo>
                  <a:cubicBezTo>
                    <a:pt x="2037" y="9569"/>
                    <a:pt x="2065" y="9584"/>
                    <a:pt x="2093" y="9601"/>
                  </a:cubicBezTo>
                  <a:cubicBezTo>
                    <a:pt x="2244" y="9615"/>
                    <a:pt x="2395" y="9621"/>
                    <a:pt x="2544" y="9621"/>
                  </a:cubicBezTo>
                  <a:cubicBezTo>
                    <a:pt x="2937" y="9621"/>
                    <a:pt x="3323" y="9576"/>
                    <a:pt x="3705" y="9499"/>
                  </a:cubicBezTo>
                  <a:cubicBezTo>
                    <a:pt x="3313" y="8276"/>
                    <a:pt x="2961" y="7042"/>
                    <a:pt x="2664" y="5791"/>
                  </a:cubicBezTo>
                  <a:cubicBezTo>
                    <a:pt x="2212" y="3897"/>
                    <a:pt x="1890" y="1952"/>
                    <a:pt x="173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41"/>
            <p:cNvSpPr/>
            <p:nvPr/>
          </p:nvSpPr>
          <p:spPr>
            <a:xfrm>
              <a:off x="5613834" y="3545777"/>
              <a:ext cx="181078" cy="152830"/>
            </a:xfrm>
            <a:custGeom>
              <a:rect b="b" l="l" r="r" t="t"/>
              <a:pathLst>
                <a:path extrusionOk="0" h="5251" w="6221">
                  <a:moveTo>
                    <a:pt x="4883" y="0"/>
                  </a:moveTo>
                  <a:cubicBezTo>
                    <a:pt x="3481" y="0"/>
                    <a:pt x="2085" y="94"/>
                    <a:pt x="731" y="377"/>
                  </a:cubicBezTo>
                  <a:cubicBezTo>
                    <a:pt x="540" y="417"/>
                    <a:pt x="349" y="460"/>
                    <a:pt x="159" y="508"/>
                  </a:cubicBezTo>
                  <a:cubicBezTo>
                    <a:pt x="91" y="1697"/>
                    <a:pt x="38" y="2888"/>
                    <a:pt x="1" y="4080"/>
                  </a:cubicBezTo>
                  <a:cubicBezTo>
                    <a:pt x="1136" y="4337"/>
                    <a:pt x="2227" y="4731"/>
                    <a:pt x="3227" y="5250"/>
                  </a:cubicBezTo>
                  <a:cubicBezTo>
                    <a:pt x="3396" y="5221"/>
                    <a:pt x="3563" y="5176"/>
                    <a:pt x="3724" y="5115"/>
                  </a:cubicBezTo>
                  <a:cubicBezTo>
                    <a:pt x="4029" y="4999"/>
                    <a:pt x="4311" y="4827"/>
                    <a:pt x="4554" y="4608"/>
                  </a:cubicBezTo>
                  <a:cubicBezTo>
                    <a:pt x="4588" y="4444"/>
                    <a:pt x="4647" y="4284"/>
                    <a:pt x="4727" y="4137"/>
                  </a:cubicBezTo>
                  <a:cubicBezTo>
                    <a:pt x="5052" y="3563"/>
                    <a:pt x="5609" y="3183"/>
                    <a:pt x="6221" y="2953"/>
                  </a:cubicBezTo>
                  <a:cubicBezTo>
                    <a:pt x="5795" y="1973"/>
                    <a:pt x="5385" y="988"/>
                    <a:pt x="4986" y="1"/>
                  </a:cubicBezTo>
                  <a:cubicBezTo>
                    <a:pt x="4951" y="1"/>
                    <a:pt x="4917" y="0"/>
                    <a:pt x="48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41"/>
            <p:cNvSpPr/>
            <p:nvPr/>
          </p:nvSpPr>
          <p:spPr>
            <a:xfrm>
              <a:off x="7916198" y="1395520"/>
              <a:ext cx="670258" cy="755013"/>
            </a:xfrm>
            <a:custGeom>
              <a:rect b="b" l="l" r="r" t="t"/>
              <a:pathLst>
                <a:path extrusionOk="0" h="25941" w="23027">
                  <a:moveTo>
                    <a:pt x="5609" y="1"/>
                  </a:moveTo>
                  <a:cubicBezTo>
                    <a:pt x="4008" y="1"/>
                    <a:pt x="2440" y="391"/>
                    <a:pt x="1419" y="1464"/>
                  </a:cubicBezTo>
                  <a:cubicBezTo>
                    <a:pt x="1" y="2955"/>
                    <a:pt x="177" y="5261"/>
                    <a:pt x="1128" y="7029"/>
                  </a:cubicBezTo>
                  <a:cubicBezTo>
                    <a:pt x="3552" y="11536"/>
                    <a:pt x="9845" y="13458"/>
                    <a:pt x="12360" y="17924"/>
                  </a:cubicBezTo>
                  <a:cubicBezTo>
                    <a:pt x="13331" y="19646"/>
                    <a:pt x="13656" y="21626"/>
                    <a:pt x="14685" y="23321"/>
                  </a:cubicBezTo>
                  <a:cubicBezTo>
                    <a:pt x="15537" y="24725"/>
                    <a:pt x="17178" y="25940"/>
                    <a:pt x="18856" y="25940"/>
                  </a:cubicBezTo>
                  <a:cubicBezTo>
                    <a:pt x="19202" y="25940"/>
                    <a:pt x="19550" y="25889"/>
                    <a:pt x="19893" y="25776"/>
                  </a:cubicBezTo>
                  <a:cubicBezTo>
                    <a:pt x="21884" y="25121"/>
                    <a:pt x="22546" y="22886"/>
                    <a:pt x="22690" y="20968"/>
                  </a:cubicBezTo>
                  <a:cubicBezTo>
                    <a:pt x="23026" y="16460"/>
                    <a:pt x="22028" y="11813"/>
                    <a:pt x="19430" y="7956"/>
                  </a:cubicBezTo>
                  <a:cubicBezTo>
                    <a:pt x="16833" y="4102"/>
                    <a:pt x="12566" y="1108"/>
                    <a:pt x="7688" y="201"/>
                  </a:cubicBezTo>
                  <a:cubicBezTo>
                    <a:pt x="7018" y="76"/>
                    <a:pt x="6310" y="1"/>
                    <a:pt x="56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41"/>
            <p:cNvSpPr/>
            <p:nvPr/>
          </p:nvSpPr>
          <p:spPr>
            <a:xfrm>
              <a:off x="8208486" y="4593357"/>
              <a:ext cx="389487" cy="396730"/>
            </a:xfrm>
            <a:custGeom>
              <a:rect b="b" l="l" r="r" t="t"/>
              <a:pathLst>
                <a:path extrusionOk="0" h="13631" w="13381">
                  <a:moveTo>
                    <a:pt x="9607" y="1"/>
                  </a:moveTo>
                  <a:cubicBezTo>
                    <a:pt x="8509" y="1"/>
                    <a:pt x="7429" y="371"/>
                    <a:pt x="6459" y="855"/>
                  </a:cubicBezTo>
                  <a:cubicBezTo>
                    <a:pt x="3636" y="2264"/>
                    <a:pt x="1464" y="4713"/>
                    <a:pt x="552" y="7518"/>
                  </a:cubicBezTo>
                  <a:cubicBezTo>
                    <a:pt x="157" y="8733"/>
                    <a:pt x="1" y="10078"/>
                    <a:pt x="555" y="11241"/>
                  </a:cubicBezTo>
                  <a:cubicBezTo>
                    <a:pt x="1281" y="12761"/>
                    <a:pt x="3149" y="13631"/>
                    <a:pt x="4986" y="13631"/>
                  </a:cubicBezTo>
                  <a:cubicBezTo>
                    <a:pt x="5281" y="13631"/>
                    <a:pt x="5574" y="13608"/>
                    <a:pt x="5862" y="13563"/>
                  </a:cubicBezTo>
                  <a:cubicBezTo>
                    <a:pt x="7947" y="13233"/>
                    <a:pt x="9710" y="11895"/>
                    <a:pt x="10887" y="10298"/>
                  </a:cubicBezTo>
                  <a:cubicBezTo>
                    <a:pt x="12065" y="8700"/>
                    <a:pt x="12738" y="6849"/>
                    <a:pt x="13381" y="5016"/>
                  </a:cubicBezTo>
                  <a:lnTo>
                    <a:pt x="12853" y="1990"/>
                  </a:lnTo>
                  <a:cubicBezTo>
                    <a:pt x="12537" y="886"/>
                    <a:pt x="11302" y="141"/>
                    <a:pt x="10054" y="22"/>
                  </a:cubicBezTo>
                  <a:cubicBezTo>
                    <a:pt x="9905" y="8"/>
                    <a:pt x="9756" y="1"/>
                    <a:pt x="960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41"/>
            <p:cNvSpPr/>
            <p:nvPr/>
          </p:nvSpPr>
          <p:spPr>
            <a:xfrm>
              <a:off x="7396411" y="4895082"/>
              <a:ext cx="720090" cy="231763"/>
            </a:xfrm>
            <a:custGeom>
              <a:rect b="b" l="l" r="r" t="t"/>
              <a:pathLst>
                <a:path extrusionOk="0" h="7963" w="24739">
                  <a:moveTo>
                    <a:pt x="21596" y="0"/>
                  </a:moveTo>
                  <a:cubicBezTo>
                    <a:pt x="19955" y="0"/>
                    <a:pt x="18558" y="1397"/>
                    <a:pt x="17273" y="2460"/>
                  </a:cubicBezTo>
                  <a:cubicBezTo>
                    <a:pt x="12974" y="6021"/>
                    <a:pt x="6764" y="6679"/>
                    <a:pt x="1061" y="7730"/>
                  </a:cubicBezTo>
                  <a:cubicBezTo>
                    <a:pt x="706" y="7795"/>
                    <a:pt x="347" y="7865"/>
                    <a:pt x="0" y="7962"/>
                  </a:cubicBezTo>
                  <a:lnTo>
                    <a:pt x="22668" y="7962"/>
                  </a:lnTo>
                  <a:cubicBezTo>
                    <a:pt x="23642" y="6840"/>
                    <a:pt x="24315" y="5527"/>
                    <a:pt x="24509" y="4114"/>
                  </a:cubicBezTo>
                  <a:cubicBezTo>
                    <a:pt x="24738" y="2450"/>
                    <a:pt x="23973" y="422"/>
                    <a:pt x="22170" y="58"/>
                  </a:cubicBezTo>
                  <a:cubicBezTo>
                    <a:pt x="21975" y="19"/>
                    <a:pt x="21784" y="0"/>
                    <a:pt x="215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41"/>
            <p:cNvSpPr/>
            <p:nvPr/>
          </p:nvSpPr>
          <p:spPr>
            <a:xfrm>
              <a:off x="5910373" y="1224038"/>
              <a:ext cx="733276" cy="451273"/>
            </a:xfrm>
            <a:custGeom>
              <a:rect b="b" l="l" r="r" t="t"/>
              <a:pathLst>
                <a:path extrusionOk="0" h="15505" w="25192">
                  <a:moveTo>
                    <a:pt x="21178" y="1"/>
                  </a:moveTo>
                  <a:cubicBezTo>
                    <a:pt x="17599" y="1"/>
                    <a:pt x="14309" y="1904"/>
                    <a:pt x="11303" y="3735"/>
                  </a:cubicBezTo>
                  <a:cubicBezTo>
                    <a:pt x="8857" y="5223"/>
                    <a:pt x="6396" y="6724"/>
                    <a:pt x="4320" y="8619"/>
                  </a:cubicBezTo>
                  <a:cubicBezTo>
                    <a:pt x="2244" y="10514"/>
                    <a:pt x="556" y="12852"/>
                    <a:pt x="1" y="15474"/>
                  </a:cubicBezTo>
                  <a:cubicBezTo>
                    <a:pt x="118" y="15495"/>
                    <a:pt x="235" y="15505"/>
                    <a:pt x="351" y="15505"/>
                  </a:cubicBezTo>
                  <a:cubicBezTo>
                    <a:pt x="1304" y="15505"/>
                    <a:pt x="2189" y="14830"/>
                    <a:pt x="2660" y="14047"/>
                  </a:cubicBezTo>
                  <a:cubicBezTo>
                    <a:pt x="3188" y="13167"/>
                    <a:pt x="3355" y="12152"/>
                    <a:pt x="3727" y="11209"/>
                  </a:cubicBezTo>
                  <a:cubicBezTo>
                    <a:pt x="4925" y="8173"/>
                    <a:pt x="8184" y="6136"/>
                    <a:pt x="11583" y="5198"/>
                  </a:cubicBezTo>
                  <a:cubicBezTo>
                    <a:pt x="14983" y="4260"/>
                    <a:pt x="18590" y="4226"/>
                    <a:pt x="22131" y="3969"/>
                  </a:cubicBezTo>
                  <a:cubicBezTo>
                    <a:pt x="23145" y="3896"/>
                    <a:pt x="24324" y="3707"/>
                    <a:pt x="24794" y="2887"/>
                  </a:cubicBezTo>
                  <a:cubicBezTo>
                    <a:pt x="25192" y="2190"/>
                    <a:pt x="24854" y="1286"/>
                    <a:pt x="24201" y="772"/>
                  </a:cubicBezTo>
                  <a:cubicBezTo>
                    <a:pt x="23546" y="260"/>
                    <a:pt x="22655" y="72"/>
                    <a:pt x="21791" y="20"/>
                  </a:cubicBezTo>
                  <a:cubicBezTo>
                    <a:pt x="21586" y="7"/>
                    <a:pt x="21381" y="1"/>
                    <a:pt x="21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41"/>
            <p:cNvSpPr/>
            <p:nvPr/>
          </p:nvSpPr>
          <p:spPr>
            <a:xfrm>
              <a:off x="6663856" y="1266850"/>
              <a:ext cx="159305" cy="88654"/>
            </a:xfrm>
            <a:custGeom>
              <a:rect b="b" l="l" r="r" t="t"/>
              <a:pathLst>
                <a:path extrusionOk="0" h="3046" w="5473">
                  <a:moveTo>
                    <a:pt x="3779" y="0"/>
                  </a:moveTo>
                  <a:cubicBezTo>
                    <a:pt x="3283" y="0"/>
                    <a:pt x="2787" y="33"/>
                    <a:pt x="2296" y="100"/>
                  </a:cubicBezTo>
                  <a:cubicBezTo>
                    <a:pt x="1502" y="207"/>
                    <a:pt x="608" y="488"/>
                    <a:pt x="331" y="1173"/>
                  </a:cubicBezTo>
                  <a:cubicBezTo>
                    <a:pt x="0" y="1992"/>
                    <a:pt x="851" y="2900"/>
                    <a:pt x="1802" y="3024"/>
                  </a:cubicBezTo>
                  <a:cubicBezTo>
                    <a:pt x="1914" y="3039"/>
                    <a:pt x="2025" y="3046"/>
                    <a:pt x="2136" y="3046"/>
                  </a:cubicBezTo>
                  <a:cubicBezTo>
                    <a:pt x="2969" y="3046"/>
                    <a:pt x="3776" y="2651"/>
                    <a:pt x="4454" y="2187"/>
                  </a:cubicBezTo>
                  <a:cubicBezTo>
                    <a:pt x="4793" y="1954"/>
                    <a:pt x="5126" y="1690"/>
                    <a:pt x="5299" y="1338"/>
                  </a:cubicBezTo>
                  <a:cubicBezTo>
                    <a:pt x="5472" y="985"/>
                    <a:pt x="5445" y="526"/>
                    <a:pt x="5130" y="266"/>
                  </a:cubicBezTo>
                  <a:cubicBezTo>
                    <a:pt x="4879" y="58"/>
                    <a:pt x="4514" y="19"/>
                    <a:pt x="4175" y="7"/>
                  </a:cubicBezTo>
                  <a:cubicBezTo>
                    <a:pt x="4043" y="2"/>
                    <a:pt x="3911" y="0"/>
                    <a:pt x="377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41"/>
            <p:cNvSpPr/>
            <p:nvPr/>
          </p:nvSpPr>
          <p:spPr>
            <a:xfrm>
              <a:off x="5771359" y="1806619"/>
              <a:ext cx="209516" cy="313053"/>
            </a:xfrm>
            <a:custGeom>
              <a:rect b="b" l="l" r="r" t="t"/>
              <a:pathLst>
                <a:path extrusionOk="0" h="10756" w="7198">
                  <a:moveTo>
                    <a:pt x="5099" y="1"/>
                  </a:moveTo>
                  <a:cubicBezTo>
                    <a:pt x="4684" y="1"/>
                    <a:pt x="4260" y="101"/>
                    <a:pt x="3894" y="279"/>
                  </a:cubicBezTo>
                  <a:cubicBezTo>
                    <a:pt x="3151" y="638"/>
                    <a:pt x="2608" y="1261"/>
                    <a:pt x="2162" y="1908"/>
                  </a:cubicBezTo>
                  <a:cubicBezTo>
                    <a:pt x="586" y="4197"/>
                    <a:pt x="1" y="7032"/>
                    <a:pt x="557" y="9685"/>
                  </a:cubicBezTo>
                  <a:cubicBezTo>
                    <a:pt x="634" y="10050"/>
                    <a:pt x="758" y="10450"/>
                    <a:pt x="1108" y="10645"/>
                  </a:cubicBezTo>
                  <a:cubicBezTo>
                    <a:pt x="1247" y="10722"/>
                    <a:pt x="1396" y="10755"/>
                    <a:pt x="1548" y="10755"/>
                  </a:cubicBezTo>
                  <a:cubicBezTo>
                    <a:pt x="1983" y="10755"/>
                    <a:pt x="2447" y="10485"/>
                    <a:pt x="2797" y="10205"/>
                  </a:cubicBezTo>
                  <a:cubicBezTo>
                    <a:pt x="5086" y="8375"/>
                    <a:pt x="6622" y="5787"/>
                    <a:pt x="7048" y="3045"/>
                  </a:cubicBezTo>
                  <a:cubicBezTo>
                    <a:pt x="7198" y="2078"/>
                    <a:pt x="7136" y="935"/>
                    <a:pt x="6280" y="341"/>
                  </a:cubicBezTo>
                  <a:cubicBezTo>
                    <a:pt x="5942" y="106"/>
                    <a:pt x="5525" y="1"/>
                    <a:pt x="50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41"/>
            <p:cNvSpPr/>
            <p:nvPr/>
          </p:nvSpPr>
          <p:spPr>
            <a:xfrm>
              <a:off x="8464654" y="2202641"/>
              <a:ext cx="144140" cy="233015"/>
            </a:xfrm>
            <a:custGeom>
              <a:rect b="b" l="l" r="r" t="t"/>
              <a:pathLst>
                <a:path extrusionOk="0" h="8006" w="4952">
                  <a:moveTo>
                    <a:pt x="939" y="1"/>
                  </a:moveTo>
                  <a:cubicBezTo>
                    <a:pt x="929" y="1"/>
                    <a:pt x="919" y="1"/>
                    <a:pt x="909" y="1"/>
                  </a:cubicBezTo>
                  <a:cubicBezTo>
                    <a:pt x="0" y="2193"/>
                    <a:pt x="53" y="4701"/>
                    <a:pt x="1053" y="6859"/>
                  </a:cubicBezTo>
                  <a:cubicBezTo>
                    <a:pt x="1295" y="7380"/>
                    <a:pt x="1686" y="7945"/>
                    <a:pt x="2305" y="8001"/>
                  </a:cubicBezTo>
                  <a:cubicBezTo>
                    <a:pt x="2340" y="8004"/>
                    <a:pt x="2375" y="8006"/>
                    <a:pt x="2408" y="8006"/>
                  </a:cubicBezTo>
                  <a:cubicBezTo>
                    <a:pt x="3183" y="8006"/>
                    <a:pt x="3672" y="7191"/>
                    <a:pt x="3946" y="6506"/>
                  </a:cubicBezTo>
                  <a:cubicBezTo>
                    <a:pt x="4445" y="5266"/>
                    <a:pt x="4951" y="3939"/>
                    <a:pt x="4621" y="2653"/>
                  </a:cubicBezTo>
                  <a:cubicBezTo>
                    <a:pt x="4240" y="1160"/>
                    <a:pt x="2630" y="1"/>
                    <a:pt x="9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41"/>
            <p:cNvSpPr/>
            <p:nvPr/>
          </p:nvSpPr>
          <p:spPr>
            <a:xfrm>
              <a:off x="8515852" y="2461379"/>
              <a:ext cx="60136" cy="88072"/>
            </a:xfrm>
            <a:custGeom>
              <a:rect b="b" l="l" r="r" t="t"/>
              <a:pathLst>
                <a:path extrusionOk="0" h="3026" w="2066">
                  <a:moveTo>
                    <a:pt x="1020" y="1"/>
                  </a:moveTo>
                  <a:cubicBezTo>
                    <a:pt x="989" y="1"/>
                    <a:pt x="958" y="2"/>
                    <a:pt x="927" y="6"/>
                  </a:cubicBezTo>
                  <a:cubicBezTo>
                    <a:pt x="180" y="91"/>
                    <a:pt x="0" y="992"/>
                    <a:pt x="12" y="1676"/>
                  </a:cubicBezTo>
                  <a:cubicBezTo>
                    <a:pt x="19" y="1990"/>
                    <a:pt x="28" y="2319"/>
                    <a:pt x="187" y="2599"/>
                  </a:cubicBezTo>
                  <a:cubicBezTo>
                    <a:pt x="321" y="2835"/>
                    <a:pt x="597" y="3025"/>
                    <a:pt x="882" y="3025"/>
                  </a:cubicBezTo>
                  <a:cubicBezTo>
                    <a:pt x="933" y="3025"/>
                    <a:pt x="985" y="3019"/>
                    <a:pt x="1036" y="3006"/>
                  </a:cubicBezTo>
                  <a:cubicBezTo>
                    <a:pt x="1367" y="2921"/>
                    <a:pt x="1536" y="2594"/>
                    <a:pt x="1664" y="2303"/>
                  </a:cubicBezTo>
                  <a:cubicBezTo>
                    <a:pt x="1862" y="1853"/>
                    <a:pt x="2065" y="1376"/>
                    <a:pt x="1992" y="896"/>
                  </a:cubicBezTo>
                  <a:cubicBezTo>
                    <a:pt x="1922" y="443"/>
                    <a:pt x="1511" y="1"/>
                    <a:pt x="102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41"/>
            <p:cNvSpPr/>
            <p:nvPr/>
          </p:nvSpPr>
          <p:spPr>
            <a:xfrm>
              <a:off x="7254051" y="1228694"/>
              <a:ext cx="668454" cy="303973"/>
            </a:xfrm>
            <a:custGeom>
              <a:rect b="b" l="l" r="r" t="t"/>
              <a:pathLst>
                <a:path extrusionOk="0" h="10444" w="22965">
                  <a:moveTo>
                    <a:pt x="2792" y="1"/>
                  </a:moveTo>
                  <a:cubicBezTo>
                    <a:pt x="1795" y="1"/>
                    <a:pt x="829" y="207"/>
                    <a:pt x="1" y="717"/>
                  </a:cubicBezTo>
                  <a:cubicBezTo>
                    <a:pt x="4027" y="1953"/>
                    <a:pt x="7789" y="3896"/>
                    <a:pt x="11014" y="6406"/>
                  </a:cubicBezTo>
                  <a:cubicBezTo>
                    <a:pt x="12300" y="7410"/>
                    <a:pt x="13512" y="8510"/>
                    <a:pt x="14952" y="9326"/>
                  </a:cubicBezTo>
                  <a:cubicBezTo>
                    <a:pt x="16107" y="9981"/>
                    <a:pt x="17452" y="10444"/>
                    <a:pt x="18798" y="10444"/>
                  </a:cubicBezTo>
                  <a:cubicBezTo>
                    <a:pt x="19129" y="10444"/>
                    <a:pt x="19461" y="10416"/>
                    <a:pt x="19790" y="10356"/>
                  </a:cubicBezTo>
                  <a:cubicBezTo>
                    <a:pt x="21454" y="10049"/>
                    <a:pt x="22952" y="8741"/>
                    <a:pt x="22959" y="7201"/>
                  </a:cubicBezTo>
                  <a:cubicBezTo>
                    <a:pt x="22965" y="5270"/>
                    <a:pt x="20782" y="3892"/>
                    <a:pt x="18689" y="3533"/>
                  </a:cubicBezTo>
                  <a:cubicBezTo>
                    <a:pt x="16598" y="3174"/>
                    <a:pt x="14413" y="3465"/>
                    <a:pt x="12336" y="3047"/>
                  </a:cubicBezTo>
                  <a:cubicBezTo>
                    <a:pt x="10195" y="2617"/>
                    <a:pt x="8326" y="1473"/>
                    <a:pt x="6303" y="707"/>
                  </a:cubicBezTo>
                  <a:cubicBezTo>
                    <a:pt x="5205" y="291"/>
                    <a:pt x="3976" y="1"/>
                    <a:pt x="279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41"/>
            <p:cNvSpPr/>
            <p:nvPr/>
          </p:nvSpPr>
          <p:spPr>
            <a:xfrm>
              <a:off x="7931217" y="1318103"/>
              <a:ext cx="149467" cy="77216"/>
            </a:xfrm>
            <a:custGeom>
              <a:rect b="b" l="l" r="r" t="t"/>
              <a:pathLst>
                <a:path extrusionOk="0" h="2653" w="5135">
                  <a:moveTo>
                    <a:pt x="1104" y="0"/>
                  </a:moveTo>
                  <a:cubicBezTo>
                    <a:pt x="760" y="0"/>
                    <a:pt x="429" y="76"/>
                    <a:pt x="234" y="320"/>
                  </a:cubicBezTo>
                  <a:cubicBezTo>
                    <a:pt x="0" y="613"/>
                    <a:pt x="85" y="1042"/>
                    <a:pt x="325" y="1333"/>
                  </a:cubicBezTo>
                  <a:cubicBezTo>
                    <a:pt x="565" y="1624"/>
                    <a:pt x="926" y="1807"/>
                    <a:pt x="1276" y="1981"/>
                  </a:cubicBezTo>
                  <a:cubicBezTo>
                    <a:pt x="1937" y="2313"/>
                    <a:pt x="2642" y="2652"/>
                    <a:pt x="3389" y="2652"/>
                  </a:cubicBezTo>
                  <a:cubicBezTo>
                    <a:pt x="3434" y="2652"/>
                    <a:pt x="3480" y="2651"/>
                    <a:pt x="3525" y="2649"/>
                  </a:cubicBezTo>
                  <a:cubicBezTo>
                    <a:pt x="4322" y="2604"/>
                    <a:pt x="5135" y="1968"/>
                    <a:pt x="4988" y="1255"/>
                  </a:cubicBezTo>
                  <a:cubicBezTo>
                    <a:pt x="3960" y="649"/>
                    <a:pt x="2796" y="234"/>
                    <a:pt x="1588" y="42"/>
                  </a:cubicBezTo>
                  <a:cubicBezTo>
                    <a:pt x="1433" y="17"/>
                    <a:pt x="1267" y="0"/>
                    <a:pt x="110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41"/>
            <p:cNvSpPr/>
            <p:nvPr/>
          </p:nvSpPr>
          <p:spPr>
            <a:xfrm>
              <a:off x="8071278" y="2540746"/>
              <a:ext cx="191236" cy="130041"/>
            </a:xfrm>
            <a:custGeom>
              <a:rect b="b" l="l" r="r" t="t"/>
              <a:pathLst>
                <a:path extrusionOk="0" h="4468" w="6570">
                  <a:moveTo>
                    <a:pt x="6311" y="0"/>
                  </a:moveTo>
                  <a:cubicBezTo>
                    <a:pt x="6179" y="0"/>
                    <a:pt x="6049" y="2"/>
                    <a:pt x="5918" y="3"/>
                  </a:cubicBezTo>
                  <a:cubicBezTo>
                    <a:pt x="4684" y="62"/>
                    <a:pt x="3462" y="301"/>
                    <a:pt x="2326" y="714"/>
                  </a:cubicBezTo>
                  <a:cubicBezTo>
                    <a:pt x="1210" y="1121"/>
                    <a:pt x="307" y="1839"/>
                    <a:pt x="78" y="2504"/>
                  </a:cubicBezTo>
                  <a:cubicBezTo>
                    <a:pt x="1" y="2730"/>
                    <a:pt x="1" y="2946"/>
                    <a:pt x="80" y="3165"/>
                  </a:cubicBezTo>
                  <a:cubicBezTo>
                    <a:pt x="263" y="3672"/>
                    <a:pt x="905" y="4123"/>
                    <a:pt x="1715" y="4315"/>
                  </a:cubicBezTo>
                  <a:cubicBezTo>
                    <a:pt x="2226" y="4436"/>
                    <a:pt x="2767" y="4462"/>
                    <a:pt x="3307" y="4462"/>
                  </a:cubicBezTo>
                  <a:cubicBezTo>
                    <a:pt x="3520" y="4462"/>
                    <a:pt x="3732" y="4458"/>
                    <a:pt x="3942" y="4454"/>
                  </a:cubicBezTo>
                  <a:lnTo>
                    <a:pt x="4139" y="4451"/>
                  </a:lnTo>
                  <a:cubicBezTo>
                    <a:pt x="4430" y="4446"/>
                    <a:pt x="4719" y="4443"/>
                    <a:pt x="5010" y="4443"/>
                  </a:cubicBezTo>
                  <a:cubicBezTo>
                    <a:pt x="5531" y="4443"/>
                    <a:pt x="6051" y="4453"/>
                    <a:pt x="6569" y="4468"/>
                  </a:cubicBezTo>
                  <a:cubicBezTo>
                    <a:pt x="6548" y="4014"/>
                    <a:pt x="6526" y="3561"/>
                    <a:pt x="6503" y="3109"/>
                  </a:cubicBezTo>
                  <a:cubicBezTo>
                    <a:pt x="6449" y="2075"/>
                    <a:pt x="6384" y="1039"/>
                    <a:pt x="63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41"/>
            <p:cNvSpPr/>
            <p:nvPr/>
          </p:nvSpPr>
          <p:spPr>
            <a:xfrm>
              <a:off x="8072296" y="1883833"/>
              <a:ext cx="10566" cy="16532"/>
            </a:xfrm>
            <a:custGeom>
              <a:rect b="b" l="l" r="r" t="t"/>
              <a:pathLst>
                <a:path extrusionOk="0" h="568" w="363">
                  <a:moveTo>
                    <a:pt x="0" y="1"/>
                  </a:moveTo>
                  <a:lnTo>
                    <a:pt x="0" y="1"/>
                  </a:lnTo>
                  <a:cubicBezTo>
                    <a:pt x="76" y="207"/>
                    <a:pt x="204" y="400"/>
                    <a:pt x="362" y="567"/>
                  </a:cubicBezTo>
                  <a:cubicBezTo>
                    <a:pt x="245" y="377"/>
                    <a:pt x="122" y="18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41"/>
            <p:cNvSpPr/>
            <p:nvPr/>
          </p:nvSpPr>
          <p:spPr>
            <a:xfrm>
              <a:off x="5796595" y="2654719"/>
              <a:ext cx="1092201" cy="260723"/>
            </a:xfrm>
            <a:custGeom>
              <a:rect b="b" l="l" r="r" t="t"/>
              <a:pathLst>
                <a:path extrusionOk="0" h="8958" w="37523">
                  <a:moveTo>
                    <a:pt x="26440" y="1"/>
                  </a:moveTo>
                  <a:cubicBezTo>
                    <a:pt x="26263" y="1"/>
                    <a:pt x="26088" y="10"/>
                    <a:pt x="25920" y="26"/>
                  </a:cubicBezTo>
                  <a:cubicBezTo>
                    <a:pt x="24760" y="137"/>
                    <a:pt x="23703" y="640"/>
                    <a:pt x="22681" y="1126"/>
                  </a:cubicBezTo>
                  <a:cubicBezTo>
                    <a:pt x="22294" y="1309"/>
                    <a:pt x="21896" y="1498"/>
                    <a:pt x="21495" y="1667"/>
                  </a:cubicBezTo>
                  <a:cubicBezTo>
                    <a:pt x="18661" y="2849"/>
                    <a:pt x="15425" y="3047"/>
                    <a:pt x="12297" y="3241"/>
                  </a:cubicBezTo>
                  <a:cubicBezTo>
                    <a:pt x="11798" y="3272"/>
                    <a:pt x="11303" y="3301"/>
                    <a:pt x="10809" y="3335"/>
                  </a:cubicBezTo>
                  <a:cubicBezTo>
                    <a:pt x="7360" y="3575"/>
                    <a:pt x="3478" y="4108"/>
                    <a:pt x="830" y="6232"/>
                  </a:cubicBezTo>
                  <a:cubicBezTo>
                    <a:pt x="364" y="6605"/>
                    <a:pt x="52" y="7041"/>
                    <a:pt x="16" y="7371"/>
                  </a:cubicBezTo>
                  <a:cubicBezTo>
                    <a:pt x="1" y="7497"/>
                    <a:pt x="33" y="7623"/>
                    <a:pt x="108" y="7726"/>
                  </a:cubicBezTo>
                  <a:cubicBezTo>
                    <a:pt x="258" y="7945"/>
                    <a:pt x="629" y="8207"/>
                    <a:pt x="1543" y="8207"/>
                  </a:cubicBezTo>
                  <a:cubicBezTo>
                    <a:pt x="1773" y="8207"/>
                    <a:pt x="2005" y="8193"/>
                    <a:pt x="2235" y="8167"/>
                  </a:cubicBezTo>
                  <a:cubicBezTo>
                    <a:pt x="3832" y="7995"/>
                    <a:pt x="5453" y="7747"/>
                    <a:pt x="7021" y="7507"/>
                  </a:cubicBezTo>
                  <a:cubicBezTo>
                    <a:pt x="9919" y="7065"/>
                    <a:pt x="12916" y="6606"/>
                    <a:pt x="15896" y="6606"/>
                  </a:cubicBezTo>
                  <a:cubicBezTo>
                    <a:pt x="16316" y="6606"/>
                    <a:pt x="16734" y="6616"/>
                    <a:pt x="17138" y="6634"/>
                  </a:cubicBezTo>
                  <a:cubicBezTo>
                    <a:pt x="19785" y="6752"/>
                    <a:pt x="22413" y="7280"/>
                    <a:pt x="24955" y="7789"/>
                  </a:cubicBezTo>
                  <a:cubicBezTo>
                    <a:pt x="27719" y="8343"/>
                    <a:pt x="30576" y="8916"/>
                    <a:pt x="33446" y="8956"/>
                  </a:cubicBezTo>
                  <a:lnTo>
                    <a:pt x="33641" y="8958"/>
                  </a:lnTo>
                  <a:cubicBezTo>
                    <a:pt x="35056" y="8958"/>
                    <a:pt x="36018" y="8699"/>
                    <a:pt x="36581" y="8168"/>
                  </a:cubicBezTo>
                  <a:cubicBezTo>
                    <a:pt x="37522" y="7278"/>
                    <a:pt x="36998" y="5959"/>
                    <a:pt x="36815" y="5575"/>
                  </a:cubicBezTo>
                  <a:cubicBezTo>
                    <a:pt x="35728" y="3303"/>
                    <a:pt x="32891" y="1950"/>
                    <a:pt x="30257" y="927"/>
                  </a:cubicBezTo>
                  <a:cubicBezTo>
                    <a:pt x="29053" y="459"/>
                    <a:pt x="27767" y="1"/>
                    <a:pt x="264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41"/>
            <p:cNvSpPr/>
            <p:nvPr/>
          </p:nvSpPr>
          <p:spPr>
            <a:xfrm>
              <a:off x="6208075" y="1572242"/>
              <a:ext cx="1046094" cy="449905"/>
            </a:xfrm>
            <a:custGeom>
              <a:rect b="b" l="l" r="r" t="t"/>
              <a:pathLst>
                <a:path extrusionOk="0" h="15458" w="35939">
                  <a:moveTo>
                    <a:pt x="22129" y="0"/>
                  </a:moveTo>
                  <a:cubicBezTo>
                    <a:pt x="21472" y="0"/>
                    <a:pt x="20814" y="27"/>
                    <a:pt x="20158" y="90"/>
                  </a:cubicBezTo>
                  <a:cubicBezTo>
                    <a:pt x="19388" y="165"/>
                    <a:pt x="18624" y="288"/>
                    <a:pt x="17870" y="462"/>
                  </a:cubicBezTo>
                  <a:cubicBezTo>
                    <a:pt x="17924" y="508"/>
                    <a:pt x="17976" y="553"/>
                    <a:pt x="18028" y="600"/>
                  </a:cubicBezTo>
                  <a:cubicBezTo>
                    <a:pt x="19696" y="2115"/>
                    <a:pt x="20247" y="4272"/>
                    <a:pt x="19398" y="5967"/>
                  </a:cubicBezTo>
                  <a:cubicBezTo>
                    <a:pt x="18520" y="7722"/>
                    <a:pt x="16346" y="8688"/>
                    <a:pt x="14551" y="9332"/>
                  </a:cubicBezTo>
                  <a:cubicBezTo>
                    <a:pt x="10950" y="10626"/>
                    <a:pt x="7711" y="11258"/>
                    <a:pt x="4651" y="11261"/>
                  </a:cubicBezTo>
                  <a:lnTo>
                    <a:pt x="4632" y="11261"/>
                  </a:lnTo>
                  <a:cubicBezTo>
                    <a:pt x="4064" y="11261"/>
                    <a:pt x="3504" y="11238"/>
                    <a:pt x="2951" y="11193"/>
                  </a:cubicBezTo>
                  <a:lnTo>
                    <a:pt x="2929" y="11221"/>
                  </a:lnTo>
                  <a:cubicBezTo>
                    <a:pt x="1889" y="12592"/>
                    <a:pt x="925" y="14013"/>
                    <a:pt x="1" y="15458"/>
                  </a:cubicBezTo>
                  <a:cubicBezTo>
                    <a:pt x="126" y="15439"/>
                    <a:pt x="250" y="15414"/>
                    <a:pt x="372" y="15387"/>
                  </a:cubicBezTo>
                  <a:cubicBezTo>
                    <a:pt x="1360" y="15153"/>
                    <a:pt x="2160" y="14620"/>
                    <a:pt x="3008" y="14057"/>
                  </a:cubicBezTo>
                  <a:cubicBezTo>
                    <a:pt x="3634" y="13642"/>
                    <a:pt x="4281" y="13212"/>
                    <a:pt x="5007" y="12913"/>
                  </a:cubicBezTo>
                  <a:cubicBezTo>
                    <a:pt x="6060" y="12481"/>
                    <a:pt x="7193" y="12353"/>
                    <a:pt x="8346" y="12353"/>
                  </a:cubicBezTo>
                  <a:cubicBezTo>
                    <a:pt x="9197" y="12353"/>
                    <a:pt x="10060" y="12423"/>
                    <a:pt x="10911" y="12492"/>
                  </a:cubicBezTo>
                  <a:cubicBezTo>
                    <a:pt x="11767" y="12561"/>
                    <a:pt x="12641" y="12632"/>
                    <a:pt x="13503" y="12632"/>
                  </a:cubicBezTo>
                  <a:cubicBezTo>
                    <a:pt x="14102" y="12632"/>
                    <a:pt x="14696" y="12598"/>
                    <a:pt x="15274" y="12506"/>
                  </a:cubicBezTo>
                  <a:cubicBezTo>
                    <a:pt x="16888" y="12250"/>
                    <a:pt x="18492" y="11527"/>
                    <a:pt x="20037" y="10358"/>
                  </a:cubicBezTo>
                  <a:cubicBezTo>
                    <a:pt x="21286" y="9413"/>
                    <a:pt x="22367" y="8284"/>
                    <a:pt x="23410" y="7193"/>
                  </a:cubicBezTo>
                  <a:lnTo>
                    <a:pt x="23707" y="6883"/>
                  </a:lnTo>
                  <a:cubicBezTo>
                    <a:pt x="24411" y="6151"/>
                    <a:pt x="25267" y="5406"/>
                    <a:pt x="26328" y="5406"/>
                  </a:cubicBezTo>
                  <a:cubicBezTo>
                    <a:pt x="26368" y="5406"/>
                    <a:pt x="26409" y="5407"/>
                    <a:pt x="26450" y="5409"/>
                  </a:cubicBezTo>
                  <a:cubicBezTo>
                    <a:pt x="27014" y="5439"/>
                    <a:pt x="27582" y="5703"/>
                    <a:pt x="28030" y="6129"/>
                  </a:cubicBezTo>
                  <a:cubicBezTo>
                    <a:pt x="28087" y="5405"/>
                    <a:pt x="28372" y="4680"/>
                    <a:pt x="28853" y="4083"/>
                  </a:cubicBezTo>
                  <a:cubicBezTo>
                    <a:pt x="29884" y="2801"/>
                    <a:pt x="31520" y="2053"/>
                    <a:pt x="33109" y="1397"/>
                  </a:cubicBezTo>
                  <a:cubicBezTo>
                    <a:pt x="33977" y="1038"/>
                    <a:pt x="34928" y="665"/>
                    <a:pt x="35938" y="313"/>
                  </a:cubicBezTo>
                  <a:lnTo>
                    <a:pt x="35938" y="313"/>
                  </a:lnTo>
                  <a:cubicBezTo>
                    <a:pt x="34495" y="478"/>
                    <a:pt x="33050" y="601"/>
                    <a:pt x="31602" y="601"/>
                  </a:cubicBezTo>
                  <a:cubicBezTo>
                    <a:pt x="31584" y="601"/>
                    <a:pt x="31566" y="601"/>
                    <a:pt x="31548" y="601"/>
                  </a:cubicBezTo>
                  <a:cubicBezTo>
                    <a:pt x="30574" y="598"/>
                    <a:pt x="29601" y="541"/>
                    <a:pt x="28629" y="460"/>
                  </a:cubicBezTo>
                  <a:cubicBezTo>
                    <a:pt x="28130" y="518"/>
                    <a:pt x="27630" y="547"/>
                    <a:pt x="27129" y="547"/>
                  </a:cubicBezTo>
                  <a:cubicBezTo>
                    <a:pt x="26771" y="547"/>
                    <a:pt x="26418" y="531"/>
                    <a:pt x="26070" y="502"/>
                  </a:cubicBezTo>
                  <a:cubicBezTo>
                    <a:pt x="25212" y="428"/>
                    <a:pt x="24378" y="261"/>
                    <a:pt x="23562" y="38"/>
                  </a:cubicBezTo>
                  <a:cubicBezTo>
                    <a:pt x="23084" y="14"/>
                    <a:pt x="22607" y="0"/>
                    <a:pt x="221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41"/>
            <p:cNvSpPr/>
            <p:nvPr/>
          </p:nvSpPr>
          <p:spPr>
            <a:xfrm>
              <a:off x="5758931" y="3312535"/>
              <a:ext cx="2037583" cy="404007"/>
            </a:xfrm>
            <a:custGeom>
              <a:rect b="b" l="l" r="r" t="t"/>
              <a:pathLst>
                <a:path extrusionOk="0" h="13881" w="70002">
                  <a:moveTo>
                    <a:pt x="67305" y="0"/>
                  </a:moveTo>
                  <a:cubicBezTo>
                    <a:pt x="66604" y="0"/>
                    <a:pt x="65907" y="112"/>
                    <a:pt x="65242" y="330"/>
                  </a:cubicBezTo>
                  <a:lnTo>
                    <a:pt x="64177" y="683"/>
                  </a:lnTo>
                  <a:cubicBezTo>
                    <a:pt x="61831" y="1453"/>
                    <a:pt x="59369" y="2181"/>
                    <a:pt x="56914" y="2181"/>
                  </a:cubicBezTo>
                  <a:cubicBezTo>
                    <a:pt x="56251" y="2181"/>
                    <a:pt x="55589" y="2128"/>
                    <a:pt x="54930" y="2008"/>
                  </a:cubicBezTo>
                  <a:cubicBezTo>
                    <a:pt x="53986" y="1836"/>
                    <a:pt x="53068" y="1528"/>
                    <a:pt x="52181" y="1231"/>
                  </a:cubicBezTo>
                  <a:lnTo>
                    <a:pt x="52150" y="1220"/>
                  </a:lnTo>
                  <a:lnTo>
                    <a:pt x="52150" y="1220"/>
                  </a:lnTo>
                  <a:cubicBezTo>
                    <a:pt x="52151" y="1222"/>
                    <a:pt x="52151" y="1222"/>
                    <a:pt x="52151" y="1223"/>
                  </a:cubicBezTo>
                  <a:cubicBezTo>
                    <a:pt x="52147" y="1220"/>
                    <a:pt x="52140" y="1219"/>
                    <a:pt x="52136" y="1216"/>
                  </a:cubicBezTo>
                  <a:cubicBezTo>
                    <a:pt x="50829" y="778"/>
                    <a:pt x="49592" y="367"/>
                    <a:pt x="48246" y="346"/>
                  </a:cubicBezTo>
                  <a:cubicBezTo>
                    <a:pt x="48203" y="345"/>
                    <a:pt x="48161" y="344"/>
                    <a:pt x="48118" y="344"/>
                  </a:cubicBezTo>
                  <a:cubicBezTo>
                    <a:pt x="45267" y="344"/>
                    <a:pt x="42957" y="2083"/>
                    <a:pt x="40724" y="3757"/>
                  </a:cubicBezTo>
                  <a:cubicBezTo>
                    <a:pt x="40293" y="4081"/>
                    <a:pt x="39847" y="4415"/>
                    <a:pt x="39409" y="4728"/>
                  </a:cubicBezTo>
                  <a:cubicBezTo>
                    <a:pt x="36309" y="6940"/>
                    <a:pt x="32907" y="8118"/>
                    <a:pt x="29824" y="8118"/>
                  </a:cubicBezTo>
                  <a:cubicBezTo>
                    <a:pt x="28715" y="8118"/>
                    <a:pt x="27647" y="7965"/>
                    <a:pt x="26649" y="7654"/>
                  </a:cubicBezTo>
                  <a:cubicBezTo>
                    <a:pt x="24661" y="7035"/>
                    <a:pt x="23039" y="5840"/>
                    <a:pt x="21469" y="4683"/>
                  </a:cubicBezTo>
                  <a:cubicBezTo>
                    <a:pt x="20608" y="4050"/>
                    <a:pt x="19720" y="3395"/>
                    <a:pt x="18781" y="2844"/>
                  </a:cubicBezTo>
                  <a:cubicBezTo>
                    <a:pt x="16211" y="1334"/>
                    <a:pt x="13062" y="563"/>
                    <a:pt x="9919" y="563"/>
                  </a:cubicBezTo>
                  <a:cubicBezTo>
                    <a:pt x="7485" y="563"/>
                    <a:pt x="5054" y="1025"/>
                    <a:pt x="2898" y="1965"/>
                  </a:cubicBezTo>
                  <a:cubicBezTo>
                    <a:pt x="2493" y="2141"/>
                    <a:pt x="2078" y="2339"/>
                    <a:pt x="1677" y="2531"/>
                  </a:cubicBezTo>
                  <a:lnTo>
                    <a:pt x="1631" y="2555"/>
                  </a:lnTo>
                  <a:cubicBezTo>
                    <a:pt x="1468" y="2726"/>
                    <a:pt x="1343" y="2923"/>
                    <a:pt x="1278" y="3146"/>
                  </a:cubicBezTo>
                  <a:cubicBezTo>
                    <a:pt x="1176" y="3497"/>
                    <a:pt x="1290" y="3900"/>
                    <a:pt x="1539" y="4179"/>
                  </a:cubicBezTo>
                  <a:cubicBezTo>
                    <a:pt x="1694" y="4174"/>
                    <a:pt x="1847" y="4169"/>
                    <a:pt x="2001" y="4165"/>
                  </a:cubicBezTo>
                  <a:cubicBezTo>
                    <a:pt x="2461" y="4150"/>
                    <a:pt x="2926" y="4135"/>
                    <a:pt x="3391" y="4135"/>
                  </a:cubicBezTo>
                  <a:cubicBezTo>
                    <a:pt x="4284" y="4135"/>
                    <a:pt x="5177" y="4191"/>
                    <a:pt x="6033" y="4412"/>
                  </a:cubicBezTo>
                  <a:cubicBezTo>
                    <a:pt x="6793" y="4607"/>
                    <a:pt x="7798" y="5128"/>
                    <a:pt x="8132" y="5945"/>
                  </a:cubicBezTo>
                  <a:cubicBezTo>
                    <a:pt x="8259" y="6251"/>
                    <a:pt x="8276" y="6592"/>
                    <a:pt x="8180" y="6909"/>
                  </a:cubicBezTo>
                  <a:cubicBezTo>
                    <a:pt x="7998" y="7507"/>
                    <a:pt x="7410" y="7976"/>
                    <a:pt x="6608" y="8166"/>
                  </a:cubicBezTo>
                  <a:cubicBezTo>
                    <a:pt x="6249" y="8252"/>
                    <a:pt x="5881" y="8279"/>
                    <a:pt x="5519" y="8279"/>
                  </a:cubicBezTo>
                  <a:cubicBezTo>
                    <a:pt x="5195" y="8279"/>
                    <a:pt x="4877" y="8257"/>
                    <a:pt x="4578" y="8238"/>
                  </a:cubicBezTo>
                  <a:lnTo>
                    <a:pt x="4156" y="8208"/>
                  </a:lnTo>
                  <a:cubicBezTo>
                    <a:pt x="2784" y="8115"/>
                    <a:pt x="1389" y="8019"/>
                    <a:pt x="1" y="8015"/>
                  </a:cubicBezTo>
                  <a:lnTo>
                    <a:pt x="1" y="8015"/>
                  </a:lnTo>
                  <a:cubicBezTo>
                    <a:pt x="397" y="9004"/>
                    <a:pt x="809" y="9988"/>
                    <a:pt x="1236" y="10967"/>
                  </a:cubicBezTo>
                  <a:cubicBezTo>
                    <a:pt x="1699" y="10796"/>
                    <a:pt x="2185" y="10700"/>
                    <a:pt x="2677" y="10683"/>
                  </a:cubicBezTo>
                  <a:cubicBezTo>
                    <a:pt x="2749" y="10681"/>
                    <a:pt x="2821" y="10679"/>
                    <a:pt x="2893" y="10679"/>
                  </a:cubicBezTo>
                  <a:cubicBezTo>
                    <a:pt x="3943" y="10679"/>
                    <a:pt x="4962" y="10957"/>
                    <a:pt x="5998" y="11267"/>
                  </a:cubicBezTo>
                  <a:cubicBezTo>
                    <a:pt x="6536" y="11430"/>
                    <a:pt x="7078" y="11597"/>
                    <a:pt x="7620" y="11762"/>
                  </a:cubicBezTo>
                  <a:cubicBezTo>
                    <a:pt x="11011" y="12807"/>
                    <a:pt x="14501" y="13880"/>
                    <a:pt x="18036" y="13880"/>
                  </a:cubicBezTo>
                  <a:cubicBezTo>
                    <a:pt x="18625" y="13880"/>
                    <a:pt x="19216" y="13851"/>
                    <a:pt x="19808" y="13786"/>
                  </a:cubicBezTo>
                  <a:cubicBezTo>
                    <a:pt x="21935" y="13552"/>
                    <a:pt x="23988" y="12865"/>
                    <a:pt x="25972" y="12199"/>
                  </a:cubicBezTo>
                  <a:cubicBezTo>
                    <a:pt x="28191" y="11456"/>
                    <a:pt x="30483" y="10687"/>
                    <a:pt x="32900" y="10543"/>
                  </a:cubicBezTo>
                  <a:cubicBezTo>
                    <a:pt x="33187" y="10526"/>
                    <a:pt x="33474" y="10518"/>
                    <a:pt x="33760" y="10518"/>
                  </a:cubicBezTo>
                  <a:cubicBezTo>
                    <a:pt x="36568" y="10518"/>
                    <a:pt x="39312" y="11291"/>
                    <a:pt x="41974" y="12043"/>
                  </a:cubicBezTo>
                  <a:cubicBezTo>
                    <a:pt x="42594" y="12219"/>
                    <a:pt x="43213" y="12393"/>
                    <a:pt x="43830" y="12558"/>
                  </a:cubicBezTo>
                  <a:cubicBezTo>
                    <a:pt x="45579" y="13024"/>
                    <a:pt x="47810" y="13517"/>
                    <a:pt x="50068" y="13517"/>
                  </a:cubicBezTo>
                  <a:cubicBezTo>
                    <a:pt x="51625" y="13517"/>
                    <a:pt x="53194" y="13283"/>
                    <a:pt x="54627" y="12643"/>
                  </a:cubicBezTo>
                  <a:cubicBezTo>
                    <a:pt x="56620" y="11753"/>
                    <a:pt x="57989" y="10270"/>
                    <a:pt x="59439" y="8699"/>
                  </a:cubicBezTo>
                  <a:cubicBezTo>
                    <a:pt x="60232" y="7840"/>
                    <a:pt x="61054" y="6951"/>
                    <a:pt x="61980" y="6177"/>
                  </a:cubicBezTo>
                  <a:cubicBezTo>
                    <a:pt x="63808" y="4652"/>
                    <a:pt x="66127" y="3586"/>
                    <a:pt x="68607" y="3035"/>
                  </a:cubicBezTo>
                  <a:cubicBezTo>
                    <a:pt x="68671" y="2987"/>
                    <a:pt x="68734" y="2939"/>
                    <a:pt x="68796" y="2889"/>
                  </a:cubicBezTo>
                  <a:lnTo>
                    <a:pt x="68793" y="2812"/>
                  </a:lnTo>
                  <a:cubicBezTo>
                    <a:pt x="68835" y="2809"/>
                    <a:pt x="68875" y="2802"/>
                    <a:pt x="68915" y="2793"/>
                  </a:cubicBezTo>
                  <a:cubicBezTo>
                    <a:pt x="69299" y="2479"/>
                    <a:pt x="69650" y="2129"/>
                    <a:pt x="69968" y="1748"/>
                  </a:cubicBezTo>
                  <a:cubicBezTo>
                    <a:pt x="70002" y="1542"/>
                    <a:pt x="69966" y="1330"/>
                    <a:pt x="69866" y="1146"/>
                  </a:cubicBezTo>
                  <a:cubicBezTo>
                    <a:pt x="69489" y="460"/>
                    <a:pt x="68466" y="0"/>
                    <a:pt x="673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41"/>
            <p:cNvSpPr/>
            <p:nvPr/>
          </p:nvSpPr>
          <p:spPr>
            <a:xfrm>
              <a:off x="7466529" y="2040094"/>
              <a:ext cx="740087" cy="387155"/>
            </a:xfrm>
            <a:custGeom>
              <a:rect b="b" l="l" r="r" t="t"/>
              <a:pathLst>
                <a:path extrusionOk="0" h="13302" w="25426">
                  <a:moveTo>
                    <a:pt x="8506" y="1"/>
                  </a:moveTo>
                  <a:cubicBezTo>
                    <a:pt x="8183" y="1"/>
                    <a:pt x="7871" y="30"/>
                    <a:pt x="7568" y="89"/>
                  </a:cubicBezTo>
                  <a:cubicBezTo>
                    <a:pt x="4544" y="678"/>
                    <a:pt x="3551" y="3830"/>
                    <a:pt x="3265" y="5159"/>
                  </a:cubicBezTo>
                  <a:cubicBezTo>
                    <a:pt x="3169" y="5606"/>
                    <a:pt x="3085" y="6072"/>
                    <a:pt x="3006" y="6524"/>
                  </a:cubicBezTo>
                  <a:cubicBezTo>
                    <a:pt x="2673" y="8397"/>
                    <a:pt x="2330" y="10332"/>
                    <a:pt x="930" y="11841"/>
                  </a:cubicBezTo>
                  <a:cubicBezTo>
                    <a:pt x="731" y="12050"/>
                    <a:pt x="516" y="12245"/>
                    <a:pt x="288" y="12423"/>
                  </a:cubicBezTo>
                  <a:lnTo>
                    <a:pt x="172" y="12605"/>
                  </a:lnTo>
                  <a:cubicBezTo>
                    <a:pt x="88" y="12736"/>
                    <a:pt x="0" y="12880"/>
                    <a:pt x="26" y="13030"/>
                  </a:cubicBezTo>
                  <a:cubicBezTo>
                    <a:pt x="50" y="13162"/>
                    <a:pt x="150" y="13250"/>
                    <a:pt x="282" y="13301"/>
                  </a:cubicBezTo>
                  <a:cubicBezTo>
                    <a:pt x="548" y="13201"/>
                    <a:pt x="813" y="13097"/>
                    <a:pt x="1073" y="12995"/>
                  </a:cubicBezTo>
                  <a:cubicBezTo>
                    <a:pt x="2014" y="12626"/>
                    <a:pt x="2986" y="12244"/>
                    <a:pt x="4013" y="12021"/>
                  </a:cubicBezTo>
                  <a:cubicBezTo>
                    <a:pt x="5356" y="11730"/>
                    <a:pt x="6763" y="11714"/>
                    <a:pt x="8124" y="11702"/>
                  </a:cubicBezTo>
                  <a:cubicBezTo>
                    <a:pt x="8997" y="11693"/>
                    <a:pt x="9901" y="11684"/>
                    <a:pt x="10778" y="11600"/>
                  </a:cubicBezTo>
                  <a:cubicBezTo>
                    <a:pt x="14525" y="11245"/>
                    <a:pt x="17875" y="9549"/>
                    <a:pt x="21114" y="7909"/>
                  </a:cubicBezTo>
                  <a:cubicBezTo>
                    <a:pt x="22345" y="7287"/>
                    <a:pt x="23592" y="6657"/>
                    <a:pt x="24874" y="6092"/>
                  </a:cubicBezTo>
                  <a:cubicBezTo>
                    <a:pt x="24959" y="6030"/>
                    <a:pt x="25046" y="5971"/>
                    <a:pt x="25133" y="5914"/>
                  </a:cubicBezTo>
                  <a:cubicBezTo>
                    <a:pt x="25230" y="5849"/>
                    <a:pt x="25329" y="5781"/>
                    <a:pt x="25425" y="5710"/>
                  </a:cubicBezTo>
                  <a:cubicBezTo>
                    <a:pt x="25315" y="5261"/>
                    <a:pt x="25199" y="4815"/>
                    <a:pt x="25075" y="4369"/>
                  </a:cubicBezTo>
                  <a:cubicBezTo>
                    <a:pt x="24730" y="4357"/>
                    <a:pt x="24380" y="4354"/>
                    <a:pt x="24026" y="4354"/>
                  </a:cubicBezTo>
                  <a:cubicBezTo>
                    <a:pt x="23672" y="4354"/>
                    <a:pt x="23314" y="4357"/>
                    <a:pt x="22953" y="4361"/>
                  </a:cubicBezTo>
                  <a:cubicBezTo>
                    <a:pt x="22579" y="4366"/>
                    <a:pt x="22203" y="4371"/>
                    <a:pt x="21826" y="4371"/>
                  </a:cubicBezTo>
                  <a:cubicBezTo>
                    <a:pt x="20323" y="4371"/>
                    <a:pt x="18812" y="4297"/>
                    <a:pt x="17425" y="3864"/>
                  </a:cubicBezTo>
                  <a:cubicBezTo>
                    <a:pt x="16129" y="3457"/>
                    <a:pt x="15001" y="2753"/>
                    <a:pt x="13911" y="2070"/>
                  </a:cubicBezTo>
                  <a:cubicBezTo>
                    <a:pt x="13510" y="1818"/>
                    <a:pt x="13095" y="1559"/>
                    <a:pt x="12679" y="1321"/>
                  </a:cubicBezTo>
                  <a:cubicBezTo>
                    <a:pt x="11156" y="442"/>
                    <a:pt x="9757" y="1"/>
                    <a:pt x="85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41"/>
            <p:cNvSpPr/>
            <p:nvPr/>
          </p:nvSpPr>
          <p:spPr>
            <a:xfrm>
              <a:off x="6634225" y="4935188"/>
              <a:ext cx="701025" cy="138452"/>
            </a:xfrm>
            <a:custGeom>
              <a:rect b="b" l="l" r="r" t="t"/>
              <a:pathLst>
                <a:path extrusionOk="0" h="4757" w="24084">
                  <a:moveTo>
                    <a:pt x="491" y="0"/>
                  </a:moveTo>
                  <a:cubicBezTo>
                    <a:pt x="328" y="0"/>
                    <a:pt x="165" y="3"/>
                    <a:pt x="1" y="8"/>
                  </a:cubicBezTo>
                  <a:cubicBezTo>
                    <a:pt x="4821" y="2933"/>
                    <a:pt x="10257" y="4756"/>
                    <a:pt x="15784" y="4756"/>
                  </a:cubicBezTo>
                  <a:cubicBezTo>
                    <a:pt x="17280" y="4756"/>
                    <a:pt x="18783" y="4623"/>
                    <a:pt x="20282" y="4341"/>
                  </a:cubicBezTo>
                  <a:cubicBezTo>
                    <a:pt x="21578" y="4098"/>
                    <a:pt x="22841" y="3751"/>
                    <a:pt x="24084" y="3343"/>
                  </a:cubicBezTo>
                  <a:lnTo>
                    <a:pt x="24084" y="3343"/>
                  </a:lnTo>
                  <a:cubicBezTo>
                    <a:pt x="23138" y="3401"/>
                    <a:pt x="22195" y="3584"/>
                    <a:pt x="21276" y="3762"/>
                  </a:cubicBezTo>
                  <a:cubicBezTo>
                    <a:pt x="20232" y="3963"/>
                    <a:pt x="19153" y="4172"/>
                    <a:pt x="18068" y="4206"/>
                  </a:cubicBezTo>
                  <a:cubicBezTo>
                    <a:pt x="17959" y="4210"/>
                    <a:pt x="17849" y="4211"/>
                    <a:pt x="17740" y="4211"/>
                  </a:cubicBezTo>
                  <a:cubicBezTo>
                    <a:pt x="15130" y="4211"/>
                    <a:pt x="12670" y="3254"/>
                    <a:pt x="10291" y="2327"/>
                  </a:cubicBezTo>
                  <a:cubicBezTo>
                    <a:pt x="9924" y="2185"/>
                    <a:pt x="9559" y="2041"/>
                    <a:pt x="9193" y="1903"/>
                  </a:cubicBezTo>
                  <a:cubicBezTo>
                    <a:pt x="6814" y="999"/>
                    <a:pt x="3736" y="0"/>
                    <a:pt x="4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41"/>
            <p:cNvSpPr/>
            <p:nvPr/>
          </p:nvSpPr>
          <p:spPr>
            <a:xfrm>
              <a:off x="6213489" y="3846715"/>
              <a:ext cx="2250621" cy="818025"/>
            </a:xfrm>
            <a:custGeom>
              <a:rect b="b" l="l" r="r" t="t"/>
              <a:pathLst>
                <a:path extrusionOk="0" h="28106" w="77321">
                  <a:moveTo>
                    <a:pt x="73690" y="0"/>
                  </a:moveTo>
                  <a:cubicBezTo>
                    <a:pt x="73526" y="0"/>
                    <a:pt x="73361" y="6"/>
                    <a:pt x="73195" y="19"/>
                  </a:cubicBezTo>
                  <a:cubicBezTo>
                    <a:pt x="72254" y="90"/>
                    <a:pt x="71396" y="359"/>
                    <a:pt x="70567" y="725"/>
                  </a:cubicBezTo>
                  <a:lnTo>
                    <a:pt x="70562" y="895"/>
                  </a:lnTo>
                  <a:cubicBezTo>
                    <a:pt x="70446" y="889"/>
                    <a:pt x="70327" y="890"/>
                    <a:pt x="70209" y="887"/>
                  </a:cubicBezTo>
                  <a:cubicBezTo>
                    <a:pt x="69590" y="1183"/>
                    <a:pt x="68981" y="1523"/>
                    <a:pt x="68359" y="1875"/>
                  </a:cubicBezTo>
                  <a:cubicBezTo>
                    <a:pt x="67289" y="2478"/>
                    <a:pt x="66183" y="3102"/>
                    <a:pt x="64974" y="3483"/>
                  </a:cubicBezTo>
                  <a:cubicBezTo>
                    <a:pt x="63904" y="3818"/>
                    <a:pt x="62789" y="3952"/>
                    <a:pt x="61664" y="3952"/>
                  </a:cubicBezTo>
                  <a:cubicBezTo>
                    <a:pt x="59176" y="3952"/>
                    <a:pt x="56645" y="3299"/>
                    <a:pt x="54479" y="2740"/>
                  </a:cubicBezTo>
                  <a:cubicBezTo>
                    <a:pt x="53629" y="2522"/>
                    <a:pt x="52668" y="2273"/>
                    <a:pt x="51707" y="2254"/>
                  </a:cubicBezTo>
                  <a:cubicBezTo>
                    <a:pt x="51663" y="2253"/>
                    <a:pt x="51620" y="2252"/>
                    <a:pt x="51576" y="2252"/>
                  </a:cubicBezTo>
                  <a:cubicBezTo>
                    <a:pt x="50603" y="2252"/>
                    <a:pt x="49735" y="2518"/>
                    <a:pt x="49180" y="2980"/>
                  </a:cubicBezTo>
                  <a:cubicBezTo>
                    <a:pt x="48767" y="3322"/>
                    <a:pt x="48527" y="3814"/>
                    <a:pt x="48521" y="4330"/>
                  </a:cubicBezTo>
                  <a:cubicBezTo>
                    <a:pt x="48515" y="4838"/>
                    <a:pt x="48727" y="5310"/>
                    <a:pt x="49118" y="5660"/>
                  </a:cubicBezTo>
                  <a:lnTo>
                    <a:pt x="49039" y="5816"/>
                  </a:lnTo>
                  <a:cubicBezTo>
                    <a:pt x="50405" y="6102"/>
                    <a:pt x="51744" y="6468"/>
                    <a:pt x="53060" y="6828"/>
                  </a:cubicBezTo>
                  <a:cubicBezTo>
                    <a:pt x="54550" y="7239"/>
                    <a:pt x="56239" y="7702"/>
                    <a:pt x="57577" y="8584"/>
                  </a:cubicBezTo>
                  <a:cubicBezTo>
                    <a:pt x="58450" y="9158"/>
                    <a:pt x="58845" y="9818"/>
                    <a:pt x="58718" y="10491"/>
                  </a:cubicBezTo>
                  <a:cubicBezTo>
                    <a:pt x="58599" y="11124"/>
                    <a:pt x="58035" y="11604"/>
                    <a:pt x="56998" y="11962"/>
                  </a:cubicBezTo>
                  <a:cubicBezTo>
                    <a:pt x="54698" y="12751"/>
                    <a:pt x="52170" y="12826"/>
                    <a:pt x="49725" y="12898"/>
                  </a:cubicBezTo>
                  <a:cubicBezTo>
                    <a:pt x="48115" y="12945"/>
                    <a:pt x="46451" y="12994"/>
                    <a:pt x="44864" y="13247"/>
                  </a:cubicBezTo>
                  <a:cubicBezTo>
                    <a:pt x="43104" y="13525"/>
                    <a:pt x="41373" y="14066"/>
                    <a:pt x="39698" y="14589"/>
                  </a:cubicBezTo>
                  <a:cubicBezTo>
                    <a:pt x="37276" y="15344"/>
                    <a:pt x="34771" y="16126"/>
                    <a:pt x="32150" y="16126"/>
                  </a:cubicBezTo>
                  <a:lnTo>
                    <a:pt x="32129" y="16126"/>
                  </a:lnTo>
                  <a:cubicBezTo>
                    <a:pt x="30692" y="16123"/>
                    <a:pt x="29594" y="15830"/>
                    <a:pt x="28867" y="15255"/>
                  </a:cubicBezTo>
                  <a:cubicBezTo>
                    <a:pt x="28761" y="15171"/>
                    <a:pt x="28662" y="15080"/>
                    <a:pt x="28571" y="14984"/>
                  </a:cubicBezTo>
                  <a:lnTo>
                    <a:pt x="28535" y="15005"/>
                  </a:lnTo>
                  <a:cubicBezTo>
                    <a:pt x="28525" y="14973"/>
                    <a:pt x="28512" y="14940"/>
                    <a:pt x="28501" y="14908"/>
                  </a:cubicBezTo>
                  <a:cubicBezTo>
                    <a:pt x="28124" y="14476"/>
                    <a:pt x="27952" y="13997"/>
                    <a:pt x="27878" y="13590"/>
                  </a:cubicBezTo>
                  <a:cubicBezTo>
                    <a:pt x="27743" y="13470"/>
                    <a:pt x="27602" y="13355"/>
                    <a:pt x="27456" y="13250"/>
                  </a:cubicBezTo>
                  <a:cubicBezTo>
                    <a:pt x="27045" y="12959"/>
                    <a:pt x="26582" y="12748"/>
                    <a:pt x="26093" y="12631"/>
                  </a:cubicBezTo>
                  <a:cubicBezTo>
                    <a:pt x="25195" y="12652"/>
                    <a:pt x="24456" y="13288"/>
                    <a:pt x="23794" y="13980"/>
                  </a:cubicBezTo>
                  <a:lnTo>
                    <a:pt x="23497" y="14290"/>
                  </a:lnTo>
                  <a:cubicBezTo>
                    <a:pt x="22441" y="15394"/>
                    <a:pt x="21348" y="16536"/>
                    <a:pt x="20069" y="17502"/>
                  </a:cubicBezTo>
                  <a:cubicBezTo>
                    <a:pt x="18472" y="18710"/>
                    <a:pt x="16814" y="19456"/>
                    <a:pt x="15139" y="19722"/>
                  </a:cubicBezTo>
                  <a:cubicBezTo>
                    <a:pt x="14542" y="19817"/>
                    <a:pt x="13933" y="19852"/>
                    <a:pt x="13321" y="19852"/>
                  </a:cubicBezTo>
                  <a:cubicBezTo>
                    <a:pt x="12446" y="19852"/>
                    <a:pt x="11563" y="19781"/>
                    <a:pt x="10697" y="19711"/>
                  </a:cubicBezTo>
                  <a:cubicBezTo>
                    <a:pt x="9820" y="19641"/>
                    <a:pt x="8965" y="19572"/>
                    <a:pt x="8135" y="19572"/>
                  </a:cubicBezTo>
                  <a:cubicBezTo>
                    <a:pt x="7022" y="19572"/>
                    <a:pt x="5956" y="19696"/>
                    <a:pt x="4951" y="20108"/>
                  </a:cubicBezTo>
                  <a:cubicBezTo>
                    <a:pt x="4259" y="20391"/>
                    <a:pt x="3629" y="20810"/>
                    <a:pt x="3021" y="21216"/>
                  </a:cubicBezTo>
                  <a:cubicBezTo>
                    <a:pt x="2181" y="21773"/>
                    <a:pt x="1315" y="22349"/>
                    <a:pt x="262" y="22598"/>
                  </a:cubicBezTo>
                  <a:cubicBezTo>
                    <a:pt x="175" y="22619"/>
                    <a:pt x="89" y="22637"/>
                    <a:pt x="0" y="22653"/>
                  </a:cubicBezTo>
                  <a:cubicBezTo>
                    <a:pt x="1177" y="24507"/>
                    <a:pt x="2445" y="26304"/>
                    <a:pt x="3835" y="28026"/>
                  </a:cubicBezTo>
                  <a:cubicBezTo>
                    <a:pt x="3861" y="28026"/>
                    <a:pt x="3887" y="28026"/>
                    <a:pt x="3914" y="28026"/>
                  </a:cubicBezTo>
                  <a:cubicBezTo>
                    <a:pt x="6428" y="28026"/>
                    <a:pt x="9029" y="27370"/>
                    <a:pt x="11262" y="26688"/>
                  </a:cubicBezTo>
                  <a:lnTo>
                    <a:pt x="12016" y="26456"/>
                  </a:lnTo>
                  <a:cubicBezTo>
                    <a:pt x="14893" y="25570"/>
                    <a:pt x="17843" y="24660"/>
                    <a:pt x="20767" y="24660"/>
                  </a:cubicBezTo>
                  <a:cubicBezTo>
                    <a:pt x="21744" y="24660"/>
                    <a:pt x="22718" y="24761"/>
                    <a:pt x="23685" y="24999"/>
                  </a:cubicBezTo>
                  <a:cubicBezTo>
                    <a:pt x="25001" y="25325"/>
                    <a:pt x="26237" y="25897"/>
                    <a:pt x="27432" y="26453"/>
                  </a:cubicBezTo>
                  <a:cubicBezTo>
                    <a:pt x="29149" y="27250"/>
                    <a:pt x="30771" y="28004"/>
                    <a:pt x="32639" y="28096"/>
                  </a:cubicBezTo>
                  <a:cubicBezTo>
                    <a:pt x="32766" y="28102"/>
                    <a:pt x="32892" y="28105"/>
                    <a:pt x="33018" y="28105"/>
                  </a:cubicBezTo>
                  <a:cubicBezTo>
                    <a:pt x="35552" y="28105"/>
                    <a:pt x="37874" y="26834"/>
                    <a:pt x="39424" y="25859"/>
                  </a:cubicBezTo>
                  <a:cubicBezTo>
                    <a:pt x="40915" y="24921"/>
                    <a:pt x="42338" y="23862"/>
                    <a:pt x="43716" y="22838"/>
                  </a:cubicBezTo>
                  <a:cubicBezTo>
                    <a:pt x="45683" y="21375"/>
                    <a:pt x="47717" y="19863"/>
                    <a:pt x="49984" y="18673"/>
                  </a:cubicBezTo>
                  <a:cubicBezTo>
                    <a:pt x="52766" y="17209"/>
                    <a:pt x="55658" y="16464"/>
                    <a:pt x="58306" y="16464"/>
                  </a:cubicBezTo>
                  <a:cubicBezTo>
                    <a:pt x="58899" y="16464"/>
                    <a:pt x="59480" y="16501"/>
                    <a:pt x="60045" y="16577"/>
                  </a:cubicBezTo>
                  <a:cubicBezTo>
                    <a:pt x="61204" y="16519"/>
                    <a:pt x="62390" y="16443"/>
                    <a:pt x="63430" y="16029"/>
                  </a:cubicBezTo>
                  <a:cubicBezTo>
                    <a:pt x="63441" y="16022"/>
                    <a:pt x="63450" y="16013"/>
                    <a:pt x="63461" y="16008"/>
                  </a:cubicBezTo>
                  <a:cubicBezTo>
                    <a:pt x="63588" y="15937"/>
                    <a:pt x="63720" y="15878"/>
                    <a:pt x="63857" y="15830"/>
                  </a:cubicBezTo>
                  <a:cubicBezTo>
                    <a:pt x="63890" y="15813"/>
                    <a:pt x="63925" y="15799"/>
                    <a:pt x="63960" y="15781"/>
                  </a:cubicBezTo>
                  <a:lnTo>
                    <a:pt x="64017" y="15779"/>
                  </a:lnTo>
                  <a:cubicBezTo>
                    <a:pt x="64367" y="15676"/>
                    <a:pt x="64734" y="15628"/>
                    <a:pt x="65073" y="15583"/>
                  </a:cubicBezTo>
                  <a:lnTo>
                    <a:pt x="71923" y="14689"/>
                  </a:lnTo>
                  <a:cubicBezTo>
                    <a:pt x="72392" y="14629"/>
                    <a:pt x="72884" y="14564"/>
                    <a:pt x="73372" y="14468"/>
                  </a:cubicBezTo>
                  <a:cubicBezTo>
                    <a:pt x="75496" y="10092"/>
                    <a:pt x="77138" y="5548"/>
                    <a:pt x="77321" y="824"/>
                  </a:cubicBezTo>
                  <a:cubicBezTo>
                    <a:pt x="76195" y="361"/>
                    <a:pt x="74964" y="0"/>
                    <a:pt x="7369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41"/>
            <p:cNvSpPr/>
            <p:nvPr/>
          </p:nvSpPr>
          <p:spPr>
            <a:xfrm>
              <a:off x="6103670" y="3797936"/>
              <a:ext cx="2070271" cy="692292"/>
            </a:xfrm>
            <a:custGeom>
              <a:rect b="b" l="l" r="r" t="t"/>
              <a:pathLst>
                <a:path extrusionOk="0" h="23786" w="71125">
                  <a:moveTo>
                    <a:pt x="56496" y="0"/>
                  </a:moveTo>
                  <a:cubicBezTo>
                    <a:pt x="54008" y="0"/>
                    <a:pt x="51502" y="404"/>
                    <a:pt x="49205" y="1221"/>
                  </a:cubicBezTo>
                  <a:cubicBezTo>
                    <a:pt x="46857" y="2055"/>
                    <a:pt x="44721" y="3312"/>
                    <a:pt x="42654" y="4529"/>
                  </a:cubicBezTo>
                  <a:cubicBezTo>
                    <a:pt x="41781" y="5041"/>
                    <a:pt x="40880" y="5572"/>
                    <a:pt x="39971" y="6066"/>
                  </a:cubicBezTo>
                  <a:cubicBezTo>
                    <a:pt x="36528" y="7936"/>
                    <a:pt x="33488" y="8854"/>
                    <a:pt x="30716" y="8854"/>
                  </a:cubicBezTo>
                  <a:cubicBezTo>
                    <a:pt x="30358" y="8854"/>
                    <a:pt x="30005" y="8839"/>
                    <a:pt x="29657" y="8809"/>
                  </a:cubicBezTo>
                  <a:cubicBezTo>
                    <a:pt x="27345" y="8607"/>
                    <a:pt x="25204" y="7738"/>
                    <a:pt x="23135" y="6899"/>
                  </a:cubicBezTo>
                  <a:cubicBezTo>
                    <a:pt x="21167" y="6100"/>
                    <a:pt x="19131" y="5275"/>
                    <a:pt x="16966" y="5035"/>
                  </a:cubicBezTo>
                  <a:cubicBezTo>
                    <a:pt x="16506" y="4984"/>
                    <a:pt x="16045" y="4961"/>
                    <a:pt x="15585" y="4961"/>
                  </a:cubicBezTo>
                  <a:cubicBezTo>
                    <a:pt x="14912" y="4961"/>
                    <a:pt x="14240" y="5011"/>
                    <a:pt x="13574" y="5097"/>
                  </a:cubicBezTo>
                  <a:cubicBezTo>
                    <a:pt x="13433" y="5241"/>
                    <a:pt x="13351" y="5419"/>
                    <a:pt x="13385" y="5610"/>
                  </a:cubicBezTo>
                  <a:cubicBezTo>
                    <a:pt x="13444" y="5932"/>
                    <a:pt x="13791" y="6133"/>
                    <a:pt x="14125" y="6257"/>
                  </a:cubicBezTo>
                  <a:cubicBezTo>
                    <a:pt x="14750" y="6312"/>
                    <a:pt x="15346" y="6387"/>
                    <a:pt x="15916" y="6483"/>
                  </a:cubicBezTo>
                  <a:cubicBezTo>
                    <a:pt x="18384" y="6899"/>
                    <a:pt x="20302" y="7715"/>
                    <a:pt x="21615" y="8907"/>
                  </a:cubicBezTo>
                  <a:cubicBezTo>
                    <a:pt x="23283" y="10421"/>
                    <a:pt x="23834" y="12579"/>
                    <a:pt x="22985" y="14274"/>
                  </a:cubicBezTo>
                  <a:cubicBezTo>
                    <a:pt x="22107" y="16028"/>
                    <a:pt x="19933" y="16994"/>
                    <a:pt x="18138" y="17640"/>
                  </a:cubicBezTo>
                  <a:cubicBezTo>
                    <a:pt x="14537" y="18934"/>
                    <a:pt x="11298" y="19565"/>
                    <a:pt x="8239" y="19567"/>
                  </a:cubicBezTo>
                  <a:lnTo>
                    <a:pt x="8219" y="19567"/>
                  </a:lnTo>
                  <a:cubicBezTo>
                    <a:pt x="5151" y="19567"/>
                    <a:pt x="2292" y="18898"/>
                    <a:pt x="1" y="17664"/>
                  </a:cubicBezTo>
                  <a:lnTo>
                    <a:pt x="1" y="17664"/>
                  </a:lnTo>
                  <a:cubicBezTo>
                    <a:pt x="1067" y="19751"/>
                    <a:pt x="2199" y="21799"/>
                    <a:pt x="3433" y="23785"/>
                  </a:cubicBezTo>
                  <a:cubicBezTo>
                    <a:pt x="3609" y="23765"/>
                    <a:pt x="3786" y="23734"/>
                    <a:pt x="3959" y="23694"/>
                  </a:cubicBezTo>
                  <a:cubicBezTo>
                    <a:pt x="4947" y="23460"/>
                    <a:pt x="5747" y="22928"/>
                    <a:pt x="6595" y="22364"/>
                  </a:cubicBezTo>
                  <a:cubicBezTo>
                    <a:pt x="7221" y="21948"/>
                    <a:pt x="7868" y="21519"/>
                    <a:pt x="8594" y="21220"/>
                  </a:cubicBezTo>
                  <a:cubicBezTo>
                    <a:pt x="9649" y="20788"/>
                    <a:pt x="10782" y="20660"/>
                    <a:pt x="11937" y="20660"/>
                  </a:cubicBezTo>
                  <a:cubicBezTo>
                    <a:pt x="12787" y="20660"/>
                    <a:pt x="13649" y="20729"/>
                    <a:pt x="14498" y="20798"/>
                  </a:cubicBezTo>
                  <a:cubicBezTo>
                    <a:pt x="15357" y="20867"/>
                    <a:pt x="16233" y="20938"/>
                    <a:pt x="17098" y="20938"/>
                  </a:cubicBezTo>
                  <a:cubicBezTo>
                    <a:pt x="17695" y="20938"/>
                    <a:pt x="18285" y="20905"/>
                    <a:pt x="18861" y="20813"/>
                  </a:cubicBezTo>
                  <a:cubicBezTo>
                    <a:pt x="20475" y="20556"/>
                    <a:pt x="22079" y="19835"/>
                    <a:pt x="23624" y="18666"/>
                  </a:cubicBezTo>
                  <a:cubicBezTo>
                    <a:pt x="24873" y="17720"/>
                    <a:pt x="25952" y="16593"/>
                    <a:pt x="26997" y="15502"/>
                  </a:cubicBezTo>
                  <a:lnTo>
                    <a:pt x="27294" y="15190"/>
                  </a:lnTo>
                  <a:cubicBezTo>
                    <a:pt x="27997" y="14458"/>
                    <a:pt x="28851" y="13713"/>
                    <a:pt x="29909" y="13713"/>
                  </a:cubicBezTo>
                  <a:cubicBezTo>
                    <a:pt x="29952" y="13713"/>
                    <a:pt x="29994" y="13714"/>
                    <a:pt x="30037" y="13717"/>
                  </a:cubicBezTo>
                  <a:cubicBezTo>
                    <a:pt x="30073" y="13718"/>
                    <a:pt x="30109" y="13723"/>
                    <a:pt x="30144" y="13728"/>
                  </a:cubicBezTo>
                  <a:cubicBezTo>
                    <a:pt x="30867" y="13427"/>
                    <a:pt x="31567" y="13074"/>
                    <a:pt x="32237" y="12669"/>
                  </a:cubicBezTo>
                  <a:cubicBezTo>
                    <a:pt x="32301" y="12574"/>
                    <a:pt x="32367" y="12480"/>
                    <a:pt x="32440" y="12390"/>
                  </a:cubicBezTo>
                  <a:cubicBezTo>
                    <a:pt x="33471" y="11108"/>
                    <a:pt x="35107" y="10361"/>
                    <a:pt x="36696" y="9704"/>
                  </a:cubicBezTo>
                  <a:cubicBezTo>
                    <a:pt x="39791" y="8425"/>
                    <a:pt x="43903" y="6960"/>
                    <a:pt x="48193" y="6960"/>
                  </a:cubicBezTo>
                  <a:cubicBezTo>
                    <a:pt x="48455" y="6960"/>
                    <a:pt x="48718" y="6965"/>
                    <a:pt x="48981" y="6977"/>
                  </a:cubicBezTo>
                  <a:cubicBezTo>
                    <a:pt x="49498" y="7000"/>
                    <a:pt x="50010" y="7045"/>
                    <a:pt x="50520" y="7107"/>
                  </a:cubicBezTo>
                  <a:cubicBezTo>
                    <a:pt x="50572" y="7113"/>
                    <a:pt x="50624" y="7116"/>
                    <a:pt x="50676" y="7116"/>
                  </a:cubicBezTo>
                  <a:cubicBezTo>
                    <a:pt x="51325" y="7116"/>
                    <a:pt x="51847" y="6622"/>
                    <a:pt x="51850" y="6011"/>
                  </a:cubicBezTo>
                  <a:lnTo>
                    <a:pt x="51850" y="5997"/>
                  </a:lnTo>
                  <a:cubicBezTo>
                    <a:pt x="51859" y="5277"/>
                    <a:pt x="52175" y="4605"/>
                    <a:pt x="52718" y="4154"/>
                  </a:cubicBezTo>
                  <a:cubicBezTo>
                    <a:pt x="53566" y="3450"/>
                    <a:pt x="54717" y="3338"/>
                    <a:pt x="55387" y="3338"/>
                  </a:cubicBezTo>
                  <a:cubicBezTo>
                    <a:pt x="55422" y="3338"/>
                    <a:pt x="55455" y="3338"/>
                    <a:pt x="55487" y="3339"/>
                  </a:cubicBezTo>
                  <a:cubicBezTo>
                    <a:pt x="56487" y="3359"/>
                    <a:pt x="57470" y="3613"/>
                    <a:pt x="58337" y="3836"/>
                  </a:cubicBezTo>
                  <a:cubicBezTo>
                    <a:pt x="60482" y="4389"/>
                    <a:pt x="62990" y="5036"/>
                    <a:pt x="65438" y="5036"/>
                  </a:cubicBezTo>
                  <a:cubicBezTo>
                    <a:pt x="66531" y="5036"/>
                    <a:pt x="67612" y="4907"/>
                    <a:pt x="68644" y="4583"/>
                  </a:cubicBezTo>
                  <a:cubicBezTo>
                    <a:pt x="69408" y="4345"/>
                    <a:pt x="70134" y="4001"/>
                    <a:pt x="70838" y="3627"/>
                  </a:cubicBezTo>
                  <a:cubicBezTo>
                    <a:pt x="70980" y="3503"/>
                    <a:pt x="71109" y="3360"/>
                    <a:pt x="71115" y="3185"/>
                  </a:cubicBezTo>
                  <a:cubicBezTo>
                    <a:pt x="71124" y="2969"/>
                    <a:pt x="70940" y="2786"/>
                    <a:pt x="70723" y="2685"/>
                  </a:cubicBezTo>
                  <a:cubicBezTo>
                    <a:pt x="70316" y="2704"/>
                    <a:pt x="69906" y="2719"/>
                    <a:pt x="69497" y="2719"/>
                  </a:cubicBezTo>
                  <a:cubicBezTo>
                    <a:pt x="69415" y="2719"/>
                    <a:pt x="69333" y="2719"/>
                    <a:pt x="69251" y="2718"/>
                  </a:cubicBezTo>
                  <a:cubicBezTo>
                    <a:pt x="68090" y="2701"/>
                    <a:pt x="66573" y="2526"/>
                    <a:pt x="65327" y="1871"/>
                  </a:cubicBezTo>
                  <a:cubicBezTo>
                    <a:pt x="64030" y="1568"/>
                    <a:pt x="62765" y="1134"/>
                    <a:pt x="61554" y="577"/>
                  </a:cubicBezTo>
                  <a:cubicBezTo>
                    <a:pt x="59927" y="193"/>
                    <a:pt x="58216" y="0"/>
                    <a:pt x="56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41"/>
            <p:cNvSpPr/>
            <p:nvPr/>
          </p:nvSpPr>
          <p:spPr>
            <a:xfrm>
              <a:off x="7051265" y="4017674"/>
              <a:ext cx="860767" cy="289798"/>
            </a:xfrm>
            <a:custGeom>
              <a:rect b="b" l="l" r="r" t="t"/>
              <a:pathLst>
                <a:path extrusionOk="0" h="9957" w="29572">
                  <a:moveTo>
                    <a:pt x="15622" y="1"/>
                  </a:moveTo>
                  <a:cubicBezTo>
                    <a:pt x="11392" y="1"/>
                    <a:pt x="7333" y="1453"/>
                    <a:pt x="4271" y="2718"/>
                  </a:cubicBezTo>
                  <a:cubicBezTo>
                    <a:pt x="2801" y="3326"/>
                    <a:pt x="1150" y="4075"/>
                    <a:pt x="187" y="5270"/>
                  </a:cubicBezTo>
                  <a:cubicBezTo>
                    <a:pt x="121" y="5356"/>
                    <a:pt x="57" y="5442"/>
                    <a:pt x="0" y="5532"/>
                  </a:cubicBezTo>
                  <a:cubicBezTo>
                    <a:pt x="36" y="5845"/>
                    <a:pt x="170" y="6190"/>
                    <a:pt x="138" y="6648"/>
                  </a:cubicBezTo>
                  <a:cubicBezTo>
                    <a:pt x="82" y="7416"/>
                    <a:pt x="218" y="8182"/>
                    <a:pt x="401" y="8935"/>
                  </a:cubicBezTo>
                  <a:cubicBezTo>
                    <a:pt x="1062" y="9413"/>
                    <a:pt x="2050" y="9659"/>
                    <a:pt x="3347" y="9661"/>
                  </a:cubicBezTo>
                  <a:lnTo>
                    <a:pt x="3367" y="9956"/>
                  </a:lnTo>
                  <a:lnTo>
                    <a:pt x="3367" y="9661"/>
                  </a:lnTo>
                  <a:cubicBezTo>
                    <a:pt x="5937" y="9661"/>
                    <a:pt x="8417" y="8887"/>
                    <a:pt x="10815" y="8139"/>
                  </a:cubicBezTo>
                  <a:cubicBezTo>
                    <a:pt x="12502" y="7613"/>
                    <a:pt x="14245" y="7069"/>
                    <a:pt x="16029" y="6784"/>
                  </a:cubicBezTo>
                  <a:cubicBezTo>
                    <a:pt x="17637" y="6529"/>
                    <a:pt x="19314" y="6479"/>
                    <a:pt x="20933" y="6431"/>
                  </a:cubicBezTo>
                  <a:cubicBezTo>
                    <a:pt x="23353" y="6360"/>
                    <a:pt x="25854" y="6288"/>
                    <a:pt x="28105" y="5513"/>
                  </a:cubicBezTo>
                  <a:cubicBezTo>
                    <a:pt x="29224" y="5130"/>
                    <a:pt x="29463" y="4696"/>
                    <a:pt x="29504" y="4472"/>
                  </a:cubicBezTo>
                  <a:cubicBezTo>
                    <a:pt x="29571" y="4117"/>
                    <a:pt x="29232" y="3656"/>
                    <a:pt x="28599" y="3238"/>
                  </a:cubicBezTo>
                  <a:cubicBezTo>
                    <a:pt x="27311" y="2391"/>
                    <a:pt x="25724" y="1955"/>
                    <a:pt x="24188" y="1533"/>
                  </a:cubicBezTo>
                  <a:cubicBezTo>
                    <a:pt x="21681" y="845"/>
                    <a:pt x="19088" y="132"/>
                    <a:pt x="16411" y="18"/>
                  </a:cubicBezTo>
                  <a:cubicBezTo>
                    <a:pt x="16148" y="6"/>
                    <a:pt x="15883" y="1"/>
                    <a:pt x="1562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41"/>
            <p:cNvSpPr/>
            <p:nvPr/>
          </p:nvSpPr>
          <p:spPr>
            <a:xfrm>
              <a:off x="6339026" y="4342944"/>
              <a:ext cx="1910238" cy="564404"/>
            </a:xfrm>
            <a:custGeom>
              <a:rect b="b" l="l" r="r" t="t"/>
              <a:pathLst>
                <a:path extrusionOk="0" h="19392" w="65627">
                  <a:moveTo>
                    <a:pt x="53930" y="0"/>
                  </a:moveTo>
                  <a:lnTo>
                    <a:pt x="53930" y="0"/>
                  </a:lnTo>
                  <a:cubicBezTo>
                    <a:pt x="51355" y="16"/>
                    <a:pt x="48544" y="748"/>
                    <a:pt x="45833" y="2172"/>
                  </a:cubicBezTo>
                  <a:cubicBezTo>
                    <a:pt x="43595" y="3350"/>
                    <a:pt x="41573" y="4852"/>
                    <a:pt x="39619" y="6305"/>
                  </a:cubicBezTo>
                  <a:cubicBezTo>
                    <a:pt x="38235" y="7335"/>
                    <a:pt x="36803" y="8398"/>
                    <a:pt x="35300" y="9344"/>
                  </a:cubicBezTo>
                  <a:cubicBezTo>
                    <a:pt x="33709" y="10346"/>
                    <a:pt x="31325" y="11646"/>
                    <a:pt x="28696" y="11646"/>
                  </a:cubicBezTo>
                  <a:cubicBezTo>
                    <a:pt x="28566" y="11646"/>
                    <a:pt x="28438" y="11643"/>
                    <a:pt x="28309" y="11637"/>
                  </a:cubicBezTo>
                  <a:cubicBezTo>
                    <a:pt x="26374" y="11541"/>
                    <a:pt x="24644" y="10737"/>
                    <a:pt x="22970" y="9960"/>
                  </a:cubicBezTo>
                  <a:cubicBezTo>
                    <a:pt x="21792" y="9412"/>
                    <a:pt x="20574" y="8847"/>
                    <a:pt x="19290" y="8532"/>
                  </a:cubicBezTo>
                  <a:cubicBezTo>
                    <a:pt x="18353" y="8301"/>
                    <a:pt x="17406" y="8202"/>
                    <a:pt x="16453" y="8202"/>
                  </a:cubicBezTo>
                  <a:cubicBezTo>
                    <a:pt x="13577" y="8202"/>
                    <a:pt x="10653" y="9103"/>
                    <a:pt x="7802" y="9982"/>
                  </a:cubicBezTo>
                  <a:lnTo>
                    <a:pt x="7047" y="10214"/>
                  </a:lnTo>
                  <a:cubicBezTo>
                    <a:pt x="4906" y="10869"/>
                    <a:pt x="2431" y="11498"/>
                    <a:pt x="0" y="11563"/>
                  </a:cubicBezTo>
                  <a:cubicBezTo>
                    <a:pt x="146" y="11739"/>
                    <a:pt x="293" y="11912"/>
                    <a:pt x="441" y="12086"/>
                  </a:cubicBezTo>
                  <a:cubicBezTo>
                    <a:pt x="1183" y="12953"/>
                    <a:pt x="1966" y="13795"/>
                    <a:pt x="2793" y="14611"/>
                  </a:cubicBezTo>
                  <a:cubicBezTo>
                    <a:pt x="3313" y="14705"/>
                    <a:pt x="3827" y="14829"/>
                    <a:pt x="4335" y="14978"/>
                  </a:cubicBezTo>
                  <a:cubicBezTo>
                    <a:pt x="5375" y="15283"/>
                    <a:pt x="6397" y="15676"/>
                    <a:pt x="7384" y="16057"/>
                  </a:cubicBezTo>
                  <a:cubicBezTo>
                    <a:pt x="9011" y="16685"/>
                    <a:pt x="10694" y="17334"/>
                    <a:pt x="12473" y="17589"/>
                  </a:cubicBezTo>
                  <a:cubicBezTo>
                    <a:pt x="13222" y="17696"/>
                    <a:pt x="13984" y="17733"/>
                    <a:pt x="14748" y="17733"/>
                  </a:cubicBezTo>
                  <a:cubicBezTo>
                    <a:pt x="15586" y="17733"/>
                    <a:pt x="16425" y="17689"/>
                    <a:pt x="17250" y="17645"/>
                  </a:cubicBezTo>
                  <a:cubicBezTo>
                    <a:pt x="18083" y="17601"/>
                    <a:pt x="18935" y="17557"/>
                    <a:pt x="19787" y="17557"/>
                  </a:cubicBezTo>
                  <a:cubicBezTo>
                    <a:pt x="20110" y="17557"/>
                    <a:pt x="20433" y="17563"/>
                    <a:pt x="20755" y="17578"/>
                  </a:cubicBezTo>
                  <a:cubicBezTo>
                    <a:pt x="22671" y="17670"/>
                    <a:pt x="24565" y="18081"/>
                    <a:pt x="26393" y="18481"/>
                  </a:cubicBezTo>
                  <a:cubicBezTo>
                    <a:pt x="28305" y="18897"/>
                    <a:pt x="30283" y="19328"/>
                    <a:pt x="32274" y="19386"/>
                  </a:cubicBezTo>
                  <a:cubicBezTo>
                    <a:pt x="32396" y="19390"/>
                    <a:pt x="32517" y="19392"/>
                    <a:pt x="32638" y="19392"/>
                  </a:cubicBezTo>
                  <a:cubicBezTo>
                    <a:pt x="32773" y="19392"/>
                    <a:pt x="32908" y="19390"/>
                    <a:pt x="33042" y="19386"/>
                  </a:cubicBezTo>
                  <a:lnTo>
                    <a:pt x="33059" y="19325"/>
                  </a:lnTo>
                  <a:cubicBezTo>
                    <a:pt x="33102" y="19346"/>
                    <a:pt x="33145" y="19363"/>
                    <a:pt x="33187" y="19382"/>
                  </a:cubicBezTo>
                  <a:cubicBezTo>
                    <a:pt x="34265" y="19343"/>
                    <a:pt x="35282" y="19176"/>
                    <a:pt x="36197" y="18897"/>
                  </a:cubicBezTo>
                  <a:cubicBezTo>
                    <a:pt x="37203" y="18451"/>
                    <a:pt x="38174" y="17945"/>
                    <a:pt x="39073" y="17346"/>
                  </a:cubicBezTo>
                  <a:cubicBezTo>
                    <a:pt x="39183" y="17245"/>
                    <a:pt x="39288" y="17145"/>
                    <a:pt x="39386" y="17038"/>
                  </a:cubicBezTo>
                  <a:cubicBezTo>
                    <a:pt x="40669" y="15657"/>
                    <a:pt x="40980" y="13903"/>
                    <a:pt x="41310" y="12046"/>
                  </a:cubicBezTo>
                  <a:cubicBezTo>
                    <a:pt x="41390" y="11587"/>
                    <a:pt x="41474" y="11114"/>
                    <a:pt x="41575" y="10652"/>
                  </a:cubicBezTo>
                  <a:cubicBezTo>
                    <a:pt x="41884" y="9214"/>
                    <a:pt x="42959" y="5801"/>
                    <a:pt x="46240" y="5163"/>
                  </a:cubicBezTo>
                  <a:cubicBezTo>
                    <a:pt x="46565" y="5099"/>
                    <a:pt x="46900" y="5068"/>
                    <a:pt x="47245" y="5068"/>
                  </a:cubicBezTo>
                  <a:cubicBezTo>
                    <a:pt x="48556" y="5068"/>
                    <a:pt x="50015" y="5526"/>
                    <a:pt x="51592" y="6435"/>
                  </a:cubicBezTo>
                  <a:cubicBezTo>
                    <a:pt x="52013" y="6679"/>
                    <a:pt x="52431" y="6940"/>
                    <a:pt x="52835" y="7192"/>
                  </a:cubicBezTo>
                  <a:cubicBezTo>
                    <a:pt x="53905" y="7863"/>
                    <a:pt x="55012" y="8555"/>
                    <a:pt x="56262" y="8946"/>
                  </a:cubicBezTo>
                  <a:cubicBezTo>
                    <a:pt x="57608" y="9367"/>
                    <a:pt x="59091" y="9437"/>
                    <a:pt x="60571" y="9437"/>
                  </a:cubicBezTo>
                  <a:cubicBezTo>
                    <a:pt x="60943" y="9437"/>
                    <a:pt x="61315" y="9432"/>
                    <a:pt x="61685" y="9428"/>
                  </a:cubicBezTo>
                  <a:cubicBezTo>
                    <a:pt x="61890" y="9426"/>
                    <a:pt x="62094" y="9423"/>
                    <a:pt x="62300" y="9422"/>
                  </a:cubicBezTo>
                  <a:cubicBezTo>
                    <a:pt x="63433" y="7761"/>
                    <a:pt x="64438" y="5994"/>
                    <a:pt x="65410" y="4260"/>
                  </a:cubicBezTo>
                  <a:lnTo>
                    <a:pt x="65627" y="3875"/>
                  </a:lnTo>
                  <a:cubicBezTo>
                    <a:pt x="63978" y="2980"/>
                    <a:pt x="62270" y="2075"/>
                    <a:pt x="60385" y="1596"/>
                  </a:cubicBezTo>
                  <a:cubicBezTo>
                    <a:pt x="59582" y="1466"/>
                    <a:pt x="58797" y="1246"/>
                    <a:pt x="58043" y="938"/>
                  </a:cubicBezTo>
                  <a:cubicBezTo>
                    <a:pt x="57492" y="712"/>
                    <a:pt x="56959" y="438"/>
                    <a:pt x="56383" y="273"/>
                  </a:cubicBezTo>
                  <a:cubicBezTo>
                    <a:pt x="55594" y="44"/>
                    <a:pt x="54753" y="22"/>
                    <a:pt x="53926" y="3"/>
                  </a:cubicBezTo>
                  <a:lnTo>
                    <a:pt x="539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41"/>
            <p:cNvSpPr/>
            <p:nvPr/>
          </p:nvSpPr>
          <p:spPr>
            <a:xfrm>
              <a:off x="5801543" y="3405319"/>
              <a:ext cx="2604830" cy="633237"/>
            </a:xfrm>
            <a:custGeom>
              <a:rect b="b" l="l" r="r" t="t"/>
              <a:pathLst>
                <a:path extrusionOk="0" h="21757" w="89490">
                  <a:moveTo>
                    <a:pt x="71054" y="0"/>
                  </a:moveTo>
                  <a:cubicBezTo>
                    <a:pt x="67258" y="0"/>
                    <a:pt x="63454" y="1236"/>
                    <a:pt x="60753" y="3492"/>
                  </a:cubicBezTo>
                  <a:cubicBezTo>
                    <a:pt x="59850" y="4245"/>
                    <a:pt x="59039" y="5122"/>
                    <a:pt x="58257" y="5971"/>
                  </a:cubicBezTo>
                  <a:cubicBezTo>
                    <a:pt x="56839" y="7506"/>
                    <a:pt x="55373" y="9093"/>
                    <a:pt x="53305" y="10017"/>
                  </a:cubicBezTo>
                  <a:cubicBezTo>
                    <a:pt x="51821" y="10679"/>
                    <a:pt x="50204" y="10921"/>
                    <a:pt x="48604" y="10921"/>
                  </a:cubicBezTo>
                  <a:cubicBezTo>
                    <a:pt x="46308" y="10921"/>
                    <a:pt x="44050" y="10422"/>
                    <a:pt x="42280" y="9951"/>
                  </a:cubicBezTo>
                  <a:cubicBezTo>
                    <a:pt x="41661" y="9785"/>
                    <a:pt x="41040" y="9610"/>
                    <a:pt x="40419" y="9435"/>
                  </a:cubicBezTo>
                  <a:cubicBezTo>
                    <a:pt x="37782" y="8690"/>
                    <a:pt x="35063" y="7923"/>
                    <a:pt x="32300" y="7923"/>
                  </a:cubicBezTo>
                  <a:cubicBezTo>
                    <a:pt x="32019" y="7923"/>
                    <a:pt x="31738" y="7931"/>
                    <a:pt x="31456" y="7947"/>
                  </a:cubicBezTo>
                  <a:cubicBezTo>
                    <a:pt x="29086" y="8088"/>
                    <a:pt x="26813" y="8848"/>
                    <a:pt x="24617" y="9585"/>
                  </a:cubicBezTo>
                  <a:cubicBezTo>
                    <a:pt x="22615" y="10256"/>
                    <a:pt x="20544" y="10951"/>
                    <a:pt x="18381" y="11188"/>
                  </a:cubicBezTo>
                  <a:cubicBezTo>
                    <a:pt x="17775" y="11254"/>
                    <a:pt x="17172" y="11284"/>
                    <a:pt x="16570" y="11284"/>
                  </a:cubicBezTo>
                  <a:cubicBezTo>
                    <a:pt x="12988" y="11284"/>
                    <a:pt x="9472" y="10203"/>
                    <a:pt x="6057" y="9152"/>
                  </a:cubicBezTo>
                  <a:cubicBezTo>
                    <a:pt x="5515" y="8985"/>
                    <a:pt x="4975" y="8817"/>
                    <a:pt x="4436" y="8656"/>
                  </a:cubicBezTo>
                  <a:cubicBezTo>
                    <a:pt x="3427" y="8353"/>
                    <a:pt x="2436" y="8083"/>
                    <a:pt x="1430" y="8083"/>
                  </a:cubicBezTo>
                  <a:cubicBezTo>
                    <a:pt x="1362" y="8083"/>
                    <a:pt x="1294" y="8084"/>
                    <a:pt x="1225" y="8087"/>
                  </a:cubicBezTo>
                  <a:cubicBezTo>
                    <a:pt x="809" y="8101"/>
                    <a:pt x="397" y="8175"/>
                    <a:pt x="1" y="8308"/>
                  </a:cubicBezTo>
                  <a:cubicBezTo>
                    <a:pt x="831" y="10203"/>
                    <a:pt x="1695" y="12085"/>
                    <a:pt x="2546" y="13969"/>
                  </a:cubicBezTo>
                  <a:cubicBezTo>
                    <a:pt x="3775" y="14519"/>
                    <a:pt x="5255" y="14791"/>
                    <a:pt x="7038" y="14791"/>
                  </a:cubicBezTo>
                  <a:cubicBezTo>
                    <a:pt x="7557" y="14791"/>
                    <a:pt x="8103" y="14768"/>
                    <a:pt x="8675" y="14722"/>
                  </a:cubicBezTo>
                  <a:cubicBezTo>
                    <a:pt x="9642" y="14644"/>
                    <a:pt x="10622" y="14511"/>
                    <a:pt x="11568" y="14384"/>
                  </a:cubicBezTo>
                  <a:cubicBezTo>
                    <a:pt x="12695" y="14231"/>
                    <a:pt x="13859" y="14075"/>
                    <a:pt x="15019" y="14007"/>
                  </a:cubicBezTo>
                  <a:cubicBezTo>
                    <a:pt x="15302" y="13990"/>
                    <a:pt x="15611" y="13977"/>
                    <a:pt x="15934" y="13977"/>
                  </a:cubicBezTo>
                  <a:cubicBezTo>
                    <a:pt x="16689" y="13977"/>
                    <a:pt x="17526" y="14048"/>
                    <a:pt x="18308" y="14310"/>
                  </a:cubicBezTo>
                  <a:cubicBezTo>
                    <a:pt x="19513" y="14711"/>
                    <a:pt x="20364" y="15514"/>
                    <a:pt x="20584" y="16457"/>
                  </a:cubicBezTo>
                  <a:cubicBezTo>
                    <a:pt x="20694" y="16926"/>
                    <a:pt x="20643" y="17422"/>
                    <a:pt x="20455" y="17898"/>
                  </a:cubicBezTo>
                  <a:cubicBezTo>
                    <a:pt x="20652" y="18171"/>
                    <a:pt x="20938" y="18388"/>
                    <a:pt x="21268" y="18518"/>
                  </a:cubicBezTo>
                  <a:cubicBezTo>
                    <a:pt x="22779" y="18130"/>
                    <a:pt x="24357" y="17859"/>
                    <a:pt x="25945" y="17859"/>
                  </a:cubicBezTo>
                  <a:cubicBezTo>
                    <a:pt x="26424" y="17859"/>
                    <a:pt x="26904" y="17884"/>
                    <a:pt x="27383" y="17937"/>
                  </a:cubicBezTo>
                  <a:cubicBezTo>
                    <a:pt x="29597" y="18182"/>
                    <a:pt x="31654" y="19018"/>
                    <a:pt x="33645" y="19824"/>
                  </a:cubicBezTo>
                  <a:cubicBezTo>
                    <a:pt x="35690" y="20654"/>
                    <a:pt x="37806" y="21513"/>
                    <a:pt x="40066" y="21710"/>
                  </a:cubicBezTo>
                  <a:cubicBezTo>
                    <a:pt x="40420" y="21741"/>
                    <a:pt x="40777" y="21756"/>
                    <a:pt x="41137" y="21756"/>
                  </a:cubicBezTo>
                  <a:cubicBezTo>
                    <a:pt x="43854" y="21756"/>
                    <a:pt x="46763" y="20869"/>
                    <a:pt x="50184" y="19010"/>
                  </a:cubicBezTo>
                  <a:cubicBezTo>
                    <a:pt x="51087" y="18519"/>
                    <a:pt x="51985" y="17990"/>
                    <a:pt x="52855" y="17479"/>
                  </a:cubicBezTo>
                  <a:cubicBezTo>
                    <a:pt x="54937" y="16253"/>
                    <a:pt x="57090" y="14986"/>
                    <a:pt x="59469" y="14140"/>
                  </a:cubicBezTo>
                  <a:cubicBezTo>
                    <a:pt x="61801" y="13311"/>
                    <a:pt x="64344" y="12901"/>
                    <a:pt x="66870" y="12901"/>
                  </a:cubicBezTo>
                  <a:cubicBezTo>
                    <a:pt x="68715" y="12901"/>
                    <a:pt x="70551" y="13120"/>
                    <a:pt x="72287" y="13555"/>
                  </a:cubicBezTo>
                  <a:lnTo>
                    <a:pt x="72654" y="13516"/>
                  </a:lnTo>
                  <a:cubicBezTo>
                    <a:pt x="72920" y="13488"/>
                    <a:pt x="73202" y="13452"/>
                    <a:pt x="73405" y="13296"/>
                  </a:cubicBezTo>
                  <a:cubicBezTo>
                    <a:pt x="73603" y="13143"/>
                    <a:pt x="73670" y="12924"/>
                    <a:pt x="73704" y="12688"/>
                  </a:cubicBezTo>
                  <a:cubicBezTo>
                    <a:pt x="73688" y="12568"/>
                    <a:pt x="73682" y="12448"/>
                    <a:pt x="73682" y="12328"/>
                  </a:cubicBezTo>
                  <a:cubicBezTo>
                    <a:pt x="73684" y="12119"/>
                    <a:pt x="73711" y="11914"/>
                    <a:pt x="73763" y="11711"/>
                  </a:cubicBezTo>
                  <a:cubicBezTo>
                    <a:pt x="73744" y="11508"/>
                    <a:pt x="73783" y="11299"/>
                    <a:pt x="73914" y="11138"/>
                  </a:cubicBezTo>
                  <a:lnTo>
                    <a:pt x="73914" y="11138"/>
                  </a:lnTo>
                  <a:lnTo>
                    <a:pt x="73910" y="11290"/>
                  </a:lnTo>
                  <a:cubicBezTo>
                    <a:pt x="74063" y="10952"/>
                    <a:pt x="74293" y="10657"/>
                    <a:pt x="74581" y="10426"/>
                  </a:cubicBezTo>
                  <a:cubicBezTo>
                    <a:pt x="74920" y="10153"/>
                    <a:pt x="75324" y="9966"/>
                    <a:pt x="75715" y="9783"/>
                  </a:cubicBezTo>
                  <a:cubicBezTo>
                    <a:pt x="76020" y="9641"/>
                    <a:pt x="76334" y="9496"/>
                    <a:pt x="76600" y="9314"/>
                  </a:cubicBezTo>
                  <a:cubicBezTo>
                    <a:pt x="77080" y="8991"/>
                    <a:pt x="77421" y="8559"/>
                    <a:pt x="77781" y="8101"/>
                  </a:cubicBezTo>
                  <a:cubicBezTo>
                    <a:pt x="78004" y="7817"/>
                    <a:pt x="78236" y="7523"/>
                    <a:pt x="78504" y="7254"/>
                  </a:cubicBezTo>
                  <a:cubicBezTo>
                    <a:pt x="79413" y="6345"/>
                    <a:pt x="80789" y="5687"/>
                    <a:pt x="82712" y="5242"/>
                  </a:cubicBezTo>
                  <a:cubicBezTo>
                    <a:pt x="84251" y="4889"/>
                    <a:pt x="85823" y="4711"/>
                    <a:pt x="87398" y="4711"/>
                  </a:cubicBezTo>
                  <a:cubicBezTo>
                    <a:pt x="88095" y="4711"/>
                    <a:pt x="88793" y="4746"/>
                    <a:pt x="89489" y="4816"/>
                  </a:cubicBezTo>
                  <a:cubicBezTo>
                    <a:pt x="89195" y="3909"/>
                    <a:pt x="88889" y="3005"/>
                    <a:pt x="88582" y="2099"/>
                  </a:cubicBezTo>
                  <a:cubicBezTo>
                    <a:pt x="87822" y="2139"/>
                    <a:pt x="87062" y="2161"/>
                    <a:pt x="86300" y="2161"/>
                  </a:cubicBezTo>
                  <a:cubicBezTo>
                    <a:pt x="82682" y="2161"/>
                    <a:pt x="79072" y="1696"/>
                    <a:pt x="75660" y="744"/>
                  </a:cubicBezTo>
                  <a:cubicBezTo>
                    <a:pt x="75371" y="664"/>
                    <a:pt x="75094" y="577"/>
                    <a:pt x="74855" y="432"/>
                  </a:cubicBezTo>
                  <a:cubicBezTo>
                    <a:pt x="73618" y="141"/>
                    <a:pt x="72336" y="0"/>
                    <a:pt x="7105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41"/>
            <p:cNvSpPr/>
            <p:nvPr/>
          </p:nvSpPr>
          <p:spPr>
            <a:xfrm>
              <a:off x="6443722" y="4790597"/>
              <a:ext cx="1437357" cy="249983"/>
            </a:xfrm>
            <a:custGeom>
              <a:rect b="b" l="l" r="r" t="t"/>
              <a:pathLst>
                <a:path extrusionOk="0" h="8589" w="49381">
                  <a:moveTo>
                    <a:pt x="1" y="1"/>
                  </a:moveTo>
                  <a:lnTo>
                    <a:pt x="1" y="1"/>
                  </a:lnTo>
                  <a:cubicBezTo>
                    <a:pt x="1759" y="1646"/>
                    <a:pt x="3660" y="3131"/>
                    <a:pt x="5682" y="4436"/>
                  </a:cubicBezTo>
                  <a:cubicBezTo>
                    <a:pt x="5791" y="4427"/>
                    <a:pt x="5899" y="4417"/>
                    <a:pt x="6007" y="4409"/>
                  </a:cubicBezTo>
                  <a:cubicBezTo>
                    <a:pt x="6351" y="4387"/>
                    <a:pt x="6693" y="4376"/>
                    <a:pt x="7033" y="4376"/>
                  </a:cubicBezTo>
                  <a:cubicBezTo>
                    <a:pt x="10334" y="4376"/>
                    <a:pt x="13452" y="5388"/>
                    <a:pt x="15859" y="6301"/>
                  </a:cubicBezTo>
                  <a:cubicBezTo>
                    <a:pt x="16226" y="6441"/>
                    <a:pt x="16593" y="6583"/>
                    <a:pt x="16961" y="6727"/>
                  </a:cubicBezTo>
                  <a:cubicBezTo>
                    <a:pt x="19308" y="7642"/>
                    <a:pt x="21729" y="8588"/>
                    <a:pt x="24279" y="8588"/>
                  </a:cubicBezTo>
                  <a:cubicBezTo>
                    <a:pt x="24386" y="8588"/>
                    <a:pt x="24494" y="8586"/>
                    <a:pt x="24602" y="8583"/>
                  </a:cubicBezTo>
                  <a:cubicBezTo>
                    <a:pt x="25661" y="8551"/>
                    <a:pt x="26725" y="8345"/>
                    <a:pt x="27757" y="8145"/>
                  </a:cubicBezTo>
                  <a:cubicBezTo>
                    <a:pt x="28895" y="7925"/>
                    <a:pt x="30065" y="7700"/>
                    <a:pt x="31248" y="7700"/>
                  </a:cubicBezTo>
                  <a:cubicBezTo>
                    <a:pt x="31434" y="7700"/>
                    <a:pt x="31619" y="7706"/>
                    <a:pt x="31806" y="7718"/>
                  </a:cubicBezTo>
                  <a:cubicBezTo>
                    <a:pt x="31943" y="7727"/>
                    <a:pt x="32083" y="7739"/>
                    <a:pt x="32220" y="7756"/>
                  </a:cubicBezTo>
                  <a:cubicBezTo>
                    <a:pt x="35564" y="6523"/>
                    <a:pt x="38810" y="4961"/>
                    <a:pt x="42221" y="3891"/>
                  </a:cubicBezTo>
                  <a:cubicBezTo>
                    <a:pt x="44591" y="3149"/>
                    <a:pt x="47065" y="2634"/>
                    <a:pt x="49381" y="1782"/>
                  </a:cubicBezTo>
                  <a:lnTo>
                    <a:pt x="49381" y="1782"/>
                  </a:lnTo>
                  <a:cubicBezTo>
                    <a:pt x="48272" y="2111"/>
                    <a:pt x="47131" y="2354"/>
                    <a:pt x="45948" y="2467"/>
                  </a:cubicBezTo>
                  <a:cubicBezTo>
                    <a:pt x="45058" y="2550"/>
                    <a:pt x="44148" y="2560"/>
                    <a:pt x="43267" y="2569"/>
                  </a:cubicBezTo>
                  <a:cubicBezTo>
                    <a:pt x="41924" y="2583"/>
                    <a:pt x="40535" y="2597"/>
                    <a:pt x="39224" y="2880"/>
                  </a:cubicBezTo>
                  <a:cubicBezTo>
                    <a:pt x="38225" y="3098"/>
                    <a:pt x="37265" y="3474"/>
                    <a:pt x="36338" y="3838"/>
                  </a:cubicBezTo>
                  <a:cubicBezTo>
                    <a:pt x="35725" y="4078"/>
                    <a:pt x="35092" y="4327"/>
                    <a:pt x="34446" y="4530"/>
                  </a:cubicBezTo>
                  <a:cubicBezTo>
                    <a:pt x="33651" y="4783"/>
                    <a:pt x="32658" y="5004"/>
                    <a:pt x="31646" y="5004"/>
                  </a:cubicBezTo>
                  <a:cubicBezTo>
                    <a:pt x="30928" y="5004"/>
                    <a:pt x="30199" y="4889"/>
                    <a:pt x="29521" y="4594"/>
                  </a:cubicBezTo>
                  <a:cubicBezTo>
                    <a:pt x="29377" y="4598"/>
                    <a:pt x="29233" y="4603"/>
                    <a:pt x="29089" y="4603"/>
                  </a:cubicBezTo>
                  <a:cubicBezTo>
                    <a:pt x="28948" y="4603"/>
                    <a:pt x="28808" y="4600"/>
                    <a:pt x="28668" y="4597"/>
                  </a:cubicBezTo>
                  <a:cubicBezTo>
                    <a:pt x="26646" y="4536"/>
                    <a:pt x="24652" y="4103"/>
                    <a:pt x="22726" y="3683"/>
                  </a:cubicBezTo>
                  <a:cubicBezTo>
                    <a:pt x="20910" y="3287"/>
                    <a:pt x="19031" y="2878"/>
                    <a:pt x="17142" y="2789"/>
                  </a:cubicBezTo>
                  <a:cubicBezTo>
                    <a:pt x="16826" y="2773"/>
                    <a:pt x="16507" y="2767"/>
                    <a:pt x="16187" y="2767"/>
                  </a:cubicBezTo>
                  <a:cubicBezTo>
                    <a:pt x="15346" y="2767"/>
                    <a:pt x="14499" y="2811"/>
                    <a:pt x="13672" y="2855"/>
                  </a:cubicBezTo>
                  <a:cubicBezTo>
                    <a:pt x="12840" y="2899"/>
                    <a:pt x="11995" y="2943"/>
                    <a:pt x="11149" y="2943"/>
                  </a:cubicBezTo>
                  <a:cubicBezTo>
                    <a:pt x="10373" y="2943"/>
                    <a:pt x="9596" y="2906"/>
                    <a:pt x="8829" y="2796"/>
                  </a:cubicBezTo>
                  <a:cubicBezTo>
                    <a:pt x="7012" y="2536"/>
                    <a:pt x="5309" y="1880"/>
                    <a:pt x="3663" y="1245"/>
                  </a:cubicBezTo>
                  <a:cubicBezTo>
                    <a:pt x="2682" y="868"/>
                    <a:pt x="1668" y="476"/>
                    <a:pt x="643" y="174"/>
                  </a:cubicBezTo>
                  <a:cubicBezTo>
                    <a:pt x="436" y="112"/>
                    <a:pt x="221" y="55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41"/>
            <p:cNvSpPr/>
            <p:nvPr/>
          </p:nvSpPr>
          <p:spPr>
            <a:xfrm>
              <a:off x="6466076" y="2398106"/>
              <a:ext cx="1787695" cy="385961"/>
            </a:xfrm>
            <a:custGeom>
              <a:rect b="b" l="l" r="r" t="t"/>
              <a:pathLst>
                <a:path extrusionOk="0" h="13261" w="61417">
                  <a:moveTo>
                    <a:pt x="58276" y="1"/>
                  </a:moveTo>
                  <a:cubicBezTo>
                    <a:pt x="57799" y="1"/>
                    <a:pt x="57288" y="51"/>
                    <a:pt x="56813" y="135"/>
                  </a:cubicBezTo>
                  <a:cubicBezTo>
                    <a:pt x="55831" y="310"/>
                    <a:pt x="54970" y="779"/>
                    <a:pt x="54136" y="1232"/>
                  </a:cubicBezTo>
                  <a:lnTo>
                    <a:pt x="46631" y="5321"/>
                  </a:lnTo>
                  <a:cubicBezTo>
                    <a:pt x="44215" y="6637"/>
                    <a:pt x="42002" y="7730"/>
                    <a:pt x="39538" y="7730"/>
                  </a:cubicBezTo>
                  <a:cubicBezTo>
                    <a:pt x="39420" y="7730"/>
                    <a:pt x="39303" y="7727"/>
                    <a:pt x="39185" y="7722"/>
                  </a:cubicBezTo>
                  <a:cubicBezTo>
                    <a:pt x="37710" y="7658"/>
                    <a:pt x="36316" y="7178"/>
                    <a:pt x="34970" y="6714"/>
                  </a:cubicBezTo>
                  <a:cubicBezTo>
                    <a:pt x="33697" y="6276"/>
                    <a:pt x="32381" y="5822"/>
                    <a:pt x="31014" y="5733"/>
                  </a:cubicBezTo>
                  <a:cubicBezTo>
                    <a:pt x="30835" y="5721"/>
                    <a:pt x="30655" y="5716"/>
                    <a:pt x="30476" y="5716"/>
                  </a:cubicBezTo>
                  <a:cubicBezTo>
                    <a:pt x="29324" y="5716"/>
                    <a:pt x="28171" y="5938"/>
                    <a:pt x="27051" y="6154"/>
                  </a:cubicBezTo>
                  <a:cubicBezTo>
                    <a:pt x="26083" y="6340"/>
                    <a:pt x="25085" y="6603"/>
                    <a:pt x="24081" y="6603"/>
                  </a:cubicBezTo>
                  <a:cubicBezTo>
                    <a:pt x="24002" y="6603"/>
                    <a:pt x="23924" y="6601"/>
                    <a:pt x="23845" y="6598"/>
                  </a:cubicBezTo>
                  <a:cubicBezTo>
                    <a:pt x="21039" y="6479"/>
                    <a:pt x="18522" y="5613"/>
                    <a:pt x="16068" y="4719"/>
                  </a:cubicBezTo>
                  <a:cubicBezTo>
                    <a:pt x="15698" y="4582"/>
                    <a:pt x="15334" y="4432"/>
                    <a:pt x="14969" y="4293"/>
                  </a:cubicBezTo>
                  <a:cubicBezTo>
                    <a:pt x="12590" y="3390"/>
                    <a:pt x="9511" y="2392"/>
                    <a:pt x="6264" y="2392"/>
                  </a:cubicBezTo>
                  <a:cubicBezTo>
                    <a:pt x="5931" y="2392"/>
                    <a:pt x="5597" y="2402"/>
                    <a:pt x="5261" y="2424"/>
                  </a:cubicBezTo>
                  <a:cubicBezTo>
                    <a:pt x="3281" y="2556"/>
                    <a:pt x="1439" y="3147"/>
                    <a:pt x="1" y="4045"/>
                  </a:cubicBezTo>
                  <a:cubicBezTo>
                    <a:pt x="30" y="4202"/>
                    <a:pt x="104" y="4346"/>
                    <a:pt x="214" y="4460"/>
                  </a:cubicBezTo>
                  <a:cubicBezTo>
                    <a:pt x="406" y="4660"/>
                    <a:pt x="671" y="4781"/>
                    <a:pt x="945" y="4880"/>
                  </a:cubicBezTo>
                  <a:cubicBezTo>
                    <a:pt x="1608" y="4736"/>
                    <a:pt x="2285" y="4648"/>
                    <a:pt x="2981" y="4648"/>
                  </a:cubicBezTo>
                  <a:cubicBezTo>
                    <a:pt x="3047" y="4648"/>
                    <a:pt x="3114" y="4649"/>
                    <a:pt x="3180" y="4651"/>
                  </a:cubicBezTo>
                  <a:cubicBezTo>
                    <a:pt x="6194" y="4725"/>
                    <a:pt x="8688" y="6367"/>
                    <a:pt x="11100" y="7956"/>
                  </a:cubicBezTo>
                  <a:cubicBezTo>
                    <a:pt x="13480" y="9521"/>
                    <a:pt x="15938" y="11140"/>
                    <a:pt x="18867" y="11194"/>
                  </a:cubicBezTo>
                  <a:cubicBezTo>
                    <a:pt x="18916" y="11195"/>
                    <a:pt x="18964" y="11195"/>
                    <a:pt x="19013" y="11195"/>
                  </a:cubicBezTo>
                  <a:cubicBezTo>
                    <a:pt x="20485" y="11195"/>
                    <a:pt x="21941" y="10796"/>
                    <a:pt x="23348" y="10409"/>
                  </a:cubicBezTo>
                  <a:cubicBezTo>
                    <a:pt x="24777" y="10015"/>
                    <a:pt x="26254" y="9607"/>
                    <a:pt x="27776" y="9607"/>
                  </a:cubicBezTo>
                  <a:lnTo>
                    <a:pt x="27825" y="9607"/>
                  </a:lnTo>
                  <a:cubicBezTo>
                    <a:pt x="30067" y="9621"/>
                    <a:pt x="32107" y="10508"/>
                    <a:pt x="34081" y="11366"/>
                  </a:cubicBezTo>
                  <a:cubicBezTo>
                    <a:pt x="34951" y="11744"/>
                    <a:pt x="35850" y="12135"/>
                    <a:pt x="36754" y="12445"/>
                  </a:cubicBezTo>
                  <a:cubicBezTo>
                    <a:pt x="38366" y="12998"/>
                    <a:pt x="40136" y="13261"/>
                    <a:pt x="41946" y="13261"/>
                  </a:cubicBezTo>
                  <a:cubicBezTo>
                    <a:pt x="46445" y="13261"/>
                    <a:pt x="51189" y="11638"/>
                    <a:pt x="54348" y="8815"/>
                  </a:cubicBezTo>
                  <a:cubicBezTo>
                    <a:pt x="54504" y="8597"/>
                    <a:pt x="54648" y="8369"/>
                    <a:pt x="54778" y="8132"/>
                  </a:cubicBezTo>
                  <a:cubicBezTo>
                    <a:pt x="54701" y="7810"/>
                    <a:pt x="54716" y="7473"/>
                    <a:pt x="54825" y="7158"/>
                  </a:cubicBezTo>
                  <a:cubicBezTo>
                    <a:pt x="55169" y="6155"/>
                    <a:pt x="56359" y="5409"/>
                    <a:pt x="57359" y="5045"/>
                  </a:cubicBezTo>
                  <a:cubicBezTo>
                    <a:pt x="58322" y="4697"/>
                    <a:pt x="59325" y="4469"/>
                    <a:pt x="60344" y="4367"/>
                  </a:cubicBezTo>
                  <a:lnTo>
                    <a:pt x="60344" y="4321"/>
                  </a:lnTo>
                  <a:cubicBezTo>
                    <a:pt x="60587" y="4318"/>
                    <a:pt x="60831" y="4315"/>
                    <a:pt x="61076" y="4313"/>
                  </a:cubicBezTo>
                  <a:cubicBezTo>
                    <a:pt x="61189" y="4307"/>
                    <a:pt x="61302" y="4304"/>
                    <a:pt x="61416" y="4301"/>
                  </a:cubicBezTo>
                  <a:cubicBezTo>
                    <a:pt x="61353" y="3482"/>
                    <a:pt x="61279" y="2664"/>
                    <a:pt x="61195" y="1845"/>
                  </a:cubicBezTo>
                  <a:cubicBezTo>
                    <a:pt x="60762" y="1678"/>
                    <a:pt x="60395" y="1440"/>
                    <a:pt x="60197" y="1076"/>
                  </a:cubicBezTo>
                  <a:cubicBezTo>
                    <a:pt x="59980" y="845"/>
                    <a:pt x="59833" y="570"/>
                    <a:pt x="59802" y="279"/>
                  </a:cubicBezTo>
                  <a:cubicBezTo>
                    <a:pt x="59443" y="82"/>
                    <a:pt x="58887" y="1"/>
                    <a:pt x="5827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41"/>
            <p:cNvSpPr/>
            <p:nvPr/>
          </p:nvSpPr>
          <p:spPr>
            <a:xfrm>
              <a:off x="5722169" y="3447928"/>
              <a:ext cx="264209" cy="88363"/>
            </a:xfrm>
            <a:custGeom>
              <a:rect b="b" l="l" r="r" t="t"/>
              <a:pathLst>
                <a:path extrusionOk="0" h="3036" w="9077">
                  <a:moveTo>
                    <a:pt x="0" y="0"/>
                  </a:moveTo>
                  <a:lnTo>
                    <a:pt x="0" y="0"/>
                  </a:lnTo>
                  <a:cubicBezTo>
                    <a:pt x="322" y="929"/>
                    <a:pt x="666" y="1853"/>
                    <a:pt x="1028" y="2771"/>
                  </a:cubicBezTo>
                  <a:cubicBezTo>
                    <a:pt x="1061" y="2771"/>
                    <a:pt x="1094" y="2771"/>
                    <a:pt x="1127" y="2771"/>
                  </a:cubicBezTo>
                  <a:cubicBezTo>
                    <a:pt x="2571" y="2771"/>
                    <a:pt x="4018" y="2869"/>
                    <a:pt x="5442" y="2966"/>
                  </a:cubicBezTo>
                  <a:lnTo>
                    <a:pt x="5864" y="2996"/>
                  </a:lnTo>
                  <a:cubicBezTo>
                    <a:pt x="6156" y="3015"/>
                    <a:pt x="6466" y="3036"/>
                    <a:pt x="6779" y="3036"/>
                  </a:cubicBezTo>
                  <a:cubicBezTo>
                    <a:pt x="7119" y="3036"/>
                    <a:pt x="7463" y="3011"/>
                    <a:pt x="7792" y="2934"/>
                  </a:cubicBezTo>
                  <a:cubicBezTo>
                    <a:pt x="8414" y="2787"/>
                    <a:pt x="8912" y="2426"/>
                    <a:pt x="9030" y="2036"/>
                  </a:cubicBezTo>
                  <a:cubicBezTo>
                    <a:pt x="9077" y="1881"/>
                    <a:pt x="9069" y="1736"/>
                    <a:pt x="9004" y="1576"/>
                  </a:cubicBezTo>
                  <a:cubicBezTo>
                    <a:pt x="8796" y="1068"/>
                    <a:pt x="8059" y="559"/>
                    <a:pt x="7211" y="341"/>
                  </a:cubicBezTo>
                  <a:cubicBezTo>
                    <a:pt x="6385" y="129"/>
                    <a:pt x="5515" y="74"/>
                    <a:pt x="4642" y="74"/>
                  </a:cubicBezTo>
                  <a:cubicBezTo>
                    <a:pt x="4185" y="74"/>
                    <a:pt x="3727" y="89"/>
                    <a:pt x="3274" y="104"/>
                  </a:cubicBezTo>
                  <a:cubicBezTo>
                    <a:pt x="2980" y="113"/>
                    <a:pt x="2688" y="124"/>
                    <a:pt x="2395" y="129"/>
                  </a:cubicBezTo>
                  <a:cubicBezTo>
                    <a:pt x="2249" y="132"/>
                    <a:pt x="2099" y="134"/>
                    <a:pt x="1947" y="134"/>
                  </a:cubicBezTo>
                  <a:cubicBezTo>
                    <a:pt x="1328" y="134"/>
                    <a:pt x="661" y="103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41"/>
            <p:cNvSpPr/>
            <p:nvPr/>
          </p:nvSpPr>
          <p:spPr>
            <a:xfrm>
              <a:off x="6046941" y="1875480"/>
              <a:ext cx="2144582" cy="564404"/>
            </a:xfrm>
            <a:custGeom>
              <a:rect b="b" l="l" r="r" t="t"/>
              <a:pathLst>
                <a:path extrusionOk="0" h="19392" w="73678">
                  <a:moveTo>
                    <a:pt x="64036" y="0"/>
                  </a:moveTo>
                  <a:cubicBezTo>
                    <a:pt x="61443" y="0"/>
                    <a:pt x="58603" y="736"/>
                    <a:pt x="55868" y="2173"/>
                  </a:cubicBezTo>
                  <a:cubicBezTo>
                    <a:pt x="53628" y="3350"/>
                    <a:pt x="51608" y="4853"/>
                    <a:pt x="49653" y="6307"/>
                  </a:cubicBezTo>
                  <a:cubicBezTo>
                    <a:pt x="48269" y="7334"/>
                    <a:pt x="46838" y="8398"/>
                    <a:pt x="45335" y="9344"/>
                  </a:cubicBezTo>
                  <a:cubicBezTo>
                    <a:pt x="43744" y="10345"/>
                    <a:pt x="41360" y="11647"/>
                    <a:pt x="38730" y="11647"/>
                  </a:cubicBezTo>
                  <a:cubicBezTo>
                    <a:pt x="38601" y="11647"/>
                    <a:pt x="38471" y="11644"/>
                    <a:pt x="38343" y="11638"/>
                  </a:cubicBezTo>
                  <a:cubicBezTo>
                    <a:pt x="36408" y="11542"/>
                    <a:pt x="34679" y="10739"/>
                    <a:pt x="33005" y="9962"/>
                  </a:cubicBezTo>
                  <a:cubicBezTo>
                    <a:pt x="31827" y="9414"/>
                    <a:pt x="30609" y="8848"/>
                    <a:pt x="29325" y="8531"/>
                  </a:cubicBezTo>
                  <a:cubicBezTo>
                    <a:pt x="28388" y="8300"/>
                    <a:pt x="27441" y="8202"/>
                    <a:pt x="26490" y="8202"/>
                  </a:cubicBezTo>
                  <a:cubicBezTo>
                    <a:pt x="23612" y="8202"/>
                    <a:pt x="20687" y="9104"/>
                    <a:pt x="17836" y="9983"/>
                  </a:cubicBezTo>
                  <a:lnTo>
                    <a:pt x="17082" y="10215"/>
                  </a:lnTo>
                  <a:cubicBezTo>
                    <a:pt x="14819" y="10907"/>
                    <a:pt x="12183" y="11569"/>
                    <a:pt x="9622" y="11569"/>
                  </a:cubicBezTo>
                  <a:cubicBezTo>
                    <a:pt x="7894" y="11569"/>
                    <a:pt x="6200" y="11268"/>
                    <a:pt x="4677" y="10471"/>
                  </a:cubicBezTo>
                  <a:cubicBezTo>
                    <a:pt x="4049" y="10140"/>
                    <a:pt x="3462" y="9734"/>
                    <a:pt x="2931" y="9262"/>
                  </a:cubicBezTo>
                  <a:cubicBezTo>
                    <a:pt x="1968" y="10855"/>
                    <a:pt x="1008" y="12448"/>
                    <a:pt x="1" y="14011"/>
                  </a:cubicBezTo>
                  <a:cubicBezTo>
                    <a:pt x="1998" y="14222"/>
                    <a:pt x="3945" y="14726"/>
                    <a:pt x="5739" y="15505"/>
                  </a:cubicBezTo>
                  <a:cubicBezTo>
                    <a:pt x="5826" y="15488"/>
                    <a:pt x="5908" y="15462"/>
                    <a:pt x="5992" y="15442"/>
                  </a:cubicBezTo>
                  <a:cubicBezTo>
                    <a:pt x="7053" y="14557"/>
                    <a:pt x="8488" y="14260"/>
                    <a:pt x="9938" y="14260"/>
                  </a:cubicBezTo>
                  <a:cubicBezTo>
                    <a:pt x="11567" y="14260"/>
                    <a:pt x="13214" y="14636"/>
                    <a:pt x="14370" y="14977"/>
                  </a:cubicBezTo>
                  <a:cubicBezTo>
                    <a:pt x="15410" y="15284"/>
                    <a:pt x="16430" y="15677"/>
                    <a:pt x="17418" y="16058"/>
                  </a:cubicBezTo>
                  <a:cubicBezTo>
                    <a:pt x="19046" y="16686"/>
                    <a:pt x="20729" y="17335"/>
                    <a:pt x="22508" y="17590"/>
                  </a:cubicBezTo>
                  <a:cubicBezTo>
                    <a:pt x="23256" y="17697"/>
                    <a:pt x="24018" y="17734"/>
                    <a:pt x="24781" y="17734"/>
                  </a:cubicBezTo>
                  <a:cubicBezTo>
                    <a:pt x="25619" y="17734"/>
                    <a:pt x="26459" y="17690"/>
                    <a:pt x="27284" y="17646"/>
                  </a:cubicBezTo>
                  <a:cubicBezTo>
                    <a:pt x="28123" y="17602"/>
                    <a:pt x="28982" y="17557"/>
                    <a:pt x="29838" y="17557"/>
                  </a:cubicBezTo>
                  <a:cubicBezTo>
                    <a:pt x="30156" y="17557"/>
                    <a:pt x="30473" y="17563"/>
                    <a:pt x="30788" y="17578"/>
                  </a:cubicBezTo>
                  <a:cubicBezTo>
                    <a:pt x="32706" y="17671"/>
                    <a:pt x="34598" y="18081"/>
                    <a:pt x="36428" y="18480"/>
                  </a:cubicBezTo>
                  <a:cubicBezTo>
                    <a:pt x="38340" y="18897"/>
                    <a:pt x="40318" y="19329"/>
                    <a:pt x="42307" y="19386"/>
                  </a:cubicBezTo>
                  <a:cubicBezTo>
                    <a:pt x="42425" y="19390"/>
                    <a:pt x="42541" y="19392"/>
                    <a:pt x="42657" y="19392"/>
                  </a:cubicBezTo>
                  <a:cubicBezTo>
                    <a:pt x="42798" y="19392"/>
                    <a:pt x="42937" y="19389"/>
                    <a:pt x="43077" y="19386"/>
                  </a:cubicBezTo>
                  <a:lnTo>
                    <a:pt x="43094" y="19324"/>
                  </a:lnTo>
                  <a:cubicBezTo>
                    <a:pt x="43136" y="19346"/>
                    <a:pt x="43180" y="19363"/>
                    <a:pt x="43222" y="19383"/>
                  </a:cubicBezTo>
                  <a:cubicBezTo>
                    <a:pt x="45849" y="19289"/>
                    <a:pt x="48122" y="18437"/>
                    <a:pt x="49421" y="17039"/>
                  </a:cubicBezTo>
                  <a:cubicBezTo>
                    <a:pt x="50702" y="15657"/>
                    <a:pt x="51014" y="13904"/>
                    <a:pt x="51343" y="12047"/>
                  </a:cubicBezTo>
                  <a:cubicBezTo>
                    <a:pt x="51425" y="11589"/>
                    <a:pt x="51509" y="11113"/>
                    <a:pt x="51608" y="10654"/>
                  </a:cubicBezTo>
                  <a:cubicBezTo>
                    <a:pt x="51918" y="9215"/>
                    <a:pt x="52994" y="5800"/>
                    <a:pt x="56274" y="5163"/>
                  </a:cubicBezTo>
                  <a:cubicBezTo>
                    <a:pt x="56597" y="5100"/>
                    <a:pt x="56931" y="5068"/>
                    <a:pt x="57275" y="5068"/>
                  </a:cubicBezTo>
                  <a:cubicBezTo>
                    <a:pt x="58588" y="5068"/>
                    <a:pt x="60047" y="5526"/>
                    <a:pt x="61625" y="6437"/>
                  </a:cubicBezTo>
                  <a:cubicBezTo>
                    <a:pt x="62048" y="6680"/>
                    <a:pt x="62466" y="6940"/>
                    <a:pt x="62870" y="7194"/>
                  </a:cubicBezTo>
                  <a:cubicBezTo>
                    <a:pt x="63940" y="7862"/>
                    <a:pt x="65045" y="8554"/>
                    <a:pt x="66297" y="8946"/>
                  </a:cubicBezTo>
                  <a:cubicBezTo>
                    <a:pt x="67650" y="9369"/>
                    <a:pt x="69142" y="9437"/>
                    <a:pt x="70630" y="9437"/>
                  </a:cubicBezTo>
                  <a:cubicBezTo>
                    <a:pt x="70994" y="9437"/>
                    <a:pt x="71357" y="9433"/>
                    <a:pt x="71719" y="9429"/>
                  </a:cubicBezTo>
                  <a:cubicBezTo>
                    <a:pt x="72072" y="9424"/>
                    <a:pt x="72426" y="9420"/>
                    <a:pt x="72781" y="9420"/>
                  </a:cubicBezTo>
                  <a:cubicBezTo>
                    <a:pt x="73080" y="9420"/>
                    <a:pt x="73379" y="9423"/>
                    <a:pt x="73677" y="9431"/>
                  </a:cubicBezTo>
                  <a:cubicBezTo>
                    <a:pt x="73030" y="7214"/>
                    <a:pt x="72203" y="5051"/>
                    <a:pt x="71143" y="2974"/>
                  </a:cubicBezTo>
                  <a:cubicBezTo>
                    <a:pt x="70904" y="2505"/>
                    <a:pt x="70651" y="2042"/>
                    <a:pt x="70383" y="1582"/>
                  </a:cubicBezTo>
                  <a:cubicBezTo>
                    <a:pt x="70335" y="1571"/>
                    <a:pt x="70285" y="1559"/>
                    <a:pt x="70237" y="1546"/>
                  </a:cubicBezTo>
                  <a:cubicBezTo>
                    <a:pt x="69720" y="1424"/>
                    <a:pt x="69166" y="1289"/>
                    <a:pt x="68801" y="975"/>
                  </a:cubicBezTo>
                  <a:cubicBezTo>
                    <a:pt x="68205" y="782"/>
                    <a:pt x="67612" y="577"/>
                    <a:pt x="67027" y="361"/>
                  </a:cubicBezTo>
                  <a:cubicBezTo>
                    <a:pt x="66085" y="120"/>
                    <a:pt x="65081" y="0"/>
                    <a:pt x="6403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41"/>
            <p:cNvSpPr/>
            <p:nvPr/>
          </p:nvSpPr>
          <p:spPr>
            <a:xfrm>
              <a:off x="7959101" y="3559572"/>
              <a:ext cx="505597" cy="300334"/>
            </a:xfrm>
            <a:custGeom>
              <a:rect b="b" l="l" r="r" t="t"/>
              <a:pathLst>
                <a:path extrusionOk="0" h="10319" w="17370">
                  <a:moveTo>
                    <a:pt x="13268" y="1"/>
                  </a:moveTo>
                  <a:cubicBezTo>
                    <a:pt x="11720" y="1"/>
                    <a:pt x="10174" y="175"/>
                    <a:pt x="8662" y="524"/>
                  </a:cubicBezTo>
                  <a:cubicBezTo>
                    <a:pt x="6810" y="952"/>
                    <a:pt x="5496" y="1575"/>
                    <a:pt x="4644" y="2426"/>
                  </a:cubicBezTo>
                  <a:cubicBezTo>
                    <a:pt x="4397" y="2672"/>
                    <a:pt x="4186" y="2942"/>
                    <a:pt x="3962" y="3226"/>
                  </a:cubicBezTo>
                  <a:cubicBezTo>
                    <a:pt x="3593" y="3694"/>
                    <a:pt x="3214" y="4177"/>
                    <a:pt x="2675" y="4541"/>
                  </a:cubicBezTo>
                  <a:cubicBezTo>
                    <a:pt x="2383" y="4739"/>
                    <a:pt x="2055" y="4892"/>
                    <a:pt x="1736" y="5039"/>
                  </a:cubicBezTo>
                  <a:cubicBezTo>
                    <a:pt x="1349" y="5220"/>
                    <a:pt x="985" y="5391"/>
                    <a:pt x="686" y="5631"/>
                  </a:cubicBezTo>
                  <a:cubicBezTo>
                    <a:pt x="243" y="5987"/>
                    <a:pt x="6" y="6473"/>
                    <a:pt x="0" y="7035"/>
                  </a:cubicBezTo>
                  <a:cubicBezTo>
                    <a:pt x="0" y="7111"/>
                    <a:pt x="5" y="7186"/>
                    <a:pt x="13" y="7262"/>
                  </a:cubicBezTo>
                  <a:cubicBezTo>
                    <a:pt x="561" y="8117"/>
                    <a:pt x="1149" y="8987"/>
                    <a:pt x="1965" y="9626"/>
                  </a:cubicBezTo>
                  <a:cubicBezTo>
                    <a:pt x="3103" y="10156"/>
                    <a:pt x="4457" y="10301"/>
                    <a:pt x="5510" y="10317"/>
                  </a:cubicBezTo>
                  <a:cubicBezTo>
                    <a:pt x="5589" y="10318"/>
                    <a:pt x="5669" y="10318"/>
                    <a:pt x="5749" y="10318"/>
                  </a:cubicBezTo>
                  <a:cubicBezTo>
                    <a:pt x="6448" y="10318"/>
                    <a:pt x="7156" y="10278"/>
                    <a:pt x="7843" y="10238"/>
                  </a:cubicBezTo>
                  <a:cubicBezTo>
                    <a:pt x="8523" y="10199"/>
                    <a:pt x="9221" y="10160"/>
                    <a:pt x="9918" y="10160"/>
                  </a:cubicBezTo>
                  <a:cubicBezTo>
                    <a:pt x="10000" y="10160"/>
                    <a:pt x="10083" y="10161"/>
                    <a:pt x="10165" y="10162"/>
                  </a:cubicBezTo>
                  <a:cubicBezTo>
                    <a:pt x="11111" y="9719"/>
                    <a:pt x="12108" y="9377"/>
                    <a:pt x="13199" y="9295"/>
                  </a:cubicBezTo>
                  <a:cubicBezTo>
                    <a:pt x="13372" y="9282"/>
                    <a:pt x="13544" y="9276"/>
                    <a:pt x="13716" y="9276"/>
                  </a:cubicBezTo>
                  <a:cubicBezTo>
                    <a:pt x="15000" y="9276"/>
                    <a:pt x="16234" y="9623"/>
                    <a:pt x="17365" y="10078"/>
                  </a:cubicBezTo>
                  <a:cubicBezTo>
                    <a:pt x="17369" y="9682"/>
                    <a:pt x="17363" y="9282"/>
                    <a:pt x="17346" y="8883"/>
                  </a:cubicBezTo>
                  <a:cubicBezTo>
                    <a:pt x="17218" y="5892"/>
                    <a:pt x="16470" y="2999"/>
                    <a:pt x="15560" y="129"/>
                  </a:cubicBezTo>
                  <a:cubicBezTo>
                    <a:pt x="14798" y="43"/>
                    <a:pt x="14032" y="1"/>
                    <a:pt x="1326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41"/>
            <p:cNvSpPr/>
            <p:nvPr/>
          </p:nvSpPr>
          <p:spPr>
            <a:xfrm>
              <a:off x="6306572" y="1590490"/>
              <a:ext cx="479051" cy="300917"/>
            </a:xfrm>
            <a:custGeom>
              <a:rect b="b" l="l" r="r" t="t"/>
              <a:pathLst>
                <a:path extrusionOk="0" h="10339" w="16458">
                  <a:moveTo>
                    <a:pt x="13825" y="0"/>
                  </a:moveTo>
                  <a:cubicBezTo>
                    <a:pt x="8270" y="1488"/>
                    <a:pt x="3556" y="5488"/>
                    <a:pt x="1" y="10004"/>
                  </a:cubicBezTo>
                  <a:cubicBezTo>
                    <a:pt x="412" y="10030"/>
                    <a:pt x="827" y="10043"/>
                    <a:pt x="1248" y="10043"/>
                  </a:cubicBezTo>
                  <a:lnTo>
                    <a:pt x="1248" y="10338"/>
                  </a:lnTo>
                  <a:lnTo>
                    <a:pt x="1268" y="10043"/>
                  </a:lnTo>
                  <a:cubicBezTo>
                    <a:pt x="4289" y="10040"/>
                    <a:pt x="7488" y="9416"/>
                    <a:pt x="11051" y="8135"/>
                  </a:cubicBezTo>
                  <a:cubicBezTo>
                    <a:pt x="12770" y="7516"/>
                    <a:pt x="14848" y="6603"/>
                    <a:pt x="15645" y="5013"/>
                  </a:cubicBezTo>
                  <a:cubicBezTo>
                    <a:pt x="16458" y="3391"/>
                    <a:pt x="15602" y="1558"/>
                    <a:pt x="14394" y="462"/>
                  </a:cubicBezTo>
                  <a:cubicBezTo>
                    <a:pt x="14212" y="298"/>
                    <a:pt x="14023" y="143"/>
                    <a:pt x="1382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41"/>
            <p:cNvSpPr/>
            <p:nvPr/>
          </p:nvSpPr>
          <p:spPr>
            <a:xfrm>
              <a:off x="7246279" y="3009675"/>
              <a:ext cx="1065014" cy="380752"/>
            </a:xfrm>
            <a:custGeom>
              <a:rect b="b" l="l" r="r" t="t"/>
              <a:pathLst>
                <a:path extrusionOk="0" h="13082" w="36589">
                  <a:moveTo>
                    <a:pt x="18611" y="0"/>
                  </a:moveTo>
                  <a:cubicBezTo>
                    <a:pt x="17771" y="0"/>
                    <a:pt x="16933" y="48"/>
                    <a:pt x="16098" y="155"/>
                  </a:cubicBezTo>
                  <a:cubicBezTo>
                    <a:pt x="12861" y="570"/>
                    <a:pt x="9617" y="1887"/>
                    <a:pt x="6454" y="4070"/>
                  </a:cubicBezTo>
                  <a:lnTo>
                    <a:pt x="6449" y="4073"/>
                  </a:lnTo>
                  <a:cubicBezTo>
                    <a:pt x="6251" y="4284"/>
                    <a:pt x="6013" y="4453"/>
                    <a:pt x="5750" y="4570"/>
                  </a:cubicBezTo>
                  <a:cubicBezTo>
                    <a:pt x="3742" y="6027"/>
                    <a:pt x="1849" y="7700"/>
                    <a:pt x="293" y="9163"/>
                  </a:cubicBezTo>
                  <a:cubicBezTo>
                    <a:pt x="0" y="9787"/>
                    <a:pt x="167" y="10287"/>
                    <a:pt x="511" y="10841"/>
                  </a:cubicBezTo>
                  <a:cubicBezTo>
                    <a:pt x="739" y="10916"/>
                    <a:pt x="965" y="10990"/>
                    <a:pt x="1189" y="11066"/>
                  </a:cubicBezTo>
                  <a:cubicBezTo>
                    <a:pt x="2064" y="11360"/>
                    <a:pt x="2969" y="11663"/>
                    <a:pt x="3890" y="11831"/>
                  </a:cubicBezTo>
                  <a:cubicBezTo>
                    <a:pt x="4527" y="11946"/>
                    <a:pt x="5168" y="11997"/>
                    <a:pt x="5811" y="11997"/>
                  </a:cubicBezTo>
                  <a:cubicBezTo>
                    <a:pt x="8219" y="11997"/>
                    <a:pt x="10651" y="11279"/>
                    <a:pt x="12968" y="10516"/>
                  </a:cubicBezTo>
                  <a:lnTo>
                    <a:pt x="13002" y="10505"/>
                  </a:lnTo>
                  <a:cubicBezTo>
                    <a:pt x="14027" y="10168"/>
                    <a:pt x="15086" y="9820"/>
                    <a:pt x="16202" y="9817"/>
                  </a:cubicBezTo>
                  <a:lnTo>
                    <a:pt x="16214" y="9817"/>
                  </a:lnTo>
                  <a:cubicBezTo>
                    <a:pt x="17208" y="9817"/>
                    <a:pt x="18563" y="10180"/>
                    <a:pt x="19125" y="11204"/>
                  </a:cubicBezTo>
                  <a:cubicBezTo>
                    <a:pt x="19213" y="11368"/>
                    <a:pt x="19273" y="11544"/>
                    <a:pt x="19301" y="11728"/>
                  </a:cubicBezTo>
                  <a:cubicBezTo>
                    <a:pt x="19671" y="12287"/>
                    <a:pt x="20230" y="12736"/>
                    <a:pt x="20879" y="13015"/>
                  </a:cubicBezTo>
                  <a:cubicBezTo>
                    <a:pt x="21058" y="13009"/>
                    <a:pt x="21237" y="13007"/>
                    <a:pt x="21416" y="13007"/>
                  </a:cubicBezTo>
                  <a:cubicBezTo>
                    <a:pt x="21957" y="13007"/>
                    <a:pt x="22497" y="13031"/>
                    <a:pt x="23035" y="13081"/>
                  </a:cubicBezTo>
                  <a:cubicBezTo>
                    <a:pt x="23674" y="12781"/>
                    <a:pt x="24274" y="12386"/>
                    <a:pt x="24865" y="12001"/>
                  </a:cubicBezTo>
                  <a:cubicBezTo>
                    <a:pt x="24874" y="11985"/>
                    <a:pt x="24880" y="11970"/>
                    <a:pt x="24890" y="11956"/>
                  </a:cubicBezTo>
                  <a:cubicBezTo>
                    <a:pt x="25244" y="11439"/>
                    <a:pt x="25831" y="11100"/>
                    <a:pt x="26354" y="10824"/>
                  </a:cubicBezTo>
                  <a:cubicBezTo>
                    <a:pt x="29481" y="9165"/>
                    <a:pt x="33034" y="8193"/>
                    <a:pt x="36588" y="7366"/>
                  </a:cubicBezTo>
                  <a:cubicBezTo>
                    <a:pt x="36294" y="5894"/>
                    <a:pt x="36062" y="4409"/>
                    <a:pt x="35875" y="2918"/>
                  </a:cubicBezTo>
                  <a:cubicBezTo>
                    <a:pt x="33509" y="2637"/>
                    <a:pt x="31150" y="2095"/>
                    <a:pt x="28829" y="1562"/>
                  </a:cubicBezTo>
                  <a:cubicBezTo>
                    <a:pt x="25477" y="792"/>
                    <a:pt x="22032" y="0"/>
                    <a:pt x="186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41"/>
            <p:cNvSpPr/>
            <p:nvPr/>
          </p:nvSpPr>
          <p:spPr>
            <a:xfrm>
              <a:off x="8015771" y="3240705"/>
              <a:ext cx="358430" cy="210255"/>
            </a:xfrm>
            <a:custGeom>
              <a:rect b="b" l="l" r="r" t="t"/>
              <a:pathLst>
                <a:path extrusionOk="0" h="7224" w="12314">
                  <a:moveTo>
                    <a:pt x="10269" y="1"/>
                  </a:moveTo>
                  <a:cubicBezTo>
                    <a:pt x="7283" y="696"/>
                    <a:pt x="4297" y="1492"/>
                    <a:pt x="1575" y="2708"/>
                  </a:cubicBezTo>
                  <a:cubicBezTo>
                    <a:pt x="1704" y="2694"/>
                    <a:pt x="1833" y="2687"/>
                    <a:pt x="1963" y="2687"/>
                  </a:cubicBezTo>
                  <a:cubicBezTo>
                    <a:pt x="2013" y="2687"/>
                    <a:pt x="2062" y="2688"/>
                    <a:pt x="2112" y="2690"/>
                  </a:cubicBezTo>
                  <a:cubicBezTo>
                    <a:pt x="1267" y="2993"/>
                    <a:pt x="337" y="3442"/>
                    <a:pt x="142" y="4246"/>
                  </a:cubicBezTo>
                  <a:cubicBezTo>
                    <a:pt x="1" y="4829"/>
                    <a:pt x="312" y="5441"/>
                    <a:pt x="778" y="5859"/>
                  </a:cubicBezTo>
                  <a:cubicBezTo>
                    <a:pt x="937" y="5998"/>
                    <a:pt x="1109" y="6122"/>
                    <a:pt x="1290" y="6229"/>
                  </a:cubicBezTo>
                  <a:cubicBezTo>
                    <a:pt x="4189" y="6896"/>
                    <a:pt x="7206" y="7223"/>
                    <a:pt x="10230" y="7223"/>
                  </a:cubicBezTo>
                  <a:cubicBezTo>
                    <a:pt x="10924" y="7223"/>
                    <a:pt x="11620" y="7206"/>
                    <a:pt x="12314" y="7171"/>
                  </a:cubicBezTo>
                  <a:cubicBezTo>
                    <a:pt x="11797" y="5633"/>
                    <a:pt x="11294" y="4091"/>
                    <a:pt x="10876" y="2535"/>
                  </a:cubicBezTo>
                  <a:cubicBezTo>
                    <a:pt x="10650" y="1694"/>
                    <a:pt x="10447" y="849"/>
                    <a:pt x="102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41"/>
            <p:cNvSpPr/>
            <p:nvPr/>
          </p:nvSpPr>
          <p:spPr>
            <a:xfrm>
              <a:off x="7485070" y="4507587"/>
              <a:ext cx="655297" cy="374552"/>
            </a:xfrm>
            <a:custGeom>
              <a:rect b="b" l="l" r="r" t="t"/>
              <a:pathLst>
                <a:path extrusionOk="0" h="12869" w="22513">
                  <a:moveTo>
                    <a:pt x="7869" y="0"/>
                  </a:moveTo>
                  <a:cubicBezTo>
                    <a:pt x="7546" y="0"/>
                    <a:pt x="7234" y="29"/>
                    <a:pt x="6931" y="88"/>
                  </a:cubicBezTo>
                  <a:cubicBezTo>
                    <a:pt x="3907" y="676"/>
                    <a:pt x="2914" y="3830"/>
                    <a:pt x="2628" y="5158"/>
                  </a:cubicBezTo>
                  <a:cubicBezTo>
                    <a:pt x="2532" y="5604"/>
                    <a:pt x="2448" y="6071"/>
                    <a:pt x="2368" y="6523"/>
                  </a:cubicBezTo>
                  <a:cubicBezTo>
                    <a:pt x="2036" y="8396"/>
                    <a:pt x="1693" y="10331"/>
                    <a:pt x="292" y="11839"/>
                  </a:cubicBezTo>
                  <a:cubicBezTo>
                    <a:pt x="202" y="11938"/>
                    <a:pt x="100" y="12030"/>
                    <a:pt x="1" y="12123"/>
                  </a:cubicBezTo>
                  <a:cubicBezTo>
                    <a:pt x="26" y="12265"/>
                    <a:pt x="86" y="12398"/>
                    <a:pt x="174" y="12513"/>
                  </a:cubicBezTo>
                  <a:cubicBezTo>
                    <a:pt x="315" y="12689"/>
                    <a:pt x="527" y="12811"/>
                    <a:pt x="758" y="12869"/>
                  </a:cubicBezTo>
                  <a:cubicBezTo>
                    <a:pt x="1598" y="12542"/>
                    <a:pt x="2465" y="12219"/>
                    <a:pt x="3376" y="12020"/>
                  </a:cubicBezTo>
                  <a:cubicBezTo>
                    <a:pt x="4719" y="11729"/>
                    <a:pt x="6126" y="11714"/>
                    <a:pt x="7487" y="11701"/>
                  </a:cubicBezTo>
                  <a:cubicBezTo>
                    <a:pt x="8360" y="11692"/>
                    <a:pt x="9264" y="11683"/>
                    <a:pt x="10141" y="11599"/>
                  </a:cubicBezTo>
                  <a:cubicBezTo>
                    <a:pt x="12975" y="11332"/>
                    <a:pt x="15582" y="10296"/>
                    <a:pt x="18085" y="9098"/>
                  </a:cubicBezTo>
                  <a:cubicBezTo>
                    <a:pt x="19808" y="7780"/>
                    <a:pt x="21243" y="6141"/>
                    <a:pt x="22513" y="4358"/>
                  </a:cubicBezTo>
                  <a:lnTo>
                    <a:pt x="22513" y="4358"/>
                  </a:lnTo>
                  <a:lnTo>
                    <a:pt x="22316" y="4361"/>
                  </a:lnTo>
                  <a:cubicBezTo>
                    <a:pt x="21946" y="4365"/>
                    <a:pt x="21574" y="4369"/>
                    <a:pt x="21201" y="4369"/>
                  </a:cubicBezTo>
                  <a:cubicBezTo>
                    <a:pt x="19694" y="4369"/>
                    <a:pt x="18179" y="4298"/>
                    <a:pt x="16788" y="3864"/>
                  </a:cubicBezTo>
                  <a:cubicBezTo>
                    <a:pt x="15492" y="3457"/>
                    <a:pt x="14364" y="2751"/>
                    <a:pt x="13274" y="2070"/>
                  </a:cubicBezTo>
                  <a:cubicBezTo>
                    <a:pt x="12873" y="1817"/>
                    <a:pt x="12458" y="1559"/>
                    <a:pt x="12042" y="1319"/>
                  </a:cubicBezTo>
                  <a:cubicBezTo>
                    <a:pt x="10519" y="441"/>
                    <a:pt x="9120" y="0"/>
                    <a:pt x="78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41"/>
            <p:cNvSpPr/>
            <p:nvPr/>
          </p:nvSpPr>
          <p:spPr>
            <a:xfrm>
              <a:off x="5885545" y="3829311"/>
              <a:ext cx="505364" cy="156963"/>
            </a:xfrm>
            <a:custGeom>
              <a:rect b="b" l="l" r="r" t="t"/>
              <a:pathLst>
                <a:path extrusionOk="0" h="5393" w="17362">
                  <a:moveTo>
                    <a:pt x="13042" y="0"/>
                  </a:moveTo>
                  <a:cubicBezTo>
                    <a:pt x="12728" y="0"/>
                    <a:pt x="12428" y="12"/>
                    <a:pt x="12153" y="28"/>
                  </a:cubicBezTo>
                  <a:cubicBezTo>
                    <a:pt x="11006" y="96"/>
                    <a:pt x="9848" y="253"/>
                    <a:pt x="8727" y="403"/>
                  </a:cubicBezTo>
                  <a:cubicBezTo>
                    <a:pt x="7776" y="531"/>
                    <a:pt x="6792" y="665"/>
                    <a:pt x="5815" y="744"/>
                  </a:cubicBezTo>
                  <a:cubicBezTo>
                    <a:pt x="5235" y="790"/>
                    <a:pt x="4681" y="814"/>
                    <a:pt x="4153" y="814"/>
                  </a:cubicBezTo>
                  <a:cubicBezTo>
                    <a:pt x="2546" y="814"/>
                    <a:pt x="1174" y="597"/>
                    <a:pt x="1" y="158"/>
                  </a:cubicBezTo>
                  <a:lnTo>
                    <a:pt x="1" y="158"/>
                  </a:lnTo>
                  <a:cubicBezTo>
                    <a:pt x="59" y="290"/>
                    <a:pt x="118" y="422"/>
                    <a:pt x="177" y="552"/>
                  </a:cubicBezTo>
                  <a:cubicBezTo>
                    <a:pt x="751" y="1833"/>
                    <a:pt x="1319" y="3120"/>
                    <a:pt x="1881" y="4412"/>
                  </a:cubicBezTo>
                  <a:cubicBezTo>
                    <a:pt x="2039" y="4446"/>
                    <a:pt x="2194" y="4481"/>
                    <a:pt x="2350" y="4515"/>
                  </a:cubicBezTo>
                  <a:cubicBezTo>
                    <a:pt x="3431" y="4750"/>
                    <a:pt x="4549" y="4994"/>
                    <a:pt x="5663" y="5148"/>
                  </a:cubicBezTo>
                  <a:cubicBezTo>
                    <a:pt x="6852" y="5312"/>
                    <a:pt x="8148" y="5392"/>
                    <a:pt x="9625" y="5392"/>
                  </a:cubicBezTo>
                  <a:cubicBezTo>
                    <a:pt x="11012" y="5392"/>
                    <a:pt x="12427" y="5323"/>
                    <a:pt x="13806" y="5248"/>
                  </a:cubicBezTo>
                  <a:cubicBezTo>
                    <a:pt x="15082" y="4891"/>
                    <a:pt x="16241" y="4193"/>
                    <a:pt x="17088" y="3256"/>
                  </a:cubicBezTo>
                  <a:cubicBezTo>
                    <a:pt x="17291" y="2855"/>
                    <a:pt x="17362" y="2442"/>
                    <a:pt x="17274" y="2066"/>
                  </a:cubicBezTo>
                  <a:cubicBezTo>
                    <a:pt x="17103" y="1343"/>
                    <a:pt x="16336" y="655"/>
                    <a:pt x="15314" y="315"/>
                  </a:cubicBezTo>
                  <a:cubicBezTo>
                    <a:pt x="14572" y="67"/>
                    <a:pt x="13770" y="0"/>
                    <a:pt x="130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41"/>
            <p:cNvSpPr/>
            <p:nvPr/>
          </p:nvSpPr>
          <p:spPr>
            <a:xfrm>
              <a:off x="8077186" y="4286831"/>
              <a:ext cx="262608" cy="154577"/>
            </a:xfrm>
            <a:custGeom>
              <a:rect b="b" l="l" r="r" t="t"/>
              <a:pathLst>
                <a:path extrusionOk="0" h="5311" w="9022">
                  <a:moveTo>
                    <a:pt x="9021" y="1"/>
                  </a:moveTo>
                  <a:cubicBezTo>
                    <a:pt x="8653" y="63"/>
                    <a:pt x="8289" y="111"/>
                    <a:pt x="7938" y="156"/>
                  </a:cubicBezTo>
                  <a:lnTo>
                    <a:pt x="1087" y="1049"/>
                  </a:lnTo>
                  <a:cubicBezTo>
                    <a:pt x="793" y="1088"/>
                    <a:pt x="481" y="1134"/>
                    <a:pt x="182" y="1211"/>
                  </a:cubicBezTo>
                  <a:cubicBezTo>
                    <a:pt x="139" y="1298"/>
                    <a:pt x="106" y="1390"/>
                    <a:pt x="84" y="1484"/>
                  </a:cubicBezTo>
                  <a:cubicBezTo>
                    <a:pt x="1" y="1865"/>
                    <a:pt x="97" y="2266"/>
                    <a:pt x="278" y="2616"/>
                  </a:cubicBezTo>
                  <a:cubicBezTo>
                    <a:pt x="323" y="2699"/>
                    <a:pt x="372" y="2781"/>
                    <a:pt x="426" y="2859"/>
                  </a:cubicBezTo>
                  <a:lnTo>
                    <a:pt x="550" y="2888"/>
                  </a:lnTo>
                  <a:cubicBezTo>
                    <a:pt x="2611" y="3377"/>
                    <a:pt x="4428" y="4359"/>
                    <a:pt x="6184" y="5311"/>
                  </a:cubicBezTo>
                  <a:cubicBezTo>
                    <a:pt x="7157" y="3569"/>
                    <a:pt x="8125" y="1800"/>
                    <a:pt x="90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41"/>
            <p:cNvSpPr/>
            <p:nvPr/>
          </p:nvSpPr>
          <p:spPr>
            <a:xfrm>
              <a:off x="6140402" y="1704492"/>
              <a:ext cx="1910442" cy="492748"/>
            </a:xfrm>
            <a:custGeom>
              <a:rect b="b" l="l" r="r" t="t"/>
              <a:pathLst>
                <a:path extrusionOk="0" h="16930" w="65634">
                  <a:moveTo>
                    <a:pt x="60874" y="0"/>
                  </a:moveTo>
                  <a:cubicBezTo>
                    <a:pt x="60588" y="311"/>
                    <a:pt x="60134" y="571"/>
                    <a:pt x="59509" y="786"/>
                  </a:cubicBezTo>
                  <a:cubicBezTo>
                    <a:pt x="57209" y="1577"/>
                    <a:pt x="54681" y="1650"/>
                    <a:pt x="52236" y="1723"/>
                  </a:cubicBezTo>
                  <a:cubicBezTo>
                    <a:pt x="50626" y="1769"/>
                    <a:pt x="48962" y="1819"/>
                    <a:pt x="47375" y="2071"/>
                  </a:cubicBezTo>
                  <a:cubicBezTo>
                    <a:pt x="45615" y="2350"/>
                    <a:pt x="43884" y="2890"/>
                    <a:pt x="42209" y="3413"/>
                  </a:cubicBezTo>
                  <a:cubicBezTo>
                    <a:pt x="39787" y="4169"/>
                    <a:pt x="37282" y="4951"/>
                    <a:pt x="34661" y="4951"/>
                  </a:cubicBezTo>
                  <a:lnTo>
                    <a:pt x="34640" y="4951"/>
                  </a:lnTo>
                  <a:cubicBezTo>
                    <a:pt x="33204" y="4949"/>
                    <a:pt x="32107" y="4655"/>
                    <a:pt x="31378" y="4079"/>
                  </a:cubicBezTo>
                  <a:cubicBezTo>
                    <a:pt x="31272" y="3996"/>
                    <a:pt x="31175" y="3906"/>
                    <a:pt x="31082" y="3808"/>
                  </a:cubicBezTo>
                  <a:lnTo>
                    <a:pt x="31046" y="3830"/>
                  </a:lnTo>
                  <a:cubicBezTo>
                    <a:pt x="31036" y="3797"/>
                    <a:pt x="31025" y="3765"/>
                    <a:pt x="31012" y="3732"/>
                  </a:cubicBezTo>
                  <a:cubicBezTo>
                    <a:pt x="30630" y="3296"/>
                    <a:pt x="30458" y="2813"/>
                    <a:pt x="30387" y="2401"/>
                  </a:cubicBezTo>
                  <a:cubicBezTo>
                    <a:pt x="30361" y="2365"/>
                    <a:pt x="30337" y="2330"/>
                    <a:pt x="30310" y="2296"/>
                  </a:cubicBezTo>
                  <a:cubicBezTo>
                    <a:pt x="29913" y="1799"/>
                    <a:pt x="29333" y="1485"/>
                    <a:pt x="28755" y="1455"/>
                  </a:cubicBezTo>
                  <a:cubicBezTo>
                    <a:pt x="28721" y="1453"/>
                    <a:pt x="28688" y="1453"/>
                    <a:pt x="28654" y="1453"/>
                  </a:cubicBezTo>
                  <a:cubicBezTo>
                    <a:pt x="27733" y="1453"/>
                    <a:pt x="26980" y="2100"/>
                    <a:pt x="26305" y="2805"/>
                  </a:cubicBezTo>
                  <a:lnTo>
                    <a:pt x="26009" y="3115"/>
                  </a:lnTo>
                  <a:cubicBezTo>
                    <a:pt x="24952" y="4218"/>
                    <a:pt x="23859" y="5361"/>
                    <a:pt x="22580" y="6328"/>
                  </a:cubicBezTo>
                  <a:cubicBezTo>
                    <a:pt x="20983" y="7536"/>
                    <a:pt x="19325" y="8282"/>
                    <a:pt x="17650" y="8548"/>
                  </a:cubicBezTo>
                  <a:cubicBezTo>
                    <a:pt x="17051" y="8644"/>
                    <a:pt x="16440" y="8679"/>
                    <a:pt x="15826" y="8679"/>
                  </a:cubicBezTo>
                  <a:cubicBezTo>
                    <a:pt x="14952" y="8679"/>
                    <a:pt x="14071" y="8607"/>
                    <a:pt x="13207" y="8537"/>
                  </a:cubicBezTo>
                  <a:cubicBezTo>
                    <a:pt x="12330" y="8467"/>
                    <a:pt x="11475" y="8398"/>
                    <a:pt x="10646" y="8398"/>
                  </a:cubicBezTo>
                  <a:cubicBezTo>
                    <a:pt x="9533" y="8398"/>
                    <a:pt x="8467" y="8522"/>
                    <a:pt x="7462" y="8934"/>
                  </a:cubicBezTo>
                  <a:cubicBezTo>
                    <a:pt x="6770" y="9217"/>
                    <a:pt x="6140" y="9637"/>
                    <a:pt x="5530" y="10042"/>
                  </a:cubicBezTo>
                  <a:cubicBezTo>
                    <a:pt x="4692" y="10599"/>
                    <a:pt x="3824" y="11177"/>
                    <a:pt x="2773" y="11425"/>
                  </a:cubicBezTo>
                  <a:cubicBezTo>
                    <a:pt x="2493" y="11491"/>
                    <a:pt x="2208" y="11531"/>
                    <a:pt x="1921" y="11547"/>
                  </a:cubicBezTo>
                  <a:cubicBezTo>
                    <a:pt x="1270" y="12581"/>
                    <a:pt x="633" y="13626"/>
                    <a:pt x="0" y="14672"/>
                  </a:cubicBezTo>
                  <a:cubicBezTo>
                    <a:pt x="497" y="15109"/>
                    <a:pt x="1045" y="15485"/>
                    <a:pt x="1630" y="15795"/>
                  </a:cubicBezTo>
                  <a:cubicBezTo>
                    <a:pt x="3097" y="16562"/>
                    <a:pt x="4736" y="16853"/>
                    <a:pt x="6413" y="16853"/>
                  </a:cubicBezTo>
                  <a:cubicBezTo>
                    <a:pt x="8932" y="16853"/>
                    <a:pt x="11537" y="16197"/>
                    <a:pt x="13773" y="15513"/>
                  </a:cubicBezTo>
                  <a:lnTo>
                    <a:pt x="14527" y="15281"/>
                  </a:lnTo>
                  <a:cubicBezTo>
                    <a:pt x="17404" y="14394"/>
                    <a:pt x="20354" y="13484"/>
                    <a:pt x="23278" y="13484"/>
                  </a:cubicBezTo>
                  <a:cubicBezTo>
                    <a:pt x="24255" y="13484"/>
                    <a:pt x="25229" y="13586"/>
                    <a:pt x="26196" y="13824"/>
                  </a:cubicBezTo>
                  <a:cubicBezTo>
                    <a:pt x="27512" y="14149"/>
                    <a:pt x="28748" y="14722"/>
                    <a:pt x="29941" y="15276"/>
                  </a:cubicBezTo>
                  <a:cubicBezTo>
                    <a:pt x="31660" y="16075"/>
                    <a:pt x="33282" y="16829"/>
                    <a:pt x="35150" y="16920"/>
                  </a:cubicBezTo>
                  <a:cubicBezTo>
                    <a:pt x="35277" y="16927"/>
                    <a:pt x="35403" y="16930"/>
                    <a:pt x="35529" y="16930"/>
                  </a:cubicBezTo>
                  <a:cubicBezTo>
                    <a:pt x="38063" y="16930"/>
                    <a:pt x="40385" y="15658"/>
                    <a:pt x="41935" y="14683"/>
                  </a:cubicBezTo>
                  <a:cubicBezTo>
                    <a:pt x="43426" y="13745"/>
                    <a:pt x="44850" y="12686"/>
                    <a:pt x="46227" y="11663"/>
                  </a:cubicBezTo>
                  <a:cubicBezTo>
                    <a:pt x="48194" y="10200"/>
                    <a:pt x="50228" y="8688"/>
                    <a:pt x="52495" y="7496"/>
                  </a:cubicBezTo>
                  <a:cubicBezTo>
                    <a:pt x="55277" y="6034"/>
                    <a:pt x="58168" y="5289"/>
                    <a:pt x="60815" y="5289"/>
                  </a:cubicBezTo>
                  <a:cubicBezTo>
                    <a:pt x="61469" y="5289"/>
                    <a:pt x="62107" y="5335"/>
                    <a:pt x="62726" y="5426"/>
                  </a:cubicBezTo>
                  <a:cubicBezTo>
                    <a:pt x="63701" y="5361"/>
                    <a:pt x="64672" y="5251"/>
                    <a:pt x="65633" y="5093"/>
                  </a:cubicBezTo>
                  <a:cubicBezTo>
                    <a:pt x="64271" y="3211"/>
                    <a:pt x="62669" y="1480"/>
                    <a:pt x="6087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41"/>
            <p:cNvSpPr/>
            <p:nvPr/>
          </p:nvSpPr>
          <p:spPr>
            <a:xfrm>
              <a:off x="5932144" y="2299413"/>
              <a:ext cx="245958" cy="143866"/>
            </a:xfrm>
            <a:custGeom>
              <a:rect b="b" l="l" r="r" t="t"/>
              <a:pathLst>
                <a:path extrusionOk="0" h="4943" w="8450">
                  <a:moveTo>
                    <a:pt x="3586" y="1"/>
                  </a:moveTo>
                  <a:cubicBezTo>
                    <a:pt x="2774" y="1239"/>
                    <a:pt x="1929" y="2458"/>
                    <a:pt x="1028" y="3639"/>
                  </a:cubicBezTo>
                  <a:cubicBezTo>
                    <a:pt x="692" y="4077"/>
                    <a:pt x="350" y="4512"/>
                    <a:pt x="0" y="4942"/>
                  </a:cubicBezTo>
                  <a:lnTo>
                    <a:pt x="188" y="4938"/>
                  </a:lnTo>
                  <a:cubicBezTo>
                    <a:pt x="558" y="4927"/>
                    <a:pt x="928" y="4918"/>
                    <a:pt x="1298" y="4904"/>
                  </a:cubicBezTo>
                  <a:cubicBezTo>
                    <a:pt x="2962" y="4845"/>
                    <a:pt x="4722" y="4707"/>
                    <a:pt x="6322" y="4111"/>
                  </a:cubicBezTo>
                  <a:cubicBezTo>
                    <a:pt x="6874" y="3908"/>
                    <a:pt x="7397" y="3640"/>
                    <a:pt x="7881" y="3311"/>
                  </a:cubicBezTo>
                  <a:cubicBezTo>
                    <a:pt x="8078" y="3015"/>
                    <a:pt x="8242" y="2704"/>
                    <a:pt x="8327" y="2366"/>
                  </a:cubicBezTo>
                  <a:cubicBezTo>
                    <a:pt x="8450" y="1877"/>
                    <a:pt x="8363" y="1317"/>
                    <a:pt x="8041" y="925"/>
                  </a:cubicBezTo>
                  <a:cubicBezTo>
                    <a:pt x="6596" y="445"/>
                    <a:pt x="5101" y="136"/>
                    <a:pt x="35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41"/>
            <p:cNvSpPr/>
            <p:nvPr/>
          </p:nvSpPr>
          <p:spPr>
            <a:xfrm>
              <a:off x="5647685" y="2903299"/>
              <a:ext cx="1793459" cy="628406"/>
            </a:xfrm>
            <a:custGeom>
              <a:rect b="b" l="l" r="r" t="t"/>
              <a:pathLst>
                <a:path extrusionOk="0" h="21591" w="61615">
                  <a:moveTo>
                    <a:pt x="28115" y="0"/>
                  </a:moveTo>
                  <a:cubicBezTo>
                    <a:pt x="24803" y="0"/>
                    <a:pt x="21794" y="1216"/>
                    <a:pt x="18619" y="2499"/>
                  </a:cubicBezTo>
                  <a:cubicBezTo>
                    <a:pt x="16462" y="3371"/>
                    <a:pt x="14232" y="4272"/>
                    <a:pt x="11910" y="4745"/>
                  </a:cubicBezTo>
                  <a:cubicBezTo>
                    <a:pt x="10389" y="5056"/>
                    <a:pt x="8847" y="5180"/>
                    <a:pt x="7320" y="5180"/>
                  </a:cubicBezTo>
                  <a:cubicBezTo>
                    <a:pt x="4789" y="5180"/>
                    <a:pt x="2300" y="4838"/>
                    <a:pt x="25" y="4436"/>
                  </a:cubicBezTo>
                  <a:lnTo>
                    <a:pt x="25" y="4436"/>
                  </a:lnTo>
                  <a:cubicBezTo>
                    <a:pt x="0" y="5355"/>
                    <a:pt x="17" y="6278"/>
                    <a:pt x="75" y="7202"/>
                  </a:cubicBezTo>
                  <a:cubicBezTo>
                    <a:pt x="406" y="7190"/>
                    <a:pt x="737" y="7184"/>
                    <a:pt x="1068" y="7184"/>
                  </a:cubicBezTo>
                  <a:cubicBezTo>
                    <a:pt x="2474" y="7184"/>
                    <a:pt x="3879" y="7291"/>
                    <a:pt x="5270" y="7502"/>
                  </a:cubicBezTo>
                  <a:cubicBezTo>
                    <a:pt x="5933" y="7604"/>
                    <a:pt x="6604" y="7731"/>
                    <a:pt x="7253" y="7855"/>
                  </a:cubicBezTo>
                  <a:cubicBezTo>
                    <a:pt x="8746" y="8137"/>
                    <a:pt x="10279" y="8428"/>
                    <a:pt x="11800" y="8428"/>
                  </a:cubicBezTo>
                  <a:cubicBezTo>
                    <a:pt x="12256" y="8428"/>
                    <a:pt x="12712" y="8402"/>
                    <a:pt x="13165" y="8341"/>
                  </a:cubicBezTo>
                  <a:cubicBezTo>
                    <a:pt x="14451" y="8170"/>
                    <a:pt x="15681" y="7724"/>
                    <a:pt x="16868" y="7292"/>
                  </a:cubicBezTo>
                  <a:cubicBezTo>
                    <a:pt x="17616" y="7021"/>
                    <a:pt x="18388" y="6741"/>
                    <a:pt x="19176" y="6527"/>
                  </a:cubicBezTo>
                  <a:cubicBezTo>
                    <a:pt x="20454" y="6180"/>
                    <a:pt x="21787" y="6010"/>
                    <a:pt x="23118" y="6010"/>
                  </a:cubicBezTo>
                  <a:cubicBezTo>
                    <a:pt x="25623" y="6010"/>
                    <a:pt x="28122" y="6613"/>
                    <a:pt x="30240" y="7778"/>
                  </a:cubicBezTo>
                  <a:cubicBezTo>
                    <a:pt x="31525" y="8484"/>
                    <a:pt x="32174" y="9252"/>
                    <a:pt x="32226" y="10128"/>
                  </a:cubicBezTo>
                  <a:cubicBezTo>
                    <a:pt x="32282" y="11078"/>
                    <a:pt x="31584" y="11857"/>
                    <a:pt x="31053" y="12362"/>
                  </a:cubicBezTo>
                  <a:cubicBezTo>
                    <a:pt x="28760" y="14540"/>
                    <a:pt x="25446" y="15840"/>
                    <a:pt x="22018" y="15952"/>
                  </a:cubicBezTo>
                  <a:cubicBezTo>
                    <a:pt x="22277" y="16085"/>
                    <a:pt x="22534" y="16219"/>
                    <a:pt x="22782" y="16366"/>
                  </a:cubicBezTo>
                  <a:cubicBezTo>
                    <a:pt x="23738" y="16927"/>
                    <a:pt x="24636" y="17589"/>
                    <a:pt x="25506" y="18230"/>
                  </a:cubicBezTo>
                  <a:cubicBezTo>
                    <a:pt x="27119" y="19419"/>
                    <a:pt x="28644" y="20542"/>
                    <a:pt x="30571" y="21142"/>
                  </a:cubicBezTo>
                  <a:cubicBezTo>
                    <a:pt x="31538" y="21443"/>
                    <a:pt x="32573" y="21590"/>
                    <a:pt x="33648" y="21590"/>
                  </a:cubicBezTo>
                  <a:cubicBezTo>
                    <a:pt x="36658" y="21590"/>
                    <a:pt x="39984" y="20437"/>
                    <a:pt x="43021" y="18271"/>
                  </a:cubicBezTo>
                  <a:cubicBezTo>
                    <a:pt x="43454" y="17961"/>
                    <a:pt x="43898" y="17628"/>
                    <a:pt x="44327" y="17306"/>
                  </a:cubicBezTo>
                  <a:cubicBezTo>
                    <a:pt x="46614" y="15589"/>
                    <a:pt x="48974" y="13816"/>
                    <a:pt x="51955" y="13816"/>
                  </a:cubicBezTo>
                  <a:cubicBezTo>
                    <a:pt x="51994" y="13816"/>
                    <a:pt x="52034" y="13816"/>
                    <a:pt x="52074" y="13817"/>
                  </a:cubicBezTo>
                  <a:cubicBezTo>
                    <a:pt x="52088" y="13817"/>
                    <a:pt x="52103" y="13818"/>
                    <a:pt x="52117" y="13818"/>
                  </a:cubicBezTo>
                  <a:lnTo>
                    <a:pt x="54266" y="12993"/>
                  </a:lnTo>
                  <a:cubicBezTo>
                    <a:pt x="55922" y="11403"/>
                    <a:pt x="58076" y="9445"/>
                    <a:pt x="60381" y="7764"/>
                  </a:cubicBezTo>
                  <a:lnTo>
                    <a:pt x="60374" y="7728"/>
                  </a:lnTo>
                  <a:cubicBezTo>
                    <a:pt x="60415" y="7716"/>
                    <a:pt x="60455" y="7697"/>
                    <a:pt x="60495" y="7680"/>
                  </a:cubicBezTo>
                  <a:cubicBezTo>
                    <a:pt x="60662" y="7560"/>
                    <a:pt x="60831" y="7440"/>
                    <a:pt x="61000" y="7323"/>
                  </a:cubicBezTo>
                  <a:cubicBezTo>
                    <a:pt x="61330" y="6391"/>
                    <a:pt x="61535" y="5419"/>
                    <a:pt x="61614" y="4433"/>
                  </a:cubicBezTo>
                  <a:cubicBezTo>
                    <a:pt x="61604" y="4412"/>
                    <a:pt x="61596" y="4392"/>
                    <a:pt x="61586" y="4374"/>
                  </a:cubicBezTo>
                  <a:cubicBezTo>
                    <a:pt x="61035" y="3378"/>
                    <a:pt x="59676" y="2631"/>
                    <a:pt x="58041" y="2423"/>
                  </a:cubicBezTo>
                  <a:cubicBezTo>
                    <a:pt x="57645" y="2373"/>
                    <a:pt x="57245" y="2352"/>
                    <a:pt x="56844" y="2352"/>
                  </a:cubicBezTo>
                  <a:cubicBezTo>
                    <a:pt x="55739" y="2352"/>
                    <a:pt x="54623" y="2513"/>
                    <a:pt x="53534" y="2669"/>
                  </a:cubicBezTo>
                  <a:lnTo>
                    <a:pt x="53487" y="2677"/>
                  </a:lnTo>
                  <a:cubicBezTo>
                    <a:pt x="50601" y="3093"/>
                    <a:pt x="47760" y="3454"/>
                    <a:pt x="44985" y="3454"/>
                  </a:cubicBezTo>
                  <a:cubicBezTo>
                    <a:pt x="43180" y="3454"/>
                    <a:pt x="41403" y="3302"/>
                    <a:pt x="39660" y="2912"/>
                  </a:cubicBezTo>
                  <a:cubicBezTo>
                    <a:pt x="38219" y="2590"/>
                    <a:pt x="36807" y="2103"/>
                    <a:pt x="35441" y="1631"/>
                  </a:cubicBezTo>
                  <a:cubicBezTo>
                    <a:pt x="33311" y="895"/>
                    <a:pt x="31107" y="135"/>
                    <a:pt x="28796" y="17"/>
                  </a:cubicBezTo>
                  <a:cubicBezTo>
                    <a:pt x="28567" y="6"/>
                    <a:pt x="28340" y="0"/>
                    <a:pt x="28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41"/>
            <p:cNvSpPr/>
            <p:nvPr/>
          </p:nvSpPr>
          <p:spPr>
            <a:xfrm>
              <a:off x="5649082" y="2550525"/>
              <a:ext cx="2639410" cy="526539"/>
            </a:xfrm>
            <a:custGeom>
              <a:rect b="b" l="l" r="r" t="t"/>
              <a:pathLst>
                <a:path extrusionOk="0" h="18091" w="90678">
                  <a:moveTo>
                    <a:pt x="31030" y="1"/>
                  </a:moveTo>
                  <a:cubicBezTo>
                    <a:pt x="29090" y="1"/>
                    <a:pt x="27280" y="690"/>
                    <a:pt x="25531" y="1485"/>
                  </a:cubicBezTo>
                  <a:cubicBezTo>
                    <a:pt x="25523" y="1500"/>
                    <a:pt x="25512" y="1516"/>
                    <a:pt x="25506" y="1533"/>
                  </a:cubicBezTo>
                  <a:lnTo>
                    <a:pt x="25477" y="1510"/>
                  </a:lnTo>
                  <a:cubicBezTo>
                    <a:pt x="25110" y="1677"/>
                    <a:pt x="24741" y="1849"/>
                    <a:pt x="24379" y="2020"/>
                  </a:cubicBezTo>
                  <a:cubicBezTo>
                    <a:pt x="22336" y="2983"/>
                    <a:pt x="20223" y="3977"/>
                    <a:pt x="17891" y="4090"/>
                  </a:cubicBezTo>
                  <a:cubicBezTo>
                    <a:pt x="17739" y="4097"/>
                    <a:pt x="17588" y="4101"/>
                    <a:pt x="17437" y="4101"/>
                  </a:cubicBezTo>
                  <a:cubicBezTo>
                    <a:pt x="16072" y="4101"/>
                    <a:pt x="14728" y="3821"/>
                    <a:pt x="13424" y="3548"/>
                  </a:cubicBezTo>
                  <a:cubicBezTo>
                    <a:pt x="12221" y="3299"/>
                    <a:pt x="10978" y="3039"/>
                    <a:pt x="9736" y="3005"/>
                  </a:cubicBezTo>
                  <a:cubicBezTo>
                    <a:pt x="9628" y="3002"/>
                    <a:pt x="9520" y="3000"/>
                    <a:pt x="9412" y="3000"/>
                  </a:cubicBezTo>
                  <a:cubicBezTo>
                    <a:pt x="7384" y="3000"/>
                    <a:pt x="5432" y="3569"/>
                    <a:pt x="3533" y="4270"/>
                  </a:cubicBezTo>
                  <a:cubicBezTo>
                    <a:pt x="3168" y="4850"/>
                    <a:pt x="2826" y="5445"/>
                    <a:pt x="2511" y="6058"/>
                  </a:cubicBezTo>
                  <a:cubicBezTo>
                    <a:pt x="929" y="9145"/>
                    <a:pt x="161" y="12522"/>
                    <a:pt x="0" y="15962"/>
                  </a:cubicBezTo>
                  <a:cubicBezTo>
                    <a:pt x="2270" y="16366"/>
                    <a:pt x="4755" y="16709"/>
                    <a:pt x="7278" y="16709"/>
                  </a:cubicBezTo>
                  <a:cubicBezTo>
                    <a:pt x="8783" y="16709"/>
                    <a:pt x="10300" y="16587"/>
                    <a:pt x="11793" y="16283"/>
                  </a:cubicBezTo>
                  <a:cubicBezTo>
                    <a:pt x="14085" y="15815"/>
                    <a:pt x="16300" y="14920"/>
                    <a:pt x="18442" y="14053"/>
                  </a:cubicBezTo>
                  <a:cubicBezTo>
                    <a:pt x="20336" y="13289"/>
                    <a:pt x="22266" y="12510"/>
                    <a:pt x="24263" y="12025"/>
                  </a:cubicBezTo>
                  <a:cubicBezTo>
                    <a:pt x="24364" y="11909"/>
                    <a:pt x="24432" y="11779"/>
                    <a:pt x="24444" y="11631"/>
                  </a:cubicBezTo>
                  <a:cubicBezTo>
                    <a:pt x="24464" y="11374"/>
                    <a:pt x="24308" y="11128"/>
                    <a:pt x="24096" y="10957"/>
                  </a:cubicBezTo>
                  <a:cubicBezTo>
                    <a:pt x="23461" y="10888"/>
                    <a:pt x="22826" y="10833"/>
                    <a:pt x="22192" y="10804"/>
                  </a:cubicBezTo>
                  <a:cubicBezTo>
                    <a:pt x="21792" y="10787"/>
                    <a:pt x="21381" y="10778"/>
                    <a:pt x="20964" y="10778"/>
                  </a:cubicBezTo>
                  <a:cubicBezTo>
                    <a:pt x="18010" y="10778"/>
                    <a:pt x="15026" y="11234"/>
                    <a:pt x="12140" y="11674"/>
                  </a:cubicBezTo>
                  <a:cubicBezTo>
                    <a:pt x="10570" y="11914"/>
                    <a:pt x="8945" y="12163"/>
                    <a:pt x="7340" y="12335"/>
                  </a:cubicBezTo>
                  <a:cubicBezTo>
                    <a:pt x="7098" y="12363"/>
                    <a:pt x="6855" y="12377"/>
                    <a:pt x="6612" y="12378"/>
                  </a:cubicBezTo>
                  <a:cubicBezTo>
                    <a:pt x="5736" y="12378"/>
                    <a:pt x="5158" y="12157"/>
                    <a:pt x="4849" y="11702"/>
                  </a:cubicBezTo>
                  <a:cubicBezTo>
                    <a:pt x="4682" y="11457"/>
                    <a:pt x="4609" y="11160"/>
                    <a:pt x="4645" y="10866"/>
                  </a:cubicBezTo>
                  <a:cubicBezTo>
                    <a:pt x="4722" y="10160"/>
                    <a:pt x="5321" y="9586"/>
                    <a:pt x="5671" y="9306"/>
                  </a:cubicBezTo>
                  <a:cubicBezTo>
                    <a:pt x="8403" y="7114"/>
                    <a:pt x="12352" y="6569"/>
                    <a:pt x="15856" y="6326"/>
                  </a:cubicBezTo>
                  <a:cubicBezTo>
                    <a:pt x="16351" y="6292"/>
                    <a:pt x="16848" y="6261"/>
                    <a:pt x="17346" y="6230"/>
                  </a:cubicBezTo>
                  <a:cubicBezTo>
                    <a:pt x="20447" y="6039"/>
                    <a:pt x="23653" y="5843"/>
                    <a:pt x="26432" y="4682"/>
                  </a:cubicBezTo>
                  <a:cubicBezTo>
                    <a:pt x="26825" y="4517"/>
                    <a:pt x="27220" y="4330"/>
                    <a:pt x="27602" y="4149"/>
                  </a:cubicBezTo>
                  <a:cubicBezTo>
                    <a:pt x="28652" y="3649"/>
                    <a:pt x="29738" y="3133"/>
                    <a:pt x="30957" y="3016"/>
                  </a:cubicBezTo>
                  <a:cubicBezTo>
                    <a:pt x="31138" y="2999"/>
                    <a:pt x="31324" y="2990"/>
                    <a:pt x="31509" y="2990"/>
                  </a:cubicBezTo>
                  <a:cubicBezTo>
                    <a:pt x="32895" y="2990"/>
                    <a:pt x="34271" y="3480"/>
                    <a:pt x="35452" y="3938"/>
                  </a:cubicBezTo>
                  <a:cubicBezTo>
                    <a:pt x="38164" y="4994"/>
                    <a:pt x="41093" y="6400"/>
                    <a:pt x="42261" y="8838"/>
                  </a:cubicBezTo>
                  <a:cubicBezTo>
                    <a:pt x="42872" y="10118"/>
                    <a:pt x="42734" y="11448"/>
                    <a:pt x="41909" y="12228"/>
                  </a:cubicBezTo>
                  <a:cubicBezTo>
                    <a:pt x="41259" y="12843"/>
                    <a:pt x="40244" y="13129"/>
                    <a:pt x="38711" y="13129"/>
                  </a:cubicBezTo>
                  <a:lnTo>
                    <a:pt x="38511" y="13128"/>
                  </a:lnTo>
                  <a:cubicBezTo>
                    <a:pt x="38216" y="13123"/>
                    <a:pt x="37920" y="13111"/>
                    <a:pt x="37624" y="13095"/>
                  </a:cubicBezTo>
                  <a:cubicBezTo>
                    <a:pt x="37609" y="13114"/>
                    <a:pt x="37595" y="13134"/>
                    <a:pt x="37582" y="13154"/>
                  </a:cubicBezTo>
                  <a:cubicBezTo>
                    <a:pt x="37454" y="13383"/>
                    <a:pt x="37507" y="13668"/>
                    <a:pt x="37646" y="13892"/>
                  </a:cubicBezTo>
                  <a:cubicBezTo>
                    <a:pt x="38321" y="14103"/>
                    <a:pt x="39000" y="14295"/>
                    <a:pt x="39688" y="14448"/>
                  </a:cubicBezTo>
                  <a:cubicBezTo>
                    <a:pt x="41404" y="14832"/>
                    <a:pt x="43158" y="14983"/>
                    <a:pt x="44942" y="14983"/>
                  </a:cubicBezTo>
                  <a:cubicBezTo>
                    <a:pt x="47697" y="14983"/>
                    <a:pt x="50523" y="14624"/>
                    <a:pt x="53394" y="14208"/>
                  </a:cubicBezTo>
                  <a:lnTo>
                    <a:pt x="53441" y="14202"/>
                  </a:lnTo>
                  <a:cubicBezTo>
                    <a:pt x="54541" y="14043"/>
                    <a:pt x="55669" y="13880"/>
                    <a:pt x="56796" y="13880"/>
                  </a:cubicBezTo>
                  <a:cubicBezTo>
                    <a:pt x="57211" y="13880"/>
                    <a:pt x="57625" y="13902"/>
                    <a:pt x="58038" y="13954"/>
                  </a:cubicBezTo>
                  <a:cubicBezTo>
                    <a:pt x="59822" y="14182"/>
                    <a:pt x="61266" y="14999"/>
                    <a:pt x="61899" y="16143"/>
                  </a:cubicBezTo>
                  <a:cubicBezTo>
                    <a:pt x="62026" y="16382"/>
                    <a:pt x="62116" y="16640"/>
                    <a:pt x="62162" y="16908"/>
                  </a:cubicBezTo>
                  <a:cubicBezTo>
                    <a:pt x="62606" y="17137"/>
                    <a:pt x="63137" y="17244"/>
                    <a:pt x="63656" y="17244"/>
                  </a:cubicBezTo>
                  <a:cubicBezTo>
                    <a:pt x="63698" y="17244"/>
                    <a:pt x="63740" y="17244"/>
                    <a:pt x="63782" y="17242"/>
                  </a:cubicBezTo>
                  <a:cubicBezTo>
                    <a:pt x="64263" y="17225"/>
                    <a:pt x="64734" y="17131"/>
                    <a:pt x="65195" y="17006"/>
                  </a:cubicBezTo>
                  <a:cubicBezTo>
                    <a:pt x="67096" y="16146"/>
                    <a:pt x="69016" y="15588"/>
                    <a:pt x="70932" y="15341"/>
                  </a:cubicBezTo>
                  <a:cubicBezTo>
                    <a:pt x="71782" y="15232"/>
                    <a:pt x="72634" y="15184"/>
                    <a:pt x="73486" y="15184"/>
                  </a:cubicBezTo>
                  <a:cubicBezTo>
                    <a:pt x="76942" y="15184"/>
                    <a:pt x="80408" y="15980"/>
                    <a:pt x="83781" y="16755"/>
                  </a:cubicBezTo>
                  <a:cubicBezTo>
                    <a:pt x="86053" y="17276"/>
                    <a:pt x="88365" y="17807"/>
                    <a:pt x="90677" y="18091"/>
                  </a:cubicBezTo>
                  <a:cubicBezTo>
                    <a:pt x="90159" y="13668"/>
                    <a:pt x="90020" y="9185"/>
                    <a:pt x="89817" y="4723"/>
                  </a:cubicBezTo>
                  <a:cubicBezTo>
                    <a:pt x="89283" y="4706"/>
                    <a:pt x="88749" y="4698"/>
                    <a:pt x="88214" y="4698"/>
                  </a:cubicBezTo>
                  <a:cubicBezTo>
                    <a:pt x="87931" y="4698"/>
                    <a:pt x="87648" y="4700"/>
                    <a:pt x="87365" y="4705"/>
                  </a:cubicBezTo>
                  <a:lnTo>
                    <a:pt x="87168" y="4708"/>
                  </a:lnTo>
                  <a:cubicBezTo>
                    <a:pt x="86952" y="4712"/>
                    <a:pt x="86734" y="4717"/>
                    <a:pt x="86516" y="4717"/>
                  </a:cubicBezTo>
                  <a:cubicBezTo>
                    <a:pt x="85959" y="4717"/>
                    <a:pt x="85398" y="4688"/>
                    <a:pt x="84855" y="4559"/>
                  </a:cubicBezTo>
                  <a:cubicBezTo>
                    <a:pt x="84756" y="4536"/>
                    <a:pt x="84660" y="4508"/>
                    <a:pt x="84566" y="4479"/>
                  </a:cubicBezTo>
                  <a:cubicBezTo>
                    <a:pt x="83566" y="4494"/>
                    <a:pt x="82572" y="4666"/>
                    <a:pt x="81606" y="4920"/>
                  </a:cubicBezTo>
                  <a:cubicBezTo>
                    <a:pt x="78429" y="7273"/>
                    <a:pt x="74116" y="8610"/>
                    <a:pt x="70000" y="8610"/>
                  </a:cubicBezTo>
                  <a:cubicBezTo>
                    <a:pt x="68156" y="8610"/>
                    <a:pt x="66353" y="8343"/>
                    <a:pt x="64712" y="7779"/>
                  </a:cubicBezTo>
                  <a:cubicBezTo>
                    <a:pt x="63794" y="7465"/>
                    <a:pt x="62888" y="7070"/>
                    <a:pt x="62011" y="6689"/>
                  </a:cubicBezTo>
                  <a:cubicBezTo>
                    <a:pt x="60071" y="5846"/>
                    <a:pt x="58063" y="4974"/>
                    <a:pt x="55891" y="4960"/>
                  </a:cubicBezTo>
                  <a:cubicBezTo>
                    <a:pt x="55885" y="4960"/>
                    <a:pt x="55880" y="4960"/>
                    <a:pt x="55874" y="4960"/>
                  </a:cubicBezTo>
                  <a:cubicBezTo>
                    <a:pt x="54388" y="4960"/>
                    <a:pt x="52923" y="5360"/>
                    <a:pt x="51507" y="5750"/>
                  </a:cubicBezTo>
                  <a:cubicBezTo>
                    <a:pt x="50086" y="6140"/>
                    <a:pt x="48623" y="6549"/>
                    <a:pt x="47108" y="6549"/>
                  </a:cubicBezTo>
                  <a:cubicBezTo>
                    <a:pt x="47049" y="6549"/>
                    <a:pt x="46989" y="6548"/>
                    <a:pt x="46930" y="6547"/>
                  </a:cubicBezTo>
                  <a:cubicBezTo>
                    <a:pt x="43900" y="6491"/>
                    <a:pt x="41395" y="4841"/>
                    <a:pt x="38973" y="3247"/>
                  </a:cubicBezTo>
                  <a:cubicBezTo>
                    <a:pt x="36604" y="1688"/>
                    <a:pt x="34155" y="76"/>
                    <a:pt x="31242" y="3"/>
                  </a:cubicBezTo>
                  <a:cubicBezTo>
                    <a:pt x="31171" y="1"/>
                    <a:pt x="31100" y="1"/>
                    <a:pt x="310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41"/>
            <p:cNvSpPr/>
            <p:nvPr/>
          </p:nvSpPr>
          <p:spPr>
            <a:xfrm>
              <a:off x="5651003" y="3095358"/>
              <a:ext cx="922650" cy="311162"/>
            </a:xfrm>
            <a:custGeom>
              <a:rect b="b" l="l" r="r" t="t"/>
              <a:pathLst>
                <a:path extrusionOk="0" h="10691" w="31698">
                  <a:moveTo>
                    <a:pt x="23004" y="0"/>
                  </a:moveTo>
                  <a:cubicBezTo>
                    <a:pt x="21703" y="0"/>
                    <a:pt x="20400" y="166"/>
                    <a:pt x="19150" y="505"/>
                  </a:cubicBezTo>
                  <a:cubicBezTo>
                    <a:pt x="18378" y="716"/>
                    <a:pt x="17612" y="993"/>
                    <a:pt x="16872" y="1262"/>
                  </a:cubicBezTo>
                  <a:cubicBezTo>
                    <a:pt x="15666" y="1701"/>
                    <a:pt x="14419" y="2153"/>
                    <a:pt x="13096" y="2331"/>
                  </a:cubicBezTo>
                  <a:cubicBezTo>
                    <a:pt x="12626" y="2393"/>
                    <a:pt x="12155" y="2420"/>
                    <a:pt x="11684" y="2420"/>
                  </a:cubicBezTo>
                  <a:cubicBezTo>
                    <a:pt x="10134" y="2420"/>
                    <a:pt x="8586" y="2128"/>
                    <a:pt x="7077" y="1841"/>
                  </a:cubicBezTo>
                  <a:cubicBezTo>
                    <a:pt x="6430" y="1718"/>
                    <a:pt x="5761" y="1591"/>
                    <a:pt x="5106" y="1490"/>
                  </a:cubicBezTo>
                  <a:cubicBezTo>
                    <a:pt x="3730" y="1281"/>
                    <a:pt x="2339" y="1175"/>
                    <a:pt x="948" y="1175"/>
                  </a:cubicBezTo>
                  <a:cubicBezTo>
                    <a:pt x="632" y="1175"/>
                    <a:pt x="316" y="1180"/>
                    <a:pt x="1" y="1191"/>
                  </a:cubicBezTo>
                  <a:cubicBezTo>
                    <a:pt x="154" y="3143"/>
                    <a:pt x="476" y="5086"/>
                    <a:pt x="928" y="6981"/>
                  </a:cubicBezTo>
                  <a:cubicBezTo>
                    <a:pt x="1225" y="8232"/>
                    <a:pt x="1577" y="9467"/>
                    <a:pt x="1970" y="10690"/>
                  </a:cubicBezTo>
                  <a:cubicBezTo>
                    <a:pt x="3097" y="10461"/>
                    <a:pt x="4178" y="9944"/>
                    <a:pt x="5235" y="9439"/>
                  </a:cubicBezTo>
                  <a:cubicBezTo>
                    <a:pt x="5639" y="9246"/>
                    <a:pt x="6057" y="9046"/>
                    <a:pt x="6469" y="8866"/>
                  </a:cubicBezTo>
                  <a:cubicBezTo>
                    <a:pt x="8665" y="7910"/>
                    <a:pt x="11141" y="7439"/>
                    <a:pt x="13621" y="7439"/>
                  </a:cubicBezTo>
                  <a:cubicBezTo>
                    <a:pt x="16107" y="7439"/>
                    <a:pt x="18596" y="7912"/>
                    <a:pt x="20811" y="8842"/>
                  </a:cubicBezTo>
                  <a:lnTo>
                    <a:pt x="20814" y="8761"/>
                  </a:lnTo>
                  <a:cubicBezTo>
                    <a:pt x="21007" y="8769"/>
                    <a:pt x="21200" y="8773"/>
                    <a:pt x="21393" y="8773"/>
                  </a:cubicBezTo>
                  <a:cubicBezTo>
                    <a:pt x="24869" y="8773"/>
                    <a:pt x="28382" y="7464"/>
                    <a:pt x="30680" y="5281"/>
                  </a:cubicBezTo>
                  <a:cubicBezTo>
                    <a:pt x="31374" y="4622"/>
                    <a:pt x="31697" y="4064"/>
                    <a:pt x="31668" y="3574"/>
                  </a:cubicBezTo>
                  <a:cubicBezTo>
                    <a:pt x="31632" y="2961"/>
                    <a:pt x="31041" y="2321"/>
                    <a:pt x="29957" y="1725"/>
                  </a:cubicBezTo>
                  <a:cubicBezTo>
                    <a:pt x="27890" y="589"/>
                    <a:pt x="25451" y="0"/>
                    <a:pt x="2300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41"/>
            <p:cNvSpPr/>
            <p:nvPr/>
          </p:nvSpPr>
          <p:spPr>
            <a:xfrm>
              <a:off x="5766964" y="2228457"/>
              <a:ext cx="2470965" cy="424264"/>
            </a:xfrm>
            <a:custGeom>
              <a:rect b="b" l="l" r="r" t="t"/>
              <a:pathLst>
                <a:path extrusionOk="0" h="14577" w="84891">
                  <a:moveTo>
                    <a:pt x="83996" y="1"/>
                  </a:moveTo>
                  <a:cubicBezTo>
                    <a:pt x="83895" y="19"/>
                    <a:pt x="83796" y="38"/>
                    <a:pt x="83695" y="57"/>
                  </a:cubicBezTo>
                  <a:cubicBezTo>
                    <a:pt x="82319" y="649"/>
                    <a:pt x="80980" y="1323"/>
                    <a:pt x="79663" y="1992"/>
                  </a:cubicBezTo>
                  <a:cubicBezTo>
                    <a:pt x="76393" y="3646"/>
                    <a:pt x="73014" y="5359"/>
                    <a:pt x="69199" y="5719"/>
                  </a:cubicBezTo>
                  <a:cubicBezTo>
                    <a:pt x="68309" y="5803"/>
                    <a:pt x="67399" y="5812"/>
                    <a:pt x="66518" y="5821"/>
                  </a:cubicBezTo>
                  <a:cubicBezTo>
                    <a:pt x="65175" y="5835"/>
                    <a:pt x="63786" y="5849"/>
                    <a:pt x="62475" y="6134"/>
                  </a:cubicBezTo>
                  <a:cubicBezTo>
                    <a:pt x="61476" y="6351"/>
                    <a:pt x="60516" y="6727"/>
                    <a:pt x="59589" y="7091"/>
                  </a:cubicBezTo>
                  <a:cubicBezTo>
                    <a:pt x="58976" y="7331"/>
                    <a:pt x="58343" y="7580"/>
                    <a:pt x="57697" y="7783"/>
                  </a:cubicBezTo>
                  <a:cubicBezTo>
                    <a:pt x="56900" y="8035"/>
                    <a:pt x="55909" y="8257"/>
                    <a:pt x="54897" y="8257"/>
                  </a:cubicBezTo>
                  <a:cubicBezTo>
                    <a:pt x="54177" y="8257"/>
                    <a:pt x="53448" y="8142"/>
                    <a:pt x="52772" y="7848"/>
                  </a:cubicBezTo>
                  <a:cubicBezTo>
                    <a:pt x="52628" y="7852"/>
                    <a:pt x="52484" y="7856"/>
                    <a:pt x="52338" y="7856"/>
                  </a:cubicBezTo>
                  <a:cubicBezTo>
                    <a:pt x="52199" y="7856"/>
                    <a:pt x="52059" y="7854"/>
                    <a:pt x="51919" y="7849"/>
                  </a:cubicBezTo>
                  <a:cubicBezTo>
                    <a:pt x="49897" y="7791"/>
                    <a:pt x="47903" y="7356"/>
                    <a:pt x="45977" y="6936"/>
                  </a:cubicBezTo>
                  <a:cubicBezTo>
                    <a:pt x="44161" y="6541"/>
                    <a:pt x="42282" y="6131"/>
                    <a:pt x="40393" y="6041"/>
                  </a:cubicBezTo>
                  <a:cubicBezTo>
                    <a:pt x="40077" y="6026"/>
                    <a:pt x="39758" y="6020"/>
                    <a:pt x="39438" y="6020"/>
                  </a:cubicBezTo>
                  <a:cubicBezTo>
                    <a:pt x="38597" y="6020"/>
                    <a:pt x="37750" y="6064"/>
                    <a:pt x="36923" y="6108"/>
                  </a:cubicBezTo>
                  <a:cubicBezTo>
                    <a:pt x="36089" y="6152"/>
                    <a:pt x="35241" y="6196"/>
                    <a:pt x="34393" y="6196"/>
                  </a:cubicBezTo>
                  <a:cubicBezTo>
                    <a:pt x="33619" y="6196"/>
                    <a:pt x="32844" y="6159"/>
                    <a:pt x="32080" y="6051"/>
                  </a:cubicBezTo>
                  <a:cubicBezTo>
                    <a:pt x="30263" y="5790"/>
                    <a:pt x="28560" y="5133"/>
                    <a:pt x="26913" y="4498"/>
                  </a:cubicBezTo>
                  <a:cubicBezTo>
                    <a:pt x="25933" y="4120"/>
                    <a:pt x="24919" y="3728"/>
                    <a:pt x="23894" y="3427"/>
                  </a:cubicBezTo>
                  <a:cubicBezTo>
                    <a:pt x="22945" y="3147"/>
                    <a:pt x="21241" y="2730"/>
                    <a:pt x="19538" y="2730"/>
                  </a:cubicBezTo>
                  <a:cubicBezTo>
                    <a:pt x="19166" y="2730"/>
                    <a:pt x="18795" y="2750"/>
                    <a:pt x="18431" y="2795"/>
                  </a:cubicBezTo>
                  <a:cubicBezTo>
                    <a:pt x="17547" y="3131"/>
                    <a:pt x="16790" y="3786"/>
                    <a:pt x="16115" y="4430"/>
                  </a:cubicBezTo>
                  <a:cubicBezTo>
                    <a:pt x="15433" y="5081"/>
                    <a:pt x="14725" y="5775"/>
                    <a:pt x="13872" y="6198"/>
                  </a:cubicBezTo>
                  <a:cubicBezTo>
                    <a:pt x="13368" y="6561"/>
                    <a:pt x="12778" y="6874"/>
                    <a:pt x="12117" y="7120"/>
                  </a:cubicBezTo>
                  <a:cubicBezTo>
                    <a:pt x="10471" y="7733"/>
                    <a:pt x="8677" y="7874"/>
                    <a:pt x="6983" y="7935"/>
                  </a:cubicBezTo>
                  <a:cubicBezTo>
                    <a:pt x="6613" y="7948"/>
                    <a:pt x="6242" y="7958"/>
                    <a:pt x="5870" y="7967"/>
                  </a:cubicBezTo>
                  <a:cubicBezTo>
                    <a:pt x="5643" y="7973"/>
                    <a:pt x="5412" y="7979"/>
                    <a:pt x="5181" y="7986"/>
                  </a:cubicBezTo>
                  <a:cubicBezTo>
                    <a:pt x="3407" y="10145"/>
                    <a:pt x="1545" y="12249"/>
                    <a:pt x="0" y="14540"/>
                  </a:cubicBezTo>
                  <a:cubicBezTo>
                    <a:pt x="1739" y="13934"/>
                    <a:pt x="3525" y="13475"/>
                    <a:pt x="5388" y="13475"/>
                  </a:cubicBezTo>
                  <a:cubicBezTo>
                    <a:pt x="5490" y="13475"/>
                    <a:pt x="5593" y="13477"/>
                    <a:pt x="5695" y="13480"/>
                  </a:cubicBezTo>
                  <a:cubicBezTo>
                    <a:pt x="6966" y="13515"/>
                    <a:pt x="8225" y="13778"/>
                    <a:pt x="9442" y="14032"/>
                  </a:cubicBezTo>
                  <a:cubicBezTo>
                    <a:pt x="10729" y="14300"/>
                    <a:pt x="12057" y="14577"/>
                    <a:pt x="13386" y="14577"/>
                  </a:cubicBezTo>
                  <a:cubicBezTo>
                    <a:pt x="13532" y="14577"/>
                    <a:pt x="13678" y="14573"/>
                    <a:pt x="13824" y="14566"/>
                  </a:cubicBezTo>
                  <a:cubicBezTo>
                    <a:pt x="16087" y="14458"/>
                    <a:pt x="18168" y="13478"/>
                    <a:pt x="20180" y="12531"/>
                  </a:cubicBezTo>
                  <a:cubicBezTo>
                    <a:pt x="20506" y="12377"/>
                    <a:pt x="20834" y="12224"/>
                    <a:pt x="21163" y="12072"/>
                  </a:cubicBezTo>
                  <a:lnTo>
                    <a:pt x="21216" y="12024"/>
                  </a:lnTo>
                  <a:cubicBezTo>
                    <a:pt x="22489" y="9608"/>
                    <a:pt x="25600" y="7907"/>
                    <a:pt x="29258" y="7664"/>
                  </a:cubicBezTo>
                  <a:cubicBezTo>
                    <a:pt x="29604" y="7641"/>
                    <a:pt x="29948" y="7630"/>
                    <a:pt x="30290" y="7630"/>
                  </a:cubicBezTo>
                  <a:cubicBezTo>
                    <a:pt x="33589" y="7630"/>
                    <a:pt x="36705" y="8641"/>
                    <a:pt x="39110" y="9554"/>
                  </a:cubicBezTo>
                  <a:cubicBezTo>
                    <a:pt x="39477" y="9693"/>
                    <a:pt x="39844" y="9836"/>
                    <a:pt x="40212" y="9980"/>
                  </a:cubicBezTo>
                  <a:cubicBezTo>
                    <a:pt x="42564" y="10896"/>
                    <a:pt x="44988" y="11842"/>
                    <a:pt x="47545" y="11842"/>
                  </a:cubicBezTo>
                  <a:cubicBezTo>
                    <a:pt x="47648" y="11842"/>
                    <a:pt x="47750" y="11840"/>
                    <a:pt x="47853" y="11837"/>
                  </a:cubicBezTo>
                  <a:cubicBezTo>
                    <a:pt x="48912" y="11803"/>
                    <a:pt x="49976" y="11597"/>
                    <a:pt x="51007" y="11398"/>
                  </a:cubicBezTo>
                  <a:cubicBezTo>
                    <a:pt x="52143" y="11178"/>
                    <a:pt x="53311" y="10952"/>
                    <a:pt x="54492" y="10952"/>
                  </a:cubicBezTo>
                  <a:cubicBezTo>
                    <a:pt x="54680" y="10952"/>
                    <a:pt x="54867" y="10958"/>
                    <a:pt x="55055" y="10970"/>
                  </a:cubicBezTo>
                  <a:cubicBezTo>
                    <a:pt x="56468" y="11063"/>
                    <a:pt x="57806" y="11524"/>
                    <a:pt x="59100" y="11972"/>
                  </a:cubicBezTo>
                  <a:cubicBezTo>
                    <a:pt x="60424" y="12427"/>
                    <a:pt x="61792" y="12901"/>
                    <a:pt x="63218" y="12961"/>
                  </a:cubicBezTo>
                  <a:cubicBezTo>
                    <a:pt x="63332" y="12966"/>
                    <a:pt x="63445" y="12968"/>
                    <a:pt x="63558" y="12968"/>
                  </a:cubicBezTo>
                  <a:cubicBezTo>
                    <a:pt x="65941" y="12968"/>
                    <a:pt x="68110" y="11895"/>
                    <a:pt x="70483" y="10603"/>
                  </a:cubicBezTo>
                  <a:lnTo>
                    <a:pt x="77988" y="6515"/>
                  </a:lnTo>
                  <a:cubicBezTo>
                    <a:pt x="78807" y="6069"/>
                    <a:pt x="79736" y="5563"/>
                    <a:pt x="80773" y="5379"/>
                  </a:cubicBezTo>
                  <a:cubicBezTo>
                    <a:pt x="80985" y="5341"/>
                    <a:pt x="81605" y="5243"/>
                    <a:pt x="82288" y="5243"/>
                  </a:cubicBezTo>
                  <a:cubicBezTo>
                    <a:pt x="82976" y="5243"/>
                    <a:pt x="83728" y="5342"/>
                    <a:pt x="84192" y="5702"/>
                  </a:cubicBezTo>
                  <a:cubicBezTo>
                    <a:pt x="84206" y="5696"/>
                    <a:pt x="84222" y="5690"/>
                    <a:pt x="84236" y="5684"/>
                  </a:cubicBezTo>
                  <a:cubicBezTo>
                    <a:pt x="84403" y="5376"/>
                    <a:pt x="84661" y="5142"/>
                    <a:pt x="84891" y="4981"/>
                  </a:cubicBezTo>
                  <a:cubicBezTo>
                    <a:pt x="84660" y="3306"/>
                    <a:pt x="84369" y="1642"/>
                    <a:pt x="839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41"/>
            <p:cNvSpPr/>
            <p:nvPr/>
          </p:nvSpPr>
          <p:spPr>
            <a:xfrm>
              <a:off x="7034936" y="1555973"/>
              <a:ext cx="865366" cy="284065"/>
            </a:xfrm>
            <a:custGeom>
              <a:rect b="b" l="l" r="r" t="t"/>
              <a:pathLst>
                <a:path extrusionOk="0" h="9760" w="29730">
                  <a:moveTo>
                    <a:pt x="16480" y="0"/>
                  </a:moveTo>
                  <a:cubicBezTo>
                    <a:pt x="14718" y="0"/>
                    <a:pt x="12956" y="185"/>
                    <a:pt x="11193" y="406"/>
                  </a:cubicBezTo>
                  <a:cubicBezTo>
                    <a:pt x="8836" y="946"/>
                    <a:pt x="6656" y="1767"/>
                    <a:pt x="4831" y="2521"/>
                  </a:cubicBezTo>
                  <a:cubicBezTo>
                    <a:pt x="3360" y="3129"/>
                    <a:pt x="1711" y="3877"/>
                    <a:pt x="748" y="5074"/>
                  </a:cubicBezTo>
                  <a:cubicBezTo>
                    <a:pt x="253" y="5690"/>
                    <a:pt x="1" y="6448"/>
                    <a:pt x="60" y="7156"/>
                  </a:cubicBezTo>
                  <a:cubicBezTo>
                    <a:pt x="61" y="7180"/>
                    <a:pt x="66" y="7205"/>
                    <a:pt x="69" y="7233"/>
                  </a:cubicBezTo>
                  <a:cubicBezTo>
                    <a:pt x="324" y="7626"/>
                    <a:pt x="495" y="8054"/>
                    <a:pt x="637" y="8458"/>
                  </a:cubicBezTo>
                  <a:cubicBezTo>
                    <a:pt x="711" y="8535"/>
                    <a:pt x="789" y="8608"/>
                    <a:pt x="872" y="8676"/>
                  </a:cubicBezTo>
                  <a:cubicBezTo>
                    <a:pt x="1532" y="9196"/>
                    <a:pt x="2554" y="9462"/>
                    <a:pt x="3908" y="9464"/>
                  </a:cubicBezTo>
                  <a:lnTo>
                    <a:pt x="3928" y="9760"/>
                  </a:lnTo>
                  <a:lnTo>
                    <a:pt x="3928" y="9464"/>
                  </a:lnTo>
                  <a:cubicBezTo>
                    <a:pt x="6498" y="9464"/>
                    <a:pt x="8976" y="8690"/>
                    <a:pt x="11374" y="7942"/>
                  </a:cubicBezTo>
                  <a:cubicBezTo>
                    <a:pt x="13062" y="7416"/>
                    <a:pt x="14805" y="6872"/>
                    <a:pt x="16590" y="6588"/>
                  </a:cubicBezTo>
                  <a:cubicBezTo>
                    <a:pt x="18198" y="6332"/>
                    <a:pt x="19873" y="6283"/>
                    <a:pt x="21494" y="6235"/>
                  </a:cubicBezTo>
                  <a:cubicBezTo>
                    <a:pt x="23912" y="6163"/>
                    <a:pt x="26414" y="6091"/>
                    <a:pt x="28664" y="5318"/>
                  </a:cubicBezTo>
                  <a:cubicBezTo>
                    <a:pt x="29189" y="5137"/>
                    <a:pt x="29522" y="4945"/>
                    <a:pt x="29730" y="4770"/>
                  </a:cubicBezTo>
                  <a:cubicBezTo>
                    <a:pt x="26517" y="2231"/>
                    <a:pt x="22715" y="494"/>
                    <a:pt x="18580" y="97"/>
                  </a:cubicBezTo>
                  <a:cubicBezTo>
                    <a:pt x="17880" y="29"/>
                    <a:pt x="17180" y="0"/>
                    <a:pt x="164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41"/>
            <p:cNvSpPr/>
            <p:nvPr/>
          </p:nvSpPr>
          <p:spPr>
            <a:xfrm>
              <a:off x="5948764" y="3976986"/>
              <a:ext cx="836870" cy="381887"/>
            </a:xfrm>
            <a:custGeom>
              <a:rect b="b" l="l" r="r" t="t"/>
              <a:pathLst>
                <a:path extrusionOk="0" h="13121" w="28751">
                  <a:moveTo>
                    <a:pt x="0" y="1"/>
                  </a:moveTo>
                  <a:lnTo>
                    <a:pt x="0" y="1"/>
                  </a:lnTo>
                  <a:cubicBezTo>
                    <a:pt x="1561" y="3562"/>
                    <a:pt x="3129" y="7131"/>
                    <a:pt x="4864" y="10605"/>
                  </a:cubicBezTo>
                  <a:cubicBezTo>
                    <a:pt x="7193" y="12042"/>
                    <a:pt x="10241" y="12825"/>
                    <a:pt x="13541" y="12825"/>
                  </a:cubicBezTo>
                  <a:lnTo>
                    <a:pt x="13541" y="13121"/>
                  </a:lnTo>
                  <a:lnTo>
                    <a:pt x="13561" y="12825"/>
                  </a:lnTo>
                  <a:cubicBezTo>
                    <a:pt x="16580" y="12822"/>
                    <a:pt x="19781" y="12198"/>
                    <a:pt x="23344" y="10918"/>
                  </a:cubicBezTo>
                  <a:cubicBezTo>
                    <a:pt x="25063" y="10299"/>
                    <a:pt x="27141" y="9385"/>
                    <a:pt x="27938" y="7795"/>
                  </a:cubicBezTo>
                  <a:cubicBezTo>
                    <a:pt x="28751" y="6173"/>
                    <a:pt x="27895" y="4340"/>
                    <a:pt x="26687" y="3243"/>
                  </a:cubicBezTo>
                  <a:cubicBezTo>
                    <a:pt x="25432" y="2105"/>
                    <a:pt x="23580" y="1321"/>
                    <a:pt x="21182" y="917"/>
                  </a:cubicBezTo>
                  <a:cubicBezTo>
                    <a:pt x="19834" y="690"/>
                    <a:pt x="18342" y="578"/>
                    <a:pt x="16620" y="578"/>
                  </a:cubicBezTo>
                  <a:cubicBezTo>
                    <a:pt x="15250" y="578"/>
                    <a:pt x="13851" y="648"/>
                    <a:pt x="12484" y="721"/>
                  </a:cubicBezTo>
                  <a:cubicBezTo>
                    <a:pt x="12343" y="778"/>
                    <a:pt x="12196" y="837"/>
                    <a:pt x="12041" y="894"/>
                  </a:cubicBezTo>
                  <a:lnTo>
                    <a:pt x="12026" y="820"/>
                  </a:lnTo>
                  <a:lnTo>
                    <a:pt x="11766" y="913"/>
                  </a:lnTo>
                  <a:lnTo>
                    <a:pt x="11735" y="761"/>
                  </a:lnTo>
                  <a:cubicBezTo>
                    <a:pt x="10324" y="837"/>
                    <a:pt x="8877" y="910"/>
                    <a:pt x="7453" y="910"/>
                  </a:cubicBezTo>
                  <a:cubicBezTo>
                    <a:pt x="5960" y="910"/>
                    <a:pt x="4649" y="829"/>
                    <a:pt x="3446" y="662"/>
                  </a:cubicBezTo>
                  <a:cubicBezTo>
                    <a:pt x="2318" y="506"/>
                    <a:pt x="1194" y="261"/>
                    <a:pt x="106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41"/>
            <p:cNvSpPr/>
            <p:nvPr/>
          </p:nvSpPr>
          <p:spPr>
            <a:xfrm>
              <a:off x="6278688" y="5107194"/>
              <a:ext cx="5618" cy="2707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41"/>
            <p:cNvSpPr/>
            <p:nvPr/>
          </p:nvSpPr>
          <p:spPr>
            <a:xfrm>
              <a:off x="6429955" y="5027769"/>
              <a:ext cx="5210" cy="5559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41"/>
            <p:cNvSpPr/>
            <p:nvPr/>
          </p:nvSpPr>
          <p:spPr>
            <a:xfrm>
              <a:off x="7335200" y="5016272"/>
              <a:ext cx="193041" cy="50323"/>
            </a:xfrm>
            <a:custGeom>
              <a:rect b="b" l="l" r="r" t="t"/>
              <a:pathLst>
                <a:path extrusionOk="0" h="1729" w="6632">
                  <a:moveTo>
                    <a:pt x="1591" y="1"/>
                  </a:moveTo>
                  <a:cubicBezTo>
                    <a:pt x="1063" y="196"/>
                    <a:pt x="534" y="382"/>
                    <a:pt x="1" y="557"/>
                  </a:cubicBezTo>
                  <a:cubicBezTo>
                    <a:pt x="199" y="544"/>
                    <a:pt x="397" y="537"/>
                    <a:pt x="596" y="537"/>
                  </a:cubicBezTo>
                  <a:cubicBezTo>
                    <a:pt x="782" y="537"/>
                    <a:pt x="968" y="543"/>
                    <a:pt x="1154" y="555"/>
                  </a:cubicBezTo>
                  <a:cubicBezTo>
                    <a:pt x="2523" y="643"/>
                    <a:pt x="3837" y="1098"/>
                    <a:pt x="5110" y="1536"/>
                  </a:cubicBezTo>
                  <a:cubicBezTo>
                    <a:pt x="5297" y="1601"/>
                    <a:pt x="5483" y="1665"/>
                    <a:pt x="5671" y="1728"/>
                  </a:cubicBezTo>
                  <a:cubicBezTo>
                    <a:pt x="5992" y="1632"/>
                    <a:pt x="6312" y="1533"/>
                    <a:pt x="6631" y="1433"/>
                  </a:cubicBezTo>
                  <a:cubicBezTo>
                    <a:pt x="6156" y="1287"/>
                    <a:pt x="5685" y="1125"/>
                    <a:pt x="5221" y="965"/>
                  </a:cubicBezTo>
                  <a:cubicBezTo>
                    <a:pt x="4055" y="563"/>
                    <a:pt x="2852" y="148"/>
                    <a:pt x="15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41"/>
            <p:cNvSpPr/>
            <p:nvPr/>
          </p:nvSpPr>
          <p:spPr>
            <a:xfrm>
              <a:off x="6264135" y="4919733"/>
              <a:ext cx="542622" cy="190172"/>
            </a:xfrm>
            <a:custGeom>
              <a:rect b="b" l="l" r="r" t="t"/>
              <a:pathLst>
                <a:path extrusionOk="0" h="6534" w="18642">
                  <a:moveTo>
                    <a:pt x="11852" y="0"/>
                  </a:moveTo>
                  <a:cubicBezTo>
                    <a:pt x="8320" y="321"/>
                    <a:pt x="5341" y="2005"/>
                    <a:pt x="4117" y="4367"/>
                  </a:cubicBezTo>
                  <a:cubicBezTo>
                    <a:pt x="3776" y="4524"/>
                    <a:pt x="3437" y="4683"/>
                    <a:pt x="3099" y="4841"/>
                  </a:cubicBezTo>
                  <a:cubicBezTo>
                    <a:pt x="2089" y="5318"/>
                    <a:pt x="1061" y="5801"/>
                    <a:pt x="0" y="6179"/>
                  </a:cubicBezTo>
                  <a:cubicBezTo>
                    <a:pt x="164" y="6270"/>
                    <a:pt x="332" y="6357"/>
                    <a:pt x="500" y="6442"/>
                  </a:cubicBezTo>
                  <a:cubicBezTo>
                    <a:pt x="564" y="6473"/>
                    <a:pt x="627" y="6504"/>
                    <a:pt x="692" y="6533"/>
                  </a:cubicBezTo>
                  <a:cubicBezTo>
                    <a:pt x="1564" y="6191"/>
                    <a:pt x="2411" y="5792"/>
                    <a:pt x="3248" y="5398"/>
                  </a:cubicBezTo>
                  <a:cubicBezTo>
                    <a:pt x="3612" y="5227"/>
                    <a:pt x="3977" y="5055"/>
                    <a:pt x="4346" y="4888"/>
                  </a:cubicBezTo>
                  <a:lnTo>
                    <a:pt x="4374" y="4909"/>
                  </a:lnTo>
                  <a:cubicBezTo>
                    <a:pt x="4381" y="4894"/>
                    <a:pt x="4391" y="4878"/>
                    <a:pt x="4398" y="4863"/>
                  </a:cubicBezTo>
                  <a:cubicBezTo>
                    <a:pt x="4669" y="4740"/>
                    <a:pt x="4942" y="4621"/>
                    <a:pt x="5214" y="4505"/>
                  </a:cubicBezTo>
                  <a:cubicBezTo>
                    <a:pt x="5372" y="4296"/>
                    <a:pt x="5531" y="4092"/>
                    <a:pt x="5697" y="3905"/>
                  </a:cubicBezTo>
                  <a:cubicBezTo>
                    <a:pt x="5754" y="3838"/>
                    <a:pt x="5813" y="3773"/>
                    <a:pt x="5877" y="3713"/>
                  </a:cubicBezTo>
                  <a:cubicBezTo>
                    <a:pt x="6309" y="3276"/>
                    <a:pt x="6812" y="2915"/>
                    <a:pt x="7366" y="2649"/>
                  </a:cubicBezTo>
                  <a:cubicBezTo>
                    <a:pt x="7903" y="2922"/>
                    <a:pt x="8443" y="3182"/>
                    <a:pt x="8988" y="3429"/>
                  </a:cubicBezTo>
                  <a:cubicBezTo>
                    <a:pt x="9295" y="3396"/>
                    <a:pt x="9602" y="3379"/>
                    <a:pt x="9909" y="3379"/>
                  </a:cubicBezTo>
                  <a:cubicBezTo>
                    <a:pt x="9976" y="3379"/>
                    <a:pt x="10043" y="3380"/>
                    <a:pt x="10109" y="3381"/>
                  </a:cubicBezTo>
                  <a:cubicBezTo>
                    <a:pt x="12748" y="3446"/>
                    <a:pt x="15004" y="4773"/>
                    <a:pt x="17165" y="6180"/>
                  </a:cubicBezTo>
                  <a:cubicBezTo>
                    <a:pt x="17654" y="6292"/>
                    <a:pt x="18147" y="6395"/>
                    <a:pt x="18642" y="6490"/>
                  </a:cubicBezTo>
                  <a:cubicBezTo>
                    <a:pt x="18439" y="6358"/>
                    <a:pt x="18238" y="6227"/>
                    <a:pt x="18038" y="6093"/>
                  </a:cubicBezTo>
                  <a:cubicBezTo>
                    <a:pt x="15626" y="4507"/>
                    <a:pt x="13132" y="2864"/>
                    <a:pt x="10118" y="2790"/>
                  </a:cubicBezTo>
                  <a:cubicBezTo>
                    <a:pt x="10053" y="2788"/>
                    <a:pt x="9987" y="2788"/>
                    <a:pt x="9922" y="2788"/>
                  </a:cubicBezTo>
                  <a:cubicBezTo>
                    <a:pt x="9319" y="2788"/>
                    <a:pt x="8731" y="2851"/>
                    <a:pt x="8154" y="2962"/>
                  </a:cubicBezTo>
                  <a:cubicBezTo>
                    <a:pt x="8044" y="2917"/>
                    <a:pt x="7942" y="2858"/>
                    <a:pt x="7847" y="2787"/>
                  </a:cubicBezTo>
                  <a:cubicBezTo>
                    <a:pt x="7542" y="2553"/>
                    <a:pt x="7420" y="2109"/>
                    <a:pt x="7598" y="1810"/>
                  </a:cubicBezTo>
                  <a:cubicBezTo>
                    <a:pt x="8922" y="1124"/>
                    <a:pt x="10510" y="677"/>
                    <a:pt x="12200" y="564"/>
                  </a:cubicBezTo>
                  <a:cubicBezTo>
                    <a:pt x="12372" y="553"/>
                    <a:pt x="12544" y="544"/>
                    <a:pt x="12714" y="539"/>
                  </a:cubicBezTo>
                  <a:cubicBezTo>
                    <a:pt x="12425" y="363"/>
                    <a:pt x="12139" y="183"/>
                    <a:pt x="1185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41"/>
            <p:cNvSpPr/>
            <p:nvPr/>
          </p:nvSpPr>
          <p:spPr>
            <a:xfrm>
              <a:off x="6609106" y="4917929"/>
              <a:ext cx="772484" cy="139850"/>
            </a:xfrm>
            <a:custGeom>
              <a:rect b="b" l="l" r="r" t="t"/>
              <a:pathLst>
                <a:path extrusionOk="0" h="4805" w="26539">
                  <a:moveTo>
                    <a:pt x="1357" y="1"/>
                  </a:moveTo>
                  <a:cubicBezTo>
                    <a:pt x="1015" y="1"/>
                    <a:pt x="671" y="11"/>
                    <a:pt x="325" y="34"/>
                  </a:cubicBezTo>
                  <a:cubicBezTo>
                    <a:pt x="217" y="42"/>
                    <a:pt x="109" y="50"/>
                    <a:pt x="0" y="59"/>
                  </a:cubicBezTo>
                  <a:cubicBezTo>
                    <a:pt x="287" y="243"/>
                    <a:pt x="573" y="423"/>
                    <a:pt x="862" y="600"/>
                  </a:cubicBezTo>
                  <a:cubicBezTo>
                    <a:pt x="1026" y="594"/>
                    <a:pt x="1190" y="592"/>
                    <a:pt x="1353" y="592"/>
                  </a:cubicBezTo>
                  <a:cubicBezTo>
                    <a:pt x="4598" y="592"/>
                    <a:pt x="7677" y="1591"/>
                    <a:pt x="10056" y="2494"/>
                  </a:cubicBezTo>
                  <a:cubicBezTo>
                    <a:pt x="10422" y="2634"/>
                    <a:pt x="10787" y="2776"/>
                    <a:pt x="11155" y="2918"/>
                  </a:cubicBezTo>
                  <a:cubicBezTo>
                    <a:pt x="13536" y="3848"/>
                    <a:pt x="15997" y="4804"/>
                    <a:pt x="18608" y="4804"/>
                  </a:cubicBezTo>
                  <a:cubicBezTo>
                    <a:pt x="18716" y="4804"/>
                    <a:pt x="18823" y="4803"/>
                    <a:pt x="18931" y="4799"/>
                  </a:cubicBezTo>
                  <a:cubicBezTo>
                    <a:pt x="20016" y="4765"/>
                    <a:pt x="21095" y="4556"/>
                    <a:pt x="22139" y="4354"/>
                  </a:cubicBezTo>
                  <a:cubicBezTo>
                    <a:pt x="23058" y="4176"/>
                    <a:pt x="24003" y="3994"/>
                    <a:pt x="24949" y="3936"/>
                  </a:cubicBezTo>
                  <a:cubicBezTo>
                    <a:pt x="25481" y="3761"/>
                    <a:pt x="26010" y="3575"/>
                    <a:pt x="26538" y="3380"/>
                  </a:cubicBezTo>
                  <a:cubicBezTo>
                    <a:pt x="26401" y="3364"/>
                    <a:pt x="26261" y="3352"/>
                    <a:pt x="26124" y="3341"/>
                  </a:cubicBezTo>
                  <a:cubicBezTo>
                    <a:pt x="25938" y="3329"/>
                    <a:pt x="25752" y="3324"/>
                    <a:pt x="25566" y="3324"/>
                  </a:cubicBezTo>
                  <a:cubicBezTo>
                    <a:pt x="24383" y="3324"/>
                    <a:pt x="23213" y="3549"/>
                    <a:pt x="22075" y="3770"/>
                  </a:cubicBezTo>
                  <a:cubicBezTo>
                    <a:pt x="21044" y="3968"/>
                    <a:pt x="19979" y="4174"/>
                    <a:pt x="18920" y="4208"/>
                  </a:cubicBezTo>
                  <a:cubicBezTo>
                    <a:pt x="18814" y="4211"/>
                    <a:pt x="18708" y="4213"/>
                    <a:pt x="18602" y="4213"/>
                  </a:cubicBezTo>
                  <a:cubicBezTo>
                    <a:pt x="16050" y="4213"/>
                    <a:pt x="13628" y="3266"/>
                    <a:pt x="11279" y="2350"/>
                  </a:cubicBezTo>
                  <a:cubicBezTo>
                    <a:pt x="10911" y="2208"/>
                    <a:pt x="10544" y="2064"/>
                    <a:pt x="10177" y="1925"/>
                  </a:cubicBezTo>
                  <a:cubicBezTo>
                    <a:pt x="7772" y="1012"/>
                    <a:pt x="465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41"/>
            <p:cNvSpPr/>
            <p:nvPr/>
          </p:nvSpPr>
          <p:spPr>
            <a:xfrm>
              <a:off x="5833560" y="4449757"/>
              <a:ext cx="9111" cy="12108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41"/>
            <p:cNvSpPr/>
            <p:nvPr/>
          </p:nvSpPr>
          <p:spPr>
            <a:xfrm>
              <a:off x="5606005" y="3395104"/>
              <a:ext cx="116197" cy="52855"/>
            </a:xfrm>
            <a:custGeom>
              <a:rect b="b" l="l" r="r" t="t"/>
              <a:pathLst>
                <a:path extrusionOk="0" h="1816" w="3992">
                  <a:moveTo>
                    <a:pt x="0" y="1"/>
                  </a:moveTo>
                  <a:cubicBezTo>
                    <a:pt x="13" y="211"/>
                    <a:pt x="25" y="420"/>
                    <a:pt x="39" y="629"/>
                  </a:cubicBezTo>
                  <a:cubicBezTo>
                    <a:pt x="598" y="838"/>
                    <a:pt x="1177" y="1007"/>
                    <a:pt x="1787" y="1072"/>
                  </a:cubicBezTo>
                  <a:cubicBezTo>
                    <a:pt x="2453" y="1470"/>
                    <a:pt x="3217" y="1693"/>
                    <a:pt x="3991" y="1815"/>
                  </a:cubicBezTo>
                  <a:cubicBezTo>
                    <a:pt x="3827" y="1343"/>
                    <a:pt x="3668" y="868"/>
                    <a:pt x="3516" y="391"/>
                  </a:cubicBezTo>
                  <a:cubicBezTo>
                    <a:pt x="3134" y="468"/>
                    <a:pt x="2747" y="513"/>
                    <a:pt x="2354" y="513"/>
                  </a:cubicBezTo>
                  <a:cubicBezTo>
                    <a:pt x="2205" y="513"/>
                    <a:pt x="2054" y="507"/>
                    <a:pt x="1903" y="493"/>
                  </a:cubicBezTo>
                  <a:cubicBezTo>
                    <a:pt x="1877" y="476"/>
                    <a:pt x="1847" y="461"/>
                    <a:pt x="1821" y="444"/>
                  </a:cubicBezTo>
                  <a:lnTo>
                    <a:pt x="1805" y="482"/>
                  </a:lnTo>
                  <a:cubicBezTo>
                    <a:pt x="1177" y="413"/>
                    <a:pt x="589" y="230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41"/>
            <p:cNvSpPr/>
            <p:nvPr/>
          </p:nvSpPr>
          <p:spPr>
            <a:xfrm>
              <a:off x="5618433" y="3528576"/>
              <a:ext cx="140531" cy="32015"/>
            </a:xfrm>
            <a:custGeom>
              <a:rect b="b" l="l" r="r" t="t"/>
              <a:pathLst>
                <a:path extrusionOk="0" h="1100" w="4828">
                  <a:moveTo>
                    <a:pt x="4594" y="0"/>
                  </a:moveTo>
                  <a:cubicBezTo>
                    <a:pt x="3214" y="6"/>
                    <a:pt x="1843" y="104"/>
                    <a:pt x="504" y="384"/>
                  </a:cubicBezTo>
                  <a:cubicBezTo>
                    <a:pt x="338" y="418"/>
                    <a:pt x="173" y="457"/>
                    <a:pt x="7" y="497"/>
                  </a:cubicBezTo>
                  <a:cubicBezTo>
                    <a:pt x="13" y="554"/>
                    <a:pt x="19" y="613"/>
                    <a:pt x="25" y="672"/>
                  </a:cubicBezTo>
                  <a:cubicBezTo>
                    <a:pt x="18" y="815"/>
                    <a:pt x="8" y="957"/>
                    <a:pt x="1" y="1099"/>
                  </a:cubicBezTo>
                  <a:cubicBezTo>
                    <a:pt x="191" y="1051"/>
                    <a:pt x="382" y="1008"/>
                    <a:pt x="573" y="968"/>
                  </a:cubicBezTo>
                  <a:cubicBezTo>
                    <a:pt x="1927" y="685"/>
                    <a:pt x="3323" y="591"/>
                    <a:pt x="4725" y="591"/>
                  </a:cubicBezTo>
                  <a:cubicBezTo>
                    <a:pt x="4759" y="591"/>
                    <a:pt x="4793" y="592"/>
                    <a:pt x="4828" y="592"/>
                  </a:cubicBezTo>
                  <a:cubicBezTo>
                    <a:pt x="4749" y="395"/>
                    <a:pt x="4671" y="198"/>
                    <a:pt x="45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41"/>
            <p:cNvSpPr/>
            <p:nvPr/>
          </p:nvSpPr>
          <p:spPr>
            <a:xfrm>
              <a:off x="8288326" y="3054496"/>
              <a:ext cx="267120" cy="45899"/>
            </a:xfrm>
            <a:custGeom>
              <a:rect b="b" l="l" r="r" t="t"/>
              <a:pathLst>
                <a:path extrusionOk="0" h="1577" w="9177">
                  <a:moveTo>
                    <a:pt x="9128" y="1"/>
                  </a:moveTo>
                  <a:cubicBezTo>
                    <a:pt x="8396" y="262"/>
                    <a:pt x="7648" y="471"/>
                    <a:pt x="6888" y="629"/>
                  </a:cubicBezTo>
                  <a:cubicBezTo>
                    <a:pt x="5668" y="880"/>
                    <a:pt x="4437" y="985"/>
                    <a:pt x="3202" y="985"/>
                  </a:cubicBezTo>
                  <a:cubicBezTo>
                    <a:pt x="2137" y="985"/>
                    <a:pt x="1069" y="907"/>
                    <a:pt x="1" y="776"/>
                  </a:cubicBezTo>
                  <a:lnTo>
                    <a:pt x="1" y="776"/>
                  </a:lnTo>
                  <a:cubicBezTo>
                    <a:pt x="24" y="976"/>
                    <a:pt x="49" y="1177"/>
                    <a:pt x="74" y="1378"/>
                  </a:cubicBezTo>
                  <a:cubicBezTo>
                    <a:pt x="1115" y="1503"/>
                    <a:pt x="2158" y="1576"/>
                    <a:pt x="3198" y="1576"/>
                  </a:cubicBezTo>
                  <a:cubicBezTo>
                    <a:pt x="4455" y="1576"/>
                    <a:pt x="5710" y="1469"/>
                    <a:pt x="6955" y="1213"/>
                  </a:cubicBezTo>
                  <a:cubicBezTo>
                    <a:pt x="7709" y="1058"/>
                    <a:pt x="8450" y="852"/>
                    <a:pt x="9176" y="597"/>
                  </a:cubicBezTo>
                  <a:cubicBezTo>
                    <a:pt x="9161" y="399"/>
                    <a:pt x="9144" y="200"/>
                    <a:pt x="91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41"/>
            <p:cNvSpPr/>
            <p:nvPr/>
          </p:nvSpPr>
          <p:spPr>
            <a:xfrm>
              <a:off x="8311233" y="3163928"/>
              <a:ext cx="251867" cy="76808"/>
            </a:xfrm>
            <a:custGeom>
              <a:rect b="b" l="l" r="r" t="t"/>
              <a:pathLst>
                <a:path extrusionOk="0" h="2639" w="8653">
                  <a:moveTo>
                    <a:pt x="8615" y="1"/>
                  </a:moveTo>
                  <a:cubicBezTo>
                    <a:pt x="7380" y="359"/>
                    <a:pt x="6146" y="668"/>
                    <a:pt x="4946" y="948"/>
                  </a:cubicBezTo>
                  <a:cubicBezTo>
                    <a:pt x="4120" y="1140"/>
                    <a:pt x="3288" y="1326"/>
                    <a:pt x="2456" y="1512"/>
                  </a:cubicBezTo>
                  <a:cubicBezTo>
                    <a:pt x="1641" y="1693"/>
                    <a:pt x="821" y="1876"/>
                    <a:pt x="0" y="2066"/>
                  </a:cubicBezTo>
                  <a:cubicBezTo>
                    <a:pt x="39" y="2258"/>
                    <a:pt x="79" y="2448"/>
                    <a:pt x="118" y="2639"/>
                  </a:cubicBezTo>
                  <a:cubicBezTo>
                    <a:pt x="923" y="2451"/>
                    <a:pt x="1729" y="2272"/>
                    <a:pt x="2530" y="2094"/>
                  </a:cubicBezTo>
                  <a:cubicBezTo>
                    <a:pt x="3363" y="1908"/>
                    <a:pt x="4196" y="1722"/>
                    <a:pt x="5024" y="1529"/>
                  </a:cubicBezTo>
                  <a:cubicBezTo>
                    <a:pt x="6210" y="1253"/>
                    <a:pt x="7429" y="947"/>
                    <a:pt x="8652" y="594"/>
                  </a:cubicBezTo>
                  <a:cubicBezTo>
                    <a:pt x="8640" y="397"/>
                    <a:pt x="8628" y="199"/>
                    <a:pt x="86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41"/>
            <p:cNvSpPr/>
            <p:nvPr/>
          </p:nvSpPr>
          <p:spPr>
            <a:xfrm>
              <a:off x="5702435" y="4083013"/>
              <a:ext cx="2183" cy="582"/>
            </a:xfrm>
            <a:custGeom>
              <a:rect b="b" l="l" r="r" t="t"/>
              <a:pathLst>
                <a:path extrusionOk="0" h="20" w="75">
                  <a:moveTo>
                    <a:pt x="0" y="1"/>
                  </a:moveTo>
                  <a:cubicBezTo>
                    <a:pt x="25" y="7"/>
                    <a:pt x="50" y="13"/>
                    <a:pt x="75" y="19"/>
                  </a:cubicBezTo>
                  <a:cubicBezTo>
                    <a:pt x="50" y="13"/>
                    <a:pt x="25" y="7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41"/>
            <p:cNvSpPr/>
            <p:nvPr/>
          </p:nvSpPr>
          <p:spPr>
            <a:xfrm>
              <a:off x="5611360" y="3008453"/>
              <a:ext cx="37694" cy="23924"/>
            </a:xfrm>
            <a:custGeom>
              <a:rect b="b" l="l" r="r" t="t"/>
              <a:pathLst>
                <a:path extrusionOk="0" h="822" w="1295">
                  <a:moveTo>
                    <a:pt x="55" y="1"/>
                  </a:moveTo>
                  <a:cubicBezTo>
                    <a:pt x="36" y="196"/>
                    <a:pt x="18" y="392"/>
                    <a:pt x="1" y="587"/>
                  </a:cubicBezTo>
                  <a:cubicBezTo>
                    <a:pt x="220" y="629"/>
                    <a:pt x="440" y="671"/>
                    <a:pt x="659" y="711"/>
                  </a:cubicBezTo>
                  <a:cubicBezTo>
                    <a:pt x="861" y="748"/>
                    <a:pt x="1066" y="785"/>
                    <a:pt x="1273" y="821"/>
                  </a:cubicBezTo>
                  <a:cubicBezTo>
                    <a:pt x="1279" y="624"/>
                    <a:pt x="1286" y="426"/>
                    <a:pt x="1295" y="230"/>
                  </a:cubicBezTo>
                  <a:cubicBezTo>
                    <a:pt x="1101" y="196"/>
                    <a:pt x="909" y="160"/>
                    <a:pt x="719" y="124"/>
                  </a:cubicBezTo>
                  <a:cubicBezTo>
                    <a:pt x="498" y="84"/>
                    <a:pt x="276" y="42"/>
                    <a:pt x="5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41"/>
            <p:cNvSpPr/>
            <p:nvPr/>
          </p:nvSpPr>
          <p:spPr>
            <a:xfrm>
              <a:off x="5693324" y="4236102"/>
              <a:ext cx="645779" cy="443560"/>
            </a:xfrm>
            <a:custGeom>
              <a:rect b="b" l="l" r="r" t="t"/>
              <a:pathLst>
                <a:path extrusionOk="0" h="15240" w="22186">
                  <a:moveTo>
                    <a:pt x="1" y="1"/>
                  </a:moveTo>
                  <a:cubicBezTo>
                    <a:pt x="114" y="242"/>
                    <a:pt x="233" y="482"/>
                    <a:pt x="357" y="721"/>
                  </a:cubicBezTo>
                  <a:cubicBezTo>
                    <a:pt x="1092" y="961"/>
                    <a:pt x="1809" y="1232"/>
                    <a:pt x="2510" y="1533"/>
                  </a:cubicBezTo>
                  <a:lnTo>
                    <a:pt x="2513" y="1535"/>
                  </a:lnTo>
                  <a:lnTo>
                    <a:pt x="2541" y="1722"/>
                  </a:lnTo>
                  <a:cubicBezTo>
                    <a:pt x="2601" y="1707"/>
                    <a:pt x="2662" y="1696"/>
                    <a:pt x="2724" y="1684"/>
                  </a:cubicBezTo>
                  <a:cubicBezTo>
                    <a:pt x="3112" y="1953"/>
                    <a:pt x="3529" y="2191"/>
                    <a:pt x="3945" y="2427"/>
                  </a:cubicBezTo>
                  <a:lnTo>
                    <a:pt x="7338" y="4335"/>
                  </a:lnTo>
                  <a:cubicBezTo>
                    <a:pt x="8674" y="5346"/>
                    <a:pt x="9868" y="6493"/>
                    <a:pt x="10883" y="7757"/>
                  </a:cubicBezTo>
                  <a:cubicBezTo>
                    <a:pt x="11329" y="8309"/>
                    <a:pt x="11755" y="8902"/>
                    <a:pt x="12167" y="9475"/>
                  </a:cubicBezTo>
                  <a:cubicBezTo>
                    <a:pt x="13431" y="11230"/>
                    <a:pt x="14740" y="13046"/>
                    <a:pt x="16828" y="14141"/>
                  </a:cubicBezTo>
                  <a:cubicBezTo>
                    <a:pt x="18354" y="14938"/>
                    <a:pt x="20050" y="15239"/>
                    <a:pt x="21779" y="15239"/>
                  </a:cubicBezTo>
                  <a:cubicBezTo>
                    <a:pt x="21915" y="15239"/>
                    <a:pt x="22050" y="15237"/>
                    <a:pt x="22186" y="15234"/>
                  </a:cubicBezTo>
                  <a:cubicBezTo>
                    <a:pt x="22025" y="15040"/>
                    <a:pt x="21864" y="14845"/>
                    <a:pt x="21706" y="14648"/>
                  </a:cubicBezTo>
                  <a:cubicBezTo>
                    <a:pt x="20052" y="14641"/>
                    <a:pt x="18438" y="14347"/>
                    <a:pt x="16990" y="13590"/>
                  </a:cubicBezTo>
                  <a:cubicBezTo>
                    <a:pt x="14992" y="12545"/>
                    <a:pt x="13719" y="10777"/>
                    <a:pt x="12489" y="9066"/>
                  </a:cubicBezTo>
                  <a:cubicBezTo>
                    <a:pt x="12071" y="8487"/>
                    <a:pt x="11640" y="7890"/>
                    <a:pt x="11187" y="7325"/>
                  </a:cubicBezTo>
                  <a:cubicBezTo>
                    <a:pt x="10102" y="5973"/>
                    <a:pt x="8812" y="4756"/>
                    <a:pt x="7374" y="3690"/>
                  </a:cubicBezTo>
                  <a:cubicBezTo>
                    <a:pt x="7298" y="3376"/>
                    <a:pt x="7272" y="3054"/>
                    <a:pt x="7292" y="2732"/>
                  </a:cubicBezTo>
                  <a:lnTo>
                    <a:pt x="7292" y="2732"/>
                  </a:lnTo>
                  <a:cubicBezTo>
                    <a:pt x="7584" y="2916"/>
                    <a:pt x="7865" y="3119"/>
                    <a:pt x="8131" y="3338"/>
                  </a:cubicBezTo>
                  <a:cubicBezTo>
                    <a:pt x="8891" y="3965"/>
                    <a:pt x="9558" y="4693"/>
                    <a:pt x="10202" y="5396"/>
                  </a:cubicBezTo>
                  <a:cubicBezTo>
                    <a:pt x="10838" y="6089"/>
                    <a:pt x="11496" y="6808"/>
                    <a:pt x="12250" y="7441"/>
                  </a:cubicBezTo>
                  <a:cubicBezTo>
                    <a:pt x="13722" y="8678"/>
                    <a:pt x="15421" y="9351"/>
                    <a:pt x="16983" y="9351"/>
                  </a:cubicBezTo>
                  <a:cubicBezTo>
                    <a:pt x="17280" y="9351"/>
                    <a:pt x="17577" y="9325"/>
                    <a:pt x="17871" y="9274"/>
                  </a:cubicBezTo>
                  <a:cubicBezTo>
                    <a:pt x="17757" y="9092"/>
                    <a:pt x="17642" y="8911"/>
                    <a:pt x="17529" y="8729"/>
                  </a:cubicBezTo>
                  <a:cubicBezTo>
                    <a:pt x="17349" y="8749"/>
                    <a:pt x="17166" y="8759"/>
                    <a:pt x="16981" y="8759"/>
                  </a:cubicBezTo>
                  <a:cubicBezTo>
                    <a:pt x="15503" y="8759"/>
                    <a:pt x="13889" y="8118"/>
                    <a:pt x="12487" y="6941"/>
                  </a:cubicBezTo>
                  <a:cubicBezTo>
                    <a:pt x="11756" y="6326"/>
                    <a:pt x="11109" y="5620"/>
                    <a:pt x="10484" y="4939"/>
                  </a:cubicBezTo>
                  <a:cubicBezTo>
                    <a:pt x="9828" y="4222"/>
                    <a:pt x="9148" y="3482"/>
                    <a:pt x="8365" y="2835"/>
                  </a:cubicBezTo>
                  <a:cubicBezTo>
                    <a:pt x="6912" y="1635"/>
                    <a:pt x="5247" y="986"/>
                    <a:pt x="3711" y="986"/>
                  </a:cubicBezTo>
                  <a:cubicBezTo>
                    <a:pt x="3416" y="986"/>
                    <a:pt x="3127" y="1010"/>
                    <a:pt x="2844" y="1058"/>
                  </a:cubicBezTo>
                  <a:cubicBezTo>
                    <a:pt x="1919" y="649"/>
                    <a:pt x="968" y="296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41"/>
            <p:cNvSpPr/>
            <p:nvPr/>
          </p:nvSpPr>
          <p:spPr>
            <a:xfrm>
              <a:off x="5604345" y="3112879"/>
              <a:ext cx="46688" cy="20082"/>
            </a:xfrm>
            <a:custGeom>
              <a:rect b="b" l="l" r="r" t="t"/>
              <a:pathLst>
                <a:path extrusionOk="0" h="690" w="1604">
                  <a:moveTo>
                    <a:pt x="1564" y="1"/>
                  </a:moveTo>
                  <a:cubicBezTo>
                    <a:pt x="1051" y="20"/>
                    <a:pt x="539" y="51"/>
                    <a:pt x="28" y="95"/>
                  </a:cubicBezTo>
                  <a:cubicBezTo>
                    <a:pt x="19" y="294"/>
                    <a:pt x="9" y="492"/>
                    <a:pt x="0" y="690"/>
                  </a:cubicBezTo>
                  <a:cubicBezTo>
                    <a:pt x="533" y="642"/>
                    <a:pt x="1068" y="608"/>
                    <a:pt x="1604" y="589"/>
                  </a:cubicBezTo>
                  <a:cubicBezTo>
                    <a:pt x="1590" y="394"/>
                    <a:pt x="1576" y="198"/>
                    <a:pt x="156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41"/>
            <p:cNvSpPr/>
            <p:nvPr/>
          </p:nvSpPr>
          <p:spPr>
            <a:xfrm>
              <a:off x="8464072" y="3852915"/>
              <a:ext cx="76756" cy="53029"/>
            </a:xfrm>
            <a:custGeom>
              <a:rect b="b" l="l" r="r" t="t"/>
              <a:pathLst>
                <a:path extrusionOk="0" h="1822" w="2637">
                  <a:moveTo>
                    <a:pt x="16" y="1"/>
                  </a:moveTo>
                  <a:cubicBezTo>
                    <a:pt x="13" y="203"/>
                    <a:pt x="8" y="408"/>
                    <a:pt x="0" y="611"/>
                  </a:cubicBezTo>
                  <a:cubicBezTo>
                    <a:pt x="448" y="795"/>
                    <a:pt x="878" y="995"/>
                    <a:pt x="1287" y="1196"/>
                  </a:cubicBezTo>
                  <a:cubicBezTo>
                    <a:pt x="1575" y="1337"/>
                    <a:pt x="1861" y="1481"/>
                    <a:pt x="2149" y="1625"/>
                  </a:cubicBezTo>
                  <a:cubicBezTo>
                    <a:pt x="2279" y="1690"/>
                    <a:pt x="2409" y="1755"/>
                    <a:pt x="2541" y="1821"/>
                  </a:cubicBezTo>
                  <a:cubicBezTo>
                    <a:pt x="2573" y="1626"/>
                    <a:pt x="2606" y="1433"/>
                    <a:pt x="2637" y="1238"/>
                  </a:cubicBezTo>
                  <a:lnTo>
                    <a:pt x="2305" y="1072"/>
                  </a:lnTo>
                  <a:cubicBezTo>
                    <a:pt x="2017" y="926"/>
                    <a:pt x="1729" y="782"/>
                    <a:pt x="1440" y="640"/>
                  </a:cubicBezTo>
                  <a:cubicBezTo>
                    <a:pt x="988" y="420"/>
                    <a:pt x="511" y="200"/>
                    <a:pt x="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41"/>
            <p:cNvSpPr/>
            <p:nvPr/>
          </p:nvSpPr>
          <p:spPr>
            <a:xfrm>
              <a:off x="8339699" y="4065813"/>
              <a:ext cx="164690" cy="221052"/>
            </a:xfrm>
            <a:custGeom>
              <a:rect b="b" l="l" r="r" t="t"/>
              <a:pathLst>
                <a:path extrusionOk="0" h="7595" w="5658">
                  <a:moveTo>
                    <a:pt x="5657" y="0"/>
                  </a:moveTo>
                  <a:lnTo>
                    <a:pt x="5657" y="0"/>
                  </a:lnTo>
                  <a:cubicBezTo>
                    <a:pt x="5580" y="30"/>
                    <a:pt x="5504" y="59"/>
                    <a:pt x="5430" y="92"/>
                  </a:cubicBezTo>
                  <a:cubicBezTo>
                    <a:pt x="4331" y="570"/>
                    <a:pt x="3482" y="1441"/>
                    <a:pt x="3160" y="2424"/>
                  </a:cubicBezTo>
                  <a:cubicBezTo>
                    <a:pt x="2988" y="2945"/>
                    <a:pt x="2982" y="3476"/>
                    <a:pt x="3128" y="3968"/>
                  </a:cubicBezTo>
                  <a:cubicBezTo>
                    <a:pt x="3108" y="4500"/>
                    <a:pt x="3026" y="5197"/>
                    <a:pt x="2848" y="5764"/>
                  </a:cubicBezTo>
                  <a:cubicBezTo>
                    <a:pt x="2707" y="5923"/>
                    <a:pt x="2546" y="6062"/>
                    <a:pt x="2369" y="6182"/>
                  </a:cubicBezTo>
                  <a:cubicBezTo>
                    <a:pt x="1775" y="6575"/>
                    <a:pt x="1056" y="6795"/>
                    <a:pt x="323" y="6940"/>
                  </a:cubicBezTo>
                  <a:cubicBezTo>
                    <a:pt x="217" y="7158"/>
                    <a:pt x="109" y="7378"/>
                    <a:pt x="1" y="7595"/>
                  </a:cubicBezTo>
                  <a:cubicBezTo>
                    <a:pt x="900" y="7445"/>
                    <a:pt x="1812" y="7209"/>
                    <a:pt x="2566" y="6711"/>
                  </a:cubicBezTo>
                  <a:cubicBezTo>
                    <a:pt x="2815" y="6545"/>
                    <a:pt x="3038" y="6343"/>
                    <a:pt x="3225" y="6110"/>
                  </a:cubicBezTo>
                  <a:cubicBezTo>
                    <a:pt x="3872" y="5787"/>
                    <a:pt x="4563" y="5556"/>
                    <a:pt x="5273" y="5423"/>
                  </a:cubicBezTo>
                  <a:cubicBezTo>
                    <a:pt x="5103" y="4976"/>
                    <a:pt x="4922" y="4530"/>
                    <a:pt x="4738" y="4085"/>
                  </a:cubicBezTo>
                  <a:lnTo>
                    <a:pt x="3690" y="3750"/>
                  </a:lnTo>
                  <a:lnTo>
                    <a:pt x="3680" y="3798"/>
                  </a:lnTo>
                  <a:lnTo>
                    <a:pt x="3637" y="3779"/>
                  </a:lnTo>
                  <a:cubicBezTo>
                    <a:pt x="3594" y="3689"/>
                    <a:pt x="3543" y="3603"/>
                    <a:pt x="3485" y="3522"/>
                  </a:cubicBezTo>
                  <a:cubicBezTo>
                    <a:pt x="3444" y="3233"/>
                    <a:pt x="3473" y="2937"/>
                    <a:pt x="3567" y="2660"/>
                  </a:cubicBezTo>
                  <a:cubicBezTo>
                    <a:pt x="3826" y="1870"/>
                    <a:pt x="4552" y="1124"/>
                    <a:pt x="5473" y="697"/>
                  </a:cubicBezTo>
                  <a:cubicBezTo>
                    <a:pt x="5535" y="465"/>
                    <a:pt x="5597" y="232"/>
                    <a:pt x="56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41"/>
            <p:cNvSpPr/>
            <p:nvPr/>
          </p:nvSpPr>
          <p:spPr>
            <a:xfrm>
              <a:off x="8249177" y="4441375"/>
              <a:ext cx="199386" cy="92758"/>
            </a:xfrm>
            <a:custGeom>
              <a:rect b="b" l="l" r="r" t="t"/>
              <a:pathLst>
                <a:path extrusionOk="0" h="3187" w="6850">
                  <a:moveTo>
                    <a:pt x="275" y="1"/>
                  </a:moveTo>
                  <a:cubicBezTo>
                    <a:pt x="183" y="165"/>
                    <a:pt x="92" y="327"/>
                    <a:pt x="1" y="491"/>
                  </a:cubicBezTo>
                  <a:lnTo>
                    <a:pt x="134" y="563"/>
                  </a:lnTo>
                  <a:cubicBezTo>
                    <a:pt x="1239" y="1163"/>
                    <a:pt x="2383" y="1783"/>
                    <a:pt x="3578" y="2276"/>
                  </a:cubicBezTo>
                  <a:cubicBezTo>
                    <a:pt x="4485" y="2651"/>
                    <a:pt x="5422" y="2956"/>
                    <a:pt x="6376" y="3187"/>
                  </a:cubicBezTo>
                  <a:cubicBezTo>
                    <a:pt x="6538" y="3026"/>
                    <a:pt x="6696" y="2863"/>
                    <a:pt x="6849" y="2696"/>
                  </a:cubicBezTo>
                  <a:cubicBezTo>
                    <a:pt x="5776" y="2461"/>
                    <a:pt x="4725" y="2132"/>
                    <a:pt x="3710" y="1713"/>
                  </a:cubicBezTo>
                  <a:cubicBezTo>
                    <a:pt x="2533" y="1225"/>
                    <a:pt x="1399" y="611"/>
                    <a:pt x="303" y="16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41"/>
            <p:cNvSpPr/>
            <p:nvPr/>
          </p:nvSpPr>
          <p:spPr>
            <a:xfrm>
              <a:off x="5625157" y="3937259"/>
              <a:ext cx="478556" cy="374814"/>
            </a:xfrm>
            <a:custGeom>
              <a:rect b="b" l="l" r="r" t="t"/>
              <a:pathLst>
                <a:path extrusionOk="0" h="12878" w="16441">
                  <a:moveTo>
                    <a:pt x="5676" y="1"/>
                  </a:moveTo>
                  <a:cubicBezTo>
                    <a:pt x="3939" y="1"/>
                    <a:pt x="2449" y="323"/>
                    <a:pt x="1248" y="957"/>
                  </a:cubicBezTo>
                  <a:cubicBezTo>
                    <a:pt x="880" y="1151"/>
                    <a:pt x="355" y="1488"/>
                    <a:pt x="0" y="1967"/>
                  </a:cubicBezTo>
                  <a:cubicBezTo>
                    <a:pt x="129" y="2912"/>
                    <a:pt x="293" y="3852"/>
                    <a:pt x="499" y="4781"/>
                  </a:cubicBezTo>
                  <a:cubicBezTo>
                    <a:pt x="559" y="4779"/>
                    <a:pt x="620" y="4778"/>
                    <a:pt x="680" y="4778"/>
                  </a:cubicBezTo>
                  <a:cubicBezTo>
                    <a:pt x="1106" y="5081"/>
                    <a:pt x="1561" y="5289"/>
                    <a:pt x="1855" y="5402"/>
                  </a:cubicBezTo>
                  <a:cubicBezTo>
                    <a:pt x="2943" y="5818"/>
                    <a:pt x="4124" y="6052"/>
                    <a:pt x="5268" y="6278"/>
                  </a:cubicBezTo>
                  <a:cubicBezTo>
                    <a:pt x="6597" y="6541"/>
                    <a:pt x="7970" y="6812"/>
                    <a:pt x="9166" y="7369"/>
                  </a:cubicBezTo>
                  <a:cubicBezTo>
                    <a:pt x="10603" y="8038"/>
                    <a:pt x="11688" y="9047"/>
                    <a:pt x="12838" y="10116"/>
                  </a:cubicBezTo>
                  <a:cubicBezTo>
                    <a:pt x="13558" y="10784"/>
                    <a:pt x="14303" y="11476"/>
                    <a:pt x="15134" y="12068"/>
                  </a:cubicBezTo>
                  <a:cubicBezTo>
                    <a:pt x="15552" y="12365"/>
                    <a:pt x="15989" y="12634"/>
                    <a:pt x="16441" y="12877"/>
                  </a:cubicBezTo>
                  <a:cubicBezTo>
                    <a:pt x="16286" y="12575"/>
                    <a:pt x="16133" y="12272"/>
                    <a:pt x="15981" y="11969"/>
                  </a:cubicBezTo>
                  <a:cubicBezTo>
                    <a:pt x="15763" y="11834"/>
                    <a:pt x="15549" y="11693"/>
                    <a:pt x="15343" y="11546"/>
                  </a:cubicBezTo>
                  <a:cubicBezTo>
                    <a:pt x="14535" y="10972"/>
                    <a:pt x="13803" y="10290"/>
                    <a:pt x="13094" y="9633"/>
                  </a:cubicBezTo>
                  <a:cubicBezTo>
                    <a:pt x="11970" y="8588"/>
                    <a:pt x="10807" y="7507"/>
                    <a:pt x="9313" y="6812"/>
                  </a:cubicBezTo>
                  <a:cubicBezTo>
                    <a:pt x="8077" y="6236"/>
                    <a:pt x="6682" y="5961"/>
                    <a:pt x="5333" y="5693"/>
                  </a:cubicBezTo>
                  <a:cubicBezTo>
                    <a:pt x="4296" y="5488"/>
                    <a:pt x="3231" y="5270"/>
                    <a:pt x="2243" y="4923"/>
                  </a:cubicBezTo>
                  <a:lnTo>
                    <a:pt x="2243" y="4923"/>
                  </a:lnTo>
                  <a:cubicBezTo>
                    <a:pt x="2381" y="4948"/>
                    <a:pt x="2519" y="4976"/>
                    <a:pt x="2655" y="5009"/>
                  </a:cubicBezTo>
                  <a:cubicBezTo>
                    <a:pt x="1417" y="4699"/>
                    <a:pt x="443" y="3683"/>
                    <a:pt x="217" y="2541"/>
                  </a:cubicBezTo>
                  <a:cubicBezTo>
                    <a:pt x="426" y="2174"/>
                    <a:pt x="839" y="1809"/>
                    <a:pt x="1412" y="1505"/>
                  </a:cubicBezTo>
                  <a:cubicBezTo>
                    <a:pt x="2561" y="898"/>
                    <a:pt x="3996" y="592"/>
                    <a:pt x="5676" y="592"/>
                  </a:cubicBezTo>
                  <a:cubicBezTo>
                    <a:pt x="6425" y="595"/>
                    <a:pt x="7172" y="649"/>
                    <a:pt x="7914" y="755"/>
                  </a:cubicBezTo>
                  <a:cubicBezTo>
                    <a:pt x="8993" y="905"/>
                    <a:pt x="10072" y="1137"/>
                    <a:pt x="11118" y="1364"/>
                  </a:cubicBezTo>
                  <a:cubicBezTo>
                    <a:pt x="11021" y="1145"/>
                    <a:pt x="10925" y="923"/>
                    <a:pt x="10827" y="703"/>
                  </a:cubicBezTo>
                  <a:cubicBezTo>
                    <a:pt x="9889" y="501"/>
                    <a:pt x="8926" y="301"/>
                    <a:pt x="7960" y="166"/>
                  </a:cubicBezTo>
                  <a:cubicBezTo>
                    <a:pt x="7203" y="59"/>
                    <a:pt x="6440" y="4"/>
                    <a:pt x="56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41"/>
            <p:cNvSpPr/>
            <p:nvPr/>
          </p:nvSpPr>
          <p:spPr>
            <a:xfrm>
              <a:off x="8406266" y="3545456"/>
              <a:ext cx="163410" cy="52855"/>
            </a:xfrm>
            <a:custGeom>
              <a:rect b="b" l="l" r="r" t="t"/>
              <a:pathLst>
                <a:path extrusionOk="0" h="1816" w="5614">
                  <a:moveTo>
                    <a:pt x="0" y="1"/>
                  </a:moveTo>
                  <a:cubicBezTo>
                    <a:pt x="67" y="205"/>
                    <a:pt x="132" y="409"/>
                    <a:pt x="197" y="614"/>
                  </a:cubicBezTo>
                  <a:cubicBezTo>
                    <a:pt x="1044" y="708"/>
                    <a:pt x="1883" y="855"/>
                    <a:pt x="2709" y="1057"/>
                  </a:cubicBezTo>
                  <a:cubicBezTo>
                    <a:pt x="3166" y="1166"/>
                    <a:pt x="3632" y="1295"/>
                    <a:pt x="4082" y="1420"/>
                  </a:cubicBezTo>
                  <a:cubicBezTo>
                    <a:pt x="4579" y="1558"/>
                    <a:pt x="5082" y="1696"/>
                    <a:pt x="5590" y="1815"/>
                  </a:cubicBezTo>
                  <a:cubicBezTo>
                    <a:pt x="5598" y="1617"/>
                    <a:pt x="5606" y="1419"/>
                    <a:pt x="5613" y="1221"/>
                  </a:cubicBezTo>
                  <a:cubicBezTo>
                    <a:pt x="5129" y="1106"/>
                    <a:pt x="4649" y="975"/>
                    <a:pt x="4172" y="841"/>
                  </a:cubicBezTo>
                  <a:cubicBezTo>
                    <a:pt x="3720" y="716"/>
                    <a:pt x="3251" y="586"/>
                    <a:pt x="2788" y="474"/>
                  </a:cubicBezTo>
                  <a:cubicBezTo>
                    <a:pt x="1872" y="253"/>
                    <a:pt x="940" y="95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41"/>
            <p:cNvSpPr/>
            <p:nvPr/>
          </p:nvSpPr>
          <p:spPr>
            <a:xfrm>
              <a:off x="8374161" y="3423422"/>
              <a:ext cx="197756" cy="42959"/>
            </a:xfrm>
            <a:custGeom>
              <a:rect b="b" l="l" r="r" t="t"/>
              <a:pathLst>
                <a:path extrusionOk="0" h="1476" w="6794">
                  <a:moveTo>
                    <a:pt x="6791" y="0"/>
                  </a:moveTo>
                  <a:cubicBezTo>
                    <a:pt x="4555" y="483"/>
                    <a:pt x="2284" y="782"/>
                    <a:pt x="1" y="893"/>
                  </a:cubicBezTo>
                  <a:cubicBezTo>
                    <a:pt x="66" y="1088"/>
                    <a:pt x="131" y="1282"/>
                    <a:pt x="196" y="1475"/>
                  </a:cubicBezTo>
                  <a:cubicBezTo>
                    <a:pt x="2414" y="1355"/>
                    <a:pt x="4622" y="1061"/>
                    <a:pt x="6794" y="595"/>
                  </a:cubicBezTo>
                  <a:cubicBezTo>
                    <a:pt x="6794" y="396"/>
                    <a:pt x="6792" y="198"/>
                    <a:pt x="6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41"/>
            <p:cNvSpPr/>
            <p:nvPr/>
          </p:nvSpPr>
          <p:spPr>
            <a:xfrm>
              <a:off x="5613398" y="3631693"/>
              <a:ext cx="272184" cy="202251"/>
            </a:xfrm>
            <a:custGeom>
              <a:rect b="b" l="l" r="r" t="t"/>
              <a:pathLst>
                <a:path extrusionOk="0" h="6949" w="9351">
                  <a:moveTo>
                    <a:pt x="6236" y="1"/>
                  </a:moveTo>
                  <a:cubicBezTo>
                    <a:pt x="5624" y="231"/>
                    <a:pt x="5067" y="611"/>
                    <a:pt x="4742" y="1185"/>
                  </a:cubicBezTo>
                  <a:cubicBezTo>
                    <a:pt x="4662" y="1332"/>
                    <a:pt x="4603" y="1492"/>
                    <a:pt x="4569" y="1656"/>
                  </a:cubicBezTo>
                  <a:cubicBezTo>
                    <a:pt x="4326" y="1875"/>
                    <a:pt x="4044" y="2047"/>
                    <a:pt x="3739" y="2163"/>
                  </a:cubicBezTo>
                  <a:cubicBezTo>
                    <a:pt x="3578" y="2224"/>
                    <a:pt x="3411" y="2269"/>
                    <a:pt x="3242" y="2298"/>
                  </a:cubicBezTo>
                  <a:cubicBezTo>
                    <a:pt x="2242" y="1779"/>
                    <a:pt x="1151" y="1385"/>
                    <a:pt x="16" y="1128"/>
                  </a:cubicBezTo>
                  <a:cubicBezTo>
                    <a:pt x="11" y="1326"/>
                    <a:pt x="5" y="1524"/>
                    <a:pt x="0" y="1722"/>
                  </a:cubicBezTo>
                  <a:cubicBezTo>
                    <a:pt x="745" y="1896"/>
                    <a:pt x="1476" y="2131"/>
                    <a:pt x="2180" y="2427"/>
                  </a:cubicBezTo>
                  <a:lnTo>
                    <a:pt x="4525" y="3732"/>
                  </a:lnTo>
                  <a:cubicBezTo>
                    <a:pt x="4680" y="3841"/>
                    <a:pt x="4832" y="3954"/>
                    <a:pt x="4984" y="4069"/>
                  </a:cubicBezTo>
                  <a:cubicBezTo>
                    <a:pt x="5225" y="4453"/>
                    <a:pt x="5538" y="4704"/>
                    <a:pt x="5892" y="4783"/>
                  </a:cubicBezTo>
                  <a:cubicBezTo>
                    <a:pt x="6793" y="5501"/>
                    <a:pt x="7727" y="6236"/>
                    <a:pt x="8843" y="6739"/>
                  </a:cubicBezTo>
                  <a:cubicBezTo>
                    <a:pt x="9007" y="6814"/>
                    <a:pt x="9177" y="6883"/>
                    <a:pt x="9351" y="6948"/>
                  </a:cubicBezTo>
                  <a:cubicBezTo>
                    <a:pt x="9238" y="6696"/>
                    <a:pt x="9123" y="6444"/>
                    <a:pt x="9008" y="6191"/>
                  </a:cubicBezTo>
                  <a:lnTo>
                    <a:pt x="8985" y="6181"/>
                  </a:lnTo>
                  <a:cubicBezTo>
                    <a:pt x="7886" y="5684"/>
                    <a:pt x="6996" y="4973"/>
                    <a:pt x="6052" y="4222"/>
                  </a:cubicBezTo>
                  <a:cubicBezTo>
                    <a:pt x="5807" y="4027"/>
                    <a:pt x="5558" y="3829"/>
                    <a:pt x="5302" y="3632"/>
                  </a:cubicBezTo>
                  <a:cubicBezTo>
                    <a:pt x="5103" y="3149"/>
                    <a:pt x="4971" y="2643"/>
                    <a:pt x="4949" y="2139"/>
                  </a:cubicBezTo>
                  <a:cubicBezTo>
                    <a:pt x="4963" y="1902"/>
                    <a:pt x="5011" y="1691"/>
                    <a:pt x="5097" y="1541"/>
                  </a:cubicBezTo>
                  <a:cubicBezTo>
                    <a:pt x="5347" y="1098"/>
                    <a:pt x="5841" y="744"/>
                    <a:pt x="6465" y="529"/>
                  </a:cubicBezTo>
                  <a:cubicBezTo>
                    <a:pt x="6388" y="354"/>
                    <a:pt x="6312" y="177"/>
                    <a:pt x="62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41"/>
            <p:cNvSpPr/>
            <p:nvPr/>
          </p:nvSpPr>
          <p:spPr>
            <a:xfrm>
              <a:off x="6325142" y="4267826"/>
              <a:ext cx="2024019" cy="414106"/>
            </a:xfrm>
            <a:custGeom>
              <a:rect b="b" l="l" r="r" t="t"/>
              <a:pathLst>
                <a:path extrusionOk="0" h="14228" w="69536">
                  <a:moveTo>
                    <a:pt x="69536" y="1"/>
                  </a:moveTo>
                  <a:cubicBezTo>
                    <a:pt x="69050" y="97"/>
                    <a:pt x="68556" y="162"/>
                    <a:pt x="68088" y="222"/>
                  </a:cubicBezTo>
                  <a:lnTo>
                    <a:pt x="61238" y="1115"/>
                  </a:lnTo>
                  <a:cubicBezTo>
                    <a:pt x="60899" y="1160"/>
                    <a:pt x="60532" y="1210"/>
                    <a:pt x="60182" y="1312"/>
                  </a:cubicBezTo>
                  <a:lnTo>
                    <a:pt x="60124" y="1315"/>
                  </a:lnTo>
                  <a:cubicBezTo>
                    <a:pt x="60091" y="1332"/>
                    <a:pt x="60055" y="1346"/>
                    <a:pt x="60021" y="1363"/>
                  </a:cubicBezTo>
                  <a:cubicBezTo>
                    <a:pt x="59885" y="1411"/>
                    <a:pt x="59752" y="1470"/>
                    <a:pt x="59625" y="1541"/>
                  </a:cubicBezTo>
                  <a:cubicBezTo>
                    <a:pt x="59614" y="1547"/>
                    <a:pt x="59606" y="1555"/>
                    <a:pt x="59596" y="1561"/>
                  </a:cubicBezTo>
                  <a:cubicBezTo>
                    <a:pt x="58555" y="1976"/>
                    <a:pt x="57370" y="2053"/>
                    <a:pt x="56209" y="2109"/>
                  </a:cubicBezTo>
                  <a:cubicBezTo>
                    <a:pt x="55644" y="2034"/>
                    <a:pt x="55064" y="1997"/>
                    <a:pt x="54471" y="1997"/>
                  </a:cubicBezTo>
                  <a:cubicBezTo>
                    <a:pt x="51824" y="1997"/>
                    <a:pt x="48932" y="2742"/>
                    <a:pt x="46149" y="4205"/>
                  </a:cubicBezTo>
                  <a:cubicBezTo>
                    <a:pt x="43883" y="5396"/>
                    <a:pt x="41849" y="6908"/>
                    <a:pt x="39881" y="8371"/>
                  </a:cubicBezTo>
                  <a:cubicBezTo>
                    <a:pt x="38503" y="9394"/>
                    <a:pt x="37079" y="10453"/>
                    <a:pt x="35590" y="11391"/>
                  </a:cubicBezTo>
                  <a:cubicBezTo>
                    <a:pt x="34039" y="12367"/>
                    <a:pt x="31716" y="13637"/>
                    <a:pt x="29179" y="13637"/>
                  </a:cubicBezTo>
                  <a:cubicBezTo>
                    <a:pt x="29055" y="13637"/>
                    <a:pt x="28930" y="13634"/>
                    <a:pt x="28805" y="13628"/>
                  </a:cubicBezTo>
                  <a:cubicBezTo>
                    <a:pt x="26936" y="13537"/>
                    <a:pt x="25314" y="12783"/>
                    <a:pt x="23596" y="11986"/>
                  </a:cubicBezTo>
                  <a:cubicBezTo>
                    <a:pt x="22402" y="11430"/>
                    <a:pt x="21167" y="10857"/>
                    <a:pt x="19851" y="10532"/>
                  </a:cubicBezTo>
                  <a:cubicBezTo>
                    <a:pt x="18884" y="10294"/>
                    <a:pt x="17909" y="10192"/>
                    <a:pt x="16932" y="10192"/>
                  </a:cubicBezTo>
                  <a:cubicBezTo>
                    <a:pt x="14008" y="10192"/>
                    <a:pt x="11058" y="11102"/>
                    <a:pt x="8180" y="11989"/>
                  </a:cubicBezTo>
                  <a:lnTo>
                    <a:pt x="7426" y="12221"/>
                  </a:lnTo>
                  <a:cubicBezTo>
                    <a:pt x="5192" y="12905"/>
                    <a:pt x="2588" y="13560"/>
                    <a:pt x="71" y="13560"/>
                  </a:cubicBezTo>
                  <a:cubicBezTo>
                    <a:pt x="47" y="13560"/>
                    <a:pt x="24" y="13560"/>
                    <a:pt x="0" y="13560"/>
                  </a:cubicBezTo>
                  <a:lnTo>
                    <a:pt x="0" y="13560"/>
                  </a:lnTo>
                  <a:cubicBezTo>
                    <a:pt x="158" y="13757"/>
                    <a:pt x="318" y="13952"/>
                    <a:pt x="479" y="14145"/>
                  </a:cubicBezTo>
                  <a:cubicBezTo>
                    <a:pt x="2909" y="14080"/>
                    <a:pt x="5384" y="13452"/>
                    <a:pt x="7527" y="12797"/>
                  </a:cubicBezTo>
                  <a:lnTo>
                    <a:pt x="8279" y="12563"/>
                  </a:lnTo>
                  <a:cubicBezTo>
                    <a:pt x="11130" y="11684"/>
                    <a:pt x="14054" y="10783"/>
                    <a:pt x="16931" y="10783"/>
                  </a:cubicBezTo>
                  <a:cubicBezTo>
                    <a:pt x="17884" y="10783"/>
                    <a:pt x="18831" y="10882"/>
                    <a:pt x="19769" y="11113"/>
                  </a:cubicBezTo>
                  <a:cubicBezTo>
                    <a:pt x="21052" y="11428"/>
                    <a:pt x="22271" y="11993"/>
                    <a:pt x="23449" y="12541"/>
                  </a:cubicBezTo>
                  <a:cubicBezTo>
                    <a:pt x="25122" y="13318"/>
                    <a:pt x="26851" y="14122"/>
                    <a:pt x="28786" y="14218"/>
                  </a:cubicBezTo>
                  <a:cubicBezTo>
                    <a:pt x="28915" y="14224"/>
                    <a:pt x="29045" y="14227"/>
                    <a:pt x="29173" y="14227"/>
                  </a:cubicBezTo>
                  <a:cubicBezTo>
                    <a:pt x="31803" y="14227"/>
                    <a:pt x="34187" y="12925"/>
                    <a:pt x="35779" y="11924"/>
                  </a:cubicBezTo>
                  <a:cubicBezTo>
                    <a:pt x="37282" y="10978"/>
                    <a:pt x="38712" y="9914"/>
                    <a:pt x="40096" y="8886"/>
                  </a:cubicBezTo>
                  <a:cubicBezTo>
                    <a:pt x="42052" y="7433"/>
                    <a:pt x="44072" y="5930"/>
                    <a:pt x="46312" y="4753"/>
                  </a:cubicBezTo>
                  <a:cubicBezTo>
                    <a:pt x="49021" y="3329"/>
                    <a:pt x="51834" y="2597"/>
                    <a:pt x="54407" y="2581"/>
                  </a:cubicBezTo>
                  <a:lnTo>
                    <a:pt x="54407" y="2581"/>
                  </a:lnTo>
                  <a:lnTo>
                    <a:pt x="54405" y="2584"/>
                  </a:lnTo>
                  <a:cubicBezTo>
                    <a:pt x="55232" y="2603"/>
                    <a:pt x="56072" y="2625"/>
                    <a:pt x="56860" y="2852"/>
                  </a:cubicBezTo>
                  <a:cubicBezTo>
                    <a:pt x="57438" y="3019"/>
                    <a:pt x="57969" y="3292"/>
                    <a:pt x="58521" y="3519"/>
                  </a:cubicBezTo>
                  <a:cubicBezTo>
                    <a:pt x="59274" y="3826"/>
                    <a:pt x="60060" y="4047"/>
                    <a:pt x="60863" y="4177"/>
                  </a:cubicBezTo>
                  <a:cubicBezTo>
                    <a:pt x="62749" y="4656"/>
                    <a:pt x="64455" y="5561"/>
                    <a:pt x="66104" y="6454"/>
                  </a:cubicBezTo>
                  <a:cubicBezTo>
                    <a:pt x="66195" y="6292"/>
                    <a:pt x="66286" y="6129"/>
                    <a:pt x="66378" y="5965"/>
                  </a:cubicBezTo>
                  <a:cubicBezTo>
                    <a:pt x="64621" y="5013"/>
                    <a:pt x="62805" y="4030"/>
                    <a:pt x="60743" y="3543"/>
                  </a:cubicBezTo>
                  <a:lnTo>
                    <a:pt x="60619" y="3512"/>
                  </a:lnTo>
                  <a:cubicBezTo>
                    <a:pt x="60565" y="3434"/>
                    <a:pt x="60515" y="3354"/>
                    <a:pt x="60472" y="3270"/>
                  </a:cubicBezTo>
                  <a:cubicBezTo>
                    <a:pt x="60289" y="2919"/>
                    <a:pt x="60193" y="2519"/>
                    <a:pt x="60278" y="2138"/>
                  </a:cubicBezTo>
                  <a:cubicBezTo>
                    <a:pt x="60298" y="2044"/>
                    <a:pt x="60331" y="1953"/>
                    <a:pt x="60374" y="1866"/>
                  </a:cubicBezTo>
                  <a:cubicBezTo>
                    <a:pt x="60673" y="1789"/>
                    <a:pt x="60987" y="1742"/>
                    <a:pt x="61280" y="1703"/>
                  </a:cubicBezTo>
                  <a:lnTo>
                    <a:pt x="68130" y="810"/>
                  </a:lnTo>
                  <a:cubicBezTo>
                    <a:pt x="68481" y="764"/>
                    <a:pt x="68847" y="717"/>
                    <a:pt x="69214" y="655"/>
                  </a:cubicBezTo>
                  <a:cubicBezTo>
                    <a:pt x="69322" y="437"/>
                    <a:pt x="69430" y="219"/>
                    <a:pt x="69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41"/>
            <p:cNvSpPr/>
            <p:nvPr/>
          </p:nvSpPr>
          <p:spPr>
            <a:xfrm>
              <a:off x="5648413" y="2637576"/>
              <a:ext cx="2731535" cy="1096153"/>
            </a:xfrm>
            <a:custGeom>
              <a:rect b="b" l="l" r="r" t="t"/>
              <a:pathLst>
                <a:path extrusionOk="0" h="37662" w="93843">
                  <a:moveTo>
                    <a:pt x="31531" y="590"/>
                  </a:moveTo>
                  <a:cubicBezTo>
                    <a:pt x="32858" y="590"/>
                    <a:pt x="34144" y="1048"/>
                    <a:pt x="35348" y="1516"/>
                  </a:cubicBezTo>
                  <a:cubicBezTo>
                    <a:pt x="37982" y="2539"/>
                    <a:pt x="40819" y="3892"/>
                    <a:pt x="41906" y="6164"/>
                  </a:cubicBezTo>
                  <a:cubicBezTo>
                    <a:pt x="42089" y="6548"/>
                    <a:pt x="42613" y="7867"/>
                    <a:pt x="41672" y="8757"/>
                  </a:cubicBezTo>
                  <a:cubicBezTo>
                    <a:pt x="41109" y="9288"/>
                    <a:pt x="40147" y="9547"/>
                    <a:pt x="38732" y="9547"/>
                  </a:cubicBezTo>
                  <a:lnTo>
                    <a:pt x="38537" y="9545"/>
                  </a:lnTo>
                  <a:cubicBezTo>
                    <a:pt x="35667" y="9504"/>
                    <a:pt x="32810" y="8932"/>
                    <a:pt x="30046" y="8378"/>
                  </a:cubicBezTo>
                  <a:cubicBezTo>
                    <a:pt x="27504" y="7869"/>
                    <a:pt x="24876" y="7341"/>
                    <a:pt x="22229" y="7223"/>
                  </a:cubicBezTo>
                  <a:cubicBezTo>
                    <a:pt x="21825" y="7205"/>
                    <a:pt x="21407" y="7195"/>
                    <a:pt x="20987" y="7195"/>
                  </a:cubicBezTo>
                  <a:cubicBezTo>
                    <a:pt x="18007" y="7195"/>
                    <a:pt x="15010" y="7654"/>
                    <a:pt x="12112" y="8096"/>
                  </a:cubicBezTo>
                  <a:cubicBezTo>
                    <a:pt x="10544" y="8336"/>
                    <a:pt x="8923" y="8584"/>
                    <a:pt x="7326" y="8756"/>
                  </a:cubicBezTo>
                  <a:cubicBezTo>
                    <a:pt x="7096" y="8782"/>
                    <a:pt x="6864" y="8796"/>
                    <a:pt x="6634" y="8796"/>
                  </a:cubicBezTo>
                  <a:cubicBezTo>
                    <a:pt x="5720" y="8796"/>
                    <a:pt x="5349" y="8534"/>
                    <a:pt x="5199" y="8315"/>
                  </a:cubicBezTo>
                  <a:cubicBezTo>
                    <a:pt x="5124" y="8212"/>
                    <a:pt x="5092" y="8086"/>
                    <a:pt x="5107" y="7960"/>
                  </a:cubicBezTo>
                  <a:cubicBezTo>
                    <a:pt x="5143" y="7630"/>
                    <a:pt x="5455" y="7194"/>
                    <a:pt x="5921" y="6821"/>
                  </a:cubicBezTo>
                  <a:cubicBezTo>
                    <a:pt x="8569" y="4695"/>
                    <a:pt x="12451" y="4164"/>
                    <a:pt x="15900" y="3924"/>
                  </a:cubicBezTo>
                  <a:cubicBezTo>
                    <a:pt x="16394" y="3890"/>
                    <a:pt x="16889" y="3861"/>
                    <a:pt x="17388" y="3830"/>
                  </a:cubicBezTo>
                  <a:cubicBezTo>
                    <a:pt x="20516" y="3636"/>
                    <a:pt x="23752" y="3438"/>
                    <a:pt x="26586" y="2256"/>
                  </a:cubicBezTo>
                  <a:cubicBezTo>
                    <a:pt x="26987" y="2087"/>
                    <a:pt x="27387" y="1898"/>
                    <a:pt x="27772" y="1715"/>
                  </a:cubicBezTo>
                  <a:cubicBezTo>
                    <a:pt x="28794" y="1229"/>
                    <a:pt x="29851" y="726"/>
                    <a:pt x="31011" y="615"/>
                  </a:cubicBezTo>
                  <a:cubicBezTo>
                    <a:pt x="31179" y="598"/>
                    <a:pt x="31354" y="590"/>
                    <a:pt x="31531" y="590"/>
                  </a:cubicBezTo>
                  <a:close/>
                  <a:moveTo>
                    <a:pt x="31532" y="0"/>
                  </a:moveTo>
                  <a:cubicBezTo>
                    <a:pt x="31345" y="0"/>
                    <a:pt x="31159" y="9"/>
                    <a:pt x="30980" y="26"/>
                  </a:cubicBezTo>
                  <a:cubicBezTo>
                    <a:pt x="29760" y="144"/>
                    <a:pt x="28675" y="661"/>
                    <a:pt x="27624" y="1160"/>
                  </a:cubicBezTo>
                  <a:cubicBezTo>
                    <a:pt x="27243" y="1341"/>
                    <a:pt x="26846" y="1528"/>
                    <a:pt x="26455" y="1692"/>
                  </a:cubicBezTo>
                  <a:cubicBezTo>
                    <a:pt x="23675" y="2853"/>
                    <a:pt x="20468" y="3050"/>
                    <a:pt x="17368" y="3240"/>
                  </a:cubicBezTo>
                  <a:cubicBezTo>
                    <a:pt x="16869" y="3271"/>
                    <a:pt x="16372" y="3302"/>
                    <a:pt x="15879" y="3336"/>
                  </a:cubicBezTo>
                  <a:cubicBezTo>
                    <a:pt x="12375" y="3579"/>
                    <a:pt x="8425" y="4124"/>
                    <a:pt x="5692" y="6316"/>
                  </a:cubicBezTo>
                  <a:cubicBezTo>
                    <a:pt x="5344" y="6596"/>
                    <a:pt x="4745" y="7172"/>
                    <a:pt x="4668" y="7877"/>
                  </a:cubicBezTo>
                  <a:cubicBezTo>
                    <a:pt x="4632" y="8171"/>
                    <a:pt x="4705" y="8466"/>
                    <a:pt x="4870" y="8711"/>
                  </a:cubicBezTo>
                  <a:cubicBezTo>
                    <a:pt x="5180" y="9166"/>
                    <a:pt x="5757" y="9387"/>
                    <a:pt x="6634" y="9387"/>
                  </a:cubicBezTo>
                  <a:cubicBezTo>
                    <a:pt x="6877" y="9386"/>
                    <a:pt x="7120" y="9372"/>
                    <a:pt x="7361" y="9344"/>
                  </a:cubicBezTo>
                  <a:cubicBezTo>
                    <a:pt x="8968" y="9171"/>
                    <a:pt x="10592" y="8923"/>
                    <a:pt x="12163" y="8683"/>
                  </a:cubicBezTo>
                  <a:cubicBezTo>
                    <a:pt x="15049" y="8242"/>
                    <a:pt x="18033" y="7787"/>
                    <a:pt x="20987" y="7787"/>
                  </a:cubicBezTo>
                  <a:cubicBezTo>
                    <a:pt x="21402" y="7787"/>
                    <a:pt x="21814" y="7794"/>
                    <a:pt x="22213" y="7813"/>
                  </a:cubicBezTo>
                  <a:cubicBezTo>
                    <a:pt x="22848" y="7841"/>
                    <a:pt x="23484" y="7895"/>
                    <a:pt x="24117" y="7966"/>
                  </a:cubicBezTo>
                  <a:cubicBezTo>
                    <a:pt x="24329" y="8137"/>
                    <a:pt x="24487" y="8383"/>
                    <a:pt x="24466" y="8638"/>
                  </a:cubicBezTo>
                  <a:cubicBezTo>
                    <a:pt x="24453" y="8787"/>
                    <a:pt x="24385" y="8918"/>
                    <a:pt x="24286" y="9033"/>
                  </a:cubicBezTo>
                  <a:cubicBezTo>
                    <a:pt x="22287" y="9519"/>
                    <a:pt x="20357" y="10298"/>
                    <a:pt x="18464" y="11062"/>
                  </a:cubicBezTo>
                  <a:cubicBezTo>
                    <a:pt x="16321" y="11928"/>
                    <a:pt x="14106" y="12824"/>
                    <a:pt x="11815" y="13290"/>
                  </a:cubicBezTo>
                  <a:cubicBezTo>
                    <a:pt x="10320" y="13595"/>
                    <a:pt x="8801" y="13717"/>
                    <a:pt x="7296" y="13717"/>
                  </a:cubicBezTo>
                  <a:cubicBezTo>
                    <a:pt x="4775" y="13717"/>
                    <a:pt x="2291" y="13374"/>
                    <a:pt x="22" y="12971"/>
                  </a:cubicBezTo>
                  <a:cubicBezTo>
                    <a:pt x="13" y="13169"/>
                    <a:pt x="5" y="13366"/>
                    <a:pt x="0" y="13564"/>
                  </a:cubicBezTo>
                  <a:cubicBezTo>
                    <a:pt x="2276" y="13967"/>
                    <a:pt x="4766" y="14309"/>
                    <a:pt x="7299" y="14309"/>
                  </a:cubicBezTo>
                  <a:cubicBezTo>
                    <a:pt x="8824" y="14309"/>
                    <a:pt x="10365" y="14185"/>
                    <a:pt x="11883" y="13875"/>
                  </a:cubicBezTo>
                  <a:cubicBezTo>
                    <a:pt x="14205" y="13402"/>
                    <a:pt x="16436" y="12499"/>
                    <a:pt x="18594" y="11627"/>
                  </a:cubicBezTo>
                  <a:cubicBezTo>
                    <a:pt x="21769" y="10344"/>
                    <a:pt x="24780" y="9129"/>
                    <a:pt x="28093" y="9129"/>
                  </a:cubicBezTo>
                  <a:cubicBezTo>
                    <a:pt x="28317" y="9129"/>
                    <a:pt x="28542" y="9134"/>
                    <a:pt x="28769" y="9146"/>
                  </a:cubicBezTo>
                  <a:cubicBezTo>
                    <a:pt x="31082" y="9264"/>
                    <a:pt x="33285" y="10025"/>
                    <a:pt x="35416" y="10761"/>
                  </a:cubicBezTo>
                  <a:cubicBezTo>
                    <a:pt x="36780" y="11231"/>
                    <a:pt x="38192" y="11719"/>
                    <a:pt x="39635" y="12041"/>
                  </a:cubicBezTo>
                  <a:cubicBezTo>
                    <a:pt x="41377" y="12430"/>
                    <a:pt x="43154" y="12583"/>
                    <a:pt x="44959" y="12583"/>
                  </a:cubicBezTo>
                  <a:cubicBezTo>
                    <a:pt x="47734" y="12583"/>
                    <a:pt x="50575" y="12222"/>
                    <a:pt x="53461" y="11805"/>
                  </a:cubicBezTo>
                  <a:lnTo>
                    <a:pt x="53509" y="11798"/>
                  </a:lnTo>
                  <a:cubicBezTo>
                    <a:pt x="54597" y="11641"/>
                    <a:pt x="55713" y="11480"/>
                    <a:pt x="56818" y="11480"/>
                  </a:cubicBezTo>
                  <a:cubicBezTo>
                    <a:pt x="57219" y="11480"/>
                    <a:pt x="57619" y="11501"/>
                    <a:pt x="58015" y="11552"/>
                  </a:cubicBezTo>
                  <a:cubicBezTo>
                    <a:pt x="59651" y="11759"/>
                    <a:pt x="61009" y="12507"/>
                    <a:pt x="61560" y="13502"/>
                  </a:cubicBezTo>
                  <a:cubicBezTo>
                    <a:pt x="61571" y="13522"/>
                    <a:pt x="61579" y="13541"/>
                    <a:pt x="61588" y="13561"/>
                  </a:cubicBezTo>
                  <a:cubicBezTo>
                    <a:pt x="61510" y="14547"/>
                    <a:pt x="61303" y="15519"/>
                    <a:pt x="60973" y="16451"/>
                  </a:cubicBezTo>
                  <a:cubicBezTo>
                    <a:pt x="60804" y="16569"/>
                    <a:pt x="60636" y="16688"/>
                    <a:pt x="60469" y="16809"/>
                  </a:cubicBezTo>
                  <a:cubicBezTo>
                    <a:pt x="60428" y="16826"/>
                    <a:pt x="60390" y="16844"/>
                    <a:pt x="60348" y="16858"/>
                  </a:cubicBezTo>
                  <a:lnTo>
                    <a:pt x="60354" y="16892"/>
                  </a:lnTo>
                  <a:cubicBezTo>
                    <a:pt x="58051" y="18574"/>
                    <a:pt x="55897" y="20532"/>
                    <a:pt x="54239" y="22123"/>
                  </a:cubicBezTo>
                  <a:lnTo>
                    <a:pt x="52092" y="22947"/>
                  </a:lnTo>
                  <a:cubicBezTo>
                    <a:pt x="52077" y="22947"/>
                    <a:pt x="52063" y="22945"/>
                    <a:pt x="52047" y="22945"/>
                  </a:cubicBezTo>
                  <a:cubicBezTo>
                    <a:pt x="52007" y="22945"/>
                    <a:pt x="51968" y="22944"/>
                    <a:pt x="51928" y="22944"/>
                  </a:cubicBezTo>
                  <a:cubicBezTo>
                    <a:pt x="48949" y="22944"/>
                    <a:pt x="46588" y="24717"/>
                    <a:pt x="44301" y="26435"/>
                  </a:cubicBezTo>
                  <a:cubicBezTo>
                    <a:pt x="43872" y="26757"/>
                    <a:pt x="43429" y="27089"/>
                    <a:pt x="42996" y="27399"/>
                  </a:cubicBezTo>
                  <a:cubicBezTo>
                    <a:pt x="39958" y="29566"/>
                    <a:pt x="36632" y="30719"/>
                    <a:pt x="33624" y="30719"/>
                  </a:cubicBezTo>
                  <a:cubicBezTo>
                    <a:pt x="32548" y="30719"/>
                    <a:pt x="31513" y="30572"/>
                    <a:pt x="30546" y="30271"/>
                  </a:cubicBezTo>
                  <a:cubicBezTo>
                    <a:pt x="28619" y="29670"/>
                    <a:pt x="27094" y="28548"/>
                    <a:pt x="25480" y="27359"/>
                  </a:cubicBezTo>
                  <a:cubicBezTo>
                    <a:pt x="24611" y="26718"/>
                    <a:pt x="23713" y="26057"/>
                    <a:pt x="22757" y="25495"/>
                  </a:cubicBezTo>
                  <a:cubicBezTo>
                    <a:pt x="22507" y="25349"/>
                    <a:pt x="22250" y="25213"/>
                    <a:pt x="21992" y="25080"/>
                  </a:cubicBezTo>
                  <a:cubicBezTo>
                    <a:pt x="25419" y="24969"/>
                    <a:pt x="28734" y="23668"/>
                    <a:pt x="31026" y="21490"/>
                  </a:cubicBezTo>
                  <a:cubicBezTo>
                    <a:pt x="31557" y="20987"/>
                    <a:pt x="32257" y="20207"/>
                    <a:pt x="32200" y="19256"/>
                  </a:cubicBezTo>
                  <a:cubicBezTo>
                    <a:pt x="32149" y="18382"/>
                    <a:pt x="31498" y="17612"/>
                    <a:pt x="30215" y="16906"/>
                  </a:cubicBezTo>
                  <a:cubicBezTo>
                    <a:pt x="28096" y="15742"/>
                    <a:pt x="25597" y="15138"/>
                    <a:pt x="23091" y="15138"/>
                  </a:cubicBezTo>
                  <a:cubicBezTo>
                    <a:pt x="21760" y="15138"/>
                    <a:pt x="20428" y="15309"/>
                    <a:pt x="19150" y="15655"/>
                  </a:cubicBezTo>
                  <a:cubicBezTo>
                    <a:pt x="18363" y="15869"/>
                    <a:pt x="17591" y="16149"/>
                    <a:pt x="16843" y="16420"/>
                  </a:cubicBezTo>
                  <a:cubicBezTo>
                    <a:pt x="15654" y="16852"/>
                    <a:pt x="14426" y="17298"/>
                    <a:pt x="13140" y="17470"/>
                  </a:cubicBezTo>
                  <a:cubicBezTo>
                    <a:pt x="12685" y="17531"/>
                    <a:pt x="12228" y="17557"/>
                    <a:pt x="11770" y="17557"/>
                  </a:cubicBezTo>
                  <a:cubicBezTo>
                    <a:pt x="10250" y="17557"/>
                    <a:pt x="8720" y="17267"/>
                    <a:pt x="7228" y="16984"/>
                  </a:cubicBezTo>
                  <a:cubicBezTo>
                    <a:pt x="6578" y="16861"/>
                    <a:pt x="5906" y="16733"/>
                    <a:pt x="5245" y="16632"/>
                  </a:cubicBezTo>
                  <a:cubicBezTo>
                    <a:pt x="3854" y="16419"/>
                    <a:pt x="2449" y="16313"/>
                    <a:pt x="1042" y="16313"/>
                  </a:cubicBezTo>
                  <a:cubicBezTo>
                    <a:pt x="710" y="16313"/>
                    <a:pt x="379" y="16319"/>
                    <a:pt x="48" y="16330"/>
                  </a:cubicBezTo>
                  <a:cubicBezTo>
                    <a:pt x="61" y="16527"/>
                    <a:pt x="74" y="16724"/>
                    <a:pt x="90" y="16920"/>
                  </a:cubicBezTo>
                  <a:cubicBezTo>
                    <a:pt x="408" y="16909"/>
                    <a:pt x="726" y="16904"/>
                    <a:pt x="1043" y="16904"/>
                  </a:cubicBezTo>
                  <a:cubicBezTo>
                    <a:pt x="2432" y="16904"/>
                    <a:pt x="3819" y="17009"/>
                    <a:pt x="5194" y="17219"/>
                  </a:cubicBezTo>
                  <a:cubicBezTo>
                    <a:pt x="5849" y="17320"/>
                    <a:pt x="6517" y="17447"/>
                    <a:pt x="7165" y="17569"/>
                  </a:cubicBezTo>
                  <a:cubicBezTo>
                    <a:pt x="8673" y="17855"/>
                    <a:pt x="10221" y="18148"/>
                    <a:pt x="11770" y="18148"/>
                  </a:cubicBezTo>
                  <a:cubicBezTo>
                    <a:pt x="12242" y="18148"/>
                    <a:pt x="12714" y="18121"/>
                    <a:pt x="13185" y="18058"/>
                  </a:cubicBezTo>
                  <a:cubicBezTo>
                    <a:pt x="14507" y="17882"/>
                    <a:pt x="15753" y="17428"/>
                    <a:pt x="16959" y="16991"/>
                  </a:cubicBezTo>
                  <a:cubicBezTo>
                    <a:pt x="17701" y="16722"/>
                    <a:pt x="18465" y="16443"/>
                    <a:pt x="19239" y="16234"/>
                  </a:cubicBezTo>
                  <a:cubicBezTo>
                    <a:pt x="20490" y="15895"/>
                    <a:pt x="21794" y="15728"/>
                    <a:pt x="23096" y="15728"/>
                  </a:cubicBezTo>
                  <a:cubicBezTo>
                    <a:pt x="25541" y="15728"/>
                    <a:pt x="27979" y="16316"/>
                    <a:pt x="30045" y="17453"/>
                  </a:cubicBezTo>
                  <a:cubicBezTo>
                    <a:pt x="31128" y="18049"/>
                    <a:pt x="31720" y="18688"/>
                    <a:pt x="31757" y="19303"/>
                  </a:cubicBezTo>
                  <a:cubicBezTo>
                    <a:pt x="31786" y="19792"/>
                    <a:pt x="31463" y="20351"/>
                    <a:pt x="30768" y="21010"/>
                  </a:cubicBezTo>
                  <a:cubicBezTo>
                    <a:pt x="28472" y="23192"/>
                    <a:pt x="24960" y="24501"/>
                    <a:pt x="21485" y="24501"/>
                  </a:cubicBezTo>
                  <a:cubicBezTo>
                    <a:pt x="21291" y="24501"/>
                    <a:pt x="21096" y="24497"/>
                    <a:pt x="20902" y="24489"/>
                  </a:cubicBezTo>
                  <a:lnTo>
                    <a:pt x="20900" y="24569"/>
                  </a:lnTo>
                  <a:cubicBezTo>
                    <a:pt x="18685" y="23640"/>
                    <a:pt x="16196" y="23167"/>
                    <a:pt x="13711" y="23167"/>
                  </a:cubicBezTo>
                  <a:cubicBezTo>
                    <a:pt x="11230" y="23167"/>
                    <a:pt x="8753" y="23638"/>
                    <a:pt x="6556" y="24595"/>
                  </a:cubicBezTo>
                  <a:cubicBezTo>
                    <a:pt x="6144" y="24775"/>
                    <a:pt x="5726" y="24975"/>
                    <a:pt x="5322" y="25168"/>
                  </a:cubicBezTo>
                  <a:cubicBezTo>
                    <a:pt x="4267" y="25673"/>
                    <a:pt x="3185" y="26190"/>
                    <a:pt x="2058" y="26419"/>
                  </a:cubicBezTo>
                  <a:cubicBezTo>
                    <a:pt x="2211" y="26896"/>
                    <a:pt x="2369" y="27370"/>
                    <a:pt x="2534" y="27843"/>
                  </a:cubicBezTo>
                  <a:cubicBezTo>
                    <a:pt x="3195" y="27946"/>
                    <a:pt x="3862" y="27977"/>
                    <a:pt x="4481" y="27977"/>
                  </a:cubicBezTo>
                  <a:cubicBezTo>
                    <a:pt x="4633" y="27977"/>
                    <a:pt x="4783" y="27975"/>
                    <a:pt x="4929" y="27972"/>
                  </a:cubicBezTo>
                  <a:cubicBezTo>
                    <a:pt x="5222" y="27966"/>
                    <a:pt x="5514" y="27956"/>
                    <a:pt x="5808" y="27947"/>
                  </a:cubicBezTo>
                  <a:cubicBezTo>
                    <a:pt x="6261" y="27932"/>
                    <a:pt x="6719" y="27917"/>
                    <a:pt x="7177" y="27917"/>
                  </a:cubicBezTo>
                  <a:cubicBezTo>
                    <a:pt x="8050" y="27917"/>
                    <a:pt x="8920" y="27972"/>
                    <a:pt x="9745" y="28184"/>
                  </a:cubicBezTo>
                  <a:cubicBezTo>
                    <a:pt x="10593" y="28402"/>
                    <a:pt x="11330" y="28910"/>
                    <a:pt x="11538" y="29419"/>
                  </a:cubicBezTo>
                  <a:cubicBezTo>
                    <a:pt x="11603" y="29579"/>
                    <a:pt x="11611" y="29724"/>
                    <a:pt x="11564" y="29879"/>
                  </a:cubicBezTo>
                  <a:cubicBezTo>
                    <a:pt x="11445" y="30268"/>
                    <a:pt x="10946" y="30628"/>
                    <a:pt x="10326" y="30777"/>
                  </a:cubicBezTo>
                  <a:cubicBezTo>
                    <a:pt x="9999" y="30854"/>
                    <a:pt x="9656" y="30879"/>
                    <a:pt x="9317" y="30879"/>
                  </a:cubicBezTo>
                  <a:cubicBezTo>
                    <a:pt x="9003" y="30879"/>
                    <a:pt x="8691" y="30857"/>
                    <a:pt x="8398" y="30837"/>
                  </a:cubicBezTo>
                  <a:lnTo>
                    <a:pt x="7976" y="30809"/>
                  </a:lnTo>
                  <a:cubicBezTo>
                    <a:pt x="6561" y="30713"/>
                    <a:pt x="5123" y="30614"/>
                    <a:pt x="3692" y="30614"/>
                  </a:cubicBezTo>
                  <a:cubicBezTo>
                    <a:pt x="3649" y="30614"/>
                    <a:pt x="3607" y="30614"/>
                    <a:pt x="3564" y="30614"/>
                  </a:cubicBezTo>
                  <a:cubicBezTo>
                    <a:pt x="3641" y="30811"/>
                    <a:pt x="3719" y="31009"/>
                    <a:pt x="3798" y="31206"/>
                  </a:cubicBezTo>
                  <a:cubicBezTo>
                    <a:pt x="5186" y="31210"/>
                    <a:pt x="6581" y="31305"/>
                    <a:pt x="7953" y="31399"/>
                  </a:cubicBezTo>
                  <a:lnTo>
                    <a:pt x="8375" y="31427"/>
                  </a:lnTo>
                  <a:cubicBezTo>
                    <a:pt x="8674" y="31447"/>
                    <a:pt x="8992" y="31469"/>
                    <a:pt x="9316" y="31469"/>
                  </a:cubicBezTo>
                  <a:cubicBezTo>
                    <a:pt x="9678" y="31469"/>
                    <a:pt x="10046" y="31442"/>
                    <a:pt x="10405" y="31357"/>
                  </a:cubicBezTo>
                  <a:cubicBezTo>
                    <a:pt x="11207" y="31167"/>
                    <a:pt x="11795" y="30696"/>
                    <a:pt x="11977" y="30099"/>
                  </a:cubicBezTo>
                  <a:cubicBezTo>
                    <a:pt x="12073" y="29783"/>
                    <a:pt x="12056" y="29442"/>
                    <a:pt x="11929" y="29136"/>
                  </a:cubicBezTo>
                  <a:cubicBezTo>
                    <a:pt x="11595" y="28317"/>
                    <a:pt x="10590" y="27798"/>
                    <a:pt x="9830" y="27602"/>
                  </a:cubicBezTo>
                  <a:cubicBezTo>
                    <a:pt x="8971" y="27380"/>
                    <a:pt x="8076" y="27325"/>
                    <a:pt x="7181" y="27325"/>
                  </a:cubicBezTo>
                  <a:cubicBezTo>
                    <a:pt x="6718" y="27325"/>
                    <a:pt x="6255" y="27340"/>
                    <a:pt x="5798" y="27354"/>
                  </a:cubicBezTo>
                  <a:cubicBezTo>
                    <a:pt x="5643" y="27360"/>
                    <a:pt x="5490" y="27363"/>
                    <a:pt x="5336" y="27368"/>
                  </a:cubicBezTo>
                  <a:cubicBezTo>
                    <a:pt x="5087" y="27091"/>
                    <a:pt x="4973" y="26688"/>
                    <a:pt x="5075" y="26335"/>
                  </a:cubicBezTo>
                  <a:cubicBezTo>
                    <a:pt x="5140" y="26114"/>
                    <a:pt x="5265" y="25916"/>
                    <a:pt x="5428" y="25744"/>
                  </a:cubicBezTo>
                  <a:lnTo>
                    <a:pt x="5474" y="25722"/>
                  </a:lnTo>
                  <a:cubicBezTo>
                    <a:pt x="5875" y="25530"/>
                    <a:pt x="6290" y="25332"/>
                    <a:pt x="6695" y="25154"/>
                  </a:cubicBezTo>
                  <a:cubicBezTo>
                    <a:pt x="8851" y="24215"/>
                    <a:pt x="11281" y="23753"/>
                    <a:pt x="13715" y="23753"/>
                  </a:cubicBezTo>
                  <a:cubicBezTo>
                    <a:pt x="16859" y="23753"/>
                    <a:pt x="20008" y="24524"/>
                    <a:pt x="22578" y="26034"/>
                  </a:cubicBezTo>
                  <a:cubicBezTo>
                    <a:pt x="23517" y="26585"/>
                    <a:pt x="24405" y="27241"/>
                    <a:pt x="25266" y="27874"/>
                  </a:cubicBezTo>
                  <a:cubicBezTo>
                    <a:pt x="26836" y="29031"/>
                    <a:pt x="28458" y="30226"/>
                    <a:pt x="30446" y="30845"/>
                  </a:cubicBezTo>
                  <a:cubicBezTo>
                    <a:pt x="31444" y="31156"/>
                    <a:pt x="32512" y="31308"/>
                    <a:pt x="33621" y="31308"/>
                  </a:cubicBezTo>
                  <a:cubicBezTo>
                    <a:pt x="36704" y="31308"/>
                    <a:pt x="40106" y="30131"/>
                    <a:pt x="43206" y="27918"/>
                  </a:cubicBezTo>
                  <a:cubicBezTo>
                    <a:pt x="43644" y="27606"/>
                    <a:pt x="44090" y="27272"/>
                    <a:pt x="44521" y="26948"/>
                  </a:cubicBezTo>
                  <a:cubicBezTo>
                    <a:pt x="46754" y="25272"/>
                    <a:pt x="49064" y="23534"/>
                    <a:pt x="51915" y="23534"/>
                  </a:cubicBezTo>
                  <a:cubicBezTo>
                    <a:pt x="51958" y="23534"/>
                    <a:pt x="52000" y="23534"/>
                    <a:pt x="52043" y="23535"/>
                  </a:cubicBezTo>
                  <a:cubicBezTo>
                    <a:pt x="53389" y="23557"/>
                    <a:pt x="54626" y="23967"/>
                    <a:pt x="55933" y="24405"/>
                  </a:cubicBezTo>
                  <a:cubicBezTo>
                    <a:pt x="55937" y="24408"/>
                    <a:pt x="55944" y="24410"/>
                    <a:pt x="55948" y="24413"/>
                  </a:cubicBezTo>
                  <a:cubicBezTo>
                    <a:pt x="55948" y="24413"/>
                    <a:pt x="55948" y="24412"/>
                    <a:pt x="55948" y="24412"/>
                  </a:cubicBezTo>
                  <a:lnTo>
                    <a:pt x="55948" y="24412"/>
                  </a:lnTo>
                  <a:lnTo>
                    <a:pt x="55978" y="24421"/>
                  </a:lnTo>
                  <a:cubicBezTo>
                    <a:pt x="56865" y="24719"/>
                    <a:pt x="57783" y="25027"/>
                    <a:pt x="58727" y="25198"/>
                  </a:cubicBezTo>
                  <a:cubicBezTo>
                    <a:pt x="59387" y="25318"/>
                    <a:pt x="60051" y="25371"/>
                    <a:pt x="60715" y="25371"/>
                  </a:cubicBezTo>
                  <a:cubicBezTo>
                    <a:pt x="63168" y="25371"/>
                    <a:pt x="65629" y="24644"/>
                    <a:pt x="67974" y="23873"/>
                  </a:cubicBezTo>
                  <a:lnTo>
                    <a:pt x="69039" y="23521"/>
                  </a:lnTo>
                  <a:cubicBezTo>
                    <a:pt x="69704" y="23301"/>
                    <a:pt x="70401" y="23190"/>
                    <a:pt x="71102" y="23190"/>
                  </a:cubicBezTo>
                  <a:lnTo>
                    <a:pt x="71113" y="23190"/>
                  </a:lnTo>
                  <a:cubicBezTo>
                    <a:pt x="72263" y="23190"/>
                    <a:pt x="73286" y="23650"/>
                    <a:pt x="73663" y="24335"/>
                  </a:cubicBezTo>
                  <a:cubicBezTo>
                    <a:pt x="73763" y="24520"/>
                    <a:pt x="73799" y="24732"/>
                    <a:pt x="73765" y="24939"/>
                  </a:cubicBezTo>
                  <a:cubicBezTo>
                    <a:pt x="73447" y="25318"/>
                    <a:pt x="73096" y="25668"/>
                    <a:pt x="72712" y="25984"/>
                  </a:cubicBezTo>
                  <a:cubicBezTo>
                    <a:pt x="72672" y="25992"/>
                    <a:pt x="72630" y="25998"/>
                    <a:pt x="72590" y="26003"/>
                  </a:cubicBezTo>
                  <a:lnTo>
                    <a:pt x="72593" y="26080"/>
                  </a:lnTo>
                  <a:cubicBezTo>
                    <a:pt x="72531" y="26128"/>
                    <a:pt x="72468" y="26176"/>
                    <a:pt x="72404" y="26224"/>
                  </a:cubicBezTo>
                  <a:cubicBezTo>
                    <a:pt x="69924" y="26777"/>
                    <a:pt x="67605" y="27842"/>
                    <a:pt x="65777" y="29367"/>
                  </a:cubicBezTo>
                  <a:cubicBezTo>
                    <a:pt x="64851" y="30141"/>
                    <a:pt x="64031" y="31029"/>
                    <a:pt x="63236" y="31890"/>
                  </a:cubicBezTo>
                  <a:cubicBezTo>
                    <a:pt x="61786" y="33460"/>
                    <a:pt x="60416" y="34944"/>
                    <a:pt x="58424" y="35833"/>
                  </a:cubicBezTo>
                  <a:cubicBezTo>
                    <a:pt x="56991" y="36473"/>
                    <a:pt x="55421" y="36707"/>
                    <a:pt x="53864" y="36707"/>
                  </a:cubicBezTo>
                  <a:cubicBezTo>
                    <a:pt x="51606" y="36707"/>
                    <a:pt x="49376" y="36214"/>
                    <a:pt x="47627" y="35748"/>
                  </a:cubicBezTo>
                  <a:cubicBezTo>
                    <a:pt x="47010" y="35584"/>
                    <a:pt x="46392" y="35409"/>
                    <a:pt x="45771" y="35234"/>
                  </a:cubicBezTo>
                  <a:cubicBezTo>
                    <a:pt x="43112" y="34481"/>
                    <a:pt x="40371" y="33708"/>
                    <a:pt x="37563" y="33708"/>
                  </a:cubicBezTo>
                  <a:cubicBezTo>
                    <a:pt x="37275" y="33708"/>
                    <a:pt x="36986" y="33716"/>
                    <a:pt x="36697" y="33734"/>
                  </a:cubicBezTo>
                  <a:cubicBezTo>
                    <a:pt x="34280" y="33876"/>
                    <a:pt x="31986" y="34645"/>
                    <a:pt x="29769" y="35388"/>
                  </a:cubicBezTo>
                  <a:cubicBezTo>
                    <a:pt x="27783" y="36054"/>
                    <a:pt x="25732" y="36741"/>
                    <a:pt x="23605" y="36975"/>
                  </a:cubicBezTo>
                  <a:cubicBezTo>
                    <a:pt x="23013" y="37040"/>
                    <a:pt x="22422" y="37070"/>
                    <a:pt x="21833" y="37070"/>
                  </a:cubicBezTo>
                  <a:cubicBezTo>
                    <a:pt x="18298" y="37070"/>
                    <a:pt x="14808" y="35996"/>
                    <a:pt x="11417" y="34952"/>
                  </a:cubicBezTo>
                  <a:cubicBezTo>
                    <a:pt x="10875" y="34786"/>
                    <a:pt x="10333" y="34619"/>
                    <a:pt x="9795" y="34458"/>
                  </a:cubicBezTo>
                  <a:cubicBezTo>
                    <a:pt x="8757" y="34146"/>
                    <a:pt x="7736" y="33869"/>
                    <a:pt x="6684" y="33869"/>
                  </a:cubicBezTo>
                  <a:cubicBezTo>
                    <a:pt x="6614" y="33869"/>
                    <a:pt x="6544" y="33870"/>
                    <a:pt x="6474" y="33873"/>
                  </a:cubicBezTo>
                  <a:cubicBezTo>
                    <a:pt x="5982" y="33891"/>
                    <a:pt x="5494" y="33987"/>
                    <a:pt x="5033" y="34158"/>
                  </a:cubicBezTo>
                  <a:cubicBezTo>
                    <a:pt x="5109" y="34333"/>
                    <a:pt x="5185" y="34509"/>
                    <a:pt x="5262" y="34686"/>
                  </a:cubicBezTo>
                  <a:cubicBezTo>
                    <a:pt x="5657" y="34553"/>
                    <a:pt x="6070" y="34478"/>
                    <a:pt x="6486" y="34464"/>
                  </a:cubicBezTo>
                  <a:cubicBezTo>
                    <a:pt x="6552" y="34462"/>
                    <a:pt x="6618" y="34461"/>
                    <a:pt x="6684" y="34461"/>
                  </a:cubicBezTo>
                  <a:cubicBezTo>
                    <a:pt x="7690" y="34461"/>
                    <a:pt x="8684" y="34732"/>
                    <a:pt x="9696" y="35035"/>
                  </a:cubicBezTo>
                  <a:cubicBezTo>
                    <a:pt x="10234" y="35196"/>
                    <a:pt x="10775" y="35362"/>
                    <a:pt x="11316" y="35529"/>
                  </a:cubicBezTo>
                  <a:cubicBezTo>
                    <a:pt x="14733" y="36580"/>
                    <a:pt x="18247" y="37662"/>
                    <a:pt x="21829" y="37662"/>
                  </a:cubicBezTo>
                  <a:cubicBezTo>
                    <a:pt x="22431" y="37662"/>
                    <a:pt x="23035" y="37631"/>
                    <a:pt x="23640" y="37565"/>
                  </a:cubicBezTo>
                  <a:cubicBezTo>
                    <a:pt x="25805" y="37328"/>
                    <a:pt x="27874" y="36635"/>
                    <a:pt x="29878" y="35963"/>
                  </a:cubicBezTo>
                  <a:cubicBezTo>
                    <a:pt x="32074" y="35227"/>
                    <a:pt x="34345" y="34466"/>
                    <a:pt x="36717" y="34325"/>
                  </a:cubicBezTo>
                  <a:cubicBezTo>
                    <a:pt x="36997" y="34308"/>
                    <a:pt x="37277" y="34301"/>
                    <a:pt x="37556" y="34301"/>
                  </a:cubicBezTo>
                  <a:cubicBezTo>
                    <a:pt x="40320" y="34301"/>
                    <a:pt x="43040" y="35067"/>
                    <a:pt x="45678" y="35813"/>
                  </a:cubicBezTo>
                  <a:cubicBezTo>
                    <a:pt x="46301" y="35989"/>
                    <a:pt x="46920" y="36164"/>
                    <a:pt x="47541" y="36328"/>
                  </a:cubicBezTo>
                  <a:cubicBezTo>
                    <a:pt x="49310" y="36801"/>
                    <a:pt x="51568" y="37300"/>
                    <a:pt x="53863" y="37300"/>
                  </a:cubicBezTo>
                  <a:cubicBezTo>
                    <a:pt x="55463" y="37300"/>
                    <a:pt x="57081" y="37057"/>
                    <a:pt x="58564" y="36395"/>
                  </a:cubicBezTo>
                  <a:cubicBezTo>
                    <a:pt x="60634" y="35472"/>
                    <a:pt x="62100" y="33884"/>
                    <a:pt x="63517" y="32350"/>
                  </a:cubicBezTo>
                  <a:cubicBezTo>
                    <a:pt x="64300" y="31500"/>
                    <a:pt x="65111" y="30624"/>
                    <a:pt x="66014" y="29870"/>
                  </a:cubicBezTo>
                  <a:cubicBezTo>
                    <a:pt x="68715" y="27614"/>
                    <a:pt x="72517" y="26378"/>
                    <a:pt x="76312" y="26378"/>
                  </a:cubicBezTo>
                  <a:cubicBezTo>
                    <a:pt x="77595" y="26378"/>
                    <a:pt x="78878" y="26520"/>
                    <a:pt x="80116" y="26811"/>
                  </a:cubicBezTo>
                  <a:cubicBezTo>
                    <a:pt x="80353" y="26955"/>
                    <a:pt x="80632" y="27043"/>
                    <a:pt x="80921" y="27122"/>
                  </a:cubicBezTo>
                  <a:cubicBezTo>
                    <a:pt x="84333" y="28074"/>
                    <a:pt x="87942" y="28538"/>
                    <a:pt x="91561" y="28538"/>
                  </a:cubicBezTo>
                  <a:cubicBezTo>
                    <a:pt x="92323" y="28538"/>
                    <a:pt x="93083" y="28518"/>
                    <a:pt x="93843" y="28476"/>
                  </a:cubicBezTo>
                  <a:cubicBezTo>
                    <a:pt x="93778" y="28283"/>
                    <a:pt x="93711" y="28089"/>
                    <a:pt x="93646" y="27896"/>
                  </a:cubicBezTo>
                  <a:cubicBezTo>
                    <a:pt x="92952" y="27930"/>
                    <a:pt x="92257" y="27948"/>
                    <a:pt x="91562" y="27948"/>
                  </a:cubicBezTo>
                  <a:cubicBezTo>
                    <a:pt x="88539" y="27948"/>
                    <a:pt x="85523" y="27620"/>
                    <a:pt x="82624" y="26953"/>
                  </a:cubicBezTo>
                  <a:cubicBezTo>
                    <a:pt x="82443" y="26845"/>
                    <a:pt x="82271" y="26722"/>
                    <a:pt x="82112" y="26583"/>
                  </a:cubicBezTo>
                  <a:cubicBezTo>
                    <a:pt x="81644" y="26164"/>
                    <a:pt x="81335" y="25552"/>
                    <a:pt x="81476" y="24970"/>
                  </a:cubicBezTo>
                  <a:cubicBezTo>
                    <a:pt x="81671" y="24165"/>
                    <a:pt x="82601" y="23718"/>
                    <a:pt x="83446" y="23414"/>
                  </a:cubicBezTo>
                  <a:cubicBezTo>
                    <a:pt x="83396" y="23412"/>
                    <a:pt x="83345" y="23411"/>
                    <a:pt x="83294" y="23411"/>
                  </a:cubicBezTo>
                  <a:cubicBezTo>
                    <a:pt x="83165" y="23411"/>
                    <a:pt x="83037" y="23418"/>
                    <a:pt x="82909" y="23431"/>
                  </a:cubicBezTo>
                  <a:cubicBezTo>
                    <a:pt x="85631" y="22215"/>
                    <a:pt x="88615" y="21419"/>
                    <a:pt x="91603" y="20725"/>
                  </a:cubicBezTo>
                  <a:cubicBezTo>
                    <a:pt x="91563" y="20535"/>
                    <a:pt x="91524" y="20343"/>
                    <a:pt x="91485" y="20153"/>
                  </a:cubicBezTo>
                  <a:cubicBezTo>
                    <a:pt x="87933" y="20979"/>
                    <a:pt x="84378" y="21951"/>
                    <a:pt x="81251" y="23609"/>
                  </a:cubicBezTo>
                  <a:cubicBezTo>
                    <a:pt x="80728" y="23886"/>
                    <a:pt x="80141" y="24225"/>
                    <a:pt x="79787" y="24743"/>
                  </a:cubicBezTo>
                  <a:cubicBezTo>
                    <a:pt x="79777" y="24756"/>
                    <a:pt x="79771" y="24772"/>
                    <a:pt x="79762" y="24786"/>
                  </a:cubicBezTo>
                  <a:cubicBezTo>
                    <a:pt x="79169" y="25171"/>
                    <a:pt x="78573" y="25568"/>
                    <a:pt x="77932" y="25866"/>
                  </a:cubicBezTo>
                  <a:cubicBezTo>
                    <a:pt x="77397" y="25818"/>
                    <a:pt x="76860" y="25793"/>
                    <a:pt x="76322" y="25793"/>
                  </a:cubicBezTo>
                  <a:cubicBezTo>
                    <a:pt x="76140" y="25793"/>
                    <a:pt x="75958" y="25796"/>
                    <a:pt x="75776" y="25801"/>
                  </a:cubicBezTo>
                  <a:cubicBezTo>
                    <a:pt x="75127" y="25521"/>
                    <a:pt x="74568" y="25072"/>
                    <a:pt x="74198" y="24513"/>
                  </a:cubicBezTo>
                  <a:cubicBezTo>
                    <a:pt x="74170" y="24331"/>
                    <a:pt x="74110" y="24153"/>
                    <a:pt x="74022" y="23990"/>
                  </a:cubicBezTo>
                  <a:cubicBezTo>
                    <a:pt x="73460" y="22965"/>
                    <a:pt x="72105" y="22603"/>
                    <a:pt x="71111" y="22603"/>
                  </a:cubicBezTo>
                  <a:lnTo>
                    <a:pt x="71099" y="22603"/>
                  </a:lnTo>
                  <a:cubicBezTo>
                    <a:pt x="69983" y="22606"/>
                    <a:pt x="68924" y="22955"/>
                    <a:pt x="67901" y="23290"/>
                  </a:cubicBezTo>
                  <a:lnTo>
                    <a:pt x="67867" y="23303"/>
                  </a:lnTo>
                  <a:cubicBezTo>
                    <a:pt x="65549" y="24064"/>
                    <a:pt x="63117" y="24782"/>
                    <a:pt x="60710" y="24782"/>
                  </a:cubicBezTo>
                  <a:cubicBezTo>
                    <a:pt x="60066" y="24782"/>
                    <a:pt x="59425" y="24731"/>
                    <a:pt x="58787" y="24616"/>
                  </a:cubicBezTo>
                  <a:cubicBezTo>
                    <a:pt x="57866" y="24448"/>
                    <a:pt x="56961" y="24145"/>
                    <a:pt x="56086" y="23851"/>
                  </a:cubicBezTo>
                  <a:cubicBezTo>
                    <a:pt x="55862" y="23777"/>
                    <a:pt x="55636" y="23701"/>
                    <a:pt x="55408" y="23628"/>
                  </a:cubicBezTo>
                  <a:cubicBezTo>
                    <a:pt x="55064" y="23074"/>
                    <a:pt x="54897" y="22574"/>
                    <a:pt x="55190" y="21950"/>
                  </a:cubicBezTo>
                  <a:cubicBezTo>
                    <a:pt x="56744" y="20487"/>
                    <a:pt x="58639" y="18813"/>
                    <a:pt x="60647" y="17357"/>
                  </a:cubicBezTo>
                  <a:cubicBezTo>
                    <a:pt x="60910" y="17238"/>
                    <a:pt x="61148" y="17069"/>
                    <a:pt x="61346" y="16860"/>
                  </a:cubicBezTo>
                  <a:lnTo>
                    <a:pt x="61353" y="16855"/>
                  </a:lnTo>
                  <a:cubicBezTo>
                    <a:pt x="64514" y="14674"/>
                    <a:pt x="67758" y="13357"/>
                    <a:pt x="70995" y="12940"/>
                  </a:cubicBezTo>
                  <a:cubicBezTo>
                    <a:pt x="71829" y="12833"/>
                    <a:pt x="72665" y="12786"/>
                    <a:pt x="73503" y="12786"/>
                  </a:cubicBezTo>
                  <a:cubicBezTo>
                    <a:pt x="76926" y="12786"/>
                    <a:pt x="80373" y="13578"/>
                    <a:pt x="83726" y="14347"/>
                  </a:cubicBezTo>
                  <a:cubicBezTo>
                    <a:pt x="86047" y="14880"/>
                    <a:pt x="88408" y="15422"/>
                    <a:pt x="90772" y="15703"/>
                  </a:cubicBezTo>
                  <a:cubicBezTo>
                    <a:pt x="90747" y="15504"/>
                    <a:pt x="90722" y="15303"/>
                    <a:pt x="90699" y="15101"/>
                  </a:cubicBezTo>
                  <a:cubicBezTo>
                    <a:pt x="88388" y="14818"/>
                    <a:pt x="86075" y="14287"/>
                    <a:pt x="83802" y="13765"/>
                  </a:cubicBezTo>
                  <a:cubicBezTo>
                    <a:pt x="80429" y="12990"/>
                    <a:pt x="76964" y="12195"/>
                    <a:pt x="73507" y="12195"/>
                  </a:cubicBezTo>
                  <a:cubicBezTo>
                    <a:pt x="72655" y="12195"/>
                    <a:pt x="71803" y="12243"/>
                    <a:pt x="70954" y="12352"/>
                  </a:cubicBezTo>
                  <a:cubicBezTo>
                    <a:pt x="69039" y="12598"/>
                    <a:pt x="67119" y="13157"/>
                    <a:pt x="65216" y="14016"/>
                  </a:cubicBezTo>
                  <a:cubicBezTo>
                    <a:pt x="64755" y="14141"/>
                    <a:pt x="64285" y="14236"/>
                    <a:pt x="63805" y="14253"/>
                  </a:cubicBezTo>
                  <a:cubicBezTo>
                    <a:pt x="63761" y="14255"/>
                    <a:pt x="63716" y="14255"/>
                    <a:pt x="63672" y="14255"/>
                  </a:cubicBezTo>
                  <a:cubicBezTo>
                    <a:pt x="63155" y="14255"/>
                    <a:pt x="62627" y="14147"/>
                    <a:pt x="62184" y="13919"/>
                  </a:cubicBezTo>
                  <a:cubicBezTo>
                    <a:pt x="62137" y="13651"/>
                    <a:pt x="62049" y="13394"/>
                    <a:pt x="61921" y="13154"/>
                  </a:cubicBezTo>
                  <a:cubicBezTo>
                    <a:pt x="61287" y="12010"/>
                    <a:pt x="59845" y="11192"/>
                    <a:pt x="58060" y="10965"/>
                  </a:cubicBezTo>
                  <a:cubicBezTo>
                    <a:pt x="57648" y="10913"/>
                    <a:pt x="57235" y="10891"/>
                    <a:pt x="56822" y="10891"/>
                  </a:cubicBezTo>
                  <a:cubicBezTo>
                    <a:pt x="55695" y="10891"/>
                    <a:pt x="54565" y="11054"/>
                    <a:pt x="53462" y="11213"/>
                  </a:cubicBezTo>
                  <a:lnTo>
                    <a:pt x="53416" y="11220"/>
                  </a:lnTo>
                  <a:cubicBezTo>
                    <a:pt x="50544" y="11635"/>
                    <a:pt x="47717" y="11994"/>
                    <a:pt x="44962" y="11994"/>
                  </a:cubicBezTo>
                  <a:cubicBezTo>
                    <a:pt x="43179" y="11994"/>
                    <a:pt x="41426" y="11843"/>
                    <a:pt x="39711" y="11460"/>
                  </a:cubicBezTo>
                  <a:cubicBezTo>
                    <a:pt x="39023" y="11307"/>
                    <a:pt x="38342" y="11114"/>
                    <a:pt x="37669" y="10903"/>
                  </a:cubicBezTo>
                  <a:cubicBezTo>
                    <a:pt x="37528" y="10679"/>
                    <a:pt x="37475" y="10394"/>
                    <a:pt x="37604" y="10165"/>
                  </a:cubicBezTo>
                  <a:cubicBezTo>
                    <a:pt x="37616" y="10144"/>
                    <a:pt x="37630" y="10124"/>
                    <a:pt x="37646" y="10106"/>
                  </a:cubicBezTo>
                  <a:cubicBezTo>
                    <a:pt x="37941" y="10121"/>
                    <a:pt x="38237" y="10134"/>
                    <a:pt x="38534" y="10138"/>
                  </a:cubicBezTo>
                  <a:lnTo>
                    <a:pt x="38734" y="10140"/>
                  </a:lnTo>
                  <a:cubicBezTo>
                    <a:pt x="40265" y="10140"/>
                    <a:pt x="41280" y="9853"/>
                    <a:pt x="41931" y="9240"/>
                  </a:cubicBezTo>
                  <a:cubicBezTo>
                    <a:pt x="42756" y="8460"/>
                    <a:pt x="42894" y="7129"/>
                    <a:pt x="42282" y="5849"/>
                  </a:cubicBezTo>
                  <a:cubicBezTo>
                    <a:pt x="41116" y="3410"/>
                    <a:pt x="38186" y="2005"/>
                    <a:pt x="35474" y="949"/>
                  </a:cubicBezTo>
                  <a:cubicBezTo>
                    <a:pt x="34294" y="491"/>
                    <a:pt x="32918" y="0"/>
                    <a:pt x="3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41"/>
            <p:cNvSpPr/>
            <p:nvPr/>
          </p:nvSpPr>
          <p:spPr>
            <a:xfrm>
              <a:off x="5875590" y="3542430"/>
              <a:ext cx="2588996" cy="963667"/>
            </a:xfrm>
            <a:custGeom>
              <a:rect b="b" l="l" r="r" t="t"/>
              <a:pathLst>
                <a:path extrusionOk="0" h="33110" w="88946">
                  <a:moveTo>
                    <a:pt x="56012" y="16330"/>
                  </a:moveTo>
                  <a:cubicBezTo>
                    <a:pt x="56274" y="16330"/>
                    <a:pt x="56538" y="16336"/>
                    <a:pt x="56802" y="16347"/>
                  </a:cubicBezTo>
                  <a:cubicBezTo>
                    <a:pt x="59478" y="16463"/>
                    <a:pt x="62071" y="17174"/>
                    <a:pt x="64579" y="17862"/>
                  </a:cubicBezTo>
                  <a:cubicBezTo>
                    <a:pt x="66115" y="18284"/>
                    <a:pt x="67701" y="18720"/>
                    <a:pt x="68989" y="19568"/>
                  </a:cubicBezTo>
                  <a:cubicBezTo>
                    <a:pt x="69624" y="19986"/>
                    <a:pt x="69963" y="20448"/>
                    <a:pt x="69895" y="20802"/>
                  </a:cubicBezTo>
                  <a:cubicBezTo>
                    <a:pt x="69853" y="21027"/>
                    <a:pt x="69615" y="21460"/>
                    <a:pt x="68495" y="21844"/>
                  </a:cubicBezTo>
                  <a:cubicBezTo>
                    <a:pt x="66245" y="22618"/>
                    <a:pt x="63743" y="22691"/>
                    <a:pt x="61323" y="22762"/>
                  </a:cubicBezTo>
                  <a:cubicBezTo>
                    <a:pt x="59704" y="22810"/>
                    <a:pt x="58029" y="22858"/>
                    <a:pt x="56421" y="23115"/>
                  </a:cubicBezTo>
                  <a:cubicBezTo>
                    <a:pt x="54636" y="23398"/>
                    <a:pt x="52893" y="23942"/>
                    <a:pt x="51205" y="24470"/>
                  </a:cubicBezTo>
                  <a:cubicBezTo>
                    <a:pt x="48807" y="25217"/>
                    <a:pt x="46329" y="25991"/>
                    <a:pt x="43759" y="25991"/>
                  </a:cubicBezTo>
                  <a:lnTo>
                    <a:pt x="43759" y="26285"/>
                  </a:lnTo>
                  <a:lnTo>
                    <a:pt x="43738" y="25991"/>
                  </a:lnTo>
                  <a:cubicBezTo>
                    <a:pt x="42440" y="25988"/>
                    <a:pt x="41453" y="25742"/>
                    <a:pt x="40792" y="25264"/>
                  </a:cubicBezTo>
                  <a:cubicBezTo>
                    <a:pt x="40609" y="24511"/>
                    <a:pt x="40473" y="23745"/>
                    <a:pt x="40528" y="22979"/>
                  </a:cubicBezTo>
                  <a:cubicBezTo>
                    <a:pt x="40561" y="22519"/>
                    <a:pt x="40426" y="22175"/>
                    <a:pt x="40389" y="21863"/>
                  </a:cubicBezTo>
                  <a:cubicBezTo>
                    <a:pt x="40449" y="21773"/>
                    <a:pt x="40511" y="21685"/>
                    <a:pt x="40579" y="21601"/>
                  </a:cubicBezTo>
                  <a:cubicBezTo>
                    <a:pt x="41542" y="20404"/>
                    <a:pt x="43191" y="19655"/>
                    <a:pt x="44662" y="19048"/>
                  </a:cubicBezTo>
                  <a:cubicBezTo>
                    <a:pt x="47725" y="17782"/>
                    <a:pt x="51783" y="16330"/>
                    <a:pt x="56012" y="16330"/>
                  </a:cubicBezTo>
                  <a:close/>
                  <a:moveTo>
                    <a:pt x="84847" y="1"/>
                  </a:moveTo>
                  <a:cubicBezTo>
                    <a:pt x="83274" y="1"/>
                    <a:pt x="81704" y="178"/>
                    <a:pt x="80168" y="532"/>
                  </a:cubicBezTo>
                  <a:cubicBezTo>
                    <a:pt x="78245" y="976"/>
                    <a:pt x="76869" y="1634"/>
                    <a:pt x="75959" y="2545"/>
                  </a:cubicBezTo>
                  <a:cubicBezTo>
                    <a:pt x="75691" y="2812"/>
                    <a:pt x="75460" y="3106"/>
                    <a:pt x="75236" y="3390"/>
                  </a:cubicBezTo>
                  <a:cubicBezTo>
                    <a:pt x="74877" y="3848"/>
                    <a:pt x="74536" y="4280"/>
                    <a:pt x="74056" y="4605"/>
                  </a:cubicBezTo>
                  <a:cubicBezTo>
                    <a:pt x="73788" y="4785"/>
                    <a:pt x="73476" y="4932"/>
                    <a:pt x="73171" y="5072"/>
                  </a:cubicBezTo>
                  <a:cubicBezTo>
                    <a:pt x="72779" y="5255"/>
                    <a:pt x="72375" y="5442"/>
                    <a:pt x="72037" y="5715"/>
                  </a:cubicBezTo>
                  <a:cubicBezTo>
                    <a:pt x="71749" y="5946"/>
                    <a:pt x="71519" y="6243"/>
                    <a:pt x="71364" y="6579"/>
                  </a:cubicBezTo>
                  <a:lnTo>
                    <a:pt x="71370" y="6427"/>
                  </a:lnTo>
                  <a:lnTo>
                    <a:pt x="71370" y="6427"/>
                  </a:lnTo>
                  <a:cubicBezTo>
                    <a:pt x="71237" y="6590"/>
                    <a:pt x="71198" y="6797"/>
                    <a:pt x="71219" y="7000"/>
                  </a:cubicBezTo>
                  <a:cubicBezTo>
                    <a:pt x="71167" y="7203"/>
                    <a:pt x="71140" y="7410"/>
                    <a:pt x="71136" y="7617"/>
                  </a:cubicBezTo>
                  <a:cubicBezTo>
                    <a:pt x="71136" y="7738"/>
                    <a:pt x="71144" y="7857"/>
                    <a:pt x="71158" y="7977"/>
                  </a:cubicBezTo>
                  <a:cubicBezTo>
                    <a:pt x="71126" y="8213"/>
                    <a:pt x="71058" y="8432"/>
                    <a:pt x="70859" y="8585"/>
                  </a:cubicBezTo>
                  <a:cubicBezTo>
                    <a:pt x="70657" y="8743"/>
                    <a:pt x="70375" y="8777"/>
                    <a:pt x="70110" y="8805"/>
                  </a:cubicBezTo>
                  <a:lnTo>
                    <a:pt x="69742" y="8844"/>
                  </a:lnTo>
                  <a:cubicBezTo>
                    <a:pt x="68006" y="8409"/>
                    <a:pt x="66171" y="8190"/>
                    <a:pt x="64326" y="8190"/>
                  </a:cubicBezTo>
                  <a:cubicBezTo>
                    <a:pt x="61800" y="8190"/>
                    <a:pt x="59256" y="8600"/>
                    <a:pt x="56925" y="9429"/>
                  </a:cubicBezTo>
                  <a:cubicBezTo>
                    <a:pt x="54546" y="10275"/>
                    <a:pt x="52393" y="11542"/>
                    <a:pt x="50311" y="12768"/>
                  </a:cubicBezTo>
                  <a:cubicBezTo>
                    <a:pt x="49441" y="13279"/>
                    <a:pt x="48541" y="13808"/>
                    <a:pt x="47640" y="14299"/>
                  </a:cubicBezTo>
                  <a:cubicBezTo>
                    <a:pt x="44217" y="16158"/>
                    <a:pt x="41310" y="17045"/>
                    <a:pt x="38593" y="17045"/>
                  </a:cubicBezTo>
                  <a:cubicBezTo>
                    <a:pt x="38233" y="17045"/>
                    <a:pt x="37876" y="17030"/>
                    <a:pt x="37522" y="16999"/>
                  </a:cubicBezTo>
                  <a:cubicBezTo>
                    <a:pt x="35260" y="16802"/>
                    <a:pt x="33146" y="15944"/>
                    <a:pt x="31099" y="15113"/>
                  </a:cubicBezTo>
                  <a:cubicBezTo>
                    <a:pt x="29110" y="14307"/>
                    <a:pt x="27053" y="13471"/>
                    <a:pt x="24839" y="13226"/>
                  </a:cubicBezTo>
                  <a:cubicBezTo>
                    <a:pt x="24362" y="13173"/>
                    <a:pt x="23884" y="13149"/>
                    <a:pt x="23407" y="13149"/>
                  </a:cubicBezTo>
                  <a:cubicBezTo>
                    <a:pt x="21816" y="13149"/>
                    <a:pt x="20235" y="13420"/>
                    <a:pt x="18724" y="13807"/>
                  </a:cubicBezTo>
                  <a:cubicBezTo>
                    <a:pt x="18394" y="13678"/>
                    <a:pt x="18108" y="13460"/>
                    <a:pt x="17910" y="13187"/>
                  </a:cubicBezTo>
                  <a:cubicBezTo>
                    <a:pt x="18097" y="12711"/>
                    <a:pt x="18150" y="12215"/>
                    <a:pt x="18040" y="11746"/>
                  </a:cubicBezTo>
                  <a:cubicBezTo>
                    <a:pt x="17818" y="10803"/>
                    <a:pt x="16969" y="10000"/>
                    <a:pt x="15764" y="9599"/>
                  </a:cubicBezTo>
                  <a:cubicBezTo>
                    <a:pt x="14980" y="9337"/>
                    <a:pt x="14141" y="9267"/>
                    <a:pt x="13384" y="9267"/>
                  </a:cubicBezTo>
                  <a:cubicBezTo>
                    <a:pt x="13063" y="9267"/>
                    <a:pt x="12756" y="9279"/>
                    <a:pt x="12475" y="9296"/>
                  </a:cubicBezTo>
                  <a:cubicBezTo>
                    <a:pt x="11315" y="9364"/>
                    <a:pt x="10149" y="9522"/>
                    <a:pt x="9024" y="9673"/>
                  </a:cubicBezTo>
                  <a:cubicBezTo>
                    <a:pt x="8077" y="9802"/>
                    <a:pt x="7098" y="9933"/>
                    <a:pt x="6129" y="10011"/>
                  </a:cubicBezTo>
                  <a:cubicBezTo>
                    <a:pt x="5556" y="10057"/>
                    <a:pt x="5010" y="10080"/>
                    <a:pt x="4490" y="10080"/>
                  </a:cubicBezTo>
                  <a:cubicBezTo>
                    <a:pt x="2709" y="10080"/>
                    <a:pt x="1230" y="9808"/>
                    <a:pt x="0" y="9258"/>
                  </a:cubicBezTo>
                  <a:lnTo>
                    <a:pt x="0" y="9258"/>
                  </a:lnTo>
                  <a:cubicBezTo>
                    <a:pt x="115" y="9511"/>
                    <a:pt x="228" y="9763"/>
                    <a:pt x="343" y="10015"/>
                  </a:cubicBezTo>
                  <a:cubicBezTo>
                    <a:pt x="1516" y="10454"/>
                    <a:pt x="2888" y="10671"/>
                    <a:pt x="4495" y="10671"/>
                  </a:cubicBezTo>
                  <a:cubicBezTo>
                    <a:pt x="5023" y="10671"/>
                    <a:pt x="5577" y="10647"/>
                    <a:pt x="6157" y="10601"/>
                  </a:cubicBezTo>
                  <a:cubicBezTo>
                    <a:pt x="7134" y="10523"/>
                    <a:pt x="8117" y="10390"/>
                    <a:pt x="9069" y="10262"/>
                  </a:cubicBezTo>
                  <a:cubicBezTo>
                    <a:pt x="10190" y="10110"/>
                    <a:pt x="11346" y="9953"/>
                    <a:pt x="12495" y="9887"/>
                  </a:cubicBezTo>
                  <a:cubicBezTo>
                    <a:pt x="12773" y="9870"/>
                    <a:pt x="13075" y="9858"/>
                    <a:pt x="13392" y="9858"/>
                  </a:cubicBezTo>
                  <a:cubicBezTo>
                    <a:pt x="14117" y="9858"/>
                    <a:pt x="14916" y="9925"/>
                    <a:pt x="15656" y="10172"/>
                  </a:cubicBezTo>
                  <a:cubicBezTo>
                    <a:pt x="16676" y="10512"/>
                    <a:pt x="17445" y="11200"/>
                    <a:pt x="17616" y="11923"/>
                  </a:cubicBezTo>
                  <a:cubicBezTo>
                    <a:pt x="17702" y="12299"/>
                    <a:pt x="17633" y="12712"/>
                    <a:pt x="17430" y="13115"/>
                  </a:cubicBezTo>
                  <a:cubicBezTo>
                    <a:pt x="16583" y="14050"/>
                    <a:pt x="15424" y="14748"/>
                    <a:pt x="14148" y="15105"/>
                  </a:cubicBezTo>
                  <a:cubicBezTo>
                    <a:pt x="12769" y="15180"/>
                    <a:pt x="11354" y="15249"/>
                    <a:pt x="9967" y="15249"/>
                  </a:cubicBezTo>
                  <a:cubicBezTo>
                    <a:pt x="8490" y="15249"/>
                    <a:pt x="7194" y="15170"/>
                    <a:pt x="6005" y="15005"/>
                  </a:cubicBezTo>
                  <a:cubicBezTo>
                    <a:pt x="4889" y="14850"/>
                    <a:pt x="3773" y="14607"/>
                    <a:pt x="2692" y="14372"/>
                  </a:cubicBezTo>
                  <a:cubicBezTo>
                    <a:pt x="2538" y="14338"/>
                    <a:pt x="2381" y="14303"/>
                    <a:pt x="2223" y="14269"/>
                  </a:cubicBezTo>
                  <a:lnTo>
                    <a:pt x="2223" y="14269"/>
                  </a:lnTo>
                  <a:cubicBezTo>
                    <a:pt x="2321" y="14491"/>
                    <a:pt x="2417" y="14711"/>
                    <a:pt x="2514" y="14932"/>
                  </a:cubicBezTo>
                  <a:lnTo>
                    <a:pt x="2620" y="14954"/>
                  </a:lnTo>
                  <a:cubicBezTo>
                    <a:pt x="3706" y="15192"/>
                    <a:pt x="4830" y="15437"/>
                    <a:pt x="5959" y="15593"/>
                  </a:cubicBezTo>
                  <a:cubicBezTo>
                    <a:pt x="7163" y="15760"/>
                    <a:pt x="8474" y="15841"/>
                    <a:pt x="9967" y="15841"/>
                  </a:cubicBezTo>
                  <a:cubicBezTo>
                    <a:pt x="11389" y="15841"/>
                    <a:pt x="12838" y="15768"/>
                    <a:pt x="14249" y="15692"/>
                  </a:cubicBezTo>
                  <a:lnTo>
                    <a:pt x="14278" y="15844"/>
                  </a:lnTo>
                  <a:lnTo>
                    <a:pt x="14540" y="15751"/>
                  </a:lnTo>
                  <a:lnTo>
                    <a:pt x="14555" y="15825"/>
                  </a:lnTo>
                  <a:cubicBezTo>
                    <a:pt x="14710" y="15768"/>
                    <a:pt x="14857" y="15709"/>
                    <a:pt x="14998" y="15652"/>
                  </a:cubicBezTo>
                  <a:cubicBezTo>
                    <a:pt x="16365" y="15579"/>
                    <a:pt x="17763" y="15509"/>
                    <a:pt x="19134" y="15509"/>
                  </a:cubicBezTo>
                  <a:cubicBezTo>
                    <a:pt x="20856" y="15509"/>
                    <a:pt x="22347" y="15621"/>
                    <a:pt x="23695" y="15848"/>
                  </a:cubicBezTo>
                  <a:cubicBezTo>
                    <a:pt x="26093" y="16252"/>
                    <a:pt x="27946" y="17036"/>
                    <a:pt x="29200" y="18174"/>
                  </a:cubicBezTo>
                  <a:cubicBezTo>
                    <a:pt x="30409" y="19271"/>
                    <a:pt x="31263" y="21103"/>
                    <a:pt x="30451" y="22726"/>
                  </a:cubicBezTo>
                  <a:cubicBezTo>
                    <a:pt x="29655" y="24316"/>
                    <a:pt x="27577" y="25230"/>
                    <a:pt x="25858" y="25849"/>
                  </a:cubicBezTo>
                  <a:cubicBezTo>
                    <a:pt x="22294" y="27129"/>
                    <a:pt x="19094" y="27753"/>
                    <a:pt x="16074" y="27756"/>
                  </a:cubicBezTo>
                  <a:lnTo>
                    <a:pt x="16055" y="28050"/>
                  </a:lnTo>
                  <a:lnTo>
                    <a:pt x="16055" y="27756"/>
                  </a:lnTo>
                  <a:cubicBezTo>
                    <a:pt x="12755" y="27756"/>
                    <a:pt x="9707" y="26971"/>
                    <a:pt x="7377" y="25535"/>
                  </a:cubicBezTo>
                  <a:lnTo>
                    <a:pt x="7377" y="25535"/>
                  </a:lnTo>
                  <a:cubicBezTo>
                    <a:pt x="7529" y="25838"/>
                    <a:pt x="7682" y="26141"/>
                    <a:pt x="7837" y="26443"/>
                  </a:cubicBezTo>
                  <a:cubicBezTo>
                    <a:pt x="10128" y="27677"/>
                    <a:pt x="12987" y="28346"/>
                    <a:pt x="16055" y="28346"/>
                  </a:cubicBezTo>
                  <a:lnTo>
                    <a:pt x="16074" y="28346"/>
                  </a:lnTo>
                  <a:cubicBezTo>
                    <a:pt x="19134" y="28344"/>
                    <a:pt x="22371" y="27713"/>
                    <a:pt x="25972" y="26419"/>
                  </a:cubicBezTo>
                  <a:cubicBezTo>
                    <a:pt x="27768" y="25773"/>
                    <a:pt x="29943" y="24807"/>
                    <a:pt x="30821" y="23053"/>
                  </a:cubicBezTo>
                  <a:cubicBezTo>
                    <a:pt x="31670" y="21358"/>
                    <a:pt x="31119" y="19200"/>
                    <a:pt x="29451" y="17686"/>
                  </a:cubicBezTo>
                  <a:cubicBezTo>
                    <a:pt x="28136" y="16494"/>
                    <a:pt x="26218" y="15678"/>
                    <a:pt x="23751" y="15262"/>
                  </a:cubicBezTo>
                  <a:cubicBezTo>
                    <a:pt x="23181" y="15166"/>
                    <a:pt x="22585" y="15090"/>
                    <a:pt x="21960" y="15036"/>
                  </a:cubicBezTo>
                  <a:cubicBezTo>
                    <a:pt x="21625" y="14912"/>
                    <a:pt x="21278" y="14711"/>
                    <a:pt x="21221" y="14389"/>
                  </a:cubicBezTo>
                  <a:cubicBezTo>
                    <a:pt x="21187" y="14198"/>
                    <a:pt x="21268" y="14020"/>
                    <a:pt x="21408" y="13876"/>
                  </a:cubicBezTo>
                  <a:cubicBezTo>
                    <a:pt x="22075" y="13790"/>
                    <a:pt x="22747" y="13740"/>
                    <a:pt x="23420" y="13740"/>
                  </a:cubicBezTo>
                  <a:cubicBezTo>
                    <a:pt x="23881" y="13740"/>
                    <a:pt x="24342" y="13763"/>
                    <a:pt x="24802" y="13814"/>
                  </a:cubicBezTo>
                  <a:cubicBezTo>
                    <a:pt x="26967" y="14054"/>
                    <a:pt x="29002" y="14879"/>
                    <a:pt x="30969" y="15678"/>
                  </a:cubicBezTo>
                  <a:cubicBezTo>
                    <a:pt x="33040" y="16517"/>
                    <a:pt x="35180" y="17386"/>
                    <a:pt x="37493" y="17588"/>
                  </a:cubicBezTo>
                  <a:cubicBezTo>
                    <a:pt x="37841" y="17618"/>
                    <a:pt x="38194" y="17633"/>
                    <a:pt x="38550" y="17633"/>
                  </a:cubicBezTo>
                  <a:cubicBezTo>
                    <a:pt x="41324" y="17633"/>
                    <a:pt x="44364" y="16715"/>
                    <a:pt x="47807" y="14845"/>
                  </a:cubicBezTo>
                  <a:cubicBezTo>
                    <a:pt x="48714" y="14351"/>
                    <a:pt x="49617" y="13820"/>
                    <a:pt x="50490" y="13308"/>
                  </a:cubicBezTo>
                  <a:cubicBezTo>
                    <a:pt x="52557" y="12091"/>
                    <a:pt x="54693" y="10834"/>
                    <a:pt x="57040" y="10000"/>
                  </a:cubicBezTo>
                  <a:cubicBezTo>
                    <a:pt x="59336" y="9183"/>
                    <a:pt x="61843" y="8779"/>
                    <a:pt x="64331" y="8779"/>
                  </a:cubicBezTo>
                  <a:cubicBezTo>
                    <a:pt x="66051" y="8779"/>
                    <a:pt x="67762" y="8972"/>
                    <a:pt x="69389" y="9356"/>
                  </a:cubicBezTo>
                  <a:cubicBezTo>
                    <a:pt x="70601" y="9913"/>
                    <a:pt x="71866" y="10347"/>
                    <a:pt x="73163" y="10650"/>
                  </a:cubicBezTo>
                  <a:cubicBezTo>
                    <a:pt x="74407" y="11305"/>
                    <a:pt x="75925" y="11480"/>
                    <a:pt x="77087" y="11497"/>
                  </a:cubicBezTo>
                  <a:cubicBezTo>
                    <a:pt x="77169" y="11498"/>
                    <a:pt x="77250" y="11498"/>
                    <a:pt x="77333" y="11498"/>
                  </a:cubicBezTo>
                  <a:cubicBezTo>
                    <a:pt x="77742" y="11498"/>
                    <a:pt x="78151" y="11483"/>
                    <a:pt x="78559" y="11464"/>
                  </a:cubicBezTo>
                  <a:cubicBezTo>
                    <a:pt x="78775" y="11565"/>
                    <a:pt x="78960" y="11748"/>
                    <a:pt x="78951" y="11964"/>
                  </a:cubicBezTo>
                  <a:cubicBezTo>
                    <a:pt x="78943" y="12139"/>
                    <a:pt x="78815" y="12282"/>
                    <a:pt x="78672" y="12406"/>
                  </a:cubicBezTo>
                  <a:cubicBezTo>
                    <a:pt x="77970" y="12780"/>
                    <a:pt x="77242" y="13124"/>
                    <a:pt x="76480" y="13362"/>
                  </a:cubicBezTo>
                  <a:cubicBezTo>
                    <a:pt x="75448" y="13686"/>
                    <a:pt x="74367" y="13815"/>
                    <a:pt x="73274" y="13815"/>
                  </a:cubicBezTo>
                  <a:cubicBezTo>
                    <a:pt x="70825" y="13815"/>
                    <a:pt x="68318" y="13168"/>
                    <a:pt x="66172" y="12615"/>
                  </a:cubicBezTo>
                  <a:cubicBezTo>
                    <a:pt x="65305" y="12392"/>
                    <a:pt x="64323" y="12138"/>
                    <a:pt x="63323" y="12118"/>
                  </a:cubicBezTo>
                  <a:cubicBezTo>
                    <a:pt x="63291" y="12117"/>
                    <a:pt x="63258" y="12117"/>
                    <a:pt x="63223" y="12117"/>
                  </a:cubicBezTo>
                  <a:cubicBezTo>
                    <a:pt x="62552" y="12117"/>
                    <a:pt x="61402" y="12229"/>
                    <a:pt x="60554" y="12933"/>
                  </a:cubicBezTo>
                  <a:cubicBezTo>
                    <a:pt x="60011" y="13384"/>
                    <a:pt x="59695" y="14056"/>
                    <a:pt x="59686" y="14776"/>
                  </a:cubicBezTo>
                  <a:lnTo>
                    <a:pt x="59686" y="14790"/>
                  </a:lnTo>
                  <a:cubicBezTo>
                    <a:pt x="59681" y="15400"/>
                    <a:pt x="59161" y="15895"/>
                    <a:pt x="58512" y="15895"/>
                  </a:cubicBezTo>
                  <a:cubicBezTo>
                    <a:pt x="58460" y="15895"/>
                    <a:pt x="58408" y="15892"/>
                    <a:pt x="58354" y="15886"/>
                  </a:cubicBezTo>
                  <a:cubicBezTo>
                    <a:pt x="57846" y="15824"/>
                    <a:pt x="57332" y="15779"/>
                    <a:pt x="56815" y="15757"/>
                  </a:cubicBezTo>
                  <a:cubicBezTo>
                    <a:pt x="56550" y="15746"/>
                    <a:pt x="56286" y="15740"/>
                    <a:pt x="56022" y="15740"/>
                  </a:cubicBezTo>
                  <a:cubicBezTo>
                    <a:pt x="51735" y="15740"/>
                    <a:pt x="47626" y="17204"/>
                    <a:pt x="44530" y="18483"/>
                  </a:cubicBezTo>
                  <a:cubicBezTo>
                    <a:pt x="42943" y="19140"/>
                    <a:pt x="41307" y="19887"/>
                    <a:pt x="40276" y="21169"/>
                  </a:cubicBezTo>
                  <a:cubicBezTo>
                    <a:pt x="40203" y="21259"/>
                    <a:pt x="40137" y="21353"/>
                    <a:pt x="40073" y="21448"/>
                  </a:cubicBezTo>
                  <a:cubicBezTo>
                    <a:pt x="39403" y="21853"/>
                    <a:pt x="38702" y="22206"/>
                    <a:pt x="37979" y="22507"/>
                  </a:cubicBezTo>
                  <a:cubicBezTo>
                    <a:pt x="37943" y="22502"/>
                    <a:pt x="37908" y="22497"/>
                    <a:pt x="37872" y="22496"/>
                  </a:cubicBezTo>
                  <a:cubicBezTo>
                    <a:pt x="37829" y="22493"/>
                    <a:pt x="37786" y="22492"/>
                    <a:pt x="37744" y="22492"/>
                  </a:cubicBezTo>
                  <a:cubicBezTo>
                    <a:pt x="36687" y="22492"/>
                    <a:pt x="35831" y="23237"/>
                    <a:pt x="35130" y="23969"/>
                  </a:cubicBezTo>
                  <a:lnTo>
                    <a:pt x="34832" y="24281"/>
                  </a:lnTo>
                  <a:cubicBezTo>
                    <a:pt x="33787" y="25372"/>
                    <a:pt x="32709" y="26499"/>
                    <a:pt x="31460" y="27445"/>
                  </a:cubicBezTo>
                  <a:cubicBezTo>
                    <a:pt x="29913" y="28614"/>
                    <a:pt x="28311" y="29335"/>
                    <a:pt x="26695" y="29592"/>
                  </a:cubicBezTo>
                  <a:cubicBezTo>
                    <a:pt x="26120" y="29684"/>
                    <a:pt x="25529" y="29717"/>
                    <a:pt x="24933" y="29717"/>
                  </a:cubicBezTo>
                  <a:cubicBezTo>
                    <a:pt x="24069" y="29717"/>
                    <a:pt x="23192" y="29646"/>
                    <a:pt x="22333" y="29577"/>
                  </a:cubicBezTo>
                  <a:cubicBezTo>
                    <a:pt x="21484" y="29508"/>
                    <a:pt x="20622" y="29439"/>
                    <a:pt x="19772" y="29439"/>
                  </a:cubicBezTo>
                  <a:cubicBezTo>
                    <a:pt x="18618" y="29439"/>
                    <a:pt x="17485" y="29567"/>
                    <a:pt x="16430" y="29999"/>
                  </a:cubicBezTo>
                  <a:cubicBezTo>
                    <a:pt x="15702" y="30298"/>
                    <a:pt x="15055" y="30727"/>
                    <a:pt x="14431" y="31143"/>
                  </a:cubicBezTo>
                  <a:cubicBezTo>
                    <a:pt x="13583" y="31707"/>
                    <a:pt x="12783" y="32239"/>
                    <a:pt x="11793" y="32473"/>
                  </a:cubicBezTo>
                  <a:cubicBezTo>
                    <a:pt x="11620" y="32513"/>
                    <a:pt x="11445" y="32544"/>
                    <a:pt x="11267" y="32564"/>
                  </a:cubicBezTo>
                  <a:cubicBezTo>
                    <a:pt x="11380" y="32745"/>
                    <a:pt x="11495" y="32928"/>
                    <a:pt x="11609" y="33109"/>
                  </a:cubicBezTo>
                  <a:cubicBezTo>
                    <a:pt x="11698" y="33094"/>
                    <a:pt x="11786" y="33075"/>
                    <a:pt x="11872" y="33055"/>
                  </a:cubicBezTo>
                  <a:cubicBezTo>
                    <a:pt x="12924" y="32806"/>
                    <a:pt x="13792" y="32230"/>
                    <a:pt x="14630" y="31673"/>
                  </a:cubicBezTo>
                  <a:cubicBezTo>
                    <a:pt x="15239" y="31267"/>
                    <a:pt x="15868" y="30847"/>
                    <a:pt x="16561" y="30564"/>
                  </a:cubicBezTo>
                  <a:cubicBezTo>
                    <a:pt x="17566" y="30151"/>
                    <a:pt x="18633" y="30027"/>
                    <a:pt x="19747" y="30027"/>
                  </a:cubicBezTo>
                  <a:cubicBezTo>
                    <a:pt x="20576" y="30027"/>
                    <a:pt x="21431" y="30096"/>
                    <a:pt x="22306" y="30166"/>
                  </a:cubicBezTo>
                  <a:cubicBezTo>
                    <a:pt x="23172" y="30236"/>
                    <a:pt x="24055" y="30308"/>
                    <a:pt x="24931" y="30308"/>
                  </a:cubicBezTo>
                  <a:cubicBezTo>
                    <a:pt x="25543" y="30308"/>
                    <a:pt x="26152" y="30273"/>
                    <a:pt x="26748" y="30179"/>
                  </a:cubicBezTo>
                  <a:cubicBezTo>
                    <a:pt x="28423" y="29912"/>
                    <a:pt x="30082" y="29166"/>
                    <a:pt x="31680" y="27957"/>
                  </a:cubicBezTo>
                  <a:cubicBezTo>
                    <a:pt x="32957" y="26991"/>
                    <a:pt x="34050" y="25849"/>
                    <a:pt x="35107" y="24745"/>
                  </a:cubicBezTo>
                  <a:lnTo>
                    <a:pt x="35404" y="24435"/>
                  </a:lnTo>
                  <a:cubicBezTo>
                    <a:pt x="36067" y="23745"/>
                    <a:pt x="36804" y="23109"/>
                    <a:pt x="37702" y="23086"/>
                  </a:cubicBezTo>
                  <a:cubicBezTo>
                    <a:pt x="38192" y="23205"/>
                    <a:pt x="38654" y="23414"/>
                    <a:pt x="39065" y="23705"/>
                  </a:cubicBezTo>
                  <a:cubicBezTo>
                    <a:pt x="39213" y="23812"/>
                    <a:pt x="39353" y="23925"/>
                    <a:pt x="39488" y="24045"/>
                  </a:cubicBezTo>
                  <a:cubicBezTo>
                    <a:pt x="39561" y="24456"/>
                    <a:pt x="39734" y="24932"/>
                    <a:pt x="40110" y="25363"/>
                  </a:cubicBezTo>
                  <a:cubicBezTo>
                    <a:pt x="40123" y="25397"/>
                    <a:pt x="40134" y="25429"/>
                    <a:pt x="40144" y="25462"/>
                  </a:cubicBezTo>
                  <a:lnTo>
                    <a:pt x="40182" y="25439"/>
                  </a:lnTo>
                  <a:cubicBezTo>
                    <a:pt x="40273" y="25536"/>
                    <a:pt x="40370" y="25627"/>
                    <a:pt x="40476" y="25710"/>
                  </a:cubicBezTo>
                  <a:cubicBezTo>
                    <a:pt x="41205" y="26287"/>
                    <a:pt x="42302" y="26580"/>
                    <a:pt x="43738" y="26583"/>
                  </a:cubicBezTo>
                  <a:lnTo>
                    <a:pt x="43759" y="26583"/>
                  </a:lnTo>
                  <a:cubicBezTo>
                    <a:pt x="46380" y="26583"/>
                    <a:pt x="48886" y="25801"/>
                    <a:pt x="51307" y="25044"/>
                  </a:cubicBezTo>
                  <a:cubicBezTo>
                    <a:pt x="52982" y="24522"/>
                    <a:pt x="54713" y="23982"/>
                    <a:pt x="56473" y="23702"/>
                  </a:cubicBezTo>
                  <a:cubicBezTo>
                    <a:pt x="58060" y="23451"/>
                    <a:pt x="59724" y="23401"/>
                    <a:pt x="61334" y="23353"/>
                  </a:cubicBezTo>
                  <a:cubicBezTo>
                    <a:pt x="63779" y="23282"/>
                    <a:pt x="66307" y="23208"/>
                    <a:pt x="68607" y="22417"/>
                  </a:cubicBezTo>
                  <a:cubicBezTo>
                    <a:pt x="69646" y="22061"/>
                    <a:pt x="70208" y="21579"/>
                    <a:pt x="70327" y="20946"/>
                  </a:cubicBezTo>
                  <a:cubicBezTo>
                    <a:pt x="70454" y="20274"/>
                    <a:pt x="70059" y="19615"/>
                    <a:pt x="69187" y="19041"/>
                  </a:cubicBezTo>
                  <a:cubicBezTo>
                    <a:pt x="67848" y="18158"/>
                    <a:pt x="66159" y="17694"/>
                    <a:pt x="64669" y="17285"/>
                  </a:cubicBezTo>
                  <a:cubicBezTo>
                    <a:pt x="63353" y="16924"/>
                    <a:pt x="62014" y="16559"/>
                    <a:pt x="60650" y="16273"/>
                  </a:cubicBezTo>
                  <a:lnTo>
                    <a:pt x="60727" y="16116"/>
                  </a:lnTo>
                  <a:cubicBezTo>
                    <a:pt x="60336" y="15766"/>
                    <a:pt x="60124" y="15294"/>
                    <a:pt x="60130" y="14786"/>
                  </a:cubicBezTo>
                  <a:cubicBezTo>
                    <a:pt x="60136" y="14271"/>
                    <a:pt x="60376" y="13779"/>
                    <a:pt x="60789" y="13437"/>
                  </a:cubicBezTo>
                  <a:cubicBezTo>
                    <a:pt x="61345" y="12974"/>
                    <a:pt x="62213" y="12709"/>
                    <a:pt x="63187" y="12709"/>
                  </a:cubicBezTo>
                  <a:cubicBezTo>
                    <a:pt x="63230" y="12709"/>
                    <a:pt x="63274" y="12709"/>
                    <a:pt x="63317" y="12711"/>
                  </a:cubicBezTo>
                  <a:cubicBezTo>
                    <a:pt x="64277" y="12729"/>
                    <a:pt x="65240" y="12978"/>
                    <a:pt x="66088" y="13197"/>
                  </a:cubicBezTo>
                  <a:cubicBezTo>
                    <a:pt x="68254" y="13755"/>
                    <a:pt x="70785" y="14408"/>
                    <a:pt x="73273" y="14408"/>
                  </a:cubicBezTo>
                  <a:cubicBezTo>
                    <a:pt x="74398" y="14408"/>
                    <a:pt x="75513" y="14275"/>
                    <a:pt x="76583" y="13940"/>
                  </a:cubicBezTo>
                  <a:cubicBezTo>
                    <a:pt x="77793" y="13559"/>
                    <a:pt x="78898" y="12935"/>
                    <a:pt x="79968" y="12331"/>
                  </a:cubicBezTo>
                  <a:cubicBezTo>
                    <a:pt x="80590" y="11980"/>
                    <a:pt x="81199" y="11639"/>
                    <a:pt x="81818" y="11344"/>
                  </a:cubicBezTo>
                  <a:cubicBezTo>
                    <a:pt x="81936" y="11347"/>
                    <a:pt x="82055" y="11345"/>
                    <a:pt x="82173" y="11351"/>
                  </a:cubicBezTo>
                  <a:lnTo>
                    <a:pt x="82176" y="11181"/>
                  </a:lnTo>
                  <a:cubicBezTo>
                    <a:pt x="83007" y="10816"/>
                    <a:pt x="83863" y="10546"/>
                    <a:pt x="84806" y="10475"/>
                  </a:cubicBezTo>
                  <a:cubicBezTo>
                    <a:pt x="84972" y="10463"/>
                    <a:pt x="85137" y="10457"/>
                    <a:pt x="85301" y="10457"/>
                  </a:cubicBezTo>
                  <a:cubicBezTo>
                    <a:pt x="86575" y="10457"/>
                    <a:pt x="87806" y="10817"/>
                    <a:pt x="88931" y="11280"/>
                  </a:cubicBezTo>
                  <a:cubicBezTo>
                    <a:pt x="88939" y="11077"/>
                    <a:pt x="88944" y="10873"/>
                    <a:pt x="88945" y="10669"/>
                  </a:cubicBezTo>
                  <a:cubicBezTo>
                    <a:pt x="87816" y="10214"/>
                    <a:pt x="86582" y="9866"/>
                    <a:pt x="85298" y="9866"/>
                  </a:cubicBezTo>
                  <a:cubicBezTo>
                    <a:pt x="85126" y="9866"/>
                    <a:pt x="84954" y="9872"/>
                    <a:pt x="84781" y="9885"/>
                  </a:cubicBezTo>
                  <a:cubicBezTo>
                    <a:pt x="83690" y="9967"/>
                    <a:pt x="82693" y="10310"/>
                    <a:pt x="81747" y="10752"/>
                  </a:cubicBezTo>
                  <a:cubicBezTo>
                    <a:pt x="81664" y="10751"/>
                    <a:pt x="81582" y="10751"/>
                    <a:pt x="81500" y="10751"/>
                  </a:cubicBezTo>
                  <a:cubicBezTo>
                    <a:pt x="80802" y="10751"/>
                    <a:pt x="80105" y="10789"/>
                    <a:pt x="79425" y="10828"/>
                  </a:cubicBezTo>
                  <a:cubicBezTo>
                    <a:pt x="78738" y="10868"/>
                    <a:pt x="78030" y="10909"/>
                    <a:pt x="77331" y="10909"/>
                  </a:cubicBezTo>
                  <a:cubicBezTo>
                    <a:pt x="77251" y="10909"/>
                    <a:pt x="77171" y="10908"/>
                    <a:pt x="77092" y="10907"/>
                  </a:cubicBezTo>
                  <a:cubicBezTo>
                    <a:pt x="76039" y="10892"/>
                    <a:pt x="74685" y="10746"/>
                    <a:pt x="73547" y="10217"/>
                  </a:cubicBezTo>
                  <a:cubicBezTo>
                    <a:pt x="72731" y="9577"/>
                    <a:pt x="72143" y="8707"/>
                    <a:pt x="71595" y="7853"/>
                  </a:cubicBezTo>
                  <a:cubicBezTo>
                    <a:pt x="71585" y="7777"/>
                    <a:pt x="71582" y="7701"/>
                    <a:pt x="71582" y="7625"/>
                  </a:cubicBezTo>
                  <a:cubicBezTo>
                    <a:pt x="71588" y="7063"/>
                    <a:pt x="71825" y="6577"/>
                    <a:pt x="72268" y="6221"/>
                  </a:cubicBezTo>
                  <a:cubicBezTo>
                    <a:pt x="72567" y="5981"/>
                    <a:pt x="72932" y="5811"/>
                    <a:pt x="73318" y="5630"/>
                  </a:cubicBezTo>
                  <a:cubicBezTo>
                    <a:pt x="73637" y="5483"/>
                    <a:pt x="73965" y="5329"/>
                    <a:pt x="74257" y="5131"/>
                  </a:cubicBezTo>
                  <a:cubicBezTo>
                    <a:pt x="74796" y="4768"/>
                    <a:pt x="75175" y="4285"/>
                    <a:pt x="75544" y="3817"/>
                  </a:cubicBezTo>
                  <a:cubicBezTo>
                    <a:pt x="75768" y="3532"/>
                    <a:pt x="75979" y="3263"/>
                    <a:pt x="76226" y="3017"/>
                  </a:cubicBezTo>
                  <a:cubicBezTo>
                    <a:pt x="77078" y="2165"/>
                    <a:pt x="78392" y="1543"/>
                    <a:pt x="80244" y="1114"/>
                  </a:cubicBezTo>
                  <a:cubicBezTo>
                    <a:pt x="81756" y="766"/>
                    <a:pt x="83302" y="591"/>
                    <a:pt x="84850" y="591"/>
                  </a:cubicBezTo>
                  <a:cubicBezTo>
                    <a:pt x="85614" y="591"/>
                    <a:pt x="86380" y="634"/>
                    <a:pt x="87142" y="719"/>
                  </a:cubicBezTo>
                  <a:cubicBezTo>
                    <a:pt x="87077" y="515"/>
                    <a:pt x="87012" y="311"/>
                    <a:pt x="86945" y="106"/>
                  </a:cubicBezTo>
                  <a:cubicBezTo>
                    <a:pt x="86247" y="36"/>
                    <a:pt x="85547" y="1"/>
                    <a:pt x="8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41"/>
            <p:cNvSpPr/>
            <p:nvPr/>
          </p:nvSpPr>
          <p:spPr>
            <a:xfrm>
              <a:off x="7880950" y="4617048"/>
              <a:ext cx="417110" cy="225447"/>
            </a:xfrm>
            <a:custGeom>
              <a:rect b="b" l="l" r="r" t="t"/>
              <a:pathLst>
                <a:path extrusionOk="0" h="7746" w="14330">
                  <a:moveTo>
                    <a:pt x="9791" y="0"/>
                  </a:moveTo>
                  <a:cubicBezTo>
                    <a:pt x="9636" y="0"/>
                    <a:pt x="9481" y="1"/>
                    <a:pt x="9326" y="2"/>
                  </a:cubicBezTo>
                  <a:cubicBezTo>
                    <a:pt x="9190" y="202"/>
                    <a:pt x="9051" y="400"/>
                    <a:pt x="8912" y="597"/>
                  </a:cubicBezTo>
                  <a:cubicBezTo>
                    <a:pt x="9191" y="594"/>
                    <a:pt x="9468" y="592"/>
                    <a:pt x="9743" y="592"/>
                  </a:cubicBezTo>
                  <a:cubicBezTo>
                    <a:pt x="10402" y="592"/>
                    <a:pt x="11046" y="604"/>
                    <a:pt x="11670" y="652"/>
                  </a:cubicBezTo>
                  <a:cubicBezTo>
                    <a:pt x="11717" y="767"/>
                    <a:pt x="11726" y="892"/>
                    <a:pt x="11697" y="1010"/>
                  </a:cubicBezTo>
                  <a:cubicBezTo>
                    <a:pt x="11628" y="1272"/>
                    <a:pt x="11416" y="1479"/>
                    <a:pt x="11210" y="1672"/>
                  </a:cubicBezTo>
                  <a:cubicBezTo>
                    <a:pt x="10926" y="1939"/>
                    <a:pt x="10638" y="2200"/>
                    <a:pt x="10345" y="2457"/>
                  </a:cubicBezTo>
                  <a:cubicBezTo>
                    <a:pt x="9165" y="2988"/>
                    <a:pt x="8014" y="3572"/>
                    <a:pt x="6876" y="4148"/>
                  </a:cubicBezTo>
                  <a:cubicBezTo>
                    <a:pt x="6086" y="4547"/>
                    <a:pt x="5291" y="4950"/>
                    <a:pt x="4484" y="5337"/>
                  </a:cubicBezTo>
                  <a:cubicBezTo>
                    <a:pt x="3911" y="5775"/>
                    <a:pt x="3309" y="6174"/>
                    <a:pt x="2682" y="6529"/>
                  </a:cubicBezTo>
                  <a:cubicBezTo>
                    <a:pt x="1825" y="7013"/>
                    <a:pt x="925" y="7405"/>
                    <a:pt x="1" y="7745"/>
                  </a:cubicBezTo>
                  <a:cubicBezTo>
                    <a:pt x="2469" y="7012"/>
                    <a:pt x="4778" y="5843"/>
                    <a:pt x="7034" y="4700"/>
                  </a:cubicBezTo>
                  <a:cubicBezTo>
                    <a:pt x="7912" y="4256"/>
                    <a:pt x="8800" y="3809"/>
                    <a:pt x="9701" y="3385"/>
                  </a:cubicBezTo>
                  <a:cubicBezTo>
                    <a:pt x="11190" y="2381"/>
                    <a:pt x="12782" y="1510"/>
                    <a:pt x="14330" y="586"/>
                  </a:cubicBezTo>
                  <a:cubicBezTo>
                    <a:pt x="12929" y="81"/>
                    <a:pt x="11362" y="0"/>
                    <a:pt x="9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41"/>
            <p:cNvSpPr/>
            <p:nvPr/>
          </p:nvSpPr>
          <p:spPr>
            <a:xfrm>
              <a:off x="6006715" y="4747785"/>
              <a:ext cx="437049" cy="165637"/>
            </a:xfrm>
            <a:custGeom>
              <a:rect b="b" l="l" r="r" t="t"/>
              <a:pathLst>
                <a:path extrusionOk="0" h="5691" w="15015">
                  <a:moveTo>
                    <a:pt x="0" y="1"/>
                  </a:moveTo>
                  <a:cubicBezTo>
                    <a:pt x="87" y="202"/>
                    <a:pt x="174" y="403"/>
                    <a:pt x="262" y="605"/>
                  </a:cubicBezTo>
                  <a:cubicBezTo>
                    <a:pt x="2067" y="696"/>
                    <a:pt x="3850" y="1034"/>
                    <a:pt x="5564" y="1611"/>
                  </a:cubicBezTo>
                  <a:cubicBezTo>
                    <a:pt x="5774" y="1961"/>
                    <a:pt x="5863" y="2387"/>
                    <a:pt x="5829" y="2789"/>
                  </a:cubicBezTo>
                  <a:cubicBezTo>
                    <a:pt x="5799" y="3130"/>
                    <a:pt x="5702" y="3458"/>
                    <a:pt x="5570" y="3777"/>
                  </a:cubicBezTo>
                  <a:cubicBezTo>
                    <a:pt x="5059" y="4168"/>
                    <a:pt x="4451" y="4509"/>
                    <a:pt x="3760" y="4767"/>
                  </a:cubicBezTo>
                  <a:cubicBezTo>
                    <a:pt x="3322" y="4928"/>
                    <a:pt x="2875" y="5060"/>
                    <a:pt x="2418" y="5159"/>
                  </a:cubicBezTo>
                  <a:cubicBezTo>
                    <a:pt x="2517" y="5337"/>
                    <a:pt x="2616" y="5514"/>
                    <a:pt x="2720" y="5690"/>
                  </a:cubicBezTo>
                  <a:cubicBezTo>
                    <a:pt x="3113" y="5594"/>
                    <a:pt x="3500" y="5476"/>
                    <a:pt x="3881" y="5336"/>
                  </a:cubicBezTo>
                  <a:cubicBezTo>
                    <a:pt x="5178" y="4853"/>
                    <a:pt x="6208" y="4114"/>
                    <a:pt x="6855" y="3230"/>
                  </a:cubicBezTo>
                  <a:cubicBezTo>
                    <a:pt x="7564" y="2644"/>
                    <a:pt x="8284" y="2066"/>
                    <a:pt x="9015" y="1501"/>
                  </a:cubicBezTo>
                  <a:cubicBezTo>
                    <a:pt x="9859" y="1195"/>
                    <a:pt x="10820" y="1069"/>
                    <a:pt x="11798" y="1069"/>
                  </a:cubicBezTo>
                  <a:cubicBezTo>
                    <a:pt x="12895" y="1069"/>
                    <a:pt x="14014" y="1228"/>
                    <a:pt x="15015" y="1472"/>
                  </a:cubicBezTo>
                  <a:cubicBezTo>
                    <a:pt x="14742" y="1216"/>
                    <a:pt x="14475" y="959"/>
                    <a:pt x="14211" y="699"/>
                  </a:cubicBezTo>
                  <a:cubicBezTo>
                    <a:pt x="13425" y="554"/>
                    <a:pt x="12606" y="470"/>
                    <a:pt x="11802" y="470"/>
                  </a:cubicBezTo>
                  <a:cubicBezTo>
                    <a:pt x="11264" y="470"/>
                    <a:pt x="10731" y="508"/>
                    <a:pt x="10219" y="591"/>
                  </a:cubicBezTo>
                  <a:cubicBezTo>
                    <a:pt x="10318" y="516"/>
                    <a:pt x="10414" y="441"/>
                    <a:pt x="10513" y="368"/>
                  </a:cubicBezTo>
                  <a:lnTo>
                    <a:pt x="10513" y="368"/>
                  </a:lnTo>
                  <a:cubicBezTo>
                    <a:pt x="9146" y="844"/>
                    <a:pt x="7682" y="1085"/>
                    <a:pt x="6215" y="1085"/>
                  </a:cubicBezTo>
                  <a:cubicBezTo>
                    <a:pt x="6074" y="1085"/>
                    <a:pt x="5933" y="1083"/>
                    <a:pt x="5792" y="1078"/>
                  </a:cubicBezTo>
                  <a:cubicBezTo>
                    <a:pt x="3925" y="436"/>
                    <a:pt x="1974" y="7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41"/>
            <p:cNvSpPr/>
            <p:nvPr/>
          </p:nvSpPr>
          <p:spPr>
            <a:xfrm>
              <a:off x="6420379" y="4490299"/>
              <a:ext cx="1732100" cy="445918"/>
            </a:xfrm>
            <a:custGeom>
              <a:rect b="b" l="l" r="r" t="t"/>
              <a:pathLst>
                <a:path extrusionOk="0" h="15321" w="59507">
                  <a:moveTo>
                    <a:pt x="44448" y="1"/>
                  </a:moveTo>
                  <a:cubicBezTo>
                    <a:pt x="44104" y="1"/>
                    <a:pt x="43771" y="32"/>
                    <a:pt x="43447" y="95"/>
                  </a:cubicBezTo>
                  <a:cubicBezTo>
                    <a:pt x="40167" y="735"/>
                    <a:pt x="39091" y="4148"/>
                    <a:pt x="38781" y="5586"/>
                  </a:cubicBezTo>
                  <a:cubicBezTo>
                    <a:pt x="38682" y="6048"/>
                    <a:pt x="38597" y="6521"/>
                    <a:pt x="38516" y="6980"/>
                  </a:cubicBezTo>
                  <a:cubicBezTo>
                    <a:pt x="38187" y="8837"/>
                    <a:pt x="37876" y="10591"/>
                    <a:pt x="36592" y="11972"/>
                  </a:cubicBezTo>
                  <a:cubicBezTo>
                    <a:pt x="36495" y="12079"/>
                    <a:pt x="36389" y="12179"/>
                    <a:pt x="36279" y="12280"/>
                  </a:cubicBezTo>
                  <a:cubicBezTo>
                    <a:pt x="35380" y="12879"/>
                    <a:pt x="34409" y="13385"/>
                    <a:pt x="33403" y="13831"/>
                  </a:cubicBezTo>
                  <a:cubicBezTo>
                    <a:pt x="32488" y="14110"/>
                    <a:pt x="31473" y="14277"/>
                    <a:pt x="30395" y="14316"/>
                  </a:cubicBezTo>
                  <a:cubicBezTo>
                    <a:pt x="30352" y="14297"/>
                    <a:pt x="30309" y="14280"/>
                    <a:pt x="30267" y="14258"/>
                  </a:cubicBezTo>
                  <a:lnTo>
                    <a:pt x="30248" y="14320"/>
                  </a:lnTo>
                  <a:cubicBezTo>
                    <a:pt x="30114" y="14324"/>
                    <a:pt x="29980" y="14326"/>
                    <a:pt x="29845" y="14326"/>
                  </a:cubicBezTo>
                  <a:cubicBezTo>
                    <a:pt x="29724" y="14326"/>
                    <a:pt x="29603" y="14324"/>
                    <a:pt x="29480" y="14320"/>
                  </a:cubicBezTo>
                  <a:cubicBezTo>
                    <a:pt x="27490" y="14262"/>
                    <a:pt x="25513" y="13831"/>
                    <a:pt x="23601" y="13415"/>
                  </a:cubicBezTo>
                  <a:cubicBezTo>
                    <a:pt x="21771" y="13015"/>
                    <a:pt x="19878" y="12604"/>
                    <a:pt x="17961" y="12512"/>
                  </a:cubicBezTo>
                  <a:cubicBezTo>
                    <a:pt x="17640" y="12497"/>
                    <a:pt x="17317" y="12490"/>
                    <a:pt x="16994" y="12490"/>
                  </a:cubicBezTo>
                  <a:cubicBezTo>
                    <a:pt x="16143" y="12490"/>
                    <a:pt x="15289" y="12535"/>
                    <a:pt x="14457" y="12579"/>
                  </a:cubicBezTo>
                  <a:cubicBezTo>
                    <a:pt x="13632" y="12623"/>
                    <a:pt x="12792" y="12667"/>
                    <a:pt x="11954" y="12667"/>
                  </a:cubicBezTo>
                  <a:cubicBezTo>
                    <a:pt x="11191" y="12667"/>
                    <a:pt x="10428" y="12630"/>
                    <a:pt x="9679" y="12523"/>
                  </a:cubicBezTo>
                  <a:cubicBezTo>
                    <a:pt x="7901" y="12268"/>
                    <a:pt x="6218" y="11619"/>
                    <a:pt x="4591" y="10990"/>
                  </a:cubicBezTo>
                  <a:cubicBezTo>
                    <a:pt x="3603" y="10610"/>
                    <a:pt x="2583" y="10216"/>
                    <a:pt x="1543" y="9910"/>
                  </a:cubicBezTo>
                  <a:cubicBezTo>
                    <a:pt x="1035" y="9761"/>
                    <a:pt x="521" y="9637"/>
                    <a:pt x="1" y="9543"/>
                  </a:cubicBezTo>
                  <a:lnTo>
                    <a:pt x="1" y="9543"/>
                  </a:lnTo>
                  <a:cubicBezTo>
                    <a:pt x="266" y="9803"/>
                    <a:pt x="533" y="10060"/>
                    <a:pt x="804" y="10314"/>
                  </a:cubicBezTo>
                  <a:cubicBezTo>
                    <a:pt x="1024" y="10368"/>
                    <a:pt x="1239" y="10425"/>
                    <a:pt x="1447" y="10486"/>
                  </a:cubicBezTo>
                  <a:cubicBezTo>
                    <a:pt x="2470" y="10792"/>
                    <a:pt x="3484" y="11184"/>
                    <a:pt x="4465" y="11562"/>
                  </a:cubicBezTo>
                  <a:cubicBezTo>
                    <a:pt x="6113" y="12196"/>
                    <a:pt x="7814" y="12853"/>
                    <a:pt x="9633" y="13113"/>
                  </a:cubicBezTo>
                  <a:cubicBezTo>
                    <a:pt x="10397" y="13222"/>
                    <a:pt x="11172" y="13260"/>
                    <a:pt x="11946" y="13260"/>
                  </a:cubicBezTo>
                  <a:cubicBezTo>
                    <a:pt x="12795" y="13260"/>
                    <a:pt x="13642" y="13215"/>
                    <a:pt x="14475" y="13170"/>
                  </a:cubicBezTo>
                  <a:cubicBezTo>
                    <a:pt x="15304" y="13127"/>
                    <a:pt x="16155" y="13082"/>
                    <a:pt x="17000" y="13082"/>
                  </a:cubicBezTo>
                  <a:cubicBezTo>
                    <a:pt x="17317" y="13082"/>
                    <a:pt x="17632" y="13088"/>
                    <a:pt x="17946" y="13104"/>
                  </a:cubicBezTo>
                  <a:cubicBezTo>
                    <a:pt x="19835" y="13195"/>
                    <a:pt x="21712" y="13604"/>
                    <a:pt x="23528" y="13998"/>
                  </a:cubicBezTo>
                  <a:cubicBezTo>
                    <a:pt x="25456" y="14418"/>
                    <a:pt x="27448" y="14853"/>
                    <a:pt x="29471" y="14912"/>
                  </a:cubicBezTo>
                  <a:cubicBezTo>
                    <a:pt x="29612" y="14916"/>
                    <a:pt x="29751" y="14918"/>
                    <a:pt x="29891" y="14918"/>
                  </a:cubicBezTo>
                  <a:cubicBezTo>
                    <a:pt x="30036" y="14918"/>
                    <a:pt x="30180" y="14915"/>
                    <a:pt x="30324" y="14910"/>
                  </a:cubicBezTo>
                  <a:cubicBezTo>
                    <a:pt x="31001" y="15206"/>
                    <a:pt x="31730" y="15320"/>
                    <a:pt x="32450" y="15320"/>
                  </a:cubicBezTo>
                  <a:cubicBezTo>
                    <a:pt x="33462" y="15320"/>
                    <a:pt x="34453" y="15097"/>
                    <a:pt x="35248" y="14847"/>
                  </a:cubicBezTo>
                  <a:cubicBezTo>
                    <a:pt x="35894" y="14642"/>
                    <a:pt x="36529" y="14395"/>
                    <a:pt x="37142" y="14153"/>
                  </a:cubicBezTo>
                  <a:cubicBezTo>
                    <a:pt x="38069" y="13789"/>
                    <a:pt x="39027" y="13413"/>
                    <a:pt x="40027" y="13196"/>
                  </a:cubicBezTo>
                  <a:cubicBezTo>
                    <a:pt x="41337" y="12912"/>
                    <a:pt x="42727" y="12898"/>
                    <a:pt x="44069" y="12884"/>
                  </a:cubicBezTo>
                  <a:cubicBezTo>
                    <a:pt x="44952" y="12874"/>
                    <a:pt x="45862" y="12867"/>
                    <a:pt x="46752" y="12782"/>
                  </a:cubicBezTo>
                  <a:cubicBezTo>
                    <a:pt x="47935" y="12670"/>
                    <a:pt x="49074" y="12427"/>
                    <a:pt x="50183" y="12097"/>
                  </a:cubicBezTo>
                  <a:cubicBezTo>
                    <a:pt x="51107" y="11758"/>
                    <a:pt x="52006" y="11365"/>
                    <a:pt x="52864" y="10881"/>
                  </a:cubicBezTo>
                  <a:cubicBezTo>
                    <a:pt x="53491" y="10526"/>
                    <a:pt x="54093" y="10128"/>
                    <a:pt x="54666" y="9690"/>
                  </a:cubicBezTo>
                  <a:lnTo>
                    <a:pt x="54666" y="9690"/>
                  </a:lnTo>
                  <a:cubicBezTo>
                    <a:pt x="52162" y="10888"/>
                    <a:pt x="49556" y="11924"/>
                    <a:pt x="46720" y="12192"/>
                  </a:cubicBezTo>
                  <a:cubicBezTo>
                    <a:pt x="45845" y="12275"/>
                    <a:pt x="44939" y="12285"/>
                    <a:pt x="44066" y="12294"/>
                  </a:cubicBezTo>
                  <a:cubicBezTo>
                    <a:pt x="42707" y="12306"/>
                    <a:pt x="41300" y="12322"/>
                    <a:pt x="39956" y="12613"/>
                  </a:cubicBezTo>
                  <a:cubicBezTo>
                    <a:pt x="39046" y="12811"/>
                    <a:pt x="38179" y="13135"/>
                    <a:pt x="37338" y="13461"/>
                  </a:cubicBezTo>
                  <a:cubicBezTo>
                    <a:pt x="37106" y="13404"/>
                    <a:pt x="36896" y="13282"/>
                    <a:pt x="36755" y="13104"/>
                  </a:cubicBezTo>
                  <a:cubicBezTo>
                    <a:pt x="36665" y="12991"/>
                    <a:pt x="36606" y="12857"/>
                    <a:pt x="36580" y="12715"/>
                  </a:cubicBezTo>
                  <a:cubicBezTo>
                    <a:pt x="36680" y="12622"/>
                    <a:pt x="36781" y="12531"/>
                    <a:pt x="36872" y="12432"/>
                  </a:cubicBezTo>
                  <a:cubicBezTo>
                    <a:pt x="38272" y="10924"/>
                    <a:pt x="38615" y="8987"/>
                    <a:pt x="38948" y="7116"/>
                  </a:cubicBezTo>
                  <a:cubicBezTo>
                    <a:pt x="39029" y="6664"/>
                    <a:pt x="39111" y="6196"/>
                    <a:pt x="39208" y="5749"/>
                  </a:cubicBezTo>
                  <a:cubicBezTo>
                    <a:pt x="39495" y="4422"/>
                    <a:pt x="40487" y="1269"/>
                    <a:pt x="43510" y="680"/>
                  </a:cubicBezTo>
                  <a:cubicBezTo>
                    <a:pt x="43813" y="622"/>
                    <a:pt x="44126" y="593"/>
                    <a:pt x="44449" y="593"/>
                  </a:cubicBezTo>
                  <a:cubicBezTo>
                    <a:pt x="45700" y="593"/>
                    <a:pt x="47100" y="1034"/>
                    <a:pt x="48622" y="1911"/>
                  </a:cubicBezTo>
                  <a:cubicBezTo>
                    <a:pt x="49037" y="2151"/>
                    <a:pt x="49452" y="2411"/>
                    <a:pt x="49853" y="2662"/>
                  </a:cubicBezTo>
                  <a:cubicBezTo>
                    <a:pt x="50943" y="3343"/>
                    <a:pt x="52071" y="4049"/>
                    <a:pt x="53368" y="4455"/>
                  </a:cubicBezTo>
                  <a:cubicBezTo>
                    <a:pt x="54763" y="4890"/>
                    <a:pt x="56283" y="4962"/>
                    <a:pt x="57793" y="4962"/>
                  </a:cubicBezTo>
                  <a:cubicBezTo>
                    <a:pt x="58161" y="4962"/>
                    <a:pt x="58529" y="4957"/>
                    <a:pt x="58895" y="4953"/>
                  </a:cubicBezTo>
                  <a:lnTo>
                    <a:pt x="59093" y="4950"/>
                  </a:lnTo>
                  <a:cubicBezTo>
                    <a:pt x="59232" y="4753"/>
                    <a:pt x="59370" y="4555"/>
                    <a:pt x="59506" y="4356"/>
                  </a:cubicBezTo>
                  <a:lnTo>
                    <a:pt x="59506" y="4356"/>
                  </a:lnTo>
                  <a:cubicBezTo>
                    <a:pt x="59301" y="4357"/>
                    <a:pt x="59096" y="4359"/>
                    <a:pt x="58892" y="4362"/>
                  </a:cubicBezTo>
                  <a:cubicBezTo>
                    <a:pt x="58522" y="4366"/>
                    <a:pt x="58150" y="4371"/>
                    <a:pt x="57777" y="4371"/>
                  </a:cubicBezTo>
                  <a:cubicBezTo>
                    <a:pt x="56297" y="4371"/>
                    <a:pt x="54815" y="4301"/>
                    <a:pt x="53471" y="3880"/>
                  </a:cubicBezTo>
                  <a:cubicBezTo>
                    <a:pt x="52218" y="3489"/>
                    <a:pt x="51111" y="2797"/>
                    <a:pt x="50042" y="2126"/>
                  </a:cubicBezTo>
                  <a:cubicBezTo>
                    <a:pt x="49638" y="1874"/>
                    <a:pt x="49220" y="1612"/>
                    <a:pt x="48799" y="1369"/>
                  </a:cubicBezTo>
                  <a:cubicBezTo>
                    <a:pt x="47220" y="459"/>
                    <a:pt x="45761" y="1"/>
                    <a:pt x="4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41"/>
            <p:cNvSpPr/>
            <p:nvPr/>
          </p:nvSpPr>
          <p:spPr>
            <a:xfrm>
              <a:off x="7254109" y="1475237"/>
              <a:ext cx="672179" cy="229260"/>
            </a:xfrm>
            <a:custGeom>
              <a:rect b="b" l="l" r="r" t="t"/>
              <a:pathLst>
                <a:path extrusionOk="0" h="7877" w="23093">
                  <a:moveTo>
                    <a:pt x="12560" y="1"/>
                  </a:moveTo>
                  <a:cubicBezTo>
                    <a:pt x="12410" y="319"/>
                    <a:pt x="12329" y="669"/>
                    <a:pt x="12326" y="1022"/>
                  </a:cubicBezTo>
                  <a:cubicBezTo>
                    <a:pt x="12325" y="1092"/>
                    <a:pt x="12334" y="1160"/>
                    <a:pt x="12338" y="1228"/>
                  </a:cubicBezTo>
                  <a:cubicBezTo>
                    <a:pt x="12170" y="1505"/>
                    <a:pt x="11902" y="1744"/>
                    <a:pt x="11598" y="1905"/>
                  </a:cubicBezTo>
                  <a:cubicBezTo>
                    <a:pt x="11414" y="2004"/>
                    <a:pt x="11218" y="2075"/>
                    <a:pt x="11016" y="2137"/>
                  </a:cubicBezTo>
                  <a:cubicBezTo>
                    <a:pt x="10499" y="2073"/>
                    <a:pt x="9981" y="2025"/>
                    <a:pt x="9456" y="2004"/>
                  </a:cubicBezTo>
                  <a:cubicBezTo>
                    <a:pt x="9191" y="1992"/>
                    <a:pt x="8927" y="1987"/>
                    <a:pt x="8664" y="1987"/>
                  </a:cubicBezTo>
                  <a:cubicBezTo>
                    <a:pt x="5581" y="1987"/>
                    <a:pt x="2589" y="2745"/>
                    <a:pt x="0" y="3645"/>
                  </a:cubicBezTo>
                  <a:cubicBezTo>
                    <a:pt x="1223" y="3505"/>
                    <a:pt x="2445" y="3333"/>
                    <a:pt x="3665" y="3180"/>
                  </a:cubicBezTo>
                  <a:cubicBezTo>
                    <a:pt x="5262" y="2815"/>
                    <a:pt x="6944" y="2578"/>
                    <a:pt x="8653" y="2578"/>
                  </a:cubicBezTo>
                  <a:cubicBezTo>
                    <a:pt x="8914" y="2578"/>
                    <a:pt x="9179" y="2583"/>
                    <a:pt x="9442" y="2595"/>
                  </a:cubicBezTo>
                  <a:cubicBezTo>
                    <a:pt x="12119" y="2710"/>
                    <a:pt x="14712" y="3422"/>
                    <a:pt x="17219" y="4111"/>
                  </a:cubicBezTo>
                  <a:cubicBezTo>
                    <a:pt x="18755" y="4532"/>
                    <a:pt x="20342" y="4968"/>
                    <a:pt x="21630" y="5815"/>
                  </a:cubicBezTo>
                  <a:cubicBezTo>
                    <a:pt x="22263" y="6233"/>
                    <a:pt x="22602" y="6694"/>
                    <a:pt x="22535" y="7049"/>
                  </a:cubicBezTo>
                  <a:cubicBezTo>
                    <a:pt x="22514" y="7168"/>
                    <a:pt x="22436" y="7346"/>
                    <a:pt x="22201" y="7544"/>
                  </a:cubicBezTo>
                  <a:cubicBezTo>
                    <a:pt x="22339" y="7654"/>
                    <a:pt x="22477" y="7766"/>
                    <a:pt x="22613" y="7877"/>
                  </a:cubicBezTo>
                  <a:cubicBezTo>
                    <a:pt x="22802" y="7671"/>
                    <a:pt x="22919" y="7445"/>
                    <a:pt x="22967" y="7193"/>
                  </a:cubicBezTo>
                  <a:cubicBezTo>
                    <a:pt x="23093" y="6521"/>
                    <a:pt x="22700" y="5861"/>
                    <a:pt x="21826" y="5286"/>
                  </a:cubicBezTo>
                  <a:cubicBezTo>
                    <a:pt x="20489" y="4405"/>
                    <a:pt x="18798" y="3940"/>
                    <a:pt x="17309" y="3532"/>
                  </a:cubicBezTo>
                  <a:cubicBezTo>
                    <a:pt x="16588" y="3333"/>
                    <a:pt x="15857" y="3135"/>
                    <a:pt x="15122" y="2948"/>
                  </a:cubicBezTo>
                  <a:cubicBezTo>
                    <a:pt x="14040" y="2352"/>
                    <a:pt x="13244" y="1316"/>
                    <a:pt x="13049" y="180"/>
                  </a:cubicBezTo>
                  <a:cubicBezTo>
                    <a:pt x="12886" y="118"/>
                    <a:pt x="12724" y="59"/>
                    <a:pt x="1256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41"/>
            <p:cNvSpPr/>
            <p:nvPr/>
          </p:nvSpPr>
          <p:spPr>
            <a:xfrm>
              <a:off x="6145030" y="1383064"/>
              <a:ext cx="1325847" cy="207402"/>
            </a:xfrm>
            <a:custGeom>
              <a:rect b="b" l="l" r="r" t="t"/>
              <a:pathLst>
                <a:path extrusionOk="0" h="7126" w="45550">
                  <a:moveTo>
                    <a:pt x="44969" y="0"/>
                  </a:moveTo>
                  <a:cubicBezTo>
                    <a:pt x="43614" y="674"/>
                    <a:pt x="42320" y="1432"/>
                    <a:pt x="41054" y="2180"/>
                  </a:cubicBezTo>
                  <a:cubicBezTo>
                    <a:pt x="40184" y="2691"/>
                    <a:pt x="39284" y="3220"/>
                    <a:pt x="38383" y="3711"/>
                  </a:cubicBezTo>
                  <a:cubicBezTo>
                    <a:pt x="34960" y="5570"/>
                    <a:pt x="32054" y="6457"/>
                    <a:pt x="29337" y="6457"/>
                  </a:cubicBezTo>
                  <a:cubicBezTo>
                    <a:pt x="28976" y="6457"/>
                    <a:pt x="28619" y="6442"/>
                    <a:pt x="28265" y="6411"/>
                  </a:cubicBezTo>
                  <a:cubicBezTo>
                    <a:pt x="26005" y="6214"/>
                    <a:pt x="23889" y="5355"/>
                    <a:pt x="21842" y="4525"/>
                  </a:cubicBezTo>
                  <a:cubicBezTo>
                    <a:pt x="19853" y="3719"/>
                    <a:pt x="17796" y="2883"/>
                    <a:pt x="15582" y="2638"/>
                  </a:cubicBezTo>
                  <a:cubicBezTo>
                    <a:pt x="15104" y="2585"/>
                    <a:pt x="14625" y="2561"/>
                    <a:pt x="14147" y="2561"/>
                  </a:cubicBezTo>
                  <a:cubicBezTo>
                    <a:pt x="12033" y="2561"/>
                    <a:pt x="9936" y="3039"/>
                    <a:pt x="7995" y="3635"/>
                  </a:cubicBezTo>
                  <a:cubicBezTo>
                    <a:pt x="8561" y="3027"/>
                    <a:pt x="8860" y="2302"/>
                    <a:pt x="8840" y="1604"/>
                  </a:cubicBezTo>
                  <a:lnTo>
                    <a:pt x="8840" y="1604"/>
                  </a:lnTo>
                  <a:cubicBezTo>
                    <a:pt x="8692" y="1627"/>
                    <a:pt x="8543" y="1650"/>
                    <a:pt x="8396" y="1677"/>
                  </a:cubicBezTo>
                  <a:cubicBezTo>
                    <a:pt x="8393" y="2225"/>
                    <a:pt x="8102" y="2819"/>
                    <a:pt x="7572" y="3324"/>
                  </a:cubicBezTo>
                  <a:cubicBezTo>
                    <a:pt x="7185" y="3691"/>
                    <a:pt x="6708" y="3982"/>
                    <a:pt x="6243" y="4214"/>
                  </a:cubicBezTo>
                  <a:cubicBezTo>
                    <a:pt x="5978" y="4305"/>
                    <a:pt x="5716" y="4397"/>
                    <a:pt x="5459" y="4488"/>
                  </a:cubicBezTo>
                  <a:lnTo>
                    <a:pt x="5289" y="4497"/>
                  </a:lnTo>
                  <a:cubicBezTo>
                    <a:pt x="3786" y="4578"/>
                    <a:pt x="2230" y="4663"/>
                    <a:pt x="710" y="4663"/>
                  </a:cubicBezTo>
                  <a:lnTo>
                    <a:pt x="691" y="4663"/>
                  </a:lnTo>
                  <a:cubicBezTo>
                    <a:pt x="453" y="4850"/>
                    <a:pt x="222" y="5044"/>
                    <a:pt x="1" y="5247"/>
                  </a:cubicBezTo>
                  <a:cubicBezTo>
                    <a:pt x="233" y="5251"/>
                    <a:pt x="468" y="5253"/>
                    <a:pt x="710" y="5253"/>
                  </a:cubicBezTo>
                  <a:cubicBezTo>
                    <a:pt x="725" y="5253"/>
                    <a:pt x="740" y="5253"/>
                    <a:pt x="755" y="5253"/>
                  </a:cubicBezTo>
                  <a:cubicBezTo>
                    <a:pt x="2164" y="5253"/>
                    <a:pt x="3596" y="5181"/>
                    <a:pt x="4992" y="5106"/>
                  </a:cubicBezTo>
                  <a:lnTo>
                    <a:pt x="5023" y="5257"/>
                  </a:lnTo>
                  <a:lnTo>
                    <a:pt x="5283" y="5165"/>
                  </a:lnTo>
                  <a:lnTo>
                    <a:pt x="5298" y="5239"/>
                  </a:lnTo>
                  <a:cubicBezTo>
                    <a:pt x="5453" y="5182"/>
                    <a:pt x="5600" y="5123"/>
                    <a:pt x="5741" y="5065"/>
                  </a:cubicBezTo>
                  <a:cubicBezTo>
                    <a:pt x="7108" y="4993"/>
                    <a:pt x="8506" y="4923"/>
                    <a:pt x="9877" y="4923"/>
                  </a:cubicBezTo>
                  <a:cubicBezTo>
                    <a:pt x="11599" y="4923"/>
                    <a:pt x="13090" y="5034"/>
                    <a:pt x="14438" y="5262"/>
                  </a:cubicBezTo>
                  <a:cubicBezTo>
                    <a:pt x="16497" y="5610"/>
                    <a:pt x="18153" y="6236"/>
                    <a:pt x="19375" y="7126"/>
                  </a:cubicBezTo>
                  <a:cubicBezTo>
                    <a:pt x="19594" y="7067"/>
                    <a:pt x="19814" y="7013"/>
                    <a:pt x="20036" y="6962"/>
                  </a:cubicBezTo>
                  <a:cubicBezTo>
                    <a:pt x="18729" y="5844"/>
                    <a:pt x="16867" y="5076"/>
                    <a:pt x="14495" y="4675"/>
                  </a:cubicBezTo>
                  <a:cubicBezTo>
                    <a:pt x="13312" y="4476"/>
                    <a:pt x="12024" y="4366"/>
                    <a:pt x="10572" y="4339"/>
                  </a:cubicBezTo>
                  <a:cubicBezTo>
                    <a:pt x="10540" y="4291"/>
                    <a:pt x="10512" y="4239"/>
                    <a:pt x="10492" y="4185"/>
                  </a:cubicBezTo>
                  <a:cubicBezTo>
                    <a:pt x="10418" y="3977"/>
                    <a:pt x="10461" y="3757"/>
                    <a:pt x="10569" y="3561"/>
                  </a:cubicBezTo>
                  <a:cubicBezTo>
                    <a:pt x="11744" y="3311"/>
                    <a:pt x="12948" y="3152"/>
                    <a:pt x="14154" y="3152"/>
                  </a:cubicBezTo>
                  <a:cubicBezTo>
                    <a:pt x="14618" y="3152"/>
                    <a:pt x="15082" y="3175"/>
                    <a:pt x="15545" y="3226"/>
                  </a:cubicBezTo>
                  <a:cubicBezTo>
                    <a:pt x="17710" y="3466"/>
                    <a:pt x="19746" y="4291"/>
                    <a:pt x="21714" y="5090"/>
                  </a:cubicBezTo>
                  <a:cubicBezTo>
                    <a:pt x="23016" y="5620"/>
                    <a:pt x="24345" y="6158"/>
                    <a:pt x="25728" y="6536"/>
                  </a:cubicBezTo>
                  <a:cubicBezTo>
                    <a:pt x="27415" y="6618"/>
                    <a:pt x="29104" y="6821"/>
                    <a:pt x="30795" y="6959"/>
                  </a:cubicBezTo>
                  <a:cubicBezTo>
                    <a:pt x="33157" y="6691"/>
                    <a:pt x="35717" y="5796"/>
                    <a:pt x="38550" y="4257"/>
                  </a:cubicBezTo>
                  <a:cubicBezTo>
                    <a:pt x="39459" y="3764"/>
                    <a:pt x="40360" y="3233"/>
                    <a:pt x="41233" y="2720"/>
                  </a:cubicBezTo>
                  <a:cubicBezTo>
                    <a:pt x="42626" y="1900"/>
                    <a:pt x="44051" y="1062"/>
                    <a:pt x="45549" y="347"/>
                  </a:cubicBezTo>
                  <a:cubicBezTo>
                    <a:pt x="45357" y="231"/>
                    <a:pt x="45164" y="115"/>
                    <a:pt x="449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41"/>
            <p:cNvSpPr/>
            <p:nvPr/>
          </p:nvSpPr>
          <p:spPr>
            <a:xfrm>
              <a:off x="8050787" y="1827923"/>
              <a:ext cx="107232" cy="55940"/>
            </a:xfrm>
            <a:custGeom>
              <a:rect b="b" l="l" r="r" t="t"/>
              <a:pathLst>
                <a:path extrusionOk="0" h="1922" w="3684">
                  <a:moveTo>
                    <a:pt x="3224" y="1"/>
                  </a:moveTo>
                  <a:lnTo>
                    <a:pt x="1950" y="168"/>
                  </a:lnTo>
                  <a:cubicBezTo>
                    <a:pt x="1425" y="236"/>
                    <a:pt x="829" y="313"/>
                    <a:pt x="337" y="592"/>
                  </a:cubicBezTo>
                  <a:cubicBezTo>
                    <a:pt x="214" y="663"/>
                    <a:pt x="101" y="751"/>
                    <a:pt x="1" y="852"/>
                  </a:cubicBezTo>
                  <a:cubicBezTo>
                    <a:pt x="254" y="1203"/>
                    <a:pt x="501" y="1560"/>
                    <a:pt x="739" y="1922"/>
                  </a:cubicBezTo>
                  <a:cubicBezTo>
                    <a:pt x="689" y="1790"/>
                    <a:pt x="665" y="1651"/>
                    <a:pt x="665" y="1510"/>
                  </a:cubicBezTo>
                  <a:cubicBezTo>
                    <a:pt x="671" y="1324"/>
                    <a:pt x="730" y="1145"/>
                    <a:pt x="835" y="991"/>
                  </a:cubicBezTo>
                  <a:cubicBezTo>
                    <a:pt x="1202" y="860"/>
                    <a:pt x="1617" y="804"/>
                    <a:pt x="1993" y="756"/>
                  </a:cubicBezTo>
                  <a:lnTo>
                    <a:pt x="3683" y="535"/>
                  </a:lnTo>
                  <a:cubicBezTo>
                    <a:pt x="3532" y="355"/>
                    <a:pt x="3378" y="177"/>
                    <a:pt x="32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41"/>
            <p:cNvSpPr/>
            <p:nvPr/>
          </p:nvSpPr>
          <p:spPr>
            <a:xfrm>
              <a:off x="8082833" y="1900335"/>
              <a:ext cx="187656" cy="99364"/>
            </a:xfrm>
            <a:custGeom>
              <a:rect b="b" l="l" r="r" t="t"/>
              <a:pathLst>
                <a:path extrusionOk="0" h="3414" w="6447">
                  <a:moveTo>
                    <a:pt x="0" y="0"/>
                  </a:moveTo>
                  <a:cubicBezTo>
                    <a:pt x="150" y="240"/>
                    <a:pt x="296" y="483"/>
                    <a:pt x="438" y="728"/>
                  </a:cubicBezTo>
                  <a:cubicBezTo>
                    <a:pt x="2390" y="1216"/>
                    <a:pt x="4147" y="2169"/>
                    <a:pt x="5849" y="3092"/>
                  </a:cubicBezTo>
                  <a:cubicBezTo>
                    <a:pt x="6047" y="3199"/>
                    <a:pt x="6247" y="3305"/>
                    <a:pt x="6446" y="3414"/>
                  </a:cubicBezTo>
                  <a:cubicBezTo>
                    <a:pt x="6248" y="3089"/>
                    <a:pt x="6047" y="2768"/>
                    <a:pt x="5841" y="2449"/>
                  </a:cubicBezTo>
                  <a:cubicBezTo>
                    <a:pt x="4130" y="1522"/>
                    <a:pt x="2358" y="581"/>
                    <a:pt x="355" y="106"/>
                  </a:cubicBezTo>
                  <a:cubicBezTo>
                    <a:pt x="249" y="82"/>
                    <a:pt x="136" y="53"/>
                    <a:pt x="2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41"/>
            <p:cNvSpPr/>
            <p:nvPr/>
          </p:nvSpPr>
          <p:spPr>
            <a:xfrm>
              <a:off x="601643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41"/>
            <p:cNvSpPr/>
            <p:nvPr/>
          </p:nvSpPr>
          <p:spPr>
            <a:xfrm>
              <a:off x="5987796" y="1955022"/>
              <a:ext cx="152669" cy="189997"/>
            </a:xfrm>
            <a:custGeom>
              <a:rect b="b" l="l" r="r" t="t"/>
              <a:pathLst>
                <a:path extrusionOk="0" h="6528" w="5245">
                  <a:moveTo>
                    <a:pt x="282" y="1"/>
                  </a:moveTo>
                  <a:lnTo>
                    <a:pt x="276" y="83"/>
                  </a:lnTo>
                  <a:cubicBezTo>
                    <a:pt x="184" y="207"/>
                    <a:pt x="91" y="332"/>
                    <a:pt x="0" y="457"/>
                  </a:cubicBezTo>
                  <a:cubicBezTo>
                    <a:pt x="265" y="748"/>
                    <a:pt x="522" y="1047"/>
                    <a:pt x="766" y="1352"/>
                  </a:cubicBezTo>
                  <a:cubicBezTo>
                    <a:pt x="1211" y="1906"/>
                    <a:pt x="1638" y="2499"/>
                    <a:pt x="2050" y="3070"/>
                  </a:cubicBezTo>
                  <a:cubicBezTo>
                    <a:pt x="2921" y="4280"/>
                    <a:pt x="3811" y="5518"/>
                    <a:pt x="4965" y="6527"/>
                  </a:cubicBezTo>
                  <a:lnTo>
                    <a:pt x="5245" y="6063"/>
                  </a:lnTo>
                  <a:cubicBezTo>
                    <a:pt x="4112" y="5078"/>
                    <a:pt x="3231" y="3855"/>
                    <a:pt x="2372" y="2662"/>
                  </a:cubicBezTo>
                  <a:cubicBezTo>
                    <a:pt x="1954" y="2083"/>
                    <a:pt x="1523" y="1485"/>
                    <a:pt x="1070" y="920"/>
                  </a:cubicBezTo>
                  <a:cubicBezTo>
                    <a:pt x="817" y="606"/>
                    <a:pt x="554" y="299"/>
                    <a:pt x="28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41"/>
            <p:cNvSpPr/>
            <p:nvPr/>
          </p:nvSpPr>
          <p:spPr>
            <a:xfrm>
              <a:off x="5997372" y="1912850"/>
              <a:ext cx="210738" cy="127946"/>
            </a:xfrm>
            <a:custGeom>
              <a:rect b="b" l="l" r="r" t="t"/>
              <a:pathLst>
                <a:path extrusionOk="0" h="4396" w="7240">
                  <a:moveTo>
                    <a:pt x="53" y="1"/>
                  </a:moveTo>
                  <a:cubicBezTo>
                    <a:pt x="35" y="236"/>
                    <a:pt x="18" y="471"/>
                    <a:pt x="1" y="708"/>
                  </a:cubicBezTo>
                  <a:cubicBezTo>
                    <a:pt x="563" y="1317"/>
                    <a:pt x="1148" y="1934"/>
                    <a:pt x="1804" y="2485"/>
                  </a:cubicBezTo>
                  <a:cubicBezTo>
                    <a:pt x="3276" y="3722"/>
                    <a:pt x="4976" y="4396"/>
                    <a:pt x="6538" y="4396"/>
                  </a:cubicBezTo>
                  <a:cubicBezTo>
                    <a:pt x="6637" y="4396"/>
                    <a:pt x="6738" y="4393"/>
                    <a:pt x="6837" y="4388"/>
                  </a:cubicBezTo>
                  <a:cubicBezTo>
                    <a:pt x="6970" y="4176"/>
                    <a:pt x="7103" y="3965"/>
                    <a:pt x="7240" y="3755"/>
                  </a:cubicBezTo>
                  <a:lnTo>
                    <a:pt x="7240" y="3755"/>
                  </a:lnTo>
                  <a:cubicBezTo>
                    <a:pt x="7009" y="3789"/>
                    <a:pt x="6773" y="3806"/>
                    <a:pt x="6534" y="3806"/>
                  </a:cubicBezTo>
                  <a:cubicBezTo>
                    <a:pt x="5057" y="3806"/>
                    <a:pt x="3444" y="3165"/>
                    <a:pt x="2043" y="1987"/>
                  </a:cubicBezTo>
                  <a:cubicBezTo>
                    <a:pt x="1318" y="1377"/>
                    <a:pt x="674" y="679"/>
                    <a:pt x="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41"/>
            <p:cNvSpPr/>
            <p:nvPr/>
          </p:nvSpPr>
          <p:spPr>
            <a:xfrm>
              <a:off x="6196374" y="1567789"/>
              <a:ext cx="1715974" cy="472753"/>
            </a:xfrm>
            <a:custGeom>
              <a:rect b="b" l="l" r="r" t="t"/>
              <a:pathLst>
                <a:path extrusionOk="0" h="16243" w="58953">
                  <a:moveTo>
                    <a:pt x="40005" y="0"/>
                  </a:moveTo>
                  <a:lnTo>
                    <a:pt x="40005" y="0"/>
                  </a:lnTo>
                  <a:cubicBezTo>
                    <a:pt x="38785" y="153"/>
                    <a:pt x="37563" y="325"/>
                    <a:pt x="36340" y="465"/>
                  </a:cubicBezTo>
                  <a:cubicBezTo>
                    <a:pt x="35330" y="816"/>
                    <a:pt x="34381" y="1191"/>
                    <a:pt x="33511" y="1550"/>
                  </a:cubicBezTo>
                  <a:cubicBezTo>
                    <a:pt x="31924" y="2206"/>
                    <a:pt x="30286" y="2954"/>
                    <a:pt x="29255" y="4236"/>
                  </a:cubicBezTo>
                  <a:cubicBezTo>
                    <a:pt x="28774" y="4833"/>
                    <a:pt x="28489" y="5556"/>
                    <a:pt x="28432" y="6282"/>
                  </a:cubicBezTo>
                  <a:cubicBezTo>
                    <a:pt x="27986" y="5856"/>
                    <a:pt x="27418" y="5590"/>
                    <a:pt x="26852" y="5562"/>
                  </a:cubicBezTo>
                  <a:cubicBezTo>
                    <a:pt x="26810" y="5560"/>
                    <a:pt x="26769" y="5559"/>
                    <a:pt x="26727" y="5559"/>
                  </a:cubicBezTo>
                  <a:cubicBezTo>
                    <a:pt x="25669" y="5559"/>
                    <a:pt x="24812" y="6303"/>
                    <a:pt x="24109" y="7036"/>
                  </a:cubicBezTo>
                  <a:lnTo>
                    <a:pt x="23814" y="7346"/>
                  </a:lnTo>
                  <a:cubicBezTo>
                    <a:pt x="22769" y="8437"/>
                    <a:pt x="21690" y="9566"/>
                    <a:pt x="20440" y="10510"/>
                  </a:cubicBezTo>
                  <a:cubicBezTo>
                    <a:pt x="18894" y="11679"/>
                    <a:pt x="17292" y="12402"/>
                    <a:pt x="15676" y="12659"/>
                  </a:cubicBezTo>
                  <a:cubicBezTo>
                    <a:pt x="15099" y="12750"/>
                    <a:pt x="14508" y="12783"/>
                    <a:pt x="13912" y="12783"/>
                  </a:cubicBezTo>
                  <a:cubicBezTo>
                    <a:pt x="13048" y="12783"/>
                    <a:pt x="12172" y="12713"/>
                    <a:pt x="11313" y="12643"/>
                  </a:cubicBezTo>
                  <a:cubicBezTo>
                    <a:pt x="10464" y="12575"/>
                    <a:pt x="9603" y="12505"/>
                    <a:pt x="8752" y="12505"/>
                  </a:cubicBezTo>
                  <a:cubicBezTo>
                    <a:pt x="7598" y="12505"/>
                    <a:pt x="6464" y="12633"/>
                    <a:pt x="5410" y="13066"/>
                  </a:cubicBezTo>
                  <a:cubicBezTo>
                    <a:pt x="4683" y="13363"/>
                    <a:pt x="4036" y="13793"/>
                    <a:pt x="3410" y="14210"/>
                  </a:cubicBezTo>
                  <a:cubicBezTo>
                    <a:pt x="2564" y="14773"/>
                    <a:pt x="1763" y="15306"/>
                    <a:pt x="774" y="15540"/>
                  </a:cubicBezTo>
                  <a:cubicBezTo>
                    <a:pt x="652" y="15567"/>
                    <a:pt x="528" y="15592"/>
                    <a:pt x="403" y="15609"/>
                  </a:cubicBezTo>
                  <a:cubicBezTo>
                    <a:pt x="268" y="15820"/>
                    <a:pt x="133" y="16032"/>
                    <a:pt x="0" y="16242"/>
                  </a:cubicBezTo>
                  <a:cubicBezTo>
                    <a:pt x="286" y="16227"/>
                    <a:pt x="571" y="16187"/>
                    <a:pt x="851" y="16120"/>
                  </a:cubicBezTo>
                  <a:cubicBezTo>
                    <a:pt x="1903" y="15874"/>
                    <a:pt x="2771" y="15296"/>
                    <a:pt x="3609" y="14739"/>
                  </a:cubicBezTo>
                  <a:cubicBezTo>
                    <a:pt x="4218" y="14334"/>
                    <a:pt x="4847" y="13916"/>
                    <a:pt x="5540" y="13631"/>
                  </a:cubicBezTo>
                  <a:cubicBezTo>
                    <a:pt x="6545" y="13219"/>
                    <a:pt x="7611" y="13095"/>
                    <a:pt x="8724" y="13095"/>
                  </a:cubicBezTo>
                  <a:cubicBezTo>
                    <a:pt x="9553" y="13095"/>
                    <a:pt x="10409" y="13164"/>
                    <a:pt x="11285" y="13234"/>
                  </a:cubicBezTo>
                  <a:cubicBezTo>
                    <a:pt x="12151" y="13305"/>
                    <a:pt x="13034" y="13376"/>
                    <a:pt x="13910" y="13376"/>
                  </a:cubicBezTo>
                  <a:cubicBezTo>
                    <a:pt x="14522" y="13376"/>
                    <a:pt x="15131" y="13341"/>
                    <a:pt x="15727" y="13247"/>
                  </a:cubicBezTo>
                  <a:cubicBezTo>
                    <a:pt x="17402" y="12981"/>
                    <a:pt x="19061" y="12233"/>
                    <a:pt x="20659" y="11025"/>
                  </a:cubicBezTo>
                  <a:cubicBezTo>
                    <a:pt x="21936" y="10058"/>
                    <a:pt x="23030" y="8917"/>
                    <a:pt x="24086" y="7812"/>
                  </a:cubicBezTo>
                  <a:lnTo>
                    <a:pt x="24383" y="7502"/>
                  </a:lnTo>
                  <a:cubicBezTo>
                    <a:pt x="25059" y="6796"/>
                    <a:pt x="25812" y="6150"/>
                    <a:pt x="26735" y="6150"/>
                  </a:cubicBezTo>
                  <a:cubicBezTo>
                    <a:pt x="26768" y="6150"/>
                    <a:pt x="26801" y="6151"/>
                    <a:pt x="26834" y="6152"/>
                  </a:cubicBezTo>
                  <a:cubicBezTo>
                    <a:pt x="27411" y="6183"/>
                    <a:pt x="27992" y="6497"/>
                    <a:pt x="28387" y="6993"/>
                  </a:cubicBezTo>
                  <a:cubicBezTo>
                    <a:pt x="28414" y="7027"/>
                    <a:pt x="28439" y="7062"/>
                    <a:pt x="28464" y="7098"/>
                  </a:cubicBezTo>
                  <a:cubicBezTo>
                    <a:pt x="28537" y="7510"/>
                    <a:pt x="28709" y="7993"/>
                    <a:pt x="29091" y="8429"/>
                  </a:cubicBezTo>
                  <a:cubicBezTo>
                    <a:pt x="29102" y="8462"/>
                    <a:pt x="29114" y="8494"/>
                    <a:pt x="29125" y="8527"/>
                  </a:cubicBezTo>
                  <a:lnTo>
                    <a:pt x="29161" y="8505"/>
                  </a:lnTo>
                  <a:cubicBezTo>
                    <a:pt x="29252" y="8603"/>
                    <a:pt x="29351" y="8694"/>
                    <a:pt x="29456" y="8776"/>
                  </a:cubicBezTo>
                  <a:cubicBezTo>
                    <a:pt x="30185" y="9352"/>
                    <a:pt x="31281" y="9646"/>
                    <a:pt x="32718" y="9648"/>
                  </a:cubicBezTo>
                  <a:lnTo>
                    <a:pt x="32740" y="9648"/>
                  </a:lnTo>
                  <a:cubicBezTo>
                    <a:pt x="35361" y="9648"/>
                    <a:pt x="37865" y="8866"/>
                    <a:pt x="40288" y="8110"/>
                  </a:cubicBezTo>
                  <a:cubicBezTo>
                    <a:pt x="41963" y="7589"/>
                    <a:pt x="43694" y="7048"/>
                    <a:pt x="45454" y="6768"/>
                  </a:cubicBezTo>
                  <a:cubicBezTo>
                    <a:pt x="47041" y="6518"/>
                    <a:pt x="48705" y="6466"/>
                    <a:pt x="50315" y="6420"/>
                  </a:cubicBezTo>
                  <a:cubicBezTo>
                    <a:pt x="52759" y="6349"/>
                    <a:pt x="55286" y="6274"/>
                    <a:pt x="57587" y="5483"/>
                  </a:cubicBezTo>
                  <a:cubicBezTo>
                    <a:pt x="58213" y="5268"/>
                    <a:pt x="58665" y="5008"/>
                    <a:pt x="58953" y="4697"/>
                  </a:cubicBezTo>
                  <a:cubicBezTo>
                    <a:pt x="58817" y="4586"/>
                    <a:pt x="58679" y="4474"/>
                    <a:pt x="58541" y="4364"/>
                  </a:cubicBezTo>
                  <a:cubicBezTo>
                    <a:pt x="58332" y="4541"/>
                    <a:pt x="58001" y="4731"/>
                    <a:pt x="57476" y="4912"/>
                  </a:cubicBezTo>
                  <a:cubicBezTo>
                    <a:pt x="55225" y="5686"/>
                    <a:pt x="52724" y="5759"/>
                    <a:pt x="50305" y="5830"/>
                  </a:cubicBezTo>
                  <a:cubicBezTo>
                    <a:pt x="48685" y="5877"/>
                    <a:pt x="47010" y="5926"/>
                    <a:pt x="45401" y="6182"/>
                  </a:cubicBezTo>
                  <a:cubicBezTo>
                    <a:pt x="43616" y="6465"/>
                    <a:pt x="41873" y="7010"/>
                    <a:pt x="40187" y="7536"/>
                  </a:cubicBezTo>
                  <a:cubicBezTo>
                    <a:pt x="37789" y="8284"/>
                    <a:pt x="35311" y="9058"/>
                    <a:pt x="32740" y="9058"/>
                  </a:cubicBezTo>
                  <a:lnTo>
                    <a:pt x="32740" y="9354"/>
                  </a:lnTo>
                  <a:lnTo>
                    <a:pt x="32720" y="9058"/>
                  </a:lnTo>
                  <a:cubicBezTo>
                    <a:pt x="31365" y="9056"/>
                    <a:pt x="30343" y="8790"/>
                    <a:pt x="29684" y="8270"/>
                  </a:cubicBezTo>
                  <a:cubicBezTo>
                    <a:pt x="29600" y="8202"/>
                    <a:pt x="29523" y="8131"/>
                    <a:pt x="29450" y="8052"/>
                  </a:cubicBezTo>
                  <a:cubicBezTo>
                    <a:pt x="29306" y="7649"/>
                    <a:pt x="29136" y="7220"/>
                    <a:pt x="28880" y="6827"/>
                  </a:cubicBezTo>
                  <a:cubicBezTo>
                    <a:pt x="28877" y="6801"/>
                    <a:pt x="28873" y="6776"/>
                    <a:pt x="28871" y="6750"/>
                  </a:cubicBezTo>
                  <a:cubicBezTo>
                    <a:pt x="28812" y="6042"/>
                    <a:pt x="29065" y="5284"/>
                    <a:pt x="29560" y="4668"/>
                  </a:cubicBezTo>
                  <a:cubicBezTo>
                    <a:pt x="30523" y="3471"/>
                    <a:pt x="32172" y="2723"/>
                    <a:pt x="33642" y="2115"/>
                  </a:cubicBezTo>
                  <a:cubicBezTo>
                    <a:pt x="35469" y="1361"/>
                    <a:pt x="37647" y="540"/>
                    <a:pt x="40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41"/>
            <p:cNvSpPr/>
            <p:nvPr/>
          </p:nvSpPr>
          <p:spPr>
            <a:xfrm>
              <a:off x="6893856" y="1573319"/>
              <a:ext cx="147517" cy="14844"/>
            </a:xfrm>
            <a:custGeom>
              <a:rect b="b" l="l" r="r" t="t"/>
              <a:pathLst>
                <a:path extrusionOk="0" h="510" w="5068">
                  <a:moveTo>
                    <a:pt x="1" y="1"/>
                  </a:moveTo>
                  <a:lnTo>
                    <a:pt x="1" y="1"/>
                  </a:lnTo>
                  <a:cubicBezTo>
                    <a:pt x="817" y="224"/>
                    <a:pt x="1651" y="391"/>
                    <a:pt x="2509" y="465"/>
                  </a:cubicBezTo>
                  <a:cubicBezTo>
                    <a:pt x="2857" y="496"/>
                    <a:pt x="3210" y="510"/>
                    <a:pt x="3568" y="510"/>
                  </a:cubicBezTo>
                  <a:cubicBezTo>
                    <a:pt x="4069" y="510"/>
                    <a:pt x="4569" y="481"/>
                    <a:pt x="5068" y="423"/>
                  </a:cubicBezTo>
                  <a:cubicBezTo>
                    <a:pt x="3377" y="285"/>
                    <a:pt x="1688" y="83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41"/>
            <p:cNvSpPr/>
            <p:nvPr/>
          </p:nvSpPr>
          <p:spPr>
            <a:xfrm>
              <a:off x="6293969" y="1585659"/>
              <a:ext cx="503472" cy="314334"/>
            </a:xfrm>
            <a:custGeom>
              <a:rect b="b" l="l" r="r" t="t"/>
              <a:pathLst>
                <a:path extrusionOk="0" h="10800" w="17297">
                  <a:moveTo>
                    <a:pt x="14919" y="1"/>
                  </a:moveTo>
                  <a:cubicBezTo>
                    <a:pt x="14697" y="52"/>
                    <a:pt x="14476" y="106"/>
                    <a:pt x="14258" y="166"/>
                  </a:cubicBezTo>
                  <a:cubicBezTo>
                    <a:pt x="14456" y="309"/>
                    <a:pt x="14645" y="464"/>
                    <a:pt x="14826" y="628"/>
                  </a:cubicBezTo>
                  <a:cubicBezTo>
                    <a:pt x="16035" y="1724"/>
                    <a:pt x="16889" y="3557"/>
                    <a:pt x="16077" y="5179"/>
                  </a:cubicBezTo>
                  <a:cubicBezTo>
                    <a:pt x="15281" y="6769"/>
                    <a:pt x="13203" y="7684"/>
                    <a:pt x="11484" y="8301"/>
                  </a:cubicBezTo>
                  <a:cubicBezTo>
                    <a:pt x="7921" y="9582"/>
                    <a:pt x="4722" y="10206"/>
                    <a:pt x="1700" y="10209"/>
                  </a:cubicBezTo>
                  <a:lnTo>
                    <a:pt x="1681" y="10504"/>
                  </a:lnTo>
                  <a:lnTo>
                    <a:pt x="1681" y="10209"/>
                  </a:lnTo>
                  <a:cubicBezTo>
                    <a:pt x="1260" y="10209"/>
                    <a:pt x="845" y="10196"/>
                    <a:pt x="434" y="10170"/>
                  </a:cubicBezTo>
                  <a:cubicBezTo>
                    <a:pt x="286" y="10356"/>
                    <a:pt x="143" y="10543"/>
                    <a:pt x="0" y="10732"/>
                  </a:cubicBezTo>
                  <a:cubicBezTo>
                    <a:pt x="551" y="10777"/>
                    <a:pt x="1112" y="10798"/>
                    <a:pt x="1681" y="10800"/>
                  </a:cubicBezTo>
                  <a:lnTo>
                    <a:pt x="1701" y="10800"/>
                  </a:lnTo>
                  <a:cubicBezTo>
                    <a:pt x="4760" y="10797"/>
                    <a:pt x="7999" y="10167"/>
                    <a:pt x="11600" y="8873"/>
                  </a:cubicBezTo>
                  <a:cubicBezTo>
                    <a:pt x="13395" y="8227"/>
                    <a:pt x="15569" y="7261"/>
                    <a:pt x="16447" y="5507"/>
                  </a:cubicBezTo>
                  <a:cubicBezTo>
                    <a:pt x="17296" y="3811"/>
                    <a:pt x="16745" y="1654"/>
                    <a:pt x="15077" y="139"/>
                  </a:cubicBezTo>
                  <a:cubicBezTo>
                    <a:pt x="15025" y="92"/>
                    <a:pt x="14973" y="47"/>
                    <a:pt x="1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41"/>
            <p:cNvSpPr/>
            <p:nvPr/>
          </p:nvSpPr>
          <p:spPr>
            <a:xfrm>
              <a:off x="6132281" y="1852720"/>
              <a:ext cx="1963388" cy="361717"/>
            </a:xfrm>
            <a:custGeom>
              <a:rect b="b" l="l" r="r" t="t"/>
              <a:pathLst>
                <a:path extrusionOk="0" h="12428" w="67453">
                  <a:moveTo>
                    <a:pt x="65914" y="0"/>
                  </a:moveTo>
                  <a:cubicBezTo>
                    <a:pt x="64951" y="158"/>
                    <a:pt x="63980" y="266"/>
                    <a:pt x="63005" y="333"/>
                  </a:cubicBezTo>
                  <a:cubicBezTo>
                    <a:pt x="62386" y="242"/>
                    <a:pt x="61748" y="196"/>
                    <a:pt x="61094" y="196"/>
                  </a:cubicBezTo>
                  <a:cubicBezTo>
                    <a:pt x="58448" y="196"/>
                    <a:pt x="55556" y="941"/>
                    <a:pt x="52775" y="2403"/>
                  </a:cubicBezTo>
                  <a:cubicBezTo>
                    <a:pt x="50507" y="3595"/>
                    <a:pt x="48473" y="5107"/>
                    <a:pt x="46506" y="6570"/>
                  </a:cubicBezTo>
                  <a:cubicBezTo>
                    <a:pt x="45129" y="7593"/>
                    <a:pt x="43705" y="8652"/>
                    <a:pt x="42216" y="9590"/>
                  </a:cubicBezTo>
                  <a:cubicBezTo>
                    <a:pt x="40664" y="10566"/>
                    <a:pt x="38342" y="11837"/>
                    <a:pt x="35804" y="11837"/>
                  </a:cubicBezTo>
                  <a:cubicBezTo>
                    <a:pt x="35680" y="11837"/>
                    <a:pt x="35555" y="11833"/>
                    <a:pt x="35429" y="11827"/>
                  </a:cubicBezTo>
                  <a:cubicBezTo>
                    <a:pt x="33562" y="11734"/>
                    <a:pt x="31939" y="10982"/>
                    <a:pt x="30222" y="10183"/>
                  </a:cubicBezTo>
                  <a:cubicBezTo>
                    <a:pt x="29027" y="9629"/>
                    <a:pt x="27793" y="9055"/>
                    <a:pt x="26477" y="8731"/>
                  </a:cubicBezTo>
                  <a:cubicBezTo>
                    <a:pt x="25509" y="8493"/>
                    <a:pt x="24534" y="8391"/>
                    <a:pt x="23557" y="8391"/>
                  </a:cubicBezTo>
                  <a:cubicBezTo>
                    <a:pt x="20633" y="8391"/>
                    <a:pt x="17683" y="9300"/>
                    <a:pt x="14806" y="10188"/>
                  </a:cubicBezTo>
                  <a:lnTo>
                    <a:pt x="14052" y="10420"/>
                  </a:lnTo>
                  <a:cubicBezTo>
                    <a:pt x="11816" y="11104"/>
                    <a:pt x="9211" y="11759"/>
                    <a:pt x="6693" y="11759"/>
                  </a:cubicBezTo>
                  <a:cubicBezTo>
                    <a:pt x="5016" y="11759"/>
                    <a:pt x="3377" y="11469"/>
                    <a:pt x="1911" y="10702"/>
                  </a:cubicBezTo>
                  <a:cubicBezTo>
                    <a:pt x="1326" y="10392"/>
                    <a:pt x="779" y="10016"/>
                    <a:pt x="281" y="9579"/>
                  </a:cubicBezTo>
                  <a:lnTo>
                    <a:pt x="1" y="10044"/>
                  </a:lnTo>
                  <a:cubicBezTo>
                    <a:pt x="533" y="10514"/>
                    <a:pt x="1120" y="10920"/>
                    <a:pt x="1748" y="11251"/>
                  </a:cubicBezTo>
                  <a:cubicBezTo>
                    <a:pt x="3271" y="12048"/>
                    <a:pt x="4965" y="12350"/>
                    <a:pt x="6693" y="12350"/>
                  </a:cubicBezTo>
                  <a:cubicBezTo>
                    <a:pt x="9254" y="12350"/>
                    <a:pt x="11889" y="11687"/>
                    <a:pt x="14151" y="10996"/>
                  </a:cubicBezTo>
                  <a:lnTo>
                    <a:pt x="14905" y="10764"/>
                  </a:lnTo>
                  <a:cubicBezTo>
                    <a:pt x="17757" y="9884"/>
                    <a:pt x="20682" y="8983"/>
                    <a:pt x="23560" y="8983"/>
                  </a:cubicBezTo>
                  <a:cubicBezTo>
                    <a:pt x="24512" y="8983"/>
                    <a:pt x="25458" y="9081"/>
                    <a:pt x="26395" y="9312"/>
                  </a:cubicBezTo>
                  <a:cubicBezTo>
                    <a:pt x="27678" y="9629"/>
                    <a:pt x="28897" y="10194"/>
                    <a:pt x="30075" y="10742"/>
                  </a:cubicBezTo>
                  <a:cubicBezTo>
                    <a:pt x="31747" y="11519"/>
                    <a:pt x="33477" y="12323"/>
                    <a:pt x="35412" y="12419"/>
                  </a:cubicBezTo>
                  <a:cubicBezTo>
                    <a:pt x="35541" y="12425"/>
                    <a:pt x="35671" y="12428"/>
                    <a:pt x="35799" y="12428"/>
                  </a:cubicBezTo>
                  <a:cubicBezTo>
                    <a:pt x="38429" y="12428"/>
                    <a:pt x="40813" y="11126"/>
                    <a:pt x="42405" y="10124"/>
                  </a:cubicBezTo>
                  <a:cubicBezTo>
                    <a:pt x="43908" y="9178"/>
                    <a:pt x="45338" y="8115"/>
                    <a:pt x="46722" y="7087"/>
                  </a:cubicBezTo>
                  <a:cubicBezTo>
                    <a:pt x="48678" y="5633"/>
                    <a:pt x="50698" y="4130"/>
                    <a:pt x="52938" y="2954"/>
                  </a:cubicBezTo>
                  <a:cubicBezTo>
                    <a:pt x="55672" y="1516"/>
                    <a:pt x="58512" y="781"/>
                    <a:pt x="61105" y="781"/>
                  </a:cubicBezTo>
                  <a:cubicBezTo>
                    <a:pt x="62150" y="781"/>
                    <a:pt x="63154" y="900"/>
                    <a:pt x="64096" y="1141"/>
                  </a:cubicBezTo>
                  <a:cubicBezTo>
                    <a:pt x="64681" y="1359"/>
                    <a:pt x="65273" y="1564"/>
                    <a:pt x="65870" y="1756"/>
                  </a:cubicBezTo>
                  <a:cubicBezTo>
                    <a:pt x="66236" y="2070"/>
                    <a:pt x="66790" y="2204"/>
                    <a:pt x="67307" y="2327"/>
                  </a:cubicBezTo>
                  <a:cubicBezTo>
                    <a:pt x="67355" y="2339"/>
                    <a:pt x="67403" y="2352"/>
                    <a:pt x="67452" y="2362"/>
                  </a:cubicBezTo>
                  <a:cubicBezTo>
                    <a:pt x="67310" y="2119"/>
                    <a:pt x="67164" y="1878"/>
                    <a:pt x="67014" y="1636"/>
                  </a:cubicBezTo>
                  <a:cubicBezTo>
                    <a:pt x="66856" y="1469"/>
                    <a:pt x="66726" y="1277"/>
                    <a:pt x="66650" y="1070"/>
                  </a:cubicBezTo>
                  <a:cubicBezTo>
                    <a:pt x="66414" y="709"/>
                    <a:pt x="66167" y="351"/>
                    <a:pt x="65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41"/>
            <p:cNvSpPr/>
            <p:nvPr/>
          </p:nvSpPr>
          <p:spPr>
            <a:xfrm>
              <a:off x="5719288" y="2443189"/>
              <a:ext cx="212892" cy="51749"/>
            </a:xfrm>
            <a:custGeom>
              <a:rect b="b" l="l" r="r" t="t"/>
              <a:pathLst>
                <a:path extrusionOk="0" h="1778" w="7314">
                  <a:moveTo>
                    <a:pt x="7313" y="1"/>
                  </a:moveTo>
                  <a:cubicBezTo>
                    <a:pt x="6024" y="35"/>
                    <a:pt x="4697" y="78"/>
                    <a:pt x="3409" y="289"/>
                  </a:cubicBezTo>
                  <a:cubicBezTo>
                    <a:pt x="2330" y="465"/>
                    <a:pt x="1270" y="761"/>
                    <a:pt x="232" y="1094"/>
                  </a:cubicBezTo>
                  <a:cubicBezTo>
                    <a:pt x="154" y="1321"/>
                    <a:pt x="76" y="1550"/>
                    <a:pt x="0" y="1778"/>
                  </a:cubicBezTo>
                  <a:cubicBezTo>
                    <a:pt x="1132" y="1405"/>
                    <a:pt x="2290" y="1067"/>
                    <a:pt x="3463" y="875"/>
                  </a:cubicBezTo>
                  <a:cubicBezTo>
                    <a:pt x="4564" y="694"/>
                    <a:pt x="5702" y="640"/>
                    <a:pt x="6819" y="606"/>
                  </a:cubicBezTo>
                  <a:cubicBezTo>
                    <a:pt x="6985" y="405"/>
                    <a:pt x="7149" y="204"/>
                    <a:pt x="73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41"/>
            <p:cNvSpPr/>
            <p:nvPr/>
          </p:nvSpPr>
          <p:spPr>
            <a:xfrm>
              <a:off x="5794761" y="2279942"/>
              <a:ext cx="252275" cy="23808"/>
            </a:xfrm>
            <a:custGeom>
              <a:rect b="b" l="l" r="r" t="t"/>
              <a:pathLst>
                <a:path extrusionOk="0" h="818" w="8667">
                  <a:moveTo>
                    <a:pt x="6539" y="0"/>
                  </a:moveTo>
                  <a:cubicBezTo>
                    <a:pt x="6472" y="0"/>
                    <a:pt x="6405" y="1"/>
                    <a:pt x="6338" y="1"/>
                  </a:cubicBezTo>
                  <a:cubicBezTo>
                    <a:pt x="5562" y="9"/>
                    <a:pt x="4774" y="62"/>
                    <a:pt x="4013" y="114"/>
                  </a:cubicBezTo>
                  <a:cubicBezTo>
                    <a:pt x="3189" y="170"/>
                    <a:pt x="2350" y="226"/>
                    <a:pt x="1514" y="226"/>
                  </a:cubicBezTo>
                  <a:cubicBezTo>
                    <a:pt x="1094" y="226"/>
                    <a:pt x="675" y="212"/>
                    <a:pt x="259" y="176"/>
                  </a:cubicBezTo>
                  <a:cubicBezTo>
                    <a:pt x="172" y="365"/>
                    <a:pt x="85" y="554"/>
                    <a:pt x="0" y="743"/>
                  </a:cubicBezTo>
                  <a:cubicBezTo>
                    <a:pt x="504" y="797"/>
                    <a:pt x="1011" y="817"/>
                    <a:pt x="1518" y="817"/>
                  </a:cubicBezTo>
                  <a:cubicBezTo>
                    <a:pt x="2363" y="817"/>
                    <a:pt x="3207" y="760"/>
                    <a:pt x="4036" y="704"/>
                  </a:cubicBezTo>
                  <a:cubicBezTo>
                    <a:pt x="4793" y="653"/>
                    <a:pt x="5576" y="600"/>
                    <a:pt x="6341" y="593"/>
                  </a:cubicBezTo>
                  <a:cubicBezTo>
                    <a:pt x="6416" y="592"/>
                    <a:pt x="6491" y="591"/>
                    <a:pt x="6565" y="591"/>
                  </a:cubicBezTo>
                  <a:cubicBezTo>
                    <a:pt x="7147" y="591"/>
                    <a:pt x="7727" y="618"/>
                    <a:pt x="8306" y="670"/>
                  </a:cubicBezTo>
                  <a:cubicBezTo>
                    <a:pt x="8426" y="484"/>
                    <a:pt x="8547" y="298"/>
                    <a:pt x="8666" y="113"/>
                  </a:cubicBezTo>
                  <a:cubicBezTo>
                    <a:pt x="7960" y="38"/>
                    <a:pt x="7249" y="0"/>
                    <a:pt x="653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41"/>
            <p:cNvSpPr/>
            <p:nvPr/>
          </p:nvSpPr>
          <p:spPr>
            <a:xfrm>
              <a:off x="8191459" y="2149904"/>
              <a:ext cx="174354" cy="78583"/>
            </a:xfrm>
            <a:custGeom>
              <a:rect b="b" l="l" r="r" t="t"/>
              <a:pathLst>
                <a:path extrusionOk="0" h="2700" w="5990">
                  <a:moveTo>
                    <a:pt x="1" y="0"/>
                  </a:moveTo>
                  <a:lnTo>
                    <a:pt x="1" y="0"/>
                  </a:lnTo>
                  <a:cubicBezTo>
                    <a:pt x="58" y="198"/>
                    <a:pt x="115" y="398"/>
                    <a:pt x="169" y="596"/>
                  </a:cubicBezTo>
                  <a:cubicBezTo>
                    <a:pt x="448" y="605"/>
                    <a:pt x="724" y="619"/>
                    <a:pt x="994" y="641"/>
                  </a:cubicBezTo>
                  <a:cubicBezTo>
                    <a:pt x="1132" y="845"/>
                    <a:pt x="1149" y="1130"/>
                    <a:pt x="1042" y="1359"/>
                  </a:cubicBezTo>
                  <a:cubicBezTo>
                    <a:pt x="933" y="1591"/>
                    <a:pt x="737" y="1776"/>
                    <a:pt x="519" y="1938"/>
                  </a:cubicBezTo>
                  <a:cubicBezTo>
                    <a:pt x="581" y="2190"/>
                    <a:pt x="641" y="2444"/>
                    <a:pt x="699" y="2700"/>
                  </a:cubicBezTo>
                  <a:cubicBezTo>
                    <a:pt x="2501" y="2361"/>
                    <a:pt x="4272" y="1868"/>
                    <a:pt x="5990" y="1229"/>
                  </a:cubicBezTo>
                  <a:cubicBezTo>
                    <a:pt x="5889" y="992"/>
                    <a:pt x="5786" y="755"/>
                    <a:pt x="5680" y="520"/>
                  </a:cubicBezTo>
                  <a:cubicBezTo>
                    <a:pt x="5439" y="560"/>
                    <a:pt x="5197" y="607"/>
                    <a:pt x="4959" y="655"/>
                  </a:cubicBezTo>
                  <a:cubicBezTo>
                    <a:pt x="4570" y="647"/>
                    <a:pt x="4182" y="638"/>
                    <a:pt x="3795" y="622"/>
                  </a:cubicBezTo>
                  <a:cubicBezTo>
                    <a:pt x="2620" y="175"/>
                    <a:pt x="1323" y="36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41"/>
            <p:cNvSpPr/>
            <p:nvPr/>
          </p:nvSpPr>
          <p:spPr>
            <a:xfrm>
              <a:off x="5917795" y="2022893"/>
              <a:ext cx="2294079" cy="445830"/>
            </a:xfrm>
            <a:custGeom>
              <a:rect b="b" l="l" r="r" t="t"/>
              <a:pathLst>
                <a:path extrusionOk="0" h="15318" w="78814">
                  <a:moveTo>
                    <a:pt x="61714" y="0"/>
                  </a:moveTo>
                  <a:cubicBezTo>
                    <a:pt x="61370" y="0"/>
                    <a:pt x="61036" y="32"/>
                    <a:pt x="60712" y="94"/>
                  </a:cubicBezTo>
                  <a:cubicBezTo>
                    <a:pt x="57432" y="734"/>
                    <a:pt x="56356" y="4147"/>
                    <a:pt x="56047" y="5585"/>
                  </a:cubicBezTo>
                  <a:cubicBezTo>
                    <a:pt x="55948" y="6045"/>
                    <a:pt x="55862" y="6520"/>
                    <a:pt x="55782" y="6979"/>
                  </a:cubicBezTo>
                  <a:cubicBezTo>
                    <a:pt x="55452" y="8836"/>
                    <a:pt x="55141" y="10590"/>
                    <a:pt x="53858" y="11971"/>
                  </a:cubicBezTo>
                  <a:cubicBezTo>
                    <a:pt x="52560" y="13369"/>
                    <a:pt x="50288" y="14220"/>
                    <a:pt x="47661" y="14315"/>
                  </a:cubicBezTo>
                  <a:cubicBezTo>
                    <a:pt x="47617" y="14295"/>
                    <a:pt x="47574" y="14278"/>
                    <a:pt x="47532" y="14256"/>
                  </a:cubicBezTo>
                  <a:lnTo>
                    <a:pt x="47514" y="14318"/>
                  </a:lnTo>
                  <a:cubicBezTo>
                    <a:pt x="47374" y="14321"/>
                    <a:pt x="47235" y="14324"/>
                    <a:pt x="47094" y="14324"/>
                  </a:cubicBezTo>
                  <a:cubicBezTo>
                    <a:pt x="46979" y="14324"/>
                    <a:pt x="46863" y="14322"/>
                    <a:pt x="46746" y="14318"/>
                  </a:cubicBezTo>
                  <a:cubicBezTo>
                    <a:pt x="44755" y="14261"/>
                    <a:pt x="42778" y="13829"/>
                    <a:pt x="40866" y="13412"/>
                  </a:cubicBezTo>
                  <a:cubicBezTo>
                    <a:pt x="39037" y="13014"/>
                    <a:pt x="37143" y="12603"/>
                    <a:pt x="35227" y="12510"/>
                  </a:cubicBezTo>
                  <a:cubicBezTo>
                    <a:pt x="34911" y="12495"/>
                    <a:pt x="34594" y="12489"/>
                    <a:pt x="34277" y="12489"/>
                  </a:cubicBezTo>
                  <a:cubicBezTo>
                    <a:pt x="33420" y="12489"/>
                    <a:pt x="32560" y="12534"/>
                    <a:pt x="31722" y="12578"/>
                  </a:cubicBezTo>
                  <a:cubicBezTo>
                    <a:pt x="30897" y="12622"/>
                    <a:pt x="30058" y="12666"/>
                    <a:pt x="29220" y="12666"/>
                  </a:cubicBezTo>
                  <a:cubicBezTo>
                    <a:pt x="28456" y="12666"/>
                    <a:pt x="27694" y="12629"/>
                    <a:pt x="26945" y="12522"/>
                  </a:cubicBezTo>
                  <a:cubicBezTo>
                    <a:pt x="25166" y="12267"/>
                    <a:pt x="23483" y="11618"/>
                    <a:pt x="21856" y="10990"/>
                  </a:cubicBezTo>
                  <a:cubicBezTo>
                    <a:pt x="20869" y="10609"/>
                    <a:pt x="19849" y="10216"/>
                    <a:pt x="18808" y="9909"/>
                  </a:cubicBezTo>
                  <a:cubicBezTo>
                    <a:pt x="17652" y="9568"/>
                    <a:pt x="16005" y="9193"/>
                    <a:pt x="14376" y="9193"/>
                  </a:cubicBezTo>
                  <a:cubicBezTo>
                    <a:pt x="12926" y="9193"/>
                    <a:pt x="11491" y="9490"/>
                    <a:pt x="10429" y="10374"/>
                  </a:cubicBezTo>
                  <a:cubicBezTo>
                    <a:pt x="10347" y="10394"/>
                    <a:pt x="10265" y="10418"/>
                    <a:pt x="10179" y="10435"/>
                  </a:cubicBezTo>
                  <a:cubicBezTo>
                    <a:pt x="8385" y="9658"/>
                    <a:pt x="6438" y="9152"/>
                    <a:pt x="4441" y="8942"/>
                  </a:cubicBezTo>
                  <a:cubicBezTo>
                    <a:pt x="4322" y="9127"/>
                    <a:pt x="4201" y="9313"/>
                    <a:pt x="4080" y="9499"/>
                  </a:cubicBezTo>
                  <a:cubicBezTo>
                    <a:pt x="5596" y="9634"/>
                    <a:pt x="7091" y="9945"/>
                    <a:pt x="8535" y="10423"/>
                  </a:cubicBezTo>
                  <a:cubicBezTo>
                    <a:pt x="8857" y="10815"/>
                    <a:pt x="8944" y="11375"/>
                    <a:pt x="8820" y="11864"/>
                  </a:cubicBezTo>
                  <a:cubicBezTo>
                    <a:pt x="8737" y="12202"/>
                    <a:pt x="8573" y="12513"/>
                    <a:pt x="8376" y="12809"/>
                  </a:cubicBezTo>
                  <a:cubicBezTo>
                    <a:pt x="7890" y="13138"/>
                    <a:pt x="7367" y="13408"/>
                    <a:pt x="6817" y="13609"/>
                  </a:cubicBezTo>
                  <a:cubicBezTo>
                    <a:pt x="5216" y="14205"/>
                    <a:pt x="3455" y="14343"/>
                    <a:pt x="1791" y="14403"/>
                  </a:cubicBezTo>
                  <a:cubicBezTo>
                    <a:pt x="1422" y="14415"/>
                    <a:pt x="1052" y="14425"/>
                    <a:pt x="681" y="14434"/>
                  </a:cubicBezTo>
                  <a:lnTo>
                    <a:pt x="495" y="14440"/>
                  </a:lnTo>
                  <a:cubicBezTo>
                    <a:pt x="331" y="14641"/>
                    <a:pt x="167" y="14843"/>
                    <a:pt x="1" y="15044"/>
                  </a:cubicBezTo>
                  <a:cubicBezTo>
                    <a:pt x="232" y="15038"/>
                    <a:pt x="461" y="15032"/>
                    <a:pt x="690" y="15025"/>
                  </a:cubicBezTo>
                  <a:cubicBezTo>
                    <a:pt x="1060" y="15019"/>
                    <a:pt x="1431" y="15008"/>
                    <a:pt x="1801" y="14996"/>
                  </a:cubicBezTo>
                  <a:cubicBezTo>
                    <a:pt x="3495" y="14936"/>
                    <a:pt x="5288" y="14795"/>
                    <a:pt x="6935" y="14182"/>
                  </a:cubicBezTo>
                  <a:cubicBezTo>
                    <a:pt x="7594" y="13936"/>
                    <a:pt x="8184" y="13623"/>
                    <a:pt x="8690" y="13259"/>
                  </a:cubicBezTo>
                  <a:cubicBezTo>
                    <a:pt x="9543" y="12836"/>
                    <a:pt x="10251" y="12143"/>
                    <a:pt x="10932" y="11491"/>
                  </a:cubicBezTo>
                  <a:cubicBezTo>
                    <a:pt x="11607" y="10847"/>
                    <a:pt x="12364" y="10192"/>
                    <a:pt x="13248" y="9856"/>
                  </a:cubicBezTo>
                  <a:cubicBezTo>
                    <a:pt x="13612" y="9811"/>
                    <a:pt x="13983" y="9791"/>
                    <a:pt x="14355" y="9791"/>
                  </a:cubicBezTo>
                  <a:cubicBezTo>
                    <a:pt x="16059" y="9791"/>
                    <a:pt x="17761" y="10208"/>
                    <a:pt x="18711" y="10488"/>
                  </a:cubicBezTo>
                  <a:cubicBezTo>
                    <a:pt x="19737" y="10790"/>
                    <a:pt x="20751" y="11182"/>
                    <a:pt x="21731" y="11559"/>
                  </a:cubicBezTo>
                  <a:cubicBezTo>
                    <a:pt x="23378" y="12194"/>
                    <a:pt x="25079" y="12852"/>
                    <a:pt x="26898" y="13112"/>
                  </a:cubicBezTo>
                  <a:cubicBezTo>
                    <a:pt x="27663" y="13221"/>
                    <a:pt x="28438" y="13259"/>
                    <a:pt x="29212" y="13259"/>
                  </a:cubicBezTo>
                  <a:cubicBezTo>
                    <a:pt x="30060" y="13259"/>
                    <a:pt x="30908" y="13214"/>
                    <a:pt x="31741" y="13169"/>
                  </a:cubicBezTo>
                  <a:cubicBezTo>
                    <a:pt x="32566" y="13126"/>
                    <a:pt x="33414" y="13081"/>
                    <a:pt x="34256" y="13081"/>
                  </a:cubicBezTo>
                  <a:cubicBezTo>
                    <a:pt x="34576" y="13081"/>
                    <a:pt x="34895" y="13087"/>
                    <a:pt x="35211" y="13103"/>
                  </a:cubicBezTo>
                  <a:cubicBezTo>
                    <a:pt x="37100" y="13193"/>
                    <a:pt x="38978" y="13603"/>
                    <a:pt x="40794" y="13998"/>
                  </a:cubicBezTo>
                  <a:cubicBezTo>
                    <a:pt x="42721" y="14417"/>
                    <a:pt x="44713" y="14852"/>
                    <a:pt x="46737" y="14911"/>
                  </a:cubicBezTo>
                  <a:cubicBezTo>
                    <a:pt x="46877" y="14915"/>
                    <a:pt x="47017" y="14917"/>
                    <a:pt x="47156" y="14917"/>
                  </a:cubicBezTo>
                  <a:cubicBezTo>
                    <a:pt x="47302" y="14917"/>
                    <a:pt x="47446" y="14914"/>
                    <a:pt x="47590" y="14909"/>
                  </a:cubicBezTo>
                  <a:cubicBezTo>
                    <a:pt x="48266" y="15203"/>
                    <a:pt x="48995" y="15318"/>
                    <a:pt x="49715" y="15318"/>
                  </a:cubicBezTo>
                  <a:cubicBezTo>
                    <a:pt x="50727" y="15318"/>
                    <a:pt x="51718" y="15097"/>
                    <a:pt x="52514" y="14844"/>
                  </a:cubicBezTo>
                  <a:cubicBezTo>
                    <a:pt x="53159" y="14641"/>
                    <a:pt x="53794" y="14392"/>
                    <a:pt x="54407" y="14152"/>
                  </a:cubicBezTo>
                  <a:cubicBezTo>
                    <a:pt x="55334" y="13789"/>
                    <a:pt x="56293" y="13412"/>
                    <a:pt x="57293" y="13196"/>
                  </a:cubicBezTo>
                  <a:cubicBezTo>
                    <a:pt x="58602" y="12911"/>
                    <a:pt x="59993" y="12897"/>
                    <a:pt x="61336" y="12883"/>
                  </a:cubicBezTo>
                  <a:cubicBezTo>
                    <a:pt x="62217" y="12874"/>
                    <a:pt x="63127" y="12864"/>
                    <a:pt x="64017" y="12781"/>
                  </a:cubicBezTo>
                  <a:cubicBezTo>
                    <a:pt x="67830" y="12418"/>
                    <a:pt x="71211" y="10708"/>
                    <a:pt x="74481" y="9053"/>
                  </a:cubicBezTo>
                  <a:cubicBezTo>
                    <a:pt x="75798" y="8386"/>
                    <a:pt x="77137" y="7711"/>
                    <a:pt x="78513" y="7118"/>
                  </a:cubicBezTo>
                  <a:cubicBezTo>
                    <a:pt x="78613" y="7099"/>
                    <a:pt x="78713" y="7081"/>
                    <a:pt x="78814" y="7062"/>
                  </a:cubicBezTo>
                  <a:cubicBezTo>
                    <a:pt x="78755" y="6807"/>
                    <a:pt x="78695" y="6553"/>
                    <a:pt x="78634" y="6301"/>
                  </a:cubicBezTo>
                  <a:cubicBezTo>
                    <a:pt x="78538" y="6372"/>
                    <a:pt x="78441" y="6438"/>
                    <a:pt x="78342" y="6503"/>
                  </a:cubicBezTo>
                  <a:cubicBezTo>
                    <a:pt x="78255" y="6562"/>
                    <a:pt x="78167" y="6620"/>
                    <a:pt x="78083" y="6681"/>
                  </a:cubicBezTo>
                  <a:cubicBezTo>
                    <a:pt x="76801" y="7248"/>
                    <a:pt x="75552" y="7877"/>
                    <a:pt x="74323" y="8499"/>
                  </a:cubicBezTo>
                  <a:cubicBezTo>
                    <a:pt x="71083" y="10140"/>
                    <a:pt x="67734" y="11835"/>
                    <a:pt x="63985" y="12191"/>
                  </a:cubicBezTo>
                  <a:cubicBezTo>
                    <a:pt x="63110" y="12273"/>
                    <a:pt x="62206" y="12282"/>
                    <a:pt x="61332" y="12292"/>
                  </a:cubicBezTo>
                  <a:cubicBezTo>
                    <a:pt x="59972" y="12305"/>
                    <a:pt x="58565" y="12319"/>
                    <a:pt x="57220" y="12612"/>
                  </a:cubicBezTo>
                  <a:cubicBezTo>
                    <a:pt x="56195" y="12835"/>
                    <a:pt x="55221" y="13216"/>
                    <a:pt x="54282" y="13584"/>
                  </a:cubicBezTo>
                  <a:cubicBezTo>
                    <a:pt x="54022" y="13686"/>
                    <a:pt x="53757" y="13790"/>
                    <a:pt x="53489" y="13891"/>
                  </a:cubicBezTo>
                  <a:cubicBezTo>
                    <a:pt x="53358" y="13838"/>
                    <a:pt x="53257" y="13751"/>
                    <a:pt x="53234" y="13620"/>
                  </a:cubicBezTo>
                  <a:cubicBezTo>
                    <a:pt x="53209" y="13470"/>
                    <a:pt x="53296" y="13326"/>
                    <a:pt x="53381" y="13194"/>
                  </a:cubicBezTo>
                  <a:lnTo>
                    <a:pt x="53497" y="13013"/>
                  </a:lnTo>
                  <a:cubicBezTo>
                    <a:pt x="53725" y="12835"/>
                    <a:pt x="53938" y="12640"/>
                    <a:pt x="54138" y="12431"/>
                  </a:cubicBezTo>
                  <a:cubicBezTo>
                    <a:pt x="55539" y="10922"/>
                    <a:pt x="55882" y="8986"/>
                    <a:pt x="56214" y="7115"/>
                  </a:cubicBezTo>
                  <a:cubicBezTo>
                    <a:pt x="56294" y="6663"/>
                    <a:pt x="56378" y="6195"/>
                    <a:pt x="56474" y="5748"/>
                  </a:cubicBezTo>
                  <a:cubicBezTo>
                    <a:pt x="56760" y="4420"/>
                    <a:pt x="57753" y="1268"/>
                    <a:pt x="60776" y="680"/>
                  </a:cubicBezTo>
                  <a:cubicBezTo>
                    <a:pt x="61079" y="621"/>
                    <a:pt x="61392" y="591"/>
                    <a:pt x="61716" y="591"/>
                  </a:cubicBezTo>
                  <a:cubicBezTo>
                    <a:pt x="62967" y="591"/>
                    <a:pt x="64366" y="1033"/>
                    <a:pt x="65888" y="1910"/>
                  </a:cubicBezTo>
                  <a:cubicBezTo>
                    <a:pt x="66302" y="2150"/>
                    <a:pt x="66717" y="2409"/>
                    <a:pt x="67118" y="2660"/>
                  </a:cubicBezTo>
                  <a:cubicBezTo>
                    <a:pt x="68210" y="3342"/>
                    <a:pt x="69337" y="4048"/>
                    <a:pt x="70634" y="4454"/>
                  </a:cubicBezTo>
                  <a:cubicBezTo>
                    <a:pt x="72018" y="4887"/>
                    <a:pt x="73524" y="4960"/>
                    <a:pt x="75023" y="4960"/>
                  </a:cubicBezTo>
                  <a:cubicBezTo>
                    <a:pt x="75403" y="4960"/>
                    <a:pt x="75783" y="4955"/>
                    <a:pt x="76160" y="4951"/>
                  </a:cubicBezTo>
                  <a:cubicBezTo>
                    <a:pt x="76503" y="4947"/>
                    <a:pt x="76843" y="4944"/>
                    <a:pt x="77180" y="4944"/>
                  </a:cubicBezTo>
                  <a:cubicBezTo>
                    <a:pt x="77552" y="4944"/>
                    <a:pt x="77921" y="4948"/>
                    <a:pt x="78284" y="4960"/>
                  </a:cubicBezTo>
                  <a:cubicBezTo>
                    <a:pt x="78229" y="4760"/>
                    <a:pt x="78173" y="4561"/>
                    <a:pt x="78116" y="4362"/>
                  </a:cubicBezTo>
                  <a:cubicBezTo>
                    <a:pt x="77828" y="4355"/>
                    <a:pt x="77540" y="4352"/>
                    <a:pt x="77252" y="4352"/>
                  </a:cubicBezTo>
                  <a:cubicBezTo>
                    <a:pt x="76886" y="4352"/>
                    <a:pt x="76521" y="4357"/>
                    <a:pt x="76157" y="4361"/>
                  </a:cubicBezTo>
                  <a:cubicBezTo>
                    <a:pt x="75792" y="4365"/>
                    <a:pt x="75423" y="4370"/>
                    <a:pt x="75055" y="4370"/>
                  </a:cubicBezTo>
                  <a:cubicBezTo>
                    <a:pt x="73571" y="4370"/>
                    <a:pt x="72084" y="4300"/>
                    <a:pt x="70736" y="3878"/>
                  </a:cubicBezTo>
                  <a:cubicBezTo>
                    <a:pt x="69484" y="3486"/>
                    <a:pt x="68377" y="2794"/>
                    <a:pt x="67309" y="2126"/>
                  </a:cubicBezTo>
                  <a:cubicBezTo>
                    <a:pt x="66903" y="1873"/>
                    <a:pt x="66487" y="1612"/>
                    <a:pt x="66064" y="1369"/>
                  </a:cubicBezTo>
                  <a:cubicBezTo>
                    <a:pt x="64485" y="458"/>
                    <a:pt x="63027" y="0"/>
                    <a:pt x="61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41"/>
            <p:cNvSpPr/>
            <p:nvPr/>
          </p:nvSpPr>
          <p:spPr>
            <a:xfrm>
              <a:off x="5659706" y="2651576"/>
              <a:ext cx="107290" cy="58996"/>
            </a:xfrm>
            <a:custGeom>
              <a:rect b="b" l="l" r="r" t="t"/>
              <a:pathLst>
                <a:path extrusionOk="0" h="2027" w="3686">
                  <a:moveTo>
                    <a:pt x="3685" y="1"/>
                  </a:moveTo>
                  <a:lnTo>
                    <a:pt x="3685" y="1"/>
                  </a:lnTo>
                  <a:cubicBezTo>
                    <a:pt x="2803" y="307"/>
                    <a:pt x="1933" y="652"/>
                    <a:pt x="1074" y="993"/>
                  </a:cubicBezTo>
                  <a:lnTo>
                    <a:pt x="962" y="1038"/>
                  </a:lnTo>
                  <a:cubicBezTo>
                    <a:pt x="693" y="1145"/>
                    <a:pt x="423" y="1250"/>
                    <a:pt x="154" y="1354"/>
                  </a:cubicBezTo>
                  <a:cubicBezTo>
                    <a:pt x="103" y="1578"/>
                    <a:pt x="52" y="1801"/>
                    <a:pt x="1" y="2027"/>
                  </a:cubicBezTo>
                  <a:cubicBezTo>
                    <a:pt x="363" y="1889"/>
                    <a:pt x="725" y="1748"/>
                    <a:pt x="1089" y="1604"/>
                  </a:cubicBezTo>
                  <a:lnTo>
                    <a:pt x="1200" y="1559"/>
                  </a:lnTo>
                  <a:cubicBezTo>
                    <a:pt x="1849" y="1302"/>
                    <a:pt x="2505" y="1041"/>
                    <a:pt x="3166" y="798"/>
                  </a:cubicBezTo>
                  <a:cubicBezTo>
                    <a:pt x="3335" y="528"/>
                    <a:pt x="3509" y="264"/>
                    <a:pt x="368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41"/>
            <p:cNvSpPr/>
            <p:nvPr/>
          </p:nvSpPr>
          <p:spPr>
            <a:xfrm>
              <a:off x="8253631" y="2523225"/>
              <a:ext cx="227824" cy="28814"/>
            </a:xfrm>
            <a:custGeom>
              <a:rect b="b" l="l" r="r" t="t"/>
              <a:pathLst>
                <a:path extrusionOk="0" h="990" w="7827">
                  <a:moveTo>
                    <a:pt x="266" y="0"/>
                  </a:moveTo>
                  <a:cubicBezTo>
                    <a:pt x="177" y="0"/>
                    <a:pt x="89" y="1"/>
                    <a:pt x="1" y="3"/>
                  </a:cubicBezTo>
                  <a:cubicBezTo>
                    <a:pt x="16" y="203"/>
                    <a:pt x="32" y="403"/>
                    <a:pt x="46" y="602"/>
                  </a:cubicBezTo>
                  <a:lnTo>
                    <a:pt x="804" y="602"/>
                  </a:lnTo>
                  <a:cubicBezTo>
                    <a:pt x="1408" y="629"/>
                    <a:pt x="2010" y="698"/>
                    <a:pt x="2605" y="813"/>
                  </a:cubicBezTo>
                  <a:lnTo>
                    <a:pt x="2623" y="627"/>
                  </a:lnTo>
                  <a:cubicBezTo>
                    <a:pt x="4376" y="670"/>
                    <a:pt x="6122" y="776"/>
                    <a:pt x="7826" y="989"/>
                  </a:cubicBezTo>
                  <a:cubicBezTo>
                    <a:pt x="7780" y="782"/>
                    <a:pt x="7733" y="574"/>
                    <a:pt x="7685" y="367"/>
                  </a:cubicBezTo>
                  <a:cubicBezTo>
                    <a:pt x="5357" y="84"/>
                    <a:pt x="3007" y="11"/>
                    <a:pt x="749" y="9"/>
                  </a:cubicBezTo>
                  <a:cubicBezTo>
                    <a:pt x="588" y="3"/>
                    <a:pt x="427" y="0"/>
                    <a:pt x="26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41"/>
            <p:cNvSpPr/>
            <p:nvPr/>
          </p:nvSpPr>
          <p:spPr>
            <a:xfrm>
              <a:off x="8237884" y="2347639"/>
              <a:ext cx="230269" cy="147912"/>
            </a:xfrm>
            <a:custGeom>
              <a:rect b="b" l="l" r="r" t="t"/>
              <a:pathLst>
                <a:path extrusionOk="0" h="5082" w="7911">
                  <a:moveTo>
                    <a:pt x="6469" y="0"/>
                  </a:moveTo>
                  <a:cubicBezTo>
                    <a:pt x="5823" y="93"/>
                    <a:pt x="5147" y="103"/>
                    <a:pt x="4480" y="103"/>
                  </a:cubicBezTo>
                  <a:cubicBezTo>
                    <a:pt x="4388" y="103"/>
                    <a:pt x="4297" y="103"/>
                    <a:pt x="4206" y="103"/>
                  </a:cubicBezTo>
                  <a:cubicBezTo>
                    <a:pt x="4130" y="102"/>
                    <a:pt x="4055" y="102"/>
                    <a:pt x="3979" y="102"/>
                  </a:cubicBezTo>
                  <a:cubicBezTo>
                    <a:pt x="2736" y="102"/>
                    <a:pt x="1466" y="129"/>
                    <a:pt x="375" y="663"/>
                  </a:cubicBezTo>
                  <a:cubicBezTo>
                    <a:pt x="243" y="728"/>
                    <a:pt x="118" y="802"/>
                    <a:pt x="0" y="886"/>
                  </a:cubicBezTo>
                  <a:cubicBezTo>
                    <a:pt x="122" y="1781"/>
                    <a:pt x="231" y="2679"/>
                    <a:pt x="322" y="3579"/>
                  </a:cubicBezTo>
                  <a:cubicBezTo>
                    <a:pt x="652" y="3706"/>
                    <a:pt x="1020" y="3792"/>
                    <a:pt x="1382" y="3860"/>
                  </a:cubicBezTo>
                  <a:lnTo>
                    <a:pt x="7911" y="5081"/>
                  </a:lnTo>
                  <a:cubicBezTo>
                    <a:pt x="7858" y="4872"/>
                    <a:pt x="7805" y="4663"/>
                    <a:pt x="7753" y="4456"/>
                  </a:cubicBezTo>
                  <a:lnTo>
                    <a:pt x="1632" y="3310"/>
                  </a:lnTo>
                  <a:cubicBezTo>
                    <a:pt x="1276" y="3062"/>
                    <a:pt x="989" y="2733"/>
                    <a:pt x="816" y="2358"/>
                  </a:cubicBezTo>
                  <a:cubicBezTo>
                    <a:pt x="646" y="1987"/>
                    <a:pt x="585" y="1573"/>
                    <a:pt x="643" y="1169"/>
                  </a:cubicBezTo>
                  <a:cubicBezTo>
                    <a:pt x="1701" y="692"/>
                    <a:pt x="2917" y="692"/>
                    <a:pt x="4206" y="692"/>
                  </a:cubicBezTo>
                  <a:cubicBezTo>
                    <a:pt x="4322" y="693"/>
                    <a:pt x="4438" y="693"/>
                    <a:pt x="4554" y="693"/>
                  </a:cubicBezTo>
                  <a:cubicBezTo>
                    <a:pt x="5253" y="693"/>
                    <a:pt x="5964" y="678"/>
                    <a:pt x="6649" y="567"/>
                  </a:cubicBezTo>
                  <a:cubicBezTo>
                    <a:pt x="6590" y="378"/>
                    <a:pt x="6530" y="189"/>
                    <a:pt x="64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41"/>
            <p:cNvSpPr/>
            <p:nvPr/>
          </p:nvSpPr>
          <p:spPr>
            <a:xfrm>
              <a:off x="8262479" y="2670755"/>
              <a:ext cx="251140" cy="47616"/>
            </a:xfrm>
            <a:custGeom>
              <a:rect b="b" l="l" r="r" t="t"/>
              <a:pathLst>
                <a:path extrusionOk="0" h="1636" w="8628">
                  <a:moveTo>
                    <a:pt x="0" y="1"/>
                  </a:moveTo>
                  <a:lnTo>
                    <a:pt x="0" y="1"/>
                  </a:lnTo>
                  <a:cubicBezTo>
                    <a:pt x="10" y="198"/>
                    <a:pt x="19" y="396"/>
                    <a:pt x="28" y="592"/>
                  </a:cubicBezTo>
                  <a:cubicBezTo>
                    <a:pt x="2920" y="685"/>
                    <a:pt x="5798" y="1034"/>
                    <a:pt x="8628" y="1636"/>
                  </a:cubicBezTo>
                  <a:cubicBezTo>
                    <a:pt x="8594" y="1430"/>
                    <a:pt x="8559" y="1224"/>
                    <a:pt x="8524" y="1017"/>
                  </a:cubicBezTo>
                  <a:cubicBezTo>
                    <a:pt x="5717" y="430"/>
                    <a:pt x="2866" y="91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41"/>
            <p:cNvSpPr/>
            <p:nvPr/>
          </p:nvSpPr>
          <p:spPr>
            <a:xfrm>
              <a:off x="5751858" y="2373396"/>
              <a:ext cx="2511541" cy="427756"/>
            </a:xfrm>
            <a:custGeom>
              <a:rect b="b" l="l" r="r" t="t"/>
              <a:pathLst>
                <a:path extrusionOk="0" h="14697" w="86285">
                  <a:moveTo>
                    <a:pt x="85410" y="1"/>
                  </a:moveTo>
                  <a:cubicBezTo>
                    <a:pt x="85180" y="162"/>
                    <a:pt x="84922" y="396"/>
                    <a:pt x="84753" y="704"/>
                  </a:cubicBezTo>
                  <a:cubicBezTo>
                    <a:pt x="84739" y="710"/>
                    <a:pt x="84725" y="716"/>
                    <a:pt x="84711" y="722"/>
                  </a:cubicBezTo>
                  <a:cubicBezTo>
                    <a:pt x="84247" y="362"/>
                    <a:pt x="83495" y="263"/>
                    <a:pt x="82807" y="263"/>
                  </a:cubicBezTo>
                  <a:cubicBezTo>
                    <a:pt x="82124" y="263"/>
                    <a:pt x="81504" y="361"/>
                    <a:pt x="81292" y="399"/>
                  </a:cubicBezTo>
                  <a:cubicBezTo>
                    <a:pt x="80253" y="583"/>
                    <a:pt x="79326" y="1088"/>
                    <a:pt x="78505" y="1535"/>
                  </a:cubicBezTo>
                  <a:lnTo>
                    <a:pt x="71000" y="5623"/>
                  </a:lnTo>
                  <a:cubicBezTo>
                    <a:pt x="68629" y="6915"/>
                    <a:pt x="66460" y="7988"/>
                    <a:pt x="64075" y="7988"/>
                  </a:cubicBezTo>
                  <a:cubicBezTo>
                    <a:pt x="63962" y="7988"/>
                    <a:pt x="63849" y="7986"/>
                    <a:pt x="63735" y="7981"/>
                  </a:cubicBezTo>
                  <a:cubicBezTo>
                    <a:pt x="62311" y="7919"/>
                    <a:pt x="60943" y="7447"/>
                    <a:pt x="59619" y="6992"/>
                  </a:cubicBezTo>
                  <a:cubicBezTo>
                    <a:pt x="58325" y="6544"/>
                    <a:pt x="56987" y="6083"/>
                    <a:pt x="55574" y="5990"/>
                  </a:cubicBezTo>
                  <a:cubicBezTo>
                    <a:pt x="55386" y="5978"/>
                    <a:pt x="55199" y="5972"/>
                    <a:pt x="55011" y="5972"/>
                  </a:cubicBezTo>
                  <a:cubicBezTo>
                    <a:pt x="53829" y="5972"/>
                    <a:pt x="52660" y="6198"/>
                    <a:pt x="51524" y="6418"/>
                  </a:cubicBezTo>
                  <a:cubicBezTo>
                    <a:pt x="50495" y="6617"/>
                    <a:pt x="49430" y="6823"/>
                    <a:pt x="48372" y="6857"/>
                  </a:cubicBezTo>
                  <a:cubicBezTo>
                    <a:pt x="48269" y="6860"/>
                    <a:pt x="48167" y="6862"/>
                    <a:pt x="48064" y="6862"/>
                  </a:cubicBezTo>
                  <a:cubicBezTo>
                    <a:pt x="45507" y="6862"/>
                    <a:pt x="43081" y="5916"/>
                    <a:pt x="40730" y="5000"/>
                  </a:cubicBezTo>
                  <a:cubicBezTo>
                    <a:pt x="40363" y="4857"/>
                    <a:pt x="39994" y="4713"/>
                    <a:pt x="39629" y="4574"/>
                  </a:cubicBezTo>
                  <a:cubicBezTo>
                    <a:pt x="37222" y="3661"/>
                    <a:pt x="34108" y="2650"/>
                    <a:pt x="30809" y="2650"/>
                  </a:cubicBezTo>
                  <a:cubicBezTo>
                    <a:pt x="30467" y="2650"/>
                    <a:pt x="30123" y="2661"/>
                    <a:pt x="29777" y="2684"/>
                  </a:cubicBezTo>
                  <a:cubicBezTo>
                    <a:pt x="26118" y="2927"/>
                    <a:pt x="23008" y="4628"/>
                    <a:pt x="21735" y="7044"/>
                  </a:cubicBezTo>
                  <a:lnTo>
                    <a:pt x="21682" y="7092"/>
                  </a:lnTo>
                  <a:cubicBezTo>
                    <a:pt x="21353" y="7244"/>
                    <a:pt x="21025" y="7397"/>
                    <a:pt x="20699" y="7551"/>
                  </a:cubicBezTo>
                  <a:cubicBezTo>
                    <a:pt x="18687" y="8498"/>
                    <a:pt x="16606" y="9478"/>
                    <a:pt x="14343" y="9586"/>
                  </a:cubicBezTo>
                  <a:cubicBezTo>
                    <a:pt x="14197" y="9593"/>
                    <a:pt x="14051" y="9597"/>
                    <a:pt x="13905" y="9597"/>
                  </a:cubicBezTo>
                  <a:cubicBezTo>
                    <a:pt x="12576" y="9597"/>
                    <a:pt x="11248" y="9320"/>
                    <a:pt x="9961" y="9051"/>
                  </a:cubicBezTo>
                  <a:cubicBezTo>
                    <a:pt x="8744" y="8798"/>
                    <a:pt x="7485" y="8535"/>
                    <a:pt x="6214" y="8500"/>
                  </a:cubicBezTo>
                  <a:cubicBezTo>
                    <a:pt x="6112" y="8497"/>
                    <a:pt x="6009" y="8495"/>
                    <a:pt x="5906" y="8495"/>
                  </a:cubicBezTo>
                  <a:cubicBezTo>
                    <a:pt x="4044" y="8495"/>
                    <a:pt x="2256" y="8954"/>
                    <a:pt x="519" y="9559"/>
                  </a:cubicBezTo>
                  <a:cubicBezTo>
                    <a:pt x="343" y="9822"/>
                    <a:pt x="169" y="10086"/>
                    <a:pt x="0" y="10356"/>
                  </a:cubicBezTo>
                  <a:cubicBezTo>
                    <a:pt x="1902" y="9655"/>
                    <a:pt x="3858" y="9086"/>
                    <a:pt x="5888" y="9086"/>
                  </a:cubicBezTo>
                  <a:cubicBezTo>
                    <a:pt x="5993" y="9086"/>
                    <a:pt x="6099" y="9088"/>
                    <a:pt x="6205" y="9091"/>
                  </a:cubicBezTo>
                  <a:cubicBezTo>
                    <a:pt x="7447" y="9127"/>
                    <a:pt x="8690" y="9385"/>
                    <a:pt x="9891" y="9636"/>
                  </a:cubicBezTo>
                  <a:cubicBezTo>
                    <a:pt x="11199" y="9908"/>
                    <a:pt x="12547" y="10188"/>
                    <a:pt x="13914" y="10188"/>
                  </a:cubicBezTo>
                  <a:cubicBezTo>
                    <a:pt x="14062" y="10188"/>
                    <a:pt x="14211" y="10185"/>
                    <a:pt x="14360" y="10178"/>
                  </a:cubicBezTo>
                  <a:cubicBezTo>
                    <a:pt x="16690" y="10065"/>
                    <a:pt x="18805" y="9069"/>
                    <a:pt x="20848" y="8106"/>
                  </a:cubicBezTo>
                  <a:cubicBezTo>
                    <a:pt x="21212" y="7936"/>
                    <a:pt x="21577" y="7764"/>
                    <a:pt x="21946" y="7596"/>
                  </a:cubicBezTo>
                  <a:lnTo>
                    <a:pt x="21974" y="7619"/>
                  </a:lnTo>
                  <a:cubicBezTo>
                    <a:pt x="21981" y="7603"/>
                    <a:pt x="21991" y="7588"/>
                    <a:pt x="21998" y="7571"/>
                  </a:cubicBezTo>
                  <a:cubicBezTo>
                    <a:pt x="23746" y="6778"/>
                    <a:pt x="25556" y="6088"/>
                    <a:pt x="27492" y="6088"/>
                  </a:cubicBezTo>
                  <a:cubicBezTo>
                    <a:pt x="27564" y="6088"/>
                    <a:pt x="27637" y="6089"/>
                    <a:pt x="27709" y="6091"/>
                  </a:cubicBezTo>
                  <a:cubicBezTo>
                    <a:pt x="30624" y="6162"/>
                    <a:pt x="33073" y="7774"/>
                    <a:pt x="35442" y="9333"/>
                  </a:cubicBezTo>
                  <a:cubicBezTo>
                    <a:pt x="37864" y="10929"/>
                    <a:pt x="40369" y="12577"/>
                    <a:pt x="43399" y="12634"/>
                  </a:cubicBezTo>
                  <a:cubicBezTo>
                    <a:pt x="43456" y="12636"/>
                    <a:pt x="43513" y="12636"/>
                    <a:pt x="43570" y="12636"/>
                  </a:cubicBezTo>
                  <a:cubicBezTo>
                    <a:pt x="45088" y="12636"/>
                    <a:pt x="46553" y="12228"/>
                    <a:pt x="47976" y="11836"/>
                  </a:cubicBezTo>
                  <a:cubicBezTo>
                    <a:pt x="49392" y="11446"/>
                    <a:pt x="50857" y="11048"/>
                    <a:pt x="52343" y="11048"/>
                  </a:cubicBezTo>
                  <a:cubicBezTo>
                    <a:pt x="52349" y="11048"/>
                    <a:pt x="52354" y="11048"/>
                    <a:pt x="52360" y="11048"/>
                  </a:cubicBezTo>
                  <a:cubicBezTo>
                    <a:pt x="54532" y="11060"/>
                    <a:pt x="56540" y="11933"/>
                    <a:pt x="58480" y="12777"/>
                  </a:cubicBezTo>
                  <a:cubicBezTo>
                    <a:pt x="59356" y="13158"/>
                    <a:pt x="60263" y="13552"/>
                    <a:pt x="61181" y="13867"/>
                  </a:cubicBezTo>
                  <a:cubicBezTo>
                    <a:pt x="62822" y="14429"/>
                    <a:pt x="64625" y="14696"/>
                    <a:pt x="66469" y="14696"/>
                  </a:cubicBezTo>
                  <a:cubicBezTo>
                    <a:pt x="70584" y="14696"/>
                    <a:pt x="74897" y="13359"/>
                    <a:pt x="78075" y="11006"/>
                  </a:cubicBezTo>
                  <a:cubicBezTo>
                    <a:pt x="79041" y="10754"/>
                    <a:pt x="80033" y="10580"/>
                    <a:pt x="81035" y="10565"/>
                  </a:cubicBezTo>
                  <a:cubicBezTo>
                    <a:pt x="81128" y="10596"/>
                    <a:pt x="81225" y="10624"/>
                    <a:pt x="81324" y="10647"/>
                  </a:cubicBezTo>
                  <a:cubicBezTo>
                    <a:pt x="81872" y="10776"/>
                    <a:pt x="82438" y="10803"/>
                    <a:pt x="82999" y="10803"/>
                  </a:cubicBezTo>
                  <a:cubicBezTo>
                    <a:pt x="83212" y="10803"/>
                    <a:pt x="83425" y="10799"/>
                    <a:pt x="83635" y="10795"/>
                  </a:cubicBezTo>
                  <a:lnTo>
                    <a:pt x="83832" y="10791"/>
                  </a:lnTo>
                  <a:cubicBezTo>
                    <a:pt x="84116" y="10786"/>
                    <a:pt x="84399" y="10784"/>
                    <a:pt x="84682" y="10784"/>
                  </a:cubicBezTo>
                  <a:cubicBezTo>
                    <a:pt x="85217" y="10784"/>
                    <a:pt x="85751" y="10792"/>
                    <a:pt x="86284" y="10809"/>
                  </a:cubicBezTo>
                  <a:cubicBezTo>
                    <a:pt x="86276" y="10613"/>
                    <a:pt x="86267" y="10415"/>
                    <a:pt x="86256" y="10218"/>
                  </a:cubicBezTo>
                  <a:cubicBezTo>
                    <a:pt x="85738" y="10201"/>
                    <a:pt x="85219" y="10193"/>
                    <a:pt x="84697" y="10193"/>
                  </a:cubicBezTo>
                  <a:cubicBezTo>
                    <a:pt x="84408" y="10193"/>
                    <a:pt x="84118" y="10195"/>
                    <a:pt x="83827" y="10201"/>
                  </a:cubicBezTo>
                  <a:lnTo>
                    <a:pt x="83629" y="10204"/>
                  </a:lnTo>
                  <a:cubicBezTo>
                    <a:pt x="83419" y="10208"/>
                    <a:pt x="83207" y="10212"/>
                    <a:pt x="82995" y="10212"/>
                  </a:cubicBezTo>
                  <a:cubicBezTo>
                    <a:pt x="82455" y="10212"/>
                    <a:pt x="81914" y="10186"/>
                    <a:pt x="81403" y="10065"/>
                  </a:cubicBezTo>
                  <a:cubicBezTo>
                    <a:pt x="80592" y="9873"/>
                    <a:pt x="79951" y="9421"/>
                    <a:pt x="79768" y="8915"/>
                  </a:cubicBezTo>
                  <a:cubicBezTo>
                    <a:pt x="79689" y="8696"/>
                    <a:pt x="79689" y="8480"/>
                    <a:pt x="79767" y="8254"/>
                  </a:cubicBezTo>
                  <a:cubicBezTo>
                    <a:pt x="79994" y="7589"/>
                    <a:pt x="80899" y="6870"/>
                    <a:pt x="82015" y="6464"/>
                  </a:cubicBezTo>
                  <a:cubicBezTo>
                    <a:pt x="83149" y="6051"/>
                    <a:pt x="84372" y="5812"/>
                    <a:pt x="85606" y="5752"/>
                  </a:cubicBezTo>
                  <a:cubicBezTo>
                    <a:pt x="85736" y="5752"/>
                    <a:pt x="85868" y="5750"/>
                    <a:pt x="85999" y="5750"/>
                  </a:cubicBezTo>
                  <a:cubicBezTo>
                    <a:pt x="85984" y="5551"/>
                    <a:pt x="85970" y="5351"/>
                    <a:pt x="85954" y="5151"/>
                  </a:cubicBezTo>
                  <a:cubicBezTo>
                    <a:pt x="85840" y="5153"/>
                    <a:pt x="85727" y="5156"/>
                    <a:pt x="85614" y="5162"/>
                  </a:cubicBezTo>
                  <a:cubicBezTo>
                    <a:pt x="85368" y="5164"/>
                    <a:pt x="85125" y="5167"/>
                    <a:pt x="84882" y="5170"/>
                  </a:cubicBezTo>
                  <a:lnTo>
                    <a:pt x="84882" y="5216"/>
                  </a:lnTo>
                  <a:cubicBezTo>
                    <a:pt x="83861" y="5318"/>
                    <a:pt x="82860" y="5546"/>
                    <a:pt x="81895" y="5894"/>
                  </a:cubicBezTo>
                  <a:cubicBezTo>
                    <a:pt x="80897" y="6258"/>
                    <a:pt x="79707" y="7004"/>
                    <a:pt x="79363" y="8007"/>
                  </a:cubicBezTo>
                  <a:cubicBezTo>
                    <a:pt x="79254" y="8322"/>
                    <a:pt x="79239" y="8659"/>
                    <a:pt x="79316" y="8981"/>
                  </a:cubicBezTo>
                  <a:cubicBezTo>
                    <a:pt x="79186" y="9218"/>
                    <a:pt x="79042" y="9446"/>
                    <a:pt x="78886" y="9664"/>
                  </a:cubicBezTo>
                  <a:cubicBezTo>
                    <a:pt x="75725" y="12487"/>
                    <a:pt x="70983" y="14110"/>
                    <a:pt x="66484" y="14110"/>
                  </a:cubicBezTo>
                  <a:cubicBezTo>
                    <a:pt x="64674" y="14110"/>
                    <a:pt x="62904" y="13847"/>
                    <a:pt x="61292" y="13294"/>
                  </a:cubicBezTo>
                  <a:cubicBezTo>
                    <a:pt x="60388" y="12984"/>
                    <a:pt x="59489" y="12593"/>
                    <a:pt x="58619" y="12215"/>
                  </a:cubicBezTo>
                  <a:cubicBezTo>
                    <a:pt x="56645" y="11357"/>
                    <a:pt x="54605" y="10470"/>
                    <a:pt x="52363" y="10456"/>
                  </a:cubicBezTo>
                  <a:lnTo>
                    <a:pt x="52314" y="10456"/>
                  </a:lnTo>
                  <a:cubicBezTo>
                    <a:pt x="50792" y="10456"/>
                    <a:pt x="49315" y="10864"/>
                    <a:pt x="47886" y="11258"/>
                  </a:cubicBezTo>
                  <a:cubicBezTo>
                    <a:pt x="46479" y="11645"/>
                    <a:pt x="45023" y="12044"/>
                    <a:pt x="43551" y="12044"/>
                  </a:cubicBezTo>
                  <a:cubicBezTo>
                    <a:pt x="43502" y="12044"/>
                    <a:pt x="43454" y="12044"/>
                    <a:pt x="43405" y="12043"/>
                  </a:cubicBezTo>
                  <a:cubicBezTo>
                    <a:pt x="40476" y="11989"/>
                    <a:pt x="38018" y="10370"/>
                    <a:pt x="35638" y="8805"/>
                  </a:cubicBezTo>
                  <a:cubicBezTo>
                    <a:pt x="33226" y="7216"/>
                    <a:pt x="30732" y="5574"/>
                    <a:pt x="27718" y="5500"/>
                  </a:cubicBezTo>
                  <a:cubicBezTo>
                    <a:pt x="27652" y="5498"/>
                    <a:pt x="27585" y="5497"/>
                    <a:pt x="27519" y="5497"/>
                  </a:cubicBezTo>
                  <a:cubicBezTo>
                    <a:pt x="26823" y="5497"/>
                    <a:pt x="26146" y="5585"/>
                    <a:pt x="25483" y="5729"/>
                  </a:cubicBezTo>
                  <a:cubicBezTo>
                    <a:pt x="25207" y="5630"/>
                    <a:pt x="24944" y="5509"/>
                    <a:pt x="24751" y="5309"/>
                  </a:cubicBezTo>
                  <a:cubicBezTo>
                    <a:pt x="24642" y="5195"/>
                    <a:pt x="24568" y="5051"/>
                    <a:pt x="24539" y="4894"/>
                  </a:cubicBezTo>
                  <a:cubicBezTo>
                    <a:pt x="25977" y="3996"/>
                    <a:pt x="27819" y="3405"/>
                    <a:pt x="29799" y="3273"/>
                  </a:cubicBezTo>
                  <a:cubicBezTo>
                    <a:pt x="30135" y="3251"/>
                    <a:pt x="30469" y="3241"/>
                    <a:pt x="30802" y="3241"/>
                  </a:cubicBezTo>
                  <a:cubicBezTo>
                    <a:pt x="34049" y="3241"/>
                    <a:pt x="37128" y="4239"/>
                    <a:pt x="39507" y="5142"/>
                  </a:cubicBezTo>
                  <a:cubicBezTo>
                    <a:pt x="39872" y="5281"/>
                    <a:pt x="40234" y="5431"/>
                    <a:pt x="40606" y="5568"/>
                  </a:cubicBezTo>
                  <a:cubicBezTo>
                    <a:pt x="43058" y="6462"/>
                    <a:pt x="45577" y="7328"/>
                    <a:pt x="48382" y="7447"/>
                  </a:cubicBezTo>
                  <a:cubicBezTo>
                    <a:pt x="48460" y="7450"/>
                    <a:pt x="48539" y="7452"/>
                    <a:pt x="48617" y="7452"/>
                  </a:cubicBezTo>
                  <a:cubicBezTo>
                    <a:pt x="49622" y="7452"/>
                    <a:pt x="50621" y="7189"/>
                    <a:pt x="51589" y="7003"/>
                  </a:cubicBezTo>
                  <a:cubicBezTo>
                    <a:pt x="52709" y="6787"/>
                    <a:pt x="53862" y="6565"/>
                    <a:pt x="55014" y="6565"/>
                  </a:cubicBezTo>
                  <a:cubicBezTo>
                    <a:pt x="55193" y="6565"/>
                    <a:pt x="55373" y="6570"/>
                    <a:pt x="55552" y="6582"/>
                  </a:cubicBezTo>
                  <a:cubicBezTo>
                    <a:pt x="56919" y="6671"/>
                    <a:pt x="58235" y="7125"/>
                    <a:pt x="59508" y="7563"/>
                  </a:cubicBezTo>
                  <a:cubicBezTo>
                    <a:pt x="60854" y="8027"/>
                    <a:pt x="62246" y="8507"/>
                    <a:pt x="63721" y="8571"/>
                  </a:cubicBezTo>
                  <a:cubicBezTo>
                    <a:pt x="63841" y="8576"/>
                    <a:pt x="63958" y="8579"/>
                    <a:pt x="64076" y="8579"/>
                  </a:cubicBezTo>
                  <a:cubicBezTo>
                    <a:pt x="66540" y="8579"/>
                    <a:pt x="68753" y="7487"/>
                    <a:pt x="71169" y="6170"/>
                  </a:cubicBezTo>
                  <a:lnTo>
                    <a:pt x="78674" y="2081"/>
                  </a:lnTo>
                  <a:cubicBezTo>
                    <a:pt x="79507" y="1628"/>
                    <a:pt x="80369" y="1159"/>
                    <a:pt x="81351" y="984"/>
                  </a:cubicBezTo>
                  <a:cubicBezTo>
                    <a:pt x="81826" y="900"/>
                    <a:pt x="82336" y="850"/>
                    <a:pt x="82813" y="850"/>
                  </a:cubicBezTo>
                  <a:cubicBezTo>
                    <a:pt x="83424" y="850"/>
                    <a:pt x="83980" y="931"/>
                    <a:pt x="84340" y="1128"/>
                  </a:cubicBezTo>
                  <a:cubicBezTo>
                    <a:pt x="84369" y="1419"/>
                    <a:pt x="84518" y="1694"/>
                    <a:pt x="84733" y="1925"/>
                  </a:cubicBezTo>
                  <a:cubicBezTo>
                    <a:pt x="84933" y="2289"/>
                    <a:pt x="85300" y="2527"/>
                    <a:pt x="85732" y="2694"/>
                  </a:cubicBezTo>
                  <a:cubicBezTo>
                    <a:pt x="85639" y="1795"/>
                    <a:pt x="85532" y="897"/>
                    <a:pt x="8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41"/>
            <p:cNvSpPr/>
            <p:nvPr/>
          </p:nvSpPr>
          <p:spPr>
            <a:xfrm>
              <a:off x="7531524" y="4533577"/>
              <a:ext cx="1032996" cy="587863"/>
            </a:xfrm>
            <a:custGeom>
              <a:rect b="b" l="l" r="r" t="t"/>
              <a:pathLst>
                <a:path extrusionOk="0" h="20198" w="35489">
                  <a:moveTo>
                    <a:pt x="17723" y="1"/>
                  </a:moveTo>
                  <a:cubicBezTo>
                    <a:pt x="15983" y="1"/>
                    <a:pt x="14242" y="428"/>
                    <a:pt x="12712" y="1277"/>
                  </a:cubicBezTo>
                  <a:cubicBezTo>
                    <a:pt x="12032" y="1021"/>
                    <a:pt x="11317" y="904"/>
                    <a:pt x="10598" y="904"/>
                  </a:cubicBezTo>
                  <a:cubicBezTo>
                    <a:pt x="9233" y="904"/>
                    <a:pt x="7850" y="1326"/>
                    <a:pt x="6654" y="2022"/>
                  </a:cubicBezTo>
                  <a:cubicBezTo>
                    <a:pt x="4829" y="3085"/>
                    <a:pt x="3390" y="4725"/>
                    <a:pt x="2162" y="6468"/>
                  </a:cubicBezTo>
                  <a:cubicBezTo>
                    <a:pt x="1405" y="7544"/>
                    <a:pt x="705" y="8691"/>
                    <a:pt x="352" y="9966"/>
                  </a:cubicBezTo>
                  <a:cubicBezTo>
                    <a:pt x="1" y="11243"/>
                    <a:pt x="27" y="12675"/>
                    <a:pt x="667" y="13830"/>
                  </a:cubicBezTo>
                  <a:cubicBezTo>
                    <a:pt x="1230" y="14849"/>
                    <a:pt x="2329" y="15587"/>
                    <a:pt x="3458" y="15587"/>
                  </a:cubicBezTo>
                  <a:cubicBezTo>
                    <a:pt x="3607" y="15587"/>
                    <a:pt x="3757" y="15574"/>
                    <a:pt x="3907" y="15547"/>
                  </a:cubicBezTo>
                  <a:lnTo>
                    <a:pt x="3907" y="15547"/>
                  </a:lnTo>
                  <a:cubicBezTo>
                    <a:pt x="2959" y="16595"/>
                    <a:pt x="3526" y="18428"/>
                    <a:pt x="4673" y="19241"/>
                  </a:cubicBezTo>
                  <a:cubicBezTo>
                    <a:pt x="5822" y="20053"/>
                    <a:pt x="7303" y="20131"/>
                    <a:pt x="8698" y="20180"/>
                  </a:cubicBezTo>
                  <a:cubicBezTo>
                    <a:pt x="8966" y="20190"/>
                    <a:pt x="9239" y="20197"/>
                    <a:pt x="9513" y="20197"/>
                  </a:cubicBezTo>
                  <a:cubicBezTo>
                    <a:pt x="10799" y="20197"/>
                    <a:pt x="12113" y="20033"/>
                    <a:pt x="13020" y="19149"/>
                  </a:cubicBezTo>
                  <a:cubicBezTo>
                    <a:pt x="13196" y="18978"/>
                    <a:pt x="13356" y="18779"/>
                    <a:pt x="13570" y="18659"/>
                  </a:cubicBezTo>
                  <a:cubicBezTo>
                    <a:pt x="13770" y="18545"/>
                    <a:pt x="13996" y="18510"/>
                    <a:pt x="14227" y="18510"/>
                  </a:cubicBezTo>
                  <a:cubicBezTo>
                    <a:pt x="14391" y="18510"/>
                    <a:pt x="14558" y="18528"/>
                    <a:pt x="14720" y="18546"/>
                  </a:cubicBezTo>
                  <a:cubicBezTo>
                    <a:pt x="17167" y="18820"/>
                    <a:pt x="19605" y="19217"/>
                    <a:pt x="22065" y="19366"/>
                  </a:cubicBezTo>
                  <a:cubicBezTo>
                    <a:pt x="22488" y="19392"/>
                    <a:pt x="22920" y="19411"/>
                    <a:pt x="23350" y="19411"/>
                  </a:cubicBezTo>
                  <a:cubicBezTo>
                    <a:pt x="24251" y="19411"/>
                    <a:pt x="25145" y="19324"/>
                    <a:pt x="25929" y="19019"/>
                  </a:cubicBezTo>
                  <a:lnTo>
                    <a:pt x="29754" y="18707"/>
                  </a:lnTo>
                  <a:cubicBezTo>
                    <a:pt x="31391" y="18572"/>
                    <a:pt x="33190" y="18361"/>
                    <a:pt x="34306" y="17131"/>
                  </a:cubicBezTo>
                  <a:cubicBezTo>
                    <a:pt x="35423" y="15900"/>
                    <a:pt x="35488" y="13956"/>
                    <a:pt x="34899" y="12388"/>
                  </a:cubicBezTo>
                  <a:cubicBezTo>
                    <a:pt x="34309" y="10819"/>
                    <a:pt x="33179" y="9538"/>
                    <a:pt x="32072" y="8296"/>
                  </a:cubicBezTo>
                  <a:cubicBezTo>
                    <a:pt x="31287" y="7415"/>
                    <a:pt x="30485" y="6519"/>
                    <a:pt x="29466" y="5940"/>
                  </a:cubicBezTo>
                  <a:cubicBezTo>
                    <a:pt x="27552" y="4849"/>
                    <a:pt x="25194" y="5036"/>
                    <a:pt x="23109" y="4345"/>
                  </a:cubicBezTo>
                  <a:cubicBezTo>
                    <a:pt x="22731" y="4220"/>
                    <a:pt x="22290" y="3954"/>
                    <a:pt x="22335" y="3548"/>
                  </a:cubicBezTo>
                  <a:cubicBezTo>
                    <a:pt x="22389" y="3067"/>
                    <a:pt x="23061" y="2943"/>
                    <a:pt x="23277" y="2513"/>
                  </a:cubicBezTo>
                  <a:cubicBezTo>
                    <a:pt x="23551" y="1968"/>
                    <a:pt x="22958" y="1393"/>
                    <a:pt x="22423" y="1119"/>
                  </a:cubicBezTo>
                  <a:cubicBezTo>
                    <a:pt x="20971" y="373"/>
                    <a:pt x="19347" y="1"/>
                    <a:pt x="177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41"/>
            <p:cNvSpPr/>
            <p:nvPr/>
          </p:nvSpPr>
          <p:spPr>
            <a:xfrm>
              <a:off x="7856500" y="4662975"/>
              <a:ext cx="665514" cy="398331"/>
            </a:xfrm>
            <a:custGeom>
              <a:rect b="b" l="l" r="r" t="t"/>
              <a:pathLst>
                <a:path extrusionOk="0" h="13686" w="22864">
                  <a:moveTo>
                    <a:pt x="8253" y="1"/>
                  </a:moveTo>
                  <a:cubicBezTo>
                    <a:pt x="6773" y="1"/>
                    <a:pt x="5309" y="234"/>
                    <a:pt x="3973" y="855"/>
                  </a:cubicBezTo>
                  <a:cubicBezTo>
                    <a:pt x="1756" y="1884"/>
                    <a:pt x="0" y="4189"/>
                    <a:pt x="220" y="6624"/>
                  </a:cubicBezTo>
                  <a:cubicBezTo>
                    <a:pt x="373" y="8301"/>
                    <a:pt x="1423" y="9802"/>
                    <a:pt x="2770" y="10812"/>
                  </a:cubicBezTo>
                  <a:cubicBezTo>
                    <a:pt x="4118" y="11819"/>
                    <a:pt x="5742" y="12389"/>
                    <a:pt x="7374" y="12805"/>
                  </a:cubicBezTo>
                  <a:cubicBezTo>
                    <a:pt x="9626" y="13379"/>
                    <a:pt x="11950" y="13686"/>
                    <a:pt x="14273" y="13686"/>
                  </a:cubicBezTo>
                  <a:cubicBezTo>
                    <a:pt x="15011" y="13686"/>
                    <a:pt x="15748" y="13655"/>
                    <a:pt x="16482" y="13592"/>
                  </a:cubicBezTo>
                  <a:cubicBezTo>
                    <a:pt x="17623" y="13494"/>
                    <a:pt x="18775" y="13313"/>
                    <a:pt x="19817" y="12835"/>
                  </a:cubicBezTo>
                  <a:cubicBezTo>
                    <a:pt x="20857" y="12355"/>
                    <a:pt x="21785" y="11542"/>
                    <a:pt x="22196" y="10474"/>
                  </a:cubicBezTo>
                  <a:cubicBezTo>
                    <a:pt x="22864" y="8743"/>
                    <a:pt x="22063" y="6770"/>
                    <a:pt x="20901" y="5327"/>
                  </a:cubicBezTo>
                  <a:cubicBezTo>
                    <a:pt x="18555" y="2415"/>
                    <a:pt x="14860" y="876"/>
                    <a:pt x="11171" y="262"/>
                  </a:cubicBezTo>
                  <a:cubicBezTo>
                    <a:pt x="10213" y="102"/>
                    <a:pt x="9229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41"/>
            <p:cNvSpPr/>
            <p:nvPr/>
          </p:nvSpPr>
          <p:spPr>
            <a:xfrm>
              <a:off x="7554140" y="4584830"/>
              <a:ext cx="375225" cy="356391"/>
            </a:xfrm>
            <a:custGeom>
              <a:rect b="b" l="l" r="r" t="t"/>
              <a:pathLst>
                <a:path extrusionOk="0" h="12245" w="12891">
                  <a:moveTo>
                    <a:pt x="9557" y="0"/>
                  </a:moveTo>
                  <a:cubicBezTo>
                    <a:pt x="8791" y="0"/>
                    <a:pt x="8014" y="263"/>
                    <a:pt x="7294" y="558"/>
                  </a:cubicBezTo>
                  <a:cubicBezTo>
                    <a:pt x="5661" y="1230"/>
                    <a:pt x="4089" y="2098"/>
                    <a:pt x="2804" y="3307"/>
                  </a:cubicBezTo>
                  <a:cubicBezTo>
                    <a:pt x="1520" y="4518"/>
                    <a:pt x="533" y="6092"/>
                    <a:pt x="230" y="7829"/>
                  </a:cubicBezTo>
                  <a:cubicBezTo>
                    <a:pt x="1" y="9140"/>
                    <a:pt x="233" y="10642"/>
                    <a:pt x="1244" y="11507"/>
                  </a:cubicBezTo>
                  <a:cubicBezTo>
                    <a:pt x="1845" y="12022"/>
                    <a:pt x="2647" y="12245"/>
                    <a:pt x="3444" y="12245"/>
                  </a:cubicBezTo>
                  <a:cubicBezTo>
                    <a:pt x="3606" y="12245"/>
                    <a:pt x="3767" y="12236"/>
                    <a:pt x="3927" y="12218"/>
                  </a:cubicBezTo>
                  <a:cubicBezTo>
                    <a:pt x="4873" y="12113"/>
                    <a:pt x="5766" y="11735"/>
                    <a:pt x="6620" y="11317"/>
                  </a:cubicBezTo>
                  <a:cubicBezTo>
                    <a:pt x="8237" y="10527"/>
                    <a:pt x="9800" y="9557"/>
                    <a:pt x="10972" y="8193"/>
                  </a:cubicBezTo>
                  <a:cubicBezTo>
                    <a:pt x="12144" y="6829"/>
                    <a:pt x="12890" y="5024"/>
                    <a:pt x="12684" y="3238"/>
                  </a:cubicBezTo>
                  <a:cubicBezTo>
                    <a:pt x="12526" y="1868"/>
                    <a:pt x="11686" y="482"/>
                    <a:pt x="10359" y="108"/>
                  </a:cubicBezTo>
                  <a:cubicBezTo>
                    <a:pt x="10095" y="33"/>
                    <a:pt x="9827" y="0"/>
                    <a:pt x="9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41"/>
            <p:cNvSpPr/>
            <p:nvPr/>
          </p:nvSpPr>
          <p:spPr>
            <a:xfrm>
              <a:off x="7687973" y="4931404"/>
              <a:ext cx="204568" cy="168809"/>
            </a:xfrm>
            <a:custGeom>
              <a:rect b="b" l="l" r="r" t="t"/>
              <a:pathLst>
                <a:path extrusionOk="0" h="5800" w="7028">
                  <a:moveTo>
                    <a:pt x="4613" y="1"/>
                  </a:moveTo>
                  <a:cubicBezTo>
                    <a:pt x="4208" y="1"/>
                    <a:pt x="3797" y="103"/>
                    <a:pt x="3406" y="222"/>
                  </a:cubicBezTo>
                  <a:cubicBezTo>
                    <a:pt x="2529" y="491"/>
                    <a:pt x="1652" y="866"/>
                    <a:pt x="1010" y="1522"/>
                  </a:cubicBezTo>
                  <a:cubicBezTo>
                    <a:pt x="368" y="2177"/>
                    <a:pt x="1" y="3166"/>
                    <a:pt x="287" y="4039"/>
                  </a:cubicBezTo>
                  <a:cubicBezTo>
                    <a:pt x="567" y="4891"/>
                    <a:pt x="1403" y="5462"/>
                    <a:pt x="2272" y="5682"/>
                  </a:cubicBezTo>
                  <a:cubicBezTo>
                    <a:pt x="2581" y="5760"/>
                    <a:pt x="2901" y="5799"/>
                    <a:pt x="3221" y="5799"/>
                  </a:cubicBezTo>
                  <a:cubicBezTo>
                    <a:pt x="4164" y="5799"/>
                    <a:pt x="5106" y="5462"/>
                    <a:pt x="5781" y="4809"/>
                  </a:cubicBezTo>
                  <a:cubicBezTo>
                    <a:pt x="6685" y="3932"/>
                    <a:pt x="7027" y="2490"/>
                    <a:pt x="6518" y="1338"/>
                  </a:cubicBezTo>
                  <a:cubicBezTo>
                    <a:pt x="6259" y="754"/>
                    <a:pt x="5776" y="246"/>
                    <a:pt x="5163" y="73"/>
                  </a:cubicBezTo>
                  <a:cubicBezTo>
                    <a:pt x="4983" y="22"/>
                    <a:pt x="4799" y="1"/>
                    <a:pt x="4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41"/>
            <p:cNvSpPr/>
            <p:nvPr/>
          </p:nvSpPr>
          <p:spPr>
            <a:xfrm>
              <a:off x="7921379" y="4545568"/>
              <a:ext cx="265198" cy="90109"/>
            </a:xfrm>
            <a:custGeom>
              <a:rect b="b" l="l" r="r" t="t"/>
              <a:pathLst>
                <a:path extrusionOk="0" h="3096" w="9111">
                  <a:moveTo>
                    <a:pt x="4937" y="1"/>
                  </a:moveTo>
                  <a:cubicBezTo>
                    <a:pt x="3733" y="1"/>
                    <a:pt x="2497" y="195"/>
                    <a:pt x="1310" y="396"/>
                  </a:cubicBezTo>
                  <a:cubicBezTo>
                    <a:pt x="837" y="477"/>
                    <a:pt x="282" y="621"/>
                    <a:pt x="118" y="1073"/>
                  </a:cubicBezTo>
                  <a:cubicBezTo>
                    <a:pt x="1" y="1398"/>
                    <a:pt x="149" y="1771"/>
                    <a:pt x="398" y="2009"/>
                  </a:cubicBezTo>
                  <a:cubicBezTo>
                    <a:pt x="648" y="2248"/>
                    <a:pt x="979" y="2375"/>
                    <a:pt x="1307" y="2484"/>
                  </a:cubicBezTo>
                  <a:cubicBezTo>
                    <a:pt x="2540" y="2891"/>
                    <a:pt x="3824" y="3095"/>
                    <a:pt x="5111" y="3095"/>
                  </a:cubicBezTo>
                  <a:cubicBezTo>
                    <a:pt x="6021" y="3095"/>
                    <a:pt x="6932" y="2993"/>
                    <a:pt x="7826" y="2788"/>
                  </a:cubicBezTo>
                  <a:cubicBezTo>
                    <a:pt x="8406" y="2653"/>
                    <a:pt x="9094" y="2333"/>
                    <a:pt x="9103" y="1737"/>
                  </a:cubicBezTo>
                  <a:cubicBezTo>
                    <a:pt x="9111" y="1269"/>
                    <a:pt x="8676" y="921"/>
                    <a:pt x="8258" y="707"/>
                  </a:cubicBezTo>
                  <a:cubicBezTo>
                    <a:pt x="7227" y="180"/>
                    <a:pt x="6096" y="1"/>
                    <a:pt x="4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41"/>
            <p:cNvSpPr/>
            <p:nvPr/>
          </p:nvSpPr>
          <p:spPr>
            <a:xfrm>
              <a:off x="7556265" y="4820924"/>
              <a:ext cx="81734" cy="75411"/>
            </a:xfrm>
            <a:custGeom>
              <a:rect b="b" l="l" r="r" t="t"/>
              <a:pathLst>
                <a:path extrusionOk="0" h="2591" w="2808">
                  <a:moveTo>
                    <a:pt x="43" y="0"/>
                  </a:moveTo>
                  <a:cubicBezTo>
                    <a:pt x="39" y="27"/>
                    <a:pt x="32" y="52"/>
                    <a:pt x="30" y="76"/>
                  </a:cubicBezTo>
                  <a:cubicBezTo>
                    <a:pt x="1" y="496"/>
                    <a:pt x="114" y="905"/>
                    <a:pt x="278" y="1296"/>
                  </a:cubicBezTo>
                  <a:cubicBezTo>
                    <a:pt x="363" y="1343"/>
                    <a:pt x="443" y="1397"/>
                    <a:pt x="527" y="1448"/>
                  </a:cubicBezTo>
                  <a:cubicBezTo>
                    <a:pt x="1329" y="1702"/>
                    <a:pt x="2084" y="2089"/>
                    <a:pt x="2759" y="2590"/>
                  </a:cubicBezTo>
                  <a:cubicBezTo>
                    <a:pt x="2775" y="2580"/>
                    <a:pt x="2792" y="2569"/>
                    <a:pt x="2807" y="2558"/>
                  </a:cubicBezTo>
                  <a:cubicBezTo>
                    <a:pt x="2208" y="1487"/>
                    <a:pt x="1135" y="663"/>
                    <a:pt x="4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41"/>
            <p:cNvSpPr/>
            <p:nvPr/>
          </p:nvSpPr>
          <p:spPr>
            <a:xfrm>
              <a:off x="7601468" y="4884488"/>
              <a:ext cx="27332" cy="19646"/>
            </a:xfrm>
            <a:custGeom>
              <a:rect b="b" l="l" r="r" t="t"/>
              <a:pathLst>
                <a:path extrusionOk="0" h="675" w="939">
                  <a:moveTo>
                    <a:pt x="0" y="1"/>
                  </a:moveTo>
                  <a:lnTo>
                    <a:pt x="0" y="1"/>
                  </a:lnTo>
                  <a:cubicBezTo>
                    <a:pt x="259" y="216"/>
                    <a:pt x="511" y="440"/>
                    <a:pt x="756" y="674"/>
                  </a:cubicBezTo>
                  <a:cubicBezTo>
                    <a:pt x="818" y="646"/>
                    <a:pt x="880" y="614"/>
                    <a:pt x="939" y="578"/>
                  </a:cubicBezTo>
                  <a:cubicBezTo>
                    <a:pt x="641" y="363"/>
                    <a:pt x="327" y="17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41"/>
            <p:cNvSpPr/>
            <p:nvPr/>
          </p:nvSpPr>
          <p:spPr>
            <a:xfrm>
              <a:off x="7559118" y="4792169"/>
              <a:ext cx="90175" cy="97938"/>
            </a:xfrm>
            <a:custGeom>
              <a:rect b="b" l="l" r="r" t="t"/>
              <a:pathLst>
                <a:path extrusionOk="0" h="3365" w="3098">
                  <a:moveTo>
                    <a:pt x="304" y="1"/>
                  </a:moveTo>
                  <a:cubicBezTo>
                    <a:pt x="172" y="218"/>
                    <a:pt x="64" y="444"/>
                    <a:pt x="0" y="684"/>
                  </a:cubicBezTo>
                  <a:cubicBezTo>
                    <a:pt x="1152" y="1374"/>
                    <a:pt x="2291" y="2236"/>
                    <a:pt x="2942" y="3365"/>
                  </a:cubicBezTo>
                  <a:lnTo>
                    <a:pt x="3098" y="3238"/>
                  </a:lnTo>
                  <a:cubicBezTo>
                    <a:pt x="2663" y="2659"/>
                    <a:pt x="2147" y="2123"/>
                    <a:pt x="1703" y="1569"/>
                  </a:cubicBezTo>
                  <a:cubicBezTo>
                    <a:pt x="1262" y="1019"/>
                    <a:pt x="810" y="482"/>
                    <a:pt x="3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41"/>
            <p:cNvSpPr/>
            <p:nvPr/>
          </p:nvSpPr>
          <p:spPr>
            <a:xfrm>
              <a:off x="7572769" y="4770341"/>
              <a:ext cx="94425" cy="110977"/>
            </a:xfrm>
            <a:custGeom>
              <a:rect b="b" l="l" r="r" t="t"/>
              <a:pathLst>
                <a:path extrusionOk="0" h="3813" w="3244">
                  <a:moveTo>
                    <a:pt x="414" y="0"/>
                  </a:moveTo>
                  <a:cubicBezTo>
                    <a:pt x="267" y="159"/>
                    <a:pt x="129" y="328"/>
                    <a:pt x="0" y="505"/>
                  </a:cubicBezTo>
                  <a:cubicBezTo>
                    <a:pt x="584" y="1053"/>
                    <a:pt x="1099" y="1672"/>
                    <a:pt x="1599" y="2305"/>
                  </a:cubicBezTo>
                  <a:cubicBezTo>
                    <a:pt x="2003" y="2816"/>
                    <a:pt x="2457" y="3296"/>
                    <a:pt x="2855" y="3813"/>
                  </a:cubicBezTo>
                  <a:cubicBezTo>
                    <a:pt x="2908" y="3773"/>
                    <a:pt x="2960" y="3731"/>
                    <a:pt x="3013" y="3695"/>
                  </a:cubicBezTo>
                  <a:cubicBezTo>
                    <a:pt x="3087" y="3643"/>
                    <a:pt x="3166" y="3599"/>
                    <a:pt x="3243" y="3556"/>
                  </a:cubicBezTo>
                  <a:cubicBezTo>
                    <a:pt x="2389" y="2300"/>
                    <a:pt x="1462" y="1101"/>
                    <a:pt x="4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41"/>
            <p:cNvSpPr/>
            <p:nvPr/>
          </p:nvSpPr>
          <p:spPr>
            <a:xfrm>
              <a:off x="7590611" y="4749473"/>
              <a:ext cx="94367" cy="120407"/>
            </a:xfrm>
            <a:custGeom>
              <a:rect b="b" l="l" r="r" t="t"/>
              <a:pathLst>
                <a:path extrusionOk="0" h="4137" w="3242">
                  <a:moveTo>
                    <a:pt x="488" y="0"/>
                  </a:moveTo>
                  <a:lnTo>
                    <a:pt x="189" y="305"/>
                  </a:lnTo>
                  <a:cubicBezTo>
                    <a:pt x="126" y="369"/>
                    <a:pt x="64" y="434"/>
                    <a:pt x="0" y="499"/>
                  </a:cubicBezTo>
                  <a:cubicBezTo>
                    <a:pt x="1075" y="1624"/>
                    <a:pt x="2022" y="2852"/>
                    <a:pt x="2894" y="4137"/>
                  </a:cubicBezTo>
                  <a:cubicBezTo>
                    <a:pt x="3007" y="4086"/>
                    <a:pt x="3124" y="4041"/>
                    <a:pt x="3242" y="3997"/>
                  </a:cubicBezTo>
                  <a:cubicBezTo>
                    <a:pt x="2912" y="3522"/>
                    <a:pt x="2618" y="3013"/>
                    <a:pt x="2285" y="2525"/>
                  </a:cubicBezTo>
                  <a:cubicBezTo>
                    <a:pt x="1705" y="1672"/>
                    <a:pt x="1038" y="872"/>
                    <a:pt x="4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41"/>
            <p:cNvSpPr/>
            <p:nvPr/>
          </p:nvSpPr>
          <p:spPr>
            <a:xfrm>
              <a:off x="7611073" y="4720543"/>
              <a:ext cx="101934" cy="142673"/>
            </a:xfrm>
            <a:custGeom>
              <a:rect b="b" l="l" r="r" t="t"/>
              <a:pathLst>
                <a:path extrusionOk="0" h="4902" w="3502">
                  <a:moveTo>
                    <a:pt x="762" y="0"/>
                  </a:moveTo>
                  <a:lnTo>
                    <a:pt x="0" y="778"/>
                  </a:lnTo>
                  <a:cubicBezTo>
                    <a:pt x="478" y="1544"/>
                    <a:pt x="1051" y="2251"/>
                    <a:pt x="1575" y="2993"/>
                  </a:cubicBezTo>
                  <a:cubicBezTo>
                    <a:pt x="2006" y="3606"/>
                    <a:pt x="2375" y="4287"/>
                    <a:pt x="2818" y="4902"/>
                  </a:cubicBezTo>
                  <a:cubicBezTo>
                    <a:pt x="3042" y="4835"/>
                    <a:pt x="3271" y="4781"/>
                    <a:pt x="3502" y="4730"/>
                  </a:cubicBezTo>
                  <a:cubicBezTo>
                    <a:pt x="3146" y="4267"/>
                    <a:pt x="2852" y="3744"/>
                    <a:pt x="2636" y="3408"/>
                  </a:cubicBezTo>
                  <a:cubicBezTo>
                    <a:pt x="1932" y="2305"/>
                    <a:pt x="1256" y="1196"/>
                    <a:pt x="7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41"/>
            <p:cNvSpPr/>
            <p:nvPr/>
          </p:nvSpPr>
          <p:spPr>
            <a:xfrm>
              <a:off x="7649872" y="4736842"/>
              <a:ext cx="105456" cy="119476"/>
            </a:xfrm>
            <a:custGeom>
              <a:rect b="b" l="l" r="r" t="t"/>
              <a:pathLst>
                <a:path extrusionOk="0" h="4105" w="3623">
                  <a:moveTo>
                    <a:pt x="0" y="1"/>
                  </a:moveTo>
                  <a:cubicBezTo>
                    <a:pt x="390" y="818"/>
                    <a:pt x="858" y="1600"/>
                    <a:pt x="1351" y="2376"/>
                  </a:cubicBezTo>
                  <a:cubicBezTo>
                    <a:pt x="1602" y="2769"/>
                    <a:pt x="1999" y="3529"/>
                    <a:pt x="2474" y="4105"/>
                  </a:cubicBezTo>
                  <a:cubicBezTo>
                    <a:pt x="2725" y="4052"/>
                    <a:pt x="2975" y="4001"/>
                    <a:pt x="3222" y="3942"/>
                  </a:cubicBezTo>
                  <a:cubicBezTo>
                    <a:pt x="3355" y="3911"/>
                    <a:pt x="3489" y="3871"/>
                    <a:pt x="3622" y="3829"/>
                  </a:cubicBezTo>
                  <a:cubicBezTo>
                    <a:pt x="2290" y="2671"/>
                    <a:pt x="1054" y="142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41"/>
            <p:cNvSpPr/>
            <p:nvPr/>
          </p:nvSpPr>
          <p:spPr>
            <a:xfrm>
              <a:off x="7642333" y="4684483"/>
              <a:ext cx="102895" cy="143459"/>
            </a:xfrm>
            <a:custGeom>
              <a:rect b="b" l="l" r="r" t="t"/>
              <a:pathLst>
                <a:path extrusionOk="0" h="4929" w="3535">
                  <a:moveTo>
                    <a:pt x="903" y="1"/>
                  </a:moveTo>
                  <a:lnTo>
                    <a:pt x="0" y="921"/>
                  </a:lnTo>
                  <a:cubicBezTo>
                    <a:pt x="1005" y="2421"/>
                    <a:pt x="2211" y="3729"/>
                    <a:pt x="3535" y="4928"/>
                  </a:cubicBezTo>
                  <a:cubicBezTo>
                    <a:pt x="3025" y="4181"/>
                    <a:pt x="2587" y="3380"/>
                    <a:pt x="2148" y="2588"/>
                  </a:cubicBezTo>
                  <a:cubicBezTo>
                    <a:pt x="1691" y="1761"/>
                    <a:pt x="1210" y="903"/>
                    <a:pt x="9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41"/>
            <p:cNvSpPr/>
            <p:nvPr/>
          </p:nvSpPr>
          <p:spPr>
            <a:xfrm>
              <a:off x="7675457" y="4654477"/>
              <a:ext cx="106854" cy="189444"/>
            </a:xfrm>
            <a:custGeom>
              <a:rect b="b" l="l" r="r" t="t"/>
              <a:pathLst>
                <a:path extrusionOk="0" h="6509" w="3671">
                  <a:moveTo>
                    <a:pt x="788" y="1"/>
                  </a:moveTo>
                  <a:cubicBezTo>
                    <a:pt x="596" y="188"/>
                    <a:pt x="407" y="379"/>
                    <a:pt x="220" y="569"/>
                  </a:cubicBezTo>
                  <a:lnTo>
                    <a:pt x="0" y="794"/>
                  </a:lnTo>
                  <a:cubicBezTo>
                    <a:pt x="318" y="1800"/>
                    <a:pt x="878" y="2747"/>
                    <a:pt x="1375" y="3675"/>
                  </a:cubicBezTo>
                  <a:cubicBezTo>
                    <a:pt x="1900" y="4658"/>
                    <a:pt x="2459" y="5645"/>
                    <a:pt x="3165" y="6509"/>
                  </a:cubicBezTo>
                  <a:cubicBezTo>
                    <a:pt x="3338" y="6439"/>
                    <a:pt x="3508" y="6356"/>
                    <a:pt x="3671" y="6261"/>
                  </a:cubicBezTo>
                  <a:cubicBezTo>
                    <a:pt x="2790" y="5385"/>
                    <a:pt x="2237" y="4153"/>
                    <a:pt x="1795" y="3031"/>
                  </a:cubicBezTo>
                  <a:cubicBezTo>
                    <a:pt x="1415" y="2068"/>
                    <a:pt x="997" y="1044"/>
                    <a:pt x="7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41"/>
            <p:cNvSpPr/>
            <p:nvPr/>
          </p:nvSpPr>
          <p:spPr>
            <a:xfrm>
              <a:off x="7705728" y="4617019"/>
              <a:ext cx="87730" cy="214795"/>
            </a:xfrm>
            <a:custGeom>
              <a:rect b="b" l="l" r="r" t="t"/>
              <a:pathLst>
                <a:path extrusionOk="0" h="7380" w="3014">
                  <a:moveTo>
                    <a:pt x="1303" y="0"/>
                  </a:moveTo>
                  <a:cubicBezTo>
                    <a:pt x="840" y="299"/>
                    <a:pt x="411" y="661"/>
                    <a:pt x="1" y="1046"/>
                  </a:cubicBezTo>
                  <a:cubicBezTo>
                    <a:pt x="193" y="2190"/>
                    <a:pt x="663" y="3327"/>
                    <a:pt x="1089" y="4359"/>
                  </a:cubicBezTo>
                  <a:cubicBezTo>
                    <a:pt x="1527" y="5417"/>
                    <a:pt x="2049" y="6567"/>
                    <a:pt x="2888" y="7380"/>
                  </a:cubicBezTo>
                  <a:cubicBezTo>
                    <a:pt x="2933" y="7349"/>
                    <a:pt x="2971" y="7311"/>
                    <a:pt x="3013" y="7277"/>
                  </a:cubicBezTo>
                  <a:cubicBezTo>
                    <a:pt x="2519" y="6517"/>
                    <a:pt x="2219" y="5505"/>
                    <a:pt x="2008" y="4852"/>
                  </a:cubicBezTo>
                  <a:cubicBezTo>
                    <a:pt x="1507" y="3302"/>
                    <a:pt x="1135" y="1629"/>
                    <a:pt x="130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41"/>
            <p:cNvSpPr/>
            <p:nvPr/>
          </p:nvSpPr>
          <p:spPr>
            <a:xfrm>
              <a:off x="7771887" y="4594900"/>
              <a:ext cx="41245" cy="128964"/>
            </a:xfrm>
            <a:custGeom>
              <a:rect b="b" l="l" r="r" t="t"/>
              <a:pathLst>
                <a:path extrusionOk="0" h="4431" w="1417">
                  <a:moveTo>
                    <a:pt x="1328" y="0"/>
                  </a:moveTo>
                  <a:cubicBezTo>
                    <a:pt x="994" y="0"/>
                    <a:pt x="661" y="48"/>
                    <a:pt x="339" y="142"/>
                  </a:cubicBezTo>
                  <a:cubicBezTo>
                    <a:pt x="322" y="149"/>
                    <a:pt x="305" y="155"/>
                    <a:pt x="290" y="159"/>
                  </a:cubicBezTo>
                  <a:cubicBezTo>
                    <a:pt x="0" y="1550"/>
                    <a:pt x="201" y="3050"/>
                    <a:pt x="454" y="4430"/>
                  </a:cubicBezTo>
                  <a:cubicBezTo>
                    <a:pt x="465" y="4327"/>
                    <a:pt x="475" y="4225"/>
                    <a:pt x="486" y="4129"/>
                  </a:cubicBezTo>
                  <a:cubicBezTo>
                    <a:pt x="632" y="2819"/>
                    <a:pt x="804" y="1265"/>
                    <a:pt x="1417" y="1"/>
                  </a:cubicBezTo>
                  <a:cubicBezTo>
                    <a:pt x="1387" y="1"/>
                    <a:pt x="1357" y="0"/>
                    <a:pt x="13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41"/>
            <p:cNvSpPr/>
            <p:nvPr/>
          </p:nvSpPr>
          <p:spPr>
            <a:xfrm>
              <a:off x="7858916" y="4636024"/>
              <a:ext cx="16184" cy="50497"/>
            </a:xfrm>
            <a:custGeom>
              <a:rect b="b" l="l" r="r" t="t"/>
              <a:pathLst>
                <a:path extrusionOk="0" h="1735" w="556">
                  <a:moveTo>
                    <a:pt x="468" y="0"/>
                  </a:moveTo>
                  <a:cubicBezTo>
                    <a:pt x="241" y="624"/>
                    <a:pt x="92" y="1321"/>
                    <a:pt x="32" y="1584"/>
                  </a:cubicBezTo>
                  <a:cubicBezTo>
                    <a:pt x="21" y="1633"/>
                    <a:pt x="12" y="1685"/>
                    <a:pt x="1" y="1734"/>
                  </a:cubicBezTo>
                  <a:cubicBezTo>
                    <a:pt x="266" y="1404"/>
                    <a:pt x="478" y="1056"/>
                    <a:pt x="529" y="638"/>
                  </a:cubicBezTo>
                  <a:cubicBezTo>
                    <a:pt x="555" y="424"/>
                    <a:pt x="534" y="206"/>
                    <a:pt x="4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41"/>
            <p:cNvSpPr/>
            <p:nvPr/>
          </p:nvSpPr>
          <p:spPr>
            <a:xfrm>
              <a:off x="7814324" y="4608987"/>
              <a:ext cx="53470" cy="167557"/>
            </a:xfrm>
            <a:custGeom>
              <a:rect b="b" l="l" r="r" t="t"/>
              <a:pathLst>
                <a:path extrusionOk="0" h="5757" w="1837">
                  <a:moveTo>
                    <a:pt x="1357" y="0"/>
                  </a:moveTo>
                  <a:cubicBezTo>
                    <a:pt x="790" y="1005"/>
                    <a:pt x="445" y="2168"/>
                    <a:pt x="226" y="3256"/>
                  </a:cubicBezTo>
                  <a:cubicBezTo>
                    <a:pt x="56" y="4101"/>
                    <a:pt x="0" y="4943"/>
                    <a:pt x="87" y="5756"/>
                  </a:cubicBezTo>
                  <a:cubicBezTo>
                    <a:pt x="107" y="5299"/>
                    <a:pt x="93" y="4835"/>
                    <a:pt x="240" y="4406"/>
                  </a:cubicBezTo>
                  <a:cubicBezTo>
                    <a:pt x="415" y="3902"/>
                    <a:pt x="795" y="3496"/>
                    <a:pt x="1163" y="3090"/>
                  </a:cubicBezTo>
                  <a:cubicBezTo>
                    <a:pt x="1208" y="2770"/>
                    <a:pt x="1271" y="2454"/>
                    <a:pt x="1352" y="2141"/>
                  </a:cubicBezTo>
                  <a:cubicBezTo>
                    <a:pt x="1437" y="1815"/>
                    <a:pt x="1587" y="1144"/>
                    <a:pt x="1836" y="559"/>
                  </a:cubicBezTo>
                  <a:cubicBezTo>
                    <a:pt x="1711" y="346"/>
                    <a:pt x="1548" y="157"/>
                    <a:pt x="135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41"/>
            <p:cNvSpPr/>
            <p:nvPr/>
          </p:nvSpPr>
          <p:spPr>
            <a:xfrm>
              <a:off x="7791621" y="4595773"/>
              <a:ext cx="54984" cy="214678"/>
            </a:xfrm>
            <a:custGeom>
              <a:rect b="b" l="l" r="r" t="t"/>
              <a:pathLst>
                <a:path extrusionOk="0" h="7376" w="1889">
                  <a:moveTo>
                    <a:pt x="1059" y="1"/>
                  </a:moveTo>
                  <a:cubicBezTo>
                    <a:pt x="418" y="1242"/>
                    <a:pt x="236" y="2814"/>
                    <a:pt x="102" y="4109"/>
                  </a:cubicBezTo>
                  <a:cubicBezTo>
                    <a:pt x="61" y="4524"/>
                    <a:pt x="11" y="5034"/>
                    <a:pt x="0" y="5563"/>
                  </a:cubicBezTo>
                  <a:cubicBezTo>
                    <a:pt x="132" y="6173"/>
                    <a:pt x="311" y="6826"/>
                    <a:pt x="602" y="7376"/>
                  </a:cubicBezTo>
                  <a:cubicBezTo>
                    <a:pt x="647" y="7295"/>
                    <a:pt x="686" y="7212"/>
                    <a:pt x="718" y="7127"/>
                  </a:cubicBezTo>
                  <a:cubicBezTo>
                    <a:pt x="718" y="7125"/>
                    <a:pt x="718" y="7123"/>
                    <a:pt x="718" y="7122"/>
                  </a:cubicBezTo>
                  <a:cubicBezTo>
                    <a:pt x="457" y="6080"/>
                    <a:pt x="451" y="4973"/>
                    <a:pt x="674" y="3866"/>
                  </a:cubicBezTo>
                  <a:cubicBezTo>
                    <a:pt x="914" y="2667"/>
                    <a:pt x="1267" y="1385"/>
                    <a:pt x="1889" y="286"/>
                  </a:cubicBezTo>
                  <a:cubicBezTo>
                    <a:pt x="1859" y="269"/>
                    <a:pt x="1833" y="250"/>
                    <a:pt x="1805" y="235"/>
                  </a:cubicBezTo>
                  <a:cubicBezTo>
                    <a:pt x="1570" y="117"/>
                    <a:pt x="1319" y="38"/>
                    <a:pt x="10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41"/>
            <p:cNvSpPr/>
            <p:nvPr/>
          </p:nvSpPr>
          <p:spPr>
            <a:xfrm>
              <a:off x="7746739" y="4602758"/>
              <a:ext cx="38509" cy="191133"/>
            </a:xfrm>
            <a:custGeom>
              <a:rect b="b" l="l" r="r" t="t"/>
              <a:pathLst>
                <a:path extrusionOk="0" h="6567" w="1323">
                  <a:moveTo>
                    <a:pt x="836" y="1"/>
                  </a:moveTo>
                  <a:lnTo>
                    <a:pt x="836" y="1"/>
                  </a:lnTo>
                  <a:cubicBezTo>
                    <a:pt x="623" y="84"/>
                    <a:pt x="415" y="183"/>
                    <a:pt x="216" y="295"/>
                  </a:cubicBezTo>
                  <a:cubicBezTo>
                    <a:pt x="0" y="1869"/>
                    <a:pt x="327" y="3503"/>
                    <a:pt x="802" y="5010"/>
                  </a:cubicBezTo>
                  <a:cubicBezTo>
                    <a:pt x="928" y="5410"/>
                    <a:pt x="1093" y="5992"/>
                    <a:pt x="1322" y="6566"/>
                  </a:cubicBezTo>
                  <a:cubicBezTo>
                    <a:pt x="1262" y="6170"/>
                    <a:pt x="1243" y="5758"/>
                    <a:pt x="1248" y="5357"/>
                  </a:cubicBezTo>
                  <a:cubicBezTo>
                    <a:pt x="1178" y="5037"/>
                    <a:pt x="1121" y="4729"/>
                    <a:pt x="1072" y="4455"/>
                  </a:cubicBezTo>
                  <a:cubicBezTo>
                    <a:pt x="810" y="3010"/>
                    <a:pt x="578" y="1461"/>
                    <a:pt x="8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41"/>
            <p:cNvSpPr/>
            <p:nvPr/>
          </p:nvSpPr>
          <p:spPr>
            <a:xfrm>
              <a:off x="7570702" y="4872206"/>
              <a:ext cx="43225" cy="34926"/>
            </a:xfrm>
            <a:custGeom>
              <a:rect b="b" l="l" r="r" t="t"/>
              <a:pathLst>
                <a:path extrusionOk="0" h="1200" w="1485">
                  <a:moveTo>
                    <a:pt x="0" y="0"/>
                  </a:moveTo>
                  <a:cubicBezTo>
                    <a:pt x="14" y="28"/>
                    <a:pt x="30" y="57"/>
                    <a:pt x="43" y="85"/>
                  </a:cubicBezTo>
                  <a:cubicBezTo>
                    <a:pt x="293" y="564"/>
                    <a:pt x="624" y="1079"/>
                    <a:pt x="1153" y="1181"/>
                  </a:cubicBezTo>
                  <a:cubicBezTo>
                    <a:pt x="1215" y="1194"/>
                    <a:pt x="1278" y="1199"/>
                    <a:pt x="1340" y="1199"/>
                  </a:cubicBezTo>
                  <a:cubicBezTo>
                    <a:pt x="1388" y="1199"/>
                    <a:pt x="1437" y="1196"/>
                    <a:pt x="1485" y="1189"/>
                  </a:cubicBezTo>
                  <a:cubicBezTo>
                    <a:pt x="1020" y="749"/>
                    <a:pt x="531" y="336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41"/>
            <p:cNvSpPr/>
            <p:nvPr/>
          </p:nvSpPr>
          <p:spPr>
            <a:xfrm>
              <a:off x="7895386" y="4718681"/>
              <a:ext cx="35307" cy="186563"/>
            </a:xfrm>
            <a:custGeom>
              <a:rect b="b" l="l" r="r" t="t"/>
              <a:pathLst>
                <a:path extrusionOk="0" h="6410" w="1213">
                  <a:moveTo>
                    <a:pt x="1174" y="1"/>
                  </a:moveTo>
                  <a:cubicBezTo>
                    <a:pt x="960" y="218"/>
                    <a:pt x="765" y="453"/>
                    <a:pt x="593" y="704"/>
                  </a:cubicBezTo>
                  <a:cubicBezTo>
                    <a:pt x="352" y="1058"/>
                    <a:pt x="152" y="1441"/>
                    <a:pt x="0" y="1842"/>
                  </a:cubicBezTo>
                  <a:cubicBezTo>
                    <a:pt x="240" y="3202"/>
                    <a:pt x="507" y="4572"/>
                    <a:pt x="559" y="5941"/>
                  </a:cubicBezTo>
                  <a:cubicBezTo>
                    <a:pt x="705" y="6111"/>
                    <a:pt x="866" y="6269"/>
                    <a:pt x="1041" y="6410"/>
                  </a:cubicBezTo>
                  <a:cubicBezTo>
                    <a:pt x="1062" y="5774"/>
                    <a:pt x="1084" y="5137"/>
                    <a:pt x="1109" y="4503"/>
                  </a:cubicBezTo>
                  <a:cubicBezTo>
                    <a:pt x="1147" y="3531"/>
                    <a:pt x="1205" y="2558"/>
                    <a:pt x="1197" y="1585"/>
                  </a:cubicBezTo>
                  <a:cubicBezTo>
                    <a:pt x="1192" y="1081"/>
                    <a:pt x="1212" y="535"/>
                    <a:pt x="117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41"/>
            <p:cNvSpPr/>
            <p:nvPr/>
          </p:nvSpPr>
          <p:spPr>
            <a:xfrm>
              <a:off x="7884704" y="4790277"/>
              <a:ext cx="17785" cy="88945"/>
            </a:xfrm>
            <a:custGeom>
              <a:rect b="b" l="l" r="r" t="t"/>
              <a:pathLst>
                <a:path extrusionOk="0" h="3056" w="611">
                  <a:moveTo>
                    <a:pt x="178" y="1"/>
                  </a:moveTo>
                  <a:lnTo>
                    <a:pt x="178" y="1"/>
                  </a:lnTo>
                  <a:cubicBezTo>
                    <a:pt x="10" y="718"/>
                    <a:pt x="0" y="1465"/>
                    <a:pt x="206" y="2173"/>
                  </a:cubicBezTo>
                  <a:cubicBezTo>
                    <a:pt x="299" y="2484"/>
                    <a:pt x="434" y="2781"/>
                    <a:pt x="610" y="3055"/>
                  </a:cubicBezTo>
                  <a:cubicBezTo>
                    <a:pt x="539" y="2036"/>
                    <a:pt x="361" y="1016"/>
                    <a:pt x="17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41"/>
            <p:cNvSpPr/>
            <p:nvPr/>
          </p:nvSpPr>
          <p:spPr>
            <a:xfrm>
              <a:off x="7933865" y="4686171"/>
              <a:ext cx="55100" cy="231967"/>
            </a:xfrm>
            <a:custGeom>
              <a:rect b="b" l="l" r="r" t="t"/>
              <a:pathLst>
                <a:path extrusionOk="0" h="7970" w="1893">
                  <a:moveTo>
                    <a:pt x="1787" y="0"/>
                  </a:moveTo>
                  <a:lnTo>
                    <a:pt x="1787" y="0"/>
                  </a:lnTo>
                  <a:cubicBezTo>
                    <a:pt x="1172" y="133"/>
                    <a:pt x="603" y="449"/>
                    <a:pt x="115" y="872"/>
                  </a:cubicBezTo>
                  <a:cubicBezTo>
                    <a:pt x="155" y="1290"/>
                    <a:pt x="155" y="1716"/>
                    <a:pt x="163" y="2126"/>
                  </a:cubicBezTo>
                  <a:cubicBezTo>
                    <a:pt x="178" y="3103"/>
                    <a:pt x="158" y="4079"/>
                    <a:pt x="109" y="5055"/>
                  </a:cubicBezTo>
                  <a:cubicBezTo>
                    <a:pt x="62" y="5945"/>
                    <a:pt x="25" y="6836"/>
                    <a:pt x="0" y="7730"/>
                  </a:cubicBezTo>
                  <a:cubicBezTo>
                    <a:pt x="146" y="7821"/>
                    <a:pt x="301" y="7902"/>
                    <a:pt x="460" y="7970"/>
                  </a:cubicBezTo>
                  <a:cubicBezTo>
                    <a:pt x="507" y="7658"/>
                    <a:pt x="558" y="7350"/>
                    <a:pt x="604" y="7047"/>
                  </a:cubicBezTo>
                  <a:cubicBezTo>
                    <a:pt x="804" y="5756"/>
                    <a:pt x="982" y="4429"/>
                    <a:pt x="1281" y="3157"/>
                  </a:cubicBezTo>
                  <a:cubicBezTo>
                    <a:pt x="1391" y="2688"/>
                    <a:pt x="1892" y="977"/>
                    <a:pt x="17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41"/>
            <p:cNvSpPr/>
            <p:nvPr/>
          </p:nvSpPr>
          <p:spPr>
            <a:xfrm>
              <a:off x="7954356" y="4684192"/>
              <a:ext cx="94221" cy="241077"/>
            </a:xfrm>
            <a:custGeom>
              <a:rect b="b" l="l" r="r" t="t"/>
              <a:pathLst>
                <a:path extrusionOk="0" h="8283" w="3237">
                  <a:moveTo>
                    <a:pt x="1716" y="0"/>
                  </a:moveTo>
                  <a:cubicBezTo>
                    <a:pt x="1707" y="0"/>
                    <a:pt x="1698" y="0"/>
                    <a:pt x="1690" y="0"/>
                  </a:cubicBezTo>
                  <a:cubicBezTo>
                    <a:pt x="1583" y="0"/>
                    <a:pt x="1476" y="6"/>
                    <a:pt x="1371" y="19"/>
                  </a:cubicBezTo>
                  <a:cubicBezTo>
                    <a:pt x="1470" y="901"/>
                    <a:pt x="1126" y="2147"/>
                    <a:pt x="1019" y="2626"/>
                  </a:cubicBezTo>
                  <a:cubicBezTo>
                    <a:pt x="787" y="3671"/>
                    <a:pt x="601" y="4725"/>
                    <a:pt x="417" y="5781"/>
                  </a:cubicBezTo>
                  <a:cubicBezTo>
                    <a:pt x="289" y="6522"/>
                    <a:pt x="117" y="7327"/>
                    <a:pt x="1" y="8137"/>
                  </a:cubicBezTo>
                  <a:cubicBezTo>
                    <a:pt x="256" y="8223"/>
                    <a:pt x="524" y="8273"/>
                    <a:pt x="793" y="8282"/>
                  </a:cubicBezTo>
                  <a:cubicBezTo>
                    <a:pt x="804" y="8283"/>
                    <a:pt x="814" y="8283"/>
                    <a:pt x="824" y="8283"/>
                  </a:cubicBezTo>
                  <a:cubicBezTo>
                    <a:pt x="845" y="8283"/>
                    <a:pt x="866" y="8282"/>
                    <a:pt x="886" y="8282"/>
                  </a:cubicBezTo>
                  <a:cubicBezTo>
                    <a:pt x="925" y="8089"/>
                    <a:pt x="967" y="7903"/>
                    <a:pt x="1002" y="7733"/>
                  </a:cubicBezTo>
                  <a:cubicBezTo>
                    <a:pt x="1244" y="6555"/>
                    <a:pt x="1597" y="5406"/>
                    <a:pt x="1937" y="4254"/>
                  </a:cubicBezTo>
                  <a:cubicBezTo>
                    <a:pt x="2335" y="2910"/>
                    <a:pt x="2710" y="1548"/>
                    <a:pt x="3236" y="249"/>
                  </a:cubicBezTo>
                  <a:cubicBezTo>
                    <a:pt x="2732" y="132"/>
                    <a:pt x="2230" y="0"/>
                    <a:pt x="17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41"/>
            <p:cNvSpPr/>
            <p:nvPr/>
          </p:nvSpPr>
          <p:spPr>
            <a:xfrm>
              <a:off x="7989634" y="4693331"/>
              <a:ext cx="112064" cy="231559"/>
            </a:xfrm>
            <a:custGeom>
              <a:rect b="b" l="l" r="r" t="t"/>
              <a:pathLst>
                <a:path extrusionOk="0" h="7956" w="3850">
                  <a:moveTo>
                    <a:pt x="2317" y="0"/>
                  </a:moveTo>
                  <a:cubicBezTo>
                    <a:pt x="1814" y="1230"/>
                    <a:pt x="1454" y="2519"/>
                    <a:pt x="1077" y="3795"/>
                  </a:cubicBezTo>
                  <a:cubicBezTo>
                    <a:pt x="793" y="4751"/>
                    <a:pt x="490" y="5707"/>
                    <a:pt x="258" y="6677"/>
                  </a:cubicBezTo>
                  <a:cubicBezTo>
                    <a:pt x="156" y="7101"/>
                    <a:pt x="69" y="7527"/>
                    <a:pt x="1" y="7956"/>
                  </a:cubicBezTo>
                  <a:cubicBezTo>
                    <a:pt x="187" y="7942"/>
                    <a:pt x="374" y="7922"/>
                    <a:pt x="560" y="7908"/>
                  </a:cubicBezTo>
                  <a:cubicBezTo>
                    <a:pt x="869" y="6827"/>
                    <a:pt x="1348" y="5767"/>
                    <a:pt x="1701" y="4798"/>
                  </a:cubicBezTo>
                  <a:cubicBezTo>
                    <a:pt x="2290" y="3180"/>
                    <a:pt x="2955" y="1565"/>
                    <a:pt x="3849" y="92"/>
                  </a:cubicBezTo>
                  <a:lnTo>
                    <a:pt x="3849" y="92"/>
                  </a:lnTo>
                  <a:cubicBezTo>
                    <a:pt x="3680" y="108"/>
                    <a:pt x="3510" y="117"/>
                    <a:pt x="3340" y="117"/>
                  </a:cubicBezTo>
                  <a:cubicBezTo>
                    <a:pt x="3227" y="117"/>
                    <a:pt x="3114" y="113"/>
                    <a:pt x="3001" y="106"/>
                  </a:cubicBezTo>
                  <a:cubicBezTo>
                    <a:pt x="2770" y="86"/>
                    <a:pt x="2543" y="50"/>
                    <a:pt x="23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41"/>
            <p:cNvSpPr/>
            <p:nvPr/>
          </p:nvSpPr>
          <p:spPr>
            <a:xfrm>
              <a:off x="8014869" y="4690246"/>
              <a:ext cx="150864" cy="238486"/>
            </a:xfrm>
            <a:custGeom>
              <a:rect b="b" l="l" r="r" t="t"/>
              <a:pathLst>
                <a:path extrusionOk="0" h="8194" w="5183">
                  <a:moveTo>
                    <a:pt x="4936" y="0"/>
                  </a:moveTo>
                  <a:cubicBezTo>
                    <a:pt x="4408" y="0"/>
                    <a:pt x="3878" y="90"/>
                    <a:pt x="3346" y="156"/>
                  </a:cubicBezTo>
                  <a:cubicBezTo>
                    <a:pt x="2403" y="1659"/>
                    <a:pt x="1714" y="3328"/>
                    <a:pt x="1117" y="4989"/>
                  </a:cubicBezTo>
                  <a:cubicBezTo>
                    <a:pt x="781" y="5926"/>
                    <a:pt x="310" y="6952"/>
                    <a:pt x="1" y="7998"/>
                  </a:cubicBezTo>
                  <a:cubicBezTo>
                    <a:pt x="26" y="7998"/>
                    <a:pt x="51" y="7998"/>
                    <a:pt x="76" y="7998"/>
                  </a:cubicBezTo>
                  <a:cubicBezTo>
                    <a:pt x="266" y="7998"/>
                    <a:pt x="456" y="8014"/>
                    <a:pt x="640" y="8062"/>
                  </a:cubicBezTo>
                  <a:cubicBezTo>
                    <a:pt x="759" y="8094"/>
                    <a:pt x="874" y="8139"/>
                    <a:pt x="984" y="8193"/>
                  </a:cubicBezTo>
                  <a:cubicBezTo>
                    <a:pt x="1444" y="6930"/>
                    <a:pt x="2016" y="5717"/>
                    <a:pt x="2608" y="4511"/>
                  </a:cubicBezTo>
                  <a:cubicBezTo>
                    <a:pt x="3236" y="3227"/>
                    <a:pt x="3930" y="1961"/>
                    <a:pt x="4698" y="753"/>
                  </a:cubicBezTo>
                  <a:cubicBezTo>
                    <a:pt x="4857" y="504"/>
                    <a:pt x="5018" y="255"/>
                    <a:pt x="5182" y="7"/>
                  </a:cubicBezTo>
                  <a:cubicBezTo>
                    <a:pt x="5100" y="3"/>
                    <a:pt x="5018" y="0"/>
                    <a:pt x="493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41"/>
            <p:cNvSpPr/>
            <p:nvPr/>
          </p:nvSpPr>
          <p:spPr>
            <a:xfrm>
              <a:off x="8050961" y="4691468"/>
              <a:ext cx="173073" cy="277283"/>
            </a:xfrm>
            <a:custGeom>
              <a:rect b="b" l="l" r="r" t="t"/>
              <a:pathLst>
                <a:path extrusionOk="0" h="9527" w="5946">
                  <a:moveTo>
                    <a:pt x="4276" y="1"/>
                  </a:moveTo>
                  <a:cubicBezTo>
                    <a:pt x="3933" y="512"/>
                    <a:pt x="3598" y="1030"/>
                    <a:pt x="3284" y="1560"/>
                  </a:cubicBezTo>
                  <a:cubicBezTo>
                    <a:pt x="2693" y="2560"/>
                    <a:pt x="2129" y="3580"/>
                    <a:pt x="1620" y="4625"/>
                  </a:cubicBezTo>
                  <a:cubicBezTo>
                    <a:pt x="1080" y="5730"/>
                    <a:pt x="535" y="6840"/>
                    <a:pt x="114" y="7998"/>
                  </a:cubicBezTo>
                  <a:cubicBezTo>
                    <a:pt x="80" y="8093"/>
                    <a:pt x="41" y="8193"/>
                    <a:pt x="1" y="8298"/>
                  </a:cubicBezTo>
                  <a:cubicBezTo>
                    <a:pt x="473" y="8608"/>
                    <a:pt x="860" y="9079"/>
                    <a:pt x="1267" y="9486"/>
                  </a:cubicBezTo>
                  <a:cubicBezTo>
                    <a:pt x="1279" y="9500"/>
                    <a:pt x="1295" y="9512"/>
                    <a:pt x="1309" y="9526"/>
                  </a:cubicBezTo>
                  <a:cubicBezTo>
                    <a:pt x="1388" y="9320"/>
                    <a:pt x="1470" y="9120"/>
                    <a:pt x="1550" y="8929"/>
                  </a:cubicBezTo>
                  <a:cubicBezTo>
                    <a:pt x="2072" y="7668"/>
                    <a:pt x="2690" y="6441"/>
                    <a:pt x="3317" y="5229"/>
                  </a:cubicBezTo>
                  <a:cubicBezTo>
                    <a:pt x="3976" y="3950"/>
                    <a:pt x="4681" y="2691"/>
                    <a:pt x="5450" y="1475"/>
                  </a:cubicBezTo>
                  <a:cubicBezTo>
                    <a:pt x="5611" y="1218"/>
                    <a:pt x="5773" y="933"/>
                    <a:pt x="5945" y="643"/>
                  </a:cubicBezTo>
                  <a:cubicBezTo>
                    <a:pt x="5421" y="360"/>
                    <a:pt x="4888" y="102"/>
                    <a:pt x="4303" y="4"/>
                  </a:cubicBezTo>
                  <a:cubicBezTo>
                    <a:pt x="4295" y="2"/>
                    <a:pt x="4286" y="2"/>
                    <a:pt x="42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41"/>
            <p:cNvSpPr/>
            <p:nvPr/>
          </p:nvSpPr>
          <p:spPr>
            <a:xfrm>
              <a:off x="8095756" y="4714781"/>
              <a:ext cx="180001" cy="282027"/>
            </a:xfrm>
            <a:custGeom>
              <a:rect b="b" l="l" r="r" t="t"/>
              <a:pathLst>
                <a:path extrusionOk="0" h="9690" w="6184">
                  <a:moveTo>
                    <a:pt x="4696" y="0"/>
                  </a:moveTo>
                  <a:cubicBezTo>
                    <a:pt x="4417" y="423"/>
                    <a:pt x="4143" y="850"/>
                    <a:pt x="3880" y="1284"/>
                  </a:cubicBezTo>
                  <a:cubicBezTo>
                    <a:pt x="3272" y="2284"/>
                    <a:pt x="2691" y="3301"/>
                    <a:pt x="2154" y="4341"/>
                  </a:cubicBezTo>
                  <a:cubicBezTo>
                    <a:pt x="1539" y="5528"/>
                    <a:pt x="909" y="6727"/>
                    <a:pt x="398" y="7960"/>
                  </a:cubicBezTo>
                  <a:cubicBezTo>
                    <a:pt x="273" y="8265"/>
                    <a:pt x="132" y="8595"/>
                    <a:pt x="1" y="8937"/>
                  </a:cubicBezTo>
                  <a:cubicBezTo>
                    <a:pt x="319" y="9219"/>
                    <a:pt x="663" y="9471"/>
                    <a:pt x="1028" y="9690"/>
                  </a:cubicBezTo>
                  <a:cubicBezTo>
                    <a:pt x="1727" y="7649"/>
                    <a:pt x="2841" y="5733"/>
                    <a:pt x="3987" y="3934"/>
                  </a:cubicBezTo>
                  <a:cubicBezTo>
                    <a:pt x="4620" y="2938"/>
                    <a:pt x="5310" y="1694"/>
                    <a:pt x="6183" y="688"/>
                  </a:cubicBezTo>
                  <a:cubicBezTo>
                    <a:pt x="5663" y="528"/>
                    <a:pt x="5177" y="265"/>
                    <a:pt x="469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41"/>
            <p:cNvSpPr/>
            <p:nvPr/>
          </p:nvSpPr>
          <p:spPr>
            <a:xfrm>
              <a:off x="8133246" y="4737220"/>
              <a:ext cx="177614" cy="271288"/>
            </a:xfrm>
            <a:custGeom>
              <a:rect b="b" l="l" r="r" t="t"/>
              <a:pathLst>
                <a:path extrusionOk="0" h="9321" w="6102">
                  <a:moveTo>
                    <a:pt x="5199" y="0"/>
                  </a:moveTo>
                  <a:cubicBezTo>
                    <a:pt x="4233" y="1065"/>
                    <a:pt x="3487" y="2460"/>
                    <a:pt x="2818" y="3525"/>
                  </a:cubicBezTo>
                  <a:cubicBezTo>
                    <a:pt x="1728" y="5267"/>
                    <a:pt x="665" y="7107"/>
                    <a:pt x="1" y="9067"/>
                  </a:cubicBezTo>
                  <a:cubicBezTo>
                    <a:pt x="169" y="9160"/>
                    <a:pt x="341" y="9242"/>
                    <a:pt x="518" y="9321"/>
                  </a:cubicBezTo>
                  <a:cubicBezTo>
                    <a:pt x="897" y="7069"/>
                    <a:pt x="2148" y="5019"/>
                    <a:pt x="3499" y="3211"/>
                  </a:cubicBezTo>
                  <a:cubicBezTo>
                    <a:pt x="4258" y="2194"/>
                    <a:pt x="5052" y="1181"/>
                    <a:pt x="5953" y="285"/>
                  </a:cubicBezTo>
                  <a:lnTo>
                    <a:pt x="6101" y="138"/>
                  </a:lnTo>
                  <a:cubicBezTo>
                    <a:pt x="5795" y="105"/>
                    <a:pt x="5491" y="67"/>
                    <a:pt x="51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41"/>
            <p:cNvSpPr/>
            <p:nvPr/>
          </p:nvSpPr>
          <p:spPr>
            <a:xfrm>
              <a:off x="8156415" y="4742255"/>
              <a:ext cx="189635" cy="270502"/>
            </a:xfrm>
            <a:custGeom>
              <a:rect b="b" l="l" r="r" t="t"/>
              <a:pathLst>
                <a:path extrusionOk="0" h="9294" w="6515">
                  <a:moveTo>
                    <a:pt x="5660" y="1"/>
                  </a:moveTo>
                  <a:cubicBezTo>
                    <a:pt x="5421" y="244"/>
                    <a:pt x="5200" y="484"/>
                    <a:pt x="5002" y="699"/>
                  </a:cubicBezTo>
                  <a:cubicBezTo>
                    <a:pt x="4161" y="1614"/>
                    <a:pt x="3380" y="2581"/>
                    <a:pt x="2661" y="3595"/>
                  </a:cubicBezTo>
                  <a:cubicBezTo>
                    <a:pt x="1449" y="5301"/>
                    <a:pt x="333" y="7182"/>
                    <a:pt x="0" y="9266"/>
                  </a:cubicBezTo>
                  <a:cubicBezTo>
                    <a:pt x="27" y="9276"/>
                    <a:pt x="54" y="9284"/>
                    <a:pt x="81" y="9294"/>
                  </a:cubicBezTo>
                  <a:cubicBezTo>
                    <a:pt x="355" y="8687"/>
                    <a:pt x="691" y="8105"/>
                    <a:pt x="988" y="7575"/>
                  </a:cubicBezTo>
                  <a:cubicBezTo>
                    <a:pt x="1776" y="6177"/>
                    <a:pt x="2647" y="4829"/>
                    <a:pt x="3598" y="3536"/>
                  </a:cubicBezTo>
                  <a:cubicBezTo>
                    <a:pt x="4486" y="2327"/>
                    <a:pt x="5431" y="1143"/>
                    <a:pt x="6514" y="104"/>
                  </a:cubicBezTo>
                  <a:cubicBezTo>
                    <a:pt x="6236" y="58"/>
                    <a:pt x="5948" y="28"/>
                    <a:pt x="566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41"/>
            <p:cNvSpPr/>
            <p:nvPr/>
          </p:nvSpPr>
          <p:spPr>
            <a:xfrm>
              <a:off x="8166718" y="4747290"/>
              <a:ext cx="217258" cy="275479"/>
            </a:xfrm>
            <a:custGeom>
              <a:rect b="b" l="l" r="r" t="t"/>
              <a:pathLst>
                <a:path extrusionOk="0" h="9465" w="7464">
                  <a:moveTo>
                    <a:pt x="6521" y="1"/>
                  </a:moveTo>
                  <a:cubicBezTo>
                    <a:pt x="6280" y="229"/>
                    <a:pt x="6041" y="459"/>
                    <a:pt x="5814" y="702"/>
                  </a:cubicBezTo>
                  <a:cubicBezTo>
                    <a:pt x="4860" y="1716"/>
                    <a:pt x="3992" y="2806"/>
                    <a:pt x="3188" y="3942"/>
                  </a:cubicBezTo>
                  <a:cubicBezTo>
                    <a:pt x="2417" y="5035"/>
                    <a:pt x="1674" y="6154"/>
                    <a:pt x="1019" y="7320"/>
                  </a:cubicBezTo>
                  <a:cubicBezTo>
                    <a:pt x="690" y="7905"/>
                    <a:pt x="303" y="8548"/>
                    <a:pt x="1" y="9216"/>
                  </a:cubicBezTo>
                  <a:cubicBezTo>
                    <a:pt x="307" y="9319"/>
                    <a:pt x="621" y="9401"/>
                    <a:pt x="939" y="9464"/>
                  </a:cubicBezTo>
                  <a:cubicBezTo>
                    <a:pt x="1663" y="7555"/>
                    <a:pt x="2868" y="5786"/>
                    <a:pt x="4032" y="4184"/>
                  </a:cubicBezTo>
                  <a:cubicBezTo>
                    <a:pt x="4945" y="2925"/>
                    <a:pt x="5956" y="1693"/>
                    <a:pt x="7134" y="673"/>
                  </a:cubicBezTo>
                  <a:cubicBezTo>
                    <a:pt x="7233" y="586"/>
                    <a:pt x="7345" y="487"/>
                    <a:pt x="7464" y="382"/>
                  </a:cubicBezTo>
                  <a:cubicBezTo>
                    <a:pt x="7176" y="198"/>
                    <a:pt x="6857" y="80"/>
                    <a:pt x="652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41"/>
            <p:cNvSpPr/>
            <p:nvPr/>
          </p:nvSpPr>
          <p:spPr>
            <a:xfrm>
              <a:off x="8202723" y="4763938"/>
              <a:ext cx="207711" cy="263109"/>
            </a:xfrm>
            <a:custGeom>
              <a:rect b="b" l="l" r="r" t="t"/>
              <a:pathLst>
                <a:path extrusionOk="0" h="9040" w="7136">
                  <a:moveTo>
                    <a:pt x="6482" y="0"/>
                  </a:moveTo>
                  <a:cubicBezTo>
                    <a:pt x="6033" y="370"/>
                    <a:pt x="5600" y="759"/>
                    <a:pt x="5197" y="1178"/>
                  </a:cubicBezTo>
                  <a:cubicBezTo>
                    <a:pt x="4270" y="2147"/>
                    <a:pt x="3436" y="3198"/>
                    <a:pt x="2666" y="4298"/>
                  </a:cubicBezTo>
                  <a:cubicBezTo>
                    <a:pt x="1666" y="5726"/>
                    <a:pt x="645" y="7281"/>
                    <a:pt x="1" y="8949"/>
                  </a:cubicBezTo>
                  <a:cubicBezTo>
                    <a:pt x="375" y="9008"/>
                    <a:pt x="753" y="9038"/>
                    <a:pt x="1132" y="9039"/>
                  </a:cubicBezTo>
                  <a:cubicBezTo>
                    <a:pt x="1790" y="7606"/>
                    <a:pt x="2751" y="6270"/>
                    <a:pt x="3625" y="5030"/>
                  </a:cubicBezTo>
                  <a:cubicBezTo>
                    <a:pt x="4474" y="3825"/>
                    <a:pt x="5375" y="2646"/>
                    <a:pt x="6388" y="1571"/>
                  </a:cubicBezTo>
                  <a:cubicBezTo>
                    <a:pt x="6623" y="1322"/>
                    <a:pt x="6872" y="1048"/>
                    <a:pt x="7136" y="780"/>
                  </a:cubicBezTo>
                  <a:cubicBezTo>
                    <a:pt x="6936" y="502"/>
                    <a:pt x="6738" y="225"/>
                    <a:pt x="648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41"/>
            <p:cNvSpPr/>
            <p:nvPr/>
          </p:nvSpPr>
          <p:spPr>
            <a:xfrm>
              <a:off x="8245394" y="4793042"/>
              <a:ext cx="204888" cy="233830"/>
            </a:xfrm>
            <a:custGeom>
              <a:rect b="b" l="l" r="r" t="t"/>
              <a:pathLst>
                <a:path extrusionOk="0" h="8034" w="7039">
                  <a:moveTo>
                    <a:pt x="5829" y="0"/>
                  </a:moveTo>
                  <a:cubicBezTo>
                    <a:pt x="5431" y="404"/>
                    <a:pt x="5067" y="838"/>
                    <a:pt x="4753" y="1194"/>
                  </a:cubicBezTo>
                  <a:cubicBezTo>
                    <a:pt x="3858" y="2208"/>
                    <a:pt x="3004" y="3277"/>
                    <a:pt x="2256" y="4406"/>
                  </a:cubicBezTo>
                  <a:cubicBezTo>
                    <a:pt x="1491" y="5562"/>
                    <a:pt x="623" y="6753"/>
                    <a:pt x="1" y="8033"/>
                  </a:cubicBezTo>
                  <a:cubicBezTo>
                    <a:pt x="214" y="8025"/>
                    <a:pt x="428" y="8004"/>
                    <a:pt x="640" y="7976"/>
                  </a:cubicBezTo>
                  <a:cubicBezTo>
                    <a:pt x="741" y="7812"/>
                    <a:pt x="840" y="7657"/>
                    <a:pt x="928" y="7518"/>
                  </a:cubicBezTo>
                  <a:cubicBezTo>
                    <a:pt x="1614" y="6445"/>
                    <a:pt x="2420" y="5439"/>
                    <a:pt x="3273" y="4496"/>
                  </a:cubicBezTo>
                  <a:cubicBezTo>
                    <a:pt x="4174" y="3499"/>
                    <a:pt x="5145" y="2558"/>
                    <a:pt x="6219" y="1750"/>
                  </a:cubicBezTo>
                  <a:cubicBezTo>
                    <a:pt x="6488" y="1548"/>
                    <a:pt x="6761" y="1330"/>
                    <a:pt x="7038" y="1118"/>
                  </a:cubicBezTo>
                  <a:cubicBezTo>
                    <a:pt x="6715" y="880"/>
                    <a:pt x="6388" y="646"/>
                    <a:pt x="6115" y="352"/>
                  </a:cubicBezTo>
                  <a:cubicBezTo>
                    <a:pt x="6015" y="240"/>
                    <a:pt x="5919" y="123"/>
                    <a:pt x="582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41"/>
            <p:cNvSpPr/>
            <p:nvPr/>
          </p:nvSpPr>
          <p:spPr>
            <a:xfrm>
              <a:off x="8275403" y="4830645"/>
              <a:ext cx="202996" cy="192792"/>
            </a:xfrm>
            <a:custGeom>
              <a:rect b="b" l="l" r="r" t="t"/>
              <a:pathLst>
                <a:path extrusionOk="0" h="6624" w="6974">
                  <a:moveTo>
                    <a:pt x="6235" y="1"/>
                  </a:moveTo>
                  <a:cubicBezTo>
                    <a:pt x="5869" y="275"/>
                    <a:pt x="5521" y="566"/>
                    <a:pt x="5190" y="828"/>
                  </a:cubicBezTo>
                  <a:cubicBezTo>
                    <a:pt x="4334" y="1507"/>
                    <a:pt x="3524" y="2246"/>
                    <a:pt x="2782" y="3047"/>
                  </a:cubicBezTo>
                  <a:cubicBezTo>
                    <a:pt x="1998" y="3899"/>
                    <a:pt x="1231" y="4789"/>
                    <a:pt x="572" y="5744"/>
                  </a:cubicBezTo>
                  <a:cubicBezTo>
                    <a:pt x="374" y="6031"/>
                    <a:pt x="180" y="6323"/>
                    <a:pt x="1" y="6623"/>
                  </a:cubicBezTo>
                  <a:cubicBezTo>
                    <a:pt x="233" y="6577"/>
                    <a:pt x="463" y="6520"/>
                    <a:pt x="689" y="6448"/>
                  </a:cubicBezTo>
                  <a:cubicBezTo>
                    <a:pt x="1685" y="4857"/>
                    <a:pt x="3425" y="3558"/>
                    <a:pt x="4738" y="2456"/>
                  </a:cubicBezTo>
                  <a:cubicBezTo>
                    <a:pt x="5457" y="1852"/>
                    <a:pt x="6191" y="1250"/>
                    <a:pt x="6973" y="725"/>
                  </a:cubicBezTo>
                  <a:cubicBezTo>
                    <a:pt x="6829" y="527"/>
                    <a:pt x="6660" y="348"/>
                    <a:pt x="6473" y="190"/>
                  </a:cubicBezTo>
                  <a:cubicBezTo>
                    <a:pt x="6396" y="125"/>
                    <a:pt x="6315" y="63"/>
                    <a:pt x="623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41"/>
            <p:cNvSpPr/>
            <p:nvPr/>
          </p:nvSpPr>
          <p:spPr>
            <a:xfrm>
              <a:off x="8308701" y="4858585"/>
              <a:ext cx="179040" cy="155246"/>
            </a:xfrm>
            <a:custGeom>
              <a:rect b="b" l="l" r="r" t="t"/>
              <a:pathLst>
                <a:path extrusionOk="0" h="5334" w="6151">
                  <a:moveTo>
                    <a:pt x="5976" y="1"/>
                  </a:moveTo>
                  <a:cubicBezTo>
                    <a:pt x="5831" y="109"/>
                    <a:pt x="5708" y="203"/>
                    <a:pt x="5623" y="265"/>
                  </a:cubicBezTo>
                  <a:cubicBezTo>
                    <a:pt x="4911" y="786"/>
                    <a:pt x="4228" y="1346"/>
                    <a:pt x="3553" y="1916"/>
                  </a:cubicBezTo>
                  <a:cubicBezTo>
                    <a:pt x="2426" y="2869"/>
                    <a:pt x="950" y="3992"/>
                    <a:pt x="1" y="5334"/>
                  </a:cubicBezTo>
                  <a:cubicBezTo>
                    <a:pt x="597" y="5105"/>
                    <a:pt x="1193" y="4820"/>
                    <a:pt x="1812" y="4753"/>
                  </a:cubicBezTo>
                  <a:cubicBezTo>
                    <a:pt x="2484" y="3817"/>
                    <a:pt x="3371" y="2988"/>
                    <a:pt x="4132" y="2221"/>
                  </a:cubicBezTo>
                  <a:cubicBezTo>
                    <a:pt x="4696" y="1654"/>
                    <a:pt x="5382" y="957"/>
                    <a:pt x="6151" y="470"/>
                  </a:cubicBezTo>
                  <a:cubicBezTo>
                    <a:pt x="6117" y="306"/>
                    <a:pt x="6058" y="148"/>
                    <a:pt x="59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41"/>
            <p:cNvSpPr/>
            <p:nvPr/>
          </p:nvSpPr>
          <p:spPr>
            <a:xfrm>
              <a:off x="8372473" y="4881287"/>
              <a:ext cx="116081" cy="118807"/>
            </a:xfrm>
            <a:custGeom>
              <a:rect b="b" l="l" r="r" t="t"/>
              <a:pathLst>
                <a:path extrusionOk="0" h="4082" w="3988">
                  <a:moveTo>
                    <a:pt x="3988" y="1"/>
                  </a:moveTo>
                  <a:cubicBezTo>
                    <a:pt x="3184" y="540"/>
                    <a:pt x="2468" y="1317"/>
                    <a:pt x="1912" y="1894"/>
                  </a:cubicBezTo>
                  <a:cubicBezTo>
                    <a:pt x="1294" y="2533"/>
                    <a:pt x="581" y="3210"/>
                    <a:pt x="0" y="3961"/>
                  </a:cubicBezTo>
                  <a:cubicBezTo>
                    <a:pt x="14" y="3962"/>
                    <a:pt x="28" y="3962"/>
                    <a:pt x="42" y="3962"/>
                  </a:cubicBezTo>
                  <a:cubicBezTo>
                    <a:pt x="56" y="3962"/>
                    <a:pt x="70" y="3962"/>
                    <a:pt x="84" y="3962"/>
                  </a:cubicBezTo>
                  <a:cubicBezTo>
                    <a:pt x="288" y="3981"/>
                    <a:pt x="489" y="4030"/>
                    <a:pt x="689" y="4082"/>
                  </a:cubicBezTo>
                  <a:cubicBezTo>
                    <a:pt x="989" y="3821"/>
                    <a:pt x="1296" y="3568"/>
                    <a:pt x="1601" y="3315"/>
                  </a:cubicBezTo>
                  <a:cubicBezTo>
                    <a:pt x="2170" y="2848"/>
                    <a:pt x="2779" y="2355"/>
                    <a:pt x="3434" y="1954"/>
                  </a:cubicBezTo>
                  <a:cubicBezTo>
                    <a:pt x="3458" y="1776"/>
                    <a:pt x="3496" y="1598"/>
                    <a:pt x="3545" y="1425"/>
                  </a:cubicBezTo>
                  <a:cubicBezTo>
                    <a:pt x="3688" y="947"/>
                    <a:pt x="3971" y="498"/>
                    <a:pt x="39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41"/>
            <p:cNvSpPr/>
            <p:nvPr/>
          </p:nvSpPr>
          <p:spPr>
            <a:xfrm>
              <a:off x="8403152" y="4948983"/>
              <a:ext cx="67617" cy="55038"/>
            </a:xfrm>
            <a:custGeom>
              <a:rect b="b" l="l" r="r" t="t"/>
              <a:pathLst>
                <a:path extrusionOk="0" h="1891" w="2323">
                  <a:moveTo>
                    <a:pt x="2322" y="0"/>
                  </a:moveTo>
                  <a:lnTo>
                    <a:pt x="2322" y="0"/>
                  </a:lnTo>
                  <a:cubicBezTo>
                    <a:pt x="1699" y="407"/>
                    <a:pt x="1116" y="893"/>
                    <a:pt x="586" y="1342"/>
                  </a:cubicBezTo>
                  <a:cubicBezTo>
                    <a:pt x="390" y="1508"/>
                    <a:pt x="195" y="1673"/>
                    <a:pt x="0" y="1839"/>
                  </a:cubicBezTo>
                  <a:cubicBezTo>
                    <a:pt x="121" y="1865"/>
                    <a:pt x="245" y="1882"/>
                    <a:pt x="369" y="1889"/>
                  </a:cubicBezTo>
                  <a:cubicBezTo>
                    <a:pt x="395" y="1890"/>
                    <a:pt x="421" y="1891"/>
                    <a:pt x="448" y="1891"/>
                  </a:cubicBezTo>
                  <a:cubicBezTo>
                    <a:pt x="1136" y="1891"/>
                    <a:pt x="1809" y="1465"/>
                    <a:pt x="2099" y="841"/>
                  </a:cubicBezTo>
                  <a:cubicBezTo>
                    <a:pt x="2222" y="576"/>
                    <a:pt x="2278" y="290"/>
                    <a:pt x="232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41"/>
            <p:cNvSpPr/>
            <p:nvPr/>
          </p:nvSpPr>
          <p:spPr>
            <a:xfrm>
              <a:off x="8057045" y="4554591"/>
              <a:ext cx="26662" cy="65865"/>
            </a:xfrm>
            <a:custGeom>
              <a:rect b="b" l="l" r="r" t="t"/>
              <a:pathLst>
                <a:path extrusionOk="0" h="2263" w="916">
                  <a:moveTo>
                    <a:pt x="1" y="1"/>
                  </a:moveTo>
                  <a:cubicBezTo>
                    <a:pt x="56" y="733"/>
                    <a:pt x="200" y="1461"/>
                    <a:pt x="272" y="2190"/>
                  </a:cubicBezTo>
                  <a:cubicBezTo>
                    <a:pt x="360" y="2216"/>
                    <a:pt x="448" y="2243"/>
                    <a:pt x="539" y="2263"/>
                  </a:cubicBezTo>
                  <a:cubicBezTo>
                    <a:pt x="587" y="1512"/>
                    <a:pt x="699" y="769"/>
                    <a:pt x="916" y="49"/>
                  </a:cubicBezTo>
                  <a:cubicBezTo>
                    <a:pt x="612" y="23"/>
                    <a:pt x="307" y="9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41"/>
            <p:cNvSpPr/>
            <p:nvPr/>
          </p:nvSpPr>
          <p:spPr>
            <a:xfrm>
              <a:off x="8022350" y="4554503"/>
              <a:ext cx="33736" cy="60684"/>
            </a:xfrm>
            <a:custGeom>
              <a:rect b="b" l="l" r="r" t="t"/>
              <a:pathLst>
                <a:path extrusionOk="0" h="2085" w="1159">
                  <a:moveTo>
                    <a:pt x="785" y="1"/>
                  </a:moveTo>
                  <a:cubicBezTo>
                    <a:pt x="524" y="1"/>
                    <a:pt x="263" y="5"/>
                    <a:pt x="1" y="13"/>
                  </a:cubicBezTo>
                  <a:cubicBezTo>
                    <a:pt x="295" y="677"/>
                    <a:pt x="798" y="1345"/>
                    <a:pt x="988" y="2013"/>
                  </a:cubicBezTo>
                  <a:cubicBezTo>
                    <a:pt x="1046" y="2038"/>
                    <a:pt x="1101" y="2063"/>
                    <a:pt x="1159" y="2085"/>
                  </a:cubicBezTo>
                  <a:cubicBezTo>
                    <a:pt x="1084" y="1391"/>
                    <a:pt x="951" y="699"/>
                    <a:pt x="899" y="1"/>
                  </a:cubicBezTo>
                  <a:cubicBezTo>
                    <a:pt x="861" y="1"/>
                    <a:pt x="823" y="1"/>
                    <a:pt x="78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41"/>
            <p:cNvSpPr/>
            <p:nvPr/>
          </p:nvSpPr>
          <p:spPr>
            <a:xfrm>
              <a:off x="7991176" y="4555085"/>
              <a:ext cx="50531" cy="53932"/>
            </a:xfrm>
            <a:custGeom>
              <a:rect b="b" l="l" r="r" t="t"/>
              <a:pathLst>
                <a:path extrusionOk="0" h="1853" w="1736">
                  <a:moveTo>
                    <a:pt x="796" y="1"/>
                  </a:moveTo>
                  <a:cubicBezTo>
                    <a:pt x="533" y="10"/>
                    <a:pt x="271" y="21"/>
                    <a:pt x="10" y="35"/>
                  </a:cubicBezTo>
                  <a:lnTo>
                    <a:pt x="1" y="35"/>
                  </a:lnTo>
                  <a:cubicBezTo>
                    <a:pt x="121" y="137"/>
                    <a:pt x="240" y="233"/>
                    <a:pt x="341" y="328"/>
                  </a:cubicBezTo>
                  <a:cubicBezTo>
                    <a:pt x="590" y="564"/>
                    <a:pt x="819" y="825"/>
                    <a:pt x="1022" y="1103"/>
                  </a:cubicBezTo>
                  <a:cubicBezTo>
                    <a:pt x="1166" y="1297"/>
                    <a:pt x="1312" y="1504"/>
                    <a:pt x="1428" y="1722"/>
                  </a:cubicBezTo>
                  <a:cubicBezTo>
                    <a:pt x="1532" y="1764"/>
                    <a:pt x="1634" y="1808"/>
                    <a:pt x="1736" y="1852"/>
                  </a:cubicBezTo>
                  <a:cubicBezTo>
                    <a:pt x="1527" y="1246"/>
                    <a:pt x="1075" y="614"/>
                    <a:pt x="7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41"/>
            <p:cNvSpPr/>
            <p:nvPr/>
          </p:nvSpPr>
          <p:spPr>
            <a:xfrm>
              <a:off x="7948098" y="4573625"/>
              <a:ext cx="41304" cy="27184"/>
            </a:xfrm>
            <a:custGeom>
              <a:rect b="b" l="l" r="r" t="t"/>
              <a:pathLst>
                <a:path extrusionOk="0" h="934" w="1419">
                  <a:moveTo>
                    <a:pt x="112" y="0"/>
                  </a:moveTo>
                  <a:cubicBezTo>
                    <a:pt x="24" y="180"/>
                    <a:pt x="1" y="384"/>
                    <a:pt x="92" y="561"/>
                  </a:cubicBezTo>
                  <a:cubicBezTo>
                    <a:pt x="228" y="824"/>
                    <a:pt x="552" y="934"/>
                    <a:pt x="850" y="934"/>
                  </a:cubicBezTo>
                  <a:cubicBezTo>
                    <a:pt x="857" y="934"/>
                    <a:pt x="863" y="934"/>
                    <a:pt x="869" y="934"/>
                  </a:cubicBezTo>
                  <a:cubicBezTo>
                    <a:pt x="1053" y="931"/>
                    <a:pt x="1236" y="897"/>
                    <a:pt x="1419" y="869"/>
                  </a:cubicBezTo>
                  <a:cubicBezTo>
                    <a:pt x="1349" y="793"/>
                    <a:pt x="1275" y="720"/>
                    <a:pt x="1197" y="652"/>
                  </a:cubicBezTo>
                  <a:cubicBezTo>
                    <a:pt x="864" y="359"/>
                    <a:pt x="496" y="161"/>
                    <a:pt x="1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41"/>
            <p:cNvSpPr/>
            <p:nvPr/>
          </p:nvSpPr>
          <p:spPr>
            <a:xfrm>
              <a:off x="7956801" y="4557181"/>
              <a:ext cx="64764" cy="43949"/>
            </a:xfrm>
            <a:custGeom>
              <a:rect b="b" l="l" r="r" t="t"/>
              <a:pathLst>
                <a:path extrusionOk="0" h="1510" w="2225">
                  <a:moveTo>
                    <a:pt x="781" y="0"/>
                  </a:moveTo>
                  <a:cubicBezTo>
                    <a:pt x="553" y="28"/>
                    <a:pt x="332" y="81"/>
                    <a:pt x="140" y="200"/>
                  </a:cubicBezTo>
                  <a:cubicBezTo>
                    <a:pt x="89" y="231"/>
                    <a:pt x="44" y="268"/>
                    <a:pt x="0" y="310"/>
                  </a:cubicBezTo>
                  <a:cubicBezTo>
                    <a:pt x="404" y="480"/>
                    <a:pt x="787" y="694"/>
                    <a:pt x="1113" y="1016"/>
                  </a:cubicBezTo>
                  <a:cubicBezTo>
                    <a:pt x="1236" y="1135"/>
                    <a:pt x="1349" y="1262"/>
                    <a:pt x="1456" y="1395"/>
                  </a:cubicBezTo>
                  <a:cubicBezTo>
                    <a:pt x="1460" y="1395"/>
                    <a:pt x="1465" y="1395"/>
                    <a:pt x="1469" y="1393"/>
                  </a:cubicBezTo>
                  <a:cubicBezTo>
                    <a:pt x="1488" y="1393"/>
                    <a:pt x="1507" y="1393"/>
                    <a:pt x="1526" y="1393"/>
                  </a:cubicBezTo>
                  <a:cubicBezTo>
                    <a:pt x="1766" y="1393"/>
                    <a:pt x="1998" y="1438"/>
                    <a:pt x="2225" y="1510"/>
                  </a:cubicBezTo>
                  <a:cubicBezTo>
                    <a:pt x="1965" y="1093"/>
                    <a:pt x="1584" y="709"/>
                    <a:pt x="1305" y="457"/>
                  </a:cubicBezTo>
                  <a:cubicBezTo>
                    <a:pt x="1143" y="310"/>
                    <a:pt x="955" y="161"/>
                    <a:pt x="7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41"/>
            <p:cNvSpPr/>
            <p:nvPr/>
          </p:nvSpPr>
          <p:spPr>
            <a:xfrm>
              <a:off x="8081203" y="4556802"/>
              <a:ext cx="45932" cy="65224"/>
            </a:xfrm>
            <a:custGeom>
              <a:rect b="b" l="l" r="r" t="t"/>
              <a:pathLst>
                <a:path extrusionOk="0" h="2241" w="1578">
                  <a:moveTo>
                    <a:pt x="380" y="1"/>
                  </a:moveTo>
                  <a:cubicBezTo>
                    <a:pt x="157" y="725"/>
                    <a:pt x="45" y="1475"/>
                    <a:pt x="1" y="2232"/>
                  </a:cubicBezTo>
                  <a:cubicBezTo>
                    <a:pt x="76" y="2237"/>
                    <a:pt x="152" y="2240"/>
                    <a:pt x="228" y="2240"/>
                  </a:cubicBezTo>
                  <a:cubicBezTo>
                    <a:pt x="370" y="2240"/>
                    <a:pt x="512" y="2230"/>
                    <a:pt x="654" y="2210"/>
                  </a:cubicBezTo>
                  <a:cubicBezTo>
                    <a:pt x="884" y="1512"/>
                    <a:pt x="1196" y="843"/>
                    <a:pt x="1578" y="216"/>
                  </a:cubicBezTo>
                  <a:cubicBezTo>
                    <a:pt x="1183" y="118"/>
                    <a:pt x="784" y="46"/>
                    <a:pt x="38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41"/>
            <p:cNvSpPr/>
            <p:nvPr/>
          </p:nvSpPr>
          <p:spPr>
            <a:xfrm>
              <a:off x="8109815" y="4565563"/>
              <a:ext cx="38189" cy="53873"/>
            </a:xfrm>
            <a:custGeom>
              <a:rect b="b" l="l" r="r" t="t"/>
              <a:pathLst>
                <a:path extrusionOk="0" h="1851" w="1312">
                  <a:moveTo>
                    <a:pt x="886" y="0"/>
                  </a:moveTo>
                  <a:cubicBezTo>
                    <a:pt x="525" y="584"/>
                    <a:pt x="228" y="1203"/>
                    <a:pt x="1" y="1850"/>
                  </a:cubicBezTo>
                  <a:cubicBezTo>
                    <a:pt x="112" y="1825"/>
                    <a:pt x="223" y="1799"/>
                    <a:pt x="333" y="1765"/>
                  </a:cubicBezTo>
                  <a:cubicBezTo>
                    <a:pt x="595" y="1187"/>
                    <a:pt x="932" y="639"/>
                    <a:pt x="1312" y="132"/>
                  </a:cubicBezTo>
                  <a:cubicBezTo>
                    <a:pt x="1172" y="82"/>
                    <a:pt x="1030" y="42"/>
                    <a:pt x="8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41"/>
            <p:cNvSpPr/>
            <p:nvPr/>
          </p:nvSpPr>
          <p:spPr>
            <a:xfrm>
              <a:off x="8130772" y="4573072"/>
              <a:ext cx="28816" cy="40223"/>
            </a:xfrm>
            <a:custGeom>
              <a:rect b="b" l="l" r="r" t="t"/>
              <a:pathLst>
                <a:path extrusionOk="0" h="1382" w="990">
                  <a:moveTo>
                    <a:pt x="866" y="1"/>
                  </a:moveTo>
                  <a:cubicBezTo>
                    <a:pt x="534" y="433"/>
                    <a:pt x="245" y="895"/>
                    <a:pt x="0" y="1382"/>
                  </a:cubicBezTo>
                  <a:cubicBezTo>
                    <a:pt x="86" y="1351"/>
                    <a:pt x="169" y="1320"/>
                    <a:pt x="253" y="1287"/>
                  </a:cubicBezTo>
                  <a:cubicBezTo>
                    <a:pt x="459" y="860"/>
                    <a:pt x="705" y="454"/>
                    <a:pt x="990" y="77"/>
                  </a:cubicBezTo>
                  <a:cubicBezTo>
                    <a:pt x="949" y="50"/>
                    <a:pt x="908" y="24"/>
                    <a:pt x="8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41"/>
            <p:cNvSpPr/>
            <p:nvPr/>
          </p:nvSpPr>
          <p:spPr>
            <a:xfrm>
              <a:off x="7707590" y="4981522"/>
              <a:ext cx="124958" cy="31142"/>
            </a:xfrm>
            <a:custGeom>
              <a:rect b="b" l="l" r="r" t="t"/>
              <a:pathLst>
                <a:path extrusionOk="0" h="1070" w="4293">
                  <a:moveTo>
                    <a:pt x="466" y="0"/>
                  </a:moveTo>
                  <a:cubicBezTo>
                    <a:pt x="432" y="0"/>
                    <a:pt x="397" y="1"/>
                    <a:pt x="362" y="1"/>
                  </a:cubicBezTo>
                  <a:cubicBezTo>
                    <a:pt x="166" y="229"/>
                    <a:pt x="23" y="490"/>
                    <a:pt x="5" y="786"/>
                  </a:cubicBezTo>
                  <a:cubicBezTo>
                    <a:pt x="0" y="881"/>
                    <a:pt x="8" y="977"/>
                    <a:pt x="26" y="1069"/>
                  </a:cubicBezTo>
                  <a:cubicBezTo>
                    <a:pt x="899" y="839"/>
                    <a:pt x="1803" y="739"/>
                    <a:pt x="2710" y="739"/>
                  </a:cubicBezTo>
                  <a:cubicBezTo>
                    <a:pt x="3239" y="739"/>
                    <a:pt x="3768" y="773"/>
                    <a:pt x="4293" y="834"/>
                  </a:cubicBezTo>
                  <a:cubicBezTo>
                    <a:pt x="4096" y="729"/>
                    <a:pt x="3906" y="614"/>
                    <a:pt x="3723" y="489"/>
                  </a:cubicBezTo>
                  <a:cubicBezTo>
                    <a:pt x="3013" y="255"/>
                    <a:pt x="2277" y="110"/>
                    <a:pt x="1533" y="55"/>
                  </a:cubicBezTo>
                  <a:cubicBezTo>
                    <a:pt x="1191" y="29"/>
                    <a:pt x="828" y="0"/>
                    <a:pt x="4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41"/>
            <p:cNvSpPr/>
            <p:nvPr/>
          </p:nvSpPr>
          <p:spPr>
            <a:xfrm>
              <a:off x="7821252" y="4941445"/>
              <a:ext cx="38597" cy="63740"/>
            </a:xfrm>
            <a:custGeom>
              <a:rect b="b" l="l" r="r" t="t"/>
              <a:pathLst>
                <a:path extrusionOk="0" h="2190" w="1326">
                  <a:moveTo>
                    <a:pt x="1" y="1"/>
                  </a:moveTo>
                  <a:cubicBezTo>
                    <a:pt x="129" y="388"/>
                    <a:pt x="321" y="762"/>
                    <a:pt x="488" y="1066"/>
                  </a:cubicBezTo>
                  <a:cubicBezTo>
                    <a:pt x="668" y="1392"/>
                    <a:pt x="883" y="1778"/>
                    <a:pt x="1149" y="2100"/>
                  </a:cubicBezTo>
                  <a:cubicBezTo>
                    <a:pt x="1208" y="2129"/>
                    <a:pt x="1269" y="2158"/>
                    <a:pt x="1326" y="2189"/>
                  </a:cubicBezTo>
                  <a:cubicBezTo>
                    <a:pt x="1298" y="1756"/>
                    <a:pt x="1269" y="1323"/>
                    <a:pt x="1239" y="889"/>
                  </a:cubicBezTo>
                  <a:cubicBezTo>
                    <a:pt x="1227" y="697"/>
                    <a:pt x="1211" y="494"/>
                    <a:pt x="1101" y="335"/>
                  </a:cubicBezTo>
                  <a:cubicBezTo>
                    <a:pt x="937" y="98"/>
                    <a:pt x="618" y="31"/>
                    <a:pt x="331" y="8"/>
                  </a:cubicBezTo>
                  <a:cubicBezTo>
                    <a:pt x="221" y="1"/>
                    <a:pt x="111" y="1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41"/>
            <p:cNvSpPr/>
            <p:nvPr/>
          </p:nvSpPr>
          <p:spPr>
            <a:xfrm>
              <a:off x="7772149" y="4941532"/>
              <a:ext cx="66365" cy="53553"/>
            </a:xfrm>
            <a:custGeom>
              <a:rect b="b" l="l" r="r" t="t"/>
              <a:pathLst>
                <a:path extrusionOk="0" h="1840" w="2280">
                  <a:moveTo>
                    <a:pt x="1394" y="1"/>
                  </a:moveTo>
                  <a:cubicBezTo>
                    <a:pt x="920" y="22"/>
                    <a:pt x="451" y="109"/>
                    <a:pt x="0" y="256"/>
                  </a:cubicBezTo>
                  <a:cubicBezTo>
                    <a:pt x="530" y="725"/>
                    <a:pt x="1055" y="1207"/>
                    <a:pt x="1629" y="1597"/>
                  </a:cubicBezTo>
                  <a:cubicBezTo>
                    <a:pt x="1849" y="1669"/>
                    <a:pt x="2066" y="1750"/>
                    <a:pt x="2279" y="1840"/>
                  </a:cubicBezTo>
                  <a:cubicBezTo>
                    <a:pt x="2112" y="1581"/>
                    <a:pt x="1962" y="1313"/>
                    <a:pt x="1830" y="1038"/>
                  </a:cubicBezTo>
                  <a:cubicBezTo>
                    <a:pt x="1675" y="722"/>
                    <a:pt x="1508" y="366"/>
                    <a:pt x="139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41"/>
            <p:cNvSpPr/>
            <p:nvPr/>
          </p:nvSpPr>
          <p:spPr>
            <a:xfrm>
              <a:off x="7727237" y="4952214"/>
              <a:ext cx="69916" cy="29396"/>
            </a:xfrm>
            <a:custGeom>
              <a:rect b="b" l="l" r="r" t="t"/>
              <a:pathLst>
                <a:path extrusionOk="0" h="1010" w="2402">
                  <a:moveTo>
                    <a:pt x="1235" y="0"/>
                  </a:moveTo>
                  <a:cubicBezTo>
                    <a:pt x="868" y="146"/>
                    <a:pt x="522" y="332"/>
                    <a:pt x="198" y="556"/>
                  </a:cubicBezTo>
                  <a:cubicBezTo>
                    <a:pt x="132" y="603"/>
                    <a:pt x="65" y="654"/>
                    <a:pt x="0" y="706"/>
                  </a:cubicBezTo>
                  <a:cubicBezTo>
                    <a:pt x="355" y="716"/>
                    <a:pt x="704" y="748"/>
                    <a:pt x="1029" y="781"/>
                  </a:cubicBezTo>
                  <a:cubicBezTo>
                    <a:pt x="1491" y="826"/>
                    <a:pt x="1951" y="903"/>
                    <a:pt x="2401" y="1010"/>
                  </a:cubicBezTo>
                  <a:cubicBezTo>
                    <a:pt x="2005" y="686"/>
                    <a:pt x="1622" y="338"/>
                    <a:pt x="123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41"/>
            <p:cNvSpPr/>
            <p:nvPr/>
          </p:nvSpPr>
          <p:spPr>
            <a:xfrm>
              <a:off x="7710734" y="5011470"/>
              <a:ext cx="108746" cy="54164"/>
            </a:xfrm>
            <a:custGeom>
              <a:rect b="b" l="l" r="r" t="t"/>
              <a:pathLst>
                <a:path extrusionOk="0" h="1861" w="3736">
                  <a:moveTo>
                    <a:pt x="2614" y="0"/>
                  </a:moveTo>
                  <a:cubicBezTo>
                    <a:pt x="1730" y="0"/>
                    <a:pt x="849" y="97"/>
                    <a:pt x="0" y="321"/>
                  </a:cubicBezTo>
                  <a:cubicBezTo>
                    <a:pt x="121" y="615"/>
                    <a:pt x="329" y="886"/>
                    <a:pt x="528" y="1136"/>
                  </a:cubicBezTo>
                  <a:cubicBezTo>
                    <a:pt x="782" y="1454"/>
                    <a:pt x="1075" y="1794"/>
                    <a:pt x="1477" y="1853"/>
                  </a:cubicBezTo>
                  <a:cubicBezTo>
                    <a:pt x="1504" y="1858"/>
                    <a:pt x="1528" y="1859"/>
                    <a:pt x="1555" y="1861"/>
                  </a:cubicBezTo>
                  <a:cubicBezTo>
                    <a:pt x="1522" y="1825"/>
                    <a:pt x="1510" y="1776"/>
                    <a:pt x="1524" y="1729"/>
                  </a:cubicBezTo>
                  <a:cubicBezTo>
                    <a:pt x="1764" y="776"/>
                    <a:pt x="2703" y="297"/>
                    <a:pt x="3736" y="50"/>
                  </a:cubicBezTo>
                  <a:cubicBezTo>
                    <a:pt x="3363" y="17"/>
                    <a:pt x="2988" y="0"/>
                    <a:pt x="26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41"/>
            <p:cNvSpPr/>
            <p:nvPr/>
          </p:nvSpPr>
          <p:spPr>
            <a:xfrm>
              <a:off x="7762864" y="5016476"/>
              <a:ext cx="98354" cy="48751"/>
            </a:xfrm>
            <a:custGeom>
              <a:rect b="b" l="l" r="r" t="t"/>
              <a:pathLst>
                <a:path extrusionOk="0" h="1675" w="3379">
                  <a:moveTo>
                    <a:pt x="2945" y="0"/>
                  </a:moveTo>
                  <a:cubicBezTo>
                    <a:pt x="1697" y="150"/>
                    <a:pt x="293" y="539"/>
                    <a:pt x="16" y="1642"/>
                  </a:cubicBezTo>
                  <a:cubicBezTo>
                    <a:pt x="11" y="1655"/>
                    <a:pt x="7" y="1666"/>
                    <a:pt x="1" y="1675"/>
                  </a:cubicBezTo>
                  <a:lnTo>
                    <a:pt x="1" y="1675"/>
                  </a:lnTo>
                  <a:cubicBezTo>
                    <a:pt x="377" y="1613"/>
                    <a:pt x="752" y="1394"/>
                    <a:pt x="1115" y="1394"/>
                  </a:cubicBezTo>
                  <a:cubicBezTo>
                    <a:pt x="1208" y="1394"/>
                    <a:pt x="1300" y="1408"/>
                    <a:pt x="1391" y="1443"/>
                  </a:cubicBezTo>
                  <a:cubicBezTo>
                    <a:pt x="1499" y="1485"/>
                    <a:pt x="1592" y="1554"/>
                    <a:pt x="1683" y="1627"/>
                  </a:cubicBezTo>
                  <a:cubicBezTo>
                    <a:pt x="2138" y="1112"/>
                    <a:pt x="2730" y="704"/>
                    <a:pt x="3378" y="444"/>
                  </a:cubicBezTo>
                  <a:cubicBezTo>
                    <a:pt x="3378" y="337"/>
                    <a:pt x="3371" y="231"/>
                    <a:pt x="3363" y="124"/>
                  </a:cubicBezTo>
                  <a:cubicBezTo>
                    <a:pt x="3333" y="101"/>
                    <a:pt x="3303" y="81"/>
                    <a:pt x="3273" y="56"/>
                  </a:cubicBezTo>
                  <a:cubicBezTo>
                    <a:pt x="3163" y="36"/>
                    <a:pt x="3055" y="17"/>
                    <a:pt x="29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41"/>
            <p:cNvSpPr/>
            <p:nvPr/>
          </p:nvSpPr>
          <p:spPr>
            <a:xfrm>
              <a:off x="7818661" y="5038945"/>
              <a:ext cx="42148" cy="34402"/>
            </a:xfrm>
            <a:custGeom>
              <a:rect b="b" l="l" r="r" t="t"/>
              <a:pathLst>
                <a:path extrusionOk="0" h="1182" w="1448">
                  <a:moveTo>
                    <a:pt x="1447" y="0"/>
                  </a:moveTo>
                  <a:lnTo>
                    <a:pt x="1447" y="0"/>
                  </a:lnTo>
                  <a:cubicBezTo>
                    <a:pt x="896" y="242"/>
                    <a:pt x="390" y="595"/>
                    <a:pt x="0" y="1033"/>
                  </a:cubicBezTo>
                  <a:cubicBezTo>
                    <a:pt x="57" y="1075"/>
                    <a:pt x="118" y="1109"/>
                    <a:pt x="184" y="1135"/>
                  </a:cubicBezTo>
                  <a:cubicBezTo>
                    <a:pt x="265" y="1167"/>
                    <a:pt x="347" y="1182"/>
                    <a:pt x="430" y="1182"/>
                  </a:cubicBezTo>
                  <a:cubicBezTo>
                    <a:pt x="788" y="1182"/>
                    <a:pt x="1145" y="910"/>
                    <a:pt x="1303" y="572"/>
                  </a:cubicBezTo>
                  <a:cubicBezTo>
                    <a:pt x="1387" y="391"/>
                    <a:pt x="1429" y="197"/>
                    <a:pt x="14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41"/>
            <p:cNvSpPr/>
            <p:nvPr/>
          </p:nvSpPr>
          <p:spPr>
            <a:xfrm>
              <a:off x="7595239" y="4748367"/>
              <a:ext cx="38305" cy="37167"/>
            </a:xfrm>
            <a:custGeom>
              <a:rect b="b" l="l" r="r" t="t"/>
              <a:pathLst>
                <a:path extrusionOk="0" h="1277" w="1316">
                  <a:moveTo>
                    <a:pt x="903" y="0"/>
                  </a:moveTo>
                  <a:cubicBezTo>
                    <a:pt x="768" y="0"/>
                    <a:pt x="625" y="59"/>
                    <a:pt x="521" y="150"/>
                  </a:cubicBezTo>
                  <a:cubicBezTo>
                    <a:pt x="348" y="303"/>
                    <a:pt x="253" y="523"/>
                    <a:pt x="142" y="726"/>
                  </a:cubicBezTo>
                  <a:cubicBezTo>
                    <a:pt x="75" y="848"/>
                    <a:pt x="1" y="990"/>
                    <a:pt x="53" y="1119"/>
                  </a:cubicBezTo>
                  <a:cubicBezTo>
                    <a:pt x="97" y="1223"/>
                    <a:pt x="215" y="1277"/>
                    <a:pt x="331" y="1277"/>
                  </a:cubicBezTo>
                  <a:cubicBezTo>
                    <a:pt x="347" y="1277"/>
                    <a:pt x="363" y="1276"/>
                    <a:pt x="379" y="1274"/>
                  </a:cubicBezTo>
                  <a:cubicBezTo>
                    <a:pt x="505" y="1257"/>
                    <a:pt x="618" y="1182"/>
                    <a:pt x="727" y="1113"/>
                  </a:cubicBezTo>
                  <a:cubicBezTo>
                    <a:pt x="906" y="993"/>
                    <a:pt x="1094" y="868"/>
                    <a:pt x="1204" y="682"/>
                  </a:cubicBezTo>
                  <a:cubicBezTo>
                    <a:pt x="1312" y="495"/>
                    <a:pt x="1315" y="229"/>
                    <a:pt x="1153" y="88"/>
                  </a:cubicBezTo>
                  <a:cubicBezTo>
                    <a:pt x="1082" y="27"/>
                    <a:pt x="994" y="0"/>
                    <a:pt x="90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41"/>
            <p:cNvSpPr/>
            <p:nvPr/>
          </p:nvSpPr>
          <p:spPr>
            <a:xfrm>
              <a:off x="7690359" y="4640245"/>
              <a:ext cx="62348" cy="48867"/>
            </a:xfrm>
            <a:custGeom>
              <a:rect b="b" l="l" r="r" t="t"/>
              <a:pathLst>
                <a:path extrusionOk="0" h="1679" w="2142">
                  <a:moveTo>
                    <a:pt x="1566" y="0"/>
                  </a:moveTo>
                  <a:cubicBezTo>
                    <a:pt x="1548" y="0"/>
                    <a:pt x="1530" y="1"/>
                    <a:pt x="1512" y="2"/>
                  </a:cubicBezTo>
                  <a:cubicBezTo>
                    <a:pt x="1313" y="19"/>
                    <a:pt x="1131" y="115"/>
                    <a:pt x="967" y="225"/>
                  </a:cubicBezTo>
                  <a:cubicBezTo>
                    <a:pt x="632" y="451"/>
                    <a:pt x="352" y="747"/>
                    <a:pt x="142" y="1091"/>
                  </a:cubicBezTo>
                  <a:cubicBezTo>
                    <a:pt x="67" y="1213"/>
                    <a:pt x="1" y="1362"/>
                    <a:pt x="56" y="1493"/>
                  </a:cubicBezTo>
                  <a:cubicBezTo>
                    <a:pt x="113" y="1629"/>
                    <a:pt x="271" y="1678"/>
                    <a:pt x="424" y="1678"/>
                  </a:cubicBezTo>
                  <a:cubicBezTo>
                    <a:pt x="458" y="1678"/>
                    <a:pt x="492" y="1676"/>
                    <a:pt x="524" y="1671"/>
                  </a:cubicBezTo>
                  <a:cubicBezTo>
                    <a:pt x="866" y="1625"/>
                    <a:pt x="1176" y="1445"/>
                    <a:pt x="1468" y="1262"/>
                  </a:cubicBezTo>
                  <a:cubicBezTo>
                    <a:pt x="1654" y="1146"/>
                    <a:pt x="1844" y="1024"/>
                    <a:pt x="1968" y="846"/>
                  </a:cubicBezTo>
                  <a:cubicBezTo>
                    <a:pt x="2094" y="666"/>
                    <a:pt x="2142" y="416"/>
                    <a:pt x="2027" y="230"/>
                  </a:cubicBezTo>
                  <a:cubicBezTo>
                    <a:pt x="1933" y="77"/>
                    <a:pt x="1747" y="0"/>
                    <a:pt x="156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41"/>
            <p:cNvSpPr/>
            <p:nvPr/>
          </p:nvSpPr>
          <p:spPr>
            <a:xfrm>
              <a:off x="7753492" y="4620454"/>
              <a:ext cx="36675" cy="24710"/>
            </a:xfrm>
            <a:custGeom>
              <a:rect b="b" l="l" r="r" t="t"/>
              <a:pathLst>
                <a:path extrusionOk="0" h="849" w="1260">
                  <a:moveTo>
                    <a:pt x="959" y="0"/>
                  </a:moveTo>
                  <a:cubicBezTo>
                    <a:pt x="722" y="0"/>
                    <a:pt x="492" y="73"/>
                    <a:pt x="298" y="210"/>
                  </a:cubicBezTo>
                  <a:cubicBezTo>
                    <a:pt x="138" y="322"/>
                    <a:pt x="1" y="532"/>
                    <a:pt x="95" y="704"/>
                  </a:cubicBezTo>
                  <a:cubicBezTo>
                    <a:pt x="155" y="813"/>
                    <a:pt x="272" y="849"/>
                    <a:pt x="401" y="849"/>
                  </a:cubicBezTo>
                  <a:cubicBezTo>
                    <a:pt x="497" y="849"/>
                    <a:pt x="601" y="828"/>
                    <a:pt x="691" y="803"/>
                  </a:cubicBezTo>
                  <a:cubicBezTo>
                    <a:pt x="835" y="763"/>
                    <a:pt x="984" y="720"/>
                    <a:pt x="1093" y="617"/>
                  </a:cubicBezTo>
                  <a:cubicBezTo>
                    <a:pt x="1203" y="517"/>
                    <a:pt x="1259" y="339"/>
                    <a:pt x="1176" y="213"/>
                  </a:cubicBezTo>
                  <a:cubicBezTo>
                    <a:pt x="1070" y="55"/>
                    <a:pt x="1200" y="10"/>
                    <a:pt x="1008" y="1"/>
                  </a:cubicBezTo>
                  <a:cubicBezTo>
                    <a:pt x="992" y="1"/>
                    <a:pt x="975" y="0"/>
                    <a:pt x="9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41"/>
            <p:cNvSpPr/>
            <p:nvPr/>
          </p:nvSpPr>
          <p:spPr>
            <a:xfrm>
              <a:off x="7761554" y="4675344"/>
              <a:ext cx="35366" cy="27824"/>
            </a:xfrm>
            <a:custGeom>
              <a:rect b="b" l="l" r="r" t="t"/>
              <a:pathLst>
                <a:path extrusionOk="0" h="956" w="1215">
                  <a:moveTo>
                    <a:pt x="752" y="1"/>
                  </a:moveTo>
                  <a:cubicBezTo>
                    <a:pt x="612" y="1"/>
                    <a:pt x="462" y="52"/>
                    <a:pt x="340" y="126"/>
                  </a:cubicBezTo>
                  <a:cubicBezTo>
                    <a:pt x="166" y="230"/>
                    <a:pt x="1" y="408"/>
                    <a:pt x="29" y="609"/>
                  </a:cubicBezTo>
                  <a:cubicBezTo>
                    <a:pt x="59" y="831"/>
                    <a:pt x="312" y="956"/>
                    <a:pt x="535" y="956"/>
                  </a:cubicBezTo>
                  <a:cubicBezTo>
                    <a:pt x="537" y="956"/>
                    <a:pt x="538" y="956"/>
                    <a:pt x="539" y="956"/>
                  </a:cubicBezTo>
                  <a:cubicBezTo>
                    <a:pt x="755" y="954"/>
                    <a:pt x="976" y="863"/>
                    <a:pt x="1095" y="685"/>
                  </a:cubicBezTo>
                  <a:cubicBezTo>
                    <a:pt x="1214" y="507"/>
                    <a:pt x="1202" y="238"/>
                    <a:pt x="1038" y="98"/>
                  </a:cubicBezTo>
                  <a:cubicBezTo>
                    <a:pt x="957" y="29"/>
                    <a:pt x="857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41"/>
            <p:cNvSpPr/>
            <p:nvPr/>
          </p:nvSpPr>
          <p:spPr>
            <a:xfrm>
              <a:off x="7674962" y="4711696"/>
              <a:ext cx="45088" cy="32190"/>
            </a:xfrm>
            <a:custGeom>
              <a:rect b="b" l="l" r="r" t="t"/>
              <a:pathLst>
                <a:path extrusionOk="0" h="1106" w="1549">
                  <a:moveTo>
                    <a:pt x="934" y="1"/>
                  </a:moveTo>
                  <a:cubicBezTo>
                    <a:pt x="711" y="1"/>
                    <a:pt x="491" y="83"/>
                    <a:pt x="319" y="236"/>
                  </a:cubicBezTo>
                  <a:cubicBezTo>
                    <a:pt x="188" y="360"/>
                    <a:pt x="90" y="520"/>
                    <a:pt x="41" y="693"/>
                  </a:cubicBezTo>
                  <a:cubicBezTo>
                    <a:pt x="14" y="781"/>
                    <a:pt x="0" y="879"/>
                    <a:pt x="41" y="961"/>
                  </a:cubicBezTo>
                  <a:cubicBezTo>
                    <a:pt x="93" y="1069"/>
                    <a:pt x="214" y="1106"/>
                    <a:pt x="340" y="1106"/>
                  </a:cubicBezTo>
                  <a:cubicBezTo>
                    <a:pt x="400" y="1106"/>
                    <a:pt x="462" y="1098"/>
                    <a:pt x="517" y="1085"/>
                  </a:cubicBezTo>
                  <a:cubicBezTo>
                    <a:pt x="793" y="1018"/>
                    <a:pt x="1051" y="896"/>
                    <a:pt x="1277" y="724"/>
                  </a:cubicBezTo>
                  <a:cubicBezTo>
                    <a:pt x="1414" y="620"/>
                    <a:pt x="1548" y="464"/>
                    <a:pt x="1507" y="297"/>
                  </a:cubicBezTo>
                  <a:cubicBezTo>
                    <a:pt x="1476" y="176"/>
                    <a:pt x="1358" y="95"/>
                    <a:pt x="1240" y="54"/>
                  </a:cubicBezTo>
                  <a:cubicBezTo>
                    <a:pt x="1140" y="18"/>
                    <a:pt x="1037" y="1"/>
                    <a:pt x="93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41"/>
            <p:cNvSpPr/>
            <p:nvPr/>
          </p:nvSpPr>
          <p:spPr>
            <a:xfrm>
              <a:off x="7652142" y="4709717"/>
              <a:ext cx="21976" cy="15891"/>
            </a:xfrm>
            <a:custGeom>
              <a:rect b="b" l="l" r="r" t="t"/>
              <a:pathLst>
                <a:path extrusionOk="0" h="546" w="755">
                  <a:moveTo>
                    <a:pt x="624" y="1"/>
                  </a:moveTo>
                  <a:cubicBezTo>
                    <a:pt x="341" y="1"/>
                    <a:pt x="59" y="212"/>
                    <a:pt x="1" y="493"/>
                  </a:cubicBezTo>
                  <a:cubicBezTo>
                    <a:pt x="76" y="529"/>
                    <a:pt x="153" y="545"/>
                    <a:pt x="228" y="545"/>
                  </a:cubicBezTo>
                  <a:cubicBezTo>
                    <a:pt x="505" y="545"/>
                    <a:pt x="755" y="322"/>
                    <a:pt x="755" y="16"/>
                  </a:cubicBezTo>
                  <a:cubicBezTo>
                    <a:pt x="712" y="6"/>
                    <a:pt x="668" y="1"/>
                    <a:pt x="62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41"/>
            <p:cNvSpPr/>
            <p:nvPr/>
          </p:nvSpPr>
          <p:spPr>
            <a:xfrm>
              <a:off x="7716672" y="4689198"/>
              <a:ext cx="35540" cy="19762"/>
            </a:xfrm>
            <a:custGeom>
              <a:rect b="b" l="l" r="r" t="t"/>
              <a:pathLst>
                <a:path extrusionOk="0" h="679" w="1221">
                  <a:moveTo>
                    <a:pt x="798" y="0"/>
                  </a:moveTo>
                  <a:cubicBezTo>
                    <a:pt x="657" y="0"/>
                    <a:pt x="517" y="54"/>
                    <a:pt x="385" y="108"/>
                  </a:cubicBezTo>
                  <a:cubicBezTo>
                    <a:pt x="286" y="149"/>
                    <a:pt x="183" y="190"/>
                    <a:pt x="111" y="268"/>
                  </a:cubicBezTo>
                  <a:cubicBezTo>
                    <a:pt x="36" y="345"/>
                    <a:pt x="1" y="471"/>
                    <a:pt x="57" y="562"/>
                  </a:cubicBezTo>
                  <a:cubicBezTo>
                    <a:pt x="114" y="658"/>
                    <a:pt x="239" y="678"/>
                    <a:pt x="356" y="678"/>
                  </a:cubicBezTo>
                  <a:cubicBezTo>
                    <a:pt x="377" y="678"/>
                    <a:pt x="397" y="677"/>
                    <a:pt x="417" y="676"/>
                  </a:cubicBezTo>
                  <a:cubicBezTo>
                    <a:pt x="620" y="667"/>
                    <a:pt x="834" y="655"/>
                    <a:pt x="1009" y="550"/>
                  </a:cubicBezTo>
                  <a:cubicBezTo>
                    <a:pt x="1072" y="511"/>
                    <a:pt x="1132" y="458"/>
                    <a:pt x="1159" y="389"/>
                  </a:cubicBezTo>
                  <a:cubicBezTo>
                    <a:pt x="1221" y="224"/>
                    <a:pt x="1066" y="43"/>
                    <a:pt x="894" y="9"/>
                  </a:cubicBezTo>
                  <a:cubicBezTo>
                    <a:pt x="862" y="3"/>
                    <a:pt x="830" y="0"/>
                    <a:pt x="79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41"/>
            <p:cNvSpPr/>
            <p:nvPr/>
          </p:nvSpPr>
          <p:spPr>
            <a:xfrm>
              <a:off x="8122331" y="4755789"/>
              <a:ext cx="89884" cy="57191"/>
            </a:xfrm>
            <a:custGeom>
              <a:rect b="b" l="l" r="r" t="t"/>
              <a:pathLst>
                <a:path extrusionOk="0" h="1965" w="3088">
                  <a:moveTo>
                    <a:pt x="1007" y="1"/>
                  </a:moveTo>
                  <a:cubicBezTo>
                    <a:pt x="963" y="1"/>
                    <a:pt x="919" y="2"/>
                    <a:pt x="876" y="5"/>
                  </a:cubicBezTo>
                  <a:cubicBezTo>
                    <a:pt x="687" y="17"/>
                    <a:pt x="493" y="54"/>
                    <a:pt x="331" y="152"/>
                  </a:cubicBezTo>
                  <a:cubicBezTo>
                    <a:pt x="168" y="251"/>
                    <a:pt x="40" y="418"/>
                    <a:pt x="24" y="607"/>
                  </a:cubicBezTo>
                  <a:cubicBezTo>
                    <a:pt x="1" y="899"/>
                    <a:pt x="239" y="1146"/>
                    <a:pt x="478" y="1314"/>
                  </a:cubicBezTo>
                  <a:cubicBezTo>
                    <a:pt x="1057" y="1723"/>
                    <a:pt x="1746" y="1949"/>
                    <a:pt x="2453" y="1964"/>
                  </a:cubicBezTo>
                  <a:cubicBezTo>
                    <a:pt x="2460" y="1965"/>
                    <a:pt x="2466" y="1965"/>
                    <a:pt x="2473" y="1965"/>
                  </a:cubicBezTo>
                  <a:cubicBezTo>
                    <a:pt x="2690" y="1965"/>
                    <a:pt x="2943" y="1915"/>
                    <a:pt x="3024" y="1717"/>
                  </a:cubicBezTo>
                  <a:cubicBezTo>
                    <a:pt x="3088" y="1562"/>
                    <a:pt x="3013" y="1389"/>
                    <a:pt x="2931" y="1245"/>
                  </a:cubicBezTo>
                  <a:cubicBezTo>
                    <a:pt x="2705" y="848"/>
                    <a:pt x="2747" y="734"/>
                    <a:pt x="2382" y="460"/>
                  </a:cubicBezTo>
                  <a:cubicBezTo>
                    <a:pt x="1985" y="161"/>
                    <a:pt x="1502" y="1"/>
                    <a:pt x="100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41"/>
            <p:cNvSpPr/>
            <p:nvPr/>
          </p:nvSpPr>
          <p:spPr>
            <a:xfrm>
              <a:off x="8242367" y="4773368"/>
              <a:ext cx="48377" cy="37429"/>
            </a:xfrm>
            <a:custGeom>
              <a:rect b="b" l="l" r="r" t="t"/>
              <a:pathLst>
                <a:path extrusionOk="0" h="1286" w="1662">
                  <a:moveTo>
                    <a:pt x="559" y="0"/>
                  </a:moveTo>
                  <a:cubicBezTo>
                    <a:pt x="347" y="0"/>
                    <a:pt x="130" y="107"/>
                    <a:pt x="71" y="306"/>
                  </a:cubicBezTo>
                  <a:cubicBezTo>
                    <a:pt x="1" y="542"/>
                    <a:pt x="168" y="783"/>
                    <a:pt x="360" y="936"/>
                  </a:cubicBezTo>
                  <a:cubicBezTo>
                    <a:pt x="581" y="1111"/>
                    <a:pt x="845" y="1227"/>
                    <a:pt x="1125" y="1274"/>
                  </a:cubicBezTo>
                  <a:cubicBezTo>
                    <a:pt x="1171" y="1281"/>
                    <a:pt x="1220" y="1286"/>
                    <a:pt x="1268" y="1286"/>
                  </a:cubicBezTo>
                  <a:cubicBezTo>
                    <a:pt x="1383" y="1286"/>
                    <a:pt x="1496" y="1258"/>
                    <a:pt x="1571" y="1173"/>
                  </a:cubicBezTo>
                  <a:cubicBezTo>
                    <a:pt x="1662" y="1068"/>
                    <a:pt x="1660" y="907"/>
                    <a:pt x="1603" y="780"/>
                  </a:cubicBezTo>
                  <a:cubicBezTo>
                    <a:pt x="1547" y="653"/>
                    <a:pt x="1445" y="552"/>
                    <a:pt x="1346" y="455"/>
                  </a:cubicBezTo>
                  <a:cubicBezTo>
                    <a:pt x="1160" y="274"/>
                    <a:pt x="962" y="88"/>
                    <a:pt x="711" y="20"/>
                  </a:cubicBezTo>
                  <a:cubicBezTo>
                    <a:pt x="662" y="7"/>
                    <a:pt x="611" y="0"/>
                    <a:pt x="5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41"/>
            <p:cNvSpPr/>
            <p:nvPr/>
          </p:nvSpPr>
          <p:spPr>
            <a:xfrm>
              <a:off x="7956569" y="4729478"/>
              <a:ext cx="119224" cy="63274"/>
            </a:xfrm>
            <a:custGeom>
              <a:rect b="b" l="l" r="r" t="t"/>
              <a:pathLst>
                <a:path extrusionOk="0" h="2174" w="4096">
                  <a:moveTo>
                    <a:pt x="2016" y="1"/>
                  </a:moveTo>
                  <a:cubicBezTo>
                    <a:pt x="1403" y="1"/>
                    <a:pt x="815" y="258"/>
                    <a:pt x="400" y="714"/>
                  </a:cubicBezTo>
                  <a:cubicBezTo>
                    <a:pt x="169" y="971"/>
                    <a:pt x="1" y="1353"/>
                    <a:pt x="169" y="1655"/>
                  </a:cubicBezTo>
                  <a:cubicBezTo>
                    <a:pt x="289" y="1865"/>
                    <a:pt x="533" y="1966"/>
                    <a:pt x="767" y="2029"/>
                  </a:cubicBezTo>
                  <a:cubicBezTo>
                    <a:pt x="1119" y="2126"/>
                    <a:pt x="1480" y="2174"/>
                    <a:pt x="1840" y="2174"/>
                  </a:cubicBezTo>
                  <a:cubicBezTo>
                    <a:pt x="2324" y="2174"/>
                    <a:pt x="2807" y="2088"/>
                    <a:pt x="3265" y="1916"/>
                  </a:cubicBezTo>
                  <a:cubicBezTo>
                    <a:pt x="3598" y="1789"/>
                    <a:pt x="3950" y="1577"/>
                    <a:pt x="4024" y="1229"/>
                  </a:cubicBezTo>
                  <a:cubicBezTo>
                    <a:pt x="4095" y="901"/>
                    <a:pt x="3882" y="563"/>
                    <a:pt x="3597" y="385"/>
                  </a:cubicBezTo>
                  <a:cubicBezTo>
                    <a:pt x="3312" y="207"/>
                    <a:pt x="2456" y="23"/>
                    <a:pt x="2120" y="3"/>
                  </a:cubicBezTo>
                  <a:cubicBezTo>
                    <a:pt x="2085" y="1"/>
                    <a:pt x="2050" y="1"/>
                    <a:pt x="20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41"/>
            <p:cNvSpPr/>
            <p:nvPr/>
          </p:nvSpPr>
          <p:spPr>
            <a:xfrm>
              <a:off x="8068309" y="4724385"/>
              <a:ext cx="43196" cy="17579"/>
            </a:xfrm>
            <a:custGeom>
              <a:rect b="b" l="l" r="r" t="t"/>
              <a:pathLst>
                <a:path extrusionOk="0" h="604" w="1484">
                  <a:moveTo>
                    <a:pt x="391" y="1"/>
                  </a:moveTo>
                  <a:cubicBezTo>
                    <a:pt x="334" y="1"/>
                    <a:pt x="277" y="7"/>
                    <a:pt x="222" y="25"/>
                  </a:cubicBezTo>
                  <a:cubicBezTo>
                    <a:pt x="104" y="63"/>
                    <a:pt x="1" y="175"/>
                    <a:pt x="13" y="299"/>
                  </a:cubicBezTo>
                  <a:cubicBezTo>
                    <a:pt x="30" y="458"/>
                    <a:pt x="211" y="539"/>
                    <a:pt x="368" y="567"/>
                  </a:cubicBezTo>
                  <a:cubicBezTo>
                    <a:pt x="498" y="592"/>
                    <a:pt x="631" y="604"/>
                    <a:pt x="763" y="604"/>
                  </a:cubicBezTo>
                  <a:cubicBezTo>
                    <a:pt x="1007" y="604"/>
                    <a:pt x="1251" y="561"/>
                    <a:pt x="1484" y="477"/>
                  </a:cubicBezTo>
                  <a:cubicBezTo>
                    <a:pt x="1344" y="156"/>
                    <a:pt x="939" y="67"/>
                    <a:pt x="594" y="19"/>
                  </a:cubicBezTo>
                  <a:cubicBezTo>
                    <a:pt x="527" y="9"/>
                    <a:pt x="459" y="1"/>
                    <a:pt x="39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41"/>
            <p:cNvSpPr/>
            <p:nvPr/>
          </p:nvSpPr>
          <p:spPr>
            <a:xfrm>
              <a:off x="7900247" y="4757273"/>
              <a:ext cx="42119" cy="40893"/>
            </a:xfrm>
            <a:custGeom>
              <a:rect b="b" l="l" r="r" t="t"/>
              <a:pathLst>
                <a:path extrusionOk="0" h="1405" w="1447">
                  <a:moveTo>
                    <a:pt x="1094" y="0"/>
                  </a:moveTo>
                  <a:cubicBezTo>
                    <a:pt x="958" y="0"/>
                    <a:pt x="810" y="70"/>
                    <a:pt x="697" y="155"/>
                  </a:cubicBezTo>
                  <a:cubicBezTo>
                    <a:pt x="476" y="317"/>
                    <a:pt x="293" y="528"/>
                    <a:pt x="160" y="768"/>
                  </a:cubicBezTo>
                  <a:cubicBezTo>
                    <a:pt x="58" y="949"/>
                    <a:pt x="1" y="1211"/>
                    <a:pt x="163" y="1342"/>
                  </a:cubicBezTo>
                  <a:cubicBezTo>
                    <a:pt x="219" y="1387"/>
                    <a:pt x="286" y="1405"/>
                    <a:pt x="357" y="1405"/>
                  </a:cubicBezTo>
                  <a:cubicBezTo>
                    <a:pt x="442" y="1405"/>
                    <a:pt x="532" y="1379"/>
                    <a:pt x="610" y="1345"/>
                  </a:cubicBezTo>
                  <a:cubicBezTo>
                    <a:pt x="934" y="1203"/>
                    <a:pt x="1194" y="944"/>
                    <a:pt x="1338" y="621"/>
                  </a:cubicBezTo>
                  <a:cubicBezTo>
                    <a:pt x="1417" y="440"/>
                    <a:pt x="1446" y="200"/>
                    <a:pt x="1296" y="71"/>
                  </a:cubicBezTo>
                  <a:cubicBezTo>
                    <a:pt x="1238" y="21"/>
                    <a:pt x="1168" y="0"/>
                    <a:pt x="10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41"/>
            <p:cNvSpPr/>
            <p:nvPr/>
          </p:nvSpPr>
          <p:spPr>
            <a:xfrm>
              <a:off x="7922630" y="4808584"/>
              <a:ext cx="77455" cy="49246"/>
            </a:xfrm>
            <a:custGeom>
              <a:rect b="b" l="l" r="r" t="t"/>
              <a:pathLst>
                <a:path extrusionOk="0" h="1692" w="2661">
                  <a:moveTo>
                    <a:pt x="1721" y="0"/>
                  </a:moveTo>
                  <a:cubicBezTo>
                    <a:pt x="1714" y="0"/>
                    <a:pt x="1707" y="0"/>
                    <a:pt x="1699" y="0"/>
                  </a:cubicBezTo>
                  <a:cubicBezTo>
                    <a:pt x="1164" y="8"/>
                    <a:pt x="659" y="248"/>
                    <a:pt x="314" y="657"/>
                  </a:cubicBezTo>
                  <a:cubicBezTo>
                    <a:pt x="131" y="877"/>
                    <a:pt x="1" y="1200"/>
                    <a:pt x="151" y="1445"/>
                  </a:cubicBezTo>
                  <a:cubicBezTo>
                    <a:pt x="268" y="1633"/>
                    <a:pt x="496" y="1692"/>
                    <a:pt x="726" y="1692"/>
                  </a:cubicBezTo>
                  <a:cubicBezTo>
                    <a:pt x="805" y="1692"/>
                    <a:pt x="884" y="1685"/>
                    <a:pt x="959" y="1674"/>
                  </a:cubicBezTo>
                  <a:cubicBezTo>
                    <a:pt x="1334" y="1620"/>
                    <a:pt x="1699" y="1510"/>
                    <a:pt x="2043" y="1350"/>
                  </a:cubicBezTo>
                  <a:cubicBezTo>
                    <a:pt x="2306" y="1228"/>
                    <a:pt x="2580" y="1041"/>
                    <a:pt x="2625" y="754"/>
                  </a:cubicBezTo>
                  <a:cubicBezTo>
                    <a:pt x="2660" y="530"/>
                    <a:pt x="2534" y="301"/>
                    <a:pt x="2348" y="171"/>
                  </a:cubicBezTo>
                  <a:cubicBezTo>
                    <a:pt x="2167" y="45"/>
                    <a:pt x="1941" y="0"/>
                    <a:pt x="172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41"/>
            <p:cNvSpPr/>
            <p:nvPr/>
          </p:nvSpPr>
          <p:spPr>
            <a:xfrm>
              <a:off x="8021767" y="4807274"/>
              <a:ext cx="35307" cy="20810"/>
            </a:xfrm>
            <a:custGeom>
              <a:rect b="b" l="l" r="r" t="t"/>
              <a:pathLst>
                <a:path extrusionOk="0" h="715" w="1213">
                  <a:moveTo>
                    <a:pt x="683" y="1"/>
                  </a:moveTo>
                  <a:cubicBezTo>
                    <a:pt x="576" y="1"/>
                    <a:pt x="466" y="24"/>
                    <a:pt x="363" y="56"/>
                  </a:cubicBezTo>
                  <a:cubicBezTo>
                    <a:pt x="208" y="104"/>
                    <a:pt x="39" y="195"/>
                    <a:pt x="19" y="355"/>
                  </a:cubicBezTo>
                  <a:cubicBezTo>
                    <a:pt x="1" y="490"/>
                    <a:pt x="107" y="617"/>
                    <a:pt x="231" y="669"/>
                  </a:cubicBezTo>
                  <a:cubicBezTo>
                    <a:pt x="318" y="706"/>
                    <a:pt x="413" y="715"/>
                    <a:pt x="509" y="715"/>
                  </a:cubicBezTo>
                  <a:cubicBezTo>
                    <a:pt x="551" y="715"/>
                    <a:pt x="594" y="713"/>
                    <a:pt x="635" y="711"/>
                  </a:cubicBezTo>
                  <a:cubicBezTo>
                    <a:pt x="815" y="705"/>
                    <a:pt x="1022" y="680"/>
                    <a:pt x="1115" y="527"/>
                  </a:cubicBezTo>
                  <a:cubicBezTo>
                    <a:pt x="1213" y="363"/>
                    <a:pt x="1100" y="134"/>
                    <a:pt x="926" y="52"/>
                  </a:cubicBezTo>
                  <a:cubicBezTo>
                    <a:pt x="850" y="15"/>
                    <a:pt x="767" y="1"/>
                    <a:pt x="6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41"/>
            <p:cNvSpPr/>
            <p:nvPr/>
          </p:nvSpPr>
          <p:spPr>
            <a:xfrm>
              <a:off x="7991031" y="4853143"/>
              <a:ext cx="61853" cy="36760"/>
            </a:xfrm>
            <a:custGeom>
              <a:rect b="b" l="l" r="r" t="t"/>
              <a:pathLst>
                <a:path extrusionOk="0" h="1263" w="2125">
                  <a:moveTo>
                    <a:pt x="1224" y="0"/>
                  </a:moveTo>
                  <a:cubicBezTo>
                    <a:pt x="883" y="0"/>
                    <a:pt x="542" y="143"/>
                    <a:pt x="289" y="375"/>
                  </a:cubicBezTo>
                  <a:cubicBezTo>
                    <a:pt x="134" y="516"/>
                    <a:pt x="1" y="726"/>
                    <a:pt x="71" y="925"/>
                  </a:cubicBezTo>
                  <a:cubicBezTo>
                    <a:pt x="139" y="1124"/>
                    <a:pt x="377" y="1206"/>
                    <a:pt x="588" y="1236"/>
                  </a:cubicBezTo>
                  <a:cubicBezTo>
                    <a:pt x="714" y="1253"/>
                    <a:pt x="842" y="1262"/>
                    <a:pt x="970" y="1262"/>
                  </a:cubicBezTo>
                  <a:cubicBezTo>
                    <a:pt x="1154" y="1262"/>
                    <a:pt x="1338" y="1244"/>
                    <a:pt x="1520" y="1206"/>
                  </a:cubicBezTo>
                  <a:cubicBezTo>
                    <a:pt x="1691" y="1171"/>
                    <a:pt x="1869" y="1112"/>
                    <a:pt x="1981" y="977"/>
                  </a:cubicBezTo>
                  <a:cubicBezTo>
                    <a:pt x="2125" y="799"/>
                    <a:pt x="2108" y="527"/>
                    <a:pt x="1976" y="339"/>
                  </a:cubicBezTo>
                  <a:cubicBezTo>
                    <a:pt x="1846" y="152"/>
                    <a:pt x="1623" y="47"/>
                    <a:pt x="1397" y="13"/>
                  </a:cubicBezTo>
                  <a:cubicBezTo>
                    <a:pt x="1340" y="4"/>
                    <a:pt x="1282" y="0"/>
                    <a:pt x="12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41"/>
            <p:cNvSpPr/>
            <p:nvPr/>
          </p:nvSpPr>
          <p:spPr>
            <a:xfrm>
              <a:off x="8077972" y="4793275"/>
              <a:ext cx="68141" cy="50468"/>
            </a:xfrm>
            <a:custGeom>
              <a:rect b="b" l="l" r="r" t="t"/>
              <a:pathLst>
                <a:path extrusionOk="0" h="1734" w="2341">
                  <a:moveTo>
                    <a:pt x="680" y="1"/>
                  </a:moveTo>
                  <a:cubicBezTo>
                    <a:pt x="616" y="1"/>
                    <a:pt x="554" y="11"/>
                    <a:pt x="494" y="34"/>
                  </a:cubicBezTo>
                  <a:cubicBezTo>
                    <a:pt x="322" y="101"/>
                    <a:pt x="206" y="266"/>
                    <a:pt x="150" y="443"/>
                  </a:cubicBezTo>
                  <a:cubicBezTo>
                    <a:pt x="0" y="915"/>
                    <a:pt x="271" y="1480"/>
                    <a:pt x="732" y="1661"/>
                  </a:cubicBezTo>
                  <a:cubicBezTo>
                    <a:pt x="863" y="1712"/>
                    <a:pt x="1001" y="1734"/>
                    <a:pt x="1141" y="1734"/>
                  </a:cubicBezTo>
                  <a:cubicBezTo>
                    <a:pt x="1350" y="1734"/>
                    <a:pt x="1563" y="1685"/>
                    <a:pt x="1760" y="1611"/>
                  </a:cubicBezTo>
                  <a:cubicBezTo>
                    <a:pt x="2040" y="1508"/>
                    <a:pt x="2341" y="1291"/>
                    <a:pt x="2316" y="994"/>
                  </a:cubicBezTo>
                  <a:cubicBezTo>
                    <a:pt x="2297" y="760"/>
                    <a:pt x="2081" y="596"/>
                    <a:pt x="1878" y="478"/>
                  </a:cubicBezTo>
                  <a:cubicBezTo>
                    <a:pt x="1626" y="331"/>
                    <a:pt x="1362" y="203"/>
                    <a:pt x="1088" y="98"/>
                  </a:cubicBezTo>
                  <a:cubicBezTo>
                    <a:pt x="958" y="47"/>
                    <a:pt x="817" y="1"/>
                    <a:pt x="6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41"/>
            <p:cNvSpPr/>
            <p:nvPr/>
          </p:nvSpPr>
          <p:spPr>
            <a:xfrm>
              <a:off x="8148148" y="4848661"/>
              <a:ext cx="40459" cy="26660"/>
            </a:xfrm>
            <a:custGeom>
              <a:rect b="b" l="l" r="r" t="t"/>
              <a:pathLst>
                <a:path extrusionOk="0" h="916" w="1390">
                  <a:moveTo>
                    <a:pt x="694" y="0"/>
                  </a:moveTo>
                  <a:cubicBezTo>
                    <a:pt x="646" y="0"/>
                    <a:pt x="599" y="4"/>
                    <a:pt x="552" y="10"/>
                  </a:cubicBezTo>
                  <a:cubicBezTo>
                    <a:pt x="408" y="30"/>
                    <a:pt x="263" y="83"/>
                    <a:pt x="159" y="184"/>
                  </a:cubicBezTo>
                  <a:cubicBezTo>
                    <a:pt x="57" y="286"/>
                    <a:pt x="1" y="448"/>
                    <a:pt x="52" y="585"/>
                  </a:cubicBezTo>
                  <a:cubicBezTo>
                    <a:pt x="128" y="787"/>
                    <a:pt x="379" y="852"/>
                    <a:pt x="592" y="888"/>
                  </a:cubicBezTo>
                  <a:cubicBezTo>
                    <a:pt x="681" y="903"/>
                    <a:pt x="776" y="915"/>
                    <a:pt x="868" y="915"/>
                  </a:cubicBezTo>
                  <a:cubicBezTo>
                    <a:pt x="1002" y="915"/>
                    <a:pt x="1131" y="888"/>
                    <a:pt x="1225" y="797"/>
                  </a:cubicBezTo>
                  <a:cubicBezTo>
                    <a:pt x="1390" y="637"/>
                    <a:pt x="1355" y="342"/>
                    <a:pt x="1193" y="181"/>
                  </a:cubicBezTo>
                  <a:cubicBezTo>
                    <a:pt x="1064" y="53"/>
                    <a:pt x="878" y="0"/>
                    <a:pt x="6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41"/>
            <p:cNvSpPr/>
            <p:nvPr/>
          </p:nvSpPr>
          <p:spPr>
            <a:xfrm>
              <a:off x="8218761" y="4829335"/>
              <a:ext cx="103215" cy="65370"/>
            </a:xfrm>
            <a:custGeom>
              <a:rect b="b" l="l" r="r" t="t"/>
              <a:pathLst>
                <a:path extrusionOk="0" h="2246" w="3546">
                  <a:moveTo>
                    <a:pt x="1204" y="1"/>
                  </a:moveTo>
                  <a:cubicBezTo>
                    <a:pt x="1189" y="1"/>
                    <a:pt x="1175" y="1"/>
                    <a:pt x="1160" y="1"/>
                  </a:cubicBezTo>
                  <a:cubicBezTo>
                    <a:pt x="714" y="10"/>
                    <a:pt x="211" y="201"/>
                    <a:pt x="81" y="625"/>
                  </a:cubicBezTo>
                  <a:cubicBezTo>
                    <a:pt x="1" y="885"/>
                    <a:pt x="87" y="1177"/>
                    <a:pt x="255" y="1393"/>
                  </a:cubicBezTo>
                  <a:cubicBezTo>
                    <a:pt x="422" y="1608"/>
                    <a:pt x="662" y="1758"/>
                    <a:pt x="906" y="1876"/>
                  </a:cubicBezTo>
                  <a:cubicBezTo>
                    <a:pt x="1417" y="2119"/>
                    <a:pt x="1974" y="2246"/>
                    <a:pt x="2537" y="2246"/>
                  </a:cubicBezTo>
                  <a:cubicBezTo>
                    <a:pt x="2587" y="2246"/>
                    <a:pt x="2638" y="2245"/>
                    <a:pt x="2688" y="2243"/>
                  </a:cubicBezTo>
                  <a:cubicBezTo>
                    <a:pt x="2927" y="2233"/>
                    <a:pt x="3190" y="2187"/>
                    <a:pt x="3338" y="1999"/>
                  </a:cubicBezTo>
                  <a:cubicBezTo>
                    <a:pt x="3546" y="1739"/>
                    <a:pt x="3423" y="1349"/>
                    <a:pt x="3236" y="1075"/>
                  </a:cubicBezTo>
                  <a:cubicBezTo>
                    <a:pt x="2788" y="415"/>
                    <a:pt x="2000" y="1"/>
                    <a:pt x="12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41"/>
            <p:cNvSpPr/>
            <p:nvPr/>
          </p:nvSpPr>
          <p:spPr>
            <a:xfrm>
              <a:off x="8333441" y="4839493"/>
              <a:ext cx="44505" cy="30182"/>
            </a:xfrm>
            <a:custGeom>
              <a:rect b="b" l="l" r="r" t="t"/>
              <a:pathLst>
                <a:path extrusionOk="0" h="1037" w="1529">
                  <a:moveTo>
                    <a:pt x="548" y="0"/>
                  </a:moveTo>
                  <a:cubicBezTo>
                    <a:pt x="394" y="0"/>
                    <a:pt x="243" y="57"/>
                    <a:pt x="157" y="183"/>
                  </a:cubicBezTo>
                  <a:cubicBezTo>
                    <a:pt x="1" y="415"/>
                    <a:pt x="149" y="753"/>
                    <a:pt x="389" y="895"/>
                  </a:cubicBezTo>
                  <a:cubicBezTo>
                    <a:pt x="601" y="1020"/>
                    <a:pt x="857" y="1037"/>
                    <a:pt x="1106" y="1037"/>
                  </a:cubicBezTo>
                  <a:cubicBezTo>
                    <a:pt x="1140" y="1037"/>
                    <a:pt x="1174" y="1036"/>
                    <a:pt x="1208" y="1036"/>
                  </a:cubicBezTo>
                  <a:cubicBezTo>
                    <a:pt x="1276" y="1036"/>
                    <a:pt x="1349" y="1033"/>
                    <a:pt x="1403" y="991"/>
                  </a:cubicBezTo>
                  <a:cubicBezTo>
                    <a:pt x="1528" y="892"/>
                    <a:pt x="1439" y="691"/>
                    <a:pt x="1341" y="564"/>
                  </a:cubicBezTo>
                  <a:cubicBezTo>
                    <a:pt x="1194" y="369"/>
                    <a:pt x="1038" y="167"/>
                    <a:pt x="819" y="61"/>
                  </a:cubicBezTo>
                  <a:cubicBezTo>
                    <a:pt x="737" y="21"/>
                    <a:pt x="642" y="0"/>
                    <a:pt x="5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41"/>
            <p:cNvSpPr/>
            <p:nvPr/>
          </p:nvSpPr>
          <p:spPr>
            <a:xfrm>
              <a:off x="8351196" y="4788211"/>
              <a:ext cx="60718" cy="47499"/>
            </a:xfrm>
            <a:custGeom>
              <a:rect b="b" l="l" r="r" t="t"/>
              <a:pathLst>
                <a:path extrusionOk="0" h="1632" w="2086">
                  <a:moveTo>
                    <a:pt x="157" y="1"/>
                  </a:moveTo>
                  <a:lnTo>
                    <a:pt x="358" y="121"/>
                  </a:lnTo>
                  <a:lnTo>
                    <a:pt x="358" y="121"/>
                  </a:lnTo>
                  <a:cubicBezTo>
                    <a:pt x="189" y="146"/>
                    <a:pt x="55" y="277"/>
                    <a:pt x="30" y="446"/>
                  </a:cubicBezTo>
                  <a:cubicBezTo>
                    <a:pt x="0" y="634"/>
                    <a:pt x="109" y="815"/>
                    <a:pt x="234" y="959"/>
                  </a:cubicBezTo>
                  <a:cubicBezTo>
                    <a:pt x="521" y="1287"/>
                    <a:pt x="906" y="1515"/>
                    <a:pt x="1332" y="1609"/>
                  </a:cubicBezTo>
                  <a:cubicBezTo>
                    <a:pt x="1398" y="1623"/>
                    <a:pt x="1470" y="1632"/>
                    <a:pt x="1541" y="1632"/>
                  </a:cubicBezTo>
                  <a:cubicBezTo>
                    <a:pt x="1745" y="1632"/>
                    <a:pt x="1947" y="1564"/>
                    <a:pt x="2014" y="1381"/>
                  </a:cubicBezTo>
                  <a:cubicBezTo>
                    <a:pt x="2086" y="1188"/>
                    <a:pt x="1959" y="982"/>
                    <a:pt x="1821" y="829"/>
                  </a:cubicBezTo>
                  <a:cubicBezTo>
                    <a:pt x="1387" y="357"/>
                    <a:pt x="795" y="61"/>
                    <a:pt x="1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41"/>
            <p:cNvSpPr/>
            <p:nvPr/>
          </p:nvSpPr>
          <p:spPr>
            <a:xfrm>
              <a:off x="8292925" y="4759194"/>
              <a:ext cx="34551" cy="21596"/>
            </a:xfrm>
            <a:custGeom>
              <a:rect b="b" l="l" r="r" t="t"/>
              <a:pathLst>
                <a:path extrusionOk="0" h="742" w="1187">
                  <a:moveTo>
                    <a:pt x="187" y="0"/>
                  </a:moveTo>
                  <a:cubicBezTo>
                    <a:pt x="150" y="0"/>
                    <a:pt x="115" y="9"/>
                    <a:pt x="84" y="32"/>
                  </a:cubicBezTo>
                  <a:cubicBezTo>
                    <a:pt x="15" y="83"/>
                    <a:pt x="1" y="186"/>
                    <a:pt x="32" y="267"/>
                  </a:cubicBezTo>
                  <a:cubicBezTo>
                    <a:pt x="63" y="347"/>
                    <a:pt x="129" y="409"/>
                    <a:pt x="199" y="460"/>
                  </a:cubicBezTo>
                  <a:cubicBezTo>
                    <a:pt x="413" y="620"/>
                    <a:pt x="666" y="717"/>
                    <a:pt x="934" y="741"/>
                  </a:cubicBezTo>
                  <a:cubicBezTo>
                    <a:pt x="944" y="741"/>
                    <a:pt x="955" y="742"/>
                    <a:pt x="965" y="742"/>
                  </a:cubicBezTo>
                  <a:cubicBezTo>
                    <a:pt x="1052" y="742"/>
                    <a:pt x="1150" y="717"/>
                    <a:pt x="1168" y="634"/>
                  </a:cubicBezTo>
                  <a:cubicBezTo>
                    <a:pt x="1187" y="549"/>
                    <a:pt x="1098" y="481"/>
                    <a:pt x="1024" y="436"/>
                  </a:cubicBezTo>
                  <a:lnTo>
                    <a:pt x="417" y="81"/>
                  </a:lnTo>
                  <a:cubicBezTo>
                    <a:pt x="348" y="40"/>
                    <a:pt x="264" y="0"/>
                    <a:pt x="1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41"/>
            <p:cNvSpPr/>
            <p:nvPr/>
          </p:nvSpPr>
          <p:spPr>
            <a:xfrm>
              <a:off x="8127017" y="4705380"/>
              <a:ext cx="62814" cy="35072"/>
            </a:xfrm>
            <a:custGeom>
              <a:rect b="b" l="l" r="r" t="t"/>
              <a:pathLst>
                <a:path extrusionOk="0" h="1205" w="2158">
                  <a:moveTo>
                    <a:pt x="1041" y="1"/>
                  </a:moveTo>
                  <a:cubicBezTo>
                    <a:pt x="851" y="1"/>
                    <a:pt x="662" y="42"/>
                    <a:pt x="492" y="127"/>
                  </a:cubicBezTo>
                  <a:cubicBezTo>
                    <a:pt x="232" y="257"/>
                    <a:pt x="1" y="555"/>
                    <a:pt x="112" y="825"/>
                  </a:cubicBezTo>
                  <a:cubicBezTo>
                    <a:pt x="199" y="1035"/>
                    <a:pt x="448" y="1124"/>
                    <a:pt x="671" y="1161"/>
                  </a:cubicBezTo>
                  <a:cubicBezTo>
                    <a:pt x="839" y="1190"/>
                    <a:pt x="1008" y="1205"/>
                    <a:pt x="1178" y="1205"/>
                  </a:cubicBezTo>
                  <a:cubicBezTo>
                    <a:pt x="1303" y="1205"/>
                    <a:pt x="1428" y="1197"/>
                    <a:pt x="1554" y="1181"/>
                  </a:cubicBezTo>
                  <a:cubicBezTo>
                    <a:pt x="1801" y="1150"/>
                    <a:pt x="2092" y="1040"/>
                    <a:pt x="2133" y="794"/>
                  </a:cubicBezTo>
                  <a:cubicBezTo>
                    <a:pt x="2157" y="634"/>
                    <a:pt x="2063" y="481"/>
                    <a:pt x="1948" y="367"/>
                  </a:cubicBezTo>
                  <a:cubicBezTo>
                    <a:pt x="1712" y="128"/>
                    <a:pt x="1376" y="1"/>
                    <a:pt x="104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41"/>
            <p:cNvSpPr/>
            <p:nvPr/>
          </p:nvSpPr>
          <p:spPr>
            <a:xfrm>
              <a:off x="8196058" y="4743972"/>
              <a:ext cx="30097" cy="18365"/>
            </a:xfrm>
            <a:custGeom>
              <a:rect b="b" l="l" r="r" t="t"/>
              <a:pathLst>
                <a:path extrusionOk="0" h="631" w="1034">
                  <a:moveTo>
                    <a:pt x="350" y="1"/>
                  </a:moveTo>
                  <a:cubicBezTo>
                    <a:pt x="217" y="1"/>
                    <a:pt x="78" y="71"/>
                    <a:pt x="41" y="197"/>
                  </a:cubicBezTo>
                  <a:cubicBezTo>
                    <a:pt x="0" y="332"/>
                    <a:pt x="93" y="479"/>
                    <a:pt x="217" y="545"/>
                  </a:cubicBezTo>
                  <a:cubicBezTo>
                    <a:pt x="341" y="613"/>
                    <a:pt x="487" y="623"/>
                    <a:pt x="627" y="629"/>
                  </a:cubicBezTo>
                  <a:cubicBezTo>
                    <a:pt x="644" y="630"/>
                    <a:pt x="661" y="630"/>
                    <a:pt x="679" y="630"/>
                  </a:cubicBezTo>
                  <a:cubicBezTo>
                    <a:pt x="811" y="630"/>
                    <a:pt x="957" y="601"/>
                    <a:pt x="993" y="480"/>
                  </a:cubicBezTo>
                  <a:cubicBezTo>
                    <a:pt x="1033" y="344"/>
                    <a:pt x="891" y="226"/>
                    <a:pt x="767" y="155"/>
                  </a:cubicBezTo>
                  <a:cubicBezTo>
                    <a:pt x="643" y="82"/>
                    <a:pt x="518" y="11"/>
                    <a:pt x="378" y="2"/>
                  </a:cubicBezTo>
                  <a:cubicBezTo>
                    <a:pt x="369" y="1"/>
                    <a:pt x="359" y="1"/>
                    <a:pt x="35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41"/>
            <p:cNvSpPr/>
            <p:nvPr/>
          </p:nvSpPr>
          <p:spPr>
            <a:xfrm>
              <a:off x="7973974" y="4695426"/>
              <a:ext cx="65928" cy="30182"/>
            </a:xfrm>
            <a:custGeom>
              <a:rect b="b" l="l" r="r" t="t"/>
              <a:pathLst>
                <a:path extrusionOk="0" h="1037" w="2265">
                  <a:moveTo>
                    <a:pt x="1197" y="0"/>
                  </a:moveTo>
                  <a:cubicBezTo>
                    <a:pt x="964" y="0"/>
                    <a:pt x="732" y="37"/>
                    <a:pt x="508" y="110"/>
                  </a:cubicBezTo>
                  <a:cubicBezTo>
                    <a:pt x="379" y="151"/>
                    <a:pt x="251" y="207"/>
                    <a:pt x="155" y="303"/>
                  </a:cubicBezTo>
                  <a:cubicBezTo>
                    <a:pt x="59" y="399"/>
                    <a:pt x="0" y="541"/>
                    <a:pt x="34" y="673"/>
                  </a:cubicBezTo>
                  <a:cubicBezTo>
                    <a:pt x="90" y="888"/>
                    <a:pt x="344" y="978"/>
                    <a:pt x="564" y="1009"/>
                  </a:cubicBezTo>
                  <a:cubicBezTo>
                    <a:pt x="699" y="1027"/>
                    <a:pt x="835" y="1036"/>
                    <a:pt x="971" y="1036"/>
                  </a:cubicBezTo>
                  <a:cubicBezTo>
                    <a:pt x="1251" y="1036"/>
                    <a:pt x="1531" y="997"/>
                    <a:pt x="1802" y="919"/>
                  </a:cubicBezTo>
                  <a:cubicBezTo>
                    <a:pt x="2010" y="860"/>
                    <a:pt x="2243" y="735"/>
                    <a:pt x="2254" y="520"/>
                  </a:cubicBezTo>
                  <a:cubicBezTo>
                    <a:pt x="2265" y="297"/>
                    <a:pt x="2025" y="150"/>
                    <a:pt x="1810" y="86"/>
                  </a:cubicBezTo>
                  <a:cubicBezTo>
                    <a:pt x="1610" y="29"/>
                    <a:pt x="1403" y="0"/>
                    <a:pt x="11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41"/>
            <p:cNvSpPr/>
            <p:nvPr/>
          </p:nvSpPr>
          <p:spPr>
            <a:xfrm>
              <a:off x="8394856" y="4856373"/>
              <a:ext cx="76495" cy="71453"/>
            </a:xfrm>
            <a:custGeom>
              <a:rect b="b" l="l" r="r" t="t"/>
              <a:pathLst>
                <a:path extrusionOk="0" h="2455" w="2628">
                  <a:moveTo>
                    <a:pt x="833" y="0"/>
                  </a:moveTo>
                  <a:cubicBezTo>
                    <a:pt x="705" y="0"/>
                    <a:pt x="578" y="27"/>
                    <a:pt x="465" y="86"/>
                  </a:cubicBezTo>
                  <a:cubicBezTo>
                    <a:pt x="155" y="247"/>
                    <a:pt x="0" y="628"/>
                    <a:pt x="41" y="973"/>
                  </a:cubicBezTo>
                  <a:cubicBezTo>
                    <a:pt x="83" y="1318"/>
                    <a:pt x="288" y="1629"/>
                    <a:pt x="544" y="1866"/>
                  </a:cubicBezTo>
                  <a:cubicBezTo>
                    <a:pt x="846" y="2142"/>
                    <a:pt x="1214" y="2334"/>
                    <a:pt x="1615" y="2422"/>
                  </a:cubicBezTo>
                  <a:cubicBezTo>
                    <a:pt x="1707" y="2442"/>
                    <a:pt x="1804" y="2454"/>
                    <a:pt x="1900" y="2454"/>
                  </a:cubicBezTo>
                  <a:cubicBezTo>
                    <a:pt x="2097" y="2454"/>
                    <a:pt x="2289" y="2402"/>
                    <a:pt x="2415" y="2258"/>
                  </a:cubicBezTo>
                  <a:cubicBezTo>
                    <a:pt x="2628" y="2016"/>
                    <a:pt x="2553" y="1639"/>
                    <a:pt x="2419" y="1348"/>
                  </a:cubicBezTo>
                  <a:cubicBezTo>
                    <a:pt x="2254" y="992"/>
                    <a:pt x="2018" y="671"/>
                    <a:pt x="1725" y="409"/>
                  </a:cubicBezTo>
                  <a:cubicBezTo>
                    <a:pt x="1553" y="255"/>
                    <a:pt x="1360" y="118"/>
                    <a:pt x="1140" y="49"/>
                  </a:cubicBezTo>
                  <a:cubicBezTo>
                    <a:pt x="1041" y="18"/>
                    <a:pt x="936" y="0"/>
                    <a:pt x="8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41"/>
            <p:cNvSpPr/>
            <p:nvPr/>
          </p:nvSpPr>
          <p:spPr>
            <a:xfrm>
              <a:off x="8072820" y="4896624"/>
              <a:ext cx="125482" cy="66621"/>
            </a:xfrm>
            <a:custGeom>
              <a:rect b="b" l="l" r="r" t="t"/>
              <a:pathLst>
                <a:path extrusionOk="0" h="2289" w="4311">
                  <a:moveTo>
                    <a:pt x="1545" y="1"/>
                  </a:moveTo>
                  <a:cubicBezTo>
                    <a:pt x="1267" y="1"/>
                    <a:pt x="994" y="46"/>
                    <a:pt x="745" y="164"/>
                  </a:cubicBezTo>
                  <a:cubicBezTo>
                    <a:pt x="323" y="367"/>
                    <a:pt x="1" y="828"/>
                    <a:pt x="81" y="1290"/>
                  </a:cubicBezTo>
                  <a:cubicBezTo>
                    <a:pt x="137" y="1612"/>
                    <a:pt x="377" y="1881"/>
                    <a:pt x="665" y="2036"/>
                  </a:cubicBezTo>
                  <a:cubicBezTo>
                    <a:pt x="953" y="2192"/>
                    <a:pt x="1284" y="2250"/>
                    <a:pt x="1609" y="2273"/>
                  </a:cubicBezTo>
                  <a:cubicBezTo>
                    <a:pt x="1745" y="2283"/>
                    <a:pt x="1881" y="2288"/>
                    <a:pt x="2017" y="2288"/>
                  </a:cubicBezTo>
                  <a:cubicBezTo>
                    <a:pt x="2518" y="2288"/>
                    <a:pt x="3017" y="2219"/>
                    <a:pt x="3501" y="2082"/>
                  </a:cubicBezTo>
                  <a:cubicBezTo>
                    <a:pt x="3861" y="1980"/>
                    <a:pt x="4269" y="1765"/>
                    <a:pt x="4292" y="1392"/>
                  </a:cubicBezTo>
                  <a:cubicBezTo>
                    <a:pt x="4310" y="1061"/>
                    <a:pt x="4008" y="805"/>
                    <a:pt x="3722" y="640"/>
                  </a:cubicBezTo>
                  <a:cubicBezTo>
                    <a:pt x="3225" y="353"/>
                    <a:pt x="2685" y="155"/>
                    <a:pt x="2121" y="56"/>
                  </a:cubicBezTo>
                  <a:cubicBezTo>
                    <a:pt x="1932" y="22"/>
                    <a:pt x="1738" y="1"/>
                    <a:pt x="154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41"/>
            <p:cNvSpPr/>
            <p:nvPr/>
          </p:nvSpPr>
          <p:spPr>
            <a:xfrm>
              <a:off x="8195883" y="4901805"/>
              <a:ext cx="65463" cy="39990"/>
            </a:xfrm>
            <a:custGeom>
              <a:rect b="b" l="l" r="r" t="t"/>
              <a:pathLst>
                <a:path extrusionOk="0" h="1374" w="2249">
                  <a:moveTo>
                    <a:pt x="759" y="1"/>
                  </a:moveTo>
                  <a:cubicBezTo>
                    <a:pt x="706" y="1"/>
                    <a:pt x="652" y="5"/>
                    <a:pt x="599" y="14"/>
                  </a:cubicBezTo>
                  <a:cubicBezTo>
                    <a:pt x="290" y="68"/>
                    <a:pt x="0" y="339"/>
                    <a:pt x="19" y="653"/>
                  </a:cubicBezTo>
                  <a:cubicBezTo>
                    <a:pt x="30" y="839"/>
                    <a:pt x="144" y="1010"/>
                    <a:pt x="294" y="1121"/>
                  </a:cubicBezTo>
                  <a:cubicBezTo>
                    <a:pt x="446" y="1232"/>
                    <a:pt x="629" y="1291"/>
                    <a:pt x="811" y="1327"/>
                  </a:cubicBezTo>
                  <a:cubicBezTo>
                    <a:pt x="970" y="1358"/>
                    <a:pt x="1131" y="1373"/>
                    <a:pt x="1292" y="1373"/>
                  </a:cubicBezTo>
                  <a:cubicBezTo>
                    <a:pt x="1453" y="1373"/>
                    <a:pt x="1614" y="1358"/>
                    <a:pt x="1773" y="1327"/>
                  </a:cubicBezTo>
                  <a:cubicBezTo>
                    <a:pt x="1991" y="1284"/>
                    <a:pt x="2248" y="1152"/>
                    <a:pt x="2239" y="929"/>
                  </a:cubicBezTo>
                  <a:cubicBezTo>
                    <a:pt x="2233" y="799"/>
                    <a:pt x="2134" y="695"/>
                    <a:pt x="2036" y="609"/>
                  </a:cubicBezTo>
                  <a:cubicBezTo>
                    <a:pt x="1872" y="465"/>
                    <a:pt x="1692" y="338"/>
                    <a:pt x="1500" y="231"/>
                  </a:cubicBezTo>
                  <a:cubicBezTo>
                    <a:pt x="1273" y="102"/>
                    <a:pt x="1017" y="1"/>
                    <a:pt x="75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41"/>
            <p:cNvSpPr/>
            <p:nvPr/>
          </p:nvSpPr>
          <p:spPr>
            <a:xfrm>
              <a:off x="8269174" y="4910740"/>
              <a:ext cx="107290" cy="51807"/>
            </a:xfrm>
            <a:custGeom>
              <a:rect b="b" l="l" r="r" t="t"/>
              <a:pathLst>
                <a:path extrusionOk="0" h="1780" w="3686">
                  <a:moveTo>
                    <a:pt x="2577" y="0"/>
                  </a:moveTo>
                  <a:cubicBezTo>
                    <a:pt x="1810" y="0"/>
                    <a:pt x="1053" y="372"/>
                    <a:pt x="408" y="814"/>
                  </a:cubicBezTo>
                  <a:cubicBezTo>
                    <a:pt x="297" y="890"/>
                    <a:pt x="185" y="970"/>
                    <a:pt x="109" y="1082"/>
                  </a:cubicBezTo>
                  <a:cubicBezTo>
                    <a:pt x="33" y="1193"/>
                    <a:pt x="1" y="1342"/>
                    <a:pt x="58" y="1464"/>
                  </a:cubicBezTo>
                  <a:cubicBezTo>
                    <a:pt x="133" y="1624"/>
                    <a:pt x="326" y="1681"/>
                    <a:pt x="499" y="1712"/>
                  </a:cubicBezTo>
                  <a:cubicBezTo>
                    <a:pt x="755" y="1757"/>
                    <a:pt x="1014" y="1780"/>
                    <a:pt x="1272" y="1780"/>
                  </a:cubicBezTo>
                  <a:cubicBezTo>
                    <a:pt x="1779" y="1780"/>
                    <a:pt x="2284" y="1693"/>
                    <a:pt x="2764" y="1521"/>
                  </a:cubicBezTo>
                  <a:cubicBezTo>
                    <a:pt x="3027" y="1427"/>
                    <a:pt x="3291" y="1302"/>
                    <a:pt x="3461" y="1082"/>
                  </a:cubicBezTo>
                  <a:cubicBezTo>
                    <a:pt x="3633" y="862"/>
                    <a:pt x="3685" y="529"/>
                    <a:pt x="3518" y="308"/>
                  </a:cubicBezTo>
                  <a:cubicBezTo>
                    <a:pt x="3399" y="151"/>
                    <a:pt x="3201" y="80"/>
                    <a:pt x="3009" y="42"/>
                  </a:cubicBezTo>
                  <a:cubicBezTo>
                    <a:pt x="2865" y="13"/>
                    <a:pt x="2721" y="0"/>
                    <a:pt x="25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41"/>
            <p:cNvSpPr/>
            <p:nvPr/>
          </p:nvSpPr>
          <p:spPr>
            <a:xfrm>
              <a:off x="8195971" y="4957045"/>
              <a:ext cx="63425" cy="34140"/>
            </a:xfrm>
            <a:custGeom>
              <a:rect b="b" l="l" r="r" t="t"/>
              <a:pathLst>
                <a:path extrusionOk="0" h="1173" w="2179">
                  <a:moveTo>
                    <a:pt x="1083" y="1"/>
                  </a:moveTo>
                  <a:cubicBezTo>
                    <a:pt x="1072" y="1"/>
                    <a:pt x="1062" y="2"/>
                    <a:pt x="1053" y="3"/>
                  </a:cubicBezTo>
                  <a:cubicBezTo>
                    <a:pt x="776" y="51"/>
                    <a:pt x="483" y="107"/>
                    <a:pt x="276" y="296"/>
                  </a:cubicBezTo>
                  <a:cubicBezTo>
                    <a:pt x="69" y="485"/>
                    <a:pt x="0" y="855"/>
                    <a:pt x="212" y="1037"/>
                  </a:cubicBezTo>
                  <a:cubicBezTo>
                    <a:pt x="318" y="1129"/>
                    <a:pt x="463" y="1153"/>
                    <a:pt x="604" y="1164"/>
                  </a:cubicBezTo>
                  <a:cubicBezTo>
                    <a:pt x="680" y="1170"/>
                    <a:pt x="755" y="1173"/>
                    <a:pt x="831" y="1173"/>
                  </a:cubicBezTo>
                  <a:cubicBezTo>
                    <a:pt x="1136" y="1173"/>
                    <a:pt x="1441" y="1125"/>
                    <a:pt x="1733" y="1031"/>
                  </a:cubicBezTo>
                  <a:cubicBezTo>
                    <a:pt x="1912" y="974"/>
                    <a:pt x="2110" y="870"/>
                    <a:pt x="2148" y="684"/>
                  </a:cubicBezTo>
                  <a:cubicBezTo>
                    <a:pt x="2179" y="531"/>
                    <a:pt x="2079" y="375"/>
                    <a:pt x="1948" y="290"/>
                  </a:cubicBezTo>
                  <a:cubicBezTo>
                    <a:pt x="1824" y="211"/>
                    <a:pt x="1274" y="1"/>
                    <a:pt x="10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41"/>
            <p:cNvSpPr/>
            <p:nvPr/>
          </p:nvSpPr>
          <p:spPr>
            <a:xfrm>
              <a:off x="8381147" y="4949100"/>
              <a:ext cx="54111" cy="29105"/>
            </a:xfrm>
            <a:custGeom>
              <a:rect b="b" l="l" r="r" t="t"/>
              <a:pathLst>
                <a:path extrusionOk="0" h="1000" w="1859">
                  <a:moveTo>
                    <a:pt x="1048" y="1"/>
                  </a:moveTo>
                  <a:cubicBezTo>
                    <a:pt x="813" y="1"/>
                    <a:pt x="579" y="57"/>
                    <a:pt x="374" y="171"/>
                  </a:cubicBezTo>
                  <a:cubicBezTo>
                    <a:pt x="184" y="276"/>
                    <a:pt x="1" y="482"/>
                    <a:pt x="64" y="691"/>
                  </a:cubicBezTo>
                  <a:cubicBezTo>
                    <a:pt x="125" y="891"/>
                    <a:pt x="368" y="964"/>
                    <a:pt x="575" y="985"/>
                  </a:cubicBezTo>
                  <a:cubicBezTo>
                    <a:pt x="675" y="995"/>
                    <a:pt x="775" y="1000"/>
                    <a:pt x="876" y="1000"/>
                  </a:cubicBezTo>
                  <a:cubicBezTo>
                    <a:pt x="1016" y="1000"/>
                    <a:pt x="1156" y="990"/>
                    <a:pt x="1295" y="971"/>
                  </a:cubicBezTo>
                  <a:cubicBezTo>
                    <a:pt x="1487" y="945"/>
                    <a:pt x="1701" y="882"/>
                    <a:pt x="1787" y="710"/>
                  </a:cubicBezTo>
                  <a:cubicBezTo>
                    <a:pt x="1859" y="567"/>
                    <a:pt x="1818" y="389"/>
                    <a:pt x="1729" y="259"/>
                  </a:cubicBezTo>
                  <a:cubicBezTo>
                    <a:pt x="1697" y="215"/>
                    <a:pt x="1707" y="203"/>
                    <a:pt x="1729" y="203"/>
                  </a:cubicBezTo>
                  <a:cubicBezTo>
                    <a:pt x="1755" y="203"/>
                    <a:pt x="1797" y="221"/>
                    <a:pt x="1803" y="221"/>
                  </a:cubicBezTo>
                  <a:cubicBezTo>
                    <a:pt x="1807" y="221"/>
                    <a:pt x="1798" y="214"/>
                    <a:pt x="1764" y="194"/>
                  </a:cubicBezTo>
                  <a:cubicBezTo>
                    <a:pt x="1549" y="65"/>
                    <a:pt x="1298" y="1"/>
                    <a:pt x="104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41"/>
            <p:cNvSpPr/>
            <p:nvPr/>
          </p:nvSpPr>
          <p:spPr>
            <a:xfrm>
              <a:off x="7602632" y="4754450"/>
              <a:ext cx="17610" cy="16124"/>
            </a:xfrm>
            <a:custGeom>
              <a:rect b="b" l="l" r="r" t="t"/>
              <a:pathLst>
                <a:path extrusionOk="0" h="554" w="605">
                  <a:moveTo>
                    <a:pt x="470" y="1"/>
                  </a:moveTo>
                  <a:cubicBezTo>
                    <a:pt x="451" y="1"/>
                    <a:pt x="433" y="7"/>
                    <a:pt x="417" y="20"/>
                  </a:cubicBezTo>
                  <a:lnTo>
                    <a:pt x="186" y="131"/>
                  </a:lnTo>
                  <a:cubicBezTo>
                    <a:pt x="59" y="232"/>
                    <a:pt x="1" y="394"/>
                    <a:pt x="32" y="554"/>
                  </a:cubicBezTo>
                  <a:cubicBezTo>
                    <a:pt x="219" y="538"/>
                    <a:pt x="391" y="450"/>
                    <a:pt x="513" y="308"/>
                  </a:cubicBezTo>
                  <a:cubicBezTo>
                    <a:pt x="563" y="249"/>
                    <a:pt x="604" y="174"/>
                    <a:pt x="589" y="100"/>
                  </a:cubicBezTo>
                  <a:cubicBezTo>
                    <a:pt x="578" y="45"/>
                    <a:pt x="522" y="1"/>
                    <a:pt x="47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41"/>
            <p:cNvSpPr/>
            <p:nvPr/>
          </p:nvSpPr>
          <p:spPr>
            <a:xfrm>
              <a:off x="7702992" y="4646909"/>
              <a:ext cx="32018" cy="26835"/>
            </a:xfrm>
            <a:custGeom>
              <a:rect b="b" l="l" r="r" t="t"/>
              <a:pathLst>
                <a:path extrusionOk="0" h="922" w="1100">
                  <a:moveTo>
                    <a:pt x="838" y="0"/>
                  </a:moveTo>
                  <a:cubicBezTo>
                    <a:pt x="820" y="0"/>
                    <a:pt x="801" y="2"/>
                    <a:pt x="783" y="4"/>
                  </a:cubicBezTo>
                  <a:cubicBezTo>
                    <a:pt x="494" y="41"/>
                    <a:pt x="283" y="292"/>
                    <a:pt x="124" y="535"/>
                  </a:cubicBezTo>
                  <a:cubicBezTo>
                    <a:pt x="61" y="633"/>
                    <a:pt x="0" y="761"/>
                    <a:pt x="68" y="854"/>
                  </a:cubicBezTo>
                  <a:cubicBezTo>
                    <a:pt x="103" y="903"/>
                    <a:pt x="158" y="921"/>
                    <a:pt x="217" y="921"/>
                  </a:cubicBezTo>
                  <a:cubicBezTo>
                    <a:pt x="284" y="921"/>
                    <a:pt x="357" y="898"/>
                    <a:pt x="417" y="869"/>
                  </a:cubicBezTo>
                  <a:cubicBezTo>
                    <a:pt x="598" y="781"/>
                    <a:pt x="765" y="667"/>
                    <a:pt x="912" y="529"/>
                  </a:cubicBezTo>
                  <a:cubicBezTo>
                    <a:pt x="975" y="470"/>
                    <a:pt x="1036" y="403"/>
                    <a:pt x="1067" y="323"/>
                  </a:cubicBezTo>
                  <a:cubicBezTo>
                    <a:pt x="1099" y="244"/>
                    <a:pt x="1095" y="145"/>
                    <a:pt x="1039" y="78"/>
                  </a:cubicBezTo>
                  <a:cubicBezTo>
                    <a:pt x="990" y="22"/>
                    <a:pt x="914" y="0"/>
                    <a:pt x="83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41"/>
            <p:cNvSpPr/>
            <p:nvPr/>
          </p:nvSpPr>
          <p:spPr>
            <a:xfrm>
              <a:off x="7762427" y="4625634"/>
              <a:ext cx="20463" cy="12573"/>
            </a:xfrm>
            <a:custGeom>
              <a:rect b="b" l="l" r="r" t="t"/>
              <a:pathLst>
                <a:path extrusionOk="0" h="432" w="703">
                  <a:moveTo>
                    <a:pt x="477" y="1"/>
                  </a:moveTo>
                  <a:cubicBezTo>
                    <a:pt x="345" y="1"/>
                    <a:pt x="214" y="50"/>
                    <a:pt x="113" y="144"/>
                  </a:cubicBezTo>
                  <a:cubicBezTo>
                    <a:pt x="48" y="206"/>
                    <a:pt x="0" y="317"/>
                    <a:pt x="60" y="385"/>
                  </a:cubicBezTo>
                  <a:cubicBezTo>
                    <a:pt x="93" y="422"/>
                    <a:pt x="146" y="432"/>
                    <a:pt x="197" y="432"/>
                  </a:cubicBezTo>
                  <a:cubicBezTo>
                    <a:pt x="201" y="432"/>
                    <a:pt x="205" y="432"/>
                    <a:pt x="209" y="432"/>
                  </a:cubicBezTo>
                  <a:cubicBezTo>
                    <a:pt x="437" y="419"/>
                    <a:pt x="632" y="268"/>
                    <a:pt x="703" y="51"/>
                  </a:cubicBezTo>
                  <a:cubicBezTo>
                    <a:pt x="631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41"/>
            <p:cNvSpPr/>
            <p:nvPr/>
          </p:nvSpPr>
          <p:spPr>
            <a:xfrm>
              <a:off x="7971879" y="4736056"/>
              <a:ext cx="78532" cy="39554"/>
            </a:xfrm>
            <a:custGeom>
              <a:rect b="b" l="l" r="r" t="t"/>
              <a:pathLst>
                <a:path extrusionOk="0" h="1359" w="2698">
                  <a:moveTo>
                    <a:pt x="1389" y="1"/>
                  </a:moveTo>
                  <a:cubicBezTo>
                    <a:pt x="1073" y="1"/>
                    <a:pt x="759" y="86"/>
                    <a:pt x="468" y="215"/>
                  </a:cubicBezTo>
                  <a:cubicBezTo>
                    <a:pt x="244" y="314"/>
                    <a:pt x="1" y="489"/>
                    <a:pt x="12" y="734"/>
                  </a:cubicBezTo>
                  <a:cubicBezTo>
                    <a:pt x="23" y="985"/>
                    <a:pt x="292" y="1138"/>
                    <a:pt x="532" y="1212"/>
                  </a:cubicBezTo>
                  <a:cubicBezTo>
                    <a:pt x="848" y="1309"/>
                    <a:pt x="1174" y="1358"/>
                    <a:pt x="1501" y="1358"/>
                  </a:cubicBezTo>
                  <a:cubicBezTo>
                    <a:pt x="1731" y="1358"/>
                    <a:pt x="1960" y="1334"/>
                    <a:pt x="2187" y="1286"/>
                  </a:cubicBezTo>
                  <a:cubicBezTo>
                    <a:pt x="2312" y="1260"/>
                    <a:pt x="2445" y="1221"/>
                    <a:pt x="2530" y="1124"/>
                  </a:cubicBezTo>
                  <a:cubicBezTo>
                    <a:pt x="2698" y="937"/>
                    <a:pt x="2606" y="632"/>
                    <a:pt x="2442" y="443"/>
                  </a:cubicBezTo>
                  <a:cubicBezTo>
                    <a:pt x="2210" y="175"/>
                    <a:pt x="1856" y="28"/>
                    <a:pt x="1501" y="5"/>
                  </a:cubicBezTo>
                  <a:cubicBezTo>
                    <a:pt x="1464" y="2"/>
                    <a:pt x="1426" y="1"/>
                    <a:pt x="138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41"/>
            <p:cNvSpPr/>
            <p:nvPr/>
          </p:nvSpPr>
          <p:spPr>
            <a:xfrm>
              <a:off x="8144103" y="4759747"/>
              <a:ext cx="50123" cy="35974"/>
            </a:xfrm>
            <a:custGeom>
              <a:rect b="b" l="l" r="r" t="t"/>
              <a:pathLst>
                <a:path extrusionOk="0" h="1236" w="1722">
                  <a:moveTo>
                    <a:pt x="403" y="1"/>
                  </a:moveTo>
                  <a:cubicBezTo>
                    <a:pt x="393" y="1"/>
                    <a:pt x="383" y="1"/>
                    <a:pt x="374" y="2"/>
                  </a:cubicBezTo>
                  <a:cubicBezTo>
                    <a:pt x="261" y="8"/>
                    <a:pt x="146" y="56"/>
                    <a:pt x="80" y="147"/>
                  </a:cubicBezTo>
                  <a:cubicBezTo>
                    <a:pt x="7" y="246"/>
                    <a:pt x="1" y="383"/>
                    <a:pt x="41" y="499"/>
                  </a:cubicBezTo>
                  <a:cubicBezTo>
                    <a:pt x="81" y="615"/>
                    <a:pt x="160" y="712"/>
                    <a:pt x="248" y="797"/>
                  </a:cubicBezTo>
                  <a:cubicBezTo>
                    <a:pt x="545" y="1079"/>
                    <a:pt x="937" y="1236"/>
                    <a:pt x="1345" y="1236"/>
                  </a:cubicBezTo>
                  <a:cubicBezTo>
                    <a:pt x="1369" y="1236"/>
                    <a:pt x="1394" y="1235"/>
                    <a:pt x="1419" y="1234"/>
                  </a:cubicBezTo>
                  <a:cubicBezTo>
                    <a:pt x="1525" y="1229"/>
                    <a:pt x="1649" y="1198"/>
                    <a:pt x="1690" y="1099"/>
                  </a:cubicBezTo>
                  <a:cubicBezTo>
                    <a:pt x="1722" y="1019"/>
                    <a:pt x="1682" y="928"/>
                    <a:pt x="1638" y="853"/>
                  </a:cubicBezTo>
                  <a:cubicBezTo>
                    <a:pt x="1425" y="493"/>
                    <a:pt x="1097" y="215"/>
                    <a:pt x="705" y="67"/>
                  </a:cubicBezTo>
                  <a:cubicBezTo>
                    <a:pt x="609" y="30"/>
                    <a:pt x="506" y="1"/>
                    <a:pt x="40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41"/>
            <p:cNvSpPr/>
            <p:nvPr/>
          </p:nvSpPr>
          <p:spPr>
            <a:xfrm>
              <a:off x="8236836" y="4837717"/>
              <a:ext cx="69276" cy="43919"/>
            </a:xfrm>
            <a:custGeom>
              <a:rect b="b" l="l" r="r" t="t"/>
              <a:pathLst>
                <a:path extrusionOk="0" h="1509" w="2380">
                  <a:moveTo>
                    <a:pt x="804" y="1"/>
                  </a:moveTo>
                  <a:cubicBezTo>
                    <a:pt x="514" y="1"/>
                    <a:pt x="190" y="106"/>
                    <a:pt x="78" y="371"/>
                  </a:cubicBezTo>
                  <a:cubicBezTo>
                    <a:pt x="0" y="552"/>
                    <a:pt x="47" y="769"/>
                    <a:pt x="158" y="930"/>
                  </a:cubicBezTo>
                  <a:cubicBezTo>
                    <a:pt x="270" y="1092"/>
                    <a:pt x="437" y="1207"/>
                    <a:pt x="614" y="1294"/>
                  </a:cubicBezTo>
                  <a:cubicBezTo>
                    <a:pt x="909" y="1435"/>
                    <a:pt x="1231" y="1508"/>
                    <a:pt x="1555" y="1508"/>
                  </a:cubicBezTo>
                  <a:cubicBezTo>
                    <a:pt x="1663" y="1508"/>
                    <a:pt x="1771" y="1500"/>
                    <a:pt x="1878" y="1484"/>
                  </a:cubicBezTo>
                  <a:cubicBezTo>
                    <a:pt x="2030" y="1461"/>
                    <a:pt x="2193" y="1410"/>
                    <a:pt x="2273" y="1280"/>
                  </a:cubicBezTo>
                  <a:cubicBezTo>
                    <a:pt x="2380" y="1108"/>
                    <a:pt x="2293" y="882"/>
                    <a:pt x="2177" y="718"/>
                  </a:cubicBezTo>
                  <a:cubicBezTo>
                    <a:pt x="1861" y="280"/>
                    <a:pt x="1360" y="15"/>
                    <a:pt x="822" y="1"/>
                  </a:cubicBezTo>
                  <a:cubicBezTo>
                    <a:pt x="816" y="1"/>
                    <a:pt x="810" y="1"/>
                    <a:pt x="8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41"/>
            <p:cNvSpPr/>
            <p:nvPr/>
          </p:nvSpPr>
          <p:spPr>
            <a:xfrm>
              <a:off x="8410719" y="4864406"/>
              <a:ext cx="39266" cy="37604"/>
            </a:xfrm>
            <a:custGeom>
              <a:rect b="b" l="l" r="r" t="t"/>
              <a:pathLst>
                <a:path extrusionOk="0" h="1292" w="1349">
                  <a:moveTo>
                    <a:pt x="401" y="0"/>
                  </a:moveTo>
                  <a:cubicBezTo>
                    <a:pt x="333" y="0"/>
                    <a:pt x="268" y="15"/>
                    <a:pt x="212" y="53"/>
                  </a:cubicBezTo>
                  <a:cubicBezTo>
                    <a:pt x="112" y="120"/>
                    <a:pt x="67" y="243"/>
                    <a:pt x="55" y="363"/>
                  </a:cubicBezTo>
                  <a:cubicBezTo>
                    <a:pt x="0" y="858"/>
                    <a:pt x="389" y="1291"/>
                    <a:pt x="887" y="1291"/>
                  </a:cubicBezTo>
                  <a:cubicBezTo>
                    <a:pt x="1007" y="1291"/>
                    <a:pt x="1135" y="1262"/>
                    <a:pt x="1219" y="1175"/>
                  </a:cubicBezTo>
                  <a:cubicBezTo>
                    <a:pt x="1349" y="1041"/>
                    <a:pt x="1327" y="819"/>
                    <a:pt x="1253" y="646"/>
                  </a:cubicBezTo>
                  <a:cubicBezTo>
                    <a:pt x="1130" y="369"/>
                    <a:pt x="903" y="151"/>
                    <a:pt x="618" y="44"/>
                  </a:cubicBezTo>
                  <a:cubicBezTo>
                    <a:pt x="550" y="18"/>
                    <a:pt x="474" y="0"/>
                    <a:pt x="40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41"/>
            <p:cNvSpPr/>
            <p:nvPr/>
          </p:nvSpPr>
          <p:spPr>
            <a:xfrm>
              <a:off x="8083241" y="4908092"/>
              <a:ext cx="86769" cy="40252"/>
            </a:xfrm>
            <a:custGeom>
              <a:rect b="b" l="l" r="r" t="t"/>
              <a:pathLst>
                <a:path extrusionOk="0" h="1383" w="2981">
                  <a:moveTo>
                    <a:pt x="1077" y="1"/>
                  </a:moveTo>
                  <a:cubicBezTo>
                    <a:pt x="931" y="1"/>
                    <a:pt x="785" y="12"/>
                    <a:pt x="640" y="37"/>
                  </a:cubicBezTo>
                  <a:cubicBezTo>
                    <a:pt x="505" y="60"/>
                    <a:pt x="369" y="95"/>
                    <a:pt x="253" y="170"/>
                  </a:cubicBezTo>
                  <a:cubicBezTo>
                    <a:pt x="136" y="244"/>
                    <a:pt x="45" y="363"/>
                    <a:pt x="30" y="498"/>
                  </a:cubicBezTo>
                  <a:cubicBezTo>
                    <a:pt x="0" y="767"/>
                    <a:pt x="263" y="972"/>
                    <a:pt x="508" y="1086"/>
                  </a:cubicBezTo>
                  <a:cubicBezTo>
                    <a:pt x="933" y="1283"/>
                    <a:pt x="1395" y="1382"/>
                    <a:pt x="1860" y="1382"/>
                  </a:cubicBezTo>
                  <a:cubicBezTo>
                    <a:pt x="2058" y="1382"/>
                    <a:pt x="2257" y="1364"/>
                    <a:pt x="2454" y="1328"/>
                  </a:cubicBezTo>
                  <a:cubicBezTo>
                    <a:pt x="2638" y="1292"/>
                    <a:pt x="2847" y="1218"/>
                    <a:pt x="2907" y="1040"/>
                  </a:cubicBezTo>
                  <a:cubicBezTo>
                    <a:pt x="2980" y="826"/>
                    <a:pt x="2796" y="614"/>
                    <a:pt x="2612" y="484"/>
                  </a:cubicBezTo>
                  <a:cubicBezTo>
                    <a:pt x="2160" y="167"/>
                    <a:pt x="1623" y="1"/>
                    <a:pt x="10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41"/>
            <p:cNvSpPr/>
            <p:nvPr/>
          </p:nvSpPr>
          <p:spPr>
            <a:xfrm>
              <a:off x="8305411" y="4924332"/>
              <a:ext cx="30767" cy="15658"/>
            </a:xfrm>
            <a:custGeom>
              <a:rect b="b" l="l" r="r" t="t"/>
              <a:pathLst>
                <a:path extrusionOk="0" h="538" w="1057">
                  <a:moveTo>
                    <a:pt x="576" y="0"/>
                  </a:moveTo>
                  <a:cubicBezTo>
                    <a:pt x="401" y="0"/>
                    <a:pt x="228" y="67"/>
                    <a:pt x="95" y="192"/>
                  </a:cubicBezTo>
                  <a:cubicBezTo>
                    <a:pt x="46" y="242"/>
                    <a:pt x="1" y="307"/>
                    <a:pt x="15" y="376"/>
                  </a:cubicBezTo>
                  <a:cubicBezTo>
                    <a:pt x="33" y="474"/>
                    <a:pt x="152" y="513"/>
                    <a:pt x="251" y="525"/>
                  </a:cubicBezTo>
                  <a:cubicBezTo>
                    <a:pt x="326" y="534"/>
                    <a:pt x="400" y="538"/>
                    <a:pt x="475" y="538"/>
                  </a:cubicBezTo>
                  <a:cubicBezTo>
                    <a:pt x="562" y="538"/>
                    <a:pt x="649" y="532"/>
                    <a:pt x="736" y="520"/>
                  </a:cubicBezTo>
                  <a:cubicBezTo>
                    <a:pt x="871" y="503"/>
                    <a:pt x="1030" y="441"/>
                    <a:pt x="1044" y="308"/>
                  </a:cubicBezTo>
                  <a:cubicBezTo>
                    <a:pt x="1056" y="200"/>
                    <a:pt x="960" y="110"/>
                    <a:pt x="863" y="62"/>
                  </a:cubicBezTo>
                  <a:cubicBezTo>
                    <a:pt x="771" y="20"/>
                    <a:pt x="673" y="0"/>
                    <a:pt x="5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41"/>
            <p:cNvSpPr/>
            <p:nvPr/>
          </p:nvSpPr>
          <p:spPr>
            <a:xfrm>
              <a:off x="7940269" y="4820255"/>
              <a:ext cx="43137" cy="23080"/>
            </a:xfrm>
            <a:custGeom>
              <a:rect b="b" l="l" r="r" t="t"/>
              <a:pathLst>
                <a:path extrusionOk="0" h="793" w="1482">
                  <a:moveTo>
                    <a:pt x="1089" y="0"/>
                  </a:moveTo>
                  <a:cubicBezTo>
                    <a:pt x="621" y="0"/>
                    <a:pt x="164" y="309"/>
                    <a:pt x="0" y="750"/>
                  </a:cubicBezTo>
                  <a:cubicBezTo>
                    <a:pt x="116" y="778"/>
                    <a:pt x="233" y="792"/>
                    <a:pt x="350" y="792"/>
                  </a:cubicBezTo>
                  <a:cubicBezTo>
                    <a:pt x="682" y="792"/>
                    <a:pt x="1007" y="679"/>
                    <a:pt x="1270" y="466"/>
                  </a:cubicBezTo>
                  <a:cubicBezTo>
                    <a:pt x="1380" y="375"/>
                    <a:pt x="1482" y="215"/>
                    <a:pt x="1400" y="99"/>
                  </a:cubicBezTo>
                  <a:cubicBezTo>
                    <a:pt x="1353" y="34"/>
                    <a:pt x="1265" y="13"/>
                    <a:pt x="1186" y="5"/>
                  </a:cubicBezTo>
                  <a:cubicBezTo>
                    <a:pt x="1154" y="2"/>
                    <a:pt x="1121" y="0"/>
                    <a:pt x="108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41"/>
            <p:cNvSpPr/>
            <p:nvPr/>
          </p:nvSpPr>
          <p:spPr>
            <a:xfrm>
              <a:off x="8015160" y="4865134"/>
              <a:ext cx="20870" cy="9983"/>
            </a:xfrm>
            <a:custGeom>
              <a:rect b="b" l="l" r="r" t="t"/>
              <a:pathLst>
                <a:path extrusionOk="0" h="343" w="717">
                  <a:moveTo>
                    <a:pt x="404" y="0"/>
                  </a:moveTo>
                  <a:cubicBezTo>
                    <a:pt x="399" y="0"/>
                    <a:pt x="395" y="0"/>
                    <a:pt x="390" y="0"/>
                  </a:cubicBezTo>
                  <a:cubicBezTo>
                    <a:pt x="294" y="0"/>
                    <a:pt x="194" y="3"/>
                    <a:pt x="116" y="57"/>
                  </a:cubicBezTo>
                  <a:cubicBezTo>
                    <a:pt x="37" y="112"/>
                    <a:pt x="0" y="235"/>
                    <a:pt x="68" y="302"/>
                  </a:cubicBezTo>
                  <a:cubicBezTo>
                    <a:pt x="100" y="333"/>
                    <a:pt x="141" y="342"/>
                    <a:pt x="186" y="342"/>
                  </a:cubicBezTo>
                  <a:cubicBezTo>
                    <a:pt x="241" y="342"/>
                    <a:pt x="301" y="329"/>
                    <a:pt x="356" y="325"/>
                  </a:cubicBezTo>
                  <a:cubicBezTo>
                    <a:pt x="366" y="325"/>
                    <a:pt x="375" y="324"/>
                    <a:pt x="385" y="324"/>
                  </a:cubicBezTo>
                  <a:cubicBezTo>
                    <a:pt x="425" y="324"/>
                    <a:pt x="466" y="328"/>
                    <a:pt x="506" y="328"/>
                  </a:cubicBezTo>
                  <a:cubicBezTo>
                    <a:pt x="562" y="328"/>
                    <a:pt x="614" y="321"/>
                    <a:pt x="655" y="285"/>
                  </a:cubicBezTo>
                  <a:cubicBezTo>
                    <a:pt x="700" y="246"/>
                    <a:pt x="717" y="184"/>
                    <a:pt x="697" y="129"/>
                  </a:cubicBezTo>
                  <a:cubicBezTo>
                    <a:pt x="659" y="20"/>
                    <a:pt x="521" y="0"/>
                    <a:pt x="40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41"/>
            <p:cNvSpPr/>
            <p:nvPr/>
          </p:nvSpPr>
          <p:spPr>
            <a:xfrm>
              <a:off x="4348278" y="3782948"/>
              <a:ext cx="70877" cy="68222"/>
            </a:xfrm>
            <a:custGeom>
              <a:rect b="b" l="l" r="r" t="t"/>
              <a:pathLst>
                <a:path extrusionOk="0" h="2344" w="2435">
                  <a:moveTo>
                    <a:pt x="1264" y="1"/>
                  </a:moveTo>
                  <a:cubicBezTo>
                    <a:pt x="790" y="1"/>
                    <a:pt x="363" y="287"/>
                    <a:pt x="182" y="723"/>
                  </a:cubicBezTo>
                  <a:cubicBezTo>
                    <a:pt x="1" y="1162"/>
                    <a:pt x="101" y="1665"/>
                    <a:pt x="436" y="2001"/>
                  </a:cubicBezTo>
                  <a:cubicBezTo>
                    <a:pt x="660" y="2224"/>
                    <a:pt x="960" y="2343"/>
                    <a:pt x="1265" y="2343"/>
                  </a:cubicBezTo>
                  <a:cubicBezTo>
                    <a:pt x="1416" y="2343"/>
                    <a:pt x="1568" y="2314"/>
                    <a:pt x="1713" y="2255"/>
                  </a:cubicBezTo>
                  <a:cubicBezTo>
                    <a:pt x="2149" y="2073"/>
                    <a:pt x="2434" y="1646"/>
                    <a:pt x="2434" y="1172"/>
                  </a:cubicBezTo>
                  <a:cubicBezTo>
                    <a:pt x="2434" y="525"/>
                    <a:pt x="1911" y="1"/>
                    <a:pt x="126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41"/>
            <p:cNvSpPr/>
            <p:nvPr/>
          </p:nvSpPr>
          <p:spPr>
            <a:xfrm>
              <a:off x="4877960" y="3470193"/>
              <a:ext cx="62523" cy="60189"/>
            </a:xfrm>
            <a:custGeom>
              <a:rect b="b" l="l" r="r" t="t"/>
              <a:pathLst>
                <a:path extrusionOk="0" h="2068" w="2148">
                  <a:moveTo>
                    <a:pt x="1115" y="0"/>
                  </a:moveTo>
                  <a:cubicBezTo>
                    <a:pt x="697" y="0"/>
                    <a:pt x="319" y="252"/>
                    <a:pt x="160" y="638"/>
                  </a:cubicBezTo>
                  <a:cubicBezTo>
                    <a:pt x="0" y="1025"/>
                    <a:pt x="88" y="1469"/>
                    <a:pt x="384" y="1765"/>
                  </a:cubicBezTo>
                  <a:cubicBezTo>
                    <a:pt x="582" y="1963"/>
                    <a:pt x="846" y="2068"/>
                    <a:pt x="1115" y="2068"/>
                  </a:cubicBezTo>
                  <a:cubicBezTo>
                    <a:pt x="1248" y="2068"/>
                    <a:pt x="1382" y="2042"/>
                    <a:pt x="1509" y="1989"/>
                  </a:cubicBezTo>
                  <a:cubicBezTo>
                    <a:pt x="1896" y="1828"/>
                    <a:pt x="2147" y="1452"/>
                    <a:pt x="2147" y="1034"/>
                  </a:cubicBezTo>
                  <a:cubicBezTo>
                    <a:pt x="2147" y="463"/>
                    <a:pt x="1686" y="0"/>
                    <a:pt x="1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41"/>
            <p:cNvSpPr/>
            <p:nvPr/>
          </p:nvSpPr>
          <p:spPr>
            <a:xfrm>
              <a:off x="4663794" y="3907252"/>
              <a:ext cx="72216" cy="72210"/>
            </a:xfrm>
            <a:custGeom>
              <a:rect b="b" l="l" r="r" t="t"/>
              <a:pathLst>
                <a:path extrusionOk="0" h="2481" w="2481">
                  <a:moveTo>
                    <a:pt x="1240" y="1"/>
                  </a:moveTo>
                  <a:cubicBezTo>
                    <a:pt x="554" y="1"/>
                    <a:pt x="0" y="556"/>
                    <a:pt x="0" y="1241"/>
                  </a:cubicBezTo>
                  <a:cubicBezTo>
                    <a:pt x="0" y="1926"/>
                    <a:pt x="554" y="2481"/>
                    <a:pt x="1240" y="2481"/>
                  </a:cubicBezTo>
                  <a:cubicBezTo>
                    <a:pt x="1924" y="2481"/>
                    <a:pt x="2480" y="1926"/>
                    <a:pt x="2480" y="1241"/>
                  </a:cubicBezTo>
                  <a:cubicBezTo>
                    <a:pt x="2480" y="556"/>
                    <a:pt x="1924" y="1"/>
                    <a:pt x="12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41"/>
            <p:cNvSpPr/>
            <p:nvPr/>
          </p:nvSpPr>
          <p:spPr>
            <a:xfrm>
              <a:off x="5273258" y="3911269"/>
              <a:ext cx="28147" cy="24128"/>
            </a:xfrm>
            <a:custGeom>
              <a:rect b="b" l="l" r="r" t="t"/>
              <a:pathLst>
                <a:path extrusionOk="0" h="829" w="967">
                  <a:moveTo>
                    <a:pt x="553" y="0"/>
                  </a:moveTo>
                  <a:cubicBezTo>
                    <a:pt x="184" y="0"/>
                    <a:pt x="0" y="446"/>
                    <a:pt x="262" y="706"/>
                  </a:cubicBezTo>
                  <a:cubicBezTo>
                    <a:pt x="346" y="790"/>
                    <a:pt x="449" y="828"/>
                    <a:pt x="550" y="828"/>
                  </a:cubicBezTo>
                  <a:cubicBezTo>
                    <a:pt x="763" y="828"/>
                    <a:pt x="966" y="663"/>
                    <a:pt x="966" y="414"/>
                  </a:cubicBezTo>
                  <a:cubicBezTo>
                    <a:pt x="966" y="186"/>
                    <a:pt x="782" y="0"/>
                    <a:pt x="55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41"/>
            <p:cNvSpPr/>
            <p:nvPr/>
          </p:nvSpPr>
          <p:spPr>
            <a:xfrm>
              <a:off x="5113520" y="4324288"/>
              <a:ext cx="23461" cy="20112"/>
            </a:xfrm>
            <a:custGeom>
              <a:rect b="b" l="l" r="r" t="t"/>
              <a:pathLst>
                <a:path extrusionOk="0" h="691" w="806">
                  <a:moveTo>
                    <a:pt x="462" y="0"/>
                  </a:moveTo>
                  <a:cubicBezTo>
                    <a:pt x="155" y="0"/>
                    <a:pt x="0" y="372"/>
                    <a:pt x="219" y="589"/>
                  </a:cubicBezTo>
                  <a:cubicBezTo>
                    <a:pt x="289" y="659"/>
                    <a:pt x="375" y="690"/>
                    <a:pt x="459" y="690"/>
                  </a:cubicBezTo>
                  <a:cubicBezTo>
                    <a:pt x="636" y="690"/>
                    <a:pt x="805" y="553"/>
                    <a:pt x="805" y="346"/>
                  </a:cubicBezTo>
                  <a:cubicBezTo>
                    <a:pt x="805" y="155"/>
                    <a:pt x="652" y="0"/>
                    <a:pt x="46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41"/>
            <p:cNvSpPr/>
            <p:nvPr/>
          </p:nvSpPr>
          <p:spPr>
            <a:xfrm>
              <a:off x="5599572" y="4111768"/>
              <a:ext cx="66743" cy="64206"/>
            </a:xfrm>
            <a:custGeom>
              <a:rect b="b" l="l" r="r" t="t"/>
              <a:pathLst>
                <a:path extrusionOk="0" h="2206" w="2293">
                  <a:moveTo>
                    <a:pt x="1191" y="0"/>
                  </a:moveTo>
                  <a:cubicBezTo>
                    <a:pt x="745" y="0"/>
                    <a:pt x="342" y="268"/>
                    <a:pt x="170" y="680"/>
                  </a:cubicBezTo>
                  <a:cubicBezTo>
                    <a:pt x="0" y="1093"/>
                    <a:pt x="95" y="1567"/>
                    <a:pt x="410" y="1883"/>
                  </a:cubicBezTo>
                  <a:cubicBezTo>
                    <a:pt x="621" y="2094"/>
                    <a:pt x="903" y="2206"/>
                    <a:pt x="1189" y="2206"/>
                  </a:cubicBezTo>
                  <a:cubicBezTo>
                    <a:pt x="1331" y="2206"/>
                    <a:pt x="1475" y="2178"/>
                    <a:pt x="1612" y="2121"/>
                  </a:cubicBezTo>
                  <a:cubicBezTo>
                    <a:pt x="2025" y="1951"/>
                    <a:pt x="2293" y="1548"/>
                    <a:pt x="2293" y="1102"/>
                  </a:cubicBezTo>
                  <a:cubicBezTo>
                    <a:pt x="2293" y="494"/>
                    <a:pt x="1799" y="0"/>
                    <a:pt x="11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41"/>
            <p:cNvSpPr/>
            <p:nvPr/>
          </p:nvSpPr>
          <p:spPr>
            <a:xfrm>
              <a:off x="5921375" y="3762895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1"/>
                  </a:moveTo>
                  <a:cubicBezTo>
                    <a:pt x="465" y="1"/>
                    <a:pt x="214" y="169"/>
                    <a:pt x="107" y="426"/>
                  </a:cubicBezTo>
                  <a:cubicBezTo>
                    <a:pt x="0" y="683"/>
                    <a:pt x="59" y="981"/>
                    <a:pt x="256" y="1177"/>
                  </a:cubicBezTo>
                  <a:cubicBezTo>
                    <a:pt x="388" y="1309"/>
                    <a:pt x="564" y="1378"/>
                    <a:pt x="743" y="1378"/>
                  </a:cubicBezTo>
                  <a:cubicBezTo>
                    <a:pt x="832" y="1378"/>
                    <a:pt x="921" y="1361"/>
                    <a:pt x="1006" y="1326"/>
                  </a:cubicBezTo>
                  <a:cubicBezTo>
                    <a:pt x="1265" y="1219"/>
                    <a:pt x="1432" y="968"/>
                    <a:pt x="1432" y="690"/>
                  </a:cubicBezTo>
                  <a:cubicBezTo>
                    <a:pt x="1432" y="309"/>
                    <a:pt x="1124" y="1"/>
                    <a:pt x="7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41"/>
            <p:cNvSpPr/>
            <p:nvPr/>
          </p:nvSpPr>
          <p:spPr>
            <a:xfrm>
              <a:off x="5439020" y="3678696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0"/>
                  </a:moveTo>
                  <a:cubicBezTo>
                    <a:pt x="124" y="0"/>
                    <a:pt x="0" y="298"/>
                    <a:pt x="174" y="471"/>
                  </a:cubicBezTo>
                  <a:cubicBezTo>
                    <a:pt x="230" y="527"/>
                    <a:pt x="300" y="552"/>
                    <a:pt x="367" y="552"/>
                  </a:cubicBezTo>
                  <a:cubicBezTo>
                    <a:pt x="509" y="552"/>
                    <a:pt x="644" y="442"/>
                    <a:pt x="644" y="276"/>
                  </a:cubicBezTo>
                  <a:cubicBezTo>
                    <a:pt x="644" y="124"/>
                    <a:pt x="522" y="0"/>
                    <a:pt x="3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41"/>
            <p:cNvSpPr/>
            <p:nvPr/>
          </p:nvSpPr>
          <p:spPr>
            <a:xfrm>
              <a:off x="4225099" y="4095761"/>
              <a:ext cx="41711" cy="40107"/>
            </a:xfrm>
            <a:custGeom>
              <a:rect b="b" l="l" r="r" t="t"/>
              <a:pathLst>
                <a:path extrusionOk="0" h="1378" w="1433">
                  <a:moveTo>
                    <a:pt x="740" y="1"/>
                  </a:moveTo>
                  <a:cubicBezTo>
                    <a:pt x="462" y="1"/>
                    <a:pt x="213" y="169"/>
                    <a:pt x="107" y="425"/>
                  </a:cubicBezTo>
                  <a:cubicBezTo>
                    <a:pt x="0" y="682"/>
                    <a:pt x="59" y="979"/>
                    <a:pt x="256" y="1176"/>
                  </a:cubicBezTo>
                  <a:cubicBezTo>
                    <a:pt x="388" y="1307"/>
                    <a:pt x="565" y="1378"/>
                    <a:pt x="744" y="1378"/>
                  </a:cubicBezTo>
                  <a:cubicBezTo>
                    <a:pt x="833" y="1378"/>
                    <a:pt x="922" y="1361"/>
                    <a:pt x="1007" y="1326"/>
                  </a:cubicBezTo>
                  <a:cubicBezTo>
                    <a:pt x="1264" y="1219"/>
                    <a:pt x="1432" y="967"/>
                    <a:pt x="1432" y="688"/>
                  </a:cubicBezTo>
                  <a:cubicBezTo>
                    <a:pt x="1431" y="309"/>
                    <a:pt x="1124" y="1"/>
                    <a:pt x="743" y="1"/>
                  </a:cubicBezTo>
                  <a:cubicBezTo>
                    <a:pt x="742" y="1"/>
                    <a:pt x="741" y="1"/>
                    <a:pt x="7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41"/>
            <p:cNvSpPr/>
            <p:nvPr/>
          </p:nvSpPr>
          <p:spPr>
            <a:xfrm>
              <a:off x="4172969" y="3518302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0"/>
                  </a:moveTo>
                  <a:cubicBezTo>
                    <a:pt x="465" y="0"/>
                    <a:pt x="212" y="169"/>
                    <a:pt x="107" y="426"/>
                  </a:cubicBezTo>
                  <a:cubicBezTo>
                    <a:pt x="0" y="683"/>
                    <a:pt x="59" y="980"/>
                    <a:pt x="256" y="1177"/>
                  </a:cubicBezTo>
                  <a:cubicBezTo>
                    <a:pt x="387" y="1308"/>
                    <a:pt x="563" y="1378"/>
                    <a:pt x="743" y="1378"/>
                  </a:cubicBezTo>
                  <a:cubicBezTo>
                    <a:pt x="832" y="1378"/>
                    <a:pt x="921" y="1361"/>
                    <a:pt x="1006" y="1325"/>
                  </a:cubicBezTo>
                  <a:cubicBezTo>
                    <a:pt x="1263" y="1219"/>
                    <a:pt x="1432" y="968"/>
                    <a:pt x="1432" y="689"/>
                  </a:cubicBezTo>
                  <a:cubicBezTo>
                    <a:pt x="1432" y="308"/>
                    <a:pt x="1123" y="0"/>
                    <a:pt x="74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41"/>
            <p:cNvSpPr/>
            <p:nvPr/>
          </p:nvSpPr>
          <p:spPr>
            <a:xfrm>
              <a:off x="3925184" y="3991451"/>
              <a:ext cx="32833" cy="28145"/>
            </a:xfrm>
            <a:custGeom>
              <a:rect b="b" l="l" r="r" t="t"/>
              <a:pathLst>
                <a:path extrusionOk="0" h="967" w="1128">
                  <a:moveTo>
                    <a:pt x="645" y="1"/>
                  </a:moveTo>
                  <a:cubicBezTo>
                    <a:pt x="216" y="1"/>
                    <a:pt x="1" y="521"/>
                    <a:pt x="304" y="824"/>
                  </a:cubicBezTo>
                  <a:cubicBezTo>
                    <a:pt x="402" y="923"/>
                    <a:pt x="523" y="966"/>
                    <a:pt x="641" y="966"/>
                  </a:cubicBezTo>
                  <a:cubicBezTo>
                    <a:pt x="889" y="966"/>
                    <a:pt x="1127" y="774"/>
                    <a:pt x="1127" y="484"/>
                  </a:cubicBezTo>
                  <a:cubicBezTo>
                    <a:pt x="1127" y="218"/>
                    <a:pt x="911" y="1"/>
                    <a:pt x="6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41"/>
            <p:cNvSpPr/>
            <p:nvPr/>
          </p:nvSpPr>
          <p:spPr>
            <a:xfrm>
              <a:off x="4661087" y="4207987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1"/>
                  </a:moveTo>
                  <a:cubicBezTo>
                    <a:pt x="123" y="1"/>
                    <a:pt x="0" y="298"/>
                    <a:pt x="174" y="471"/>
                  </a:cubicBezTo>
                  <a:cubicBezTo>
                    <a:pt x="230" y="528"/>
                    <a:pt x="299" y="553"/>
                    <a:pt x="367" y="553"/>
                  </a:cubicBezTo>
                  <a:cubicBezTo>
                    <a:pt x="508" y="553"/>
                    <a:pt x="644" y="443"/>
                    <a:pt x="644" y="276"/>
                  </a:cubicBezTo>
                  <a:cubicBezTo>
                    <a:pt x="644" y="125"/>
                    <a:pt x="520" y="1"/>
                    <a:pt x="3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41"/>
            <p:cNvSpPr/>
            <p:nvPr/>
          </p:nvSpPr>
          <p:spPr>
            <a:xfrm>
              <a:off x="4003888" y="4280166"/>
              <a:ext cx="58390" cy="56202"/>
            </a:xfrm>
            <a:custGeom>
              <a:rect b="b" l="l" r="r" t="t"/>
              <a:pathLst>
                <a:path extrusionOk="0" h="1931" w="2006">
                  <a:moveTo>
                    <a:pt x="1041" y="1"/>
                  </a:moveTo>
                  <a:cubicBezTo>
                    <a:pt x="651" y="1"/>
                    <a:pt x="298" y="236"/>
                    <a:pt x="150" y="597"/>
                  </a:cubicBezTo>
                  <a:cubicBezTo>
                    <a:pt x="1" y="957"/>
                    <a:pt x="83" y="1371"/>
                    <a:pt x="359" y="1648"/>
                  </a:cubicBezTo>
                  <a:cubicBezTo>
                    <a:pt x="543" y="1832"/>
                    <a:pt x="790" y="1930"/>
                    <a:pt x="1041" y="1930"/>
                  </a:cubicBezTo>
                  <a:cubicBezTo>
                    <a:pt x="1165" y="1930"/>
                    <a:pt x="1290" y="1906"/>
                    <a:pt x="1410" y="1857"/>
                  </a:cubicBezTo>
                  <a:cubicBezTo>
                    <a:pt x="1770" y="1707"/>
                    <a:pt x="2006" y="1355"/>
                    <a:pt x="2006" y="965"/>
                  </a:cubicBezTo>
                  <a:cubicBezTo>
                    <a:pt x="2006" y="433"/>
                    <a:pt x="1574" y="1"/>
                    <a:pt x="10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41"/>
            <p:cNvSpPr/>
            <p:nvPr/>
          </p:nvSpPr>
          <p:spPr>
            <a:xfrm>
              <a:off x="6789742" y="4550225"/>
              <a:ext cx="546872" cy="327315"/>
            </a:xfrm>
            <a:custGeom>
              <a:rect b="b" l="l" r="r" t="t"/>
              <a:pathLst>
                <a:path extrusionOk="0" h="11246" w="18788">
                  <a:moveTo>
                    <a:pt x="6778" y="0"/>
                  </a:moveTo>
                  <a:cubicBezTo>
                    <a:pt x="5563" y="0"/>
                    <a:pt x="4360" y="192"/>
                    <a:pt x="3264" y="702"/>
                  </a:cubicBezTo>
                  <a:cubicBezTo>
                    <a:pt x="1442" y="1547"/>
                    <a:pt x="0" y="3442"/>
                    <a:pt x="181" y="5442"/>
                  </a:cubicBezTo>
                  <a:cubicBezTo>
                    <a:pt x="305" y="6820"/>
                    <a:pt x="1168" y="8055"/>
                    <a:pt x="2276" y="8884"/>
                  </a:cubicBezTo>
                  <a:cubicBezTo>
                    <a:pt x="3383" y="9712"/>
                    <a:pt x="4717" y="10181"/>
                    <a:pt x="6058" y="10521"/>
                  </a:cubicBezTo>
                  <a:cubicBezTo>
                    <a:pt x="7908" y="10994"/>
                    <a:pt x="9817" y="11246"/>
                    <a:pt x="11726" y="11246"/>
                  </a:cubicBezTo>
                  <a:cubicBezTo>
                    <a:pt x="12332" y="11246"/>
                    <a:pt x="12938" y="11220"/>
                    <a:pt x="13543" y="11168"/>
                  </a:cubicBezTo>
                  <a:cubicBezTo>
                    <a:pt x="14481" y="11088"/>
                    <a:pt x="15427" y="10941"/>
                    <a:pt x="16283" y="10546"/>
                  </a:cubicBezTo>
                  <a:cubicBezTo>
                    <a:pt x="17137" y="10151"/>
                    <a:pt x="17899" y="9484"/>
                    <a:pt x="18238" y="8606"/>
                  </a:cubicBezTo>
                  <a:cubicBezTo>
                    <a:pt x="18787" y="7185"/>
                    <a:pt x="18130" y="5563"/>
                    <a:pt x="17173" y="4377"/>
                  </a:cubicBezTo>
                  <a:cubicBezTo>
                    <a:pt x="15247" y="1984"/>
                    <a:pt x="12210" y="721"/>
                    <a:pt x="9180" y="216"/>
                  </a:cubicBezTo>
                  <a:cubicBezTo>
                    <a:pt x="8392" y="84"/>
                    <a:pt x="7582" y="0"/>
                    <a:pt x="6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41"/>
            <p:cNvSpPr/>
            <p:nvPr/>
          </p:nvSpPr>
          <p:spPr>
            <a:xfrm>
              <a:off x="6537766" y="4484827"/>
              <a:ext cx="308278" cy="292855"/>
            </a:xfrm>
            <a:custGeom>
              <a:rect b="b" l="l" r="r" t="t"/>
              <a:pathLst>
                <a:path extrusionOk="0" h="10062" w="10591">
                  <a:moveTo>
                    <a:pt x="7854" y="1"/>
                  </a:moveTo>
                  <a:cubicBezTo>
                    <a:pt x="7224" y="1"/>
                    <a:pt x="6585" y="216"/>
                    <a:pt x="5993" y="460"/>
                  </a:cubicBezTo>
                  <a:cubicBezTo>
                    <a:pt x="4652" y="1011"/>
                    <a:pt x="3361" y="1725"/>
                    <a:pt x="2306" y="2718"/>
                  </a:cubicBezTo>
                  <a:cubicBezTo>
                    <a:pt x="1248" y="3712"/>
                    <a:pt x="439" y="5006"/>
                    <a:pt x="189" y="6434"/>
                  </a:cubicBezTo>
                  <a:cubicBezTo>
                    <a:pt x="1" y="7511"/>
                    <a:pt x="193" y="8745"/>
                    <a:pt x="1022" y="9456"/>
                  </a:cubicBezTo>
                  <a:cubicBezTo>
                    <a:pt x="1515" y="9879"/>
                    <a:pt x="2174" y="10061"/>
                    <a:pt x="2829" y="10061"/>
                  </a:cubicBezTo>
                  <a:cubicBezTo>
                    <a:pt x="2962" y="10061"/>
                    <a:pt x="3095" y="10054"/>
                    <a:pt x="3227" y="10039"/>
                  </a:cubicBezTo>
                  <a:cubicBezTo>
                    <a:pt x="4004" y="9952"/>
                    <a:pt x="4738" y="9643"/>
                    <a:pt x="5440" y="9299"/>
                  </a:cubicBezTo>
                  <a:cubicBezTo>
                    <a:pt x="6767" y="8652"/>
                    <a:pt x="8052" y="7853"/>
                    <a:pt x="9015" y="6732"/>
                  </a:cubicBezTo>
                  <a:cubicBezTo>
                    <a:pt x="9978" y="5612"/>
                    <a:pt x="10591" y="4129"/>
                    <a:pt x="10422" y="2661"/>
                  </a:cubicBezTo>
                  <a:cubicBezTo>
                    <a:pt x="10292" y="1536"/>
                    <a:pt x="9602" y="396"/>
                    <a:pt x="8512" y="88"/>
                  </a:cubicBezTo>
                  <a:cubicBezTo>
                    <a:pt x="8295" y="27"/>
                    <a:pt x="8075" y="1"/>
                    <a:pt x="7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41"/>
            <p:cNvSpPr/>
            <p:nvPr/>
          </p:nvSpPr>
          <p:spPr>
            <a:xfrm>
              <a:off x="6647760" y="4769613"/>
              <a:ext cx="168067" cy="138714"/>
            </a:xfrm>
            <a:custGeom>
              <a:rect b="b" l="l" r="r" t="t"/>
              <a:pathLst>
                <a:path extrusionOk="0" h="4766" w="5774">
                  <a:moveTo>
                    <a:pt x="3788" y="0"/>
                  </a:moveTo>
                  <a:cubicBezTo>
                    <a:pt x="3456" y="0"/>
                    <a:pt x="3119" y="84"/>
                    <a:pt x="2798" y="183"/>
                  </a:cubicBezTo>
                  <a:cubicBezTo>
                    <a:pt x="2076" y="404"/>
                    <a:pt x="1356" y="711"/>
                    <a:pt x="829" y="1251"/>
                  </a:cubicBezTo>
                  <a:cubicBezTo>
                    <a:pt x="301" y="1790"/>
                    <a:pt x="0" y="2603"/>
                    <a:pt x="236" y="3319"/>
                  </a:cubicBezTo>
                  <a:cubicBezTo>
                    <a:pt x="465" y="4019"/>
                    <a:pt x="1152" y="4488"/>
                    <a:pt x="1866" y="4669"/>
                  </a:cubicBezTo>
                  <a:cubicBezTo>
                    <a:pt x="2120" y="4733"/>
                    <a:pt x="2382" y="4765"/>
                    <a:pt x="2645" y="4765"/>
                  </a:cubicBezTo>
                  <a:cubicBezTo>
                    <a:pt x="3420" y="4765"/>
                    <a:pt x="4194" y="4488"/>
                    <a:pt x="4748" y="3951"/>
                  </a:cubicBezTo>
                  <a:cubicBezTo>
                    <a:pt x="5491" y="3231"/>
                    <a:pt x="5773" y="2045"/>
                    <a:pt x="5355" y="1099"/>
                  </a:cubicBezTo>
                  <a:cubicBezTo>
                    <a:pt x="5143" y="619"/>
                    <a:pt x="4745" y="203"/>
                    <a:pt x="4242" y="61"/>
                  </a:cubicBezTo>
                  <a:cubicBezTo>
                    <a:pt x="4093" y="18"/>
                    <a:pt x="3941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41"/>
            <p:cNvSpPr/>
            <p:nvPr/>
          </p:nvSpPr>
          <p:spPr>
            <a:xfrm>
              <a:off x="6839573" y="4452609"/>
              <a:ext cx="217841" cy="74014"/>
            </a:xfrm>
            <a:custGeom>
              <a:rect b="b" l="l" r="r" t="t"/>
              <a:pathLst>
                <a:path extrusionOk="0" h="2543" w="7484">
                  <a:moveTo>
                    <a:pt x="4056" y="0"/>
                  </a:moveTo>
                  <a:cubicBezTo>
                    <a:pt x="3066" y="0"/>
                    <a:pt x="2051" y="160"/>
                    <a:pt x="1076" y="325"/>
                  </a:cubicBezTo>
                  <a:cubicBezTo>
                    <a:pt x="688" y="390"/>
                    <a:pt x="233" y="509"/>
                    <a:pt x="96" y="881"/>
                  </a:cubicBezTo>
                  <a:cubicBezTo>
                    <a:pt x="0" y="1147"/>
                    <a:pt x="123" y="1454"/>
                    <a:pt x="327" y="1650"/>
                  </a:cubicBezTo>
                  <a:cubicBezTo>
                    <a:pt x="531" y="1845"/>
                    <a:pt x="804" y="1951"/>
                    <a:pt x="1073" y="2041"/>
                  </a:cubicBezTo>
                  <a:cubicBezTo>
                    <a:pt x="2086" y="2374"/>
                    <a:pt x="3142" y="2542"/>
                    <a:pt x="4199" y="2542"/>
                  </a:cubicBezTo>
                  <a:cubicBezTo>
                    <a:pt x="4947" y="2542"/>
                    <a:pt x="5695" y="2458"/>
                    <a:pt x="6429" y="2290"/>
                  </a:cubicBezTo>
                  <a:cubicBezTo>
                    <a:pt x="6908" y="2180"/>
                    <a:pt x="7471" y="1917"/>
                    <a:pt x="7479" y="1426"/>
                  </a:cubicBezTo>
                  <a:cubicBezTo>
                    <a:pt x="7484" y="1040"/>
                    <a:pt x="7126" y="756"/>
                    <a:pt x="6786" y="581"/>
                  </a:cubicBezTo>
                  <a:cubicBezTo>
                    <a:pt x="5938" y="148"/>
                    <a:pt x="5009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41"/>
            <p:cNvSpPr/>
            <p:nvPr/>
          </p:nvSpPr>
          <p:spPr>
            <a:xfrm>
              <a:off x="6107861" y="4443267"/>
              <a:ext cx="119428" cy="675294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41"/>
            <p:cNvSpPr/>
            <p:nvPr/>
          </p:nvSpPr>
          <p:spPr>
            <a:xfrm>
              <a:off x="6326539" y="4123672"/>
              <a:ext cx="128073" cy="994896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41"/>
            <p:cNvSpPr/>
            <p:nvPr/>
          </p:nvSpPr>
          <p:spPr>
            <a:xfrm>
              <a:off x="5884147" y="4335930"/>
              <a:ext cx="171676" cy="782633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41"/>
            <p:cNvSpPr/>
            <p:nvPr/>
          </p:nvSpPr>
          <p:spPr>
            <a:xfrm>
              <a:off x="6110481" y="4548391"/>
              <a:ext cx="40139" cy="1871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41"/>
            <p:cNvSpPr/>
            <p:nvPr/>
          </p:nvSpPr>
          <p:spPr>
            <a:xfrm>
              <a:off x="6134261" y="4719321"/>
              <a:ext cx="49687" cy="81581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41"/>
            <p:cNvSpPr/>
            <p:nvPr/>
          </p:nvSpPr>
          <p:spPr>
            <a:xfrm>
              <a:off x="6180191" y="4868131"/>
              <a:ext cx="26080" cy="22149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41"/>
            <p:cNvSpPr/>
            <p:nvPr/>
          </p:nvSpPr>
          <p:spPr>
            <a:xfrm>
              <a:off x="6198557" y="5049248"/>
              <a:ext cx="22878" cy="69299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41"/>
            <p:cNvSpPr/>
            <p:nvPr/>
          </p:nvSpPr>
          <p:spPr>
            <a:xfrm>
              <a:off x="6202632" y="4955153"/>
              <a:ext cx="19851" cy="28145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41"/>
            <p:cNvSpPr/>
            <p:nvPr/>
          </p:nvSpPr>
          <p:spPr>
            <a:xfrm>
              <a:off x="6116826" y="4629476"/>
              <a:ext cx="40983" cy="29047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41"/>
            <p:cNvSpPr/>
            <p:nvPr/>
          </p:nvSpPr>
          <p:spPr>
            <a:xfrm>
              <a:off x="6108589" y="4443267"/>
              <a:ext cx="40547" cy="39234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41"/>
            <p:cNvSpPr/>
            <p:nvPr/>
          </p:nvSpPr>
          <p:spPr>
            <a:xfrm>
              <a:off x="6372440" y="4123614"/>
              <a:ext cx="69596" cy="51661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41"/>
            <p:cNvSpPr/>
            <p:nvPr/>
          </p:nvSpPr>
          <p:spPr>
            <a:xfrm>
              <a:off x="6377767" y="4237383"/>
              <a:ext cx="63513" cy="50788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41"/>
            <p:cNvSpPr/>
            <p:nvPr/>
          </p:nvSpPr>
          <p:spPr>
            <a:xfrm>
              <a:off x="6377447" y="4350133"/>
              <a:ext cx="49017" cy="38710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41"/>
            <p:cNvSpPr/>
            <p:nvPr/>
          </p:nvSpPr>
          <p:spPr>
            <a:xfrm>
              <a:off x="6361991" y="4456567"/>
              <a:ext cx="57429" cy="29571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41"/>
            <p:cNvSpPr/>
            <p:nvPr/>
          </p:nvSpPr>
          <p:spPr>
            <a:xfrm>
              <a:off x="6357450" y="4545190"/>
              <a:ext cx="70033" cy="36061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41"/>
            <p:cNvSpPr/>
            <p:nvPr/>
          </p:nvSpPr>
          <p:spPr>
            <a:xfrm>
              <a:off x="6376428" y="4640943"/>
              <a:ext cx="63629" cy="47470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41"/>
            <p:cNvSpPr/>
            <p:nvPr/>
          </p:nvSpPr>
          <p:spPr>
            <a:xfrm>
              <a:off x="6408271" y="4741993"/>
              <a:ext cx="40867" cy="25787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41"/>
            <p:cNvSpPr/>
            <p:nvPr/>
          </p:nvSpPr>
          <p:spPr>
            <a:xfrm>
              <a:off x="6336726" y="4970317"/>
              <a:ext cx="32600" cy="9052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41"/>
            <p:cNvSpPr/>
            <p:nvPr/>
          </p:nvSpPr>
          <p:spPr>
            <a:xfrm>
              <a:off x="6332884" y="5043368"/>
              <a:ext cx="33998" cy="75178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41"/>
            <p:cNvSpPr/>
            <p:nvPr/>
          </p:nvSpPr>
          <p:spPr>
            <a:xfrm>
              <a:off x="6353172" y="4883091"/>
              <a:ext cx="73234" cy="22382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41"/>
            <p:cNvSpPr/>
            <p:nvPr/>
          </p:nvSpPr>
          <p:spPr>
            <a:xfrm>
              <a:off x="5884147" y="4335930"/>
              <a:ext cx="70731" cy="107106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41"/>
            <p:cNvSpPr/>
            <p:nvPr/>
          </p:nvSpPr>
          <p:spPr>
            <a:xfrm>
              <a:off x="5933978" y="4493733"/>
              <a:ext cx="31116" cy="27155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41"/>
            <p:cNvSpPr/>
            <p:nvPr/>
          </p:nvSpPr>
          <p:spPr>
            <a:xfrm>
              <a:off x="5943438" y="4685676"/>
              <a:ext cx="31989" cy="57803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41"/>
            <p:cNvSpPr/>
            <p:nvPr/>
          </p:nvSpPr>
          <p:spPr>
            <a:xfrm>
              <a:off x="5944224" y="4808002"/>
              <a:ext cx="51578" cy="50031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41"/>
            <p:cNvSpPr/>
            <p:nvPr/>
          </p:nvSpPr>
          <p:spPr>
            <a:xfrm>
              <a:off x="5980345" y="4903115"/>
              <a:ext cx="45408" cy="46772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41"/>
            <p:cNvSpPr/>
            <p:nvPr/>
          </p:nvSpPr>
          <p:spPr>
            <a:xfrm>
              <a:off x="6020890" y="5003670"/>
              <a:ext cx="25760" cy="25933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41"/>
            <p:cNvSpPr/>
            <p:nvPr/>
          </p:nvSpPr>
          <p:spPr>
            <a:xfrm>
              <a:off x="5948910" y="4584917"/>
              <a:ext cx="19065" cy="3387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41"/>
            <p:cNvSpPr/>
            <p:nvPr/>
          </p:nvSpPr>
          <p:spPr>
            <a:xfrm>
              <a:off x="5825352" y="4691730"/>
              <a:ext cx="207478" cy="426825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41"/>
            <p:cNvSpPr/>
            <p:nvPr/>
          </p:nvSpPr>
          <p:spPr>
            <a:xfrm>
              <a:off x="5944893" y="4092036"/>
              <a:ext cx="212223" cy="1026533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41"/>
            <p:cNvSpPr/>
            <p:nvPr/>
          </p:nvSpPr>
          <p:spPr>
            <a:xfrm>
              <a:off x="6172536" y="4233745"/>
              <a:ext cx="125366" cy="884821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41"/>
            <p:cNvSpPr/>
            <p:nvPr/>
          </p:nvSpPr>
          <p:spPr>
            <a:xfrm>
              <a:off x="6402828" y="4473360"/>
              <a:ext cx="123969" cy="645229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41"/>
            <p:cNvSpPr/>
            <p:nvPr/>
          </p:nvSpPr>
          <p:spPr>
            <a:xfrm>
              <a:off x="5834346" y="4793624"/>
              <a:ext cx="82724" cy="38069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41"/>
            <p:cNvSpPr/>
            <p:nvPr/>
          </p:nvSpPr>
          <p:spPr>
            <a:xfrm>
              <a:off x="5845843" y="4691730"/>
              <a:ext cx="74079" cy="51399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41"/>
            <p:cNvSpPr/>
            <p:nvPr/>
          </p:nvSpPr>
          <p:spPr>
            <a:xfrm>
              <a:off x="5854633" y="4897119"/>
              <a:ext cx="75912" cy="57162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41"/>
            <p:cNvSpPr/>
            <p:nvPr/>
          </p:nvSpPr>
          <p:spPr>
            <a:xfrm>
              <a:off x="5902747" y="5002448"/>
              <a:ext cx="61417" cy="43192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41"/>
            <p:cNvSpPr/>
            <p:nvPr/>
          </p:nvSpPr>
          <p:spPr>
            <a:xfrm>
              <a:off x="5948619" y="5085133"/>
              <a:ext cx="84179" cy="33413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41"/>
            <p:cNvSpPr/>
            <p:nvPr/>
          </p:nvSpPr>
          <p:spPr>
            <a:xfrm>
              <a:off x="5944893" y="4092036"/>
              <a:ext cx="128568" cy="119942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41"/>
            <p:cNvSpPr/>
            <p:nvPr/>
          </p:nvSpPr>
          <p:spPr>
            <a:xfrm>
              <a:off x="5978133" y="4259036"/>
              <a:ext cx="95211" cy="45404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41"/>
            <p:cNvSpPr/>
            <p:nvPr/>
          </p:nvSpPr>
          <p:spPr>
            <a:xfrm>
              <a:off x="6003194" y="4361774"/>
              <a:ext cx="50938" cy="54194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41"/>
            <p:cNvSpPr/>
            <p:nvPr/>
          </p:nvSpPr>
          <p:spPr>
            <a:xfrm>
              <a:off x="6003281" y="4479414"/>
              <a:ext cx="39644" cy="75440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41"/>
            <p:cNvSpPr/>
            <p:nvPr/>
          </p:nvSpPr>
          <p:spPr>
            <a:xfrm>
              <a:off x="5992657" y="4615884"/>
              <a:ext cx="69276" cy="26194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41"/>
            <p:cNvSpPr/>
            <p:nvPr/>
          </p:nvSpPr>
          <p:spPr>
            <a:xfrm>
              <a:off x="5988990" y="4698599"/>
              <a:ext cx="102633" cy="34955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41"/>
            <p:cNvSpPr/>
            <p:nvPr/>
          </p:nvSpPr>
          <p:spPr>
            <a:xfrm>
              <a:off x="6067723" y="4909780"/>
              <a:ext cx="78561" cy="50614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41"/>
            <p:cNvSpPr/>
            <p:nvPr/>
          </p:nvSpPr>
          <p:spPr>
            <a:xfrm>
              <a:off x="6100148" y="5012780"/>
              <a:ext cx="46892" cy="105768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41"/>
            <p:cNvSpPr/>
            <p:nvPr/>
          </p:nvSpPr>
          <p:spPr>
            <a:xfrm>
              <a:off x="6003135" y="4779334"/>
              <a:ext cx="128044" cy="84928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41"/>
            <p:cNvSpPr/>
            <p:nvPr/>
          </p:nvSpPr>
          <p:spPr>
            <a:xfrm>
              <a:off x="6190815" y="4233745"/>
              <a:ext cx="104962" cy="63100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41"/>
            <p:cNvSpPr/>
            <p:nvPr/>
          </p:nvSpPr>
          <p:spPr>
            <a:xfrm>
              <a:off x="6176407" y="4353829"/>
              <a:ext cx="103041" cy="31142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41"/>
            <p:cNvSpPr/>
            <p:nvPr/>
          </p:nvSpPr>
          <p:spPr>
            <a:xfrm>
              <a:off x="6179871" y="4446031"/>
              <a:ext cx="69654" cy="70871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6193202" y="4582938"/>
              <a:ext cx="44738" cy="23866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6205019" y="4670891"/>
              <a:ext cx="43457" cy="512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41"/>
            <p:cNvSpPr/>
            <p:nvPr/>
          </p:nvSpPr>
          <p:spPr>
            <a:xfrm>
              <a:off x="6215206" y="4741760"/>
              <a:ext cx="57604" cy="30618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41"/>
            <p:cNvSpPr/>
            <p:nvPr/>
          </p:nvSpPr>
          <p:spPr>
            <a:xfrm>
              <a:off x="6231419" y="4829219"/>
              <a:ext cx="62756" cy="39088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41"/>
            <p:cNvSpPr/>
            <p:nvPr/>
          </p:nvSpPr>
          <p:spPr>
            <a:xfrm>
              <a:off x="6239161" y="5037780"/>
              <a:ext cx="50443" cy="80766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6246234" y="4930822"/>
              <a:ext cx="48056" cy="41824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6474197" y="4473331"/>
              <a:ext cx="44826" cy="4560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41"/>
            <p:cNvSpPr/>
            <p:nvPr/>
          </p:nvSpPr>
          <p:spPr>
            <a:xfrm>
              <a:off x="6480601" y="4582123"/>
              <a:ext cx="44302" cy="37167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41"/>
            <p:cNvSpPr/>
            <p:nvPr/>
          </p:nvSpPr>
          <p:spPr>
            <a:xfrm>
              <a:off x="6485781" y="4686258"/>
              <a:ext cx="35802" cy="1871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41"/>
            <p:cNvSpPr/>
            <p:nvPr/>
          </p:nvSpPr>
          <p:spPr>
            <a:xfrm>
              <a:off x="6469947" y="4833264"/>
              <a:ext cx="45815" cy="53204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41"/>
            <p:cNvSpPr/>
            <p:nvPr/>
          </p:nvSpPr>
          <p:spPr>
            <a:xfrm>
              <a:off x="6437523" y="4945898"/>
              <a:ext cx="69450" cy="47761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41"/>
            <p:cNvSpPr/>
            <p:nvPr/>
          </p:nvSpPr>
          <p:spPr>
            <a:xfrm>
              <a:off x="6402769" y="5050936"/>
              <a:ext cx="59874" cy="67611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41"/>
            <p:cNvSpPr/>
            <p:nvPr/>
          </p:nvSpPr>
          <p:spPr>
            <a:xfrm>
              <a:off x="7521628" y="3115062"/>
              <a:ext cx="58099" cy="55882"/>
            </a:xfrm>
            <a:custGeom>
              <a:rect b="b" l="l" r="r" t="t"/>
              <a:pathLst>
                <a:path extrusionOk="0" h="1920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9"/>
                    <a:pt x="234" y="1698"/>
                    <a:pt x="593" y="1847"/>
                  </a:cubicBezTo>
                  <a:cubicBezTo>
                    <a:pt x="712" y="1896"/>
                    <a:pt x="836" y="1920"/>
                    <a:pt x="959" y="1920"/>
                  </a:cubicBezTo>
                  <a:cubicBezTo>
                    <a:pt x="1209" y="1920"/>
                    <a:pt x="1455" y="1822"/>
                    <a:pt x="1640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41"/>
            <p:cNvSpPr/>
            <p:nvPr/>
          </p:nvSpPr>
          <p:spPr>
            <a:xfrm>
              <a:off x="7360989" y="2891570"/>
              <a:ext cx="127083" cy="122241"/>
            </a:xfrm>
            <a:custGeom>
              <a:rect b="b" l="l" r="r" t="t"/>
              <a:pathLst>
                <a:path extrusionOk="0" h="4200" w="4366">
                  <a:moveTo>
                    <a:pt x="2101" y="1"/>
                  </a:moveTo>
                  <a:cubicBezTo>
                    <a:pt x="942" y="1"/>
                    <a:pt x="0" y="941"/>
                    <a:pt x="0" y="2100"/>
                  </a:cubicBezTo>
                  <a:cubicBezTo>
                    <a:pt x="0" y="2948"/>
                    <a:pt x="513" y="3715"/>
                    <a:pt x="1298" y="4040"/>
                  </a:cubicBezTo>
                  <a:cubicBezTo>
                    <a:pt x="1557" y="4147"/>
                    <a:pt x="1830" y="4200"/>
                    <a:pt x="2100" y="4200"/>
                  </a:cubicBezTo>
                  <a:cubicBezTo>
                    <a:pt x="2647" y="4200"/>
                    <a:pt x="3184" y="3986"/>
                    <a:pt x="3586" y="3585"/>
                  </a:cubicBezTo>
                  <a:cubicBezTo>
                    <a:pt x="4185" y="2984"/>
                    <a:pt x="4366" y="2082"/>
                    <a:pt x="4041" y="1297"/>
                  </a:cubicBezTo>
                  <a:cubicBezTo>
                    <a:pt x="3716" y="512"/>
                    <a:pt x="2950" y="1"/>
                    <a:pt x="21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41"/>
            <p:cNvSpPr/>
            <p:nvPr/>
          </p:nvSpPr>
          <p:spPr>
            <a:xfrm>
              <a:off x="7584469" y="2947450"/>
              <a:ext cx="69014" cy="66389"/>
            </a:xfrm>
            <a:custGeom>
              <a:rect b="b" l="l" r="r" t="t"/>
              <a:pathLst>
                <a:path extrusionOk="0" h="2281" w="2371">
                  <a:moveTo>
                    <a:pt x="1142" y="1"/>
                  </a:moveTo>
                  <a:cubicBezTo>
                    <a:pt x="512" y="1"/>
                    <a:pt x="2" y="511"/>
                    <a:pt x="1" y="1140"/>
                  </a:cubicBezTo>
                  <a:cubicBezTo>
                    <a:pt x="1" y="1601"/>
                    <a:pt x="279" y="2018"/>
                    <a:pt x="705" y="2194"/>
                  </a:cubicBezTo>
                  <a:cubicBezTo>
                    <a:pt x="846" y="2253"/>
                    <a:pt x="994" y="2281"/>
                    <a:pt x="1141" y="2281"/>
                  </a:cubicBezTo>
                  <a:cubicBezTo>
                    <a:pt x="1438" y="2281"/>
                    <a:pt x="1729" y="2165"/>
                    <a:pt x="1947" y="1946"/>
                  </a:cubicBezTo>
                  <a:cubicBezTo>
                    <a:pt x="2273" y="1621"/>
                    <a:pt x="2371" y="1131"/>
                    <a:pt x="2194" y="705"/>
                  </a:cubicBezTo>
                  <a:cubicBezTo>
                    <a:pt x="2018" y="279"/>
                    <a:pt x="1603" y="1"/>
                    <a:pt x="11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41"/>
            <p:cNvSpPr/>
            <p:nvPr/>
          </p:nvSpPr>
          <p:spPr>
            <a:xfrm>
              <a:off x="7539092" y="2825212"/>
              <a:ext cx="43603" cy="41940"/>
            </a:xfrm>
            <a:custGeom>
              <a:rect b="b" l="l" r="r" t="t"/>
              <a:pathLst>
                <a:path extrusionOk="0" h="1441" w="1498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cubicBezTo>
                    <a:pt x="1" y="1012"/>
                    <a:pt x="176" y="1275"/>
                    <a:pt x="445" y="1386"/>
                  </a:cubicBezTo>
                  <a:cubicBezTo>
                    <a:pt x="534" y="1423"/>
                    <a:pt x="628" y="1441"/>
                    <a:pt x="720" y="1441"/>
                  </a:cubicBezTo>
                  <a:cubicBezTo>
                    <a:pt x="908" y="1441"/>
                    <a:pt x="1092" y="1368"/>
                    <a:pt x="1230" y="1230"/>
                  </a:cubicBezTo>
                  <a:cubicBezTo>
                    <a:pt x="1436" y="1024"/>
                    <a:pt x="1498" y="714"/>
                    <a:pt x="1386" y="445"/>
                  </a:cubicBezTo>
                  <a:cubicBezTo>
                    <a:pt x="1275" y="176"/>
                    <a:pt x="1012" y="1"/>
                    <a:pt x="7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41"/>
            <p:cNvSpPr/>
            <p:nvPr/>
          </p:nvSpPr>
          <p:spPr>
            <a:xfrm>
              <a:off x="7507657" y="2573809"/>
              <a:ext cx="76262" cy="73374"/>
            </a:xfrm>
            <a:custGeom>
              <a:rect b="b" l="l" r="r" t="t"/>
              <a:pathLst>
                <a:path extrusionOk="0" h="2521" w="2620">
                  <a:moveTo>
                    <a:pt x="1260" y="1"/>
                  </a:moveTo>
                  <a:cubicBezTo>
                    <a:pt x="565" y="1"/>
                    <a:pt x="0" y="564"/>
                    <a:pt x="0" y="1261"/>
                  </a:cubicBezTo>
                  <a:cubicBezTo>
                    <a:pt x="0" y="1770"/>
                    <a:pt x="308" y="2230"/>
                    <a:pt x="779" y="2425"/>
                  </a:cubicBezTo>
                  <a:cubicBezTo>
                    <a:pt x="935" y="2489"/>
                    <a:pt x="1098" y="2521"/>
                    <a:pt x="1260" y="2521"/>
                  </a:cubicBezTo>
                  <a:cubicBezTo>
                    <a:pt x="1588" y="2521"/>
                    <a:pt x="1911" y="2392"/>
                    <a:pt x="2152" y="2151"/>
                  </a:cubicBezTo>
                  <a:cubicBezTo>
                    <a:pt x="2511" y="1792"/>
                    <a:pt x="2620" y="1250"/>
                    <a:pt x="2425" y="778"/>
                  </a:cubicBezTo>
                  <a:cubicBezTo>
                    <a:pt x="2230" y="307"/>
                    <a:pt x="1770" y="1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41"/>
            <p:cNvSpPr/>
            <p:nvPr/>
          </p:nvSpPr>
          <p:spPr>
            <a:xfrm>
              <a:off x="7745167" y="2720465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5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3"/>
                    <a:pt x="1845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41"/>
            <p:cNvSpPr/>
            <p:nvPr/>
          </p:nvSpPr>
          <p:spPr>
            <a:xfrm>
              <a:off x="7300563" y="2471915"/>
              <a:ext cx="68839" cy="66389"/>
            </a:xfrm>
            <a:custGeom>
              <a:rect b="b" l="l" r="r" t="t"/>
              <a:pathLst>
                <a:path extrusionOk="0" h="2281" w="2365">
                  <a:moveTo>
                    <a:pt x="1181" y="0"/>
                  </a:moveTo>
                  <a:cubicBezTo>
                    <a:pt x="1155" y="0"/>
                    <a:pt x="1128" y="1"/>
                    <a:pt x="1101" y="3"/>
                  </a:cubicBezTo>
                  <a:cubicBezTo>
                    <a:pt x="474" y="48"/>
                    <a:pt x="1" y="593"/>
                    <a:pt x="45" y="1221"/>
                  </a:cubicBezTo>
                  <a:cubicBezTo>
                    <a:pt x="88" y="1822"/>
                    <a:pt x="588" y="2280"/>
                    <a:pt x="1181" y="2280"/>
                  </a:cubicBezTo>
                  <a:cubicBezTo>
                    <a:pt x="1208" y="2280"/>
                    <a:pt x="1236" y="2279"/>
                    <a:pt x="1264" y="2277"/>
                  </a:cubicBezTo>
                  <a:cubicBezTo>
                    <a:pt x="1891" y="2232"/>
                    <a:pt x="2364" y="1687"/>
                    <a:pt x="2320" y="1060"/>
                  </a:cubicBezTo>
                  <a:cubicBezTo>
                    <a:pt x="2277" y="459"/>
                    <a:pt x="1775" y="0"/>
                    <a:pt x="11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41"/>
            <p:cNvSpPr/>
            <p:nvPr/>
          </p:nvSpPr>
          <p:spPr>
            <a:xfrm>
              <a:off x="7451772" y="2423689"/>
              <a:ext cx="24538" cy="20985"/>
            </a:xfrm>
            <a:custGeom>
              <a:rect b="b" l="l" r="r" t="t"/>
              <a:pathLst>
                <a:path extrusionOk="0" h="721" w="843">
                  <a:moveTo>
                    <a:pt x="359" y="0"/>
                  </a:moveTo>
                  <a:cubicBezTo>
                    <a:pt x="160" y="0"/>
                    <a:pt x="1" y="162"/>
                    <a:pt x="1" y="360"/>
                  </a:cubicBezTo>
                  <a:cubicBezTo>
                    <a:pt x="1" y="576"/>
                    <a:pt x="178" y="720"/>
                    <a:pt x="363" y="720"/>
                  </a:cubicBezTo>
                  <a:cubicBezTo>
                    <a:pt x="452" y="720"/>
                    <a:pt x="542" y="687"/>
                    <a:pt x="615" y="614"/>
                  </a:cubicBezTo>
                  <a:cubicBezTo>
                    <a:pt x="843" y="388"/>
                    <a:pt x="682" y="0"/>
                    <a:pt x="361" y="0"/>
                  </a:cubicBezTo>
                  <a:cubicBezTo>
                    <a:pt x="361" y="0"/>
                    <a:pt x="360" y="0"/>
                    <a:pt x="35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41"/>
            <p:cNvSpPr/>
            <p:nvPr/>
          </p:nvSpPr>
          <p:spPr>
            <a:xfrm>
              <a:off x="7622919" y="2483032"/>
              <a:ext cx="58099" cy="55852"/>
            </a:xfrm>
            <a:custGeom>
              <a:rect b="b" l="l" r="r" t="t"/>
              <a:pathLst>
                <a:path extrusionOk="0" h="1919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7"/>
                    <a:pt x="234" y="1697"/>
                    <a:pt x="593" y="1846"/>
                  </a:cubicBezTo>
                  <a:cubicBezTo>
                    <a:pt x="712" y="1895"/>
                    <a:pt x="836" y="1919"/>
                    <a:pt x="960" y="1919"/>
                  </a:cubicBezTo>
                  <a:cubicBezTo>
                    <a:pt x="1209" y="1919"/>
                    <a:pt x="1455" y="1821"/>
                    <a:pt x="1638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41"/>
            <p:cNvSpPr/>
            <p:nvPr/>
          </p:nvSpPr>
          <p:spPr>
            <a:xfrm>
              <a:off x="7392453" y="2776346"/>
              <a:ext cx="43545" cy="41940"/>
            </a:xfrm>
            <a:custGeom>
              <a:rect b="b" l="l" r="r" t="t"/>
              <a:pathLst>
                <a:path extrusionOk="0" h="1441" w="1496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011"/>
                    <a:pt x="175" y="1274"/>
                    <a:pt x="444" y="1386"/>
                  </a:cubicBezTo>
                  <a:cubicBezTo>
                    <a:pt x="533" y="1422"/>
                    <a:pt x="627" y="1440"/>
                    <a:pt x="720" y="1440"/>
                  </a:cubicBezTo>
                  <a:cubicBezTo>
                    <a:pt x="907" y="1440"/>
                    <a:pt x="1091" y="1367"/>
                    <a:pt x="1229" y="1229"/>
                  </a:cubicBezTo>
                  <a:cubicBezTo>
                    <a:pt x="1435" y="1023"/>
                    <a:pt x="1495" y="714"/>
                    <a:pt x="1384" y="444"/>
                  </a:cubicBezTo>
                  <a:cubicBezTo>
                    <a:pt x="1274" y="175"/>
                    <a:pt x="1011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41"/>
            <p:cNvSpPr/>
            <p:nvPr/>
          </p:nvSpPr>
          <p:spPr>
            <a:xfrm>
              <a:off x="7671789" y="3188346"/>
              <a:ext cx="17494" cy="17521"/>
            </a:xfrm>
            <a:custGeom>
              <a:rect b="b" l="l" r="r" t="t"/>
              <a:pathLst>
                <a:path extrusionOk="0" h="602" w="601">
                  <a:moveTo>
                    <a:pt x="301" y="1"/>
                  </a:moveTo>
                  <a:cubicBezTo>
                    <a:pt x="136" y="1"/>
                    <a:pt x="1" y="136"/>
                    <a:pt x="1" y="301"/>
                  </a:cubicBezTo>
                  <a:cubicBezTo>
                    <a:pt x="1" y="467"/>
                    <a:pt x="136" y="602"/>
                    <a:pt x="301" y="602"/>
                  </a:cubicBezTo>
                  <a:cubicBezTo>
                    <a:pt x="467" y="602"/>
                    <a:pt x="600" y="467"/>
                    <a:pt x="600" y="301"/>
                  </a:cubicBezTo>
                  <a:cubicBezTo>
                    <a:pt x="600" y="136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41"/>
            <p:cNvSpPr/>
            <p:nvPr/>
          </p:nvSpPr>
          <p:spPr>
            <a:xfrm>
              <a:off x="7497208" y="3240763"/>
              <a:ext cx="32659" cy="27970"/>
            </a:xfrm>
            <a:custGeom>
              <a:rect b="b" l="l" r="r" t="t"/>
              <a:pathLst>
                <a:path extrusionOk="0" h="961" w="1122">
                  <a:moveTo>
                    <a:pt x="480" y="0"/>
                  </a:moveTo>
                  <a:cubicBezTo>
                    <a:pt x="215" y="0"/>
                    <a:pt x="0" y="216"/>
                    <a:pt x="0" y="480"/>
                  </a:cubicBezTo>
                  <a:cubicBezTo>
                    <a:pt x="0" y="769"/>
                    <a:pt x="237" y="961"/>
                    <a:pt x="484" y="961"/>
                  </a:cubicBezTo>
                  <a:cubicBezTo>
                    <a:pt x="601" y="961"/>
                    <a:pt x="722" y="917"/>
                    <a:pt x="819" y="819"/>
                  </a:cubicBezTo>
                  <a:cubicBezTo>
                    <a:pt x="1121" y="517"/>
                    <a:pt x="907" y="0"/>
                    <a:pt x="48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41"/>
            <p:cNvSpPr/>
            <p:nvPr/>
          </p:nvSpPr>
          <p:spPr>
            <a:xfrm>
              <a:off x="7891835" y="3129032"/>
              <a:ext cx="41915" cy="41911"/>
            </a:xfrm>
            <a:custGeom>
              <a:rect b="b" l="l" r="r" t="t"/>
              <a:pathLst>
                <a:path extrusionOk="0" h="1440" w="1440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118"/>
                    <a:pt x="322" y="1440"/>
                    <a:pt x="720" y="1440"/>
                  </a:cubicBezTo>
                  <a:cubicBezTo>
                    <a:pt x="1116" y="1440"/>
                    <a:pt x="1440" y="1118"/>
                    <a:pt x="1440" y="720"/>
                  </a:cubicBezTo>
                  <a:cubicBezTo>
                    <a:pt x="1440" y="322"/>
                    <a:pt x="1116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41"/>
            <p:cNvSpPr/>
            <p:nvPr/>
          </p:nvSpPr>
          <p:spPr>
            <a:xfrm>
              <a:off x="7863893" y="3258197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6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2"/>
                    <a:pt x="1846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41"/>
            <p:cNvSpPr/>
            <p:nvPr/>
          </p:nvSpPr>
          <p:spPr>
            <a:xfrm>
              <a:off x="7013543" y="3978529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5" y="1337"/>
                    <a:pt x="466" y="1454"/>
                  </a:cubicBezTo>
                  <a:cubicBezTo>
                    <a:pt x="560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0" y="1290"/>
                  </a:cubicBezTo>
                  <a:cubicBezTo>
                    <a:pt x="1507" y="1073"/>
                    <a:pt x="1572" y="748"/>
                    <a:pt x="1454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41"/>
            <p:cNvSpPr/>
            <p:nvPr/>
          </p:nvSpPr>
          <p:spPr>
            <a:xfrm>
              <a:off x="6887016" y="3802506"/>
              <a:ext cx="100101" cy="96308"/>
            </a:xfrm>
            <a:custGeom>
              <a:rect b="b" l="l" r="r" t="t"/>
              <a:pathLst>
                <a:path extrusionOk="0" h="3309" w="3439">
                  <a:moveTo>
                    <a:pt x="1655" y="0"/>
                  </a:moveTo>
                  <a:cubicBezTo>
                    <a:pt x="742" y="0"/>
                    <a:pt x="1" y="742"/>
                    <a:pt x="1" y="1655"/>
                  </a:cubicBezTo>
                  <a:cubicBezTo>
                    <a:pt x="1" y="2324"/>
                    <a:pt x="405" y="2926"/>
                    <a:pt x="1022" y="3182"/>
                  </a:cubicBezTo>
                  <a:cubicBezTo>
                    <a:pt x="1227" y="3267"/>
                    <a:pt x="1442" y="3308"/>
                    <a:pt x="1655" y="3308"/>
                  </a:cubicBezTo>
                  <a:cubicBezTo>
                    <a:pt x="2085" y="3308"/>
                    <a:pt x="2507" y="3140"/>
                    <a:pt x="2824" y="2824"/>
                  </a:cubicBezTo>
                  <a:cubicBezTo>
                    <a:pt x="3296" y="2350"/>
                    <a:pt x="3439" y="1640"/>
                    <a:pt x="3182" y="1022"/>
                  </a:cubicBezTo>
                  <a:cubicBezTo>
                    <a:pt x="2926" y="404"/>
                    <a:pt x="2324" y="0"/>
                    <a:pt x="16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41"/>
            <p:cNvSpPr/>
            <p:nvPr/>
          </p:nvSpPr>
          <p:spPr>
            <a:xfrm>
              <a:off x="7063053" y="3846512"/>
              <a:ext cx="54344" cy="52273"/>
            </a:xfrm>
            <a:custGeom>
              <a:rect b="b" l="l" r="r" t="t"/>
              <a:pathLst>
                <a:path extrusionOk="0" h="1796" w="1867">
                  <a:moveTo>
                    <a:pt x="897" y="1"/>
                  </a:moveTo>
                  <a:cubicBezTo>
                    <a:pt x="402" y="1"/>
                    <a:pt x="1" y="403"/>
                    <a:pt x="1" y="899"/>
                  </a:cubicBezTo>
                  <a:cubicBezTo>
                    <a:pt x="1" y="1261"/>
                    <a:pt x="219" y="1589"/>
                    <a:pt x="555" y="1727"/>
                  </a:cubicBezTo>
                  <a:cubicBezTo>
                    <a:pt x="666" y="1773"/>
                    <a:pt x="783" y="1796"/>
                    <a:pt x="899" y="1796"/>
                  </a:cubicBezTo>
                  <a:cubicBezTo>
                    <a:pt x="1132" y="1796"/>
                    <a:pt x="1362" y="1705"/>
                    <a:pt x="1533" y="1533"/>
                  </a:cubicBezTo>
                  <a:cubicBezTo>
                    <a:pt x="1789" y="1276"/>
                    <a:pt x="1866" y="889"/>
                    <a:pt x="1727" y="555"/>
                  </a:cubicBezTo>
                  <a:cubicBezTo>
                    <a:pt x="1588" y="219"/>
                    <a:pt x="1261" y="1"/>
                    <a:pt x="89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41"/>
            <p:cNvSpPr/>
            <p:nvPr/>
          </p:nvSpPr>
          <p:spPr>
            <a:xfrm>
              <a:off x="7027281" y="3750293"/>
              <a:ext cx="33066" cy="33005"/>
            </a:xfrm>
            <a:custGeom>
              <a:rect b="b" l="l" r="r" t="t"/>
              <a:pathLst>
                <a:path extrusionOk="0" h="1134" w="1136">
                  <a:moveTo>
                    <a:pt x="567" y="0"/>
                  </a:moveTo>
                  <a:cubicBezTo>
                    <a:pt x="254" y="0"/>
                    <a:pt x="1" y="254"/>
                    <a:pt x="1" y="567"/>
                  </a:cubicBezTo>
                  <a:cubicBezTo>
                    <a:pt x="1" y="880"/>
                    <a:pt x="254" y="1133"/>
                    <a:pt x="567" y="1133"/>
                  </a:cubicBezTo>
                  <a:cubicBezTo>
                    <a:pt x="881" y="1133"/>
                    <a:pt x="1135" y="880"/>
                    <a:pt x="1135" y="567"/>
                  </a:cubicBezTo>
                  <a:cubicBezTo>
                    <a:pt x="1135" y="254"/>
                    <a:pt x="881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41"/>
            <p:cNvSpPr/>
            <p:nvPr/>
          </p:nvSpPr>
          <p:spPr>
            <a:xfrm>
              <a:off x="7002541" y="3552267"/>
              <a:ext cx="60049" cy="57773"/>
            </a:xfrm>
            <a:custGeom>
              <a:rect b="b" l="l" r="r" t="t"/>
              <a:pathLst>
                <a:path extrusionOk="0" h="1985" w="2063">
                  <a:moveTo>
                    <a:pt x="993" y="1"/>
                  </a:moveTo>
                  <a:cubicBezTo>
                    <a:pt x="445" y="1"/>
                    <a:pt x="1" y="445"/>
                    <a:pt x="1" y="993"/>
                  </a:cubicBezTo>
                  <a:cubicBezTo>
                    <a:pt x="1" y="1394"/>
                    <a:pt x="242" y="1756"/>
                    <a:pt x="612" y="1909"/>
                  </a:cubicBezTo>
                  <a:cubicBezTo>
                    <a:pt x="735" y="1960"/>
                    <a:pt x="864" y="1985"/>
                    <a:pt x="991" y="1985"/>
                  </a:cubicBezTo>
                  <a:cubicBezTo>
                    <a:pt x="1250" y="1985"/>
                    <a:pt x="1504" y="1884"/>
                    <a:pt x="1694" y="1694"/>
                  </a:cubicBezTo>
                  <a:cubicBezTo>
                    <a:pt x="1978" y="1411"/>
                    <a:pt x="2063" y="984"/>
                    <a:pt x="1909" y="614"/>
                  </a:cubicBezTo>
                  <a:cubicBezTo>
                    <a:pt x="1756" y="242"/>
                    <a:pt x="1394" y="1"/>
                    <a:pt x="99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41"/>
            <p:cNvSpPr/>
            <p:nvPr/>
          </p:nvSpPr>
          <p:spPr>
            <a:xfrm>
              <a:off x="7189551" y="3667782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4" y="1337"/>
                    <a:pt x="468" y="1454"/>
                  </a:cubicBezTo>
                  <a:cubicBezTo>
                    <a:pt x="561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1" y="1290"/>
                  </a:cubicBezTo>
                  <a:cubicBezTo>
                    <a:pt x="1506" y="1074"/>
                    <a:pt x="1571" y="748"/>
                    <a:pt x="1455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41"/>
            <p:cNvSpPr/>
            <p:nvPr/>
          </p:nvSpPr>
          <p:spPr>
            <a:xfrm>
              <a:off x="6840300" y="3472521"/>
              <a:ext cx="54315" cy="52273"/>
            </a:xfrm>
            <a:custGeom>
              <a:rect b="b" l="l" r="r" t="t"/>
              <a:pathLst>
                <a:path extrusionOk="0" h="1796" w="1866">
                  <a:moveTo>
                    <a:pt x="898" y="0"/>
                  </a:moveTo>
                  <a:cubicBezTo>
                    <a:pt x="401" y="0"/>
                    <a:pt x="0" y="403"/>
                    <a:pt x="0" y="898"/>
                  </a:cubicBezTo>
                  <a:cubicBezTo>
                    <a:pt x="0" y="1262"/>
                    <a:pt x="218" y="1589"/>
                    <a:pt x="554" y="1728"/>
                  </a:cubicBezTo>
                  <a:cubicBezTo>
                    <a:pt x="665" y="1774"/>
                    <a:pt x="781" y="1796"/>
                    <a:pt x="897" y="1796"/>
                  </a:cubicBezTo>
                  <a:cubicBezTo>
                    <a:pt x="1131" y="1796"/>
                    <a:pt x="1361" y="1705"/>
                    <a:pt x="1533" y="1533"/>
                  </a:cubicBezTo>
                  <a:cubicBezTo>
                    <a:pt x="1788" y="1276"/>
                    <a:pt x="1866" y="891"/>
                    <a:pt x="1726" y="555"/>
                  </a:cubicBezTo>
                  <a:cubicBezTo>
                    <a:pt x="1588" y="219"/>
                    <a:pt x="1260" y="0"/>
                    <a:pt x="89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41"/>
            <p:cNvSpPr/>
            <p:nvPr/>
          </p:nvSpPr>
          <p:spPr>
            <a:xfrm>
              <a:off x="6958531" y="3434045"/>
              <a:ext cx="19298" cy="16532"/>
            </a:xfrm>
            <a:custGeom>
              <a:rect b="b" l="l" r="r" t="t"/>
              <a:pathLst>
                <a:path extrusionOk="0" h="568" w="663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54"/>
                    <a:pt x="140" y="568"/>
                    <a:pt x="286" y="568"/>
                  </a:cubicBezTo>
                  <a:cubicBezTo>
                    <a:pt x="356" y="568"/>
                    <a:pt x="427" y="542"/>
                    <a:pt x="485" y="483"/>
                  </a:cubicBezTo>
                  <a:cubicBezTo>
                    <a:pt x="663" y="305"/>
                    <a:pt x="537" y="0"/>
                    <a:pt x="28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41"/>
            <p:cNvSpPr/>
            <p:nvPr/>
          </p:nvSpPr>
          <p:spPr>
            <a:xfrm>
              <a:off x="7093295" y="3480758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40" y="1"/>
                    <a:pt x="1" y="340"/>
                    <a:pt x="1" y="758"/>
                  </a:cubicBezTo>
                  <a:cubicBezTo>
                    <a:pt x="1" y="1063"/>
                    <a:pt x="185" y="1338"/>
                    <a:pt x="468" y="1456"/>
                  </a:cubicBezTo>
                  <a:cubicBezTo>
                    <a:pt x="561" y="1494"/>
                    <a:pt x="659" y="1513"/>
                    <a:pt x="755" y="1513"/>
                  </a:cubicBezTo>
                  <a:cubicBezTo>
                    <a:pt x="952" y="1513"/>
                    <a:pt x="1146" y="1436"/>
                    <a:pt x="1292" y="1292"/>
                  </a:cubicBezTo>
                  <a:cubicBezTo>
                    <a:pt x="1507" y="1075"/>
                    <a:pt x="1572" y="750"/>
                    <a:pt x="1454" y="468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41"/>
            <p:cNvSpPr/>
            <p:nvPr/>
          </p:nvSpPr>
          <p:spPr>
            <a:xfrm>
              <a:off x="6911786" y="3711759"/>
              <a:ext cx="33037" cy="33063"/>
            </a:xfrm>
            <a:custGeom>
              <a:rect b="b" l="l" r="r" t="t"/>
              <a:pathLst>
                <a:path extrusionOk="0" h="1136" w="1135">
                  <a:moveTo>
                    <a:pt x="568" y="1"/>
                  </a:moveTo>
                  <a:cubicBezTo>
                    <a:pt x="255" y="1"/>
                    <a:pt x="1" y="255"/>
                    <a:pt x="1" y="567"/>
                  </a:cubicBezTo>
                  <a:cubicBezTo>
                    <a:pt x="1" y="881"/>
                    <a:pt x="255" y="1135"/>
                    <a:pt x="568" y="1135"/>
                  </a:cubicBezTo>
                  <a:cubicBezTo>
                    <a:pt x="880" y="1135"/>
                    <a:pt x="1134" y="881"/>
                    <a:pt x="1134" y="567"/>
                  </a:cubicBezTo>
                  <a:cubicBezTo>
                    <a:pt x="1134" y="255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41"/>
            <p:cNvSpPr/>
            <p:nvPr/>
          </p:nvSpPr>
          <p:spPr>
            <a:xfrm>
              <a:off x="7131774" y="4036243"/>
              <a:ext cx="13826" cy="13825"/>
            </a:xfrm>
            <a:custGeom>
              <a:rect b="b" l="l" r="r" t="t"/>
              <a:pathLst>
                <a:path extrusionOk="0" h="475" w="475">
                  <a:moveTo>
                    <a:pt x="237" y="1"/>
                  </a:moveTo>
                  <a:cubicBezTo>
                    <a:pt x="107" y="1"/>
                    <a:pt x="1" y="107"/>
                    <a:pt x="1" y="238"/>
                  </a:cubicBezTo>
                  <a:cubicBezTo>
                    <a:pt x="1" y="368"/>
                    <a:pt x="107" y="474"/>
                    <a:pt x="237" y="474"/>
                  </a:cubicBezTo>
                  <a:cubicBezTo>
                    <a:pt x="367" y="474"/>
                    <a:pt x="474" y="368"/>
                    <a:pt x="474" y="238"/>
                  </a:cubicBezTo>
                  <a:cubicBezTo>
                    <a:pt x="474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41"/>
            <p:cNvSpPr/>
            <p:nvPr/>
          </p:nvSpPr>
          <p:spPr>
            <a:xfrm>
              <a:off x="6994303" y="4077513"/>
              <a:ext cx="25702" cy="22062"/>
            </a:xfrm>
            <a:custGeom>
              <a:rect b="b" l="l" r="r" t="t"/>
              <a:pathLst>
                <a:path extrusionOk="0" h="758" w="883">
                  <a:moveTo>
                    <a:pt x="378" y="1"/>
                  </a:moveTo>
                  <a:cubicBezTo>
                    <a:pt x="169" y="1"/>
                    <a:pt x="0" y="169"/>
                    <a:pt x="0" y="378"/>
                  </a:cubicBezTo>
                  <a:cubicBezTo>
                    <a:pt x="0" y="607"/>
                    <a:pt x="187" y="757"/>
                    <a:pt x="381" y="757"/>
                  </a:cubicBezTo>
                  <a:cubicBezTo>
                    <a:pt x="473" y="757"/>
                    <a:pt x="568" y="723"/>
                    <a:pt x="644" y="646"/>
                  </a:cubicBezTo>
                  <a:cubicBezTo>
                    <a:pt x="883" y="408"/>
                    <a:pt x="714" y="1"/>
                    <a:pt x="37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41"/>
            <p:cNvSpPr/>
            <p:nvPr/>
          </p:nvSpPr>
          <p:spPr>
            <a:xfrm>
              <a:off x="7305075" y="3989530"/>
              <a:ext cx="34318" cy="33005"/>
            </a:xfrm>
            <a:custGeom>
              <a:rect b="b" l="l" r="r" t="t"/>
              <a:pathLst>
                <a:path extrusionOk="0" h="1134" w="1179">
                  <a:moveTo>
                    <a:pt x="567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796"/>
                    <a:pt x="138" y="1003"/>
                    <a:pt x="350" y="1090"/>
                  </a:cubicBezTo>
                  <a:cubicBezTo>
                    <a:pt x="421" y="1120"/>
                    <a:pt x="495" y="1134"/>
                    <a:pt x="568" y="1134"/>
                  </a:cubicBezTo>
                  <a:cubicBezTo>
                    <a:pt x="716" y="1134"/>
                    <a:pt x="860" y="1076"/>
                    <a:pt x="968" y="968"/>
                  </a:cubicBezTo>
                  <a:cubicBezTo>
                    <a:pt x="1130" y="805"/>
                    <a:pt x="1178" y="562"/>
                    <a:pt x="1092" y="350"/>
                  </a:cubicBezTo>
                  <a:cubicBezTo>
                    <a:pt x="1003" y="138"/>
                    <a:pt x="798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41"/>
            <p:cNvSpPr/>
            <p:nvPr/>
          </p:nvSpPr>
          <p:spPr>
            <a:xfrm>
              <a:off x="7283070" y="4091250"/>
              <a:ext cx="44011" cy="44065"/>
            </a:xfrm>
            <a:custGeom>
              <a:rect b="b" l="l" r="r" t="t"/>
              <a:pathLst>
                <a:path extrusionOk="0" h="1514" w="1512">
                  <a:moveTo>
                    <a:pt x="756" y="1"/>
                  </a:moveTo>
                  <a:cubicBezTo>
                    <a:pt x="338" y="1"/>
                    <a:pt x="1" y="340"/>
                    <a:pt x="1" y="756"/>
                  </a:cubicBezTo>
                  <a:cubicBezTo>
                    <a:pt x="1" y="1174"/>
                    <a:pt x="338" y="1513"/>
                    <a:pt x="756" y="1513"/>
                  </a:cubicBezTo>
                  <a:cubicBezTo>
                    <a:pt x="1173" y="1513"/>
                    <a:pt x="1512" y="1174"/>
                    <a:pt x="1512" y="756"/>
                  </a:cubicBezTo>
                  <a:cubicBezTo>
                    <a:pt x="1512" y="340"/>
                    <a:pt x="1173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41"/>
            <p:cNvSpPr/>
            <p:nvPr/>
          </p:nvSpPr>
          <p:spPr>
            <a:xfrm>
              <a:off x="628026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41"/>
            <p:cNvSpPr/>
            <p:nvPr/>
          </p:nvSpPr>
          <p:spPr>
            <a:xfrm>
              <a:off x="654024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41"/>
            <p:cNvSpPr/>
            <p:nvPr/>
          </p:nvSpPr>
          <p:spPr>
            <a:xfrm>
              <a:off x="640373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41"/>
            <p:cNvSpPr/>
            <p:nvPr/>
          </p:nvSpPr>
          <p:spPr>
            <a:xfrm>
              <a:off x="641697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41"/>
            <p:cNvSpPr/>
            <p:nvPr/>
          </p:nvSpPr>
          <p:spPr>
            <a:xfrm>
              <a:off x="609467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3" name="Google Shape;3913;p41"/>
          <p:cNvGrpSpPr/>
          <p:nvPr/>
        </p:nvGrpSpPr>
        <p:grpSpPr>
          <a:xfrm>
            <a:off x="8038363" y="4172300"/>
            <a:ext cx="390525" cy="436200"/>
            <a:chOff x="629375" y="1101400"/>
            <a:chExt cx="390525" cy="436200"/>
          </a:xfrm>
        </p:grpSpPr>
        <p:sp>
          <p:nvSpPr>
            <p:cNvPr id="3914" name="Google Shape;3914;p41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41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41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41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41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9" name="Google Shape;3919;p41"/>
          <p:cNvGrpSpPr/>
          <p:nvPr/>
        </p:nvGrpSpPr>
        <p:grpSpPr>
          <a:xfrm flipH="1" rot="1555016">
            <a:off x="1627815" y="678458"/>
            <a:ext cx="2452945" cy="3414969"/>
            <a:chOff x="5221500" y="1826425"/>
            <a:chExt cx="2117525" cy="2948000"/>
          </a:xfrm>
        </p:grpSpPr>
        <p:sp>
          <p:nvSpPr>
            <p:cNvPr id="3920" name="Google Shape;3920;p41"/>
            <p:cNvSpPr/>
            <p:nvPr/>
          </p:nvSpPr>
          <p:spPr>
            <a:xfrm>
              <a:off x="6914225" y="3837500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1"/>
                  </a:moveTo>
                  <a:cubicBezTo>
                    <a:pt x="673" y="1"/>
                    <a:pt x="309" y="244"/>
                    <a:pt x="155" y="616"/>
                  </a:cubicBezTo>
                  <a:cubicBezTo>
                    <a:pt x="1" y="989"/>
                    <a:pt x="86" y="1418"/>
                    <a:pt x="370" y="1702"/>
                  </a:cubicBezTo>
                  <a:cubicBezTo>
                    <a:pt x="562" y="1893"/>
                    <a:pt x="817" y="1994"/>
                    <a:pt x="1076" y="1994"/>
                  </a:cubicBezTo>
                  <a:cubicBezTo>
                    <a:pt x="1204" y="1994"/>
                    <a:pt x="1333" y="1970"/>
                    <a:pt x="1456" y="1919"/>
                  </a:cubicBezTo>
                  <a:cubicBezTo>
                    <a:pt x="1829" y="1764"/>
                    <a:pt x="2071" y="1401"/>
                    <a:pt x="2071" y="998"/>
                  </a:cubicBezTo>
                  <a:cubicBezTo>
                    <a:pt x="2071" y="448"/>
                    <a:pt x="1626" y="1"/>
                    <a:pt x="107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41"/>
            <p:cNvSpPr/>
            <p:nvPr/>
          </p:nvSpPr>
          <p:spPr>
            <a:xfrm>
              <a:off x="6994925" y="3638225"/>
              <a:ext cx="119675" cy="109000"/>
            </a:xfrm>
            <a:custGeom>
              <a:rect b="b" l="l" r="r" t="t"/>
              <a:pathLst>
                <a:path extrusionOk="0" h="4360" w="4787">
                  <a:moveTo>
                    <a:pt x="2394" y="0"/>
                  </a:moveTo>
                  <a:cubicBezTo>
                    <a:pt x="1836" y="0"/>
                    <a:pt x="1278" y="213"/>
                    <a:pt x="853" y="639"/>
                  </a:cubicBezTo>
                  <a:cubicBezTo>
                    <a:pt x="1" y="1490"/>
                    <a:pt x="1" y="2870"/>
                    <a:pt x="853" y="3721"/>
                  </a:cubicBezTo>
                  <a:cubicBezTo>
                    <a:pt x="1278" y="4147"/>
                    <a:pt x="1836" y="4360"/>
                    <a:pt x="2394" y="4360"/>
                  </a:cubicBezTo>
                  <a:cubicBezTo>
                    <a:pt x="2952" y="4360"/>
                    <a:pt x="3510" y="4147"/>
                    <a:pt x="3936" y="3721"/>
                  </a:cubicBezTo>
                  <a:cubicBezTo>
                    <a:pt x="4786" y="2870"/>
                    <a:pt x="4786" y="1490"/>
                    <a:pt x="3936" y="639"/>
                  </a:cubicBezTo>
                  <a:cubicBezTo>
                    <a:pt x="3510" y="213"/>
                    <a:pt x="2952" y="0"/>
                    <a:pt x="239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41"/>
            <p:cNvSpPr/>
            <p:nvPr/>
          </p:nvSpPr>
          <p:spPr>
            <a:xfrm>
              <a:off x="6848450" y="3688050"/>
              <a:ext cx="61525" cy="59200"/>
            </a:xfrm>
            <a:custGeom>
              <a:rect b="b" l="l" r="r" t="t"/>
              <a:pathLst>
                <a:path extrusionOk="0" h="2368" w="2461">
                  <a:moveTo>
                    <a:pt x="1277" y="1"/>
                  </a:moveTo>
                  <a:cubicBezTo>
                    <a:pt x="798" y="1"/>
                    <a:pt x="367" y="288"/>
                    <a:pt x="184" y="731"/>
                  </a:cubicBezTo>
                  <a:cubicBezTo>
                    <a:pt x="1" y="1174"/>
                    <a:pt x="102" y="1682"/>
                    <a:pt x="441" y="2021"/>
                  </a:cubicBezTo>
                  <a:cubicBezTo>
                    <a:pt x="667" y="2247"/>
                    <a:pt x="970" y="2367"/>
                    <a:pt x="1278" y="2367"/>
                  </a:cubicBezTo>
                  <a:cubicBezTo>
                    <a:pt x="1430" y="2367"/>
                    <a:pt x="1584" y="2338"/>
                    <a:pt x="1729" y="2277"/>
                  </a:cubicBezTo>
                  <a:cubicBezTo>
                    <a:pt x="2172" y="2094"/>
                    <a:pt x="2461" y="1662"/>
                    <a:pt x="2461" y="1184"/>
                  </a:cubicBezTo>
                  <a:cubicBezTo>
                    <a:pt x="2461" y="531"/>
                    <a:pt x="1931" y="1"/>
                    <a:pt x="127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41"/>
            <p:cNvSpPr/>
            <p:nvPr/>
          </p:nvSpPr>
          <p:spPr>
            <a:xfrm>
              <a:off x="6911600" y="3579025"/>
              <a:ext cx="38850" cy="37425"/>
            </a:xfrm>
            <a:custGeom>
              <a:rect b="b" l="l" r="r" t="t"/>
              <a:pathLst>
                <a:path extrusionOk="0" h="1497" w="1554">
                  <a:moveTo>
                    <a:pt x="807" y="1"/>
                  </a:moveTo>
                  <a:cubicBezTo>
                    <a:pt x="504" y="1"/>
                    <a:pt x="231" y="184"/>
                    <a:pt x="117" y="464"/>
                  </a:cubicBezTo>
                  <a:cubicBezTo>
                    <a:pt x="1" y="743"/>
                    <a:pt x="65" y="1064"/>
                    <a:pt x="278" y="1277"/>
                  </a:cubicBezTo>
                  <a:cubicBezTo>
                    <a:pt x="421" y="1420"/>
                    <a:pt x="612" y="1496"/>
                    <a:pt x="806" y="1496"/>
                  </a:cubicBezTo>
                  <a:cubicBezTo>
                    <a:pt x="903" y="1496"/>
                    <a:pt x="1000" y="1478"/>
                    <a:pt x="1092" y="1439"/>
                  </a:cubicBezTo>
                  <a:cubicBezTo>
                    <a:pt x="1372" y="1323"/>
                    <a:pt x="1553" y="1051"/>
                    <a:pt x="1553" y="749"/>
                  </a:cubicBezTo>
                  <a:cubicBezTo>
                    <a:pt x="1553" y="335"/>
                    <a:pt x="1219" y="1"/>
                    <a:pt x="80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41"/>
            <p:cNvSpPr/>
            <p:nvPr/>
          </p:nvSpPr>
          <p:spPr>
            <a:xfrm>
              <a:off x="6910500" y="3354850"/>
              <a:ext cx="68000" cy="65400"/>
            </a:xfrm>
            <a:custGeom>
              <a:rect b="b" l="l" r="r" t="t"/>
              <a:pathLst>
                <a:path extrusionOk="0" h="2616" w="2720">
                  <a:moveTo>
                    <a:pt x="1411" y="0"/>
                  </a:moveTo>
                  <a:cubicBezTo>
                    <a:pt x="883" y="0"/>
                    <a:pt x="405" y="318"/>
                    <a:pt x="202" y="806"/>
                  </a:cubicBezTo>
                  <a:cubicBezTo>
                    <a:pt x="0" y="1295"/>
                    <a:pt x="112" y="1858"/>
                    <a:pt x="486" y="2232"/>
                  </a:cubicBezTo>
                  <a:cubicBezTo>
                    <a:pt x="736" y="2483"/>
                    <a:pt x="1071" y="2616"/>
                    <a:pt x="1412" y="2616"/>
                  </a:cubicBezTo>
                  <a:cubicBezTo>
                    <a:pt x="1581" y="2616"/>
                    <a:pt x="1750" y="2583"/>
                    <a:pt x="1912" y="2517"/>
                  </a:cubicBezTo>
                  <a:cubicBezTo>
                    <a:pt x="2401" y="2313"/>
                    <a:pt x="2718" y="1837"/>
                    <a:pt x="2720" y="1307"/>
                  </a:cubicBezTo>
                  <a:cubicBezTo>
                    <a:pt x="2720" y="585"/>
                    <a:pt x="2133" y="0"/>
                    <a:pt x="14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41"/>
            <p:cNvSpPr/>
            <p:nvPr/>
          </p:nvSpPr>
          <p:spPr>
            <a:xfrm>
              <a:off x="6714925" y="3485625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5" y="1416"/>
                    <a:pt x="370" y="1701"/>
                  </a:cubicBezTo>
                  <a:cubicBezTo>
                    <a:pt x="561" y="1893"/>
                    <a:pt x="816" y="1994"/>
                    <a:pt x="1075" y="1994"/>
                  </a:cubicBezTo>
                  <a:cubicBezTo>
                    <a:pt x="1203" y="1994"/>
                    <a:pt x="1333" y="1969"/>
                    <a:pt x="1456" y="1918"/>
                  </a:cubicBezTo>
                  <a:cubicBezTo>
                    <a:pt x="1828" y="1764"/>
                    <a:pt x="2071" y="1401"/>
                    <a:pt x="2071" y="998"/>
                  </a:cubicBezTo>
                  <a:cubicBezTo>
                    <a:pt x="2071" y="446"/>
                    <a:pt x="1625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41"/>
            <p:cNvSpPr/>
            <p:nvPr/>
          </p:nvSpPr>
          <p:spPr>
            <a:xfrm>
              <a:off x="7101475" y="3264625"/>
              <a:ext cx="62750" cy="59200"/>
            </a:xfrm>
            <a:custGeom>
              <a:rect b="b" l="l" r="r" t="t"/>
              <a:pathLst>
                <a:path extrusionOk="0" h="2368" w="2510">
                  <a:moveTo>
                    <a:pt x="1251" y="1"/>
                  </a:moveTo>
                  <a:cubicBezTo>
                    <a:pt x="663" y="1"/>
                    <a:pt x="155" y="440"/>
                    <a:pt x="80" y="1039"/>
                  </a:cubicBezTo>
                  <a:cubicBezTo>
                    <a:pt x="1" y="1688"/>
                    <a:pt x="462" y="2279"/>
                    <a:pt x="1111" y="2359"/>
                  </a:cubicBezTo>
                  <a:cubicBezTo>
                    <a:pt x="1160" y="2365"/>
                    <a:pt x="1208" y="2367"/>
                    <a:pt x="1256" y="2367"/>
                  </a:cubicBezTo>
                  <a:cubicBezTo>
                    <a:pt x="1846" y="2367"/>
                    <a:pt x="2355" y="1928"/>
                    <a:pt x="2430" y="1328"/>
                  </a:cubicBezTo>
                  <a:cubicBezTo>
                    <a:pt x="2509" y="680"/>
                    <a:pt x="2048" y="89"/>
                    <a:pt x="1399" y="10"/>
                  </a:cubicBezTo>
                  <a:cubicBezTo>
                    <a:pt x="1350" y="4"/>
                    <a:pt x="1300" y="1"/>
                    <a:pt x="12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41"/>
            <p:cNvSpPr/>
            <p:nvPr/>
          </p:nvSpPr>
          <p:spPr>
            <a:xfrm>
              <a:off x="7006475" y="3220925"/>
              <a:ext cx="21850" cy="18725"/>
            </a:xfrm>
            <a:custGeom>
              <a:rect b="b" l="l" r="r" t="t"/>
              <a:pathLst>
                <a:path extrusionOk="0" h="749" w="874">
                  <a:moveTo>
                    <a:pt x="499" y="1"/>
                  </a:moveTo>
                  <a:cubicBezTo>
                    <a:pt x="166" y="1"/>
                    <a:pt x="0" y="402"/>
                    <a:pt x="235" y="639"/>
                  </a:cubicBezTo>
                  <a:cubicBezTo>
                    <a:pt x="311" y="715"/>
                    <a:pt x="405" y="749"/>
                    <a:pt x="497" y="749"/>
                  </a:cubicBezTo>
                  <a:cubicBezTo>
                    <a:pt x="689" y="749"/>
                    <a:pt x="873" y="600"/>
                    <a:pt x="873" y="375"/>
                  </a:cubicBezTo>
                  <a:cubicBezTo>
                    <a:pt x="873" y="167"/>
                    <a:pt x="705" y="1"/>
                    <a:pt x="49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41"/>
            <p:cNvSpPr/>
            <p:nvPr/>
          </p:nvSpPr>
          <p:spPr>
            <a:xfrm>
              <a:off x="6823925" y="32738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0"/>
                  </a:moveTo>
                  <a:cubicBezTo>
                    <a:pt x="672" y="0"/>
                    <a:pt x="309" y="243"/>
                    <a:pt x="154" y="614"/>
                  </a:cubicBezTo>
                  <a:cubicBezTo>
                    <a:pt x="0" y="987"/>
                    <a:pt x="86" y="1416"/>
                    <a:pt x="370" y="1701"/>
                  </a:cubicBezTo>
                  <a:cubicBezTo>
                    <a:pt x="561" y="1891"/>
                    <a:pt x="816" y="1993"/>
                    <a:pt x="1075" y="1993"/>
                  </a:cubicBezTo>
                  <a:cubicBezTo>
                    <a:pt x="1204" y="1993"/>
                    <a:pt x="1333" y="1968"/>
                    <a:pt x="1457" y="1917"/>
                  </a:cubicBezTo>
                  <a:cubicBezTo>
                    <a:pt x="1828" y="1763"/>
                    <a:pt x="2071" y="1399"/>
                    <a:pt x="2071" y="996"/>
                  </a:cubicBezTo>
                  <a:cubicBezTo>
                    <a:pt x="2071" y="446"/>
                    <a:pt x="1625" y="0"/>
                    <a:pt x="107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41"/>
            <p:cNvSpPr/>
            <p:nvPr/>
          </p:nvSpPr>
          <p:spPr>
            <a:xfrm>
              <a:off x="7042375" y="3535450"/>
              <a:ext cx="38900" cy="37400"/>
            </a:xfrm>
            <a:custGeom>
              <a:rect b="b" l="l" r="r" t="t"/>
              <a:pathLst>
                <a:path extrusionOk="0" h="1496" w="1556">
                  <a:moveTo>
                    <a:pt x="807" y="0"/>
                  </a:moveTo>
                  <a:cubicBezTo>
                    <a:pt x="505" y="0"/>
                    <a:pt x="233" y="182"/>
                    <a:pt x="117" y="461"/>
                  </a:cubicBezTo>
                  <a:cubicBezTo>
                    <a:pt x="1" y="741"/>
                    <a:pt x="65" y="1063"/>
                    <a:pt x="279" y="1277"/>
                  </a:cubicBezTo>
                  <a:cubicBezTo>
                    <a:pt x="422" y="1420"/>
                    <a:pt x="612" y="1496"/>
                    <a:pt x="807" y="1496"/>
                  </a:cubicBezTo>
                  <a:cubicBezTo>
                    <a:pt x="903" y="1496"/>
                    <a:pt x="1000" y="1477"/>
                    <a:pt x="1093" y="1438"/>
                  </a:cubicBezTo>
                  <a:cubicBezTo>
                    <a:pt x="1372" y="1322"/>
                    <a:pt x="1555" y="1051"/>
                    <a:pt x="1555" y="748"/>
                  </a:cubicBezTo>
                  <a:cubicBezTo>
                    <a:pt x="1555" y="334"/>
                    <a:pt x="1221" y="0"/>
                    <a:pt x="80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41"/>
            <p:cNvSpPr/>
            <p:nvPr/>
          </p:nvSpPr>
          <p:spPr>
            <a:xfrm>
              <a:off x="6816500" y="3902925"/>
              <a:ext cx="15600" cy="15600"/>
            </a:xfrm>
            <a:custGeom>
              <a:rect b="b" l="l" r="r" t="t"/>
              <a:pathLst>
                <a:path extrusionOk="0" h="624" w="624">
                  <a:moveTo>
                    <a:pt x="312" y="1"/>
                  </a:moveTo>
                  <a:cubicBezTo>
                    <a:pt x="141" y="1"/>
                    <a:pt x="1" y="140"/>
                    <a:pt x="1" y="312"/>
                  </a:cubicBezTo>
                  <a:cubicBezTo>
                    <a:pt x="1" y="484"/>
                    <a:pt x="141" y="624"/>
                    <a:pt x="312" y="624"/>
                  </a:cubicBezTo>
                  <a:cubicBezTo>
                    <a:pt x="485" y="624"/>
                    <a:pt x="624" y="484"/>
                    <a:pt x="624" y="312"/>
                  </a:cubicBezTo>
                  <a:cubicBezTo>
                    <a:pt x="624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41"/>
            <p:cNvSpPr/>
            <p:nvPr/>
          </p:nvSpPr>
          <p:spPr>
            <a:xfrm>
              <a:off x="6958700" y="3949625"/>
              <a:ext cx="29150" cy="24950"/>
            </a:xfrm>
            <a:custGeom>
              <a:rect b="b" l="l" r="r" t="t"/>
              <a:pathLst>
                <a:path extrusionOk="0" h="998" w="1166">
                  <a:moveTo>
                    <a:pt x="668" y="0"/>
                  </a:moveTo>
                  <a:cubicBezTo>
                    <a:pt x="224" y="0"/>
                    <a:pt x="1" y="538"/>
                    <a:pt x="315" y="851"/>
                  </a:cubicBezTo>
                  <a:cubicBezTo>
                    <a:pt x="410" y="947"/>
                    <a:pt x="537" y="998"/>
                    <a:pt x="667" y="998"/>
                  </a:cubicBezTo>
                  <a:cubicBezTo>
                    <a:pt x="731" y="998"/>
                    <a:pt x="796" y="985"/>
                    <a:pt x="857" y="959"/>
                  </a:cubicBezTo>
                  <a:cubicBezTo>
                    <a:pt x="1044" y="883"/>
                    <a:pt x="1166" y="701"/>
                    <a:pt x="1166" y="500"/>
                  </a:cubicBezTo>
                  <a:cubicBezTo>
                    <a:pt x="1166" y="223"/>
                    <a:pt x="943" y="0"/>
                    <a:pt x="6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41"/>
            <p:cNvSpPr/>
            <p:nvPr/>
          </p:nvSpPr>
          <p:spPr>
            <a:xfrm>
              <a:off x="6598550" y="3850000"/>
              <a:ext cx="37375" cy="37375"/>
            </a:xfrm>
            <a:custGeom>
              <a:rect b="b" l="l" r="r" t="t"/>
              <a:pathLst>
                <a:path extrusionOk="0" h="1495" w="1495">
                  <a:moveTo>
                    <a:pt x="747" y="0"/>
                  </a:moveTo>
                  <a:cubicBezTo>
                    <a:pt x="334" y="0"/>
                    <a:pt x="0" y="335"/>
                    <a:pt x="0" y="747"/>
                  </a:cubicBezTo>
                  <a:cubicBezTo>
                    <a:pt x="0" y="1159"/>
                    <a:pt x="334" y="1495"/>
                    <a:pt x="747" y="1495"/>
                  </a:cubicBezTo>
                  <a:cubicBezTo>
                    <a:pt x="1161" y="1495"/>
                    <a:pt x="1495" y="1159"/>
                    <a:pt x="1495" y="747"/>
                  </a:cubicBezTo>
                  <a:cubicBezTo>
                    <a:pt x="1495" y="335"/>
                    <a:pt x="1161" y="0"/>
                    <a:pt x="74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41"/>
            <p:cNvSpPr/>
            <p:nvPr/>
          </p:nvSpPr>
          <p:spPr>
            <a:xfrm>
              <a:off x="6609025" y="3965200"/>
              <a:ext cx="51825" cy="49875"/>
            </a:xfrm>
            <a:custGeom>
              <a:rect b="b" l="l" r="r" t="t"/>
              <a:pathLst>
                <a:path extrusionOk="0" h="1995" w="2073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6" y="1417"/>
                    <a:pt x="370" y="1701"/>
                  </a:cubicBezTo>
                  <a:cubicBezTo>
                    <a:pt x="562" y="1893"/>
                    <a:pt x="817" y="1994"/>
                    <a:pt x="1077" y="1994"/>
                  </a:cubicBezTo>
                  <a:cubicBezTo>
                    <a:pt x="1205" y="1994"/>
                    <a:pt x="1334" y="1969"/>
                    <a:pt x="1458" y="1918"/>
                  </a:cubicBezTo>
                  <a:cubicBezTo>
                    <a:pt x="1829" y="1764"/>
                    <a:pt x="2073" y="1401"/>
                    <a:pt x="2073" y="998"/>
                  </a:cubicBezTo>
                  <a:cubicBezTo>
                    <a:pt x="2073" y="446"/>
                    <a:pt x="1626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41"/>
            <p:cNvSpPr/>
            <p:nvPr/>
          </p:nvSpPr>
          <p:spPr>
            <a:xfrm>
              <a:off x="6362025" y="2299000"/>
              <a:ext cx="17850" cy="17350"/>
            </a:xfrm>
            <a:custGeom>
              <a:rect b="b" l="l" r="r" t="t"/>
              <a:pathLst>
                <a:path extrusionOk="0" h="694" w="714">
                  <a:moveTo>
                    <a:pt x="11" y="0"/>
                  </a:moveTo>
                  <a:lnTo>
                    <a:pt x="0" y="683"/>
                  </a:lnTo>
                  <a:lnTo>
                    <a:pt x="702" y="694"/>
                  </a:lnTo>
                  <a:lnTo>
                    <a:pt x="713" y="1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41"/>
            <p:cNvSpPr/>
            <p:nvPr/>
          </p:nvSpPr>
          <p:spPr>
            <a:xfrm>
              <a:off x="6355725" y="2291400"/>
              <a:ext cx="31650" cy="12775"/>
            </a:xfrm>
            <a:custGeom>
              <a:rect b="b" l="l" r="r" t="t"/>
              <a:pathLst>
                <a:path extrusionOk="0" h="511" w="1266">
                  <a:moveTo>
                    <a:pt x="263" y="0"/>
                  </a:moveTo>
                  <a:cubicBezTo>
                    <a:pt x="122" y="0"/>
                    <a:pt x="6" y="114"/>
                    <a:pt x="5" y="257"/>
                  </a:cubicBezTo>
                  <a:lnTo>
                    <a:pt x="0" y="492"/>
                  </a:lnTo>
                  <a:lnTo>
                    <a:pt x="1260" y="510"/>
                  </a:lnTo>
                  <a:lnTo>
                    <a:pt x="1264" y="275"/>
                  </a:lnTo>
                  <a:cubicBezTo>
                    <a:pt x="1266" y="132"/>
                    <a:pt x="1151" y="13"/>
                    <a:pt x="1008" y="11"/>
                  </a:cubicBezTo>
                  <a:lnTo>
                    <a:pt x="269" y="0"/>
                  </a:lnTo>
                  <a:cubicBezTo>
                    <a:pt x="267" y="0"/>
                    <a:pt x="265" y="0"/>
                    <a:pt x="26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41"/>
            <p:cNvSpPr/>
            <p:nvPr/>
          </p:nvSpPr>
          <p:spPr>
            <a:xfrm>
              <a:off x="6282625" y="2342500"/>
              <a:ext cx="168925" cy="567700"/>
            </a:xfrm>
            <a:custGeom>
              <a:rect b="b" l="l" r="r" t="t"/>
              <a:pathLst>
                <a:path extrusionOk="0" h="22708" w="6757">
                  <a:moveTo>
                    <a:pt x="3181" y="1"/>
                  </a:moveTo>
                  <a:cubicBezTo>
                    <a:pt x="3121" y="873"/>
                    <a:pt x="2758" y="1713"/>
                    <a:pt x="2188" y="2374"/>
                  </a:cubicBezTo>
                  <a:cubicBezTo>
                    <a:pt x="1060" y="2682"/>
                    <a:pt x="272" y="3699"/>
                    <a:pt x="253" y="4869"/>
                  </a:cubicBezTo>
                  <a:lnTo>
                    <a:pt x="21" y="20019"/>
                  </a:lnTo>
                  <a:cubicBezTo>
                    <a:pt x="0" y="21471"/>
                    <a:pt x="1159" y="22665"/>
                    <a:pt x="2610" y="22688"/>
                  </a:cubicBezTo>
                  <a:lnTo>
                    <a:pt x="3839" y="22707"/>
                  </a:lnTo>
                  <a:cubicBezTo>
                    <a:pt x="3853" y="22707"/>
                    <a:pt x="3867" y="22707"/>
                    <a:pt x="3881" y="22707"/>
                  </a:cubicBezTo>
                  <a:cubicBezTo>
                    <a:pt x="5314" y="22707"/>
                    <a:pt x="6485" y="21557"/>
                    <a:pt x="6506" y="20119"/>
                  </a:cubicBezTo>
                  <a:lnTo>
                    <a:pt x="6738" y="4968"/>
                  </a:lnTo>
                  <a:cubicBezTo>
                    <a:pt x="6757" y="3799"/>
                    <a:pt x="5999" y="2759"/>
                    <a:pt x="4882" y="2415"/>
                  </a:cubicBezTo>
                  <a:cubicBezTo>
                    <a:pt x="4332" y="1737"/>
                    <a:pt x="3996" y="885"/>
                    <a:pt x="3962" y="13"/>
                  </a:cubicBezTo>
                  <a:lnTo>
                    <a:pt x="318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41"/>
            <p:cNvSpPr/>
            <p:nvPr/>
          </p:nvSpPr>
          <p:spPr>
            <a:xfrm>
              <a:off x="6371175" y="2342750"/>
              <a:ext cx="69050" cy="567425"/>
            </a:xfrm>
            <a:custGeom>
              <a:rect b="b" l="l" r="r" t="t"/>
              <a:pathLst>
                <a:path extrusionOk="0" h="22697" w="2762">
                  <a:moveTo>
                    <a:pt x="233" y="0"/>
                  </a:moveTo>
                  <a:lnTo>
                    <a:pt x="233" y="0"/>
                  </a:lnTo>
                  <a:cubicBezTo>
                    <a:pt x="243" y="872"/>
                    <a:pt x="411" y="1721"/>
                    <a:pt x="689" y="2396"/>
                  </a:cubicBezTo>
                  <a:cubicBezTo>
                    <a:pt x="1250" y="2721"/>
                    <a:pt x="1648" y="3737"/>
                    <a:pt x="1630" y="4934"/>
                  </a:cubicBezTo>
                  <a:lnTo>
                    <a:pt x="1398" y="20086"/>
                  </a:lnTo>
                  <a:cubicBezTo>
                    <a:pt x="1375" y="21531"/>
                    <a:pt x="756" y="22694"/>
                    <a:pt x="11" y="22694"/>
                  </a:cubicBezTo>
                  <a:cubicBezTo>
                    <a:pt x="7" y="22694"/>
                    <a:pt x="4" y="22694"/>
                    <a:pt x="1" y="22694"/>
                  </a:cubicBezTo>
                  <a:lnTo>
                    <a:pt x="1" y="22694"/>
                  </a:lnTo>
                  <a:lnTo>
                    <a:pt x="213" y="22697"/>
                  </a:lnTo>
                  <a:cubicBezTo>
                    <a:pt x="223" y="22697"/>
                    <a:pt x="232" y="22697"/>
                    <a:pt x="242" y="22697"/>
                  </a:cubicBezTo>
                  <a:cubicBezTo>
                    <a:pt x="1476" y="22697"/>
                    <a:pt x="2491" y="21543"/>
                    <a:pt x="2512" y="20102"/>
                  </a:cubicBezTo>
                  <a:lnTo>
                    <a:pt x="2744" y="4951"/>
                  </a:lnTo>
                  <a:cubicBezTo>
                    <a:pt x="2761" y="3753"/>
                    <a:pt x="2086" y="2735"/>
                    <a:pt x="1152" y="2402"/>
                  </a:cubicBezTo>
                  <a:cubicBezTo>
                    <a:pt x="682" y="1726"/>
                    <a:pt x="393" y="875"/>
                    <a:pt x="365" y="2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41"/>
            <p:cNvSpPr/>
            <p:nvPr/>
          </p:nvSpPr>
          <p:spPr>
            <a:xfrm>
              <a:off x="6293950" y="2342550"/>
              <a:ext cx="72925" cy="567275"/>
            </a:xfrm>
            <a:custGeom>
              <a:rect b="b" l="l" r="r" t="t"/>
              <a:pathLst>
                <a:path extrusionOk="0" h="22691" w="2917">
                  <a:moveTo>
                    <a:pt x="2784" y="1"/>
                  </a:moveTo>
                  <a:cubicBezTo>
                    <a:pt x="2731" y="871"/>
                    <a:pt x="2416" y="1714"/>
                    <a:pt x="1924" y="2375"/>
                  </a:cubicBezTo>
                  <a:cubicBezTo>
                    <a:pt x="978" y="2679"/>
                    <a:pt x="274" y="3676"/>
                    <a:pt x="256" y="4873"/>
                  </a:cubicBezTo>
                  <a:lnTo>
                    <a:pt x="22" y="20025"/>
                  </a:lnTo>
                  <a:cubicBezTo>
                    <a:pt x="1" y="21477"/>
                    <a:pt x="995" y="22668"/>
                    <a:pt x="2242" y="22688"/>
                  </a:cubicBezTo>
                  <a:lnTo>
                    <a:pt x="2454" y="22691"/>
                  </a:lnTo>
                  <a:cubicBezTo>
                    <a:pt x="1706" y="22680"/>
                    <a:pt x="1117" y="21494"/>
                    <a:pt x="1138" y="20042"/>
                  </a:cubicBezTo>
                  <a:lnTo>
                    <a:pt x="1370" y="4890"/>
                  </a:lnTo>
                  <a:cubicBezTo>
                    <a:pt x="1390" y="3693"/>
                    <a:pt x="1818" y="2691"/>
                    <a:pt x="2387" y="2383"/>
                  </a:cubicBezTo>
                  <a:cubicBezTo>
                    <a:pt x="2686" y="1717"/>
                    <a:pt x="2880" y="874"/>
                    <a:pt x="2917" y="2"/>
                  </a:cubicBezTo>
                  <a:lnTo>
                    <a:pt x="2784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41"/>
            <p:cNvSpPr/>
            <p:nvPr/>
          </p:nvSpPr>
          <p:spPr>
            <a:xfrm>
              <a:off x="6283150" y="2491475"/>
              <a:ext cx="173075" cy="39825"/>
            </a:xfrm>
            <a:custGeom>
              <a:rect b="b" l="l" r="r" t="t"/>
              <a:pathLst>
                <a:path extrusionOk="0" h="1593" w="6923">
                  <a:moveTo>
                    <a:pt x="23" y="0"/>
                  </a:moveTo>
                  <a:lnTo>
                    <a:pt x="0" y="1487"/>
                  </a:lnTo>
                  <a:lnTo>
                    <a:pt x="6899" y="1593"/>
                  </a:lnTo>
                  <a:lnTo>
                    <a:pt x="6922" y="10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41"/>
            <p:cNvSpPr/>
            <p:nvPr/>
          </p:nvSpPr>
          <p:spPr>
            <a:xfrm>
              <a:off x="6279675" y="2706300"/>
              <a:ext cx="173325" cy="57450"/>
            </a:xfrm>
            <a:custGeom>
              <a:rect b="b" l="l" r="r" t="t"/>
              <a:pathLst>
                <a:path extrusionOk="0" h="2298" w="6933">
                  <a:moveTo>
                    <a:pt x="34" y="1"/>
                  </a:moveTo>
                  <a:lnTo>
                    <a:pt x="0" y="2190"/>
                  </a:lnTo>
                  <a:lnTo>
                    <a:pt x="6899" y="2297"/>
                  </a:lnTo>
                  <a:lnTo>
                    <a:pt x="6933" y="10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41"/>
            <p:cNvSpPr/>
            <p:nvPr/>
          </p:nvSpPr>
          <p:spPr>
            <a:xfrm>
              <a:off x="6320300" y="2342500"/>
              <a:ext cx="101125" cy="68375"/>
            </a:xfrm>
            <a:custGeom>
              <a:rect b="b" l="l" r="r" t="t"/>
              <a:pathLst>
                <a:path extrusionOk="0" h="2735" w="4045">
                  <a:moveTo>
                    <a:pt x="1674" y="1"/>
                  </a:moveTo>
                  <a:cubicBezTo>
                    <a:pt x="1614" y="873"/>
                    <a:pt x="1251" y="1714"/>
                    <a:pt x="681" y="2374"/>
                  </a:cubicBezTo>
                  <a:cubicBezTo>
                    <a:pt x="441" y="2441"/>
                    <a:pt x="212" y="2540"/>
                    <a:pt x="0" y="2672"/>
                  </a:cubicBezTo>
                  <a:lnTo>
                    <a:pt x="4045" y="2734"/>
                  </a:lnTo>
                  <a:cubicBezTo>
                    <a:pt x="3839" y="2595"/>
                    <a:pt x="3613" y="2488"/>
                    <a:pt x="3375" y="2415"/>
                  </a:cubicBezTo>
                  <a:cubicBezTo>
                    <a:pt x="2825" y="1737"/>
                    <a:pt x="2489" y="885"/>
                    <a:pt x="2455" y="13"/>
                  </a:cubicBezTo>
                  <a:lnTo>
                    <a:pt x="1674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41"/>
            <p:cNvSpPr/>
            <p:nvPr/>
          </p:nvSpPr>
          <p:spPr>
            <a:xfrm>
              <a:off x="6278950" y="2831450"/>
              <a:ext cx="170425" cy="101550"/>
            </a:xfrm>
            <a:custGeom>
              <a:rect b="b" l="l" r="r" t="t"/>
              <a:pathLst>
                <a:path extrusionOk="0" h="4062" w="6817">
                  <a:moveTo>
                    <a:pt x="20" y="0"/>
                  </a:moveTo>
                  <a:lnTo>
                    <a:pt x="14" y="405"/>
                  </a:lnTo>
                  <a:cubicBezTo>
                    <a:pt x="0" y="1281"/>
                    <a:pt x="405" y="2110"/>
                    <a:pt x="1104" y="2639"/>
                  </a:cubicBezTo>
                  <a:cubicBezTo>
                    <a:pt x="1164" y="2910"/>
                    <a:pt x="1172" y="3191"/>
                    <a:pt x="1129" y="3466"/>
                  </a:cubicBezTo>
                  <a:cubicBezTo>
                    <a:pt x="1118" y="3535"/>
                    <a:pt x="1104" y="3610"/>
                    <a:pt x="1138" y="3671"/>
                  </a:cubicBezTo>
                  <a:cubicBezTo>
                    <a:pt x="1170" y="3732"/>
                    <a:pt x="1236" y="3761"/>
                    <a:pt x="1297" y="3787"/>
                  </a:cubicBezTo>
                  <a:cubicBezTo>
                    <a:pt x="1512" y="3874"/>
                    <a:pt x="1735" y="3937"/>
                    <a:pt x="1963" y="3978"/>
                  </a:cubicBezTo>
                  <a:cubicBezTo>
                    <a:pt x="2028" y="3695"/>
                    <a:pt x="2082" y="3411"/>
                    <a:pt x="2121" y="3124"/>
                  </a:cubicBezTo>
                  <a:cubicBezTo>
                    <a:pt x="2320" y="3172"/>
                    <a:pt x="2523" y="3198"/>
                    <a:pt x="2726" y="3202"/>
                  </a:cubicBezTo>
                  <a:lnTo>
                    <a:pt x="3138" y="3208"/>
                  </a:lnTo>
                  <a:lnTo>
                    <a:pt x="3125" y="4056"/>
                  </a:lnTo>
                  <a:lnTo>
                    <a:pt x="3590" y="4062"/>
                  </a:lnTo>
                  <a:lnTo>
                    <a:pt x="3602" y="3216"/>
                  </a:lnTo>
                  <a:lnTo>
                    <a:pt x="4015" y="3222"/>
                  </a:lnTo>
                  <a:cubicBezTo>
                    <a:pt x="4022" y="3222"/>
                    <a:pt x="4029" y="3222"/>
                    <a:pt x="4037" y="3222"/>
                  </a:cubicBezTo>
                  <a:cubicBezTo>
                    <a:pt x="4232" y="3222"/>
                    <a:pt x="4428" y="3202"/>
                    <a:pt x="4621" y="3162"/>
                  </a:cubicBezTo>
                  <a:cubicBezTo>
                    <a:pt x="4653" y="3449"/>
                    <a:pt x="4697" y="3737"/>
                    <a:pt x="4754" y="4021"/>
                  </a:cubicBezTo>
                  <a:cubicBezTo>
                    <a:pt x="4983" y="3987"/>
                    <a:pt x="5209" y="3930"/>
                    <a:pt x="5426" y="3850"/>
                  </a:cubicBezTo>
                  <a:cubicBezTo>
                    <a:pt x="5488" y="3827"/>
                    <a:pt x="5555" y="3798"/>
                    <a:pt x="5589" y="3740"/>
                  </a:cubicBezTo>
                  <a:cubicBezTo>
                    <a:pt x="5623" y="3680"/>
                    <a:pt x="5612" y="3604"/>
                    <a:pt x="5603" y="3535"/>
                  </a:cubicBezTo>
                  <a:cubicBezTo>
                    <a:pt x="5569" y="3259"/>
                    <a:pt x="5586" y="2978"/>
                    <a:pt x="5655" y="2709"/>
                  </a:cubicBezTo>
                  <a:cubicBezTo>
                    <a:pt x="6368" y="2202"/>
                    <a:pt x="6798" y="1385"/>
                    <a:pt x="6811" y="510"/>
                  </a:cubicBezTo>
                  <a:lnTo>
                    <a:pt x="6817" y="10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41"/>
            <p:cNvSpPr/>
            <p:nvPr/>
          </p:nvSpPr>
          <p:spPr>
            <a:xfrm>
              <a:off x="6333700" y="2415300"/>
              <a:ext cx="67500" cy="64725"/>
            </a:xfrm>
            <a:custGeom>
              <a:rect b="b" l="l" r="r" t="t"/>
              <a:pathLst>
                <a:path extrusionOk="0" h="2589" w="2700">
                  <a:moveTo>
                    <a:pt x="1397" y="1"/>
                  </a:moveTo>
                  <a:cubicBezTo>
                    <a:pt x="880" y="1"/>
                    <a:pt x="413" y="307"/>
                    <a:pt x="208" y="781"/>
                  </a:cubicBezTo>
                  <a:cubicBezTo>
                    <a:pt x="0" y="1262"/>
                    <a:pt x="102" y="1819"/>
                    <a:pt x="467" y="2195"/>
                  </a:cubicBezTo>
                  <a:cubicBezTo>
                    <a:pt x="715" y="2451"/>
                    <a:pt x="1052" y="2588"/>
                    <a:pt x="1396" y="2588"/>
                  </a:cubicBezTo>
                  <a:cubicBezTo>
                    <a:pt x="1556" y="2588"/>
                    <a:pt x="1717" y="2559"/>
                    <a:pt x="1872" y="2497"/>
                  </a:cubicBezTo>
                  <a:cubicBezTo>
                    <a:pt x="2358" y="2305"/>
                    <a:pt x="2681" y="1838"/>
                    <a:pt x="2689" y="1314"/>
                  </a:cubicBezTo>
                  <a:cubicBezTo>
                    <a:pt x="2700" y="599"/>
                    <a:pt x="2130" y="12"/>
                    <a:pt x="1416" y="1"/>
                  </a:cubicBezTo>
                  <a:cubicBezTo>
                    <a:pt x="1409" y="1"/>
                    <a:pt x="1403" y="1"/>
                    <a:pt x="1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41"/>
            <p:cNvSpPr/>
            <p:nvPr/>
          </p:nvSpPr>
          <p:spPr>
            <a:xfrm>
              <a:off x="6346475" y="2309250"/>
              <a:ext cx="48925" cy="46900"/>
            </a:xfrm>
            <a:custGeom>
              <a:rect b="b" l="l" r="r" t="t"/>
              <a:pathLst>
                <a:path extrusionOk="0" h="1876" w="1957">
                  <a:moveTo>
                    <a:pt x="1010" y="1"/>
                  </a:moveTo>
                  <a:cubicBezTo>
                    <a:pt x="637" y="1"/>
                    <a:pt x="299" y="223"/>
                    <a:pt x="152" y="566"/>
                  </a:cubicBezTo>
                  <a:cubicBezTo>
                    <a:pt x="1" y="914"/>
                    <a:pt x="75" y="1319"/>
                    <a:pt x="338" y="1591"/>
                  </a:cubicBezTo>
                  <a:cubicBezTo>
                    <a:pt x="518" y="1776"/>
                    <a:pt x="762" y="1875"/>
                    <a:pt x="1011" y="1875"/>
                  </a:cubicBezTo>
                  <a:cubicBezTo>
                    <a:pt x="1127" y="1875"/>
                    <a:pt x="1244" y="1854"/>
                    <a:pt x="1357" y="1809"/>
                  </a:cubicBezTo>
                  <a:cubicBezTo>
                    <a:pt x="1709" y="1670"/>
                    <a:pt x="1943" y="1331"/>
                    <a:pt x="1949" y="952"/>
                  </a:cubicBezTo>
                  <a:cubicBezTo>
                    <a:pt x="1957" y="435"/>
                    <a:pt x="1543" y="9"/>
                    <a:pt x="1025" y="1"/>
                  </a:cubicBezTo>
                  <a:cubicBezTo>
                    <a:pt x="1020" y="1"/>
                    <a:pt x="1015" y="1"/>
                    <a:pt x="1010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41"/>
            <p:cNvSpPr/>
            <p:nvPr/>
          </p:nvSpPr>
          <p:spPr>
            <a:xfrm>
              <a:off x="6353575" y="2315825"/>
              <a:ext cx="35175" cy="33750"/>
            </a:xfrm>
            <a:custGeom>
              <a:rect b="b" l="l" r="r" t="t"/>
              <a:pathLst>
                <a:path extrusionOk="0" h="1350" w="1407">
                  <a:moveTo>
                    <a:pt x="727" y="1"/>
                  </a:moveTo>
                  <a:cubicBezTo>
                    <a:pt x="458" y="1"/>
                    <a:pt x="214" y="161"/>
                    <a:pt x="109" y="407"/>
                  </a:cubicBezTo>
                  <a:cubicBezTo>
                    <a:pt x="1" y="657"/>
                    <a:pt x="54" y="949"/>
                    <a:pt x="243" y="1144"/>
                  </a:cubicBezTo>
                  <a:cubicBezTo>
                    <a:pt x="373" y="1278"/>
                    <a:pt x="549" y="1349"/>
                    <a:pt x="728" y="1349"/>
                  </a:cubicBezTo>
                  <a:cubicBezTo>
                    <a:pt x="811" y="1349"/>
                    <a:pt x="896" y="1334"/>
                    <a:pt x="976" y="1302"/>
                  </a:cubicBezTo>
                  <a:cubicBezTo>
                    <a:pt x="1228" y="1201"/>
                    <a:pt x="1396" y="958"/>
                    <a:pt x="1401" y="685"/>
                  </a:cubicBezTo>
                  <a:cubicBezTo>
                    <a:pt x="1407" y="312"/>
                    <a:pt x="1109" y="7"/>
                    <a:pt x="738" y="1"/>
                  </a:cubicBezTo>
                  <a:cubicBezTo>
                    <a:pt x="734" y="1"/>
                    <a:pt x="731" y="1"/>
                    <a:pt x="72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41"/>
            <p:cNvSpPr/>
            <p:nvPr/>
          </p:nvSpPr>
          <p:spPr>
            <a:xfrm>
              <a:off x="6357200" y="2318550"/>
              <a:ext cx="29125" cy="16800"/>
            </a:xfrm>
            <a:custGeom>
              <a:rect b="b" l="l" r="r" t="t"/>
              <a:pathLst>
                <a:path extrusionOk="0" h="672" w="1165">
                  <a:moveTo>
                    <a:pt x="582" y="0"/>
                  </a:moveTo>
                  <a:cubicBezTo>
                    <a:pt x="268" y="0"/>
                    <a:pt x="8" y="252"/>
                    <a:pt x="1" y="567"/>
                  </a:cubicBezTo>
                  <a:cubicBezTo>
                    <a:pt x="1" y="597"/>
                    <a:pt x="4" y="626"/>
                    <a:pt x="8" y="655"/>
                  </a:cubicBezTo>
                  <a:cubicBezTo>
                    <a:pt x="55" y="376"/>
                    <a:pt x="296" y="171"/>
                    <a:pt x="579" y="171"/>
                  </a:cubicBezTo>
                  <a:cubicBezTo>
                    <a:pt x="582" y="171"/>
                    <a:pt x="585" y="171"/>
                    <a:pt x="589" y="171"/>
                  </a:cubicBezTo>
                  <a:cubicBezTo>
                    <a:pt x="874" y="176"/>
                    <a:pt x="1114" y="389"/>
                    <a:pt x="1154" y="672"/>
                  </a:cubicBezTo>
                  <a:cubicBezTo>
                    <a:pt x="1158" y="643"/>
                    <a:pt x="1161" y="614"/>
                    <a:pt x="1163" y="585"/>
                  </a:cubicBezTo>
                  <a:cubicBezTo>
                    <a:pt x="1164" y="266"/>
                    <a:pt x="909" y="6"/>
                    <a:pt x="590" y="0"/>
                  </a:cubicBezTo>
                  <a:cubicBezTo>
                    <a:pt x="587" y="0"/>
                    <a:pt x="584" y="0"/>
                    <a:pt x="58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41"/>
            <p:cNvSpPr/>
            <p:nvPr/>
          </p:nvSpPr>
          <p:spPr>
            <a:xfrm>
              <a:off x="6303500" y="2501325"/>
              <a:ext cx="32000" cy="17575"/>
            </a:xfrm>
            <a:custGeom>
              <a:rect b="b" l="l" r="r" t="t"/>
              <a:pathLst>
                <a:path extrusionOk="0" h="703" w="1280">
                  <a:moveTo>
                    <a:pt x="9" y="0"/>
                  </a:moveTo>
                  <a:lnTo>
                    <a:pt x="0" y="683"/>
                  </a:lnTo>
                  <a:lnTo>
                    <a:pt x="1271" y="702"/>
                  </a:lnTo>
                  <a:lnTo>
                    <a:pt x="1280" y="2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41"/>
            <p:cNvSpPr/>
            <p:nvPr/>
          </p:nvSpPr>
          <p:spPr>
            <a:xfrm>
              <a:off x="6300100" y="2722100"/>
              <a:ext cx="32050" cy="17550"/>
            </a:xfrm>
            <a:custGeom>
              <a:rect b="b" l="l" r="r" t="t"/>
              <a:pathLst>
                <a:path extrusionOk="0" h="702" w="1282">
                  <a:moveTo>
                    <a:pt x="11" y="1"/>
                  </a:moveTo>
                  <a:lnTo>
                    <a:pt x="0" y="682"/>
                  </a:lnTo>
                  <a:lnTo>
                    <a:pt x="1271" y="702"/>
                  </a:lnTo>
                  <a:lnTo>
                    <a:pt x="1281" y="1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41"/>
            <p:cNvSpPr/>
            <p:nvPr/>
          </p:nvSpPr>
          <p:spPr>
            <a:xfrm>
              <a:off x="6373525" y="2665150"/>
              <a:ext cx="61650" cy="3150"/>
            </a:xfrm>
            <a:custGeom>
              <a:rect b="b" l="l" r="r" t="t"/>
              <a:pathLst>
                <a:path extrusionOk="0" h="126" w="2466">
                  <a:moveTo>
                    <a:pt x="57" y="0"/>
                  </a:moveTo>
                  <a:cubicBezTo>
                    <a:pt x="1" y="0"/>
                    <a:pt x="0" y="89"/>
                    <a:pt x="59" y="89"/>
                  </a:cubicBezTo>
                  <a:cubicBezTo>
                    <a:pt x="60" y="89"/>
                    <a:pt x="61" y="89"/>
                    <a:pt x="62" y="89"/>
                  </a:cubicBezTo>
                  <a:lnTo>
                    <a:pt x="2417" y="126"/>
                  </a:lnTo>
                  <a:cubicBezTo>
                    <a:pt x="2438" y="126"/>
                    <a:pt x="2457" y="111"/>
                    <a:pt x="2461" y="91"/>
                  </a:cubicBezTo>
                  <a:cubicBezTo>
                    <a:pt x="2466" y="63"/>
                    <a:pt x="2446" y="37"/>
                    <a:pt x="2418" y="36"/>
                  </a:cubicBezTo>
                  <a:lnTo>
                    <a:pt x="62" y="1"/>
                  </a:lnTo>
                  <a:cubicBezTo>
                    <a:pt x="60" y="1"/>
                    <a:pt x="59" y="0"/>
                    <a:pt x="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41"/>
            <p:cNvSpPr/>
            <p:nvPr/>
          </p:nvSpPr>
          <p:spPr>
            <a:xfrm>
              <a:off x="6388075" y="2839425"/>
              <a:ext cx="44350" cy="59675"/>
            </a:xfrm>
            <a:custGeom>
              <a:rect b="b" l="l" r="r" t="t"/>
              <a:pathLst>
                <a:path extrusionOk="0" h="2387" w="1774">
                  <a:moveTo>
                    <a:pt x="1656" y="0"/>
                  </a:moveTo>
                  <a:cubicBezTo>
                    <a:pt x="1629" y="990"/>
                    <a:pt x="934" y="1946"/>
                    <a:pt x="1" y="2275"/>
                  </a:cubicBezTo>
                  <a:lnTo>
                    <a:pt x="41" y="2387"/>
                  </a:lnTo>
                  <a:cubicBezTo>
                    <a:pt x="887" y="2088"/>
                    <a:pt x="1529" y="1333"/>
                    <a:pt x="1719" y="464"/>
                  </a:cubicBezTo>
                  <a:cubicBezTo>
                    <a:pt x="1751" y="313"/>
                    <a:pt x="1771" y="159"/>
                    <a:pt x="1774" y="3"/>
                  </a:cubicBezTo>
                  <a:lnTo>
                    <a:pt x="165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41"/>
            <p:cNvSpPr/>
            <p:nvPr/>
          </p:nvSpPr>
          <p:spPr>
            <a:xfrm>
              <a:off x="6440275" y="2503575"/>
              <a:ext cx="3300" cy="19675"/>
            </a:xfrm>
            <a:custGeom>
              <a:rect b="b" l="l" r="r" t="t"/>
              <a:pathLst>
                <a:path extrusionOk="0" h="787" w="132">
                  <a:moveTo>
                    <a:pt x="13" y="0"/>
                  </a:moveTo>
                  <a:lnTo>
                    <a:pt x="0" y="785"/>
                  </a:lnTo>
                  <a:lnTo>
                    <a:pt x="119" y="787"/>
                  </a:lnTo>
                  <a:lnTo>
                    <a:pt x="132" y="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41"/>
            <p:cNvSpPr/>
            <p:nvPr/>
          </p:nvSpPr>
          <p:spPr>
            <a:xfrm>
              <a:off x="6437950" y="2720925"/>
              <a:ext cx="3325" cy="24200"/>
            </a:xfrm>
            <a:custGeom>
              <a:rect b="b" l="l" r="r" t="t"/>
              <a:pathLst>
                <a:path extrusionOk="0" h="968" w="133">
                  <a:moveTo>
                    <a:pt x="15" y="1"/>
                  </a:moveTo>
                  <a:lnTo>
                    <a:pt x="0" y="966"/>
                  </a:lnTo>
                  <a:lnTo>
                    <a:pt x="119" y="967"/>
                  </a:lnTo>
                  <a:lnTo>
                    <a:pt x="133" y="2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41"/>
            <p:cNvSpPr/>
            <p:nvPr/>
          </p:nvSpPr>
          <p:spPr>
            <a:xfrm>
              <a:off x="6371025" y="2323550"/>
              <a:ext cx="7425" cy="12150"/>
            </a:xfrm>
            <a:custGeom>
              <a:rect b="b" l="l" r="r" t="t"/>
              <a:pathLst>
                <a:path extrusionOk="0" h="486" w="297">
                  <a:moveTo>
                    <a:pt x="156" y="0"/>
                  </a:moveTo>
                  <a:lnTo>
                    <a:pt x="0" y="481"/>
                  </a:lnTo>
                  <a:lnTo>
                    <a:pt x="297" y="48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41"/>
            <p:cNvSpPr/>
            <p:nvPr/>
          </p:nvSpPr>
          <p:spPr>
            <a:xfrm>
              <a:off x="5929975" y="1848325"/>
              <a:ext cx="520425" cy="618625"/>
            </a:xfrm>
            <a:custGeom>
              <a:rect b="b" l="l" r="r" t="t"/>
              <a:pathLst>
                <a:path extrusionOk="0" h="24745" w="20817">
                  <a:moveTo>
                    <a:pt x="7984" y="1"/>
                  </a:moveTo>
                  <a:cubicBezTo>
                    <a:pt x="7446" y="1"/>
                    <a:pt x="6876" y="273"/>
                    <a:pt x="6383" y="557"/>
                  </a:cubicBezTo>
                  <a:cubicBezTo>
                    <a:pt x="5172" y="1255"/>
                    <a:pt x="4004" y="2023"/>
                    <a:pt x="2883" y="2859"/>
                  </a:cubicBezTo>
                  <a:cubicBezTo>
                    <a:pt x="2153" y="3404"/>
                    <a:pt x="1426" y="3993"/>
                    <a:pt x="932" y="4793"/>
                  </a:cubicBezTo>
                  <a:cubicBezTo>
                    <a:pt x="437" y="5593"/>
                    <a:pt x="205" y="6647"/>
                    <a:pt x="541" y="7540"/>
                  </a:cubicBezTo>
                  <a:cubicBezTo>
                    <a:pt x="680" y="7910"/>
                    <a:pt x="913" y="8261"/>
                    <a:pt x="898" y="8659"/>
                  </a:cubicBezTo>
                  <a:cubicBezTo>
                    <a:pt x="884" y="9040"/>
                    <a:pt x="651" y="9359"/>
                    <a:pt x="493" y="9698"/>
                  </a:cubicBezTo>
                  <a:cubicBezTo>
                    <a:pt x="0" y="10759"/>
                    <a:pt x="289" y="12109"/>
                    <a:pt x="985" y="13025"/>
                  </a:cubicBezTo>
                  <a:cubicBezTo>
                    <a:pt x="1680" y="13941"/>
                    <a:pt x="2709" y="14480"/>
                    <a:pt x="3755" y="14816"/>
                  </a:cubicBezTo>
                  <a:cubicBezTo>
                    <a:pt x="5674" y="15431"/>
                    <a:pt x="7704" y="15439"/>
                    <a:pt x="9702" y="15522"/>
                  </a:cubicBezTo>
                  <a:cubicBezTo>
                    <a:pt x="10771" y="15566"/>
                    <a:pt x="11883" y="15644"/>
                    <a:pt x="12814" y="16218"/>
                  </a:cubicBezTo>
                  <a:cubicBezTo>
                    <a:pt x="13746" y="16792"/>
                    <a:pt x="14431" y="18010"/>
                    <a:pt x="14120" y="19127"/>
                  </a:cubicBezTo>
                  <a:cubicBezTo>
                    <a:pt x="13915" y="19861"/>
                    <a:pt x="13318" y="20463"/>
                    <a:pt x="13309" y="21231"/>
                  </a:cubicBezTo>
                  <a:cubicBezTo>
                    <a:pt x="13303" y="21890"/>
                    <a:pt x="13733" y="22443"/>
                    <a:pt x="13982" y="23045"/>
                  </a:cubicBezTo>
                  <a:cubicBezTo>
                    <a:pt x="14157" y="23467"/>
                    <a:pt x="14188" y="24037"/>
                    <a:pt x="13991" y="24407"/>
                  </a:cubicBezTo>
                  <a:lnTo>
                    <a:pt x="13991" y="24407"/>
                  </a:lnTo>
                  <a:cubicBezTo>
                    <a:pt x="15025" y="23473"/>
                    <a:pt x="16006" y="22482"/>
                    <a:pt x="16928" y="21438"/>
                  </a:cubicBezTo>
                  <a:cubicBezTo>
                    <a:pt x="17219" y="21109"/>
                    <a:pt x="17523" y="20727"/>
                    <a:pt x="17525" y="20270"/>
                  </a:cubicBezTo>
                  <a:cubicBezTo>
                    <a:pt x="17528" y="19722"/>
                    <a:pt x="17099" y="19275"/>
                    <a:pt x="17029" y="18733"/>
                  </a:cubicBezTo>
                  <a:cubicBezTo>
                    <a:pt x="16960" y="18183"/>
                    <a:pt x="17279" y="17655"/>
                    <a:pt x="17674" y="17307"/>
                  </a:cubicBezTo>
                  <a:cubicBezTo>
                    <a:pt x="18068" y="16957"/>
                    <a:pt x="18543" y="16732"/>
                    <a:pt x="18957" y="16412"/>
                  </a:cubicBezTo>
                  <a:cubicBezTo>
                    <a:pt x="20264" y="15396"/>
                    <a:pt x="20817" y="13422"/>
                    <a:pt x="20392" y="11732"/>
                  </a:cubicBezTo>
                  <a:cubicBezTo>
                    <a:pt x="19968" y="10043"/>
                    <a:pt x="18656" y="8696"/>
                    <a:pt x="17125" y="8175"/>
                  </a:cubicBezTo>
                  <a:cubicBezTo>
                    <a:pt x="16146" y="7844"/>
                    <a:pt x="14957" y="7722"/>
                    <a:pt x="14425" y="6765"/>
                  </a:cubicBezTo>
                  <a:cubicBezTo>
                    <a:pt x="13911" y="5836"/>
                    <a:pt x="14309" y="4566"/>
                    <a:pt x="13849" y="3604"/>
                  </a:cubicBezTo>
                  <a:cubicBezTo>
                    <a:pt x="13478" y="2827"/>
                    <a:pt x="12652" y="2462"/>
                    <a:pt x="11877" y="2236"/>
                  </a:cubicBezTo>
                  <a:cubicBezTo>
                    <a:pt x="11103" y="2008"/>
                    <a:pt x="10269" y="1834"/>
                    <a:pt x="9675" y="1243"/>
                  </a:cubicBezTo>
                  <a:cubicBezTo>
                    <a:pt x="9333" y="904"/>
                    <a:pt x="9088" y="440"/>
                    <a:pt x="8685" y="193"/>
                  </a:cubicBezTo>
                  <a:cubicBezTo>
                    <a:pt x="8465" y="57"/>
                    <a:pt x="8228" y="1"/>
                    <a:pt x="7984" y="1"/>
                  </a:cubicBezTo>
                  <a:close/>
                  <a:moveTo>
                    <a:pt x="13991" y="24407"/>
                  </a:moveTo>
                  <a:cubicBezTo>
                    <a:pt x="13866" y="24520"/>
                    <a:pt x="13740" y="24633"/>
                    <a:pt x="13613" y="24744"/>
                  </a:cubicBezTo>
                  <a:cubicBezTo>
                    <a:pt x="13784" y="24685"/>
                    <a:pt x="13908" y="24564"/>
                    <a:pt x="13991" y="24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41"/>
            <p:cNvSpPr/>
            <p:nvPr/>
          </p:nvSpPr>
          <p:spPr>
            <a:xfrm>
              <a:off x="6004250" y="1939300"/>
              <a:ext cx="370125" cy="468925"/>
            </a:xfrm>
            <a:custGeom>
              <a:rect b="b" l="l" r="r" t="t"/>
              <a:pathLst>
                <a:path extrusionOk="0" h="18757" w="14805">
                  <a:moveTo>
                    <a:pt x="6354" y="0"/>
                  </a:moveTo>
                  <a:cubicBezTo>
                    <a:pt x="6144" y="0"/>
                    <a:pt x="5933" y="13"/>
                    <a:pt x="5728" y="32"/>
                  </a:cubicBezTo>
                  <a:cubicBezTo>
                    <a:pt x="4736" y="122"/>
                    <a:pt x="3754" y="304"/>
                    <a:pt x="2795" y="572"/>
                  </a:cubicBezTo>
                  <a:cubicBezTo>
                    <a:pt x="2183" y="747"/>
                    <a:pt x="1479" y="1066"/>
                    <a:pt x="1381" y="1695"/>
                  </a:cubicBezTo>
                  <a:cubicBezTo>
                    <a:pt x="1308" y="2160"/>
                    <a:pt x="1607" y="2597"/>
                    <a:pt x="1685" y="3063"/>
                  </a:cubicBezTo>
                  <a:cubicBezTo>
                    <a:pt x="1824" y="3897"/>
                    <a:pt x="1254" y="4659"/>
                    <a:pt x="810" y="5378"/>
                  </a:cubicBezTo>
                  <a:cubicBezTo>
                    <a:pt x="358" y="6109"/>
                    <a:pt x="1" y="6949"/>
                    <a:pt x="69" y="7806"/>
                  </a:cubicBezTo>
                  <a:cubicBezTo>
                    <a:pt x="139" y="8664"/>
                    <a:pt x="740" y="9522"/>
                    <a:pt x="1590" y="9653"/>
                  </a:cubicBezTo>
                  <a:cubicBezTo>
                    <a:pt x="1899" y="9701"/>
                    <a:pt x="2292" y="9699"/>
                    <a:pt x="2416" y="9985"/>
                  </a:cubicBezTo>
                  <a:cubicBezTo>
                    <a:pt x="2474" y="10116"/>
                    <a:pt x="2447" y="10267"/>
                    <a:pt x="2462" y="10411"/>
                  </a:cubicBezTo>
                  <a:cubicBezTo>
                    <a:pt x="2525" y="10974"/>
                    <a:pt x="3201" y="11235"/>
                    <a:pt x="3767" y="11273"/>
                  </a:cubicBezTo>
                  <a:cubicBezTo>
                    <a:pt x="3876" y="11281"/>
                    <a:pt x="3984" y="11284"/>
                    <a:pt x="4092" y="11284"/>
                  </a:cubicBezTo>
                  <a:cubicBezTo>
                    <a:pt x="4899" y="11284"/>
                    <a:pt x="5696" y="11085"/>
                    <a:pt x="6409" y="10702"/>
                  </a:cubicBezTo>
                  <a:cubicBezTo>
                    <a:pt x="6710" y="10542"/>
                    <a:pt x="7000" y="10346"/>
                    <a:pt x="7331" y="10272"/>
                  </a:cubicBezTo>
                  <a:cubicBezTo>
                    <a:pt x="7408" y="10254"/>
                    <a:pt x="7488" y="10246"/>
                    <a:pt x="7568" y="10246"/>
                  </a:cubicBezTo>
                  <a:cubicBezTo>
                    <a:pt x="7836" y="10246"/>
                    <a:pt x="8104" y="10346"/>
                    <a:pt x="8243" y="10568"/>
                  </a:cubicBezTo>
                  <a:cubicBezTo>
                    <a:pt x="8429" y="10867"/>
                    <a:pt x="8325" y="11276"/>
                    <a:pt x="8492" y="11588"/>
                  </a:cubicBezTo>
                  <a:cubicBezTo>
                    <a:pt x="8678" y="11938"/>
                    <a:pt x="9130" y="12040"/>
                    <a:pt x="9531" y="12040"/>
                  </a:cubicBezTo>
                  <a:cubicBezTo>
                    <a:pt x="9537" y="12040"/>
                    <a:pt x="9543" y="12040"/>
                    <a:pt x="9549" y="12040"/>
                  </a:cubicBezTo>
                  <a:cubicBezTo>
                    <a:pt x="9714" y="12039"/>
                    <a:pt x="9883" y="12028"/>
                    <a:pt x="10050" y="12028"/>
                  </a:cubicBezTo>
                  <a:cubicBezTo>
                    <a:pt x="10290" y="12028"/>
                    <a:pt x="10526" y="12050"/>
                    <a:pt x="10738" y="12157"/>
                  </a:cubicBezTo>
                  <a:cubicBezTo>
                    <a:pt x="11239" y="12409"/>
                    <a:pt x="11344" y="14709"/>
                    <a:pt x="11471" y="15254"/>
                  </a:cubicBezTo>
                  <a:cubicBezTo>
                    <a:pt x="11877" y="16984"/>
                    <a:pt x="12355" y="17027"/>
                    <a:pt x="12760" y="18757"/>
                  </a:cubicBezTo>
                  <a:cubicBezTo>
                    <a:pt x="12787" y="17835"/>
                    <a:pt x="12981" y="16923"/>
                    <a:pt x="13332" y="16069"/>
                  </a:cubicBezTo>
                  <a:cubicBezTo>
                    <a:pt x="13517" y="15624"/>
                    <a:pt x="13748" y="15136"/>
                    <a:pt x="13584" y="14683"/>
                  </a:cubicBezTo>
                  <a:cubicBezTo>
                    <a:pt x="13430" y="14251"/>
                    <a:pt x="12949" y="13964"/>
                    <a:pt x="12900" y="13509"/>
                  </a:cubicBezTo>
                  <a:cubicBezTo>
                    <a:pt x="12818" y="12724"/>
                    <a:pt x="14032" y="12336"/>
                    <a:pt x="14090" y="11550"/>
                  </a:cubicBezTo>
                  <a:cubicBezTo>
                    <a:pt x="14134" y="10931"/>
                    <a:pt x="13433" y="10469"/>
                    <a:pt x="13418" y="9850"/>
                  </a:cubicBezTo>
                  <a:cubicBezTo>
                    <a:pt x="13401" y="9093"/>
                    <a:pt x="14366" y="8687"/>
                    <a:pt x="14590" y="7964"/>
                  </a:cubicBezTo>
                  <a:cubicBezTo>
                    <a:pt x="14804" y="7277"/>
                    <a:pt x="14245" y="6550"/>
                    <a:pt x="13577" y="6286"/>
                  </a:cubicBezTo>
                  <a:cubicBezTo>
                    <a:pt x="13097" y="6098"/>
                    <a:pt x="12577" y="6075"/>
                    <a:pt x="12057" y="6075"/>
                  </a:cubicBezTo>
                  <a:cubicBezTo>
                    <a:pt x="11892" y="6075"/>
                    <a:pt x="11726" y="6078"/>
                    <a:pt x="11562" y="6078"/>
                  </a:cubicBezTo>
                  <a:cubicBezTo>
                    <a:pt x="11522" y="6078"/>
                    <a:pt x="11482" y="6077"/>
                    <a:pt x="11442" y="6077"/>
                  </a:cubicBezTo>
                  <a:cubicBezTo>
                    <a:pt x="10723" y="6071"/>
                    <a:pt x="9946" y="5966"/>
                    <a:pt x="9429" y="5465"/>
                  </a:cubicBezTo>
                  <a:cubicBezTo>
                    <a:pt x="8803" y="4857"/>
                    <a:pt x="8768" y="3881"/>
                    <a:pt x="8770" y="3008"/>
                  </a:cubicBezTo>
                  <a:cubicBezTo>
                    <a:pt x="8773" y="2136"/>
                    <a:pt x="8732" y="1159"/>
                    <a:pt x="8099" y="556"/>
                  </a:cubicBezTo>
                  <a:cubicBezTo>
                    <a:pt x="7643" y="120"/>
                    <a:pt x="7000" y="0"/>
                    <a:pt x="6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41"/>
            <p:cNvSpPr/>
            <p:nvPr/>
          </p:nvSpPr>
          <p:spPr>
            <a:xfrm>
              <a:off x="6210000" y="1935575"/>
              <a:ext cx="233725" cy="463225"/>
            </a:xfrm>
            <a:custGeom>
              <a:rect b="b" l="l" r="r" t="t"/>
              <a:pathLst>
                <a:path extrusionOk="0" h="18529" w="9349">
                  <a:moveTo>
                    <a:pt x="306" y="1"/>
                  </a:moveTo>
                  <a:cubicBezTo>
                    <a:pt x="204" y="1"/>
                    <a:pt x="102" y="17"/>
                    <a:pt x="1" y="53"/>
                  </a:cubicBezTo>
                  <a:lnTo>
                    <a:pt x="45" y="178"/>
                  </a:lnTo>
                  <a:cubicBezTo>
                    <a:pt x="132" y="148"/>
                    <a:pt x="219" y="134"/>
                    <a:pt x="307" y="134"/>
                  </a:cubicBezTo>
                  <a:cubicBezTo>
                    <a:pt x="778" y="134"/>
                    <a:pt x="1242" y="538"/>
                    <a:pt x="1465" y="1010"/>
                  </a:cubicBezTo>
                  <a:cubicBezTo>
                    <a:pt x="1599" y="1296"/>
                    <a:pt x="1682" y="1610"/>
                    <a:pt x="1760" y="1916"/>
                  </a:cubicBezTo>
                  <a:cubicBezTo>
                    <a:pt x="1839" y="2216"/>
                    <a:pt x="1919" y="2528"/>
                    <a:pt x="2051" y="2818"/>
                  </a:cubicBezTo>
                  <a:cubicBezTo>
                    <a:pt x="2406" y="3589"/>
                    <a:pt x="3128" y="4227"/>
                    <a:pt x="4200" y="4714"/>
                  </a:cubicBezTo>
                  <a:cubicBezTo>
                    <a:pt x="4615" y="4902"/>
                    <a:pt x="5053" y="5060"/>
                    <a:pt x="5475" y="5211"/>
                  </a:cubicBezTo>
                  <a:cubicBezTo>
                    <a:pt x="5942" y="5377"/>
                    <a:pt x="6425" y="5551"/>
                    <a:pt x="6878" y="5768"/>
                  </a:cubicBezTo>
                  <a:cubicBezTo>
                    <a:pt x="7587" y="6105"/>
                    <a:pt x="8507" y="6712"/>
                    <a:pt x="8880" y="7672"/>
                  </a:cubicBezTo>
                  <a:cubicBezTo>
                    <a:pt x="9205" y="8515"/>
                    <a:pt x="9025" y="9540"/>
                    <a:pt x="8430" y="10219"/>
                  </a:cubicBezTo>
                  <a:cubicBezTo>
                    <a:pt x="8127" y="10566"/>
                    <a:pt x="7730" y="10824"/>
                    <a:pt x="7347" y="11074"/>
                  </a:cubicBezTo>
                  <a:cubicBezTo>
                    <a:pt x="7112" y="11228"/>
                    <a:pt x="6869" y="11387"/>
                    <a:pt x="6646" y="11566"/>
                  </a:cubicBezTo>
                  <a:cubicBezTo>
                    <a:pt x="6089" y="12012"/>
                    <a:pt x="5533" y="12809"/>
                    <a:pt x="5802" y="13583"/>
                  </a:cubicBezTo>
                  <a:cubicBezTo>
                    <a:pt x="5826" y="13652"/>
                    <a:pt x="5855" y="13719"/>
                    <a:pt x="5886" y="13786"/>
                  </a:cubicBezTo>
                  <a:cubicBezTo>
                    <a:pt x="5962" y="13962"/>
                    <a:pt x="6035" y="14127"/>
                    <a:pt x="5996" y="14291"/>
                  </a:cubicBezTo>
                  <a:cubicBezTo>
                    <a:pt x="5953" y="14472"/>
                    <a:pt x="5789" y="14586"/>
                    <a:pt x="5617" y="14705"/>
                  </a:cubicBezTo>
                  <a:cubicBezTo>
                    <a:pt x="5507" y="14782"/>
                    <a:pt x="5392" y="14861"/>
                    <a:pt x="5304" y="14962"/>
                  </a:cubicBezTo>
                  <a:cubicBezTo>
                    <a:pt x="4991" y="15314"/>
                    <a:pt x="5056" y="15844"/>
                    <a:pt x="5220" y="16221"/>
                  </a:cubicBezTo>
                  <a:cubicBezTo>
                    <a:pt x="5305" y="16418"/>
                    <a:pt x="5420" y="16603"/>
                    <a:pt x="5530" y="16782"/>
                  </a:cubicBezTo>
                  <a:cubicBezTo>
                    <a:pt x="5635" y="16956"/>
                    <a:pt x="5747" y="17135"/>
                    <a:pt x="5828" y="17322"/>
                  </a:cubicBezTo>
                  <a:cubicBezTo>
                    <a:pt x="5977" y="17661"/>
                    <a:pt x="6038" y="18135"/>
                    <a:pt x="5771" y="18440"/>
                  </a:cubicBezTo>
                  <a:lnTo>
                    <a:pt x="5872" y="18529"/>
                  </a:lnTo>
                  <a:cubicBezTo>
                    <a:pt x="6180" y="18176"/>
                    <a:pt x="6116" y="17646"/>
                    <a:pt x="5950" y="17269"/>
                  </a:cubicBezTo>
                  <a:cubicBezTo>
                    <a:pt x="5864" y="17072"/>
                    <a:pt x="5751" y="16889"/>
                    <a:pt x="5643" y="16712"/>
                  </a:cubicBezTo>
                  <a:cubicBezTo>
                    <a:pt x="5536" y="16538"/>
                    <a:pt x="5424" y="16356"/>
                    <a:pt x="5344" y="16168"/>
                  </a:cubicBezTo>
                  <a:cubicBezTo>
                    <a:pt x="5195" y="15828"/>
                    <a:pt x="5134" y="15356"/>
                    <a:pt x="5403" y="15050"/>
                  </a:cubicBezTo>
                  <a:cubicBezTo>
                    <a:pt x="5483" y="14962"/>
                    <a:pt x="5589" y="14887"/>
                    <a:pt x="5692" y="14815"/>
                  </a:cubicBezTo>
                  <a:cubicBezTo>
                    <a:pt x="5878" y="14687"/>
                    <a:pt x="6070" y="14553"/>
                    <a:pt x="6127" y="14322"/>
                  </a:cubicBezTo>
                  <a:cubicBezTo>
                    <a:pt x="6176" y="14114"/>
                    <a:pt x="6090" y="13920"/>
                    <a:pt x="6008" y="13733"/>
                  </a:cubicBezTo>
                  <a:cubicBezTo>
                    <a:pt x="5979" y="13668"/>
                    <a:pt x="5950" y="13603"/>
                    <a:pt x="5928" y="13539"/>
                  </a:cubicBezTo>
                  <a:cubicBezTo>
                    <a:pt x="5683" y="12830"/>
                    <a:pt x="6206" y="12090"/>
                    <a:pt x="6730" y="11670"/>
                  </a:cubicBezTo>
                  <a:cubicBezTo>
                    <a:pt x="6947" y="11496"/>
                    <a:pt x="7188" y="11338"/>
                    <a:pt x="7420" y="11187"/>
                  </a:cubicBezTo>
                  <a:cubicBezTo>
                    <a:pt x="7811" y="10931"/>
                    <a:pt x="8216" y="10666"/>
                    <a:pt x="8530" y="10308"/>
                  </a:cubicBezTo>
                  <a:cubicBezTo>
                    <a:pt x="9158" y="9590"/>
                    <a:pt x="9349" y="8512"/>
                    <a:pt x="9005" y="7625"/>
                  </a:cubicBezTo>
                  <a:cubicBezTo>
                    <a:pt x="8616" y="6622"/>
                    <a:pt x="7666" y="5996"/>
                    <a:pt x="6936" y="5647"/>
                  </a:cubicBezTo>
                  <a:cubicBezTo>
                    <a:pt x="6477" y="5428"/>
                    <a:pt x="5991" y="5252"/>
                    <a:pt x="5521" y="5084"/>
                  </a:cubicBezTo>
                  <a:cubicBezTo>
                    <a:pt x="5101" y="4933"/>
                    <a:pt x="4667" y="4779"/>
                    <a:pt x="4256" y="4592"/>
                  </a:cubicBezTo>
                  <a:cubicBezTo>
                    <a:pt x="3213" y="4119"/>
                    <a:pt x="2513" y="3504"/>
                    <a:pt x="2174" y="2761"/>
                  </a:cubicBezTo>
                  <a:cubicBezTo>
                    <a:pt x="2045" y="2484"/>
                    <a:pt x="1966" y="2178"/>
                    <a:pt x="1890" y="1882"/>
                  </a:cubicBezTo>
                  <a:cubicBezTo>
                    <a:pt x="1810" y="1572"/>
                    <a:pt x="1726" y="1250"/>
                    <a:pt x="1586" y="954"/>
                  </a:cubicBezTo>
                  <a:cubicBezTo>
                    <a:pt x="1344" y="438"/>
                    <a:pt x="832" y="1"/>
                    <a:pt x="30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41"/>
            <p:cNvSpPr/>
            <p:nvPr/>
          </p:nvSpPr>
          <p:spPr>
            <a:xfrm>
              <a:off x="6095800" y="2034050"/>
              <a:ext cx="244675" cy="325625"/>
            </a:xfrm>
            <a:custGeom>
              <a:rect b="b" l="l" r="r" t="t"/>
              <a:pathLst>
                <a:path extrusionOk="0" h="13025" w="9787">
                  <a:moveTo>
                    <a:pt x="1323" y="1"/>
                  </a:moveTo>
                  <a:cubicBezTo>
                    <a:pt x="878" y="1"/>
                    <a:pt x="434" y="56"/>
                    <a:pt x="0" y="110"/>
                  </a:cubicBezTo>
                  <a:lnTo>
                    <a:pt x="17" y="244"/>
                  </a:lnTo>
                  <a:cubicBezTo>
                    <a:pt x="447" y="190"/>
                    <a:pt x="887" y="135"/>
                    <a:pt x="1327" y="135"/>
                  </a:cubicBezTo>
                  <a:cubicBezTo>
                    <a:pt x="1521" y="135"/>
                    <a:pt x="1715" y="146"/>
                    <a:pt x="1907" y="172"/>
                  </a:cubicBezTo>
                  <a:cubicBezTo>
                    <a:pt x="2602" y="268"/>
                    <a:pt x="3172" y="568"/>
                    <a:pt x="3514" y="1015"/>
                  </a:cubicBezTo>
                  <a:cubicBezTo>
                    <a:pt x="3727" y="1296"/>
                    <a:pt x="3857" y="1643"/>
                    <a:pt x="3981" y="1977"/>
                  </a:cubicBezTo>
                  <a:cubicBezTo>
                    <a:pt x="4129" y="2373"/>
                    <a:pt x="4282" y="2782"/>
                    <a:pt x="4575" y="3098"/>
                  </a:cubicBezTo>
                  <a:cubicBezTo>
                    <a:pt x="4972" y="3522"/>
                    <a:pt x="5593" y="3750"/>
                    <a:pt x="6424" y="3773"/>
                  </a:cubicBezTo>
                  <a:cubicBezTo>
                    <a:pt x="6490" y="3775"/>
                    <a:pt x="6557" y="3776"/>
                    <a:pt x="6623" y="3776"/>
                  </a:cubicBezTo>
                  <a:cubicBezTo>
                    <a:pt x="6811" y="3776"/>
                    <a:pt x="6999" y="3769"/>
                    <a:pt x="7183" y="3762"/>
                  </a:cubicBezTo>
                  <a:cubicBezTo>
                    <a:pt x="7369" y="3755"/>
                    <a:pt x="7559" y="3748"/>
                    <a:pt x="7749" y="3748"/>
                  </a:cubicBezTo>
                  <a:cubicBezTo>
                    <a:pt x="7961" y="3748"/>
                    <a:pt x="8175" y="3757"/>
                    <a:pt x="8385" y="3785"/>
                  </a:cubicBezTo>
                  <a:cubicBezTo>
                    <a:pt x="8649" y="3822"/>
                    <a:pt x="8989" y="3919"/>
                    <a:pt x="9110" y="4184"/>
                  </a:cubicBezTo>
                  <a:cubicBezTo>
                    <a:pt x="9247" y="4490"/>
                    <a:pt x="9030" y="4843"/>
                    <a:pt x="8840" y="5153"/>
                  </a:cubicBezTo>
                  <a:lnTo>
                    <a:pt x="8792" y="5230"/>
                  </a:lnTo>
                  <a:cubicBezTo>
                    <a:pt x="8435" y="5813"/>
                    <a:pt x="8278" y="6631"/>
                    <a:pt x="8728" y="7141"/>
                  </a:cubicBezTo>
                  <a:cubicBezTo>
                    <a:pt x="8824" y="7250"/>
                    <a:pt x="8943" y="7341"/>
                    <a:pt x="9060" y="7431"/>
                  </a:cubicBezTo>
                  <a:cubicBezTo>
                    <a:pt x="9278" y="7598"/>
                    <a:pt x="9481" y="7755"/>
                    <a:pt x="9507" y="7996"/>
                  </a:cubicBezTo>
                  <a:cubicBezTo>
                    <a:pt x="9536" y="8279"/>
                    <a:pt x="9299" y="8480"/>
                    <a:pt x="9052" y="8694"/>
                  </a:cubicBezTo>
                  <a:cubicBezTo>
                    <a:pt x="8827" y="8887"/>
                    <a:pt x="8597" y="9084"/>
                    <a:pt x="8525" y="9363"/>
                  </a:cubicBezTo>
                  <a:cubicBezTo>
                    <a:pt x="8440" y="9697"/>
                    <a:pt x="8621" y="10026"/>
                    <a:pt x="8788" y="10241"/>
                  </a:cubicBezTo>
                  <a:cubicBezTo>
                    <a:pt x="8847" y="10320"/>
                    <a:pt x="8913" y="10395"/>
                    <a:pt x="8979" y="10470"/>
                  </a:cubicBezTo>
                  <a:cubicBezTo>
                    <a:pt x="9111" y="10621"/>
                    <a:pt x="9237" y="10765"/>
                    <a:pt x="9322" y="10934"/>
                  </a:cubicBezTo>
                  <a:cubicBezTo>
                    <a:pt x="9640" y="11559"/>
                    <a:pt x="9345" y="12312"/>
                    <a:pt x="9043" y="12968"/>
                  </a:cubicBezTo>
                  <a:lnTo>
                    <a:pt x="9165" y="13025"/>
                  </a:lnTo>
                  <a:cubicBezTo>
                    <a:pt x="9479" y="12339"/>
                    <a:pt x="9786" y="11551"/>
                    <a:pt x="9441" y="10875"/>
                  </a:cubicBezTo>
                  <a:cubicBezTo>
                    <a:pt x="9347" y="10690"/>
                    <a:pt x="9212" y="10534"/>
                    <a:pt x="9079" y="10383"/>
                  </a:cubicBezTo>
                  <a:cubicBezTo>
                    <a:pt x="9017" y="10310"/>
                    <a:pt x="8953" y="10236"/>
                    <a:pt x="8893" y="10160"/>
                  </a:cubicBezTo>
                  <a:cubicBezTo>
                    <a:pt x="8745" y="9968"/>
                    <a:pt x="8583" y="9679"/>
                    <a:pt x="8655" y="9397"/>
                  </a:cubicBezTo>
                  <a:cubicBezTo>
                    <a:pt x="8716" y="9158"/>
                    <a:pt x="8931" y="8974"/>
                    <a:pt x="9139" y="8796"/>
                  </a:cubicBezTo>
                  <a:cubicBezTo>
                    <a:pt x="9403" y="8570"/>
                    <a:pt x="9676" y="8335"/>
                    <a:pt x="9640" y="7983"/>
                  </a:cubicBezTo>
                  <a:cubicBezTo>
                    <a:pt x="9609" y="7685"/>
                    <a:pt x="9371" y="7503"/>
                    <a:pt x="9142" y="7326"/>
                  </a:cubicBezTo>
                  <a:cubicBezTo>
                    <a:pt x="9030" y="7241"/>
                    <a:pt x="8916" y="7152"/>
                    <a:pt x="8829" y="7053"/>
                  </a:cubicBezTo>
                  <a:cubicBezTo>
                    <a:pt x="8423" y="6595"/>
                    <a:pt x="8575" y="5842"/>
                    <a:pt x="8907" y="5300"/>
                  </a:cubicBezTo>
                  <a:lnTo>
                    <a:pt x="8953" y="5223"/>
                  </a:lnTo>
                  <a:cubicBezTo>
                    <a:pt x="9162" y="4884"/>
                    <a:pt x="9400" y="4501"/>
                    <a:pt x="9231" y="4129"/>
                  </a:cubicBezTo>
                  <a:cubicBezTo>
                    <a:pt x="9116" y="3874"/>
                    <a:pt x="8829" y="3709"/>
                    <a:pt x="8401" y="3652"/>
                  </a:cubicBezTo>
                  <a:cubicBezTo>
                    <a:pt x="8184" y="3623"/>
                    <a:pt x="7964" y="3614"/>
                    <a:pt x="7745" y="3614"/>
                  </a:cubicBezTo>
                  <a:cubicBezTo>
                    <a:pt x="7554" y="3614"/>
                    <a:pt x="7364" y="3621"/>
                    <a:pt x="7177" y="3628"/>
                  </a:cubicBezTo>
                  <a:cubicBezTo>
                    <a:pt x="6991" y="3634"/>
                    <a:pt x="6799" y="3641"/>
                    <a:pt x="6609" y="3641"/>
                  </a:cubicBezTo>
                  <a:cubicBezTo>
                    <a:pt x="6548" y="3641"/>
                    <a:pt x="6487" y="3640"/>
                    <a:pt x="6427" y="3638"/>
                  </a:cubicBezTo>
                  <a:cubicBezTo>
                    <a:pt x="5635" y="3616"/>
                    <a:pt x="5044" y="3403"/>
                    <a:pt x="4673" y="3005"/>
                  </a:cubicBezTo>
                  <a:cubicBezTo>
                    <a:pt x="4396" y="2709"/>
                    <a:pt x="4256" y="2331"/>
                    <a:pt x="4106" y="1930"/>
                  </a:cubicBezTo>
                  <a:cubicBezTo>
                    <a:pt x="3978" y="1586"/>
                    <a:pt x="3845" y="1230"/>
                    <a:pt x="3619" y="934"/>
                  </a:cubicBezTo>
                  <a:cubicBezTo>
                    <a:pt x="3257" y="458"/>
                    <a:pt x="2654" y="140"/>
                    <a:pt x="1924" y="39"/>
                  </a:cubicBezTo>
                  <a:cubicBezTo>
                    <a:pt x="1724" y="12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41"/>
            <p:cNvSpPr/>
            <p:nvPr/>
          </p:nvSpPr>
          <p:spPr>
            <a:xfrm>
              <a:off x="6157125" y="2136075"/>
              <a:ext cx="137150" cy="180775"/>
            </a:xfrm>
            <a:custGeom>
              <a:rect b="b" l="l" r="r" t="t"/>
              <a:pathLst>
                <a:path extrusionOk="0" h="7231" w="5486">
                  <a:moveTo>
                    <a:pt x="2" y="0"/>
                  </a:moveTo>
                  <a:lnTo>
                    <a:pt x="1" y="135"/>
                  </a:lnTo>
                  <a:cubicBezTo>
                    <a:pt x="488" y="141"/>
                    <a:pt x="1039" y="147"/>
                    <a:pt x="1516" y="344"/>
                  </a:cubicBezTo>
                  <a:cubicBezTo>
                    <a:pt x="1910" y="504"/>
                    <a:pt x="2380" y="887"/>
                    <a:pt x="2410" y="1436"/>
                  </a:cubicBezTo>
                  <a:cubicBezTo>
                    <a:pt x="2423" y="1645"/>
                    <a:pt x="2366" y="1865"/>
                    <a:pt x="2311" y="2077"/>
                  </a:cubicBezTo>
                  <a:cubicBezTo>
                    <a:pt x="2233" y="2382"/>
                    <a:pt x="2151" y="2700"/>
                    <a:pt x="2268" y="3005"/>
                  </a:cubicBezTo>
                  <a:cubicBezTo>
                    <a:pt x="2436" y="3444"/>
                    <a:pt x="2936" y="3624"/>
                    <a:pt x="3220" y="3692"/>
                  </a:cubicBezTo>
                  <a:cubicBezTo>
                    <a:pt x="3340" y="3721"/>
                    <a:pt x="3463" y="3743"/>
                    <a:pt x="3586" y="3764"/>
                  </a:cubicBezTo>
                  <a:cubicBezTo>
                    <a:pt x="3849" y="3812"/>
                    <a:pt x="4096" y="3856"/>
                    <a:pt x="4325" y="3967"/>
                  </a:cubicBezTo>
                  <a:cubicBezTo>
                    <a:pt x="4809" y="4202"/>
                    <a:pt x="5159" y="4738"/>
                    <a:pt x="5260" y="5398"/>
                  </a:cubicBezTo>
                  <a:cubicBezTo>
                    <a:pt x="5350" y="6001"/>
                    <a:pt x="5243" y="6615"/>
                    <a:pt x="5141" y="7207"/>
                  </a:cubicBezTo>
                  <a:lnTo>
                    <a:pt x="5272" y="7230"/>
                  </a:lnTo>
                  <a:cubicBezTo>
                    <a:pt x="5377" y="6627"/>
                    <a:pt x="5486" y="6003"/>
                    <a:pt x="5393" y="5378"/>
                  </a:cubicBezTo>
                  <a:cubicBezTo>
                    <a:pt x="5286" y="4674"/>
                    <a:pt x="4909" y="4102"/>
                    <a:pt x="4385" y="3847"/>
                  </a:cubicBezTo>
                  <a:cubicBezTo>
                    <a:pt x="4140" y="3728"/>
                    <a:pt x="3870" y="3680"/>
                    <a:pt x="3609" y="3633"/>
                  </a:cubicBezTo>
                  <a:cubicBezTo>
                    <a:pt x="3490" y="3613"/>
                    <a:pt x="3369" y="3590"/>
                    <a:pt x="3252" y="3563"/>
                  </a:cubicBezTo>
                  <a:cubicBezTo>
                    <a:pt x="2994" y="3500"/>
                    <a:pt x="2540" y="3340"/>
                    <a:pt x="2394" y="2958"/>
                  </a:cubicBezTo>
                  <a:cubicBezTo>
                    <a:pt x="2293" y="2692"/>
                    <a:pt x="2366" y="2410"/>
                    <a:pt x="2443" y="2111"/>
                  </a:cubicBezTo>
                  <a:cubicBezTo>
                    <a:pt x="2499" y="1888"/>
                    <a:pt x="2559" y="1659"/>
                    <a:pt x="2545" y="1428"/>
                  </a:cubicBezTo>
                  <a:cubicBezTo>
                    <a:pt x="2517" y="926"/>
                    <a:pt x="2134" y="451"/>
                    <a:pt x="1568" y="220"/>
                  </a:cubicBezTo>
                  <a:cubicBezTo>
                    <a:pt x="1065" y="14"/>
                    <a:pt x="502" y="6"/>
                    <a:pt x="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41"/>
            <p:cNvSpPr/>
            <p:nvPr/>
          </p:nvSpPr>
          <p:spPr>
            <a:xfrm>
              <a:off x="6173925" y="2087350"/>
              <a:ext cx="154450" cy="170325"/>
            </a:xfrm>
            <a:custGeom>
              <a:rect b="b" l="l" r="r" t="t"/>
              <a:pathLst>
                <a:path extrusionOk="0" h="6813" w="6178">
                  <a:moveTo>
                    <a:pt x="164" y="1"/>
                  </a:moveTo>
                  <a:cubicBezTo>
                    <a:pt x="1" y="508"/>
                    <a:pt x="424" y="1006"/>
                    <a:pt x="874" y="1303"/>
                  </a:cubicBezTo>
                  <a:cubicBezTo>
                    <a:pt x="1696" y="1844"/>
                    <a:pt x="2653" y="2139"/>
                    <a:pt x="3635" y="2154"/>
                  </a:cubicBezTo>
                  <a:cubicBezTo>
                    <a:pt x="3657" y="2154"/>
                    <a:pt x="3680" y="2155"/>
                    <a:pt x="3702" y="2155"/>
                  </a:cubicBezTo>
                  <a:cubicBezTo>
                    <a:pt x="3747" y="2155"/>
                    <a:pt x="3792" y="2154"/>
                    <a:pt x="3838" y="2154"/>
                  </a:cubicBezTo>
                  <a:cubicBezTo>
                    <a:pt x="3875" y="2154"/>
                    <a:pt x="3913" y="2153"/>
                    <a:pt x="3951" y="2153"/>
                  </a:cubicBezTo>
                  <a:cubicBezTo>
                    <a:pt x="4147" y="2153"/>
                    <a:pt x="4348" y="2160"/>
                    <a:pt x="4536" y="2207"/>
                  </a:cubicBezTo>
                  <a:cubicBezTo>
                    <a:pt x="4783" y="2270"/>
                    <a:pt x="5075" y="2441"/>
                    <a:pt x="5151" y="2731"/>
                  </a:cubicBezTo>
                  <a:cubicBezTo>
                    <a:pt x="5209" y="2951"/>
                    <a:pt x="5131" y="3172"/>
                    <a:pt x="5049" y="3409"/>
                  </a:cubicBezTo>
                  <a:cubicBezTo>
                    <a:pt x="5018" y="3499"/>
                    <a:pt x="4986" y="3589"/>
                    <a:pt x="4963" y="3679"/>
                  </a:cubicBezTo>
                  <a:cubicBezTo>
                    <a:pt x="4829" y="4206"/>
                    <a:pt x="4948" y="4766"/>
                    <a:pt x="5283" y="5194"/>
                  </a:cubicBezTo>
                  <a:cubicBezTo>
                    <a:pt x="5368" y="5296"/>
                    <a:pt x="5458" y="5393"/>
                    <a:pt x="5554" y="5484"/>
                  </a:cubicBezTo>
                  <a:cubicBezTo>
                    <a:pt x="5696" y="5626"/>
                    <a:pt x="5834" y="5764"/>
                    <a:pt x="5925" y="5927"/>
                  </a:cubicBezTo>
                  <a:cubicBezTo>
                    <a:pt x="6015" y="6090"/>
                    <a:pt x="6038" y="6301"/>
                    <a:pt x="5982" y="6466"/>
                  </a:cubicBezTo>
                  <a:cubicBezTo>
                    <a:pt x="5957" y="6541"/>
                    <a:pt x="5901" y="6640"/>
                    <a:pt x="5786" y="6689"/>
                  </a:cubicBezTo>
                  <a:lnTo>
                    <a:pt x="5838" y="6813"/>
                  </a:lnTo>
                  <a:cubicBezTo>
                    <a:pt x="5965" y="6758"/>
                    <a:pt x="6060" y="6654"/>
                    <a:pt x="6109" y="6509"/>
                  </a:cubicBezTo>
                  <a:cubicBezTo>
                    <a:pt x="6177" y="6310"/>
                    <a:pt x="6151" y="6055"/>
                    <a:pt x="6041" y="5861"/>
                  </a:cubicBezTo>
                  <a:cubicBezTo>
                    <a:pt x="5939" y="5678"/>
                    <a:pt x="5791" y="5531"/>
                    <a:pt x="5647" y="5389"/>
                  </a:cubicBezTo>
                  <a:cubicBezTo>
                    <a:pt x="5556" y="5301"/>
                    <a:pt x="5469" y="5208"/>
                    <a:pt x="5388" y="5110"/>
                  </a:cubicBezTo>
                  <a:cubicBezTo>
                    <a:pt x="5078" y="4716"/>
                    <a:pt x="4969" y="4198"/>
                    <a:pt x="5093" y="3713"/>
                  </a:cubicBezTo>
                  <a:cubicBezTo>
                    <a:pt x="5116" y="3626"/>
                    <a:pt x="5147" y="3539"/>
                    <a:pt x="5176" y="3452"/>
                  </a:cubicBezTo>
                  <a:cubicBezTo>
                    <a:pt x="5261" y="3207"/>
                    <a:pt x="5348" y="2956"/>
                    <a:pt x="5281" y="2697"/>
                  </a:cubicBezTo>
                  <a:cubicBezTo>
                    <a:pt x="5191" y="2349"/>
                    <a:pt x="4853" y="2149"/>
                    <a:pt x="4568" y="2078"/>
                  </a:cubicBezTo>
                  <a:cubicBezTo>
                    <a:pt x="4364" y="2026"/>
                    <a:pt x="4155" y="2019"/>
                    <a:pt x="3950" y="2019"/>
                  </a:cubicBezTo>
                  <a:cubicBezTo>
                    <a:pt x="3912" y="2019"/>
                    <a:pt x="3874" y="2019"/>
                    <a:pt x="3836" y="2020"/>
                  </a:cubicBezTo>
                  <a:lnTo>
                    <a:pt x="3636" y="2020"/>
                  </a:lnTo>
                  <a:cubicBezTo>
                    <a:pt x="2681" y="2004"/>
                    <a:pt x="1748" y="1717"/>
                    <a:pt x="947" y="1192"/>
                  </a:cubicBezTo>
                  <a:cubicBezTo>
                    <a:pt x="538" y="922"/>
                    <a:pt x="152" y="477"/>
                    <a:pt x="292" y="42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41"/>
            <p:cNvSpPr/>
            <p:nvPr/>
          </p:nvSpPr>
          <p:spPr>
            <a:xfrm>
              <a:off x="6184550" y="2103925"/>
              <a:ext cx="135850" cy="271950"/>
            </a:xfrm>
            <a:custGeom>
              <a:rect b="b" l="l" r="r" t="t"/>
              <a:pathLst>
                <a:path extrusionOk="0" h="10878" w="5434">
                  <a:moveTo>
                    <a:pt x="129" y="1"/>
                  </a:moveTo>
                  <a:lnTo>
                    <a:pt x="0" y="42"/>
                  </a:lnTo>
                  <a:cubicBezTo>
                    <a:pt x="287" y="903"/>
                    <a:pt x="1045" y="1586"/>
                    <a:pt x="1932" y="1783"/>
                  </a:cubicBezTo>
                  <a:cubicBezTo>
                    <a:pt x="1999" y="1798"/>
                    <a:pt x="2069" y="1812"/>
                    <a:pt x="2140" y="1825"/>
                  </a:cubicBezTo>
                  <a:cubicBezTo>
                    <a:pt x="2533" y="1902"/>
                    <a:pt x="2940" y="1981"/>
                    <a:pt x="3079" y="2309"/>
                  </a:cubicBezTo>
                  <a:cubicBezTo>
                    <a:pt x="3155" y="2491"/>
                    <a:pt x="3120" y="2694"/>
                    <a:pt x="3082" y="2909"/>
                  </a:cubicBezTo>
                  <a:cubicBezTo>
                    <a:pt x="3066" y="2996"/>
                    <a:pt x="3051" y="3082"/>
                    <a:pt x="3043" y="3167"/>
                  </a:cubicBezTo>
                  <a:cubicBezTo>
                    <a:pt x="3001" y="3668"/>
                    <a:pt x="3205" y="4158"/>
                    <a:pt x="3590" y="4481"/>
                  </a:cubicBezTo>
                  <a:cubicBezTo>
                    <a:pt x="3726" y="4592"/>
                    <a:pt x="3883" y="4682"/>
                    <a:pt x="4036" y="4771"/>
                  </a:cubicBezTo>
                  <a:cubicBezTo>
                    <a:pt x="4326" y="4939"/>
                    <a:pt x="4603" y="5099"/>
                    <a:pt x="4717" y="5383"/>
                  </a:cubicBezTo>
                  <a:cubicBezTo>
                    <a:pt x="4824" y="5647"/>
                    <a:pt x="4755" y="5933"/>
                    <a:pt x="4683" y="6235"/>
                  </a:cubicBezTo>
                  <a:cubicBezTo>
                    <a:pt x="4633" y="6449"/>
                    <a:pt x="4581" y="6669"/>
                    <a:pt x="4590" y="6890"/>
                  </a:cubicBezTo>
                  <a:cubicBezTo>
                    <a:pt x="4604" y="7165"/>
                    <a:pt x="4712" y="7417"/>
                    <a:pt x="4816" y="7661"/>
                  </a:cubicBezTo>
                  <a:cubicBezTo>
                    <a:pt x="4861" y="7764"/>
                    <a:pt x="4903" y="7866"/>
                    <a:pt x="4941" y="7971"/>
                  </a:cubicBezTo>
                  <a:cubicBezTo>
                    <a:pt x="5288" y="8956"/>
                    <a:pt x="4940" y="10133"/>
                    <a:pt x="4112" y="10770"/>
                  </a:cubicBezTo>
                  <a:lnTo>
                    <a:pt x="4193" y="10877"/>
                  </a:lnTo>
                  <a:cubicBezTo>
                    <a:pt x="5067" y="10205"/>
                    <a:pt x="5433" y="8964"/>
                    <a:pt x="5068" y="7927"/>
                  </a:cubicBezTo>
                  <a:cubicBezTo>
                    <a:pt x="5030" y="7820"/>
                    <a:pt x="4984" y="7715"/>
                    <a:pt x="4940" y="7608"/>
                  </a:cubicBezTo>
                  <a:cubicBezTo>
                    <a:pt x="4835" y="7365"/>
                    <a:pt x="4737" y="7134"/>
                    <a:pt x="4725" y="6884"/>
                  </a:cubicBezTo>
                  <a:cubicBezTo>
                    <a:pt x="4715" y="6682"/>
                    <a:pt x="4766" y="6470"/>
                    <a:pt x="4815" y="6266"/>
                  </a:cubicBezTo>
                  <a:cubicBezTo>
                    <a:pt x="4888" y="5957"/>
                    <a:pt x="4964" y="5637"/>
                    <a:pt x="4841" y="5333"/>
                  </a:cubicBezTo>
                  <a:cubicBezTo>
                    <a:pt x="4709" y="5006"/>
                    <a:pt x="4401" y="4827"/>
                    <a:pt x="4103" y="4656"/>
                  </a:cubicBezTo>
                  <a:cubicBezTo>
                    <a:pt x="3955" y="4571"/>
                    <a:pt x="3804" y="4482"/>
                    <a:pt x="3676" y="4377"/>
                  </a:cubicBezTo>
                  <a:cubicBezTo>
                    <a:pt x="3324" y="4084"/>
                    <a:pt x="3138" y="3636"/>
                    <a:pt x="3178" y="3180"/>
                  </a:cubicBezTo>
                  <a:cubicBezTo>
                    <a:pt x="3184" y="3099"/>
                    <a:pt x="3199" y="3015"/>
                    <a:pt x="3213" y="2932"/>
                  </a:cubicBezTo>
                  <a:cubicBezTo>
                    <a:pt x="3253" y="2708"/>
                    <a:pt x="3292" y="2476"/>
                    <a:pt x="3201" y="2257"/>
                  </a:cubicBezTo>
                  <a:cubicBezTo>
                    <a:pt x="3036" y="1863"/>
                    <a:pt x="2573" y="1773"/>
                    <a:pt x="2165" y="1694"/>
                  </a:cubicBezTo>
                  <a:cubicBezTo>
                    <a:pt x="2095" y="1680"/>
                    <a:pt x="2027" y="1666"/>
                    <a:pt x="1961" y="1651"/>
                  </a:cubicBezTo>
                  <a:cubicBezTo>
                    <a:pt x="1120" y="1465"/>
                    <a:pt x="400" y="817"/>
                    <a:pt x="12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41"/>
            <p:cNvSpPr/>
            <p:nvPr/>
          </p:nvSpPr>
          <p:spPr>
            <a:xfrm>
              <a:off x="6276875" y="2048800"/>
              <a:ext cx="134025" cy="178800"/>
            </a:xfrm>
            <a:custGeom>
              <a:rect b="b" l="l" r="r" t="t"/>
              <a:pathLst>
                <a:path extrusionOk="0" h="7152" w="5361">
                  <a:moveTo>
                    <a:pt x="86" y="1"/>
                  </a:moveTo>
                  <a:cubicBezTo>
                    <a:pt x="1" y="231"/>
                    <a:pt x="82" y="500"/>
                    <a:pt x="239" y="692"/>
                  </a:cubicBezTo>
                  <a:cubicBezTo>
                    <a:pt x="395" y="883"/>
                    <a:pt x="616" y="1008"/>
                    <a:pt x="839" y="1114"/>
                  </a:cubicBezTo>
                  <a:cubicBezTo>
                    <a:pt x="1772" y="1547"/>
                    <a:pt x="2840" y="1673"/>
                    <a:pt x="3721" y="2204"/>
                  </a:cubicBezTo>
                  <a:cubicBezTo>
                    <a:pt x="4194" y="2490"/>
                    <a:pt x="4632" y="2968"/>
                    <a:pt x="4580" y="3517"/>
                  </a:cubicBezTo>
                  <a:cubicBezTo>
                    <a:pt x="4547" y="3865"/>
                    <a:pt x="4321" y="4166"/>
                    <a:pt x="4069" y="4406"/>
                  </a:cubicBezTo>
                  <a:cubicBezTo>
                    <a:pt x="3815" y="4647"/>
                    <a:pt x="3524" y="4850"/>
                    <a:pt x="3299" y="5117"/>
                  </a:cubicBezTo>
                  <a:cubicBezTo>
                    <a:pt x="3153" y="5290"/>
                    <a:pt x="3038" y="5554"/>
                    <a:pt x="3180" y="5730"/>
                  </a:cubicBezTo>
                  <a:cubicBezTo>
                    <a:pt x="3275" y="5849"/>
                    <a:pt x="3446" y="5873"/>
                    <a:pt x="3565" y="5966"/>
                  </a:cubicBezTo>
                  <a:cubicBezTo>
                    <a:pt x="3756" y="6113"/>
                    <a:pt x="3773" y="6408"/>
                    <a:pt x="3669" y="6625"/>
                  </a:cubicBezTo>
                  <a:cubicBezTo>
                    <a:pt x="3566" y="6843"/>
                    <a:pt x="3372" y="7000"/>
                    <a:pt x="3185" y="7151"/>
                  </a:cubicBezTo>
                  <a:cubicBezTo>
                    <a:pt x="3522" y="7087"/>
                    <a:pt x="3795" y="6841"/>
                    <a:pt x="3893" y="6513"/>
                  </a:cubicBezTo>
                  <a:cubicBezTo>
                    <a:pt x="3992" y="6183"/>
                    <a:pt x="3899" y="5827"/>
                    <a:pt x="3652" y="5591"/>
                  </a:cubicBezTo>
                  <a:cubicBezTo>
                    <a:pt x="4110" y="5308"/>
                    <a:pt x="4556" y="4988"/>
                    <a:pt x="4873" y="4554"/>
                  </a:cubicBezTo>
                  <a:cubicBezTo>
                    <a:pt x="5190" y="4120"/>
                    <a:pt x="5361" y="3554"/>
                    <a:pt x="5219" y="3036"/>
                  </a:cubicBezTo>
                  <a:cubicBezTo>
                    <a:pt x="5096" y="2592"/>
                    <a:pt x="4759" y="2235"/>
                    <a:pt x="4373" y="1983"/>
                  </a:cubicBezTo>
                  <a:cubicBezTo>
                    <a:pt x="3521" y="1431"/>
                    <a:pt x="2459" y="1349"/>
                    <a:pt x="1485" y="1066"/>
                  </a:cubicBezTo>
                  <a:cubicBezTo>
                    <a:pt x="897" y="897"/>
                    <a:pt x="271" y="582"/>
                    <a:pt x="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41"/>
            <p:cNvSpPr/>
            <p:nvPr/>
          </p:nvSpPr>
          <p:spPr>
            <a:xfrm>
              <a:off x="5221500" y="2801925"/>
              <a:ext cx="306525" cy="148950"/>
            </a:xfrm>
            <a:custGeom>
              <a:rect b="b" l="l" r="r" t="t"/>
              <a:pathLst>
                <a:path extrusionOk="0" h="5958" w="12261">
                  <a:moveTo>
                    <a:pt x="12260" y="1"/>
                  </a:moveTo>
                  <a:cubicBezTo>
                    <a:pt x="10619" y="56"/>
                    <a:pt x="8838" y="163"/>
                    <a:pt x="7592" y="1232"/>
                  </a:cubicBezTo>
                  <a:cubicBezTo>
                    <a:pt x="7124" y="1636"/>
                    <a:pt x="6766" y="2148"/>
                    <a:pt x="6371" y="2626"/>
                  </a:cubicBezTo>
                  <a:cubicBezTo>
                    <a:pt x="6324" y="2631"/>
                    <a:pt x="6277" y="2633"/>
                    <a:pt x="6230" y="2633"/>
                  </a:cubicBezTo>
                  <a:cubicBezTo>
                    <a:pt x="6026" y="2633"/>
                    <a:pt x="5814" y="2591"/>
                    <a:pt x="5621" y="2532"/>
                  </a:cubicBezTo>
                  <a:cubicBezTo>
                    <a:pt x="5300" y="2436"/>
                    <a:pt x="4967" y="2308"/>
                    <a:pt x="4639" y="2308"/>
                  </a:cubicBezTo>
                  <a:cubicBezTo>
                    <a:pt x="4543" y="2308"/>
                    <a:pt x="4448" y="2319"/>
                    <a:pt x="4354" y="2345"/>
                  </a:cubicBezTo>
                  <a:cubicBezTo>
                    <a:pt x="4172" y="2392"/>
                    <a:pt x="3981" y="2548"/>
                    <a:pt x="4024" y="2729"/>
                  </a:cubicBezTo>
                  <a:cubicBezTo>
                    <a:pt x="4058" y="2870"/>
                    <a:pt x="4210" y="2943"/>
                    <a:pt x="4343" y="3000"/>
                  </a:cubicBezTo>
                  <a:cubicBezTo>
                    <a:pt x="4710" y="3157"/>
                    <a:pt x="5061" y="3346"/>
                    <a:pt x="5394" y="3566"/>
                  </a:cubicBezTo>
                  <a:cubicBezTo>
                    <a:pt x="4905" y="3925"/>
                    <a:pt x="4358" y="4198"/>
                    <a:pt x="3778" y="4374"/>
                  </a:cubicBezTo>
                  <a:cubicBezTo>
                    <a:pt x="3644" y="4363"/>
                    <a:pt x="3509" y="4350"/>
                    <a:pt x="3377" y="4331"/>
                  </a:cubicBezTo>
                  <a:cubicBezTo>
                    <a:pt x="2837" y="4258"/>
                    <a:pt x="2298" y="4139"/>
                    <a:pt x="1755" y="4139"/>
                  </a:cubicBezTo>
                  <a:cubicBezTo>
                    <a:pt x="1695" y="4139"/>
                    <a:pt x="1634" y="4140"/>
                    <a:pt x="1573" y="4143"/>
                  </a:cubicBezTo>
                  <a:cubicBezTo>
                    <a:pt x="969" y="4174"/>
                    <a:pt x="335" y="4409"/>
                    <a:pt x="0" y="4915"/>
                  </a:cubicBezTo>
                  <a:cubicBezTo>
                    <a:pt x="729" y="4936"/>
                    <a:pt x="1456" y="4995"/>
                    <a:pt x="2178" y="5090"/>
                  </a:cubicBezTo>
                  <a:cubicBezTo>
                    <a:pt x="2841" y="5243"/>
                    <a:pt x="3497" y="5461"/>
                    <a:pt x="4154" y="5643"/>
                  </a:cubicBezTo>
                  <a:cubicBezTo>
                    <a:pt x="4795" y="5820"/>
                    <a:pt x="5476" y="5957"/>
                    <a:pt x="6140" y="5957"/>
                  </a:cubicBezTo>
                  <a:cubicBezTo>
                    <a:pt x="6683" y="5957"/>
                    <a:pt x="7215" y="5865"/>
                    <a:pt x="7705" y="5629"/>
                  </a:cubicBezTo>
                  <a:cubicBezTo>
                    <a:pt x="9512" y="4760"/>
                    <a:pt x="10191" y="2223"/>
                    <a:pt x="12121" y="1677"/>
                  </a:cubicBezTo>
                  <a:lnTo>
                    <a:pt x="12260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41"/>
            <p:cNvSpPr/>
            <p:nvPr/>
          </p:nvSpPr>
          <p:spPr>
            <a:xfrm>
              <a:off x="5453900" y="2348100"/>
              <a:ext cx="559150" cy="524675"/>
            </a:xfrm>
            <a:custGeom>
              <a:rect b="b" l="l" r="r" t="t"/>
              <a:pathLst>
                <a:path extrusionOk="0" h="20987" w="22366">
                  <a:moveTo>
                    <a:pt x="19612" y="0"/>
                  </a:moveTo>
                  <a:cubicBezTo>
                    <a:pt x="18837" y="0"/>
                    <a:pt x="18191" y="704"/>
                    <a:pt x="17789" y="1397"/>
                  </a:cubicBezTo>
                  <a:cubicBezTo>
                    <a:pt x="16736" y="3216"/>
                    <a:pt x="16374" y="5353"/>
                    <a:pt x="16243" y="7451"/>
                  </a:cubicBezTo>
                  <a:cubicBezTo>
                    <a:pt x="16110" y="9549"/>
                    <a:pt x="16189" y="11661"/>
                    <a:pt x="15930" y="13747"/>
                  </a:cubicBezTo>
                  <a:cubicBezTo>
                    <a:pt x="10611" y="15262"/>
                    <a:pt x="5302" y="16804"/>
                    <a:pt x="0" y="18374"/>
                  </a:cubicBezTo>
                  <a:cubicBezTo>
                    <a:pt x="410" y="19197"/>
                    <a:pt x="691" y="20078"/>
                    <a:pt x="833" y="20986"/>
                  </a:cubicBezTo>
                  <a:cubicBezTo>
                    <a:pt x="7185" y="20594"/>
                    <a:pt x="13490" y="19659"/>
                    <a:pt x="19681" y="18190"/>
                  </a:cubicBezTo>
                  <a:cubicBezTo>
                    <a:pt x="21176" y="14630"/>
                    <a:pt x="22047" y="10837"/>
                    <a:pt x="22256" y="6980"/>
                  </a:cubicBezTo>
                  <a:cubicBezTo>
                    <a:pt x="22366" y="4937"/>
                    <a:pt x="22253" y="2764"/>
                    <a:pt x="21135" y="1050"/>
                  </a:cubicBezTo>
                  <a:cubicBezTo>
                    <a:pt x="20814" y="560"/>
                    <a:pt x="20367" y="93"/>
                    <a:pt x="19788" y="12"/>
                  </a:cubicBezTo>
                  <a:cubicBezTo>
                    <a:pt x="19729" y="4"/>
                    <a:pt x="19670" y="0"/>
                    <a:pt x="19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41"/>
            <p:cNvSpPr/>
            <p:nvPr/>
          </p:nvSpPr>
          <p:spPr>
            <a:xfrm>
              <a:off x="5475200" y="2664400"/>
              <a:ext cx="519650" cy="208375"/>
            </a:xfrm>
            <a:custGeom>
              <a:rect b="b" l="l" r="r" t="t"/>
              <a:pathLst>
                <a:path extrusionOk="0" h="8335" w="20786">
                  <a:moveTo>
                    <a:pt x="20785" y="0"/>
                  </a:moveTo>
                  <a:lnTo>
                    <a:pt x="20785" y="0"/>
                  </a:lnTo>
                  <a:cubicBezTo>
                    <a:pt x="20436" y="466"/>
                    <a:pt x="20054" y="907"/>
                    <a:pt x="19642" y="1319"/>
                  </a:cubicBezTo>
                  <a:cubicBezTo>
                    <a:pt x="14719" y="6488"/>
                    <a:pt x="6855" y="6908"/>
                    <a:pt x="1" y="7566"/>
                  </a:cubicBezTo>
                  <a:cubicBezTo>
                    <a:pt x="63" y="7820"/>
                    <a:pt x="118" y="8076"/>
                    <a:pt x="158" y="8334"/>
                  </a:cubicBezTo>
                  <a:cubicBezTo>
                    <a:pt x="6508" y="7942"/>
                    <a:pt x="12815" y="7007"/>
                    <a:pt x="19006" y="5538"/>
                  </a:cubicBezTo>
                  <a:cubicBezTo>
                    <a:pt x="19758" y="3747"/>
                    <a:pt x="20353" y="1894"/>
                    <a:pt x="20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41"/>
            <p:cNvSpPr/>
            <p:nvPr/>
          </p:nvSpPr>
          <p:spPr>
            <a:xfrm>
              <a:off x="5779450" y="2899550"/>
              <a:ext cx="941300" cy="1419725"/>
            </a:xfrm>
            <a:custGeom>
              <a:rect b="b" l="l" r="r" t="t"/>
              <a:pathLst>
                <a:path extrusionOk="0" h="56789" w="37652">
                  <a:moveTo>
                    <a:pt x="12769" y="0"/>
                  </a:moveTo>
                  <a:cubicBezTo>
                    <a:pt x="10540" y="0"/>
                    <a:pt x="8350" y="1116"/>
                    <a:pt x="6765" y="2720"/>
                  </a:cubicBezTo>
                  <a:cubicBezTo>
                    <a:pt x="4946" y="4558"/>
                    <a:pt x="3821" y="6972"/>
                    <a:pt x="2973" y="9415"/>
                  </a:cubicBezTo>
                  <a:cubicBezTo>
                    <a:pt x="403" y="16813"/>
                    <a:pt x="93" y="24755"/>
                    <a:pt x="14" y="32610"/>
                  </a:cubicBezTo>
                  <a:cubicBezTo>
                    <a:pt x="0" y="34021"/>
                    <a:pt x="868" y="35291"/>
                    <a:pt x="2187" y="35790"/>
                  </a:cubicBezTo>
                  <a:cubicBezTo>
                    <a:pt x="11901" y="39466"/>
                    <a:pt x="21324" y="43866"/>
                    <a:pt x="30380" y="48953"/>
                  </a:cubicBezTo>
                  <a:cubicBezTo>
                    <a:pt x="31622" y="51109"/>
                    <a:pt x="32459" y="53472"/>
                    <a:pt x="32850" y="55929"/>
                  </a:cubicBezTo>
                  <a:cubicBezTo>
                    <a:pt x="32825" y="56216"/>
                    <a:pt x="32795" y="56502"/>
                    <a:pt x="32767" y="56789"/>
                  </a:cubicBezTo>
                  <a:cubicBezTo>
                    <a:pt x="33894" y="55987"/>
                    <a:pt x="35029" y="55195"/>
                    <a:pt x="36169" y="54414"/>
                  </a:cubicBezTo>
                  <a:cubicBezTo>
                    <a:pt x="36366" y="54279"/>
                    <a:pt x="36566" y="54144"/>
                    <a:pt x="36766" y="54011"/>
                  </a:cubicBezTo>
                  <a:cubicBezTo>
                    <a:pt x="36769" y="53830"/>
                    <a:pt x="36771" y="53648"/>
                    <a:pt x="36775" y="53466"/>
                  </a:cubicBezTo>
                  <a:cubicBezTo>
                    <a:pt x="36800" y="53254"/>
                    <a:pt x="36807" y="53040"/>
                    <a:pt x="36800" y="52828"/>
                  </a:cubicBezTo>
                  <a:cubicBezTo>
                    <a:pt x="36800" y="52817"/>
                    <a:pt x="36797" y="52808"/>
                    <a:pt x="36797" y="52797"/>
                  </a:cubicBezTo>
                  <a:cubicBezTo>
                    <a:pt x="36849" y="51272"/>
                    <a:pt x="36954" y="49751"/>
                    <a:pt x="37113" y="48232"/>
                  </a:cubicBezTo>
                  <a:cubicBezTo>
                    <a:pt x="37172" y="48104"/>
                    <a:pt x="37230" y="47975"/>
                    <a:pt x="37282" y="47844"/>
                  </a:cubicBezTo>
                  <a:cubicBezTo>
                    <a:pt x="37652" y="46902"/>
                    <a:pt x="37626" y="45607"/>
                    <a:pt x="36105" y="45419"/>
                  </a:cubicBezTo>
                  <a:cubicBezTo>
                    <a:pt x="36015" y="45408"/>
                    <a:pt x="35924" y="45404"/>
                    <a:pt x="35834" y="45404"/>
                  </a:cubicBezTo>
                  <a:cubicBezTo>
                    <a:pt x="35711" y="45404"/>
                    <a:pt x="35587" y="45412"/>
                    <a:pt x="35465" y="45425"/>
                  </a:cubicBezTo>
                  <a:lnTo>
                    <a:pt x="32599" y="45737"/>
                  </a:lnTo>
                  <a:cubicBezTo>
                    <a:pt x="26160" y="41454"/>
                    <a:pt x="23854" y="37725"/>
                    <a:pt x="16988" y="33230"/>
                  </a:cubicBezTo>
                  <a:cubicBezTo>
                    <a:pt x="15557" y="32294"/>
                    <a:pt x="10637" y="31087"/>
                    <a:pt x="9376" y="29913"/>
                  </a:cubicBezTo>
                  <a:cubicBezTo>
                    <a:pt x="8504" y="29102"/>
                    <a:pt x="9559" y="27067"/>
                    <a:pt x="9816" y="26117"/>
                  </a:cubicBezTo>
                  <a:cubicBezTo>
                    <a:pt x="10051" y="25244"/>
                    <a:pt x="10277" y="24361"/>
                    <a:pt x="10503" y="23479"/>
                  </a:cubicBezTo>
                  <a:cubicBezTo>
                    <a:pt x="11291" y="20415"/>
                    <a:pt x="12098" y="17334"/>
                    <a:pt x="13436" y="14476"/>
                  </a:cubicBezTo>
                  <a:cubicBezTo>
                    <a:pt x="14888" y="11374"/>
                    <a:pt x="18475" y="8974"/>
                    <a:pt x="18554" y="5312"/>
                  </a:cubicBezTo>
                  <a:cubicBezTo>
                    <a:pt x="18609" y="2726"/>
                    <a:pt x="16311" y="466"/>
                    <a:pt x="13755" y="75"/>
                  </a:cubicBezTo>
                  <a:cubicBezTo>
                    <a:pt x="13427" y="25"/>
                    <a:pt x="13098" y="0"/>
                    <a:pt x="1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41"/>
            <p:cNvSpPr/>
            <p:nvPr/>
          </p:nvSpPr>
          <p:spPr>
            <a:xfrm>
              <a:off x="5918400" y="3179175"/>
              <a:ext cx="650050" cy="900750"/>
            </a:xfrm>
            <a:custGeom>
              <a:rect b="b" l="l" r="r" t="t"/>
              <a:pathLst>
                <a:path extrusionOk="0" h="36030" w="26002">
                  <a:moveTo>
                    <a:pt x="1712" y="0"/>
                  </a:moveTo>
                  <a:cubicBezTo>
                    <a:pt x="0" y="6705"/>
                    <a:pt x="22" y="13714"/>
                    <a:pt x="43" y="20490"/>
                  </a:cubicBezTo>
                  <a:cubicBezTo>
                    <a:pt x="45" y="21206"/>
                    <a:pt x="95" y="22008"/>
                    <a:pt x="672" y="22465"/>
                  </a:cubicBezTo>
                  <a:cubicBezTo>
                    <a:pt x="1012" y="22733"/>
                    <a:pt x="1438" y="22799"/>
                    <a:pt x="1862" y="22799"/>
                  </a:cubicBezTo>
                  <a:cubicBezTo>
                    <a:pt x="2017" y="22799"/>
                    <a:pt x="2171" y="22790"/>
                    <a:pt x="2321" y="22779"/>
                  </a:cubicBezTo>
                  <a:cubicBezTo>
                    <a:pt x="2509" y="22766"/>
                    <a:pt x="2698" y="22752"/>
                    <a:pt x="2883" y="22752"/>
                  </a:cubicBezTo>
                  <a:cubicBezTo>
                    <a:pt x="3215" y="22752"/>
                    <a:pt x="3533" y="22796"/>
                    <a:pt x="3799" y="22962"/>
                  </a:cubicBezTo>
                  <a:cubicBezTo>
                    <a:pt x="4019" y="23100"/>
                    <a:pt x="4175" y="23385"/>
                    <a:pt x="4180" y="23656"/>
                  </a:cubicBezTo>
                  <a:cubicBezTo>
                    <a:pt x="4181" y="23787"/>
                    <a:pt x="4148" y="23967"/>
                    <a:pt x="3978" y="24079"/>
                  </a:cubicBezTo>
                  <a:lnTo>
                    <a:pt x="3645" y="24298"/>
                  </a:lnTo>
                  <a:lnTo>
                    <a:pt x="4044" y="24323"/>
                  </a:lnTo>
                  <a:cubicBezTo>
                    <a:pt x="7679" y="24555"/>
                    <a:pt x="11439" y="26089"/>
                    <a:pt x="15875" y="29150"/>
                  </a:cubicBezTo>
                  <a:cubicBezTo>
                    <a:pt x="17081" y="29982"/>
                    <a:pt x="18185" y="30799"/>
                    <a:pt x="19252" y="31590"/>
                  </a:cubicBezTo>
                  <a:cubicBezTo>
                    <a:pt x="21362" y="33152"/>
                    <a:pt x="23355" y="34628"/>
                    <a:pt x="25868" y="36030"/>
                  </a:cubicBezTo>
                  <a:lnTo>
                    <a:pt x="26001" y="35796"/>
                  </a:lnTo>
                  <a:cubicBezTo>
                    <a:pt x="23503" y="34402"/>
                    <a:pt x="21517" y="32932"/>
                    <a:pt x="19412" y="31374"/>
                  </a:cubicBezTo>
                  <a:cubicBezTo>
                    <a:pt x="18344" y="30582"/>
                    <a:pt x="17238" y="29763"/>
                    <a:pt x="16029" y="28928"/>
                  </a:cubicBezTo>
                  <a:cubicBezTo>
                    <a:pt x="11665" y="25918"/>
                    <a:pt x="7942" y="24370"/>
                    <a:pt x="4343" y="24077"/>
                  </a:cubicBezTo>
                  <a:cubicBezTo>
                    <a:pt x="4416" y="23947"/>
                    <a:pt x="4453" y="23801"/>
                    <a:pt x="4448" y="23652"/>
                  </a:cubicBezTo>
                  <a:cubicBezTo>
                    <a:pt x="4444" y="23291"/>
                    <a:pt x="4241" y="22921"/>
                    <a:pt x="3943" y="22735"/>
                  </a:cubicBezTo>
                  <a:cubicBezTo>
                    <a:pt x="3623" y="22536"/>
                    <a:pt x="3252" y="22485"/>
                    <a:pt x="2881" y="22485"/>
                  </a:cubicBezTo>
                  <a:cubicBezTo>
                    <a:pt x="2682" y="22485"/>
                    <a:pt x="2484" y="22500"/>
                    <a:pt x="2292" y="22513"/>
                  </a:cubicBezTo>
                  <a:cubicBezTo>
                    <a:pt x="2155" y="22523"/>
                    <a:pt x="2012" y="22531"/>
                    <a:pt x="1869" y="22531"/>
                  </a:cubicBezTo>
                  <a:cubicBezTo>
                    <a:pt x="1495" y="22531"/>
                    <a:pt x="1121" y="22476"/>
                    <a:pt x="840" y="22255"/>
                  </a:cubicBezTo>
                  <a:cubicBezTo>
                    <a:pt x="356" y="21872"/>
                    <a:pt x="313" y="21142"/>
                    <a:pt x="312" y="20489"/>
                  </a:cubicBezTo>
                  <a:cubicBezTo>
                    <a:pt x="291" y="13729"/>
                    <a:pt x="269" y="6739"/>
                    <a:pt x="1972" y="66"/>
                  </a:cubicBezTo>
                  <a:lnTo>
                    <a:pt x="171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41"/>
            <p:cNvSpPr/>
            <p:nvPr/>
          </p:nvSpPr>
          <p:spPr>
            <a:xfrm>
              <a:off x="6469275" y="4141450"/>
              <a:ext cx="263500" cy="631975"/>
            </a:xfrm>
            <a:custGeom>
              <a:rect b="b" l="l" r="r" t="t"/>
              <a:pathLst>
                <a:path extrusionOk="0" h="25279" w="10540">
                  <a:moveTo>
                    <a:pt x="9446" y="0"/>
                  </a:moveTo>
                  <a:cubicBezTo>
                    <a:pt x="7947" y="1704"/>
                    <a:pt x="6756" y="3456"/>
                    <a:pt x="5334" y="5190"/>
                  </a:cubicBezTo>
                  <a:cubicBezTo>
                    <a:pt x="5205" y="4954"/>
                    <a:pt x="5020" y="4716"/>
                    <a:pt x="4852" y="4456"/>
                  </a:cubicBezTo>
                  <a:lnTo>
                    <a:pt x="4852" y="4456"/>
                  </a:lnTo>
                  <a:cubicBezTo>
                    <a:pt x="5015" y="5048"/>
                    <a:pt x="5151" y="5649"/>
                    <a:pt x="5257" y="6253"/>
                  </a:cubicBezTo>
                  <a:cubicBezTo>
                    <a:pt x="4850" y="10657"/>
                    <a:pt x="3928" y="15039"/>
                    <a:pt x="3004" y="19386"/>
                  </a:cubicBezTo>
                  <a:cubicBezTo>
                    <a:pt x="2542" y="21565"/>
                    <a:pt x="1945" y="23949"/>
                    <a:pt x="1" y="25279"/>
                  </a:cubicBezTo>
                  <a:cubicBezTo>
                    <a:pt x="2963" y="24575"/>
                    <a:pt x="5985" y="24160"/>
                    <a:pt x="9027" y="24041"/>
                  </a:cubicBezTo>
                  <a:cubicBezTo>
                    <a:pt x="10115" y="22407"/>
                    <a:pt x="10502" y="20451"/>
                    <a:pt x="10520" y="18537"/>
                  </a:cubicBezTo>
                  <a:cubicBezTo>
                    <a:pt x="10540" y="16624"/>
                    <a:pt x="10213" y="14725"/>
                    <a:pt x="9979" y="12824"/>
                  </a:cubicBezTo>
                  <a:cubicBezTo>
                    <a:pt x="9610" y="9828"/>
                    <a:pt x="9465" y="6807"/>
                    <a:pt x="9546" y="3790"/>
                  </a:cubicBezTo>
                  <a:cubicBezTo>
                    <a:pt x="9573" y="3578"/>
                    <a:pt x="9581" y="3364"/>
                    <a:pt x="9572" y="3150"/>
                  </a:cubicBezTo>
                  <a:cubicBezTo>
                    <a:pt x="9572" y="3141"/>
                    <a:pt x="9570" y="3132"/>
                    <a:pt x="9569" y="3121"/>
                  </a:cubicBezTo>
                  <a:cubicBezTo>
                    <a:pt x="9607" y="2111"/>
                    <a:pt x="9358" y="1008"/>
                    <a:pt x="94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41"/>
            <p:cNvSpPr/>
            <p:nvPr/>
          </p:nvSpPr>
          <p:spPr>
            <a:xfrm>
              <a:off x="6667550" y="4154850"/>
              <a:ext cx="50050" cy="555400"/>
            </a:xfrm>
            <a:custGeom>
              <a:rect b="b" l="l" r="r" t="t"/>
              <a:pathLst>
                <a:path extrusionOk="0" h="22216" w="2002">
                  <a:moveTo>
                    <a:pt x="906" y="9116"/>
                  </a:moveTo>
                  <a:lnTo>
                    <a:pt x="906" y="9116"/>
                  </a:lnTo>
                  <a:cubicBezTo>
                    <a:pt x="943" y="9687"/>
                    <a:pt x="992" y="10257"/>
                    <a:pt x="1051" y="10825"/>
                  </a:cubicBezTo>
                  <a:cubicBezTo>
                    <a:pt x="1117" y="11462"/>
                    <a:pt x="1199" y="12106"/>
                    <a:pt x="1280" y="12729"/>
                  </a:cubicBezTo>
                  <a:cubicBezTo>
                    <a:pt x="1428" y="13886"/>
                    <a:pt x="1583" y="15082"/>
                    <a:pt x="1636" y="16265"/>
                  </a:cubicBezTo>
                  <a:cubicBezTo>
                    <a:pt x="1732" y="18385"/>
                    <a:pt x="1474" y="20122"/>
                    <a:pt x="850" y="21581"/>
                  </a:cubicBezTo>
                  <a:cubicBezTo>
                    <a:pt x="791" y="21715"/>
                    <a:pt x="652" y="21947"/>
                    <a:pt x="505" y="21947"/>
                  </a:cubicBezTo>
                  <a:cubicBezTo>
                    <a:pt x="491" y="21947"/>
                    <a:pt x="476" y="21944"/>
                    <a:pt x="462" y="21939"/>
                  </a:cubicBezTo>
                  <a:cubicBezTo>
                    <a:pt x="309" y="21889"/>
                    <a:pt x="318" y="21608"/>
                    <a:pt x="373" y="21384"/>
                  </a:cubicBezTo>
                  <a:cubicBezTo>
                    <a:pt x="1257" y="17736"/>
                    <a:pt x="1102" y="13911"/>
                    <a:pt x="951" y="10211"/>
                  </a:cubicBezTo>
                  <a:cubicBezTo>
                    <a:pt x="935" y="9846"/>
                    <a:pt x="920" y="9481"/>
                    <a:pt x="906" y="9116"/>
                  </a:cubicBezTo>
                  <a:close/>
                  <a:moveTo>
                    <a:pt x="1047" y="0"/>
                  </a:moveTo>
                  <a:cubicBezTo>
                    <a:pt x="401" y="3358"/>
                    <a:pt x="544" y="6847"/>
                    <a:pt x="682" y="10222"/>
                  </a:cubicBezTo>
                  <a:cubicBezTo>
                    <a:pt x="833" y="13903"/>
                    <a:pt x="989" y="17710"/>
                    <a:pt x="112" y="21320"/>
                  </a:cubicBezTo>
                  <a:cubicBezTo>
                    <a:pt x="1" y="21776"/>
                    <a:pt x="100" y="22103"/>
                    <a:pt x="376" y="22194"/>
                  </a:cubicBezTo>
                  <a:cubicBezTo>
                    <a:pt x="419" y="22208"/>
                    <a:pt x="465" y="22216"/>
                    <a:pt x="511" y="22216"/>
                  </a:cubicBezTo>
                  <a:cubicBezTo>
                    <a:pt x="772" y="22216"/>
                    <a:pt x="980" y="21958"/>
                    <a:pt x="1096" y="21686"/>
                  </a:cubicBezTo>
                  <a:cubicBezTo>
                    <a:pt x="1737" y="20191"/>
                    <a:pt x="2001" y="18414"/>
                    <a:pt x="1903" y="16253"/>
                  </a:cubicBezTo>
                  <a:cubicBezTo>
                    <a:pt x="1850" y="15059"/>
                    <a:pt x="1696" y="13857"/>
                    <a:pt x="1546" y="12695"/>
                  </a:cubicBezTo>
                  <a:cubicBezTo>
                    <a:pt x="1465" y="12074"/>
                    <a:pt x="1383" y="11431"/>
                    <a:pt x="1317" y="10797"/>
                  </a:cubicBezTo>
                  <a:cubicBezTo>
                    <a:pt x="1036" y="8107"/>
                    <a:pt x="1028" y="5354"/>
                    <a:pt x="1021" y="2692"/>
                  </a:cubicBezTo>
                  <a:lnTo>
                    <a:pt x="954" y="2692"/>
                  </a:lnTo>
                  <a:cubicBezTo>
                    <a:pt x="1025" y="1805"/>
                    <a:pt x="1144" y="924"/>
                    <a:pt x="1309" y="51"/>
                  </a:cubicBezTo>
                  <a:lnTo>
                    <a:pt x="10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41"/>
            <p:cNvSpPr/>
            <p:nvPr/>
          </p:nvSpPr>
          <p:spPr>
            <a:xfrm>
              <a:off x="6524375" y="4282300"/>
              <a:ext cx="86975" cy="492125"/>
            </a:xfrm>
            <a:custGeom>
              <a:rect b="b" l="l" r="r" t="t"/>
              <a:pathLst>
                <a:path extrusionOk="0" h="19685" w="3479">
                  <a:moveTo>
                    <a:pt x="3211" y="1"/>
                  </a:moveTo>
                  <a:cubicBezTo>
                    <a:pt x="3112" y="3204"/>
                    <a:pt x="3008" y="6516"/>
                    <a:pt x="2581" y="9746"/>
                  </a:cubicBezTo>
                  <a:cubicBezTo>
                    <a:pt x="2113" y="13282"/>
                    <a:pt x="1312" y="16277"/>
                    <a:pt x="136" y="18891"/>
                  </a:cubicBezTo>
                  <a:lnTo>
                    <a:pt x="0" y="18901"/>
                  </a:lnTo>
                  <a:lnTo>
                    <a:pt x="64" y="19685"/>
                  </a:lnTo>
                  <a:lnTo>
                    <a:pt x="277" y="19225"/>
                  </a:lnTo>
                  <a:cubicBezTo>
                    <a:pt x="1519" y="16535"/>
                    <a:pt x="2359" y="13446"/>
                    <a:pt x="2845" y="9781"/>
                  </a:cubicBezTo>
                  <a:cubicBezTo>
                    <a:pt x="3274" y="6538"/>
                    <a:pt x="3378" y="3220"/>
                    <a:pt x="3479" y="8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41"/>
            <p:cNvSpPr/>
            <p:nvPr/>
          </p:nvSpPr>
          <p:spPr>
            <a:xfrm>
              <a:off x="6478475" y="4008750"/>
              <a:ext cx="126575" cy="129600"/>
            </a:xfrm>
            <a:custGeom>
              <a:rect b="b" l="l" r="r" t="t"/>
              <a:pathLst>
                <a:path extrusionOk="0" h="5184" w="5063">
                  <a:moveTo>
                    <a:pt x="4197" y="1"/>
                  </a:moveTo>
                  <a:cubicBezTo>
                    <a:pt x="2856" y="1189"/>
                    <a:pt x="1456" y="2306"/>
                    <a:pt x="1" y="3349"/>
                  </a:cubicBezTo>
                  <a:cubicBezTo>
                    <a:pt x="833" y="4087"/>
                    <a:pt x="1764" y="4704"/>
                    <a:pt x="2768" y="5183"/>
                  </a:cubicBezTo>
                  <a:cubicBezTo>
                    <a:pt x="3476" y="3830"/>
                    <a:pt x="4241" y="2509"/>
                    <a:pt x="5063" y="1221"/>
                  </a:cubicBezTo>
                  <a:cubicBezTo>
                    <a:pt x="4463" y="1002"/>
                    <a:pt x="4663" y="436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41"/>
            <p:cNvSpPr/>
            <p:nvPr/>
          </p:nvSpPr>
          <p:spPr>
            <a:xfrm>
              <a:off x="6595075" y="4099950"/>
              <a:ext cx="106625" cy="132950"/>
            </a:xfrm>
            <a:custGeom>
              <a:rect b="b" l="l" r="r" t="t"/>
              <a:pathLst>
                <a:path extrusionOk="0" h="5318" w="4265">
                  <a:moveTo>
                    <a:pt x="4043" y="1"/>
                  </a:moveTo>
                  <a:cubicBezTo>
                    <a:pt x="2811" y="1801"/>
                    <a:pt x="1460" y="3517"/>
                    <a:pt x="0" y="5139"/>
                  </a:cubicBezTo>
                  <a:lnTo>
                    <a:pt x="200" y="5317"/>
                  </a:lnTo>
                  <a:cubicBezTo>
                    <a:pt x="1668" y="3687"/>
                    <a:pt x="3025" y="1963"/>
                    <a:pt x="4265" y="153"/>
                  </a:cubicBezTo>
                  <a:lnTo>
                    <a:pt x="404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41"/>
            <p:cNvSpPr/>
            <p:nvPr/>
          </p:nvSpPr>
          <p:spPr>
            <a:xfrm>
              <a:off x="6457300" y="4005750"/>
              <a:ext cx="80225" cy="75175"/>
            </a:xfrm>
            <a:custGeom>
              <a:rect b="b" l="l" r="r" t="t"/>
              <a:pathLst>
                <a:path extrusionOk="0" h="3007" w="3209">
                  <a:moveTo>
                    <a:pt x="3099" y="0"/>
                  </a:moveTo>
                  <a:cubicBezTo>
                    <a:pt x="2275" y="1167"/>
                    <a:pt x="1222" y="2152"/>
                    <a:pt x="0" y="2892"/>
                  </a:cubicBezTo>
                  <a:lnTo>
                    <a:pt x="71" y="3007"/>
                  </a:lnTo>
                  <a:cubicBezTo>
                    <a:pt x="1307" y="2257"/>
                    <a:pt x="2375" y="1260"/>
                    <a:pt x="3208" y="76"/>
                  </a:cubicBezTo>
                  <a:lnTo>
                    <a:pt x="309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41"/>
            <p:cNvSpPr/>
            <p:nvPr/>
          </p:nvSpPr>
          <p:spPr>
            <a:xfrm>
              <a:off x="6445125" y="3999825"/>
              <a:ext cx="81375" cy="75000"/>
            </a:xfrm>
            <a:custGeom>
              <a:rect b="b" l="l" r="r" t="t"/>
              <a:pathLst>
                <a:path extrusionOk="0" h="3000" w="3255">
                  <a:moveTo>
                    <a:pt x="3146" y="0"/>
                  </a:moveTo>
                  <a:cubicBezTo>
                    <a:pt x="2309" y="1170"/>
                    <a:pt x="1237" y="2152"/>
                    <a:pt x="0" y="2885"/>
                  </a:cubicBezTo>
                  <a:lnTo>
                    <a:pt x="69" y="2999"/>
                  </a:lnTo>
                  <a:cubicBezTo>
                    <a:pt x="1321" y="2257"/>
                    <a:pt x="2407" y="1262"/>
                    <a:pt x="3254" y="78"/>
                  </a:cubicBezTo>
                  <a:lnTo>
                    <a:pt x="31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41"/>
            <p:cNvSpPr/>
            <p:nvPr/>
          </p:nvSpPr>
          <p:spPr>
            <a:xfrm>
              <a:off x="6867750" y="3565675"/>
              <a:ext cx="471275" cy="539575"/>
            </a:xfrm>
            <a:custGeom>
              <a:rect b="b" l="l" r="r" t="t"/>
              <a:pathLst>
                <a:path extrusionOk="0" h="21583" w="18851">
                  <a:moveTo>
                    <a:pt x="0" y="0"/>
                  </a:moveTo>
                  <a:lnTo>
                    <a:pt x="0" y="0"/>
                  </a:lnTo>
                  <a:cubicBezTo>
                    <a:pt x="1238" y="2190"/>
                    <a:pt x="2332" y="4432"/>
                    <a:pt x="2672" y="6995"/>
                  </a:cubicBezTo>
                  <a:cubicBezTo>
                    <a:pt x="2481" y="7019"/>
                    <a:pt x="2288" y="7031"/>
                    <a:pt x="2095" y="7031"/>
                  </a:cubicBezTo>
                  <a:cubicBezTo>
                    <a:pt x="2012" y="7031"/>
                    <a:pt x="1930" y="7029"/>
                    <a:pt x="1848" y="7024"/>
                  </a:cubicBezTo>
                  <a:lnTo>
                    <a:pt x="1848" y="7024"/>
                  </a:lnTo>
                  <a:cubicBezTo>
                    <a:pt x="7810" y="10359"/>
                    <a:pt x="12793" y="15468"/>
                    <a:pt x="15854" y="21582"/>
                  </a:cubicBezTo>
                  <a:cubicBezTo>
                    <a:pt x="16861" y="19878"/>
                    <a:pt x="17679" y="18070"/>
                    <a:pt x="18294" y="16191"/>
                  </a:cubicBezTo>
                  <a:cubicBezTo>
                    <a:pt x="18595" y="15268"/>
                    <a:pt x="18850" y="14287"/>
                    <a:pt x="18655" y="13335"/>
                  </a:cubicBezTo>
                  <a:cubicBezTo>
                    <a:pt x="18397" y="12080"/>
                    <a:pt x="17413" y="11118"/>
                    <a:pt x="16451" y="10271"/>
                  </a:cubicBezTo>
                  <a:cubicBezTo>
                    <a:pt x="11577" y="5981"/>
                    <a:pt x="5993" y="2503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41"/>
            <p:cNvSpPr/>
            <p:nvPr/>
          </p:nvSpPr>
          <p:spPr>
            <a:xfrm>
              <a:off x="6926525" y="3738650"/>
              <a:ext cx="349975" cy="315050"/>
            </a:xfrm>
            <a:custGeom>
              <a:rect b="b" l="l" r="r" t="t"/>
              <a:pathLst>
                <a:path extrusionOk="0" h="12602" w="13999">
                  <a:moveTo>
                    <a:pt x="126" y="0"/>
                  </a:moveTo>
                  <a:lnTo>
                    <a:pt x="1" y="237"/>
                  </a:lnTo>
                  <a:cubicBezTo>
                    <a:pt x="5516" y="3156"/>
                    <a:pt x="10280" y="7433"/>
                    <a:pt x="13777" y="12602"/>
                  </a:cubicBezTo>
                  <a:lnTo>
                    <a:pt x="13998" y="12452"/>
                  </a:lnTo>
                  <a:cubicBezTo>
                    <a:pt x="10477" y="7247"/>
                    <a:pt x="5679" y="2939"/>
                    <a:pt x="12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41"/>
            <p:cNvSpPr/>
            <p:nvPr/>
          </p:nvSpPr>
          <p:spPr>
            <a:xfrm>
              <a:off x="6871850" y="3572400"/>
              <a:ext cx="448225" cy="362550"/>
            </a:xfrm>
            <a:custGeom>
              <a:rect b="b" l="l" r="r" t="t"/>
              <a:pathLst>
                <a:path extrusionOk="0" h="14502" w="17929">
                  <a:moveTo>
                    <a:pt x="5299" y="3175"/>
                  </a:moveTo>
                  <a:cubicBezTo>
                    <a:pt x="9080" y="5432"/>
                    <a:pt x="12577" y="8134"/>
                    <a:pt x="15715" y="11225"/>
                  </a:cubicBezTo>
                  <a:cubicBezTo>
                    <a:pt x="16410" y="11907"/>
                    <a:pt x="17120" y="12651"/>
                    <a:pt x="17509" y="13552"/>
                  </a:cubicBezTo>
                  <a:cubicBezTo>
                    <a:pt x="17555" y="13659"/>
                    <a:pt x="17692" y="14021"/>
                    <a:pt x="17511" y="14176"/>
                  </a:cubicBezTo>
                  <a:cubicBezTo>
                    <a:pt x="17462" y="14217"/>
                    <a:pt x="17404" y="14234"/>
                    <a:pt x="17341" y="14234"/>
                  </a:cubicBezTo>
                  <a:cubicBezTo>
                    <a:pt x="17154" y="14234"/>
                    <a:pt x="16930" y="14086"/>
                    <a:pt x="16823" y="14007"/>
                  </a:cubicBezTo>
                  <a:cubicBezTo>
                    <a:pt x="14699" y="12434"/>
                    <a:pt x="12841" y="10475"/>
                    <a:pt x="11044" y="8582"/>
                  </a:cubicBezTo>
                  <a:cubicBezTo>
                    <a:pt x="10268" y="7765"/>
                    <a:pt x="9467" y="6920"/>
                    <a:pt x="8653" y="6117"/>
                  </a:cubicBezTo>
                  <a:cubicBezTo>
                    <a:pt x="7547" y="5024"/>
                    <a:pt x="6431" y="4044"/>
                    <a:pt x="5299" y="3175"/>
                  </a:cubicBezTo>
                  <a:close/>
                  <a:moveTo>
                    <a:pt x="116" y="0"/>
                  </a:moveTo>
                  <a:lnTo>
                    <a:pt x="1" y="243"/>
                  </a:lnTo>
                  <a:cubicBezTo>
                    <a:pt x="906" y="664"/>
                    <a:pt x="1786" y="1139"/>
                    <a:pt x="2638" y="1661"/>
                  </a:cubicBezTo>
                  <a:lnTo>
                    <a:pt x="2629" y="1678"/>
                  </a:lnTo>
                  <a:cubicBezTo>
                    <a:pt x="2707" y="1720"/>
                    <a:pt x="2785" y="1761"/>
                    <a:pt x="2864" y="1802"/>
                  </a:cubicBezTo>
                  <a:cubicBezTo>
                    <a:pt x="4777" y="3004"/>
                    <a:pt x="6629" y="4494"/>
                    <a:pt x="8463" y="6306"/>
                  </a:cubicBezTo>
                  <a:cubicBezTo>
                    <a:pt x="9274" y="7108"/>
                    <a:pt x="10074" y="7951"/>
                    <a:pt x="10848" y="8766"/>
                  </a:cubicBezTo>
                  <a:cubicBezTo>
                    <a:pt x="12655" y="10669"/>
                    <a:pt x="14521" y="12636"/>
                    <a:pt x="16663" y="14222"/>
                  </a:cubicBezTo>
                  <a:cubicBezTo>
                    <a:pt x="16915" y="14408"/>
                    <a:pt x="17146" y="14502"/>
                    <a:pt x="17344" y="14502"/>
                  </a:cubicBezTo>
                  <a:cubicBezTo>
                    <a:pt x="17346" y="14502"/>
                    <a:pt x="17348" y="14502"/>
                    <a:pt x="17350" y="14502"/>
                  </a:cubicBezTo>
                  <a:cubicBezTo>
                    <a:pt x="17470" y="14502"/>
                    <a:pt x="17588" y="14459"/>
                    <a:pt x="17682" y="14379"/>
                  </a:cubicBezTo>
                  <a:cubicBezTo>
                    <a:pt x="17903" y="14192"/>
                    <a:pt x="17929" y="13851"/>
                    <a:pt x="17752" y="13445"/>
                  </a:cubicBezTo>
                  <a:cubicBezTo>
                    <a:pt x="17344" y="12500"/>
                    <a:pt x="16614" y="11735"/>
                    <a:pt x="15901" y="11032"/>
                  </a:cubicBezTo>
                  <a:cubicBezTo>
                    <a:pt x="12081" y="7270"/>
                    <a:pt x="7733" y="4083"/>
                    <a:pt x="2997" y="1570"/>
                  </a:cubicBezTo>
                  <a:cubicBezTo>
                    <a:pt x="2070" y="988"/>
                    <a:pt x="1107" y="463"/>
                    <a:pt x="1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41"/>
            <p:cNvSpPr/>
            <p:nvPr/>
          </p:nvSpPr>
          <p:spPr>
            <a:xfrm>
              <a:off x="5935150" y="2890475"/>
              <a:ext cx="1006025" cy="976125"/>
            </a:xfrm>
            <a:custGeom>
              <a:rect b="b" l="l" r="r" t="t"/>
              <a:pathLst>
                <a:path extrusionOk="0" h="39045" w="40241">
                  <a:moveTo>
                    <a:pt x="9225" y="0"/>
                  </a:moveTo>
                  <a:cubicBezTo>
                    <a:pt x="7869" y="0"/>
                    <a:pt x="6516" y="270"/>
                    <a:pt x="5455" y="765"/>
                  </a:cubicBezTo>
                  <a:cubicBezTo>
                    <a:pt x="2626" y="2086"/>
                    <a:pt x="175" y="2932"/>
                    <a:pt x="1296" y="5845"/>
                  </a:cubicBezTo>
                  <a:lnTo>
                    <a:pt x="1213" y="10554"/>
                  </a:lnTo>
                  <a:cubicBezTo>
                    <a:pt x="1" y="19592"/>
                    <a:pt x="1004" y="28916"/>
                    <a:pt x="4098" y="37494"/>
                  </a:cubicBezTo>
                  <a:cubicBezTo>
                    <a:pt x="4437" y="38436"/>
                    <a:pt x="5335" y="39045"/>
                    <a:pt x="6324" y="39045"/>
                  </a:cubicBezTo>
                  <a:cubicBezTo>
                    <a:pt x="6378" y="39045"/>
                    <a:pt x="6432" y="39043"/>
                    <a:pt x="6486" y="39039"/>
                  </a:cubicBezTo>
                  <a:cubicBezTo>
                    <a:pt x="15388" y="38448"/>
                    <a:pt x="23699" y="34242"/>
                    <a:pt x="32138" y="31128"/>
                  </a:cubicBezTo>
                  <a:cubicBezTo>
                    <a:pt x="34972" y="31928"/>
                    <a:pt x="37689" y="33121"/>
                    <a:pt x="40210" y="34637"/>
                  </a:cubicBezTo>
                  <a:cubicBezTo>
                    <a:pt x="40234" y="33060"/>
                    <a:pt x="40240" y="31479"/>
                    <a:pt x="40201" y="29905"/>
                  </a:cubicBezTo>
                  <a:cubicBezTo>
                    <a:pt x="40187" y="29400"/>
                    <a:pt x="40173" y="28894"/>
                    <a:pt x="40150" y="28389"/>
                  </a:cubicBezTo>
                  <a:cubicBezTo>
                    <a:pt x="39069" y="27871"/>
                    <a:pt x="37971" y="27389"/>
                    <a:pt x="36860" y="26938"/>
                  </a:cubicBezTo>
                  <a:lnTo>
                    <a:pt x="36848" y="26931"/>
                  </a:lnTo>
                  <a:cubicBezTo>
                    <a:pt x="36134" y="26262"/>
                    <a:pt x="35855" y="25115"/>
                    <a:pt x="34633" y="25095"/>
                  </a:cubicBezTo>
                  <a:cubicBezTo>
                    <a:pt x="34623" y="25095"/>
                    <a:pt x="34612" y="25095"/>
                    <a:pt x="34602" y="25095"/>
                  </a:cubicBezTo>
                  <a:cubicBezTo>
                    <a:pt x="34268" y="25095"/>
                    <a:pt x="33937" y="25189"/>
                    <a:pt x="33641" y="25343"/>
                  </a:cubicBezTo>
                  <a:cubicBezTo>
                    <a:pt x="32807" y="25772"/>
                    <a:pt x="32274" y="26546"/>
                    <a:pt x="31601" y="27163"/>
                  </a:cubicBezTo>
                  <a:cubicBezTo>
                    <a:pt x="31103" y="27618"/>
                    <a:pt x="30472" y="27999"/>
                    <a:pt x="29809" y="27999"/>
                  </a:cubicBezTo>
                  <a:cubicBezTo>
                    <a:pt x="29736" y="27999"/>
                    <a:pt x="29662" y="27994"/>
                    <a:pt x="29588" y="27984"/>
                  </a:cubicBezTo>
                  <a:lnTo>
                    <a:pt x="29453" y="28115"/>
                  </a:lnTo>
                  <a:cubicBezTo>
                    <a:pt x="23620" y="28616"/>
                    <a:pt x="17811" y="29340"/>
                    <a:pt x="12027" y="30284"/>
                  </a:cubicBezTo>
                  <a:cubicBezTo>
                    <a:pt x="13067" y="23745"/>
                    <a:pt x="12684" y="19303"/>
                    <a:pt x="14104" y="12837"/>
                  </a:cubicBezTo>
                  <a:cubicBezTo>
                    <a:pt x="14705" y="10091"/>
                    <a:pt x="15890" y="4593"/>
                    <a:pt x="14705" y="2457"/>
                  </a:cubicBezTo>
                  <a:cubicBezTo>
                    <a:pt x="13759" y="750"/>
                    <a:pt x="11487" y="0"/>
                    <a:pt x="9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41"/>
            <p:cNvSpPr/>
            <p:nvPr/>
          </p:nvSpPr>
          <p:spPr>
            <a:xfrm>
              <a:off x="6091225" y="2890500"/>
              <a:ext cx="844175" cy="818825"/>
            </a:xfrm>
            <a:custGeom>
              <a:rect b="b" l="l" r="r" t="t"/>
              <a:pathLst>
                <a:path extrusionOk="0" h="32753" w="33767">
                  <a:moveTo>
                    <a:pt x="2990" y="1"/>
                  </a:moveTo>
                  <a:cubicBezTo>
                    <a:pt x="2936" y="1"/>
                    <a:pt x="2882" y="1"/>
                    <a:pt x="2828" y="2"/>
                  </a:cubicBezTo>
                  <a:cubicBezTo>
                    <a:pt x="6864" y="6560"/>
                    <a:pt x="3344" y="14523"/>
                    <a:pt x="2055" y="21743"/>
                  </a:cubicBezTo>
                  <a:cubicBezTo>
                    <a:pt x="1279" y="25369"/>
                    <a:pt x="1" y="32752"/>
                    <a:pt x="2580" y="32752"/>
                  </a:cubicBezTo>
                  <a:cubicBezTo>
                    <a:pt x="2668" y="32752"/>
                    <a:pt x="2761" y="32744"/>
                    <a:pt x="2858" y="32726"/>
                  </a:cubicBezTo>
                  <a:cubicBezTo>
                    <a:pt x="13385" y="30895"/>
                    <a:pt x="23521" y="28875"/>
                    <a:pt x="33767" y="28322"/>
                  </a:cubicBezTo>
                  <a:cubicBezTo>
                    <a:pt x="32730" y="27830"/>
                    <a:pt x="31679" y="27368"/>
                    <a:pt x="30617" y="26936"/>
                  </a:cubicBezTo>
                  <a:lnTo>
                    <a:pt x="30606" y="26928"/>
                  </a:lnTo>
                  <a:cubicBezTo>
                    <a:pt x="29891" y="26261"/>
                    <a:pt x="29614" y="25114"/>
                    <a:pt x="28392" y="25093"/>
                  </a:cubicBezTo>
                  <a:cubicBezTo>
                    <a:pt x="28382" y="25092"/>
                    <a:pt x="28371" y="25092"/>
                    <a:pt x="28361" y="25092"/>
                  </a:cubicBezTo>
                  <a:cubicBezTo>
                    <a:pt x="28025" y="25092"/>
                    <a:pt x="27696" y="25187"/>
                    <a:pt x="27398" y="25342"/>
                  </a:cubicBezTo>
                  <a:cubicBezTo>
                    <a:pt x="26564" y="25771"/>
                    <a:pt x="26033" y="26545"/>
                    <a:pt x="25358" y="27162"/>
                  </a:cubicBezTo>
                  <a:cubicBezTo>
                    <a:pt x="24861" y="27615"/>
                    <a:pt x="24230" y="27996"/>
                    <a:pt x="23570" y="27996"/>
                  </a:cubicBezTo>
                  <a:cubicBezTo>
                    <a:pt x="23496" y="27996"/>
                    <a:pt x="23421" y="27992"/>
                    <a:pt x="23347" y="27982"/>
                  </a:cubicBezTo>
                  <a:lnTo>
                    <a:pt x="23210" y="28113"/>
                  </a:lnTo>
                  <a:cubicBezTo>
                    <a:pt x="17377" y="28615"/>
                    <a:pt x="11568" y="29338"/>
                    <a:pt x="5786" y="30281"/>
                  </a:cubicBezTo>
                  <a:cubicBezTo>
                    <a:pt x="6824" y="23743"/>
                    <a:pt x="6441" y="19302"/>
                    <a:pt x="7861" y="12836"/>
                  </a:cubicBezTo>
                  <a:cubicBezTo>
                    <a:pt x="8464" y="10090"/>
                    <a:pt x="9647" y="4592"/>
                    <a:pt x="8464" y="2456"/>
                  </a:cubicBezTo>
                  <a:cubicBezTo>
                    <a:pt x="7518" y="750"/>
                    <a:pt x="5249" y="1"/>
                    <a:pt x="2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41"/>
            <p:cNvSpPr/>
            <p:nvPr/>
          </p:nvSpPr>
          <p:spPr>
            <a:xfrm>
              <a:off x="6103550" y="2963675"/>
              <a:ext cx="622925" cy="769075"/>
            </a:xfrm>
            <a:custGeom>
              <a:rect b="b" l="l" r="r" t="t"/>
              <a:pathLst>
                <a:path extrusionOk="0" h="30763" w="24917">
                  <a:moveTo>
                    <a:pt x="5693" y="0"/>
                  </a:moveTo>
                  <a:lnTo>
                    <a:pt x="5538" y="120"/>
                  </a:lnTo>
                  <a:lnTo>
                    <a:pt x="5685" y="158"/>
                  </a:lnTo>
                  <a:lnTo>
                    <a:pt x="5699" y="268"/>
                  </a:lnTo>
                  <a:cubicBezTo>
                    <a:pt x="5692" y="269"/>
                    <a:pt x="5685" y="269"/>
                    <a:pt x="5679" y="269"/>
                  </a:cubicBezTo>
                  <a:cubicBezTo>
                    <a:pt x="5642" y="269"/>
                    <a:pt x="5608" y="251"/>
                    <a:pt x="5586" y="220"/>
                  </a:cubicBezTo>
                  <a:lnTo>
                    <a:pt x="5586" y="220"/>
                  </a:lnTo>
                  <a:cubicBezTo>
                    <a:pt x="5604" y="252"/>
                    <a:pt x="5699" y="501"/>
                    <a:pt x="5893" y="2311"/>
                  </a:cubicBezTo>
                  <a:cubicBezTo>
                    <a:pt x="6154" y="4740"/>
                    <a:pt x="5900" y="5643"/>
                    <a:pt x="5900" y="5646"/>
                  </a:cubicBezTo>
                  <a:cubicBezTo>
                    <a:pt x="5515" y="6759"/>
                    <a:pt x="5109" y="7886"/>
                    <a:pt x="4717" y="8973"/>
                  </a:cubicBezTo>
                  <a:cubicBezTo>
                    <a:pt x="2397" y="15394"/>
                    <a:pt x="0" y="22033"/>
                    <a:pt x="1387" y="28913"/>
                  </a:cubicBezTo>
                  <a:cubicBezTo>
                    <a:pt x="1478" y="29368"/>
                    <a:pt x="1629" y="29860"/>
                    <a:pt x="2057" y="30051"/>
                  </a:cubicBezTo>
                  <a:cubicBezTo>
                    <a:pt x="2176" y="30104"/>
                    <a:pt x="2298" y="30126"/>
                    <a:pt x="2422" y="30126"/>
                  </a:cubicBezTo>
                  <a:cubicBezTo>
                    <a:pt x="2682" y="30126"/>
                    <a:pt x="2946" y="30028"/>
                    <a:pt x="3184" y="29923"/>
                  </a:cubicBezTo>
                  <a:lnTo>
                    <a:pt x="3214" y="29909"/>
                  </a:lnTo>
                  <a:cubicBezTo>
                    <a:pt x="3458" y="29800"/>
                    <a:pt x="3709" y="29688"/>
                    <a:pt x="3950" y="29688"/>
                  </a:cubicBezTo>
                  <a:cubicBezTo>
                    <a:pt x="4004" y="29688"/>
                    <a:pt x="4057" y="29693"/>
                    <a:pt x="4109" y="29706"/>
                  </a:cubicBezTo>
                  <a:cubicBezTo>
                    <a:pt x="4256" y="29739"/>
                    <a:pt x="4393" y="29878"/>
                    <a:pt x="4436" y="30036"/>
                  </a:cubicBezTo>
                  <a:cubicBezTo>
                    <a:pt x="4456" y="30104"/>
                    <a:pt x="4462" y="30200"/>
                    <a:pt x="4385" y="30274"/>
                  </a:cubicBezTo>
                  <a:lnTo>
                    <a:pt x="3879" y="30762"/>
                  </a:lnTo>
                  <a:lnTo>
                    <a:pt x="4529" y="30492"/>
                  </a:lnTo>
                  <a:cubicBezTo>
                    <a:pt x="12205" y="27328"/>
                    <a:pt x="17349" y="26174"/>
                    <a:pt x="24917" y="25913"/>
                  </a:cubicBezTo>
                  <a:lnTo>
                    <a:pt x="24908" y="25646"/>
                  </a:lnTo>
                  <a:cubicBezTo>
                    <a:pt x="17400" y="25904"/>
                    <a:pt x="12266" y="27038"/>
                    <a:pt x="4715" y="30127"/>
                  </a:cubicBezTo>
                  <a:cubicBezTo>
                    <a:pt x="4717" y="30072"/>
                    <a:pt x="4709" y="30016"/>
                    <a:pt x="4694" y="29962"/>
                  </a:cubicBezTo>
                  <a:cubicBezTo>
                    <a:pt x="4625" y="29713"/>
                    <a:pt x="4410" y="29501"/>
                    <a:pt x="4170" y="29443"/>
                  </a:cubicBezTo>
                  <a:cubicBezTo>
                    <a:pt x="4097" y="29426"/>
                    <a:pt x="4024" y="29418"/>
                    <a:pt x="3951" y="29418"/>
                  </a:cubicBezTo>
                  <a:cubicBezTo>
                    <a:pt x="3653" y="29418"/>
                    <a:pt x="3365" y="29547"/>
                    <a:pt x="3104" y="29663"/>
                  </a:cubicBezTo>
                  <a:lnTo>
                    <a:pt x="3074" y="29677"/>
                  </a:lnTo>
                  <a:cubicBezTo>
                    <a:pt x="2865" y="29770"/>
                    <a:pt x="2636" y="29856"/>
                    <a:pt x="2423" y="29856"/>
                  </a:cubicBezTo>
                  <a:cubicBezTo>
                    <a:pt x="2334" y="29856"/>
                    <a:pt x="2248" y="29841"/>
                    <a:pt x="2167" y="29805"/>
                  </a:cubicBezTo>
                  <a:cubicBezTo>
                    <a:pt x="1851" y="29663"/>
                    <a:pt x="1727" y="29248"/>
                    <a:pt x="1649" y="28858"/>
                  </a:cubicBezTo>
                  <a:cubicBezTo>
                    <a:pt x="278" y="22053"/>
                    <a:pt x="2556" y="15743"/>
                    <a:pt x="4969" y="9063"/>
                  </a:cubicBezTo>
                  <a:cubicBezTo>
                    <a:pt x="5361" y="7974"/>
                    <a:pt x="5769" y="6847"/>
                    <a:pt x="6154" y="5727"/>
                  </a:cubicBezTo>
                  <a:cubicBezTo>
                    <a:pt x="6166" y="5690"/>
                    <a:pt x="6427" y="4780"/>
                    <a:pt x="6160" y="2280"/>
                  </a:cubicBezTo>
                  <a:cubicBezTo>
                    <a:pt x="5917" y="16"/>
                    <a:pt x="5828" y="10"/>
                    <a:pt x="569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41"/>
            <p:cNvSpPr/>
            <p:nvPr/>
          </p:nvSpPr>
          <p:spPr>
            <a:xfrm>
              <a:off x="6649150" y="3555950"/>
              <a:ext cx="108075" cy="135425"/>
            </a:xfrm>
            <a:custGeom>
              <a:rect b="b" l="l" r="r" t="t"/>
              <a:pathLst>
                <a:path extrusionOk="0" h="5417" w="4323">
                  <a:moveTo>
                    <a:pt x="3655" y="0"/>
                  </a:moveTo>
                  <a:lnTo>
                    <a:pt x="1" y="1516"/>
                  </a:lnTo>
                  <a:cubicBezTo>
                    <a:pt x="915" y="2698"/>
                    <a:pt x="1642" y="4013"/>
                    <a:pt x="2158" y="5416"/>
                  </a:cubicBezTo>
                  <a:cubicBezTo>
                    <a:pt x="2858" y="5225"/>
                    <a:pt x="3579" y="5128"/>
                    <a:pt x="4305" y="5128"/>
                  </a:cubicBezTo>
                  <a:cubicBezTo>
                    <a:pt x="4311" y="5128"/>
                    <a:pt x="4316" y="5128"/>
                    <a:pt x="4322" y="5128"/>
                  </a:cubicBezTo>
                  <a:cubicBezTo>
                    <a:pt x="4099" y="3419"/>
                    <a:pt x="3878" y="171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41"/>
            <p:cNvSpPr/>
            <p:nvPr/>
          </p:nvSpPr>
          <p:spPr>
            <a:xfrm>
              <a:off x="6850725" y="3571975"/>
              <a:ext cx="74150" cy="174400"/>
            </a:xfrm>
            <a:custGeom>
              <a:rect b="b" l="l" r="r" t="t"/>
              <a:pathLst>
                <a:path extrusionOk="0" h="6976" w="2966">
                  <a:moveTo>
                    <a:pt x="237" y="0"/>
                  </a:moveTo>
                  <a:lnTo>
                    <a:pt x="0" y="127"/>
                  </a:lnTo>
                  <a:cubicBezTo>
                    <a:pt x="1168" y="2295"/>
                    <a:pt x="2075" y="4595"/>
                    <a:pt x="2706" y="6975"/>
                  </a:cubicBezTo>
                  <a:lnTo>
                    <a:pt x="2965" y="6907"/>
                  </a:lnTo>
                  <a:cubicBezTo>
                    <a:pt x="2330" y="4506"/>
                    <a:pt x="1414" y="2187"/>
                    <a:pt x="2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41"/>
            <p:cNvSpPr/>
            <p:nvPr/>
          </p:nvSpPr>
          <p:spPr>
            <a:xfrm>
              <a:off x="6624300" y="3597475"/>
              <a:ext cx="41825" cy="99700"/>
            </a:xfrm>
            <a:custGeom>
              <a:rect b="b" l="l" r="r" t="t"/>
              <a:pathLst>
                <a:path extrusionOk="0" h="3988" w="1673">
                  <a:moveTo>
                    <a:pt x="114" y="0"/>
                  </a:moveTo>
                  <a:lnTo>
                    <a:pt x="1" y="74"/>
                  </a:lnTo>
                  <a:cubicBezTo>
                    <a:pt x="769" y="1263"/>
                    <a:pt x="1293" y="2593"/>
                    <a:pt x="1541" y="3987"/>
                  </a:cubicBezTo>
                  <a:lnTo>
                    <a:pt x="1673" y="3964"/>
                  </a:lnTo>
                  <a:cubicBezTo>
                    <a:pt x="1422" y="2552"/>
                    <a:pt x="891" y="1205"/>
                    <a:pt x="11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41"/>
            <p:cNvSpPr/>
            <p:nvPr/>
          </p:nvSpPr>
          <p:spPr>
            <a:xfrm>
              <a:off x="6610325" y="3600100"/>
              <a:ext cx="33175" cy="107825"/>
            </a:xfrm>
            <a:custGeom>
              <a:rect b="b" l="l" r="r" t="t"/>
              <a:pathLst>
                <a:path extrusionOk="0" h="4313" w="1327">
                  <a:moveTo>
                    <a:pt x="120" y="1"/>
                  </a:moveTo>
                  <a:lnTo>
                    <a:pt x="1" y="62"/>
                  </a:lnTo>
                  <a:cubicBezTo>
                    <a:pt x="682" y="1383"/>
                    <a:pt x="1088" y="2830"/>
                    <a:pt x="1193" y="4313"/>
                  </a:cubicBezTo>
                  <a:lnTo>
                    <a:pt x="1326" y="4304"/>
                  </a:lnTo>
                  <a:cubicBezTo>
                    <a:pt x="1219" y="2801"/>
                    <a:pt x="809" y="1338"/>
                    <a:pt x="12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41"/>
            <p:cNvSpPr/>
            <p:nvPr/>
          </p:nvSpPr>
          <p:spPr>
            <a:xfrm>
              <a:off x="5873775" y="2273150"/>
              <a:ext cx="474150" cy="764600"/>
            </a:xfrm>
            <a:custGeom>
              <a:rect b="b" l="l" r="r" t="t"/>
              <a:pathLst>
                <a:path extrusionOk="0" h="30584" w="18966">
                  <a:moveTo>
                    <a:pt x="11768" y="0"/>
                  </a:moveTo>
                  <a:cubicBezTo>
                    <a:pt x="10754" y="0"/>
                    <a:pt x="9740" y="102"/>
                    <a:pt x="8747" y="311"/>
                  </a:cubicBezTo>
                  <a:cubicBezTo>
                    <a:pt x="6598" y="761"/>
                    <a:pt x="4558" y="1705"/>
                    <a:pt x="2807" y="3025"/>
                  </a:cubicBezTo>
                  <a:cubicBezTo>
                    <a:pt x="900" y="4462"/>
                    <a:pt x="0" y="6887"/>
                    <a:pt x="443" y="9232"/>
                  </a:cubicBezTo>
                  <a:cubicBezTo>
                    <a:pt x="1753" y="16168"/>
                    <a:pt x="1871" y="23328"/>
                    <a:pt x="796" y="30304"/>
                  </a:cubicBezTo>
                  <a:cubicBezTo>
                    <a:pt x="1958" y="30492"/>
                    <a:pt x="3154" y="30584"/>
                    <a:pt x="4362" y="30584"/>
                  </a:cubicBezTo>
                  <a:cubicBezTo>
                    <a:pt x="8844" y="30584"/>
                    <a:pt x="13510" y="29324"/>
                    <a:pt x="17376" y="27043"/>
                  </a:cubicBezTo>
                  <a:cubicBezTo>
                    <a:pt x="17264" y="26383"/>
                    <a:pt x="17143" y="25727"/>
                    <a:pt x="17040" y="25081"/>
                  </a:cubicBezTo>
                  <a:cubicBezTo>
                    <a:pt x="16018" y="18716"/>
                    <a:pt x="17043" y="12263"/>
                    <a:pt x="18414" y="5925"/>
                  </a:cubicBezTo>
                  <a:cubicBezTo>
                    <a:pt x="18965" y="3374"/>
                    <a:pt x="17359" y="827"/>
                    <a:pt x="14801" y="306"/>
                  </a:cubicBezTo>
                  <a:cubicBezTo>
                    <a:pt x="13804" y="103"/>
                    <a:pt x="12786" y="0"/>
                    <a:pt x="1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41"/>
            <p:cNvSpPr/>
            <p:nvPr/>
          </p:nvSpPr>
          <p:spPr>
            <a:xfrm>
              <a:off x="5966850" y="2321600"/>
              <a:ext cx="79525" cy="681425"/>
            </a:xfrm>
            <a:custGeom>
              <a:rect b="b" l="l" r="r" t="t"/>
              <a:pathLst>
                <a:path extrusionOk="0" h="27257" w="3181">
                  <a:moveTo>
                    <a:pt x="3060" y="0"/>
                  </a:moveTo>
                  <a:cubicBezTo>
                    <a:pt x="1697" y="2871"/>
                    <a:pt x="0" y="6444"/>
                    <a:pt x="449" y="10043"/>
                  </a:cubicBezTo>
                  <a:cubicBezTo>
                    <a:pt x="590" y="11173"/>
                    <a:pt x="939" y="12277"/>
                    <a:pt x="1278" y="13344"/>
                  </a:cubicBezTo>
                  <a:cubicBezTo>
                    <a:pt x="1515" y="14091"/>
                    <a:pt x="1759" y="14862"/>
                    <a:pt x="1930" y="15636"/>
                  </a:cubicBezTo>
                  <a:cubicBezTo>
                    <a:pt x="2335" y="17465"/>
                    <a:pt x="2342" y="19385"/>
                    <a:pt x="2350" y="21240"/>
                  </a:cubicBezTo>
                  <a:cubicBezTo>
                    <a:pt x="2359" y="23234"/>
                    <a:pt x="2367" y="25296"/>
                    <a:pt x="2866" y="27256"/>
                  </a:cubicBezTo>
                  <a:lnTo>
                    <a:pt x="2996" y="27223"/>
                  </a:lnTo>
                  <a:cubicBezTo>
                    <a:pt x="2501" y="25279"/>
                    <a:pt x="2492" y="23225"/>
                    <a:pt x="2484" y="21239"/>
                  </a:cubicBezTo>
                  <a:cubicBezTo>
                    <a:pt x="2477" y="19376"/>
                    <a:pt x="2468" y="17450"/>
                    <a:pt x="2061" y="15607"/>
                  </a:cubicBezTo>
                  <a:cubicBezTo>
                    <a:pt x="1889" y="14827"/>
                    <a:pt x="1643" y="14053"/>
                    <a:pt x="1406" y="13303"/>
                  </a:cubicBezTo>
                  <a:cubicBezTo>
                    <a:pt x="1069" y="12242"/>
                    <a:pt x="721" y="11144"/>
                    <a:pt x="582" y="10026"/>
                  </a:cubicBezTo>
                  <a:cubicBezTo>
                    <a:pt x="139" y="6467"/>
                    <a:pt x="1826" y="2912"/>
                    <a:pt x="3181" y="57"/>
                  </a:cubicBezTo>
                  <a:lnTo>
                    <a:pt x="306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41"/>
            <p:cNvSpPr/>
            <p:nvPr/>
          </p:nvSpPr>
          <p:spPr>
            <a:xfrm>
              <a:off x="6180525" y="2282500"/>
              <a:ext cx="166900" cy="705275"/>
            </a:xfrm>
            <a:custGeom>
              <a:rect b="b" l="l" r="r" t="t"/>
              <a:pathLst>
                <a:path extrusionOk="0" h="28211" w="6676">
                  <a:moveTo>
                    <a:pt x="2803" y="1"/>
                  </a:moveTo>
                  <a:cubicBezTo>
                    <a:pt x="838" y="995"/>
                    <a:pt x="227" y="4375"/>
                    <a:pt x="1" y="6414"/>
                  </a:cubicBezTo>
                  <a:cubicBezTo>
                    <a:pt x="1" y="7486"/>
                    <a:pt x="804" y="8558"/>
                    <a:pt x="804" y="9361"/>
                  </a:cubicBezTo>
                  <a:cubicBezTo>
                    <a:pt x="980" y="15507"/>
                    <a:pt x="120" y="22343"/>
                    <a:pt x="1995" y="28211"/>
                  </a:cubicBezTo>
                  <a:cubicBezTo>
                    <a:pt x="3067" y="27770"/>
                    <a:pt x="4107" y="27254"/>
                    <a:pt x="5106" y="26667"/>
                  </a:cubicBezTo>
                  <a:cubicBezTo>
                    <a:pt x="4996" y="26009"/>
                    <a:pt x="4873" y="25351"/>
                    <a:pt x="4770" y="24707"/>
                  </a:cubicBezTo>
                  <a:cubicBezTo>
                    <a:pt x="3748" y="18342"/>
                    <a:pt x="4773" y="11889"/>
                    <a:pt x="6144" y="5550"/>
                  </a:cubicBezTo>
                  <a:cubicBezTo>
                    <a:pt x="6675" y="3091"/>
                    <a:pt x="5200" y="642"/>
                    <a:pt x="2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41"/>
            <p:cNvSpPr/>
            <p:nvPr/>
          </p:nvSpPr>
          <p:spPr>
            <a:xfrm>
              <a:off x="5911450" y="2761575"/>
              <a:ext cx="378125" cy="70500"/>
            </a:xfrm>
            <a:custGeom>
              <a:rect b="b" l="l" r="r" t="t"/>
              <a:pathLst>
                <a:path extrusionOk="0" h="2820" w="15125">
                  <a:moveTo>
                    <a:pt x="15120" y="1"/>
                  </a:moveTo>
                  <a:cubicBezTo>
                    <a:pt x="11345" y="1016"/>
                    <a:pt x="7383" y="1286"/>
                    <a:pt x="3474" y="1286"/>
                  </a:cubicBezTo>
                  <a:cubicBezTo>
                    <a:pt x="2312" y="1286"/>
                    <a:pt x="1156" y="1262"/>
                    <a:pt x="10" y="1227"/>
                  </a:cubicBezTo>
                  <a:cubicBezTo>
                    <a:pt x="10" y="1661"/>
                    <a:pt x="10" y="2093"/>
                    <a:pt x="0" y="2526"/>
                  </a:cubicBezTo>
                  <a:cubicBezTo>
                    <a:pt x="1218" y="2729"/>
                    <a:pt x="2439" y="2819"/>
                    <a:pt x="3660" y="2819"/>
                  </a:cubicBezTo>
                  <a:cubicBezTo>
                    <a:pt x="7543" y="2819"/>
                    <a:pt x="11419" y="1907"/>
                    <a:pt x="15125" y="807"/>
                  </a:cubicBezTo>
                  <a:cubicBezTo>
                    <a:pt x="15120" y="538"/>
                    <a:pt x="15120" y="270"/>
                    <a:pt x="1512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41"/>
            <p:cNvSpPr/>
            <p:nvPr/>
          </p:nvSpPr>
          <p:spPr>
            <a:xfrm>
              <a:off x="5876100" y="2929250"/>
              <a:ext cx="441725" cy="127825"/>
            </a:xfrm>
            <a:custGeom>
              <a:rect b="b" l="l" r="r" t="t"/>
              <a:pathLst>
                <a:path extrusionOk="0" h="5113" w="17669">
                  <a:moveTo>
                    <a:pt x="17455" y="0"/>
                  </a:moveTo>
                  <a:cubicBezTo>
                    <a:pt x="12138" y="1907"/>
                    <a:pt x="6458" y="2891"/>
                    <a:pt x="776" y="2891"/>
                  </a:cubicBezTo>
                  <a:cubicBezTo>
                    <a:pt x="706" y="2891"/>
                    <a:pt x="637" y="2891"/>
                    <a:pt x="567" y="2891"/>
                  </a:cubicBezTo>
                  <a:cubicBezTo>
                    <a:pt x="378" y="3631"/>
                    <a:pt x="190" y="4372"/>
                    <a:pt x="1" y="5112"/>
                  </a:cubicBezTo>
                  <a:cubicBezTo>
                    <a:pt x="3111" y="4958"/>
                    <a:pt x="6234" y="4743"/>
                    <a:pt x="9265" y="4068"/>
                  </a:cubicBezTo>
                  <a:cubicBezTo>
                    <a:pt x="12297" y="3393"/>
                    <a:pt x="15255" y="2237"/>
                    <a:pt x="17669" y="368"/>
                  </a:cubicBezTo>
                  <a:lnTo>
                    <a:pt x="17455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41"/>
            <p:cNvSpPr/>
            <p:nvPr/>
          </p:nvSpPr>
          <p:spPr>
            <a:xfrm>
              <a:off x="5915850" y="2689500"/>
              <a:ext cx="366325" cy="33675"/>
            </a:xfrm>
            <a:custGeom>
              <a:rect b="b" l="l" r="r" t="t"/>
              <a:pathLst>
                <a:path extrusionOk="0" h="1347" w="14653">
                  <a:moveTo>
                    <a:pt x="12278" y="0"/>
                  </a:moveTo>
                  <a:cubicBezTo>
                    <a:pt x="8157" y="0"/>
                    <a:pt x="4044" y="407"/>
                    <a:pt x="0" y="1215"/>
                  </a:cubicBezTo>
                  <a:lnTo>
                    <a:pt x="26" y="1346"/>
                  </a:lnTo>
                  <a:cubicBezTo>
                    <a:pt x="4062" y="539"/>
                    <a:pt x="8166" y="133"/>
                    <a:pt x="12278" y="133"/>
                  </a:cubicBezTo>
                  <a:cubicBezTo>
                    <a:pt x="13068" y="133"/>
                    <a:pt x="13858" y="148"/>
                    <a:pt x="14648" y="178"/>
                  </a:cubicBezTo>
                  <a:lnTo>
                    <a:pt x="14653" y="45"/>
                  </a:lnTo>
                  <a:cubicBezTo>
                    <a:pt x="13861" y="15"/>
                    <a:pt x="13069" y="0"/>
                    <a:pt x="122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41"/>
            <p:cNvSpPr/>
            <p:nvPr/>
          </p:nvSpPr>
          <p:spPr>
            <a:xfrm>
              <a:off x="6007200" y="2277300"/>
              <a:ext cx="208325" cy="45550"/>
            </a:xfrm>
            <a:custGeom>
              <a:rect b="b" l="l" r="r" t="t"/>
              <a:pathLst>
                <a:path extrusionOk="0" h="1822" w="8333">
                  <a:moveTo>
                    <a:pt x="8265" y="1"/>
                  </a:moveTo>
                  <a:cubicBezTo>
                    <a:pt x="6381" y="1103"/>
                    <a:pt x="4163" y="1687"/>
                    <a:pt x="1965" y="1687"/>
                  </a:cubicBezTo>
                  <a:cubicBezTo>
                    <a:pt x="1312" y="1687"/>
                    <a:pt x="661" y="1636"/>
                    <a:pt x="21" y="1531"/>
                  </a:cubicBezTo>
                  <a:lnTo>
                    <a:pt x="0" y="1664"/>
                  </a:lnTo>
                  <a:cubicBezTo>
                    <a:pt x="640" y="1768"/>
                    <a:pt x="1287" y="1821"/>
                    <a:pt x="1936" y="1821"/>
                  </a:cubicBezTo>
                  <a:cubicBezTo>
                    <a:pt x="1945" y="1821"/>
                    <a:pt x="1955" y="1821"/>
                    <a:pt x="1964" y="1821"/>
                  </a:cubicBezTo>
                  <a:cubicBezTo>
                    <a:pt x="4185" y="1821"/>
                    <a:pt x="6429" y="1232"/>
                    <a:pt x="8333" y="117"/>
                  </a:cubicBezTo>
                  <a:lnTo>
                    <a:pt x="826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41"/>
            <p:cNvSpPr/>
            <p:nvPr/>
          </p:nvSpPr>
          <p:spPr>
            <a:xfrm>
              <a:off x="6026000" y="2135350"/>
              <a:ext cx="176825" cy="180400"/>
            </a:xfrm>
            <a:custGeom>
              <a:rect b="b" l="l" r="r" t="t"/>
              <a:pathLst>
                <a:path extrusionOk="0" h="7216" w="7073">
                  <a:moveTo>
                    <a:pt x="5736" y="0"/>
                  </a:moveTo>
                  <a:cubicBezTo>
                    <a:pt x="4414" y="555"/>
                    <a:pt x="3006" y="874"/>
                    <a:pt x="1574" y="945"/>
                  </a:cubicBezTo>
                  <a:cubicBezTo>
                    <a:pt x="1426" y="3057"/>
                    <a:pt x="893" y="5123"/>
                    <a:pt x="1" y="7043"/>
                  </a:cubicBezTo>
                  <a:cubicBezTo>
                    <a:pt x="590" y="7159"/>
                    <a:pt x="1189" y="7215"/>
                    <a:pt x="1791" y="7215"/>
                  </a:cubicBezTo>
                  <a:cubicBezTo>
                    <a:pt x="3586" y="7215"/>
                    <a:pt x="5407" y="6718"/>
                    <a:pt x="7072" y="5859"/>
                  </a:cubicBezTo>
                  <a:cubicBezTo>
                    <a:pt x="6229" y="4059"/>
                    <a:pt x="5762" y="2036"/>
                    <a:pt x="5736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41"/>
            <p:cNvSpPr/>
            <p:nvPr/>
          </p:nvSpPr>
          <p:spPr>
            <a:xfrm>
              <a:off x="6016775" y="2232950"/>
              <a:ext cx="191050" cy="83625"/>
            </a:xfrm>
            <a:custGeom>
              <a:rect b="b" l="l" r="r" t="t"/>
              <a:pathLst>
                <a:path extrusionOk="0" h="3345" w="7642">
                  <a:moveTo>
                    <a:pt x="6833" y="1"/>
                  </a:moveTo>
                  <a:cubicBezTo>
                    <a:pt x="5342" y="826"/>
                    <a:pt x="3582" y="1297"/>
                    <a:pt x="1894" y="1297"/>
                  </a:cubicBezTo>
                  <a:cubicBezTo>
                    <a:pt x="1532" y="1297"/>
                    <a:pt x="1174" y="1276"/>
                    <a:pt x="822" y="1231"/>
                  </a:cubicBezTo>
                  <a:cubicBezTo>
                    <a:pt x="590" y="1896"/>
                    <a:pt x="316" y="2545"/>
                    <a:pt x="0" y="3172"/>
                  </a:cubicBezTo>
                  <a:cubicBezTo>
                    <a:pt x="637" y="3289"/>
                    <a:pt x="1285" y="3345"/>
                    <a:pt x="1935" y="3345"/>
                  </a:cubicBezTo>
                  <a:cubicBezTo>
                    <a:pt x="3875" y="3345"/>
                    <a:pt x="5844" y="2848"/>
                    <a:pt x="7641" y="1989"/>
                  </a:cubicBezTo>
                  <a:cubicBezTo>
                    <a:pt x="7319" y="1349"/>
                    <a:pt x="7049" y="685"/>
                    <a:pt x="68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41"/>
            <p:cNvSpPr/>
            <p:nvPr/>
          </p:nvSpPr>
          <p:spPr>
            <a:xfrm>
              <a:off x="6000500" y="1898200"/>
              <a:ext cx="213375" cy="91000"/>
            </a:xfrm>
            <a:custGeom>
              <a:rect b="b" l="l" r="r" t="t"/>
              <a:pathLst>
                <a:path extrusionOk="0" h="3640" w="8535">
                  <a:moveTo>
                    <a:pt x="5492" y="0"/>
                  </a:moveTo>
                  <a:cubicBezTo>
                    <a:pt x="4473" y="0"/>
                    <a:pt x="3451" y="275"/>
                    <a:pt x="2491" y="641"/>
                  </a:cubicBezTo>
                  <a:cubicBezTo>
                    <a:pt x="1632" y="967"/>
                    <a:pt x="744" y="1419"/>
                    <a:pt x="315" y="2232"/>
                  </a:cubicBezTo>
                  <a:cubicBezTo>
                    <a:pt x="86" y="2664"/>
                    <a:pt x="15" y="3148"/>
                    <a:pt x="1" y="3640"/>
                  </a:cubicBezTo>
                  <a:cubicBezTo>
                    <a:pt x="268" y="3070"/>
                    <a:pt x="654" y="2630"/>
                    <a:pt x="1041" y="2500"/>
                  </a:cubicBezTo>
                  <a:cubicBezTo>
                    <a:pt x="2956" y="1990"/>
                    <a:pt x="4932" y="1664"/>
                    <a:pt x="6910" y="1664"/>
                  </a:cubicBezTo>
                  <a:cubicBezTo>
                    <a:pt x="7452" y="1664"/>
                    <a:pt x="7994" y="1688"/>
                    <a:pt x="8535" y="1740"/>
                  </a:cubicBezTo>
                  <a:cubicBezTo>
                    <a:pt x="8454" y="1502"/>
                    <a:pt x="8349" y="1276"/>
                    <a:pt x="8199" y="1073"/>
                  </a:cubicBezTo>
                  <a:cubicBezTo>
                    <a:pt x="7768" y="485"/>
                    <a:pt x="7042" y="181"/>
                    <a:pt x="6324" y="65"/>
                  </a:cubicBezTo>
                  <a:cubicBezTo>
                    <a:pt x="6048" y="21"/>
                    <a:pt x="5770" y="0"/>
                    <a:pt x="549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41"/>
            <p:cNvSpPr/>
            <p:nvPr/>
          </p:nvSpPr>
          <p:spPr>
            <a:xfrm>
              <a:off x="6370175" y="2209850"/>
              <a:ext cx="58275" cy="59425"/>
            </a:xfrm>
            <a:custGeom>
              <a:rect b="b" l="l" r="r" t="t"/>
              <a:pathLst>
                <a:path extrusionOk="0" h="2377" w="2331">
                  <a:moveTo>
                    <a:pt x="2331" y="1"/>
                  </a:moveTo>
                  <a:lnTo>
                    <a:pt x="2331" y="1"/>
                  </a:lnTo>
                  <a:cubicBezTo>
                    <a:pt x="2039" y="347"/>
                    <a:pt x="1595" y="518"/>
                    <a:pt x="1216" y="766"/>
                  </a:cubicBezTo>
                  <a:cubicBezTo>
                    <a:pt x="638" y="1148"/>
                    <a:pt x="208" y="1716"/>
                    <a:pt x="1" y="2377"/>
                  </a:cubicBezTo>
                  <a:cubicBezTo>
                    <a:pt x="117" y="2158"/>
                    <a:pt x="335" y="2015"/>
                    <a:pt x="561" y="1916"/>
                  </a:cubicBezTo>
                  <a:cubicBezTo>
                    <a:pt x="787" y="1816"/>
                    <a:pt x="1027" y="1754"/>
                    <a:pt x="1248" y="1647"/>
                  </a:cubicBezTo>
                  <a:cubicBezTo>
                    <a:pt x="1870" y="1346"/>
                    <a:pt x="2302" y="690"/>
                    <a:pt x="233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41"/>
            <p:cNvSpPr/>
            <p:nvPr/>
          </p:nvSpPr>
          <p:spPr>
            <a:xfrm>
              <a:off x="6203825" y="2291050"/>
              <a:ext cx="438600" cy="454125"/>
            </a:xfrm>
            <a:custGeom>
              <a:rect b="b" l="l" r="r" t="t"/>
              <a:pathLst>
                <a:path extrusionOk="0" h="18165" w="17544">
                  <a:moveTo>
                    <a:pt x="2663" y="1"/>
                  </a:moveTo>
                  <a:cubicBezTo>
                    <a:pt x="2640" y="1"/>
                    <a:pt x="2617" y="1"/>
                    <a:pt x="2593" y="2"/>
                  </a:cubicBezTo>
                  <a:cubicBezTo>
                    <a:pt x="1741" y="33"/>
                    <a:pt x="979" y="628"/>
                    <a:pt x="568" y="1378"/>
                  </a:cubicBezTo>
                  <a:cubicBezTo>
                    <a:pt x="0" y="2412"/>
                    <a:pt x="28" y="3697"/>
                    <a:pt x="411" y="4814"/>
                  </a:cubicBezTo>
                  <a:cubicBezTo>
                    <a:pt x="796" y="5928"/>
                    <a:pt x="1503" y="6904"/>
                    <a:pt x="2259" y="7811"/>
                  </a:cubicBezTo>
                  <a:cubicBezTo>
                    <a:pt x="5635" y="11864"/>
                    <a:pt x="10077" y="14861"/>
                    <a:pt x="14456" y="17802"/>
                  </a:cubicBezTo>
                  <a:cubicBezTo>
                    <a:pt x="14648" y="17932"/>
                    <a:pt x="14845" y="18063"/>
                    <a:pt x="15070" y="18126"/>
                  </a:cubicBezTo>
                  <a:cubicBezTo>
                    <a:pt x="15167" y="18152"/>
                    <a:pt x="15263" y="18165"/>
                    <a:pt x="15358" y="18165"/>
                  </a:cubicBezTo>
                  <a:cubicBezTo>
                    <a:pt x="16035" y="18165"/>
                    <a:pt x="16648" y="17532"/>
                    <a:pt x="16896" y="16863"/>
                  </a:cubicBezTo>
                  <a:cubicBezTo>
                    <a:pt x="17544" y="15114"/>
                    <a:pt x="16656" y="13186"/>
                    <a:pt x="15621" y="11636"/>
                  </a:cubicBezTo>
                  <a:cubicBezTo>
                    <a:pt x="12859" y="7503"/>
                    <a:pt x="8950" y="4291"/>
                    <a:pt x="5077" y="1175"/>
                  </a:cubicBezTo>
                  <a:cubicBezTo>
                    <a:pt x="4366" y="602"/>
                    <a:pt x="3570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41"/>
            <p:cNvSpPr/>
            <p:nvPr/>
          </p:nvSpPr>
          <p:spPr>
            <a:xfrm>
              <a:off x="6204700" y="2344650"/>
              <a:ext cx="386575" cy="400525"/>
            </a:xfrm>
            <a:custGeom>
              <a:rect b="b" l="l" r="r" t="t"/>
              <a:pathLst>
                <a:path extrusionOk="0" h="16021" w="15463">
                  <a:moveTo>
                    <a:pt x="231" y="1"/>
                  </a:moveTo>
                  <a:lnTo>
                    <a:pt x="231" y="1"/>
                  </a:lnTo>
                  <a:cubicBezTo>
                    <a:pt x="1" y="863"/>
                    <a:pt x="83" y="1816"/>
                    <a:pt x="376" y="2670"/>
                  </a:cubicBezTo>
                  <a:cubicBezTo>
                    <a:pt x="761" y="3784"/>
                    <a:pt x="1469" y="4760"/>
                    <a:pt x="2224" y="5667"/>
                  </a:cubicBezTo>
                  <a:cubicBezTo>
                    <a:pt x="5600" y="9720"/>
                    <a:pt x="10042" y="12717"/>
                    <a:pt x="14421" y="15658"/>
                  </a:cubicBezTo>
                  <a:cubicBezTo>
                    <a:pt x="14613" y="15788"/>
                    <a:pt x="14810" y="15919"/>
                    <a:pt x="15035" y="15982"/>
                  </a:cubicBezTo>
                  <a:cubicBezTo>
                    <a:pt x="15130" y="16008"/>
                    <a:pt x="15227" y="16021"/>
                    <a:pt x="15325" y="16021"/>
                  </a:cubicBezTo>
                  <a:cubicBezTo>
                    <a:pt x="15371" y="16021"/>
                    <a:pt x="15417" y="16018"/>
                    <a:pt x="15462" y="16012"/>
                  </a:cubicBezTo>
                  <a:cubicBezTo>
                    <a:pt x="14855" y="15717"/>
                    <a:pt x="14285" y="15348"/>
                    <a:pt x="13767" y="14913"/>
                  </a:cubicBezTo>
                  <a:cubicBezTo>
                    <a:pt x="8704" y="10356"/>
                    <a:pt x="2685" y="6514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41"/>
            <p:cNvSpPr/>
            <p:nvPr/>
          </p:nvSpPr>
          <p:spPr>
            <a:xfrm>
              <a:off x="6473225" y="2497700"/>
              <a:ext cx="35375" cy="132125"/>
            </a:xfrm>
            <a:custGeom>
              <a:rect b="b" l="l" r="r" t="t"/>
              <a:pathLst>
                <a:path extrusionOk="0" h="5285" w="1415">
                  <a:moveTo>
                    <a:pt x="1414" y="0"/>
                  </a:moveTo>
                  <a:cubicBezTo>
                    <a:pt x="202" y="1440"/>
                    <a:pt x="0" y="3648"/>
                    <a:pt x="933" y="5285"/>
                  </a:cubicBezTo>
                  <a:cubicBezTo>
                    <a:pt x="768" y="3507"/>
                    <a:pt x="930" y="1716"/>
                    <a:pt x="1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41"/>
            <p:cNvSpPr/>
            <p:nvPr/>
          </p:nvSpPr>
          <p:spPr>
            <a:xfrm>
              <a:off x="6326425" y="2388175"/>
              <a:ext cx="90000" cy="167875"/>
            </a:xfrm>
            <a:custGeom>
              <a:rect b="b" l="l" r="r" t="t"/>
              <a:pathLst>
                <a:path extrusionOk="0" h="6715" w="3600">
                  <a:moveTo>
                    <a:pt x="3530" y="0"/>
                  </a:moveTo>
                  <a:cubicBezTo>
                    <a:pt x="1313" y="1370"/>
                    <a:pt x="1" y="4129"/>
                    <a:pt x="340" y="6714"/>
                  </a:cubicBezTo>
                  <a:lnTo>
                    <a:pt x="473" y="6697"/>
                  </a:lnTo>
                  <a:cubicBezTo>
                    <a:pt x="140" y="4163"/>
                    <a:pt x="1426" y="1457"/>
                    <a:pt x="3600" y="115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41"/>
            <p:cNvSpPr/>
            <p:nvPr/>
          </p:nvSpPr>
          <p:spPr>
            <a:xfrm>
              <a:off x="6342925" y="2396425"/>
              <a:ext cx="82950" cy="182800"/>
            </a:xfrm>
            <a:custGeom>
              <a:rect b="b" l="l" r="r" t="t"/>
              <a:pathLst>
                <a:path extrusionOk="0" h="7312" w="3318">
                  <a:moveTo>
                    <a:pt x="3232" y="0"/>
                  </a:moveTo>
                  <a:cubicBezTo>
                    <a:pt x="1115" y="1733"/>
                    <a:pt x="1" y="4602"/>
                    <a:pt x="391" y="7311"/>
                  </a:cubicBezTo>
                  <a:lnTo>
                    <a:pt x="524" y="7293"/>
                  </a:lnTo>
                  <a:cubicBezTo>
                    <a:pt x="140" y="4630"/>
                    <a:pt x="1236" y="1808"/>
                    <a:pt x="3317" y="104"/>
                  </a:cubicBezTo>
                  <a:lnTo>
                    <a:pt x="323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41"/>
            <p:cNvSpPr/>
            <p:nvPr/>
          </p:nvSpPr>
          <p:spPr>
            <a:xfrm>
              <a:off x="6548600" y="2184500"/>
              <a:ext cx="85625" cy="118175"/>
            </a:xfrm>
            <a:custGeom>
              <a:rect b="b" l="l" r="r" t="t"/>
              <a:pathLst>
                <a:path extrusionOk="0" h="4727" w="3425">
                  <a:moveTo>
                    <a:pt x="3206" y="1"/>
                  </a:moveTo>
                  <a:lnTo>
                    <a:pt x="1" y="404"/>
                  </a:lnTo>
                  <a:lnTo>
                    <a:pt x="350" y="4580"/>
                  </a:lnTo>
                  <a:cubicBezTo>
                    <a:pt x="670" y="4555"/>
                    <a:pt x="991" y="4542"/>
                    <a:pt x="1311" y="4542"/>
                  </a:cubicBezTo>
                  <a:cubicBezTo>
                    <a:pt x="2019" y="4542"/>
                    <a:pt x="2725" y="4604"/>
                    <a:pt x="3424" y="4727"/>
                  </a:cubicBezTo>
                  <a:cubicBezTo>
                    <a:pt x="3351" y="3151"/>
                    <a:pt x="3278" y="1577"/>
                    <a:pt x="320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41"/>
            <p:cNvSpPr/>
            <p:nvPr/>
          </p:nvSpPr>
          <p:spPr>
            <a:xfrm>
              <a:off x="6470775" y="2020125"/>
              <a:ext cx="212750" cy="219500"/>
            </a:xfrm>
            <a:custGeom>
              <a:rect b="b" l="l" r="r" t="t"/>
              <a:pathLst>
                <a:path extrusionOk="0" h="8780" w="8510">
                  <a:moveTo>
                    <a:pt x="4740" y="1"/>
                  </a:moveTo>
                  <a:cubicBezTo>
                    <a:pt x="4638" y="2"/>
                    <a:pt x="4546" y="76"/>
                    <a:pt x="4496" y="164"/>
                  </a:cubicBezTo>
                  <a:cubicBezTo>
                    <a:pt x="4444" y="253"/>
                    <a:pt x="4425" y="355"/>
                    <a:pt x="4407" y="456"/>
                  </a:cubicBezTo>
                  <a:cubicBezTo>
                    <a:pt x="4222" y="1537"/>
                    <a:pt x="4132" y="2633"/>
                    <a:pt x="4115" y="3730"/>
                  </a:cubicBezTo>
                  <a:cubicBezTo>
                    <a:pt x="3987" y="3763"/>
                    <a:pt x="3860" y="3806"/>
                    <a:pt x="3738" y="3858"/>
                  </a:cubicBezTo>
                  <a:cubicBezTo>
                    <a:pt x="3650" y="3250"/>
                    <a:pt x="3561" y="2643"/>
                    <a:pt x="3474" y="2033"/>
                  </a:cubicBezTo>
                  <a:cubicBezTo>
                    <a:pt x="3410" y="1600"/>
                    <a:pt x="3346" y="1161"/>
                    <a:pt x="3198" y="748"/>
                  </a:cubicBezTo>
                  <a:cubicBezTo>
                    <a:pt x="3149" y="616"/>
                    <a:pt x="3091" y="483"/>
                    <a:pt x="2984" y="392"/>
                  </a:cubicBezTo>
                  <a:cubicBezTo>
                    <a:pt x="2917" y="335"/>
                    <a:pt x="2828" y="299"/>
                    <a:pt x="2741" y="299"/>
                  </a:cubicBezTo>
                  <a:cubicBezTo>
                    <a:pt x="2690" y="299"/>
                    <a:pt x="2641" y="311"/>
                    <a:pt x="2598" y="338"/>
                  </a:cubicBezTo>
                  <a:cubicBezTo>
                    <a:pt x="2440" y="436"/>
                    <a:pt x="2439" y="661"/>
                    <a:pt x="2456" y="845"/>
                  </a:cubicBezTo>
                  <a:cubicBezTo>
                    <a:pt x="2560" y="1987"/>
                    <a:pt x="2663" y="3130"/>
                    <a:pt x="2767" y="4273"/>
                  </a:cubicBezTo>
                  <a:cubicBezTo>
                    <a:pt x="2658" y="4303"/>
                    <a:pt x="2545" y="4318"/>
                    <a:pt x="2434" y="4318"/>
                  </a:cubicBezTo>
                  <a:cubicBezTo>
                    <a:pt x="2282" y="4318"/>
                    <a:pt x="2130" y="4291"/>
                    <a:pt x="1987" y="4235"/>
                  </a:cubicBezTo>
                  <a:cubicBezTo>
                    <a:pt x="1498" y="4053"/>
                    <a:pt x="1208" y="3510"/>
                    <a:pt x="700" y="3395"/>
                  </a:cubicBezTo>
                  <a:cubicBezTo>
                    <a:pt x="643" y="3382"/>
                    <a:pt x="582" y="3376"/>
                    <a:pt x="520" y="3376"/>
                  </a:cubicBezTo>
                  <a:cubicBezTo>
                    <a:pt x="284" y="3376"/>
                    <a:pt x="41" y="3474"/>
                    <a:pt x="16" y="3696"/>
                  </a:cubicBezTo>
                  <a:cubicBezTo>
                    <a:pt x="0" y="3840"/>
                    <a:pt x="86" y="3971"/>
                    <a:pt x="173" y="4086"/>
                  </a:cubicBezTo>
                  <a:cubicBezTo>
                    <a:pt x="603" y="4663"/>
                    <a:pt x="507" y="4818"/>
                    <a:pt x="1097" y="5231"/>
                  </a:cubicBezTo>
                  <a:cubicBezTo>
                    <a:pt x="1573" y="5565"/>
                    <a:pt x="2111" y="5855"/>
                    <a:pt x="2414" y="6351"/>
                  </a:cubicBezTo>
                  <a:cubicBezTo>
                    <a:pt x="2691" y="6799"/>
                    <a:pt x="2734" y="7352"/>
                    <a:pt x="2949" y="7833"/>
                  </a:cubicBezTo>
                  <a:cubicBezTo>
                    <a:pt x="3266" y="8541"/>
                    <a:pt x="3766" y="8779"/>
                    <a:pt x="4464" y="8779"/>
                  </a:cubicBezTo>
                  <a:cubicBezTo>
                    <a:pt x="4597" y="8779"/>
                    <a:pt x="4737" y="8771"/>
                    <a:pt x="4884" y="8755"/>
                  </a:cubicBezTo>
                  <a:cubicBezTo>
                    <a:pt x="5803" y="8657"/>
                    <a:pt x="6649" y="8286"/>
                    <a:pt x="6843" y="7382"/>
                  </a:cubicBezTo>
                  <a:cubicBezTo>
                    <a:pt x="6966" y="6799"/>
                    <a:pt x="7098" y="6359"/>
                    <a:pt x="7284" y="5712"/>
                  </a:cubicBezTo>
                  <a:cubicBezTo>
                    <a:pt x="7646" y="4939"/>
                    <a:pt x="7976" y="4153"/>
                    <a:pt x="8273" y="3354"/>
                  </a:cubicBezTo>
                  <a:cubicBezTo>
                    <a:pt x="8365" y="3105"/>
                    <a:pt x="8454" y="2856"/>
                    <a:pt x="8490" y="2595"/>
                  </a:cubicBezTo>
                  <a:cubicBezTo>
                    <a:pt x="8510" y="2456"/>
                    <a:pt x="8501" y="2285"/>
                    <a:pt x="8382" y="2209"/>
                  </a:cubicBezTo>
                  <a:cubicBezTo>
                    <a:pt x="8346" y="2186"/>
                    <a:pt x="8305" y="2176"/>
                    <a:pt x="8263" y="2176"/>
                  </a:cubicBezTo>
                  <a:cubicBezTo>
                    <a:pt x="8196" y="2176"/>
                    <a:pt x="8126" y="2202"/>
                    <a:pt x="8072" y="2242"/>
                  </a:cubicBezTo>
                  <a:cubicBezTo>
                    <a:pt x="7983" y="2310"/>
                    <a:pt x="7925" y="2407"/>
                    <a:pt x="7870" y="2504"/>
                  </a:cubicBezTo>
                  <a:cubicBezTo>
                    <a:pt x="7556" y="3064"/>
                    <a:pt x="7267" y="3637"/>
                    <a:pt x="7004" y="4223"/>
                  </a:cubicBezTo>
                  <a:cubicBezTo>
                    <a:pt x="6876" y="4157"/>
                    <a:pt x="6746" y="4098"/>
                    <a:pt x="6614" y="4044"/>
                  </a:cubicBezTo>
                  <a:lnTo>
                    <a:pt x="6920" y="1021"/>
                  </a:lnTo>
                  <a:cubicBezTo>
                    <a:pt x="6933" y="902"/>
                    <a:pt x="6943" y="777"/>
                    <a:pt x="6899" y="667"/>
                  </a:cubicBezTo>
                  <a:cubicBezTo>
                    <a:pt x="6860" y="569"/>
                    <a:pt x="6765" y="487"/>
                    <a:pt x="6664" y="487"/>
                  </a:cubicBezTo>
                  <a:cubicBezTo>
                    <a:pt x="6649" y="487"/>
                    <a:pt x="6634" y="489"/>
                    <a:pt x="6620" y="493"/>
                  </a:cubicBezTo>
                  <a:cubicBezTo>
                    <a:pt x="6496" y="525"/>
                    <a:pt x="6441" y="667"/>
                    <a:pt x="6404" y="789"/>
                  </a:cubicBezTo>
                  <a:cubicBezTo>
                    <a:pt x="6117" y="1771"/>
                    <a:pt x="5884" y="2768"/>
                    <a:pt x="5703" y="3774"/>
                  </a:cubicBezTo>
                  <a:cubicBezTo>
                    <a:pt x="5560" y="3745"/>
                    <a:pt x="5415" y="3722"/>
                    <a:pt x="5270" y="3705"/>
                  </a:cubicBezTo>
                  <a:cubicBezTo>
                    <a:pt x="5274" y="2629"/>
                    <a:pt x="5210" y="1552"/>
                    <a:pt x="5074" y="483"/>
                  </a:cubicBezTo>
                  <a:cubicBezTo>
                    <a:pt x="5061" y="377"/>
                    <a:pt x="5045" y="268"/>
                    <a:pt x="4995" y="173"/>
                  </a:cubicBezTo>
                  <a:cubicBezTo>
                    <a:pt x="4943" y="79"/>
                    <a:pt x="4847" y="1"/>
                    <a:pt x="474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41"/>
            <p:cNvSpPr/>
            <p:nvPr/>
          </p:nvSpPr>
          <p:spPr>
            <a:xfrm>
              <a:off x="6544075" y="2130525"/>
              <a:ext cx="104300" cy="67950"/>
            </a:xfrm>
            <a:custGeom>
              <a:rect b="b" l="l" r="r" t="t"/>
              <a:pathLst>
                <a:path extrusionOk="0" h="2718" w="4172">
                  <a:moveTo>
                    <a:pt x="1562" y="0"/>
                  </a:moveTo>
                  <a:cubicBezTo>
                    <a:pt x="1118" y="0"/>
                    <a:pt x="675" y="28"/>
                    <a:pt x="247" y="143"/>
                  </a:cubicBezTo>
                  <a:cubicBezTo>
                    <a:pt x="147" y="170"/>
                    <a:pt x="31" y="221"/>
                    <a:pt x="17" y="323"/>
                  </a:cubicBezTo>
                  <a:cubicBezTo>
                    <a:pt x="0" y="439"/>
                    <a:pt x="124" y="520"/>
                    <a:pt x="228" y="573"/>
                  </a:cubicBezTo>
                  <a:cubicBezTo>
                    <a:pt x="666" y="793"/>
                    <a:pt x="1087" y="1056"/>
                    <a:pt x="1422" y="1413"/>
                  </a:cubicBezTo>
                  <a:cubicBezTo>
                    <a:pt x="1756" y="1771"/>
                    <a:pt x="1999" y="2229"/>
                    <a:pt x="2031" y="2717"/>
                  </a:cubicBezTo>
                  <a:cubicBezTo>
                    <a:pt x="2448" y="1630"/>
                    <a:pt x="3198" y="705"/>
                    <a:pt x="4172" y="68"/>
                  </a:cubicBezTo>
                  <a:lnTo>
                    <a:pt x="2170" y="12"/>
                  </a:lnTo>
                  <a:cubicBezTo>
                    <a:pt x="1968" y="6"/>
                    <a:pt x="1765" y="0"/>
                    <a:pt x="156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41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41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41"/>
            <p:cNvSpPr/>
            <p:nvPr/>
          </p:nvSpPr>
          <p:spPr>
            <a:xfrm>
              <a:off x="6557200" y="2243000"/>
              <a:ext cx="109850" cy="503025"/>
            </a:xfrm>
            <a:custGeom>
              <a:rect b="b" l="l" r="r" t="t"/>
              <a:pathLst>
                <a:path extrusionOk="0" h="20121" w="4394">
                  <a:moveTo>
                    <a:pt x="1642" y="0"/>
                  </a:moveTo>
                  <a:lnTo>
                    <a:pt x="1642" y="0"/>
                  </a:lnTo>
                  <a:cubicBezTo>
                    <a:pt x="2755" y="6751"/>
                    <a:pt x="3517" y="14279"/>
                    <a:pt x="0" y="19620"/>
                  </a:cubicBezTo>
                  <a:cubicBezTo>
                    <a:pt x="415" y="19920"/>
                    <a:pt x="885" y="20120"/>
                    <a:pt x="1380" y="20120"/>
                  </a:cubicBezTo>
                  <a:cubicBezTo>
                    <a:pt x="1449" y="20120"/>
                    <a:pt x="1519" y="20117"/>
                    <a:pt x="1588" y="20109"/>
                  </a:cubicBezTo>
                  <a:cubicBezTo>
                    <a:pt x="2363" y="20020"/>
                    <a:pt x="3008" y="19426"/>
                    <a:pt x="3360" y="18728"/>
                  </a:cubicBezTo>
                  <a:cubicBezTo>
                    <a:pt x="3709" y="18030"/>
                    <a:pt x="3812" y="17239"/>
                    <a:pt x="3885" y="16462"/>
                  </a:cubicBezTo>
                  <a:cubicBezTo>
                    <a:pt x="4393" y="10984"/>
                    <a:pt x="3673" y="5474"/>
                    <a:pt x="2952" y="20"/>
                  </a:cubicBezTo>
                  <a:cubicBezTo>
                    <a:pt x="2769" y="34"/>
                    <a:pt x="2585" y="41"/>
                    <a:pt x="2402" y="41"/>
                  </a:cubicBezTo>
                  <a:cubicBezTo>
                    <a:pt x="2148" y="41"/>
                    <a:pt x="1894" y="28"/>
                    <a:pt x="1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41"/>
            <p:cNvSpPr/>
            <p:nvPr/>
          </p:nvSpPr>
          <p:spPr>
            <a:xfrm>
              <a:off x="6555125" y="2272425"/>
              <a:ext cx="79250" cy="11550"/>
            </a:xfrm>
            <a:custGeom>
              <a:rect b="b" l="l" r="r" t="t"/>
              <a:pathLst>
                <a:path extrusionOk="0" h="462" w="3170">
                  <a:moveTo>
                    <a:pt x="47" y="1"/>
                  </a:moveTo>
                  <a:lnTo>
                    <a:pt x="1" y="127"/>
                  </a:lnTo>
                  <a:cubicBezTo>
                    <a:pt x="610" y="349"/>
                    <a:pt x="1255" y="462"/>
                    <a:pt x="1903" y="462"/>
                  </a:cubicBezTo>
                  <a:cubicBezTo>
                    <a:pt x="2329" y="462"/>
                    <a:pt x="2754" y="413"/>
                    <a:pt x="3169" y="315"/>
                  </a:cubicBezTo>
                  <a:lnTo>
                    <a:pt x="3139" y="184"/>
                  </a:lnTo>
                  <a:cubicBezTo>
                    <a:pt x="2731" y="280"/>
                    <a:pt x="2316" y="327"/>
                    <a:pt x="1901" y="327"/>
                  </a:cubicBezTo>
                  <a:cubicBezTo>
                    <a:pt x="1272" y="327"/>
                    <a:pt x="644" y="218"/>
                    <a:pt x="4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41"/>
            <p:cNvSpPr/>
            <p:nvPr/>
          </p:nvSpPr>
          <p:spPr>
            <a:xfrm>
              <a:off x="5882450" y="2329125"/>
              <a:ext cx="90400" cy="244625"/>
            </a:xfrm>
            <a:custGeom>
              <a:rect b="b" l="l" r="r" t="t"/>
              <a:pathLst>
                <a:path extrusionOk="0" h="9785" w="3616">
                  <a:moveTo>
                    <a:pt x="3616" y="0"/>
                  </a:moveTo>
                  <a:lnTo>
                    <a:pt x="3616" y="0"/>
                  </a:lnTo>
                  <a:cubicBezTo>
                    <a:pt x="3388" y="142"/>
                    <a:pt x="3164" y="289"/>
                    <a:pt x="2944" y="441"/>
                  </a:cubicBezTo>
                  <a:cubicBezTo>
                    <a:pt x="1747" y="2242"/>
                    <a:pt x="770" y="4176"/>
                    <a:pt x="0" y="6195"/>
                  </a:cubicBezTo>
                  <a:cubicBezTo>
                    <a:pt x="15" y="6462"/>
                    <a:pt x="47" y="6729"/>
                    <a:pt x="96" y="6993"/>
                  </a:cubicBezTo>
                  <a:cubicBezTo>
                    <a:pt x="272" y="7920"/>
                    <a:pt x="425" y="8852"/>
                    <a:pt x="556" y="9785"/>
                  </a:cubicBezTo>
                  <a:cubicBezTo>
                    <a:pt x="1077" y="6340"/>
                    <a:pt x="1794" y="2920"/>
                    <a:pt x="361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41"/>
            <p:cNvSpPr/>
            <p:nvPr/>
          </p:nvSpPr>
          <p:spPr>
            <a:xfrm>
              <a:off x="5897250" y="2407300"/>
              <a:ext cx="47600" cy="37350"/>
            </a:xfrm>
            <a:custGeom>
              <a:rect b="b" l="l" r="r" t="t"/>
              <a:pathLst>
                <a:path extrusionOk="0" h="1494" w="1904">
                  <a:moveTo>
                    <a:pt x="802" y="0"/>
                  </a:moveTo>
                  <a:cubicBezTo>
                    <a:pt x="756" y="0"/>
                    <a:pt x="711" y="6"/>
                    <a:pt x="666" y="19"/>
                  </a:cubicBezTo>
                  <a:cubicBezTo>
                    <a:pt x="459" y="78"/>
                    <a:pt x="333" y="287"/>
                    <a:pt x="259" y="489"/>
                  </a:cubicBezTo>
                  <a:cubicBezTo>
                    <a:pt x="185" y="692"/>
                    <a:pt x="138" y="912"/>
                    <a:pt x="0" y="1078"/>
                  </a:cubicBezTo>
                  <a:cubicBezTo>
                    <a:pt x="472" y="1171"/>
                    <a:pt x="933" y="1310"/>
                    <a:pt x="1379" y="1494"/>
                  </a:cubicBezTo>
                  <a:cubicBezTo>
                    <a:pt x="1501" y="1063"/>
                    <a:pt x="1677" y="649"/>
                    <a:pt x="1903" y="261"/>
                  </a:cubicBezTo>
                  <a:lnTo>
                    <a:pt x="1101" y="52"/>
                  </a:lnTo>
                  <a:cubicBezTo>
                    <a:pt x="1004" y="26"/>
                    <a:pt x="902" y="0"/>
                    <a:pt x="80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41"/>
            <p:cNvSpPr/>
            <p:nvPr/>
          </p:nvSpPr>
          <p:spPr>
            <a:xfrm>
              <a:off x="6136450" y="2276275"/>
              <a:ext cx="164850" cy="360800"/>
            </a:xfrm>
            <a:custGeom>
              <a:rect b="b" l="l" r="r" t="t"/>
              <a:pathLst>
                <a:path extrusionOk="0" h="14432" w="6594">
                  <a:moveTo>
                    <a:pt x="3182" y="1"/>
                  </a:moveTo>
                  <a:cubicBezTo>
                    <a:pt x="0" y="5215"/>
                    <a:pt x="2575" y="10547"/>
                    <a:pt x="6423" y="14432"/>
                  </a:cubicBezTo>
                  <a:cubicBezTo>
                    <a:pt x="6475" y="13968"/>
                    <a:pt x="6531" y="13504"/>
                    <a:pt x="6594" y="13041"/>
                  </a:cubicBezTo>
                  <a:cubicBezTo>
                    <a:pt x="3080" y="9475"/>
                    <a:pt x="718" y="4655"/>
                    <a:pt x="3506" y="43"/>
                  </a:cubicBezTo>
                  <a:cubicBezTo>
                    <a:pt x="3399" y="27"/>
                    <a:pt x="3289" y="14"/>
                    <a:pt x="31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41"/>
            <p:cNvSpPr/>
            <p:nvPr/>
          </p:nvSpPr>
          <p:spPr>
            <a:xfrm>
              <a:off x="6168100" y="2388325"/>
              <a:ext cx="42150" cy="40975"/>
            </a:xfrm>
            <a:custGeom>
              <a:rect b="b" l="l" r="r" t="t"/>
              <a:pathLst>
                <a:path extrusionOk="0" h="1639" w="1686">
                  <a:moveTo>
                    <a:pt x="1281" y="0"/>
                  </a:moveTo>
                  <a:lnTo>
                    <a:pt x="0" y="345"/>
                  </a:lnTo>
                  <a:cubicBezTo>
                    <a:pt x="28" y="776"/>
                    <a:pt x="55" y="1208"/>
                    <a:pt x="83" y="1639"/>
                  </a:cubicBezTo>
                  <a:lnTo>
                    <a:pt x="1686" y="1300"/>
                  </a:lnTo>
                  <a:cubicBezTo>
                    <a:pt x="1613" y="703"/>
                    <a:pt x="1355" y="599"/>
                    <a:pt x="128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41"/>
            <p:cNvSpPr/>
            <p:nvPr/>
          </p:nvSpPr>
          <p:spPr>
            <a:xfrm>
              <a:off x="5884950" y="2526850"/>
              <a:ext cx="384450" cy="101800"/>
            </a:xfrm>
            <a:custGeom>
              <a:rect b="b" l="l" r="r" t="t"/>
              <a:pathLst>
                <a:path extrusionOk="0" h="4072" w="15378">
                  <a:moveTo>
                    <a:pt x="12149" y="0"/>
                  </a:moveTo>
                  <a:cubicBezTo>
                    <a:pt x="7997" y="0"/>
                    <a:pt x="3848" y="768"/>
                    <a:pt x="1" y="2262"/>
                  </a:cubicBezTo>
                  <a:cubicBezTo>
                    <a:pt x="86" y="2865"/>
                    <a:pt x="172" y="3468"/>
                    <a:pt x="257" y="4071"/>
                  </a:cubicBezTo>
                  <a:cubicBezTo>
                    <a:pt x="4650" y="2946"/>
                    <a:pt x="9164" y="2376"/>
                    <a:pt x="13695" y="2376"/>
                  </a:cubicBezTo>
                  <a:cubicBezTo>
                    <a:pt x="14255" y="2376"/>
                    <a:pt x="14816" y="2385"/>
                    <a:pt x="15377" y="2403"/>
                  </a:cubicBezTo>
                  <a:lnTo>
                    <a:pt x="15133" y="133"/>
                  </a:lnTo>
                  <a:cubicBezTo>
                    <a:pt x="14141" y="45"/>
                    <a:pt x="13145" y="0"/>
                    <a:pt x="1214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41"/>
            <p:cNvSpPr/>
            <p:nvPr/>
          </p:nvSpPr>
          <p:spPr>
            <a:xfrm>
              <a:off x="5917750" y="2556825"/>
              <a:ext cx="205350" cy="86875"/>
            </a:xfrm>
            <a:custGeom>
              <a:rect b="b" l="l" r="r" t="t"/>
              <a:pathLst>
                <a:path extrusionOk="0" h="3475" w="8214">
                  <a:moveTo>
                    <a:pt x="6642" y="1"/>
                  </a:moveTo>
                  <a:cubicBezTo>
                    <a:pt x="6601" y="1"/>
                    <a:pt x="6560" y="1"/>
                    <a:pt x="6519" y="2"/>
                  </a:cubicBezTo>
                  <a:cubicBezTo>
                    <a:pt x="5166" y="28"/>
                    <a:pt x="3821" y="216"/>
                    <a:pt x="2494" y="481"/>
                  </a:cubicBezTo>
                  <a:cubicBezTo>
                    <a:pt x="2014" y="577"/>
                    <a:pt x="1529" y="686"/>
                    <a:pt x="1097" y="915"/>
                  </a:cubicBezTo>
                  <a:cubicBezTo>
                    <a:pt x="665" y="1144"/>
                    <a:pt x="284" y="1512"/>
                    <a:pt x="142" y="1979"/>
                  </a:cubicBezTo>
                  <a:cubicBezTo>
                    <a:pt x="0" y="2448"/>
                    <a:pt x="142" y="3016"/>
                    <a:pt x="552" y="3286"/>
                  </a:cubicBezTo>
                  <a:cubicBezTo>
                    <a:pt x="767" y="3429"/>
                    <a:pt x="1019" y="3474"/>
                    <a:pt x="1280" y="3474"/>
                  </a:cubicBezTo>
                  <a:cubicBezTo>
                    <a:pt x="1497" y="3474"/>
                    <a:pt x="1720" y="3442"/>
                    <a:pt x="1934" y="3408"/>
                  </a:cubicBezTo>
                  <a:lnTo>
                    <a:pt x="5743" y="2804"/>
                  </a:lnTo>
                  <a:cubicBezTo>
                    <a:pt x="6183" y="2734"/>
                    <a:pt x="6629" y="2662"/>
                    <a:pt x="7040" y="2489"/>
                  </a:cubicBezTo>
                  <a:cubicBezTo>
                    <a:pt x="7449" y="2317"/>
                    <a:pt x="7829" y="2028"/>
                    <a:pt x="8022" y="1626"/>
                  </a:cubicBezTo>
                  <a:cubicBezTo>
                    <a:pt x="8214" y="1225"/>
                    <a:pt x="8185" y="701"/>
                    <a:pt x="7878" y="377"/>
                  </a:cubicBezTo>
                  <a:cubicBezTo>
                    <a:pt x="7572" y="56"/>
                    <a:pt x="7093" y="1"/>
                    <a:pt x="66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41"/>
            <p:cNvSpPr/>
            <p:nvPr/>
          </p:nvSpPr>
          <p:spPr>
            <a:xfrm>
              <a:off x="5928625" y="2561450"/>
              <a:ext cx="169025" cy="71500"/>
            </a:xfrm>
            <a:custGeom>
              <a:rect b="b" l="l" r="r" t="t"/>
              <a:pathLst>
                <a:path extrusionOk="0" h="2860" w="6761">
                  <a:moveTo>
                    <a:pt x="5465" y="1"/>
                  </a:moveTo>
                  <a:cubicBezTo>
                    <a:pt x="5431" y="1"/>
                    <a:pt x="5398" y="1"/>
                    <a:pt x="5365" y="2"/>
                  </a:cubicBezTo>
                  <a:cubicBezTo>
                    <a:pt x="4252" y="23"/>
                    <a:pt x="3145" y="179"/>
                    <a:pt x="2053" y="397"/>
                  </a:cubicBezTo>
                  <a:cubicBezTo>
                    <a:pt x="1659" y="475"/>
                    <a:pt x="1260" y="565"/>
                    <a:pt x="905" y="754"/>
                  </a:cubicBezTo>
                  <a:cubicBezTo>
                    <a:pt x="549" y="942"/>
                    <a:pt x="236" y="1244"/>
                    <a:pt x="118" y="1629"/>
                  </a:cubicBezTo>
                  <a:cubicBezTo>
                    <a:pt x="1" y="2014"/>
                    <a:pt x="118" y="2483"/>
                    <a:pt x="454" y="2704"/>
                  </a:cubicBezTo>
                  <a:cubicBezTo>
                    <a:pt x="631" y="2822"/>
                    <a:pt x="839" y="2859"/>
                    <a:pt x="1053" y="2859"/>
                  </a:cubicBezTo>
                  <a:cubicBezTo>
                    <a:pt x="1232" y="2859"/>
                    <a:pt x="1417" y="2833"/>
                    <a:pt x="1592" y="2805"/>
                  </a:cubicBezTo>
                  <a:lnTo>
                    <a:pt x="4727" y="2307"/>
                  </a:lnTo>
                  <a:cubicBezTo>
                    <a:pt x="5090" y="2251"/>
                    <a:pt x="5455" y="2191"/>
                    <a:pt x="5794" y="2049"/>
                  </a:cubicBezTo>
                  <a:cubicBezTo>
                    <a:pt x="6131" y="1906"/>
                    <a:pt x="6443" y="1669"/>
                    <a:pt x="6602" y="1339"/>
                  </a:cubicBezTo>
                  <a:cubicBezTo>
                    <a:pt x="6760" y="1008"/>
                    <a:pt x="6736" y="577"/>
                    <a:pt x="6483" y="312"/>
                  </a:cubicBezTo>
                  <a:cubicBezTo>
                    <a:pt x="6232" y="47"/>
                    <a:pt x="5836" y="1"/>
                    <a:pt x="546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41"/>
            <p:cNvSpPr/>
            <p:nvPr/>
          </p:nvSpPr>
          <p:spPr>
            <a:xfrm>
              <a:off x="5938125" y="2587775"/>
              <a:ext cx="39800" cy="33450"/>
            </a:xfrm>
            <a:custGeom>
              <a:rect b="b" l="l" r="r" t="t"/>
              <a:pathLst>
                <a:path extrusionOk="0" h="1338" w="1592">
                  <a:moveTo>
                    <a:pt x="921" y="1"/>
                  </a:moveTo>
                  <a:cubicBezTo>
                    <a:pt x="647" y="1"/>
                    <a:pt x="383" y="155"/>
                    <a:pt x="212" y="370"/>
                  </a:cubicBezTo>
                  <a:cubicBezTo>
                    <a:pt x="86" y="524"/>
                    <a:pt x="1" y="727"/>
                    <a:pt x="47" y="920"/>
                  </a:cubicBezTo>
                  <a:cubicBezTo>
                    <a:pt x="88" y="1102"/>
                    <a:pt x="244" y="1245"/>
                    <a:pt x="422" y="1302"/>
                  </a:cubicBezTo>
                  <a:cubicBezTo>
                    <a:pt x="498" y="1326"/>
                    <a:pt x="576" y="1337"/>
                    <a:pt x="655" y="1337"/>
                  </a:cubicBezTo>
                  <a:cubicBezTo>
                    <a:pt x="763" y="1337"/>
                    <a:pt x="871" y="1317"/>
                    <a:pt x="973" y="1285"/>
                  </a:cubicBezTo>
                  <a:cubicBezTo>
                    <a:pt x="1293" y="1181"/>
                    <a:pt x="1592" y="905"/>
                    <a:pt x="1575" y="569"/>
                  </a:cubicBezTo>
                  <a:cubicBezTo>
                    <a:pt x="1560" y="272"/>
                    <a:pt x="1280" y="30"/>
                    <a:pt x="984" y="4"/>
                  </a:cubicBezTo>
                  <a:cubicBezTo>
                    <a:pt x="963" y="2"/>
                    <a:pt x="942" y="1"/>
                    <a:pt x="92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41"/>
            <p:cNvSpPr/>
            <p:nvPr/>
          </p:nvSpPr>
          <p:spPr>
            <a:xfrm>
              <a:off x="6034375" y="2571075"/>
              <a:ext cx="39800" cy="33425"/>
            </a:xfrm>
            <a:custGeom>
              <a:rect b="b" l="l" r="r" t="t"/>
              <a:pathLst>
                <a:path extrusionOk="0" h="1337" w="1592">
                  <a:moveTo>
                    <a:pt x="920" y="0"/>
                  </a:moveTo>
                  <a:cubicBezTo>
                    <a:pt x="646" y="0"/>
                    <a:pt x="382" y="154"/>
                    <a:pt x="209" y="369"/>
                  </a:cubicBezTo>
                  <a:cubicBezTo>
                    <a:pt x="86" y="524"/>
                    <a:pt x="0" y="727"/>
                    <a:pt x="45" y="919"/>
                  </a:cubicBezTo>
                  <a:cubicBezTo>
                    <a:pt x="87" y="1101"/>
                    <a:pt x="243" y="1244"/>
                    <a:pt x="420" y="1301"/>
                  </a:cubicBezTo>
                  <a:cubicBezTo>
                    <a:pt x="496" y="1325"/>
                    <a:pt x="575" y="1336"/>
                    <a:pt x="654" y="1336"/>
                  </a:cubicBezTo>
                  <a:cubicBezTo>
                    <a:pt x="762" y="1336"/>
                    <a:pt x="870" y="1316"/>
                    <a:pt x="971" y="1284"/>
                  </a:cubicBezTo>
                  <a:cubicBezTo>
                    <a:pt x="1291" y="1182"/>
                    <a:pt x="1591" y="904"/>
                    <a:pt x="1573" y="568"/>
                  </a:cubicBezTo>
                  <a:cubicBezTo>
                    <a:pt x="1558" y="272"/>
                    <a:pt x="1280" y="29"/>
                    <a:pt x="984" y="3"/>
                  </a:cubicBezTo>
                  <a:cubicBezTo>
                    <a:pt x="963" y="1"/>
                    <a:pt x="941" y="0"/>
                    <a:pt x="92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41"/>
            <p:cNvSpPr/>
            <p:nvPr/>
          </p:nvSpPr>
          <p:spPr>
            <a:xfrm>
              <a:off x="5936425" y="2587775"/>
              <a:ext cx="16725" cy="37475"/>
            </a:xfrm>
            <a:custGeom>
              <a:rect b="b" l="l" r="r" t="t"/>
              <a:pathLst>
                <a:path extrusionOk="0" h="1499" w="669">
                  <a:moveTo>
                    <a:pt x="475" y="1"/>
                  </a:moveTo>
                  <a:cubicBezTo>
                    <a:pt x="176" y="152"/>
                    <a:pt x="0" y="472"/>
                    <a:pt x="37" y="805"/>
                  </a:cubicBezTo>
                  <a:cubicBezTo>
                    <a:pt x="72" y="1138"/>
                    <a:pt x="312" y="1415"/>
                    <a:pt x="635" y="1499"/>
                  </a:cubicBezTo>
                  <a:lnTo>
                    <a:pt x="669" y="1369"/>
                  </a:lnTo>
                  <a:cubicBezTo>
                    <a:pt x="408" y="1302"/>
                    <a:pt x="199" y="1059"/>
                    <a:pt x="170" y="792"/>
                  </a:cubicBezTo>
                  <a:cubicBezTo>
                    <a:pt x="141" y="524"/>
                    <a:pt x="295" y="242"/>
                    <a:pt x="535" y="121"/>
                  </a:cubicBezTo>
                  <a:lnTo>
                    <a:pt x="475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41"/>
            <p:cNvSpPr/>
            <p:nvPr/>
          </p:nvSpPr>
          <p:spPr>
            <a:xfrm>
              <a:off x="6034150" y="2571600"/>
              <a:ext cx="16900" cy="32775"/>
            </a:xfrm>
            <a:custGeom>
              <a:rect b="b" l="l" r="r" t="t"/>
              <a:pathLst>
                <a:path extrusionOk="0" h="1311" w="676">
                  <a:moveTo>
                    <a:pt x="414" y="0"/>
                  </a:moveTo>
                  <a:cubicBezTo>
                    <a:pt x="243" y="167"/>
                    <a:pt x="136" y="318"/>
                    <a:pt x="76" y="477"/>
                  </a:cubicBezTo>
                  <a:cubicBezTo>
                    <a:pt x="0" y="686"/>
                    <a:pt x="12" y="909"/>
                    <a:pt x="115" y="1074"/>
                  </a:cubicBezTo>
                  <a:cubicBezTo>
                    <a:pt x="205" y="1219"/>
                    <a:pt x="362" y="1307"/>
                    <a:pt x="535" y="1310"/>
                  </a:cubicBezTo>
                  <a:cubicBezTo>
                    <a:pt x="582" y="1310"/>
                    <a:pt x="631" y="1301"/>
                    <a:pt x="675" y="1284"/>
                  </a:cubicBezTo>
                  <a:lnTo>
                    <a:pt x="628" y="1159"/>
                  </a:lnTo>
                  <a:cubicBezTo>
                    <a:pt x="598" y="1171"/>
                    <a:pt x="565" y="1176"/>
                    <a:pt x="532" y="1176"/>
                  </a:cubicBezTo>
                  <a:cubicBezTo>
                    <a:pt x="418" y="1176"/>
                    <a:pt x="294" y="1110"/>
                    <a:pt x="228" y="1002"/>
                  </a:cubicBezTo>
                  <a:cubicBezTo>
                    <a:pt x="148" y="872"/>
                    <a:pt x="139" y="693"/>
                    <a:pt x="203" y="522"/>
                  </a:cubicBezTo>
                  <a:cubicBezTo>
                    <a:pt x="255" y="382"/>
                    <a:pt x="351" y="248"/>
                    <a:pt x="507" y="96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41"/>
            <p:cNvSpPr/>
            <p:nvPr/>
          </p:nvSpPr>
          <p:spPr>
            <a:xfrm>
              <a:off x="5964350" y="2613075"/>
              <a:ext cx="68700" cy="15125"/>
            </a:xfrm>
            <a:custGeom>
              <a:rect b="b" l="l" r="r" t="t"/>
              <a:pathLst>
                <a:path extrusionOk="0" h="605" w="2748">
                  <a:moveTo>
                    <a:pt x="2717" y="1"/>
                  </a:moveTo>
                  <a:cubicBezTo>
                    <a:pt x="1824" y="203"/>
                    <a:pt x="909" y="360"/>
                    <a:pt x="1" y="470"/>
                  </a:cubicBezTo>
                  <a:lnTo>
                    <a:pt x="18" y="604"/>
                  </a:lnTo>
                  <a:cubicBezTo>
                    <a:pt x="929" y="493"/>
                    <a:pt x="1848" y="334"/>
                    <a:pt x="2748" y="132"/>
                  </a:cubicBezTo>
                  <a:lnTo>
                    <a:pt x="2717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41"/>
            <p:cNvSpPr/>
            <p:nvPr/>
          </p:nvSpPr>
          <p:spPr>
            <a:xfrm>
              <a:off x="5977675" y="2569575"/>
              <a:ext cx="50300" cy="12125"/>
            </a:xfrm>
            <a:custGeom>
              <a:rect b="b" l="l" r="r" t="t"/>
              <a:pathLst>
                <a:path extrusionOk="0" h="485" w="2012">
                  <a:moveTo>
                    <a:pt x="1987" y="0"/>
                  </a:moveTo>
                  <a:lnTo>
                    <a:pt x="1" y="351"/>
                  </a:lnTo>
                  <a:lnTo>
                    <a:pt x="24" y="484"/>
                  </a:lnTo>
                  <a:lnTo>
                    <a:pt x="2012" y="133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41"/>
            <p:cNvSpPr/>
            <p:nvPr/>
          </p:nvSpPr>
          <p:spPr>
            <a:xfrm>
              <a:off x="5999300" y="1898200"/>
              <a:ext cx="233225" cy="300300"/>
            </a:xfrm>
            <a:custGeom>
              <a:rect b="b" l="l" r="r" t="t"/>
              <a:pathLst>
                <a:path extrusionOk="0" h="12012" w="9329">
                  <a:moveTo>
                    <a:pt x="5540" y="0"/>
                  </a:moveTo>
                  <a:cubicBezTo>
                    <a:pt x="4521" y="0"/>
                    <a:pt x="3499" y="275"/>
                    <a:pt x="2539" y="641"/>
                  </a:cubicBezTo>
                  <a:cubicBezTo>
                    <a:pt x="1680" y="967"/>
                    <a:pt x="792" y="1419"/>
                    <a:pt x="363" y="2232"/>
                  </a:cubicBezTo>
                  <a:cubicBezTo>
                    <a:pt x="0" y="2917"/>
                    <a:pt x="29" y="3736"/>
                    <a:pt x="67" y="4510"/>
                  </a:cubicBezTo>
                  <a:cubicBezTo>
                    <a:pt x="160" y="6409"/>
                    <a:pt x="313" y="8465"/>
                    <a:pt x="1559" y="9903"/>
                  </a:cubicBezTo>
                  <a:cubicBezTo>
                    <a:pt x="2246" y="10694"/>
                    <a:pt x="3208" y="11212"/>
                    <a:pt x="4211" y="11516"/>
                  </a:cubicBezTo>
                  <a:cubicBezTo>
                    <a:pt x="5215" y="11821"/>
                    <a:pt x="6265" y="11929"/>
                    <a:pt x="7311" y="12012"/>
                  </a:cubicBezTo>
                  <a:cubicBezTo>
                    <a:pt x="8458" y="10861"/>
                    <a:pt x="9030" y="9231"/>
                    <a:pt x="9178" y="7613"/>
                  </a:cubicBezTo>
                  <a:cubicBezTo>
                    <a:pt x="9328" y="5993"/>
                    <a:pt x="9091" y="4365"/>
                    <a:pt x="8818" y="2762"/>
                  </a:cubicBezTo>
                  <a:cubicBezTo>
                    <a:pt x="8717" y="2171"/>
                    <a:pt x="8603" y="1555"/>
                    <a:pt x="8247" y="1071"/>
                  </a:cubicBezTo>
                  <a:cubicBezTo>
                    <a:pt x="7816" y="485"/>
                    <a:pt x="7091" y="181"/>
                    <a:pt x="6372" y="65"/>
                  </a:cubicBezTo>
                  <a:cubicBezTo>
                    <a:pt x="6096" y="21"/>
                    <a:pt x="5818" y="0"/>
                    <a:pt x="554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41"/>
            <p:cNvSpPr/>
            <p:nvPr/>
          </p:nvSpPr>
          <p:spPr>
            <a:xfrm>
              <a:off x="6071675" y="2066275"/>
              <a:ext cx="153700" cy="136700"/>
            </a:xfrm>
            <a:custGeom>
              <a:rect b="b" l="l" r="r" t="t"/>
              <a:pathLst>
                <a:path extrusionOk="0" h="5468" w="6148">
                  <a:moveTo>
                    <a:pt x="3727" y="1"/>
                  </a:moveTo>
                  <a:cubicBezTo>
                    <a:pt x="3678" y="1"/>
                    <a:pt x="3628" y="4"/>
                    <a:pt x="3578" y="10"/>
                  </a:cubicBezTo>
                  <a:cubicBezTo>
                    <a:pt x="3292" y="47"/>
                    <a:pt x="3031" y="196"/>
                    <a:pt x="2784" y="346"/>
                  </a:cubicBezTo>
                  <a:cubicBezTo>
                    <a:pt x="2286" y="650"/>
                    <a:pt x="1800" y="975"/>
                    <a:pt x="1329" y="1322"/>
                  </a:cubicBezTo>
                  <a:cubicBezTo>
                    <a:pt x="990" y="1569"/>
                    <a:pt x="655" y="1833"/>
                    <a:pt x="405" y="2171"/>
                  </a:cubicBezTo>
                  <a:cubicBezTo>
                    <a:pt x="156" y="2508"/>
                    <a:pt x="0" y="2933"/>
                    <a:pt x="61" y="3348"/>
                  </a:cubicBezTo>
                  <a:cubicBezTo>
                    <a:pt x="173" y="4093"/>
                    <a:pt x="909" y="4559"/>
                    <a:pt x="1588" y="4880"/>
                  </a:cubicBezTo>
                  <a:cubicBezTo>
                    <a:pt x="2167" y="5153"/>
                    <a:pt x="2772" y="5400"/>
                    <a:pt x="3410" y="5457"/>
                  </a:cubicBezTo>
                  <a:cubicBezTo>
                    <a:pt x="3493" y="5464"/>
                    <a:pt x="3577" y="5468"/>
                    <a:pt x="3661" y="5468"/>
                  </a:cubicBezTo>
                  <a:cubicBezTo>
                    <a:pt x="4222" y="5468"/>
                    <a:pt x="4789" y="5300"/>
                    <a:pt x="5193" y="4916"/>
                  </a:cubicBezTo>
                  <a:cubicBezTo>
                    <a:pt x="5754" y="4382"/>
                    <a:pt x="5897" y="3553"/>
                    <a:pt x="6010" y="2786"/>
                  </a:cubicBezTo>
                  <a:cubicBezTo>
                    <a:pt x="6082" y="2299"/>
                    <a:pt x="6148" y="1777"/>
                    <a:pt x="5925" y="1339"/>
                  </a:cubicBezTo>
                  <a:cubicBezTo>
                    <a:pt x="5725" y="948"/>
                    <a:pt x="5331" y="699"/>
                    <a:pt x="4955" y="471"/>
                  </a:cubicBezTo>
                  <a:cubicBezTo>
                    <a:pt x="4577" y="240"/>
                    <a:pt x="4163" y="1"/>
                    <a:pt x="372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41"/>
            <p:cNvSpPr/>
            <p:nvPr/>
          </p:nvSpPr>
          <p:spPr>
            <a:xfrm>
              <a:off x="6010925" y="1826425"/>
              <a:ext cx="415925" cy="237450"/>
            </a:xfrm>
            <a:custGeom>
              <a:rect b="b" l="l" r="r" t="t"/>
              <a:pathLst>
                <a:path extrusionOk="0" h="9498" w="16637">
                  <a:moveTo>
                    <a:pt x="4816" y="1"/>
                  </a:moveTo>
                  <a:cubicBezTo>
                    <a:pt x="4381" y="1"/>
                    <a:pt x="3933" y="113"/>
                    <a:pt x="3543" y="304"/>
                  </a:cubicBezTo>
                  <a:cubicBezTo>
                    <a:pt x="2720" y="705"/>
                    <a:pt x="2076" y="1386"/>
                    <a:pt x="1380" y="1979"/>
                  </a:cubicBezTo>
                  <a:cubicBezTo>
                    <a:pt x="960" y="2337"/>
                    <a:pt x="503" y="2684"/>
                    <a:pt x="251" y="3174"/>
                  </a:cubicBezTo>
                  <a:cubicBezTo>
                    <a:pt x="1" y="3666"/>
                    <a:pt x="33" y="4358"/>
                    <a:pt x="488" y="4672"/>
                  </a:cubicBezTo>
                  <a:lnTo>
                    <a:pt x="1031" y="4413"/>
                  </a:lnTo>
                  <a:cubicBezTo>
                    <a:pt x="1173" y="4016"/>
                    <a:pt x="1625" y="3796"/>
                    <a:pt x="2047" y="3796"/>
                  </a:cubicBezTo>
                  <a:cubicBezTo>
                    <a:pt x="2049" y="3796"/>
                    <a:pt x="2051" y="3796"/>
                    <a:pt x="2052" y="3796"/>
                  </a:cubicBezTo>
                  <a:cubicBezTo>
                    <a:pt x="2473" y="3796"/>
                    <a:pt x="2872" y="3969"/>
                    <a:pt x="3253" y="4147"/>
                  </a:cubicBezTo>
                  <a:cubicBezTo>
                    <a:pt x="3636" y="4324"/>
                    <a:pt x="4026" y="4513"/>
                    <a:pt x="4447" y="4550"/>
                  </a:cubicBezTo>
                  <a:cubicBezTo>
                    <a:pt x="4497" y="4554"/>
                    <a:pt x="4546" y="4556"/>
                    <a:pt x="4595" y="4556"/>
                  </a:cubicBezTo>
                  <a:cubicBezTo>
                    <a:pt x="5031" y="4556"/>
                    <a:pt x="5459" y="4409"/>
                    <a:pt x="5881" y="4292"/>
                  </a:cubicBezTo>
                  <a:cubicBezTo>
                    <a:pt x="6401" y="4149"/>
                    <a:pt x="6943" y="4052"/>
                    <a:pt x="7481" y="4052"/>
                  </a:cubicBezTo>
                  <a:cubicBezTo>
                    <a:pt x="7778" y="4052"/>
                    <a:pt x="8074" y="4082"/>
                    <a:pt x="8364" y="4150"/>
                  </a:cubicBezTo>
                  <a:cubicBezTo>
                    <a:pt x="9179" y="4341"/>
                    <a:pt x="9946" y="4871"/>
                    <a:pt x="10265" y="5646"/>
                  </a:cubicBezTo>
                  <a:cubicBezTo>
                    <a:pt x="10508" y="6237"/>
                    <a:pt x="10486" y="6940"/>
                    <a:pt x="10865" y="7456"/>
                  </a:cubicBezTo>
                  <a:cubicBezTo>
                    <a:pt x="11270" y="8010"/>
                    <a:pt x="12022" y="8183"/>
                    <a:pt x="12712" y="8183"/>
                  </a:cubicBezTo>
                  <a:cubicBezTo>
                    <a:pt x="12724" y="8183"/>
                    <a:pt x="12736" y="8183"/>
                    <a:pt x="12748" y="8183"/>
                  </a:cubicBezTo>
                  <a:cubicBezTo>
                    <a:pt x="13226" y="8178"/>
                    <a:pt x="13707" y="8113"/>
                    <a:pt x="14184" y="8113"/>
                  </a:cubicBezTo>
                  <a:cubicBezTo>
                    <a:pt x="14404" y="8113"/>
                    <a:pt x="14622" y="8127"/>
                    <a:pt x="14840" y="8167"/>
                  </a:cubicBezTo>
                  <a:cubicBezTo>
                    <a:pt x="15527" y="8296"/>
                    <a:pt x="16221" y="8799"/>
                    <a:pt x="16258" y="9497"/>
                  </a:cubicBezTo>
                  <a:cubicBezTo>
                    <a:pt x="16637" y="9039"/>
                    <a:pt x="16388" y="8296"/>
                    <a:pt x="15905" y="7950"/>
                  </a:cubicBezTo>
                  <a:cubicBezTo>
                    <a:pt x="15424" y="7605"/>
                    <a:pt x="14798" y="7549"/>
                    <a:pt x="14206" y="7509"/>
                  </a:cubicBezTo>
                  <a:cubicBezTo>
                    <a:pt x="13613" y="7469"/>
                    <a:pt x="12987" y="7422"/>
                    <a:pt x="12497" y="7089"/>
                  </a:cubicBezTo>
                  <a:cubicBezTo>
                    <a:pt x="11966" y="6727"/>
                    <a:pt x="11688" y="6092"/>
                    <a:pt x="11541" y="5466"/>
                  </a:cubicBezTo>
                  <a:cubicBezTo>
                    <a:pt x="11393" y="4842"/>
                    <a:pt x="11347" y="4191"/>
                    <a:pt x="11141" y="3583"/>
                  </a:cubicBezTo>
                  <a:cubicBezTo>
                    <a:pt x="10935" y="2974"/>
                    <a:pt x="10528" y="2385"/>
                    <a:pt x="9917" y="2185"/>
                  </a:cubicBezTo>
                  <a:cubicBezTo>
                    <a:pt x="9718" y="2120"/>
                    <a:pt x="9510" y="2100"/>
                    <a:pt x="9299" y="2100"/>
                  </a:cubicBezTo>
                  <a:cubicBezTo>
                    <a:pt x="8945" y="2100"/>
                    <a:pt x="8580" y="2157"/>
                    <a:pt x="8231" y="2157"/>
                  </a:cubicBezTo>
                  <a:cubicBezTo>
                    <a:pt x="7947" y="2157"/>
                    <a:pt x="7673" y="2119"/>
                    <a:pt x="7423" y="1983"/>
                  </a:cubicBezTo>
                  <a:cubicBezTo>
                    <a:pt x="6834" y="1661"/>
                    <a:pt x="6620" y="916"/>
                    <a:pt x="6122" y="464"/>
                  </a:cubicBezTo>
                  <a:cubicBezTo>
                    <a:pt x="5766" y="139"/>
                    <a:pt x="5299" y="1"/>
                    <a:pt x="48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41"/>
            <p:cNvSpPr/>
            <p:nvPr/>
          </p:nvSpPr>
          <p:spPr>
            <a:xfrm>
              <a:off x="6079750" y="1843000"/>
              <a:ext cx="338750" cy="220075"/>
            </a:xfrm>
            <a:custGeom>
              <a:rect b="b" l="l" r="r" t="t"/>
              <a:pathLst>
                <a:path extrusionOk="0" h="8803" w="13550">
                  <a:moveTo>
                    <a:pt x="1293" y="1"/>
                  </a:moveTo>
                  <a:cubicBezTo>
                    <a:pt x="633" y="253"/>
                    <a:pt x="141" y="896"/>
                    <a:pt x="71" y="1598"/>
                  </a:cubicBezTo>
                  <a:cubicBezTo>
                    <a:pt x="1" y="2300"/>
                    <a:pt x="354" y="3029"/>
                    <a:pt x="949" y="3408"/>
                  </a:cubicBezTo>
                  <a:cubicBezTo>
                    <a:pt x="1356" y="3667"/>
                    <a:pt x="1819" y="3749"/>
                    <a:pt x="2245" y="3749"/>
                  </a:cubicBezTo>
                  <a:cubicBezTo>
                    <a:pt x="2501" y="3749"/>
                    <a:pt x="2743" y="3720"/>
                    <a:pt x="2951" y="3681"/>
                  </a:cubicBezTo>
                  <a:cubicBezTo>
                    <a:pt x="3365" y="3601"/>
                    <a:pt x="3772" y="3469"/>
                    <a:pt x="4165" y="3340"/>
                  </a:cubicBezTo>
                  <a:cubicBezTo>
                    <a:pt x="4403" y="3262"/>
                    <a:pt x="4647" y="3182"/>
                    <a:pt x="4892" y="3114"/>
                  </a:cubicBezTo>
                  <a:cubicBezTo>
                    <a:pt x="5324" y="2996"/>
                    <a:pt x="5712" y="2936"/>
                    <a:pt x="6061" y="2936"/>
                  </a:cubicBezTo>
                  <a:cubicBezTo>
                    <a:pt x="6345" y="2936"/>
                    <a:pt x="6604" y="2976"/>
                    <a:pt x="6840" y="3055"/>
                  </a:cubicBezTo>
                  <a:cubicBezTo>
                    <a:pt x="7410" y="3244"/>
                    <a:pt x="7982" y="3789"/>
                    <a:pt x="7973" y="4463"/>
                  </a:cubicBezTo>
                  <a:cubicBezTo>
                    <a:pt x="7968" y="4566"/>
                    <a:pt x="7959" y="4672"/>
                    <a:pt x="7941" y="4774"/>
                  </a:cubicBezTo>
                  <a:cubicBezTo>
                    <a:pt x="7924" y="4879"/>
                    <a:pt x="7913" y="4986"/>
                    <a:pt x="7909" y="5092"/>
                  </a:cubicBezTo>
                  <a:cubicBezTo>
                    <a:pt x="7892" y="5895"/>
                    <a:pt x="8564" y="6521"/>
                    <a:pt x="9239" y="6785"/>
                  </a:cubicBezTo>
                  <a:cubicBezTo>
                    <a:pt x="9789" y="7000"/>
                    <a:pt x="10387" y="7049"/>
                    <a:pt x="10966" y="7095"/>
                  </a:cubicBezTo>
                  <a:cubicBezTo>
                    <a:pt x="11122" y="7109"/>
                    <a:pt x="11279" y="7121"/>
                    <a:pt x="11433" y="7136"/>
                  </a:cubicBezTo>
                  <a:cubicBezTo>
                    <a:pt x="11813" y="7176"/>
                    <a:pt x="12209" y="7240"/>
                    <a:pt x="12526" y="7448"/>
                  </a:cubicBezTo>
                  <a:cubicBezTo>
                    <a:pt x="12963" y="7732"/>
                    <a:pt x="13192" y="8230"/>
                    <a:pt x="13426" y="8802"/>
                  </a:cubicBezTo>
                  <a:lnTo>
                    <a:pt x="13549" y="8752"/>
                  </a:lnTo>
                  <a:cubicBezTo>
                    <a:pt x="13352" y="8268"/>
                    <a:pt x="13108" y="7666"/>
                    <a:pt x="12600" y="7335"/>
                  </a:cubicBezTo>
                  <a:cubicBezTo>
                    <a:pt x="12258" y="7112"/>
                    <a:pt x="11844" y="7045"/>
                    <a:pt x="11447" y="7003"/>
                  </a:cubicBezTo>
                  <a:cubicBezTo>
                    <a:pt x="11291" y="6988"/>
                    <a:pt x="11134" y="6974"/>
                    <a:pt x="10977" y="6962"/>
                  </a:cubicBezTo>
                  <a:cubicBezTo>
                    <a:pt x="10408" y="6916"/>
                    <a:pt x="9821" y="6869"/>
                    <a:pt x="9288" y="6660"/>
                  </a:cubicBezTo>
                  <a:cubicBezTo>
                    <a:pt x="8677" y="6422"/>
                    <a:pt x="8026" y="5829"/>
                    <a:pt x="8043" y="5095"/>
                  </a:cubicBezTo>
                  <a:cubicBezTo>
                    <a:pt x="8048" y="4994"/>
                    <a:pt x="8059" y="4893"/>
                    <a:pt x="8075" y="4794"/>
                  </a:cubicBezTo>
                  <a:cubicBezTo>
                    <a:pt x="8092" y="4686"/>
                    <a:pt x="8103" y="4576"/>
                    <a:pt x="8107" y="4466"/>
                  </a:cubicBezTo>
                  <a:cubicBezTo>
                    <a:pt x="8118" y="3728"/>
                    <a:pt x="7500" y="3134"/>
                    <a:pt x="6883" y="2928"/>
                  </a:cubicBezTo>
                  <a:cubicBezTo>
                    <a:pt x="6632" y="2844"/>
                    <a:pt x="6358" y="2802"/>
                    <a:pt x="6058" y="2802"/>
                  </a:cubicBezTo>
                  <a:cubicBezTo>
                    <a:pt x="5698" y="2802"/>
                    <a:pt x="5299" y="2863"/>
                    <a:pt x="4857" y="2985"/>
                  </a:cubicBezTo>
                  <a:cubicBezTo>
                    <a:pt x="4609" y="3053"/>
                    <a:pt x="4363" y="3134"/>
                    <a:pt x="4124" y="3212"/>
                  </a:cubicBezTo>
                  <a:cubicBezTo>
                    <a:pt x="3734" y="3340"/>
                    <a:pt x="3333" y="3472"/>
                    <a:pt x="2926" y="3548"/>
                  </a:cubicBezTo>
                  <a:cubicBezTo>
                    <a:pt x="2726" y="3586"/>
                    <a:pt x="2492" y="3615"/>
                    <a:pt x="2245" y="3615"/>
                  </a:cubicBezTo>
                  <a:cubicBezTo>
                    <a:pt x="1841" y="3615"/>
                    <a:pt x="1403" y="3537"/>
                    <a:pt x="1022" y="3295"/>
                  </a:cubicBezTo>
                  <a:cubicBezTo>
                    <a:pt x="468" y="2942"/>
                    <a:pt x="138" y="2265"/>
                    <a:pt x="205" y="1612"/>
                  </a:cubicBezTo>
                  <a:cubicBezTo>
                    <a:pt x="273" y="958"/>
                    <a:pt x="728" y="361"/>
                    <a:pt x="1341" y="126"/>
                  </a:cubicBezTo>
                  <a:lnTo>
                    <a:pt x="1293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41"/>
            <p:cNvSpPr/>
            <p:nvPr/>
          </p:nvSpPr>
          <p:spPr>
            <a:xfrm>
              <a:off x="6054950" y="1841950"/>
              <a:ext cx="48200" cy="93050"/>
            </a:xfrm>
            <a:custGeom>
              <a:rect b="b" l="l" r="r" t="t"/>
              <a:pathLst>
                <a:path extrusionOk="0" h="3722" w="1928">
                  <a:moveTo>
                    <a:pt x="1063" y="0"/>
                  </a:moveTo>
                  <a:cubicBezTo>
                    <a:pt x="832" y="150"/>
                    <a:pt x="640" y="394"/>
                    <a:pt x="509" y="707"/>
                  </a:cubicBezTo>
                  <a:cubicBezTo>
                    <a:pt x="0" y="1921"/>
                    <a:pt x="634" y="3311"/>
                    <a:pt x="1885" y="3721"/>
                  </a:cubicBezTo>
                  <a:lnTo>
                    <a:pt x="1927" y="3593"/>
                  </a:lnTo>
                  <a:cubicBezTo>
                    <a:pt x="750" y="3207"/>
                    <a:pt x="155" y="1900"/>
                    <a:pt x="632" y="758"/>
                  </a:cubicBezTo>
                  <a:cubicBezTo>
                    <a:pt x="753" y="470"/>
                    <a:pt x="927" y="248"/>
                    <a:pt x="1135" y="113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41"/>
            <p:cNvSpPr/>
            <p:nvPr/>
          </p:nvSpPr>
          <p:spPr>
            <a:xfrm>
              <a:off x="5914550" y="1897025"/>
              <a:ext cx="155350" cy="360950"/>
            </a:xfrm>
            <a:custGeom>
              <a:rect b="b" l="l" r="r" t="t"/>
              <a:pathLst>
                <a:path extrusionOk="0" h="14438" w="6214">
                  <a:moveTo>
                    <a:pt x="4709" y="0"/>
                  </a:moveTo>
                  <a:cubicBezTo>
                    <a:pt x="4268" y="0"/>
                    <a:pt x="3828" y="116"/>
                    <a:pt x="3454" y="352"/>
                  </a:cubicBezTo>
                  <a:cubicBezTo>
                    <a:pt x="2790" y="770"/>
                    <a:pt x="2362" y="1498"/>
                    <a:pt x="1691" y="1903"/>
                  </a:cubicBezTo>
                  <a:cubicBezTo>
                    <a:pt x="1307" y="2134"/>
                    <a:pt x="851" y="2256"/>
                    <a:pt x="539" y="2576"/>
                  </a:cubicBezTo>
                  <a:cubicBezTo>
                    <a:pt x="283" y="2841"/>
                    <a:pt x="159" y="3209"/>
                    <a:pt x="110" y="3574"/>
                  </a:cubicBezTo>
                  <a:cubicBezTo>
                    <a:pt x="26" y="4239"/>
                    <a:pt x="165" y="4913"/>
                    <a:pt x="509" y="5488"/>
                  </a:cubicBezTo>
                  <a:cubicBezTo>
                    <a:pt x="773" y="5928"/>
                    <a:pt x="1162" y="6334"/>
                    <a:pt x="1184" y="6847"/>
                  </a:cubicBezTo>
                  <a:cubicBezTo>
                    <a:pt x="1211" y="7519"/>
                    <a:pt x="603" y="8028"/>
                    <a:pt x="333" y="8643"/>
                  </a:cubicBezTo>
                  <a:cubicBezTo>
                    <a:pt x="0" y="9400"/>
                    <a:pt x="211" y="10312"/>
                    <a:pt x="683" y="10990"/>
                  </a:cubicBezTo>
                  <a:cubicBezTo>
                    <a:pt x="1153" y="11669"/>
                    <a:pt x="1851" y="12155"/>
                    <a:pt x="2556" y="12586"/>
                  </a:cubicBezTo>
                  <a:cubicBezTo>
                    <a:pt x="2900" y="12793"/>
                    <a:pt x="3256" y="13001"/>
                    <a:pt x="3503" y="13317"/>
                  </a:cubicBezTo>
                  <a:cubicBezTo>
                    <a:pt x="3750" y="13632"/>
                    <a:pt x="3862" y="14091"/>
                    <a:pt x="3659" y="14438"/>
                  </a:cubicBezTo>
                  <a:cubicBezTo>
                    <a:pt x="3963" y="14387"/>
                    <a:pt x="4163" y="14064"/>
                    <a:pt x="4178" y="13755"/>
                  </a:cubicBezTo>
                  <a:cubicBezTo>
                    <a:pt x="4195" y="13447"/>
                    <a:pt x="4074" y="13151"/>
                    <a:pt x="3955" y="12865"/>
                  </a:cubicBezTo>
                  <a:cubicBezTo>
                    <a:pt x="3837" y="12580"/>
                    <a:pt x="3718" y="12280"/>
                    <a:pt x="3741" y="11973"/>
                  </a:cubicBezTo>
                  <a:cubicBezTo>
                    <a:pt x="3764" y="11648"/>
                    <a:pt x="3944" y="11318"/>
                    <a:pt x="3830" y="11013"/>
                  </a:cubicBezTo>
                  <a:cubicBezTo>
                    <a:pt x="3740" y="10775"/>
                    <a:pt x="3501" y="10636"/>
                    <a:pt x="3324" y="10454"/>
                  </a:cubicBezTo>
                  <a:cubicBezTo>
                    <a:pt x="2886" y="10005"/>
                    <a:pt x="2839" y="9278"/>
                    <a:pt x="3063" y="8693"/>
                  </a:cubicBezTo>
                  <a:cubicBezTo>
                    <a:pt x="3288" y="8109"/>
                    <a:pt x="3737" y="7640"/>
                    <a:pt x="4204" y="7223"/>
                  </a:cubicBezTo>
                  <a:cubicBezTo>
                    <a:pt x="4671" y="6805"/>
                    <a:pt x="5172" y="6417"/>
                    <a:pt x="5554" y="5919"/>
                  </a:cubicBezTo>
                  <a:cubicBezTo>
                    <a:pt x="5935" y="5421"/>
                    <a:pt x="6187" y="4783"/>
                    <a:pt x="6062" y="4169"/>
                  </a:cubicBezTo>
                  <a:cubicBezTo>
                    <a:pt x="5945" y="3587"/>
                    <a:pt x="5512" y="3112"/>
                    <a:pt x="5358" y="2538"/>
                  </a:cubicBezTo>
                  <a:cubicBezTo>
                    <a:pt x="5155" y="1778"/>
                    <a:pt x="5526" y="900"/>
                    <a:pt x="6213" y="517"/>
                  </a:cubicBezTo>
                  <a:cubicBezTo>
                    <a:pt x="5792" y="175"/>
                    <a:pt x="5250" y="0"/>
                    <a:pt x="470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41"/>
            <p:cNvSpPr/>
            <p:nvPr/>
          </p:nvSpPr>
          <p:spPr>
            <a:xfrm>
              <a:off x="5981450" y="1905575"/>
              <a:ext cx="85400" cy="20900"/>
            </a:xfrm>
            <a:custGeom>
              <a:rect b="b" l="l" r="r" t="t"/>
              <a:pathLst>
                <a:path extrusionOk="0" h="836" w="3416">
                  <a:moveTo>
                    <a:pt x="2166" y="0"/>
                  </a:moveTo>
                  <a:cubicBezTo>
                    <a:pt x="1391" y="0"/>
                    <a:pt x="615" y="251"/>
                    <a:pt x="1" y="730"/>
                  </a:cubicBezTo>
                  <a:lnTo>
                    <a:pt x="83" y="836"/>
                  </a:lnTo>
                  <a:cubicBezTo>
                    <a:pt x="674" y="375"/>
                    <a:pt x="1420" y="133"/>
                    <a:pt x="2165" y="133"/>
                  </a:cubicBezTo>
                  <a:cubicBezTo>
                    <a:pt x="2575" y="133"/>
                    <a:pt x="2984" y="206"/>
                    <a:pt x="3366" y="356"/>
                  </a:cubicBezTo>
                  <a:lnTo>
                    <a:pt x="3415" y="231"/>
                  </a:lnTo>
                  <a:cubicBezTo>
                    <a:pt x="3017" y="76"/>
                    <a:pt x="2592" y="0"/>
                    <a:pt x="2166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41"/>
            <p:cNvSpPr/>
            <p:nvPr/>
          </p:nvSpPr>
          <p:spPr>
            <a:xfrm>
              <a:off x="5937725" y="1913525"/>
              <a:ext cx="130175" cy="346825"/>
            </a:xfrm>
            <a:custGeom>
              <a:rect b="b" l="l" r="r" t="t"/>
              <a:pathLst>
                <a:path extrusionOk="0" h="13873" w="5207">
                  <a:moveTo>
                    <a:pt x="4371" y="1"/>
                  </a:moveTo>
                  <a:cubicBezTo>
                    <a:pt x="4143" y="1"/>
                    <a:pt x="3936" y="24"/>
                    <a:pt x="3740" y="69"/>
                  </a:cubicBezTo>
                  <a:cubicBezTo>
                    <a:pt x="3204" y="193"/>
                    <a:pt x="2765" y="499"/>
                    <a:pt x="2541" y="909"/>
                  </a:cubicBezTo>
                  <a:cubicBezTo>
                    <a:pt x="2278" y="1387"/>
                    <a:pt x="2342" y="1985"/>
                    <a:pt x="2694" y="2333"/>
                  </a:cubicBezTo>
                  <a:cubicBezTo>
                    <a:pt x="2723" y="2364"/>
                    <a:pt x="2755" y="2391"/>
                    <a:pt x="2788" y="2422"/>
                  </a:cubicBezTo>
                  <a:cubicBezTo>
                    <a:pt x="2904" y="2527"/>
                    <a:pt x="3016" y="2627"/>
                    <a:pt x="3013" y="2755"/>
                  </a:cubicBezTo>
                  <a:cubicBezTo>
                    <a:pt x="3010" y="2914"/>
                    <a:pt x="2829" y="3019"/>
                    <a:pt x="2646" y="3114"/>
                  </a:cubicBezTo>
                  <a:cubicBezTo>
                    <a:pt x="745" y="4100"/>
                    <a:pt x="0" y="6439"/>
                    <a:pt x="982" y="8343"/>
                  </a:cubicBezTo>
                  <a:cubicBezTo>
                    <a:pt x="1041" y="8458"/>
                    <a:pt x="1106" y="8569"/>
                    <a:pt x="1171" y="8682"/>
                  </a:cubicBezTo>
                  <a:cubicBezTo>
                    <a:pt x="1272" y="8856"/>
                    <a:pt x="1377" y="9038"/>
                    <a:pt x="1455" y="9226"/>
                  </a:cubicBezTo>
                  <a:cubicBezTo>
                    <a:pt x="1556" y="9469"/>
                    <a:pt x="1649" y="9828"/>
                    <a:pt x="1518" y="10154"/>
                  </a:cubicBezTo>
                  <a:cubicBezTo>
                    <a:pt x="1483" y="10237"/>
                    <a:pt x="1441" y="10316"/>
                    <a:pt x="1396" y="10393"/>
                  </a:cubicBezTo>
                  <a:cubicBezTo>
                    <a:pt x="1290" y="10576"/>
                    <a:pt x="1182" y="10765"/>
                    <a:pt x="1222" y="10982"/>
                  </a:cubicBezTo>
                  <a:cubicBezTo>
                    <a:pt x="1275" y="11261"/>
                    <a:pt x="1542" y="11408"/>
                    <a:pt x="1777" y="11538"/>
                  </a:cubicBezTo>
                  <a:cubicBezTo>
                    <a:pt x="1820" y="11561"/>
                    <a:pt x="1861" y="11584"/>
                    <a:pt x="1903" y="11608"/>
                  </a:cubicBezTo>
                  <a:cubicBezTo>
                    <a:pt x="2639" y="12039"/>
                    <a:pt x="2978" y="13033"/>
                    <a:pt x="2658" y="13822"/>
                  </a:cubicBezTo>
                  <a:lnTo>
                    <a:pt x="2782" y="13872"/>
                  </a:lnTo>
                  <a:cubicBezTo>
                    <a:pt x="3124" y="13023"/>
                    <a:pt x="2761" y="11955"/>
                    <a:pt x="1970" y="11493"/>
                  </a:cubicBezTo>
                  <a:cubicBezTo>
                    <a:pt x="1929" y="11469"/>
                    <a:pt x="1884" y="11445"/>
                    <a:pt x="1842" y="11422"/>
                  </a:cubicBezTo>
                  <a:cubicBezTo>
                    <a:pt x="1622" y="11301"/>
                    <a:pt x="1394" y="11176"/>
                    <a:pt x="1353" y="10958"/>
                  </a:cubicBezTo>
                  <a:cubicBezTo>
                    <a:pt x="1322" y="10790"/>
                    <a:pt x="1414" y="10629"/>
                    <a:pt x="1512" y="10460"/>
                  </a:cubicBezTo>
                  <a:cubicBezTo>
                    <a:pt x="1561" y="10379"/>
                    <a:pt x="1605" y="10293"/>
                    <a:pt x="1642" y="10206"/>
                  </a:cubicBezTo>
                  <a:cubicBezTo>
                    <a:pt x="1791" y="9837"/>
                    <a:pt x="1690" y="9443"/>
                    <a:pt x="1579" y="9176"/>
                  </a:cubicBezTo>
                  <a:cubicBezTo>
                    <a:pt x="1498" y="8979"/>
                    <a:pt x="1390" y="8794"/>
                    <a:pt x="1286" y="8615"/>
                  </a:cubicBezTo>
                  <a:cubicBezTo>
                    <a:pt x="1223" y="8505"/>
                    <a:pt x="1157" y="8395"/>
                    <a:pt x="1101" y="8282"/>
                  </a:cubicBezTo>
                  <a:cubicBezTo>
                    <a:pt x="153" y="6444"/>
                    <a:pt x="870" y="4186"/>
                    <a:pt x="2707" y="3233"/>
                  </a:cubicBezTo>
                  <a:cubicBezTo>
                    <a:pt x="2880" y="3144"/>
                    <a:pt x="3141" y="3008"/>
                    <a:pt x="3147" y="2758"/>
                  </a:cubicBezTo>
                  <a:cubicBezTo>
                    <a:pt x="3152" y="2568"/>
                    <a:pt x="3007" y="2436"/>
                    <a:pt x="2877" y="2321"/>
                  </a:cubicBezTo>
                  <a:cubicBezTo>
                    <a:pt x="2846" y="2294"/>
                    <a:pt x="2816" y="2266"/>
                    <a:pt x="2788" y="2239"/>
                  </a:cubicBezTo>
                  <a:cubicBezTo>
                    <a:pt x="2484" y="1936"/>
                    <a:pt x="2428" y="1393"/>
                    <a:pt x="2658" y="973"/>
                  </a:cubicBezTo>
                  <a:cubicBezTo>
                    <a:pt x="2865" y="597"/>
                    <a:pt x="3271" y="315"/>
                    <a:pt x="3770" y="200"/>
                  </a:cubicBezTo>
                  <a:cubicBezTo>
                    <a:pt x="3958" y="157"/>
                    <a:pt x="4157" y="135"/>
                    <a:pt x="4377" y="135"/>
                  </a:cubicBezTo>
                  <a:cubicBezTo>
                    <a:pt x="4616" y="135"/>
                    <a:pt x="4881" y="161"/>
                    <a:pt x="5186" y="212"/>
                  </a:cubicBezTo>
                  <a:lnTo>
                    <a:pt x="5207" y="81"/>
                  </a:lnTo>
                  <a:cubicBezTo>
                    <a:pt x="4893" y="28"/>
                    <a:pt x="4619" y="1"/>
                    <a:pt x="437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41"/>
            <p:cNvSpPr/>
            <p:nvPr/>
          </p:nvSpPr>
          <p:spPr>
            <a:xfrm>
              <a:off x="5923100" y="1975850"/>
              <a:ext cx="75675" cy="75225"/>
            </a:xfrm>
            <a:custGeom>
              <a:rect b="b" l="l" r="r" t="t"/>
              <a:pathLst>
                <a:path extrusionOk="0" h="3009" w="3027">
                  <a:moveTo>
                    <a:pt x="2972" y="1"/>
                  </a:moveTo>
                  <a:lnTo>
                    <a:pt x="2972" y="1"/>
                  </a:lnTo>
                  <a:cubicBezTo>
                    <a:pt x="2761" y="320"/>
                    <a:pt x="2399" y="505"/>
                    <a:pt x="2039" y="630"/>
                  </a:cubicBezTo>
                  <a:cubicBezTo>
                    <a:pt x="1678" y="757"/>
                    <a:pt x="1300" y="840"/>
                    <a:pt x="964" y="1022"/>
                  </a:cubicBezTo>
                  <a:cubicBezTo>
                    <a:pt x="628" y="1204"/>
                    <a:pt x="332" y="1515"/>
                    <a:pt x="295" y="1896"/>
                  </a:cubicBezTo>
                  <a:lnTo>
                    <a:pt x="81" y="1309"/>
                  </a:lnTo>
                  <a:lnTo>
                    <a:pt x="81" y="1309"/>
                  </a:lnTo>
                  <a:cubicBezTo>
                    <a:pt x="0" y="1622"/>
                    <a:pt x="199" y="1935"/>
                    <a:pt x="405" y="2183"/>
                  </a:cubicBezTo>
                  <a:cubicBezTo>
                    <a:pt x="613" y="2430"/>
                    <a:pt x="854" y="2687"/>
                    <a:pt x="880" y="3009"/>
                  </a:cubicBezTo>
                  <a:cubicBezTo>
                    <a:pt x="907" y="2267"/>
                    <a:pt x="1319" y="1549"/>
                    <a:pt x="1946" y="1150"/>
                  </a:cubicBezTo>
                  <a:cubicBezTo>
                    <a:pt x="2178" y="1002"/>
                    <a:pt x="2437" y="895"/>
                    <a:pt x="2651" y="720"/>
                  </a:cubicBezTo>
                  <a:cubicBezTo>
                    <a:pt x="2863" y="544"/>
                    <a:pt x="3027" y="271"/>
                    <a:pt x="297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41"/>
            <p:cNvSpPr/>
            <p:nvPr/>
          </p:nvSpPr>
          <p:spPr>
            <a:xfrm>
              <a:off x="6017000" y="1939625"/>
              <a:ext cx="29375" cy="38275"/>
            </a:xfrm>
            <a:custGeom>
              <a:rect b="b" l="l" r="r" t="t"/>
              <a:pathLst>
                <a:path extrusionOk="0" h="1531" w="1175">
                  <a:moveTo>
                    <a:pt x="1063" y="1"/>
                  </a:moveTo>
                  <a:cubicBezTo>
                    <a:pt x="833" y="475"/>
                    <a:pt x="478" y="602"/>
                    <a:pt x="1" y="825"/>
                  </a:cubicBezTo>
                  <a:cubicBezTo>
                    <a:pt x="30" y="1057"/>
                    <a:pt x="118" y="1277"/>
                    <a:pt x="259" y="1463"/>
                  </a:cubicBezTo>
                  <a:cubicBezTo>
                    <a:pt x="280" y="1491"/>
                    <a:pt x="304" y="1520"/>
                    <a:pt x="338" y="1528"/>
                  </a:cubicBezTo>
                  <a:cubicBezTo>
                    <a:pt x="345" y="1529"/>
                    <a:pt x="353" y="1530"/>
                    <a:pt x="360" y="1530"/>
                  </a:cubicBezTo>
                  <a:cubicBezTo>
                    <a:pt x="415" y="1530"/>
                    <a:pt x="461" y="1477"/>
                    <a:pt x="495" y="1428"/>
                  </a:cubicBezTo>
                  <a:lnTo>
                    <a:pt x="834" y="943"/>
                  </a:lnTo>
                  <a:lnTo>
                    <a:pt x="834" y="943"/>
                  </a:lnTo>
                  <a:cubicBezTo>
                    <a:pt x="810" y="1018"/>
                    <a:pt x="885" y="1098"/>
                    <a:pt x="962" y="1098"/>
                  </a:cubicBezTo>
                  <a:cubicBezTo>
                    <a:pt x="1042" y="1098"/>
                    <a:pt x="1111" y="1039"/>
                    <a:pt x="1141" y="967"/>
                  </a:cubicBezTo>
                  <a:cubicBezTo>
                    <a:pt x="1173" y="894"/>
                    <a:pt x="1175" y="814"/>
                    <a:pt x="1173" y="735"/>
                  </a:cubicBezTo>
                  <a:cubicBezTo>
                    <a:pt x="1169" y="486"/>
                    <a:pt x="1132" y="240"/>
                    <a:pt x="106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41"/>
            <p:cNvSpPr/>
            <p:nvPr/>
          </p:nvSpPr>
          <p:spPr>
            <a:xfrm>
              <a:off x="5993000" y="1964625"/>
              <a:ext cx="251575" cy="119075"/>
            </a:xfrm>
            <a:custGeom>
              <a:rect b="b" l="l" r="r" t="t"/>
              <a:pathLst>
                <a:path extrusionOk="0" h="4763" w="10063">
                  <a:moveTo>
                    <a:pt x="6391" y="0"/>
                  </a:moveTo>
                  <a:cubicBezTo>
                    <a:pt x="4111" y="0"/>
                    <a:pt x="1840" y="656"/>
                    <a:pt x="0" y="2009"/>
                  </a:cubicBezTo>
                  <a:cubicBezTo>
                    <a:pt x="128" y="2696"/>
                    <a:pt x="255" y="3869"/>
                    <a:pt x="385" y="4556"/>
                  </a:cubicBezTo>
                  <a:cubicBezTo>
                    <a:pt x="654" y="4528"/>
                    <a:pt x="909" y="4517"/>
                    <a:pt x="1157" y="4517"/>
                  </a:cubicBezTo>
                  <a:cubicBezTo>
                    <a:pt x="1965" y="4517"/>
                    <a:pt x="2695" y="4641"/>
                    <a:pt x="3572" y="4754"/>
                  </a:cubicBezTo>
                  <a:cubicBezTo>
                    <a:pt x="3614" y="4760"/>
                    <a:pt x="3661" y="4762"/>
                    <a:pt x="3713" y="4762"/>
                  </a:cubicBezTo>
                  <a:cubicBezTo>
                    <a:pt x="4022" y="4762"/>
                    <a:pt x="4474" y="4673"/>
                    <a:pt x="4712" y="4591"/>
                  </a:cubicBezTo>
                  <a:cubicBezTo>
                    <a:pt x="5158" y="4438"/>
                    <a:pt x="5405" y="3980"/>
                    <a:pt x="5709" y="3620"/>
                  </a:cubicBezTo>
                  <a:cubicBezTo>
                    <a:pt x="5991" y="3286"/>
                    <a:pt x="6386" y="3006"/>
                    <a:pt x="6821" y="3006"/>
                  </a:cubicBezTo>
                  <a:cubicBezTo>
                    <a:pt x="6836" y="3006"/>
                    <a:pt x="6850" y="3007"/>
                    <a:pt x="6865" y="3007"/>
                  </a:cubicBezTo>
                  <a:cubicBezTo>
                    <a:pt x="7432" y="3032"/>
                    <a:pt x="7858" y="3507"/>
                    <a:pt x="8317" y="3841"/>
                  </a:cubicBezTo>
                  <a:cubicBezTo>
                    <a:pt x="8691" y="4113"/>
                    <a:pt x="9099" y="4398"/>
                    <a:pt x="9569" y="4421"/>
                  </a:cubicBezTo>
                  <a:cubicBezTo>
                    <a:pt x="9572" y="4421"/>
                    <a:pt x="9575" y="4421"/>
                    <a:pt x="9578" y="4421"/>
                  </a:cubicBezTo>
                  <a:cubicBezTo>
                    <a:pt x="9720" y="4421"/>
                    <a:pt x="9840" y="4316"/>
                    <a:pt x="9861" y="4175"/>
                  </a:cubicBezTo>
                  <a:cubicBezTo>
                    <a:pt x="10012" y="3180"/>
                    <a:pt x="10063" y="2013"/>
                    <a:pt x="9904" y="996"/>
                  </a:cubicBezTo>
                  <a:cubicBezTo>
                    <a:pt x="9864" y="743"/>
                    <a:pt x="9690" y="532"/>
                    <a:pt x="9447" y="448"/>
                  </a:cubicBezTo>
                  <a:cubicBezTo>
                    <a:pt x="9171" y="353"/>
                    <a:pt x="8841" y="253"/>
                    <a:pt x="8684" y="222"/>
                  </a:cubicBezTo>
                  <a:cubicBezTo>
                    <a:pt x="7929" y="75"/>
                    <a:pt x="7160" y="0"/>
                    <a:pt x="63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41"/>
            <p:cNvSpPr/>
            <p:nvPr/>
          </p:nvSpPr>
          <p:spPr>
            <a:xfrm>
              <a:off x="5979625" y="2005275"/>
              <a:ext cx="42900" cy="109650"/>
            </a:xfrm>
            <a:custGeom>
              <a:rect b="b" l="l" r="r" t="t"/>
              <a:pathLst>
                <a:path extrusionOk="0" h="4386" w="1716">
                  <a:moveTo>
                    <a:pt x="1191" y="1"/>
                  </a:moveTo>
                  <a:cubicBezTo>
                    <a:pt x="732" y="1"/>
                    <a:pt x="308" y="380"/>
                    <a:pt x="161" y="827"/>
                  </a:cubicBezTo>
                  <a:cubicBezTo>
                    <a:pt x="1" y="1320"/>
                    <a:pt x="103" y="1862"/>
                    <a:pt x="271" y="2354"/>
                  </a:cubicBezTo>
                  <a:cubicBezTo>
                    <a:pt x="498" y="3020"/>
                    <a:pt x="837" y="3641"/>
                    <a:pt x="1274" y="4192"/>
                  </a:cubicBezTo>
                  <a:cubicBezTo>
                    <a:pt x="1331" y="4263"/>
                    <a:pt x="1392" y="4336"/>
                    <a:pt x="1476" y="4370"/>
                  </a:cubicBezTo>
                  <a:cubicBezTo>
                    <a:pt x="1502" y="4380"/>
                    <a:pt x="1531" y="4386"/>
                    <a:pt x="1560" y="4386"/>
                  </a:cubicBezTo>
                  <a:cubicBezTo>
                    <a:pt x="1624" y="4386"/>
                    <a:pt x="1686" y="4360"/>
                    <a:pt x="1715" y="4305"/>
                  </a:cubicBezTo>
                  <a:lnTo>
                    <a:pt x="1334" y="13"/>
                  </a:lnTo>
                  <a:cubicBezTo>
                    <a:pt x="1286" y="5"/>
                    <a:pt x="1238" y="1"/>
                    <a:pt x="1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41"/>
            <p:cNvSpPr/>
            <p:nvPr/>
          </p:nvSpPr>
          <p:spPr>
            <a:xfrm>
              <a:off x="6028300" y="1976075"/>
              <a:ext cx="212500" cy="102375"/>
            </a:xfrm>
            <a:custGeom>
              <a:rect b="b" l="l" r="r" t="t"/>
              <a:pathLst>
                <a:path extrusionOk="0" h="4095" w="8500">
                  <a:moveTo>
                    <a:pt x="5600" y="1"/>
                  </a:moveTo>
                  <a:cubicBezTo>
                    <a:pt x="3773" y="1"/>
                    <a:pt x="1946" y="454"/>
                    <a:pt x="341" y="1328"/>
                  </a:cubicBezTo>
                  <a:cubicBezTo>
                    <a:pt x="236" y="1386"/>
                    <a:pt x="124" y="1451"/>
                    <a:pt x="65" y="1557"/>
                  </a:cubicBezTo>
                  <a:cubicBezTo>
                    <a:pt x="0" y="1674"/>
                    <a:pt x="11" y="1819"/>
                    <a:pt x="25" y="1954"/>
                  </a:cubicBezTo>
                  <a:cubicBezTo>
                    <a:pt x="62" y="2305"/>
                    <a:pt x="98" y="2658"/>
                    <a:pt x="135" y="3010"/>
                  </a:cubicBezTo>
                  <a:cubicBezTo>
                    <a:pt x="152" y="3180"/>
                    <a:pt x="173" y="3357"/>
                    <a:pt x="268" y="3499"/>
                  </a:cubicBezTo>
                  <a:cubicBezTo>
                    <a:pt x="379" y="3662"/>
                    <a:pt x="570" y="3751"/>
                    <a:pt x="753" y="3821"/>
                  </a:cubicBezTo>
                  <a:cubicBezTo>
                    <a:pt x="1182" y="3985"/>
                    <a:pt x="1652" y="4095"/>
                    <a:pt x="2110" y="4095"/>
                  </a:cubicBezTo>
                  <a:cubicBezTo>
                    <a:pt x="2494" y="4095"/>
                    <a:pt x="2870" y="4017"/>
                    <a:pt x="3207" y="3829"/>
                  </a:cubicBezTo>
                  <a:cubicBezTo>
                    <a:pt x="3897" y="3446"/>
                    <a:pt x="4334" y="2650"/>
                    <a:pt x="5088" y="2420"/>
                  </a:cubicBezTo>
                  <a:cubicBezTo>
                    <a:pt x="5236" y="2375"/>
                    <a:pt x="5387" y="2354"/>
                    <a:pt x="5540" y="2354"/>
                  </a:cubicBezTo>
                  <a:cubicBezTo>
                    <a:pt x="5889" y="2354"/>
                    <a:pt x="6243" y="2461"/>
                    <a:pt x="6559" y="2618"/>
                  </a:cubicBezTo>
                  <a:cubicBezTo>
                    <a:pt x="7012" y="2846"/>
                    <a:pt x="7406" y="3172"/>
                    <a:pt x="7820" y="3465"/>
                  </a:cubicBezTo>
                  <a:cubicBezTo>
                    <a:pt x="7910" y="3530"/>
                    <a:pt x="8005" y="3592"/>
                    <a:pt x="8112" y="3612"/>
                  </a:cubicBezTo>
                  <a:cubicBezTo>
                    <a:pt x="8132" y="3616"/>
                    <a:pt x="8152" y="3618"/>
                    <a:pt x="8173" y="3618"/>
                  </a:cubicBezTo>
                  <a:cubicBezTo>
                    <a:pt x="8264" y="3618"/>
                    <a:pt x="8357" y="3581"/>
                    <a:pt x="8402" y="3504"/>
                  </a:cubicBezTo>
                  <a:cubicBezTo>
                    <a:pt x="8435" y="3444"/>
                    <a:pt x="8437" y="3374"/>
                    <a:pt x="8440" y="3307"/>
                  </a:cubicBezTo>
                  <a:lnTo>
                    <a:pt x="8493" y="1224"/>
                  </a:lnTo>
                  <a:cubicBezTo>
                    <a:pt x="8499" y="954"/>
                    <a:pt x="8495" y="651"/>
                    <a:pt x="8309" y="454"/>
                  </a:cubicBezTo>
                  <a:cubicBezTo>
                    <a:pt x="8171" y="311"/>
                    <a:pt x="7965" y="259"/>
                    <a:pt x="7770" y="219"/>
                  </a:cubicBezTo>
                  <a:cubicBezTo>
                    <a:pt x="7056" y="73"/>
                    <a:pt x="6328" y="1"/>
                    <a:pt x="560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41"/>
            <p:cNvSpPr/>
            <p:nvPr/>
          </p:nvSpPr>
          <p:spPr>
            <a:xfrm>
              <a:off x="6028300" y="1976100"/>
              <a:ext cx="201975" cy="102350"/>
            </a:xfrm>
            <a:custGeom>
              <a:rect b="b" l="l" r="r" t="t"/>
              <a:pathLst>
                <a:path extrusionOk="0" h="4094" w="8079">
                  <a:moveTo>
                    <a:pt x="5596" y="0"/>
                  </a:moveTo>
                  <a:cubicBezTo>
                    <a:pt x="3771" y="0"/>
                    <a:pt x="1945" y="453"/>
                    <a:pt x="343" y="1327"/>
                  </a:cubicBezTo>
                  <a:cubicBezTo>
                    <a:pt x="236" y="1385"/>
                    <a:pt x="126" y="1450"/>
                    <a:pt x="66" y="1556"/>
                  </a:cubicBezTo>
                  <a:cubicBezTo>
                    <a:pt x="0" y="1673"/>
                    <a:pt x="13" y="1818"/>
                    <a:pt x="26" y="1953"/>
                  </a:cubicBezTo>
                  <a:lnTo>
                    <a:pt x="135" y="3008"/>
                  </a:lnTo>
                  <a:cubicBezTo>
                    <a:pt x="152" y="3179"/>
                    <a:pt x="173" y="3356"/>
                    <a:pt x="268" y="3498"/>
                  </a:cubicBezTo>
                  <a:cubicBezTo>
                    <a:pt x="378" y="3661"/>
                    <a:pt x="569" y="3748"/>
                    <a:pt x="753" y="3820"/>
                  </a:cubicBezTo>
                  <a:cubicBezTo>
                    <a:pt x="1182" y="3984"/>
                    <a:pt x="1652" y="4094"/>
                    <a:pt x="2110" y="4094"/>
                  </a:cubicBezTo>
                  <a:cubicBezTo>
                    <a:pt x="2494" y="4094"/>
                    <a:pt x="2870" y="4016"/>
                    <a:pt x="3207" y="3828"/>
                  </a:cubicBezTo>
                  <a:cubicBezTo>
                    <a:pt x="3897" y="3443"/>
                    <a:pt x="4334" y="2648"/>
                    <a:pt x="5088" y="2417"/>
                  </a:cubicBezTo>
                  <a:cubicBezTo>
                    <a:pt x="5235" y="2372"/>
                    <a:pt x="5385" y="2352"/>
                    <a:pt x="5537" y="2352"/>
                  </a:cubicBezTo>
                  <a:cubicBezTo>
                    <a:pt x="5887" y="2352"/>
                    <a:pt x="6242" y="2459"/>
                    <a:pt x="6559" y="2617"/>
                  </a:cubicBezTo>
                  <a:cubicBezTo>
                    <a:pt x="7012" y="2845"/>
                    <a:pt x="7406" y="3171"/>
                    <a:pt x="7820" y="3464"/>
                  </a:cubicBezTo>
                  <a:cubicBezTo>
                    <a:pt x="7826" y="3469"/>
                    <a:pt x="8072" y="3587"/>
                    <a:pt x="8078" y="3591"/>
                  </a:cubicBezTo>
                  <a:cubicBezTo>
                    <a:pt x="8026" y="2493"/>
                    <a:pt x="7817" y="1282"/>
                    <a:pt x="7687" y="203"/>
                  </a:cubicBezTo>
                  <a:cubicBezTo>
                    <a:pt x="6999" y="67"/>
                    <a:pt x="6297" y="0"/>
                    <a:pt x="5596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41"/>
            <p:cNvSpPr/>
            <p:nvPr/>
          </p:nvSpPr>
          <p:spPr>
            <a:xfrm>
              <a:off x="6061025" y="2005775"/>
              <a:ext cx="60225" cy="42450"/>
            </a:xfrm>
            <a:custGeom>
              <a:rect b="b" l="l" r="r" t="t"/>
              <a:pathLst>
                <a:path extrusionOk="0" h="1698" w="2409">
                  <a:moveTo>
                    <a:pt x="1688" y="0"/>
                  </a:moveTo>
                  <a:cubicBezTo>
                    <a:pt x="771" y="0"/>
                    <a:pt x="1" y="750"/>
                    <a:pt x="8" y="1697"/>
                  </a:cubicBezTo>
                  <a:cubicBezTo>
                    <a:pt x="754" y="1345"/>
                    <a:pt x="1551" y="1109"/>
                    <a:pt x="2368" y="998"/>
                  </a:cubicBezTo>
                  <a:cubicBezTo>
                    <a:pt x="2408" y="656"/>
                    <a:pt x="2068" y="334"/>
                    <a:pt x="1929" y="18"/>
                  </a:cubicBezTo>
                  <a:cubicBezTo>
                    <a:pt x="1848" y="6"/>
                    <a:pt x="1767" y="0"/>
                    <a:pt x="168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41"/>
            <p:cNvSpPr/>
            <p:nvPr/>
          </p:nvSpPr>
          <p:spPr>
            <a:xfrm>
              <a:off x="6171450" y="1996200"/>
              <a:ext cx="42550" cy="26400"/>
            </a:xfrm>
            <a:custGeom>
              <a:rect b="b" l="l" r="r" t="t"/>
              <a:pathLst>
                <a:path extrusionOk="0" h="1056" w="1702">
                  <a:moveTo>
                    <a:pt x="242" y="1"/>
                  </a:moveTo>
                  <a:cubicBezTo>
                    <a:pt x="118" y="327"/>
                    <a:pt x="37" y="668"/>
                    <a:pt x="1" y="1014"/>
                  </a:cubicBezTo>
                  <a:cubicBezTo>
                    <a:pt x="255" y="953"/>
                    <a:pt x="514" y="922"/>
                    <a:pt x="773" y="922"/>
                  </a:cubicBezTo>
                  <a:cubicBezTo>
                    <a:pt x="1086" y="922"/>
                    <a:pt x="1399" y="967"/>
                    <a:pt x="1702" y="1056"/>
                  </a:cubicBezTo>
                  <a:cubicBezTo>
                    <a:pt x="1700" y="824"/>
                    <a:pt x="1553" y="611"/>
                    <a:pt x="1369" y="472"/>
                  </a:cubicBezTo>
                  <a:cubicBezTo>
                    <a:pt x="1182" y="333"/>
                    <a:pt x="959" y="254"/>
                    <a:pt x="740" y="176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41"/>
            <p:cNvSpPr/>
            <p:nvPr/>
          </p:nvSpPr>
          <p:spPr>
            <a:xfrm>
              <a:off x="6066775" y="2020700"/>
              <a:ext cx="54425" cy="26325"/>
            </a:xfrm>
            <a:custGeom>
              <a:rect b="b" l="l" r="r" t="t"/>
              <a:pathLst>
                <a:path extrusionOk="0" h="1053" w="2177">
                  <a:moveTo>
                    <a:pt x="2177" y="1"/>
                  </a:moveTo>
                  <a:cubicBezTo>
                    <a:pt x="1357" y="37"/>
                    <a:pt x="579" y="381"/>
                    <a:pt x="1" y="963"/>
                  </a:cubicBezTo>
                  <a:lnTo>
                    <a:pt x="77" y="1053"/>
                  </a:lnTo>
                  <a:cubicBezTo>
                    <a:pt x="706" y="722"/>
                    <a:pt x="1396" y="518"/>
                    <a:pt x="2105" y="457"/>
                  </a:cubicBezTo>
                  <a:cubicBezTo>
                    <a:pt x="2094" y="302"/>
                    <a:pt x="2119" y="146"/>
                    <a:pt x="21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41"/>
            <p:cNvSpPr/>
            <p:nvPr/>
          </p:nvSpPr>
          <p:spPr>
            <a:xfrm>
              <a:off x="6054000" y="1982350"/>
              <a:ext cx="61250" cy="24525"/>
            </a:xfrm>
            <a:custGeom>
              <a:rect b="b" l="l" r="r" t="t"/>
              <a:pathLst>
                <a:path extrusionOk="0" h="981" w="2450">
                  <a:moveTo>
                    <a:pt x="1495" y="0"/>
                  </a:moveTo>
                  <a:cubicBezTo>
                    <a:pt x="1379" y="0"/>
                    <a:pt x="1263" y="12"/>
                    <a:pt x="1148" y="35"/>
                  </a:cubicBezTo>
                  <a:cubicBezTo>
                    <a:pt x="704" y="129"/>
                    <a:pt x="246" y="599"/>
                    <a:pt x="0" y="981"/>
                  </a:cubicBezTo>
                  <a:cubicBezTo>
                    <a:pt x="516" y="548"/>
                    <a:pt x="1242" y="214"/>
                    <a:pt x="1927" y="214"/>
                  </a:cubicBezTo>
                  <a:cubicBezTo>
                    <a:pt x="2105" y="214"/>
                    <a:pt x="2281" y="236"/>
                    <a:pt x="2449" y="286"/>
                  </a:cubicBezTo>
                  <a:cubicBezTo>
                    <a:pt x="2163" y="98"/>
                    <a:pt x="1831" y="0"/>
                    <a:pt x="14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41"/>
            <p:cNvSpPr/>
            <p:nvPr/>
          </p:nvSpPr>
          <p:spPr>
            <a:xfrm>
              <a:off x="6170150" y="2011200"/>
              <a:ext cx="42475" cy="14375"/>
            </a:xfrm>
            <a:custGeom>
              <a:rect b="b" l="l" r="r" t="t"/>
              <a:pathLst>
                <a:path extrusionOk="0" h="575" w="1699">
                  <a:moveTo>
                    <a:pt x="436" y="1"/>
                  </a:moveTo>
                  <a:cubicBezTo>
                    <a:pt x="352" y="1"/>
                    <a:pt x="270" y="14"/>
                    <a:pt x="198" y="54"/>
                  </a:cubicBezTo>
                  <a:cubicBezTo>
                    <a:pt x="75" y="121"/>
                    <a:pt x="1" y="292"/>
                    <a:pt x="78" y="408"/>
                  </a:cubicBezTo>
                  <a:cubicBezTo>
                    <a:pt x="203" y="397"/>
                    <a:pt x="328" y="392"/>
                    <a:pt x="453" y="392"/>
                  </a:cubicBezTo>
                  <a:cubicBezTo>
                    <a:pt x="874" y="392"/>
                    <a:pt x="1293" y="453"/>
                    <a:pt x="1699" y="575"/>
                  </a:cubicBezTo>
                  <a:cubicBezTo>
                    <a:pt x="1688" y="411"/>
                    <a:pt x="1523" y="308"/>
                    <a:pt x="1372" y="242"/>
                  </a:cubicBezTo>
                  <a:cubicBezTo>
                    <a:pt x="1129" y="133"/>
                    <a:pt x="873" y="57"/>
                    <a:pt x="608" y="16"/>
                  </a:cubicBezTo>
                  <a:cubicBezTo>
                    <a:pt x="552" y="7"/>
                    <a:pt x="493" y="1"/>
                    <a:pt x="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41"/>
            <p:cNvSpPr/>
            <p:nvPr/>
          </p:nvSpPr>
          <p:spPr>
            <a:xfrm>
              <a:off x="6173775" y="1977225"/>
              <a:ext cx="44950" cy="17025"/>
            </a:xfrm>
            <a:custGeom>
              <a:rect b="b" l="l" r="r" t="t"/>
              <a:pathLst>
                <a:path extrusionOk="0" h="681" w="1798">
                  <a:moveTo>
                    <a:pt x="1071" y="1"/>
                  </a:moveTo>
                  <a:cubicBezTo>
                    <a:pt x="1041" y="1"/>
                    <a:pt x="1012" y="2"/>
                    <a:pt x="983" y="5"/>
                  </a:cubicBezTo>
                  <a:cubicBezTo>
                    <a:pt x="654" y="40"/>
                    <a:pt x="361" y="239"/>
                    <a:pt x="132" y="477"/>
                  </a:cubicBezTo>
                  <a:cubicBezTo>
                    <a:pt x="74" y="535"/>
                    <a:pt x="19" y="601"/>
                    <a:pt x="1" y="680"/>
                  </a:cubicBezTo>
                  <a:cubicBezTo>
                    <a:pt x="279" y="514"/>
                    <a:pt x="561" y="344"/>
                    <a:pt x="877" y="271"/>
                  </a:cubicBezTo>
                  <a:cubicBezTo>
                    <a:pt x="975" y="248"/>
                    <a:pt x="1077" y="235"/>
                    <a:pt x="1178" y="235"/>
                  </a:cubicBezTo>
                  <a:cubicBezTo>
                    <a:pt x="1404" y="235"/>
                    <a:pt x="1627" y="297"/>
                    <a:pt x="1798" y="442"/>
                  </a:cubicBezTo>
                  <a:cubicBezTo>
                    <a:pt x="1687" y="162"/>
                    <a:pt x="137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41"/>
            <p:cNvSpPr/>
            <p:nvPr/>
          </p:nvSpPr>
          <p:spPr>
            <a:xfrm>
              <a:off x="6143275" y="2084450"/>
              <a:ext cx="81000" cy="95825"/>
            </a:xfrm>
            <a:custGeom>
              <a:rect b="b" l="l" r="r" t="t"/>
              <a:pathLst>
                <a:path extrusionOk="0" h="3833" w="3240">
                  <a:moveTo>
                    <a:pt x="1966" y="1"/>
                  </a:moveTo>
                  <a:cubicBezTo>
                    <a:pt x="1717" y="1"/>
                    <a:pt x="1461" y="78"/>
                    <a:pt x="1230" y="196"/>
                  </a:cubicBezTo>
                  <a:cubicBezTo>
                    <a:pt x="880" y="376"/>
                    <a:pt x="555" y="651"/>
                    <a:pt x="334" y="1032"/>
                  </a:cubicBezTo>
                  <a:cubicBezTo>
                    <a:pt x="112" y="1412"/>
                    <a:pt x="1" y="1903"/>
                    <a:pt x="82" y="2361"/>
                  </a:cubicBezTo>
                  <a:cubicBezTo>
                    <a:pt x="217" y="3123"/>
                    <a:pt x="836" y="3621"/>
                    <a:pt x="1453" y="3777"/>
                  </a:cubicBezTo>
                  <a:cubicBezTo>
                    <a:pt x="1593" y="3813"/>
                    <a:pt x="1739" y="3833"/>
                    <a:pt x="1884" y="3833"/>
                  </a:cubicBezTo>
                  <a:cubicBezTo>
                    <a:pt x="2218" y="3833"/>
                    <a:pt x="2547" y="3725"/>
                    <a:pt x="2786" y="3446"/>
                  </a:cubicBezTo>
                  <a:cubicBezTo>
                    <a:pt x="3070" y="3114"/>
                    <a:pt x="3174" y="2607"/>
                    <a:pt x="3200" y="2125"/>
                  </a:cubicBezTo>
                  <a:cubicBezTo>
                    <a:pt x="3239" y="1390"/>
                    <a:pt x="3079" y="552"/>
                    <a:pt x="2564" y="186"/>
                  </a:cubicBezTo>
                  <a:cubicBezTo>
                    <a:pt x="2382" y="55"/>
                    <a:pt x="2176" y="1"/>
                    <a:pt x="1966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41"/>
            <p:cNvSpPr/>
            <p:nvPr/>
          </p:nvSpPr>
          <p:spPr>
            <a:xfrm>
              <a:off x="6168475" y="2105550"/>
              <a:ext cx="49925" cy="55150"/>
            </a:xfrm>
            <a:custGeom>
              <a:rect b="b" l="l" r="r" t="t"/>
              <a:pathLst>
                <a:path extrusionOk="0" h="2206" w="1997">
                  <a:moveTo>
                    <a:pt x="1056" y="1"/>
                  </a:moveTo>
                  <a:cubicBezTo>
                    <a:pt x="1025" y="1"/>
                    <a:pt x="994" y="2"/>
                    <a:pt x="962" y="6"/>
                  </a:cubicBezTo>
                  <a:cubicBezTo>
                    <a:pt x="662" y="36"/>
                    <a:pt x="364" y="223"/>
                    <a:pt x="200" y="539"/>
                  </a:cubicBezTo>
                  <a:cubicBezTo>
                    <a:pt x="0" y="928"/>
                    <a:pt x="45" y="1478"/>
                    <a:pt x="292" y="1824"/>
                  </a:cubicBezTo>
                  <a:cubicBezTo>
                    <a:pt x="470" y="2072"/>
                    <a:pt x="737" y="2206"/>
                    <a:pt x="1005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30" y="2006"/>
                    <a:pt x="1882" y="1656"/>
                    <a:pt x="1940" y="1250"/>
                  </a:cubicBezTo>
                  <a:cubicBezTo>
                    <a:pt x="1996" y="844"/>
                    <a:pt x="1848" y="400"/>
                    <a:pt x="1569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41"/>
            <p:cNvSpPr/>
            <p:nvPr/>
          </p:nvSpPr>
          <p:spPr>
            <a:xfrm>
              <a:off x="6178525" y="2105550"/>
              <a:ext cx="49900" cy="55150"/>
            </a:xfrm>
            <a:custGeom>
              <a:rect b="b" l="l" r="r" t="t"/>
              <a:pathLst>
                <a:path extrusionOk="0" h="2206" w="1996">
                  <a:moveTo>
                    <a:pt x="1056" y="1"/>
                  </a:moveTo>
                  <a:cubicBezTo>
                    <a:pt x="1025" y="1"/>
                    <a:pt x="993" y="2"/>
                    <a:pt x="962" y="6"/>
                  </a:cubicBezTo>
                  <a:cubicBezTo>
                    <a:pt x="661" y="36"/>
                    <a:pt x="363" y="223"/>
                    <a:pt x="200" y="539"/>
                  </a:cubicBezTo>
                  <a:cubicBezTo>
                    <a:pt x="0" y="928"/>
                    <a:pt x="44" y="1478"/>
                    <a:pt x="292" y="1824"/>
                  </a:cubicBezTo>
                  <a:cubicBezTo>
                    <a:pt x="469" y="2072"/>
                    <a:pt x="737" y="2206"/>
                    <a:pt x="1004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29" y="2006"/>
                    <a:pt x="1881" y="1656"/>
                    <a:pt x="1939" y="1250"/>
                  </a:cubicBezTo>
                  <a:cubicBezTo>
                    <a:pt x="1996" y="844"/>
                    <a:pt x="1849" y="400"/>
                    <a:pt x="1568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41"/>
            <p:cNvSpPr/>
            <p:nvPr/>
          </p:nvSpPr>
          <p:spPr>
            <a:xfrm>
              <a:off x="6200300" y="2102100"/>
              <a:ext cx="58700" cy="64800"/>
            </a:xfrm>
            <a:custGeom>
              <a:rect b="b" l="l" r="r" t="t"/>
              <a:pathLst>
                <a:path extrusionOk="0" h="2592" w="2348">
                  <a:moveTo>
                    <a:pt x="1242" y="1"/>
                  </a:moveTo>
                  <a:cubicBezTo>
                    <a:pt x="1205" y="1"/>
                    <a:pt x="1168" y="3"/>
                    <a:pt x="1131" y="6"/>
                  </a:cubicBezTo>
                  <a:cubicBezTo>
                    <a:pt x="778" y="42"/>
                    <a:pt x="427" y="261"/>
                    <a:pt x="236" y="631"/>
                  </a:cubicBezTo>
                  <a:cubicBezTo>
                    <a:pt x="1" y="1089"/>
                    <a:pt x="53" y="1736"/>
                    <a:pt x="343" y="2143"/>
                  </a:cubicBezTo>
                  <a:cubicBezTo>
                    <a:pt x="552" y="2434"/>
                    <a:pt x="867" y="2592"/>
                    <a:pt x="1182" y="2592"/>
                  </a:cubicBezTo>
                  <a:cubicBezTo>
                    <a:pt x="1305" y="2592"/>
                    <a:pt x="1429" y="2567"/>
                    <a:pt x="1546" y="2517"/>
                  </a:cubicBezTo>
                  <a:cubicBezTo>
                    <a:pt x="1916" y="2358"/>
                    <a:pt x="2212" y="1946"/>
                    <a:pt x="2281" y="1468"/>
                  </a:cubicBezTo>
                  <a:cubicBezTo>
                    <a:pt x="2348" y="991"/>
                    <a:pt x="2174" y="468"/>
                    <a:pt x="1844" y="206"/>
                  </a:cubicBezTo>
                  <a:cubicBezTo>
                    <a:pt x="1666" y="65"/>
                    <a:pt x="1454" y="1"/>
                    <a:pt x="124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41"/>
            <p:cNvSpPr/>
            <p:nvPr/>
          </p:nvSpPr>
          <p:spPr>
            <a:xfrm>
              <a:off x="6226525" y="2111400"/>
              <a:ext cx="23900" cy="35000"/>
            </a:xfrm>
            <a:custGeom>
              <a:rect b="b" l="l" r="r" t="t"/>
              <a:pathLst>
                <a:path extrusionOk="0" h="1400" w="956">
                  <a:moveTo>
                    <a:pt x="538" y="131"/>
                  </a:moveTo>
                  <a:cubicBezTo>
                    <a:pt x="575" y="131"/>
                    <a:pt x="610" y="140"/>
                    <a:pt x="642" y="158"/>
                  </a:cubicBezTo>
                  <a:cubicBezTo>
                    <a:pt x="748" y="224"/>
                    <a:pt x="774" y="376"/>
                    <a:pt x="789" y="532"/>
                  </a:cubicBezTo>
                  <a:cubicBezTo>
                    <a:pt x="804" y="688"/>
                    <a:pt x="818" y="864"/>
                    <a:pt x="766" y="1015"/>
                  </a:cubicBezTo>
                  <a:cubicBezTo>
                    <a:pt x="722" y="1140"/>
                    <a:pt x="604" y="1267"/>
                    <a:pt x="465" y="1267"/>
                  </a:cubicBezTo>
                  <a:lnTo>
                    <a:pt x="465" y="1334"/>
                  </a:lnTo>
                  <a:lnTo>
                    <a:pt x="453" y="1267"/>
                  </a:lnTo>
                  <a:cubicBezTo>
                    <a:pt x="323" y="1259"/>
                    <a:pt x="225" y="1148"/>
                    <a:pt x="186" y="1041"/>
                  </a:cubicBezTo>
                  <a:cubicBezTo>
                    <a:pt x="135" y="908"/>
                    <a:pt x="148" y="754"/>
                    <a:pt x="164" y="633"/>
                  </a:cubicBezTo>
                  <a:cubicBezTo>
                    <a:pt x="181" y="506"/>
                    <a:pt x="215" y="349"/>
                    <a:pt x="309" y="239"/>
                  </a:cubicBezTo>
                  <a:cubicBezTo>
                    <a:pt x="367" y="173"/>
                    <a:pt x="450" y="134"/>
                    <a:pt x="538" y="131"/>
                  </a:cubicBezTo>
                  <a:close/>
                  <a:moveTo>
                    <a:pt x="543" y="1"/>
                  </a:moveTo>
                  <a:cubicBezTo>
                    <a:pt x="423" y="1"/>
                    <a:pt x="295" y="56"/>
                    <a:pt x="210" y="152"/>
                  </a:cubicBezTo>
                  <a:cubicBezTo>
                    <a:pt x="91" y="288"/>
                    <a:pt x="53" y="471"/>
                    <a:pt x="33" y="615"/>
                  </a:cubicBezTo>
                  <a:cubicBezTo>
                    <a:pt x="15" y="751"/>
                    <a:pt x="1" y="928"/>
                    <a:pt x="62" y="1088"/>
                  </a:cubicBezTo>
                  <a:cubicBezTo>
                    <a:pt x="129" y="1267"/>
                    <a:pt x="283" y="1390"/>
                    <a:pt x="447" y="1400"/>
                  </a:cubicBezTo>
                  <a:lnTo>
                    <a:pt x="465" y="1400"/>
                  </a:lnTo>
                  <a:cubicBezTo>
                    <a:pt x="676" y="1400"/>
                    <a:pt x="833" y="1224"/>
                    <a:pt x="891" y="1061"/>
                  </a:cubicBezTo>
                  <a:cubicBezTo>
                    <a:pt x="955" y="882"/>
                    <a:pt x="937" y="690"/>
                    <a:pt x="922" y="522"/>
                  </a:cubicBezTo>
                  <a:cubicBezTo>
                    <a:pt x="906" y="329"/>
                    <a:pt x="868" y="140"/>
                    <a:pt x="712" y="45"/>
                  </a:cubicBezTo>
                  <a:cubicBezTo>
                    <a:pt x="663" y="15"/>
                    <a:pt x="604" y="1"/>
                    <a:pt x="5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41"/>
            <p:cNvSpPr/>
            <p:nvPr/>
          </p:nvSpPr>
          <p:spPr>
            <a:xfrm>
              <a:off x="5691950" y="2120425"/>
              <a:ext cx="534450" cy="370350"/>
            </a:xfrm>
            <a:custGeom>
              <a:rect b="b" l="l" r="r" t="t"/>
              <a:pathLst>
                <a:path extrusionOk="0" h="14814" w="21378">
                  <a:moveTo>
                    <a:pt x="20820" y="0"/>
                  </a:moveTo>
                  <a:cubicBezTo>
                    <a:pt x="19864" y="917"/>
                    <a:pt x="18377" y="1418"/>
                    <a:pt x="16616" y="1418"/>
                  </a:cubicBezTo>
                  <a:cubicBezTo>
                    <a:pt x="16529" y="1418"/>
                    <a:pt x="16442" y="1417"/>
                    <a:pt x="16354" y="1414"/>
                  </a:cubicBezTo>
                  <a:cubicBezTo>
                    <a:pt x="15282" y="1385"/>
                    <a:pt x="14190" y="1197"/>
                    <a:pt x="13135" y="1017"/>
                  </a:cubicBezTo>
                  <a:cubicBezTo>
                    <a:pt x="12541" y="915"/>
                    <a:pt x="11928" y="809"/>
                    <a:pt x="11317" y="730"/>
                  </a:cubicBezTo>
                  <a:cubicBezTo>
                    <a:pt x="10545" y="632"/>
                    <a:pt x="9815" y="583"/>
                    <a:pt x="9121" y="583"/>
                  </a:cubicBezTo>
                  <a:cubicBezTo>
                    <a:pt x="8034" y="583"/>
                    <a:pt x="7034" y="703"/>
                    <a:pt x="6099" y="945"/>
                  </a:cubicBezTo>
                  <a:cubicBezTo>
                    <a:pt x="4252" y="1422"/>
                    <a:pt x="2664" y="2411"/>
                    <a:pt x="1627" y="3731"/>
                  </a:cubicBezTo>
                  <a:cubicBezTo>
                    <a:pt x="454" y="5221"/>
                    <a:pt x="1" y="7192"/>
                    <a:pt x="443" y="8875"/>
                  </a:cubicBezTo>
                  <a:cubicBezTo>
                    <a:pt x="966" y="10860"/>
                    <a:pt x="2586" y="12254"/>
                    <a:pt x="3853" y="13072"/>
                  </a:cubicBezTo>
                  <a:cubicBezTo>
                    <a:pt x="4705" y="13622"/>
                    <a:pt x="5618" y="14076"/>
                    <a:pt x="6501" y="14515"/>
                  </a:cubicBezTo>
                  <a:cubicBezTo>
                    <a:pt x="6695" y="14612"/>
                    <a:pt x="6889" y="14712"/>
                    <a:pt x="7084" y="14813"/>
                  </a:cubicBezTo>
                  <a:cubicBezTo>
                    <a:pt x="7116" y="14532"/>
                    <a:pt x="7159" y="14253"/>
                    <a:pt x="7208" y="13973"/>
                  </a:cubicBezTo>
                  <a:cubicBezTo>
                    <a:pt x="7090" y="13914"/>
                    <a:pt x="6974" y="13853"/>
                    <a:pt x="6860" y="13796"/>
                  </a:cubicBezTo>
                  <a:cubicBezTo>
                    <a:pt x="5997" y="13366"/>
                    <a:pt x="5104" y="12923"/>
                    <a:pt x="4290" y="12396"/>
                  </a:cubicBezTo>
                  <a:cubicBezTo>
                    <a:pt x="3141" y="11655"/>
                    <a:pt x="1677" y="10406"/>
                    <a:pt x="1221" y="8670"/>
                  </a:cubicBezTo>
                  <a:cubicBezTo>
                    <a:pt x="842" y="7226"/>
                    <a:pt x="1240" y="5523"/>
                    <a:pt x="2259" y="4227"/>
                  </a:cubicBezTo>
                  <a:cubicBezTo>
                    <a:pt x="3187" y="3045"/>
                    <a:pt x="4623" y="2156"/>
                    <a:pt x="6301" y="1723"/>
                  </a:cubicBezTo>
                  <a:cubicBezTo>
                    <a:pt x="7168" y="1498"/>
                    <a:pt x="8101" y="1386"/>
                    <a:pt x="9118" y="1386"/>
                  </a:cubicBezTo>
                  <a:cubicBezTo>
                    <a:pt x="9779" y="1386"/>
                    <a:pt x="10476" y="1433"/>
                    <a:pt x="11214" y="1527"/>
                  </a:cubicBezTo>
                  <a:cubicBezTo>
                    <a:pt x="11808" y="1604"/>
                    <a:pt x="12415" y="1707"/>
                    <a:pt x="12999" y="1808"/>
                  </a:cubicBezTo>
                  <a:cubicBezTo>
                    <a:pt x="14084" y="1993"/>
                    <a:pt x="15203" y="2187"/>
                    <a:pt x="16333" y="2216"/>
                  </a:cubicBezTo>
                  <a:cubicBezTo>
                    <a:pt x="16430" y="2219"/>
                    <a:pt x="16527" y="2220"/>
                    <a:pt x="16622" y="2220"/>
                  </a:cubicBezTo>
                  <a:cubicBezTo>
                    <a:pt x="18592" y="2220"/>
                    <a:pt x="20271" y="1639"/>
                    <a:pt x="21378" y="579"/>
                  </a:cubicBezTo>
                  <a:lnTo>
                    <a:pt x="20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41"/>
            <p:cNvSpPr/>
            <p:nvPr/>
          </p:nvSpPr>
          <p:spPr>
            <a:xfrm>
              <a:off x="5798350" y="2436225"/>
              <a:ext cx="15200" cy="19600"/>
            </a:xfrm>
            <a:custGeom>
              <a:rect b="b" l="l" r="r" t="t"/>
              <a:pathLst>
                <a:path extrusionOk="0" h="784" w="608">
                  <a:moveTo>
                    <a:pt x="498" y="1"/>
                  </a:moveTo>
                  <a:lnTo>
                    <a:pt x="0" y="708"/>
                  </a:lnTo>
                  <a:lnTo>
                    <a:pt x="110" y="784"/>
                  </a:lnTo>
                  <a:lnTo>
                    <a:pt x="608" y="77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41"/>
            <p:cNvSpPr/>
            <p:nvPr/>
          </p:nvSpPr>
          <p:spPr>
            <a:xfrm>
              <a:off x="5806425" y="2442325"/>
              <a:ext cx="13050" cy="20050"/>
            </a:xfrm>
            <a:custGeom>
              <a:rect b="b" l="l" r="r" t="t"/>
              <a:pathLst>
                <a:path extrusionOk="0" h="802" w="522">
                  <a:moveTo>
                    <a:pt x="404" y="1"/>
                  </a:moveTo>
                  <a:lnTo>
                    <a:pt x="1" y="737"/>
                  </a:lnTo>
                  <a:lnTo>
                    <a:pt x="118" y="801"/>
                  </a:lnTo>
                  <a:lnTo>
                    <a:pt x="522" y="6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41"/>
            <p:cNvSpPr/>
            <p:nvPr/>
          </p:nvSpPr>
          <p:spPr>
            <a:xfrm>
              <a:off x="5744525" y="2195550"/>
              <a:ext cx="16425" cy="15975"/>
            </a:xfrm>
            <a:custGeom>
              <a:rect b="b" l="l" r="r" t="t"/>
              <a:pathLst>
                <a:path extrusionOk="0" h="639" w="657">
                  <a:moveTo>
                    <a:pt x="92" y="0"/>
                  </a:moveTo>
                  <a:lnTo>
                    <a:pt x="0" y="96"/>
                  </a:lnTo>
                  <a:lnTo>
                    <a:pt x="564" y="639"/>
                  </a:lnTo>
                  <a:lnTo>
                    <a:pt x="657" y="54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41"/>
            <p:cNvSpPr/>
            <p:nvPr/>
          </p:nvSpPr>
          <p:spPr>
            <a:xfrm>
              <a:off x="5753675" y="2188250"/>
              <a:ext cx="18075" cy="17675"/>
            </a:xfrm>
            <a:custGeom>
              <a:rect b="b" l="l" r="r" t="t"/>
              <a:pathLst>
                <a:path extrusionOk="0" h="707" w="723">
                  <a:moveTo>
                    <a:pt x="94" y="1"/>
                  </a:moveTo>
                  <a:lnTo>
                    <a:pt x="1" y="95"/>
                  </a:lnTo>
                  <a:lnTo>
                    <a:pt x="630" y="706"/>
                  </a:lnTo>
                  <a:lnTo>
                    <a:pt x="723" y="610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41"/>
            <p:cNvSpPr/>
            <p:nvPr/>
          </p:nvSpPr>
          <p:spPr>
            <a:xfrm>
              <a:off x="5963850" y="2137325"/>
              <a:ext cx="5200" cy="24525"/>
            </a:xfrm>
            <a:custGeom>
              <a:rect b="b" l="l" r="r" t="t"/>
              <a:pathLst>
                <a:path extrusionOk="0" h="981" w="208">
                  <a:moveTo>
                    <a:pt x="73" y="1"/>
                  </a:moveTo>
                  <a:lnTo>
                    <a:pt x="1" y="972"/>
                  </a:lnTo>
                  <a:lnTo>
                    <a:pt x="135" y="981"/>
                  </a:lnTo>
                  <a:lnTo>
                    <a:pt x="207" y="1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41"/>
            <p:cNvSpPr/>
            <p:nvPr/>
          </p:nvSpPr>
          <p:spPr>
            <a:xfrm>
              <a:off x="5984600" y="2140925"/>
              <a:ext cx="3600" cy="23500"/>
            </a:xfrm>
            <a:custGeom>
              <a:rect b="b" l="l" r="r" t="t"/>
              <a:pathLst>
                <a:path extrusionOk="0" h="940" w="144">
                  <a:moveTo>
                    <a:pt x="9" y="0"/>
                  </a:moveTo>
                  <a:lnTo>
                    <a:pt x="0" y="938"/>
                  </a:lnTo>
                  <a:lnTo>
                    <a:pt x="135" y="939"/>
                  </a:lnTo>
                  <a:lnTo>
                    <a:pt x="14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41"/>
            <p:cNvSpPr/>
            <p:nvPr/>
          </p:nvSpPr>
          <p:spPr>
            <a:xfrm>
              <a:off x="6149375" y="2151500"/>
              <a:ext cx="11075" cy="20600"/>
            </a:xfrm>
            <a:custGeom>
              <a:rect b="b" l="l" r="r" t="t"/>
              <a:pathLst>
                <a:path extrusionOk="0" h="824" w="443">
                  <a:moveTo>
                    <a:pt x="135" y="0"/>
                  </a:moveTo>
                  <a:lnTo>
                    <a:pt x="1" y="5"/>
                  </a:lnTo>
                  <a:cubicBezTo>
                    <a:pt x="10" y="310"/>
                    <a:pt x="132" y="603"/>
                    <a:pt x="346" y="823"/>
                  </a:cubicBezTo>
                  <a:lnTo>
                    <a:pt x="442" y="730"/>
                  </a:lnTo>
                  <a:cubicBezTo>
                    <a:pt x="251" y="533"/>
                    <a:pt x="143" y="273"/>
                    <a:pt x="1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4056" name="Shape 4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7" name="Google Shape;4057;p43"/>
          <p:cNvSpPr txBox="1"/>
          <p:nvPr>
            <p:ph type="ctrTitle"/>
          </p:nvPr>
        </p:nvSpPr>
        <p:spPr>
          <a:xfrm>
            <a:off x="2025450" y="869300"/>
            <a:ext cx="5093100" cy="17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58" name="Google Shape;4058;p43"/>
          <p:cNvSpPr txBox="1"/>
          <p:nvPr>
            <p:ph idx="1" type="subTitle"/>
          </p:nvPr>
        </p:nvSpPr>
        <p:spPr>
          <a:xfrm>
            <a:off x="2473650" y="2678875"/>
            <a:ext cx="4196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4059" name="Google Shape;4059;p43"/>
          <p:cNvGrpSpPr/>
          <p:nvPr/>
        </p:nvGrpSpPr>
        <p:grpSpPr>
          <a:xfrm>
            <a:off x="4376888" y="238200"/>
            <a:ext cx="390525" cy="436200"/>
            <a:chOff x="629375" y="1101400"/>
            <a:chExt cx="390525" cy="436200"/>
          </a:xfrm>
        </p:grpSpPr>
        <p:sp>
          <p:nvSpPr>
            <p:cNvPr id="4060" name="Google Shape;4060;p43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43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43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43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43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4065" name="Shape 4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6" name="Google Shape;4066;p44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67" name="Google Shape;4067;p44"/>
          <p:cNvSpPr txBox="1"/>
          <p:nvPr>
            <p:ph hasCustomPrompt="1"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68" name="Google Shape;4068;p44"/>
          <p:cNvSpPr txBox="1"/>
          <p:nvPr>
            <p:ph idx="1" type="subTitle"/>
          </p:nvPr>
        </p:nvSpPr>
        <p:spPr>
          <a:xfrm>
            <a:off x="4789300" y="3956625"/>
            <a:ext cx="34380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69" name="Shape 4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0" name="Google Shape;4070;p45"/>
          <p:cNvSpPr txBox="1"/>
          <p:nvPr>
            <p:ph type="title"/>
          </p:nvPr>
        </p:nvSpPr>
        <p:spPr>
          <a:xfrm>
            <a:off x="720000" y="445025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71" name="Google Shape;4071;p45"/>
          <p:cNvSpPr txBox="1"/>
          <p:nvPr>
            <p:ph idx="1" type="body"/>
          </p:nvPr>
        </p:nvSpPr>
        <p:spPr>
          <a:xfrm>
            <a:off x="720000" y="1152475"/>
            <a:ext cx="7708800" cy="25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072" name="Google Shape;4072;p45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3" name="Google Shape;4073;p45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74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" name="Google Shape;4075;p46"/>
          <p:cNvSpPr txBox="1"/>
          <p:nvPr>
            <p:ph idx="1" type="subTitle"/>
          </p:nvPr>
        </p:nvSpPr>
        <p:spPr>
          <a:xfrm>
            <a:off x="1290763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76" name="Google Shape;4076;p46"/>
          <p:cNvSpPr txBox="1"/>
          <p:nvPr>
            <p:ph idx="2" type="subTitle"/>
          </p:nvPr>
        </p:nvSpPr>
        <p:spPr>
          <a:xfrm>
            <a:off x="4945638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77" name="Google Shape;4077;p46"/>
          <p:cNvSpPr txBox="1"/>
          <p:nvPr>
            <p:ph idx="3" type="subTitle"/>
          </p:nvPr>
        </p:nvSpPr>
        <p:spPr>
          <a:xfrm>
            <a:off x="1290763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78" name="Google Shape;4078;p46"/>
          <p:cNvSpPr txBox="1"/>
          <p:nvPr>
            <p:ph idx="4" type="subTitle"/>
          </p:nvPr>
        </p:nvSpPr>
        <p:spPr>
          <a:xfrm>
            <a:off x="4945638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79" name="Google Shape;4079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80" name="Google Shape;4080;p46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1" name="Google Shape;4081;p46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2" name="Google Shape;4082;p46"/>
          <p:cNvGrpSpPr/>
          <p:nvPr/>
        </p:nvGrpSpPr>
        <p:grpSpPr>
          <a:xfrm>
            <a:off x="1035027" y="3888966"/>
            <a:ext cx="2615442" cy="1243888"/>
            <a:chOff x="6164176" y="3813980"/>
            <a:chExt cx="2773240" cy="1318936"/>
          </a:xfrm>
        </p:grpSpPr>
        <p:sp>
          <p:nvSpPr>
            <p:cNvPr id="4083" name="Google Shape;4083;p46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46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46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46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46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46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46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46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46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46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46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46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46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46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46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46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46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46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46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46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46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46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46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46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46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46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46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46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46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46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46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46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46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46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46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46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46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46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46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46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46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46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46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46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46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46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46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46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46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46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46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46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46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46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46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46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46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46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46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46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46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46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46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46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46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46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46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46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46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46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46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46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46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46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46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46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46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46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46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46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46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46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46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46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46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46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46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46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46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46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46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46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46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46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46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46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46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46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46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46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46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46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46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46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46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46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46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46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46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46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46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46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46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46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46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46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46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46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46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46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46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46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46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46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46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46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46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46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46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46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46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46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46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46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46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46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46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46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46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46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46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46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46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46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46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46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46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46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46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46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46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46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46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46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46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46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46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46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46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46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46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46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46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46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46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46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9" name="Google Shape;4249;p46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4250" name="Google Shape;4250;p46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51" name="Google Shape;4251;p46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4252" name="Google Shape;4252;p46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46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46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46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46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46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46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46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46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46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46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46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46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46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46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46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46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46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46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46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46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46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46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46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46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46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46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46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46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46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46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46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46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46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46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46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46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46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46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46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46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46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46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46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46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46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46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46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46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46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46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46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46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46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46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46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46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46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46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46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46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46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46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46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46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46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46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46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46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46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46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46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46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46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46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46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46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46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46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46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46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46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46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46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46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46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46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46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46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46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46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46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46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46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46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47" name="Shape 4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8" name="Google Shape;4348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49" name="Google Shape;4349;p47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0" name="Google Shape;4350;p47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51" name="Shape 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2" name="Google Shape;4352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53" name="Google Shape;4353;p48"/>
          <p:cNvSpPr txBox="1"/>
          <p:nvPr>
            <p:ph idx="1" type="body"/>
          </p:nvPr>
        </p:nvSpPr>
        <p:spPr>
          <a:xfrm>
            <a:off x="720000" y="1017725"/>
            <a:ext cx="4946700" cy="20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4354" name="Shape 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5" name="Google Shape;4355;p49"/>
          <p:cNvSpPr txBox="1"/>
          <p:nvPr>
            <p:ph type="title"/>
          </p:nvPr>
        </p:nvSpPr>
        <p:spPr>
          <a:xfrm>
            <a:off x="3258275" y="2796650"/>
            <a:ext cx="5170500" cy="18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4356" name="Shape 4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7" name="Google Shape;4357;p50"/>
          <p:cNvSpPr txBox="1"/>
          <p:nvPr>
            <p:ph type="title"/>
          </p:nvPr>
        </p:nvSpPr>
        <p:spPr>
          <a:xfrm>
            <a:off x="720000" y="554925"/>
            <a:ext cx="3824100" cy="7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58" name="Google Shape;4358;p50"/>
          <p:cNvSpPr txBox="1"/>
          <p:nvPr>
            <p:ph idx="1" type="subTitle"/>
          </p:nvPr>
        </p:nvSpPr>
        <p:spPr>
          <a:xfrm>
            <a:off x="720000" y="1334700"/>
            <a:ext cx="3824100" cy="19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59" name="Shape 4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0" name="Google Shape;4360;p51"/>
          <p:cNvSpPr txBox="1"/>
          <p:nvPr>
            <p:ph type="title"/>
          </p:nvPr>
        </p:nvSpPr>
        <p:spPr>
          <a:xfrm>
            <a:off x="715100" y="3519800"/>
            <a:ext cx="46851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4361" name="Shape 4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2" name="Google Shape;4362;p52"/>
          <p:cNvSpPr txBox="1"/>
          <p:nvPr>
            <p:ph hasCustomPrompt="1" type="title"/>
          </p:nvPr>
        </p:nvSpPr>
        <p:spPr>
          <a:xfrm>
            <a:off x="1946850" y="2124750"/>
            <a:ext cx="5250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363" name="Google Shape;4363;p52"/>
          <p:cNvSpPr txBox="1"/>
          <p:nvPr>
            <p:ph idx="1" type="subTitle"/>
          </p:nvPr>
        </p:nvSpPr>
        <p:spPr>
          <a:xfrm>
            <a:off x="2039771" y="3635900"/>
            <a:ext cx="507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364" name="Shape 43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365" name="Shape 4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6" name="Google Shape;4366;p54"/>
          <p:cNvSpPr txBox="1"/>
          <p:nvPr>
            <p:ph hasCustomPrompt="1" type="title"/>
          </p:nvPr>
        </p:nvSpPr>
        <p:spPr>
          <a:xfrm>
            <a:off x="72015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67" name="Google Shape;4367;p54"/>
          <p:cNvSpPr txBox="1"/>
          <p:nvPr>
            <p:ph idx="1" type="subTitle"/>
          </p:nvPr>
        </p:nvSpPr>
        <p:spPr>
          <a:xfrm>
            <a:off x="720150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68" name="Google Shape;4368;p54"/>
          <p:cNvSpPr txBox="1"/>
          <p:nvPr>
            <p:ph hasCustomPrompt="1" idx="2" type="title"/>
          </p:nvPr>
        </p:nvSpPr>
        <p:spPr>
          <a:xfrm>
            <a:off x="3403799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69" name="Google Shape;4369;p54"/>
          <p:cNvSpPr txBox="1"/>
          <p:nvPr>
            <p:ph idx="3" type="subTitle"/>
          </p:nvPr>
        </p:nvSpPr>
        <p:spPr>
          <a:xfrm>
            <a:off x="3403797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0" name="Google Shape;4370;p54"/>
          <p:cNvSpPr txBox="1"/>
          <p:nvPr>
            <p:ph hasCustomPrompt="1" idx="4" type="title"/>
          </p:nvPr>
        </p:nvSpPr>
        <p:spPr>
          <a:xfrm>
            <a:off x="601870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71" name="Google Shape;4371;p54"/>
          <p:cNvSpPr txBox="1"/>
          <p:nvPr>
            <p:ph idx="5" type="subTitle"/>
          </p:nvPr>
        </p:nvSpPr>
        <p:spPr>
          <a:xfrm>
            <a:off x="6018648" y="2164898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2" name="Google Shape;4372;p54"/>
          <p:cNvSpPr txBox="1"/>
          <p:nvPr>
            <p:ph hasCustomPrompt="1" idx="6" type="title"/>
          </p:nvPr>
        </p:nvSpPr>
        <p:spPr>
          <a:xfrm>
            <a:off x="72015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73" name="Google Shape;4373;p54"/>
          <p:cNvSpPr txBox="1"/>
          <p:nvPr>
            <p:ph idx="7" type="subTitle"/>
          </p:nvPr>
        </p:nvSpPr>
        <p:spPr>
          <a:xfrm>
            <a:off x="720150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4" name="Google Shape;4374;p54"/>
          <p:cNvSpPr txBox="1"/>
          <p:nvPr>
            <p:ph hasCustomPrompt="1" idx="8" type="title"/>
          </p:nvPr>
        </p:nvSpPr>
        <p:spPr>
          <a:xfrm>
            <a:off x="3403799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75" name="Google Shape;4375;p54"/>
          <p:cNvSpPr txBox="1"/>
          <p:nvPr>
            <p:ph idx="9" type="subTitle"/>
          </p:nvPr>
        </p:nvSpPr>
        <p:spPr>
          <a:xfrm>
            <a:off x="3403797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6" name="Google Shape;4376;p54"/>
          <p:cNvSpPr txBox="1"/>
          <p:nvPr>
            <p:ph hasCustomPrompt="1" idx="13" type="title"/>
          </p:nvPr>
        </p:nvSpPr>
        <p:spPr>
          <a:xfrm>
            <a:off x="601870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77" name="Google Shape;4377;p54"/>
          <p:cNvSpPr txBox="1"/>
          <p:nvPr>
            <p:ph idx="14" type="subTitle"/>
          </p:nvPr>
        </p:nvSpPr>
        <p:spPr>
          <a:xfrm>
            <a:off x="6018648" y="3721212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8" name="Google Shape;4378;p54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79" name="Google Shape;4379;p54"/>
          <p:cNvSpPr txBox="1"/>
          <p:nvPr>
            <p:ph idx="16" type="subTitle"/>
          </p:nvPr>
        </p:nvSpPr>
        <p:spPr>
          <a:xfrm>
            <a:off x="715100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0" name="Google Shape;4380;p54"/>
          <p:cNvSpPr txBox="1"/>
          <p:nvPr>
            <p:ph idx="17" type="subTitle"/>
          </p:nvPr>
        </p:nvSpPr>
        <p:spPr>
          <a:xfrm>
            <a:off x="3403802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1" name="Google Shape;4381;p54"/>
          <p:cNvSpPr txBox="1"/>
          <p:nvPr>
            <p:ph idx="18" type="subTitle"/>
          </p:nvPr>
        </p:nvSpPr>
        <p:spPr>
          <a:xfrm>
            <a:off x="6023698" y="1758750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2" name="Google Shape;4382;p54"/>
          <p:cNvSpPr txBox="1"/>
          <p:nvPr>
            <p:ph idx="19" type="subTitle"/>
          </p:nvPr>
        </p:nvSpPr>
        <p:spPr>
          <a:xfrm>
            <a:off x="715100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3" name="Google Shape;4383;p54"/>
          <p:cNvSpPr txBox="1"/>
          <p:nvPr>
            <p:ph idx="20" type="subTitle"/>
          </p:nvPr>
        </p:nvSpPr>
        <p:spPr>
          <a:xfrm>
            <a:off x="3403802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4" name="Google Shape;4384;p54"/>
          <p:cNvSpPr txBox="1"/>
          <p:nvPr>
            <p:ph idx="21" type="subTitle"/>
          </p:nvPr>
        </p:nvSpPr>
        <p:spPr>
          <a:xfrm>
            <a:off x="6023698" y="3310512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5" name="Google Shape;4385;p54"/>
          <p:cNvSpPr/>
          <p:nvPr/>
        </p:nvSpPr>
        <p:spPr>
          <a:xfrm>
            <a:off x="0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6" name="Google Shape;4386;p54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4387" name="Shape 4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8" name="Google Shape;4388;p55"/>
          <p:cNvSpPr txBox="1"/>
          <p:nvPr>
            <p:ph type="title"/>
          </p:nvPr>
        </p:nvSpPr>
        <p:spPr>
          <a:xfrm>
            <a:off x="715100" y="3009075"/>
            <a:ext cx="4264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389" name="Google Shape;4389;p55"/>
          <p:cNvSpPr txBox="1"/>
          <p:nvPr>
            <p:ph idx="1" type="subTitle"/>
          </p:nvPr>
        </p:nvSpPr>
        <p:spPr>
          <a:xfrm>
            <a:off x="715100" y="664725"/>
            <a:ext cx="4264800" cy="22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4390" name="Shape 4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1" name="Google Shape;4391;p56"/>
          <p:cNvSpPr txBox="1"/>
          <p:nvPr>
            <p:ph idx="1" type="subTitle"/>
          </p:nvPr>
        </p:nvSpPr>
        <p:spPr>
          <a:xfrm>
            <a:off x="1046175" y="2640050"/>
            <a:ext cx="3410100" cy="10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92" name="Google Shape;4392;p56"/>
          <p:cNvSpPr txBox="1"/>
          <p:nvPr>
            <p:ph type="title"/>
          </p:nvPr>
        </p:nvSpPr>
        <p:spPr>
          <a:xfrm>
            <a:off x="1046175" y="599350"/>
            <a:ext cx="3410100" cy="20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93" name="Google Shape;4393;p56"/>
          <p:cNvSpPr/>
          <p:nvPr>
            <p:ph idx="2" type="pic"/>
          </p:nvPr>
        </p:nvSpPr>
        <p:spPr>
          <a:xfrm>
            <a:off x="5214500" y="686525"/>
            <a:ext cx="2883300" cy="288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394" name="Google Shape;4394;p56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5" name="Google Shape;4395;p56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6" name="Google Shape;4396;p56"/>
          <p:cNvGrpSpPr/>
          <p:nvPr/>
        </p:nvGrpSpPr>
        <p:grpSpPr>
          <a:xfrm flipH="1">
            <a:off x="5680187" y="3781459"/>
            <a:ext cx="2700612" cy="1362186"/>
            <a:chOff x="-2840551" y="3766321"/>
            <a:chExt cx="2485607" cy="1253738"/>
          </a:xfrm>
        </p:grpSpPr>
        <p:sp>
          <p:nvSpPr>
            <p:cNvPr id="4397" name="Google Shape;4397;p56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6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6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6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6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6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6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6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6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6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6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6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6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6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6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6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6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6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6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6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6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6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6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6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6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6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6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6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6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6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6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6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6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6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6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6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6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6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6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6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6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6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6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6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6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6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6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6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6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6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6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6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6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6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6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6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6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6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6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6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6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6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6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6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6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6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6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6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6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6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6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6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6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6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6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6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6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6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6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6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6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6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6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6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6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6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6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6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6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6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6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6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6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6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6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6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6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6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6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6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6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6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6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6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6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6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6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6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6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6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6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6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6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6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6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6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6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6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6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6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6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6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6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6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6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6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6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6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6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6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6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6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6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6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6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6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6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6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6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6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6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6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6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6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6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6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6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6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6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6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6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6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6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6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6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6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6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6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6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6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6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6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6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6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6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6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6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6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6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6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6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6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6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6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6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6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6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6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6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6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6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6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6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6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6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6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6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6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6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6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6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6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6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6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6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6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6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6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6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6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6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6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6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6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6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6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6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6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6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6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6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6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6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6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6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6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6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6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6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6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6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6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6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6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6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6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6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6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6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6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6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6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6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6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6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6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6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6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6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6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6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6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6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6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6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6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6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6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6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6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6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6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6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6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6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2" name="Google Shape;4652;p56"/>
          <p:cNvGrpSpPr/>
          <p:nvPr/>
        </p:nvGrpSpPr>
        <p:grpSpPr>
          <a:xfrm>
            <a:off x="2992884" y="3826375"/>
            <a:ext cx="995637" cy="1317132"/>
            <a:chOff x="8507325" y="3090185"/>
            <a:chExt cx="982569" cy="1299844"/>
          </a:xfrm>
        </p:grpSpPr>
        <p:sp>
          <p:nvSpPr>
            <p:cNvPr id="4653" name="Google Shape;4653;p56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6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6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6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6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6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6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6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6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6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6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6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6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6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6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6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6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6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6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6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6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6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6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6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6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6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6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6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6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6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6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6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6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6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6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6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6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6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6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6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6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6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6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6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6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6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6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6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6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6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6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6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6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6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6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6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6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6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6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6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6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6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6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6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6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6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6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6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6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6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6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6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6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6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6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6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6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6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6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bg>
      <p:bgPr>
        <a:solidFill>
          <a:schemeClr val="dk2"/>
        </a:solidFill>
      </p:bgPr>
    </p:bg>
    <p:spTree>
      <p:nvGrpSpPr>
        <p:cNvPr id="4732" name="Shape 4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3" name="Google Shape;4733;p57"/>
          <p:cNvSpPr txBox="1"/>
          <p:nvPr>
            <p:ph idx="1" type="subTitle"/>
          </p:nvPr>
        </p:nvSpPr>
        <p:spPr>
          <a:xfrm>
            <a:off x="4523500" y="1212525"/>
            <a:ext cx="3905400" cy="12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34" name="Google Shape;4734;p57"/>
          <p:cNvSpPr txBox="1"/>
          <p:nvPr>
            <p:ph type="title"/>
          </p:nvPr>
        </p:nvSpPr>
        <p:spPr>
          <a:xfrm>
            <a:off x="4523500" y="535000"/>
            <a:ext cx="39054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4735" name="Shape 4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6" name="Google Shape;4736;p58"/>
          <p:cNvSpPr txBox="1"/>
          <p:nvPr>
            <p:ph idx="1" type="subTitle"/>
          </p:nvPr>
        </p:nvSpPr>
        <p:spPr>
          <a:xfrm>
            <a:off x="720000" y="1136275"/>
            <a:ext cx="5284500" cy="23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37" name="Google Shape;4737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38" name="Google Shape;4738;p58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9" name="Google Shape;4739;p58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40" name="Google Shape;4740;p58"/>
          <p:cNvGrpSpPr/>
          <p:nvPr/>
        </p:nvGrpSpPr>
        <p:grpSpPr>
          <a:xfrm flipH="1">
            <a:off x="933208" y="3981633"/>
            <a:ext cx="2485607" cy="1253738"/>
            <a:chOff x="-2840551" y="3766321"/>
            <a:chExt cx="2485607" cy="1253738"/>
          </a:xfrm>
        </p:grpSpPr>
        <p:sp>
          <p:nvSpPr>
            <p:cNvPr id="4741" name="Google Shape;4741;p58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8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8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8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8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8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8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8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8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8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8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8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8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8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8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8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8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8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8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8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8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8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8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8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8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8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8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8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8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8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8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8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8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8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8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8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8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8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8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8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8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8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8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8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8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8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8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8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8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8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8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8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8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8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8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8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8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8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8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8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8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8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8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8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8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8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8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8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8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8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8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8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8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8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8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8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8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8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8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8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8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8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8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8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8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8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8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8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8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8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8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8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8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8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8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8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8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8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8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8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8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8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8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8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8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8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8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8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8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8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8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8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8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8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8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8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8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8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8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8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8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8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8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8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8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8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8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8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8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8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8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8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8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8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8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8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8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8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8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8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8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8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8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8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8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8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8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8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8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8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8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8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8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8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8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8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8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8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8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8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8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8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8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8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8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8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8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8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8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8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8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8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8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8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8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8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8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8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8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8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8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8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8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8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8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8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8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8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8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8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8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8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8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8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8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8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8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8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8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8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8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8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8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8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8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8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8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8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8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8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8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8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8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8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8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8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8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8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8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8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8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8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8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8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8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8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8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8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8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8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8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8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8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8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8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8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8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8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8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8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8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8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8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8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8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8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8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8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8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8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8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8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8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8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8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6" name="Google Shape;4996;p58"/>
          <p:cNvGrpSpPr/>
          <p:nvPr/>
        </p:nvGrpSpPr>
        <p:grpSpPr>
          <a:xfrm flipH="1">
            <a:off x="6653417" y="3671588"/>
            <a:ext cx="1112563" cy="1471813"/>
            <a:chOff x="8507325" y="3090185"/>
            <a:chExt cx="982569" cy="1299844"/>
          </a:xfrm>
        </p:grpSpPr>
        <p:sp>
          <p:nvSpPr>
            <p:cNvPr id="4997" name="Google Shape;4997;p58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8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8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8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8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8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8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8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8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8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8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8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8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8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8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8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8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8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8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8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8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8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8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8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8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8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8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8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8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8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8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8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8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8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8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8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8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8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8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8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8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8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8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8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8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8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8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8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8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8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8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8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8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8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8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8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8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8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8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8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8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8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8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8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8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8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8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8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8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8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8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8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8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8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8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8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8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8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8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5076" name="Shape 5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7" name="Google Shape;5077;p59"/>
          <p:cNvSpPr txBox="1"/>
          <p:nvPr>
            <p:ph idx="1" type="subTitle"/>
          </p:nvPr>
        </p:nvSpPr>
        <p:spPr>
          <a:xfrm>
            <a:off x="720000" y="2517300"/>
            <a:ext cx="31377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8" name="Google Shape;5078;p59"/>
          <p:cNvSpPr txBox="1"/>
          <p:nvPr>
            <p:ph type="title"/>
          </p:nvPr>
        </p:nvSpPr>
        <p:spPr>
          <a:xfrm>
            <a:off x="720000" y="1356750"/>
            <a:ext cx="3137700" cy="114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79" name="Google Shape;5079;p59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0" name="Google Shape;5080;p59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1" name="Google Shape;5081;p59"/>
          <p:cNvGrpSpPr/>
          <p:nvPr/>
        </p:nvGrpSpPr>
        <p:grpSpPr>
          <a:xfrm>
            <a:off x="1011765" y="3781459"/>
            <a:ext cx="2700612" cy="1362186"/>
            <a:chOff x="-2840551" y="3766321"/>
            <a:chExt cx="2485607" cy="1253738"/>
          </a:xfrm>
        </p:grpSpPr>
        <p:sp>
          <p:nvSpPr>
            <p:cNvPr id="5082" name="Google Shape;5082;p59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9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9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9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9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9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9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9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9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9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9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9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9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9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9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9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9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9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9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9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9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9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9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9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9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9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9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9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9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9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9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9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9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9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9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9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9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9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9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9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9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9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9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9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9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9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9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9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9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9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9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9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9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9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9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9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9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9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9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9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9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9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9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9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9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9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9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9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9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9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9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9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9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9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9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9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9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9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9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9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9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9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9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9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9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9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9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9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9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9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9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9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9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9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9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9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9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9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9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9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9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9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9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9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9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9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9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9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9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9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9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9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9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9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9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9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9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9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9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9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9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9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9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9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9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9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9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9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9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9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9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9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9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9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9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9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9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9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9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9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9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9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9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9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9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9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9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9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9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9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9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9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9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9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9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9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9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9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9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9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9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9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9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9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9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9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9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9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9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9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9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9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9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9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9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9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9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9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9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9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9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9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9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9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9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9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9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9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9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9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9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9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9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9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9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9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9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9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9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9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9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9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9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9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9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9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9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9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9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9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9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9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9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9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9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9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9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9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9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9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9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9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9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9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9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9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9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9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9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9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9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9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9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9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9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9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9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9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9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9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9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9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9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9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9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9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9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9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9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9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9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9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9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9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9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7" name="Google Shape;5337;p59"/>
          <p:cNvGrpSpPr/>
          <p:nvPr/>
        </p:nvGrpSpPr>
        <p:grpSpPr>
          <a:xfrm>
            <a:off x="5423202" y="3888966"/>
            <a:ext cx="2615442" cy="1243888"/>
            <a:chOff x="6164176" y="3813980"/>
            <a:chExt cx="2773240" cy="1318936"/>
          </a:xfrm>
        </p:grpSpPr>
        <p:sp>
          <p:nvSpPr>
            <p:cNvPr id="5338" name="Google Shape;5338;p59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9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9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9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9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9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9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9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9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9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9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9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9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9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9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9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9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9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9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9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9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9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9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9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9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9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9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9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9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9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9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9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9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9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9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9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9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9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9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9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9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9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9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9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9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9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9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9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9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9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9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9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9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9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9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9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9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9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9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9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9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9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9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9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9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9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9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9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9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9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9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9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9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9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9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9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9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9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9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9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9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9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9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9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9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9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9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9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9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9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9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9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9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9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9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9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9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9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9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9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9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9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9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9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9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9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9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9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9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9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9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9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9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9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9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9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9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9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9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9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9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9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9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9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9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9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9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9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9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9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9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9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9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9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9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9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9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9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9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9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9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9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9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9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9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9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9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9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9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9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9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9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9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9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9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9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9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9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9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9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9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9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9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9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9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9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5504" name="Shape 5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5" name="Google Shape;5505;p60"/>
          <p:cNvSpPr txBox="1"/>
          <p:nvPr>
            <p:ph idx="1" type="subTitle"/>
          </p:nvPr>
        </p:nvSpPr>
        <p:spPr>
          <a:xfrm>
            <a:off x="1543073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6" name="Google Shape;5506;p60"/>
          <p:cNvSpPr txBox="1"/>
          <p:nvPr>
            <p:ph idx="2" type="subTitle"/>
          </p:nvPr>
        </p:nvSpPr>
        <p:spPr>
          <a:xfrm>
            <a:off x="5197948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7" name="Google Shape;5507;p60"/>
          <p:cNvSpPr txBox="1"/>
          <p:nvPr>
            <p:ph idx="3" type="subTitle"/>
          </p:nvPr>
        </p:nvSpPr>
        <p:spPr>
          <a:xfrm>
            <a:off x="1543073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8" name="Google Shape;5508;p60"/>
          <p:cNvSpPr txBox="1"/>
          <p:nvPr>
            <p:ph idx="4" type="subTitle"/>
          </p:nvPr>
        </p:nvSpPr>
        <p:spPr>
          <a:xfrm>
            <a:off x="5197948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9" name="Google Shape;5509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10" name="Google Shape;5510;p60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1" name="Google Shape;5511;p60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12" name="Google Shape;5512;p60"/>
          <p:cNvGrpSpPr/>
          <p:nvPr/>
        </p:nvGrpSpPr>
        <p:grpSpPr>
          <a:xfrm flipH="1">
            <a:off x="6484452" y="4100124"/>
            <a:ext cx="1944440" cy="1043145"/>
            <a:chOff x="6361866" y="4283898"/>
            <a:chExt cx="1601944" cy="859404"/>
          </a:xfrm>
        </p:grpSpPr>
        <p:sp>
          <p:nvSpPr>
            <p:cNvPr id="5513" name="Google Shape;5513;p60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14" name="Google Shape;5514;p60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5515" name="Google Shape;5515;p60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6" name="Google Shape;5516;p60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7" name="Google Shape;5517;p60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8" name="Google Shape;5518;p60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9" name="Google Shape;5519;p60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0" name="Google Shape;5520;p60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1" name="Google Shape;5521;p60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2" name="Google Shape;5522;p60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3" name="Google Shape;5523;p60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4" name="Google Shape;5524;p60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5" name="Google Shape;5525;p60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6" name="Google Shape;5526;p60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7" name="Google Shape;5527;p60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8" name="Google Shape;5528;p60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9" name="Google Shape;5529;p60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0" name="Google Shape;5530;p60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1" name="Google Shape;5531;p60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2" name="Google Shape;5532;p60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3" name="Google Shape;5533;p60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4" name="Google Shape;5534;p60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5" name="Google Shape;5535;p60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6" name="Google Shape;5536;p60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7" name="Google Shape;5537;p60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8" name="Google Shape;5538;p60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9" name="Google Shape;5539;p60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0" name="Google Shape;5540;p60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1" name="Google Shape;5541;p60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2" name="Google Shape;5542;p60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3" name="Google Shape;5543;p60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4" name="Google Shape;5544;p60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5" name="Google Shape;5545;p60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6" name="Google Shape;5546;p60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7" name="Google Shape;5547;p60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8" name="Google Shape;5548;p60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9" name="Google Shape;5549;p60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0" name="Google Shape;5550;p60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1" name="Google Shape;5551;p60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2" name="Google Shape;5552;p60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3" name="Google Shape;5553;p60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4" name="Google Shape;5554;p60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5" name="Google Shape;5555;p60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6" name="Google Shape;5556;p60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7" name="Google Shape;5557;p60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8" name="Google Shape;5558;p60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9" name="Google Shape;5559;p60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0" name="Google Shape;5560;p60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1" name="Google Shape;5561;p60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2" name="Google Shape;5562;p60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3" name="Google Shape;5563;p60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4" name="Google Shape;5564;p60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5" name="Google Shape;5565;p60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6" name="Google Shape;5566;p60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7" name="Google Shape;5567;p60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8" name="Google Shape;5568;p60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9" name="Google Shape;5569;p60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0" name="Google Shape;5570;p60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1" name="Google Shape;5571;p60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2" name="Google Shape;5572;p60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3" name="Google Shape;5573;p60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4" name="Google Shape;5574;p60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5" name="Google Shape;5575;p60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6" name="Google Shape;5576;p60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7" name="Google Shape;5577;p60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8" name="Google Shape;5578;p60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9" name="Google Shape;5579;p60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60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60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60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60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60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60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60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60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60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60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60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60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60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60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60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60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60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60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60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60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60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60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60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60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60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5" name="Google Shape;5605;p60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6" name="Google Shape;5606;p60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7" name="Google Shape;5607;p60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8" name="Google Shape;5608;p60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9" name="Google Shape;5609;p60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10" name="Google Shape;5610;p60"/>
          <p:cNvGrpSpPr/>
          <p:nvPr/>
        </p:nvGrpSpPr>
        <p:grpSpPr>
          <a:xfrm>
            <a:off x="947760" y="3828690"/>
            <a:ext cx="2764643" cy="1314847"/>
            <a:chOff x="6164176" y="3813980"/>
            <a:chExt cx="2773240" cy="1318936"/>
          </a:xfrm>
        </p:grpSpPr>
        <p:sp>
          <p:nvSpPr>
            <p:cNvPr id="5611" name="Google Shape;5611;p60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60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60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60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60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60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60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60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60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60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60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60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60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60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60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60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60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60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60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60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60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60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60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60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60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60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60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60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60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60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60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60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60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60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60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60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60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60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60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60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60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60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60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60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60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60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60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60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60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60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60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60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60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60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60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60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60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60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60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60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60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60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60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60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60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60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60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60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60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60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60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60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60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60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60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60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60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60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60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60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60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60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60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60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60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60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60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60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60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60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60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60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60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60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60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60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60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60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60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60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60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60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60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60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60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60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60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60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60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60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60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60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60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60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60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60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60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60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60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60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60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60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60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60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60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60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60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60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60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60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60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60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60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60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60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60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60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60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60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60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60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60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60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60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60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60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60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60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60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60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60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60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60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60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60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60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60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60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60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60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60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60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60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60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60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60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5777" name="Shape 5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8" name="Google Shape;5778;p61"/>
          <p:cNvSpPr txBox="1"/>
          <p:nvPr>
            <p:ph idx="1" type="subTitle"/>
          </p:nvPr>
        </p:nvSpPr>
        <p:spPr>
          <a:xfrm>
            <a:off x="7200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79" name="Google Shape;5779;p61"/>
          <p:cNvSpPr txBox="1"/>
          <p:nvPr>
            <p:ph idx="2" type="subTitle"/>
          </p:nvPr>
        </p:nvSpPr>
        <p:spPr>
          <a:xfrm>
            <a:off x="7200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0" name="Google Shape;5780;p61"/>
          <p:cNvSpPr txBox="1"/>
          <p:nvPr>
            <p:ph idx="3" type="subTitle"/>
          </p:nvPr>
        </p:nvSpPr>
        <p:spPr>
          <a:xfrm>
            <a:off x="32976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1" name="Google Shape;5781;p61"/>
          <p:cNvSpPr txBox="1"/>
          <p:nvPr>
            <p:ph idx="4" type="subTitle"/>
          </p:nvPr>
        </p:nvSpPr>
        <p:spPr>
          <a:xfrm>
            <a:off x="58752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2" name="Google Shape;5782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83" name="Google Shape;5783;p61"/>
          <p:cNvSpPr txBox="1"/>
          <p:nvPr>
            <p:ph idx="5" type="subTitle"/>
          </p:nvPr>
        </p:nvSpPr>
        <p:spPr>
          <a:xfrm>
            <a:off x="32976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84" name="Google Shape;5784;p61"/>
          <p:cNvSpPr txBox="1"/>
          <p:nvPr>
            <p:ph idx="6" type="subTitle"/>
          </p:nvPr>
        </p:nvSpPr>
        <p:spPr>
          <a:xfrm>
            <a:off x="58752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85" name="Google Shape;5785;p61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6" name="Google Shape;5786;p61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87" name="Google Shape;5787;p61"/>
          <p:cNvGrpSpPr/>
          <p:nvPr/>
        </p:nvGrpSpPr>
        <p:grpSpPr>
          <a:xfrm>
            <a:off x="751599" y="3989183"/>
            <a:ext cx="2485607" cy="1253738"/>
            <a:chOff x="-2840551" y="3766321"/>
            <a:chExt cx="2485607" cy="1253738"/>
          </a:xfrm>
        </p:grpSpPr>
        <p:sp>
          <p:nvSpPr>
            <p:cNvPr id="5788" name="Google Shape;5788;p61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61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61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61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61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61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61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61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61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61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61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61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61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61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61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61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61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61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61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61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61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61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61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61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61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61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61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61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61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61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61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61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61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61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61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61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61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61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61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61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61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61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61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61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61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61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61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61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61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61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61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61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61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61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61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61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61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61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61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61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61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61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61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61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61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61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61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61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61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61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61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61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61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61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61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61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61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61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61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61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61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61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61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61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61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61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61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61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61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61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61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61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61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61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61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61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61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61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61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61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61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61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61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61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61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61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61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61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61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61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61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61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61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61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61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61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61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61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61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61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61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61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61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61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61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61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61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61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61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61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61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61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61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61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61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61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61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61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61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61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61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61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61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61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61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61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61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61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61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61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61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61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61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61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61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61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61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61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61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61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61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61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61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61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61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61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61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61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61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61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61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61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61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61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61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61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61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61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61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61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61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61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61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61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61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61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61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61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61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61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61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61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61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61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61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61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61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61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61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61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61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61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61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61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61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61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61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61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61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61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61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61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61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61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61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61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61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61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61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61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61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61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61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61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61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61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61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61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61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61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61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61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61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61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61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61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61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61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61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61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61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61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61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61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61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61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61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61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61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61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61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61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61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61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61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3" name="Google Shape;6043;p61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6044" name="Google Shape;6044;p61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45" name="Google Shape;6045;p61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6046" name="Google Shape;6046;p61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7" name="Google Shape;6047;p61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8" name="Google Shape;6048;p61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9" name="Google Shape;6049;p61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0" name="Google Shape;6050;p61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1" name="Google Shape;6051;p61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2" name="Google Shape;6052;p61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3" name="Google Shape;6053;p61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4" name="Google Shape;6054;p61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5" name="Google Shape;6055;p61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6" name="Google Shape;6056;p61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7" name="Google Shape;6057;p61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8" name="Google Shape;6058;p61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9" name="Google Shape;6059;p61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0" name="Google Shape;6060;p61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1" name="Google Shape;6061;p61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2" name="Google Shape;6062;p61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3" name="Google Shape;6063;p61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4" name="Google Shape;6064;p61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5" name="Google Shape;6065;p61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6" name="Google Shape;6066;p61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7" name="Google Shape;6067;p61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8" name="Google Shape;6068;p61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9" name="Google Shape;6069;p61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0" name="Google Shape;6070;p61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1" name="Google Shape;6071;p61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2" name="Google Shape;6072;p61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3" name="Google Shape;6073;p61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4" name="Google Shape;6074;p61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5" name="Google Shape;6075;p61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6" name="Google Shape;6076;p61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7" name="Google Shape;6077;p61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8" name="Google Shape;6078;p61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9" name="Google Shape;6079;p61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0" name="Google Shape;6080;p61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1" name="Google Shape;6081;p61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2" name="Google Shape;6082;p61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3" name="Google Shape;6083;p61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4" name="Google Shape;6084;p61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61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6" name="Google Shape;6086;p61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7" name="Google Shape;6087;p61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8" name="Google Shape;6088;p61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9" name="Google Shape;6089;p61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0" name="Google Shape;6090;p61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1" name="Google Shape;6091;p61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61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61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61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5" name="Google Shape;6095;p61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6" name="Google Shape;6096;p61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7" name="Google Shape;6097;p61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8" name="Google Shape;6098;p61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9" name="Google Shape;6099;p61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0" name="Google Shape;6100;p61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1" name="Google Shape;6101;p61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2" name="Google Shape;6102;p61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3" name="Google Shape;6103;p61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4" name="Google Shape;6104;p61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5" name="Google Shape;6105;p61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6" name="Google Shape;6106;p61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7" name="Google Shape;6107;p61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8" name="Google Shape;6108;p61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9" name="Google Shape;6109;p61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0" name="Google Shape;6110;p61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1" name="Google Shape;6111;p61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2" name="Google Shape;6112;p61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3" name="Google Shape;6113;p61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4" name="Google Shape;6114;p61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61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6" name="Google Shape;6116;p61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7" name="Google Shape;6117;p61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8" name="Google Shape;6118;p61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9" name="Google Shape;6119;p61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0" name="Google Shape;6120;p61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61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61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61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61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61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61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61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61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61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61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61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61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61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61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61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61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61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61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61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0" name="Google Shape;6140;p61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6141" name="Shape 6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2" name="Google Shape;6142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43" name="Google Shape;6143;p62"/>
          <p:cNvSpPr txBox="1"/>
          <p:nvPr>
            <p:ph idx="1" type="subTitle"/>
          </p:nvPr>
        </p:nvSpPr>
        <p:spPr>
          <a:xfrm>
            <a:off x="1553900" y="1249300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44" name="Google Shape;6144;p62"/>
          <p:cNvSpPr txBox="1"/>
          <p:nvPr>
            <p:ph idx="2" type="subTitle"/>
          </p:nvPr>
        </p:nvSpPr>
        <p:spPr>
          <a:xfrm>
            <a:off x="1553900" y="17201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5" name="Google Shape;6145;p62"/>
          <p:cNvSpPr txBox="1"/>
          <p:nvPr>
            <p:ph idx="3" type="subTitle"/>
          </p:nvPr>
        </p:nvSpPr>
        <p:spPr>
          <a:xfrm>
            <a:off x="1553900" y="28398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6" name="Google Shape;6146;p62"/>
          <p:cNvSpPr txBox="1"/>
          <p:nvPr>
            <p:ph idx="4" type="subTitle"/>
          </p:nvPr>
        </p:nvSpPr>
        <p:spPr>
          <a:xfrm>
            <a:off x="1553900" y="39595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7" name="Google Shape;6147;p62"/>
          <p:cNvSpPr txBox="1"/>
          <p:nvPr>
            <p:ph idx="5" type="subTitle"/>
          </p:nvPr>
        </p:nvSpPr>
        <p:spPr>
          <a:xfrm>
            <a:off x="1553900" y="2368999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48" name="Google Shape;6148;p62"/>
          <p:cNvSpPr txBox="1"/>
          <p:nvPr>
            <p:ph idx="6" type="subTitle"/>
          </p:nvPr>
        </p:nvSpPr>
        <p:spPr>
          <a:xfrm>
            <a:off x="1553900" y="3488697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49" name="Google Shape;6149;p62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0" name="Google Shape;6150;p62"/>
          <p:cNvSpPr/>
          <p:nvPr/>
        </p:nvSpPr>
        <p:spPr>
          <a:xfrm flipH="1">
            <a:off x="11" y="4638626"/>
            <a:ext cx="9143989" cy="504927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6151" name="Shape 6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2" name="Google Shape;6152;p63"/>
          <p:cNvSpPr txBox="1"/>
          <p:nvPr>
            <p:ph idx="1" type="subTitle"/>
          </p:nvPr>
        </p:nvSpPr>
        <p:spPr>
          <a:xfrm>
            <a:off x="1522775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53" name="Google Shape;6153;p63"/>
          <p:cNvSpPr txBox="1"/>
          <p:nvPr>
            <p:ph idx="2" type="subTitle"/>
          </p:nvPr>
        </p:nvSpPr>
        <p:spPr>
          <a:xfrm>
            <a:off x="152277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4" name="Google Shape;6154;p63"/>
          <p:cNvSpPr txBox="1"/>
          <p:nvPr>
            <p:ph idx="3" type="subTitle"/>
          </p:nvPr>
        </p:nvSpPr>
        <p:spPr>
          <a:xfrm>
            <a:off x="520062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5" name="Google Shape;6155;p63"/>
          <p:cNvSpPr txBox="1"/>
          <p:nvPr>
            <p:ph idx="4" type="subTitle"/>
          </p:nvPr>
        </p:nvSpPr>
        <p:spPr>
          <a:xfrm>
            <a:off x="152277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6" name="Google Shape;6156;p63"/>
          <p:cNvSpPr txBox="1"/>
          <p:nvPr>
            <p:ph idx="5" type="subTitle"/>
          </p:nvPr>
        </p:nvSpPr>
        <p:spPr>
          <a:xfrm>
            <a:off x="520062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7" name="Google Shape;6157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58" name="Google Shape;6158;p63"/>
          <p:cNvSpPr txBox="1"/>
          <p:nvPr>
            <p:ph idx="6" type="subTitle"/>
          </p:nvPr>
        </p:nvSpPr>
        <p:spPr>
          <a:xfrm>
            <a:off x="1522775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59" name="Google Shape;6159;p63"/>
          <p:cNvSpPr txBox="1"/>
          <p:nvPr>
            <p:ph idx="7" type="subTitle"/>
          </p:nvPr>
        </p:nvSpPr>
        <p:spPr>
          <a:xfrm>
            <a:off x="5200624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60" name="Google Shape;6160;p63"/>
          <p:cNvSpPr txBox="1"/>
          <p:nvPr>
            <p:ph idx="8" type="subTitle"/>
          </p:nvPr>
        </p:nvSpPr>
        <p:spPr>
          <a:xfrm>
            <a:off x="5200623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61" name="Google Shape;6161;p63"/>
          <p:cNvSpPr/>
          <p:nvPr/>
        </p:nvSpPr>
        <p:spPr>
          <a:xfrm flipH="1">
            <a:off x="11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2" name="Google Shape;6162;p63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3" name="Google Shape;6163;p63"/>
          <p:cNvGrpSpPr/>
          <p:nvPr/>
        </p:nvGrpSpPr>
        <p:grpSpPr>
          <a:xfrm flipH="1">
            <a:off x="1132999" y="3989183"/>
            <a:ext cx="2485607" cy="1253738"/>
            <a:chOff x="-2840551" y="3766321"/>
            <a:chExt cx="2485607" cy="1253738"/>
          </a:xfrm>
        </p:grpSpPr>
        <p:sp>
          <p:nvSpPr>
            <p:cNvPr id="6164" name="Google Shape;6164;p63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63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63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63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63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63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63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63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63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63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63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63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63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63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63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63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63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63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63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63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63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63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63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63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63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63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63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63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63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63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63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63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63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63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63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63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63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63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63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63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63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63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63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63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63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63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63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63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63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63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63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63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63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63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63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63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63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63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63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63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63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63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63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63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63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63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63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63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63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63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63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63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63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63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63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63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63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63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63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63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63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63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63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63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63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63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63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63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63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63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63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63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63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63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63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63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63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63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63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63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63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63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63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63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63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63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63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63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63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63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63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63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63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63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63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63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63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63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63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63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63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63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63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63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63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63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63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63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63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63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63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63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63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63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63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63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63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63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63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63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63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63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63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63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63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63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63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63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63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63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63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63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63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63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63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63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63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63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63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63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63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63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63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63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63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63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63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63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63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63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63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63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63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63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63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63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63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63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63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63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63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63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63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63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63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63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63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63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63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63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63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63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63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63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63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63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63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63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63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63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63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63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63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63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63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63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63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63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63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63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63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63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63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63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63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63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63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63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63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63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63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63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63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63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63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63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63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63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63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63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63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63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63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63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63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63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63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63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63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63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63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63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63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63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63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63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63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63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63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63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63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63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63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63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63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6419" name="Shape 6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0" name="Google Shape;6420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421" name="Google Shape;6421;p64"/>
          <p:cNvSpPr txBox="1"/>
          <p:nvPr>
            <p:ph idx="1" type="subTitle"/>
          </p:nvPr>
        </p:nvSpPr>
        <p:spPr>
          <a:xfrm>
            <a:off x="7200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2" name="Google Shape;6422;p64"/>
          <p:cNvSpPr txBox="1"/>
          <p:nvPr>
            <p:ph idx="2" type="subTitle"/>
          </p:nvPr>
        </p:nvSpPr>
        <p:spPr>
          <a:xfrm>
            <a:off x="34038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3" name="Google Shape;6423;p64"/>
          <p:cNvSpPr txBox="1"/>
          <p:nvPr>
            <p:ph idx="3" type="subTitle"/>
          </p:nvPr>
        </p:nvSpPr>
        <p:spPr>
          <a:xfrm>
            <a:off x="60876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4" name="Google Shape;6424;p64"/>
          <p:cNvSpPr txBox="1"/>
          <p:nvPr>
            <p:ph idx="4" type="subTitle"/>
          </p:nvPr>
        </p:nvSpPr>
        <p:spPr>
          <a:xfrm>
            <a:off x="7200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5" name="Google Shape;6425;p64"/>
          <p:cNvSpPr txBox="1"/>
          <p:nvPr>
            <p:ph idx="5" type="subTitle"/>
          </p:nvPr>
        </p:nvSpPr>
        <p:spPr>
          <a:xfrm>
            <a:off x="34038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6" name="Google Shape;6426;p64"/>
          <p:cNvSpPr txBox="1"/>
          <p:nvPr>
            <p:ph idx="6" type="subTitle"/>
          </p:nvPr>
        </p:nvSpPr>
        <p:spPr>
          <a:xfrm>
            <a:off x="60876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7" name="Google Shape;6427;p64"/>
          <p:cNvSpPr txBox="1"/>
          <p:nvPr>
            <p:ph idx="7" type="subTitle"/>
          </p:nvPr>
        </p:nvSpPr>
        <p:spPr>
          <a:xfrm>
            <a:off x="7151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28" name="Google Shape;6428;p64"/>
          <p:cNvSpPr txBox="1"/>
          <p:nvPr>
            <p:ph idx="8" type="subTitle"/>
          </p:nvPr>
        </p:nvSpPr>
        <p:spPr>
          <a:xfrm>
            <a:off x="34038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29" name="Google Shape;6429;p64"/>
          <p:cNvSpPr txBox="1"/>
          <p:nvPr>
            <p:ph idx="9" type="subTitle"/>
          </p:nvPr>
        </p:nvSpPr>
        <p:spPr>
          <a:xfrm>
            <a:off x="60925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30" name="Google Shape;6430;p64"/>
          <p:cNvSpPr txBox="1"/>
          <p:nvPr>
            <p:ph idx="13" type="subTitle"/>
          </p:nvPr>
        </p:nvSpPr>
        <p:spPr>
          <a:xfrm>
            <a:off x="7151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31" name="Google Shape;6431;p64"/>
          <p:cNvSpPr txBox="1"/>
          <p:nvPr>
            <p:ph idx="14" type="subTitle"/>
          </p:nvPr>
        </p:nvSpPr>
        <p:spPr>
          <a:xfrm>
            <a:off x="34038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32" name="Google Shape;6432;p64"/>
          <p:cNvSpPr txBox="1"/>
          <p:nvPr>
            <p:ph idx="15" type="subTitle"/>
          </p:nvPr>
        </p:nvSpPr>
        <p:spPr>
          <a:xfrm>
            <a:off x="60925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33" name="Google Shape;6433;p64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4" name="Google Shape;6434;p64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5" name="Google Shape;6435;p64"/>
          <p:cNvGrpSpPr/>
          <p:nvPr/>
        </p:nvGrpSpPr>
        <p:grpSpPr>
          <a:xfrm>
            <a:off x="1319098" y="4032769"/>
            <a:ext cx="2325315" cy="762838"/>
            <a:chOff x="1046650" y="876625"/>
            <a:chExt cx="1838775" cy="603225"/>
          </a:xfrm>
        </p:grpSpPr>
        <p:sp>
          <p:nvSpPr>
            <p:cNvPr id="6436" name="Google Shape;6436;p64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64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64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64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64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64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64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64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64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64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64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64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64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64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64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64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64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64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64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64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64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64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64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64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64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64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64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64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64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64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6" name="Google Shape;6466;p64"/>
          <p:cNvGrpSpPr/>
          <p:nvPr/>
        </p:nvGrpSpPr>
        <p:grpSpPr>
          <a:xfrm>
            <a:off x="6614978" y="4263528"/>
            <a:ext cx="1383494" cy="453866"/>
            <a:chOff x="1046650" y="876625"/>
            <a:chExt cx="1838775" cy="603225"/>
          </a:xfrm>
        </p:grpSpPr>
        <p:sp>
          <p:nvSpPr>
            <p:cNvPr id="6467" name="Google Shape;6467;p64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64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64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64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64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64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64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64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64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64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64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64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64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64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64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64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64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64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64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64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64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64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64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64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64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64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64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64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64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64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6497" name="Shape 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8" name="Google Shape;6498;p65"/>
          <p:cNvSpPr txBox="1"/>
          <p:nvPr>
            <p:ph hasCustomPrompt="1" type="title"/>
          </p:nvPr>
        </p:nvSpPr>
        <p:spPr>
          <a:xfrm>
            <a:off x="5062416" y="1333036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6499" name="Google Shape;6499;p65"/>
          <p:cNvSpPr txBox="1"/>
          <p:nvPr>
            <p:ph idx="1" type="subTitle"/>
          </p:nvPr>
        </p:nvSpPr>
        <p:spPr>
          <a:xfrm>
            <a:off x="506233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0" name="Google Shape;6500;p65"/>
          <p:cNvSpPr txBox="1"/>
          <p:nvPr>
            <p:ph hasCustomPrompt="1" idx="2" type="title"/>
          </p:nvPr>
        </p:nvSpPr>
        <p:spPr>
          <a:xfrm>
            <a:off x="1426941" y="1333160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6501" name="Google Shape;6501;p65"/>
          <p:cNvSpPr txBox="1"/>
          <p:nvPr>
            <p:ph idx="3" type="subTitle"/>
          </p:nvPr>
        </p:nvSpPr>
        <p:spPr>
          <a:xfrm>
            <a:off x="142688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2" name="Google Shape;6502;p65"/>
          <p:cNvSpPr txBox="1"/>
          <p:nvPr>
            <p:ph idx="4" type="subTitle"/>
          </p:nvPr>
        </p:nvSpPr>
        <p:spPr>
          <a:xfrm>
            <a:off x="142689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03" name="Google Shape;6503;p65"/>
          <p:cNvSpPr txBox="1"/>
          <p:nvPr>
            <p:ph idx="5" type="subTitle"/>
          </p:nvPr>
        </p:nvSpPr>
        <p:spPr>
          <a:xfrm>
            <a:off x="506234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04" name="Google Shape;6504;p65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05" name="Google Shape;6505;p65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6" name="Google Shape;6506;p65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07" name="Google Shape;6507;p65"/>
          <p:cNvGrpSpPr/>
          <p:nvPr/>
        </p:nvGrpSpPr>
        <p:grpSpPr>
          <a:xfrm>
            <a:off x="5280374" y="3981633"/>
            <a:ext cx="2485607" cy="1253738"/>
            <a:chOff x="-2840551" y="3766321"/>
            <a:chExt cx="2485607" cy="1253738"/>
          </a:xfrm>
        </p:grpSpPr>
        <p:sp>
          <p:nvSpPr>
            <p:cNvPr id="6508" name="Google Shape;6508;p65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65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65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65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65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65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65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65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65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65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65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65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65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65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65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65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65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65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65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65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65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65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65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65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65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65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65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65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65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65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65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65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65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65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65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65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65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65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65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65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65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65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65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65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65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65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65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65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65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65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65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65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65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65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65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65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65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65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65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65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65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65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65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65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65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65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65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65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65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65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65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65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65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65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65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65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65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65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65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65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65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65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65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65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65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65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65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65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65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65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65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65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65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65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65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65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65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65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65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65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65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65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65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65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65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65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65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65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65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65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65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65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65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65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65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65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65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65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65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65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65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65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65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65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65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65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65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65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65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65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65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65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65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65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65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65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65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65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65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65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65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65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65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65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65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65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65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65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65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65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65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65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65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65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65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65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65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65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65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65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65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65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65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65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65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65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65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65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65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65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65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65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65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65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65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65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65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65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65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65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65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65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65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65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65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65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65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65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65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65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65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65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65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65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65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65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65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65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65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65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65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65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65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65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65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65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65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65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65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65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65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65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65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65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65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65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65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65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65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65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65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65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65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65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65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65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65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65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65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65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65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65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65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65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65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65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65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65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65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65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65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65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65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65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65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65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65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65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65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65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65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65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65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65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65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3" name="Google Shape;6763;p65"/>
          <p:cNvGrpSpPr/>
          <p:nvPr/>
        </p:nvGrpSpPr>
        <p:grpSpPr>
          <a:xfrm>
            <a:off x="933208" y="3671588"/>
            <a:ext cx="1112563" cy="1471813"/>
            <a:chOff x="8507325" y="3090185"/>
            <a:chExt cx="982569" cy="1299844"/>
          </a:xfrm>
        </p:grpSpPr>
        <p:sp>
          <p:nvSpPr>
            <p:cNvPr id="6764" name="Google Shape;6764;p65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65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65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65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65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65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65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65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65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65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65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65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65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65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65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65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65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65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65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65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65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65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65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65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65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65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65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65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65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65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65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65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65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65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65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65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65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65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65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65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65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65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65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65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65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65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65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65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65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65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65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65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65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65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65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65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65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65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65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65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65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65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65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65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65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65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65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65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65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65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65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65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65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65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65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65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65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65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65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6843" name="Shape 6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4" name="Google Shape;6844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45" name="Google Shape;6845;p66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6" name="Google Shape;6846;p66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6847" name="Shape 6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8" name="Google Shape;6848;p6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49" name="Google Shape;6849;p67"/>
          <p:cNvSpPr/>
          <p:nvPr/>
        </p:nvSpPr>
        <p:spPr>
          <a:xfrm flipH="1">
            <a:off x="11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0" name="Google Shape;6850;p67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51" name="Google Shape;6851;p67"/>
          <p:cNvGrpSpPr/>
          <p:nvPr/>
        </p:nvGrpSpPr>
        <p:grpSpPr>
          <a:xfrm flipH="1">
            <a:off x="5089494" y="3401455"/>
            <a:ext cx="3819157" cy="1741818"/>
            <a:chOff x="360325" y="3400350"/>
            <a:chExt cx="2914275" cy="1329125"/>
          </a:xfrm>
        </p:grpSpPr>
        <p:sp>
          <p:nvSpPr>
            <p:cNvPr id="6852" name="Google Shape;6852;p67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67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67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67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67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67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67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67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67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67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67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67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67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67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67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67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67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67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67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67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67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67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67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67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67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67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67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67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67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67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67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67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67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67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67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67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67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67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67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67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67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67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67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67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67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67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67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67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67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67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67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67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67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67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67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67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67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67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67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67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67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67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67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67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67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67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67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67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67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67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67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67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67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67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67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67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67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67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67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67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67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67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67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67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67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67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67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67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67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67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67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67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67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67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67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67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67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67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67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67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67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67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67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67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67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67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67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67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67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67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67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67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67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67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67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67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67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67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67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67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67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67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67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67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67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67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67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67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67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67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67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67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67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67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67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67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67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67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67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67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67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67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67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67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67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67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67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67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67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67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67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67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67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67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67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67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67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67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67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67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67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67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67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67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67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67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67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67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67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67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67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67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67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67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67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67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67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67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67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67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67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67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67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67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67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67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67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67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67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67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67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67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67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67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67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67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67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67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67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67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67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67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67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67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67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67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67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67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67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67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67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67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67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67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67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67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67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67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67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67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67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67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67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67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67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67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67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67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67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67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67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67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67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67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67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67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67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67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67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67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67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67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67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67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67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67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67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67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67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67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67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67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67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67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67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67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67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67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67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67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67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67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67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67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67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67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67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67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67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67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67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67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67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67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67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67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67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67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67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67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67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67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4" name="Google Shape;7134;p67"/>
          <p:cNvGrpSpPr/>
          <p:nvPr/>
        </p:nvGrpSpPr>
        <p:grpSpPr>
          <a:xfrm>
            <a:off x="1184278" y="4283898"/>
            <a:ext cx="1601944" cy="859404"/>
            <a:chOff x="6361866" y="4283898"/>
            <a:chExt cx="1601944" cy="859404"/>
          </a:xfrm>
        </p:grpSpPr>
        <p:sp>
          <p:nvSpPr>
            <p:cNvPr id="7135" name="Google Shape;7135;p67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36" name="Google Shape;7136;p67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7137" name="Google Shape;7137;p67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8" name="Google Shape;7138;p67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9" name="Google Shape;7139;p67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0" name="Google Shape;7140;p67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1" name="Google Shape;7141;p67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2" name="Google Shape;7142;p67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3" name="Google Shape;7143;p67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4" name="Google Shape;7144;p67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5" name="Google Shape;7145;p67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6" name="Google Shape;7146;p67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7" name="Google Shape;7147;p67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8" name="Google Shape;7148;p67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9" name="Google Shape;7149;p67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0" name="Google Shape;7150;p67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1" name="Google Shape;7151;p67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2" name="Google Shape;7152;p67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3" name="Google Shape;7153;p67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4" name="Google Shape;7154;p67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5" name="Google Shape;7155;p67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6" name="Google Shape;7156;p67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7" name="Google Shape;7157;p67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8" name="Google Shape;7158;p67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9" name="Google Shape;7159;p67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0" name="Google Shape;7160;p67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1" name="Google Shape;7161;p67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2" name="Google Shape;7162;p67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3" name="Google Shape;7163;p67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4" name="Google Shape;7164;p67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5" name="Google Shape;7165;p67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6" name="Google Shape;7166;p67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7" name="Google Shape;7167;p67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8" name="Google Shape;7168;p67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9" name="Google Shape;7169;p67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0" name="Google Shape;7170;p67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1" name="Google Shape;7171;p67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2" name="Google Shape;7172;p67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3" name="Google Shape;7173;p67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4" name="Google Shape;7174;p67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5" name="Google Shape;7175;p67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6" name="Google Shape;7176;p67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7" name="Google Shape;7177;p67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8" name="Google Shape;7178;p67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9" name="Google Shape;7179;p67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0" name="Google Shape;7180;p67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1" name="Google Shape;7181;p67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2" name="Google Shape;7182;p67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3" name="Google Shape;7183;p67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4" name="Google Shape;7184;p67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5" name="Google Shape;7185;p67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6" name="Google Shape;7186;p67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7" name="Google Shape;7187;p67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8" name="Google Shape;7188;p67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9" name="Google Shape;7189;p67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0" name="Google Shape;7190;p67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1" name="Google Shape;7191;p67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2" name="Google Shape;7192;p67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3" name="Google Shape;7193;p67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4" name="Google Shape;7194;p67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5" name="Google Shape;7195;p67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6" name="Google Shape;7196;p67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7" name="Google Shape;7197;p67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8" name="Google Shape;7198;p67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9" name="Google Shape;7199;p67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0" name="Google Shape;7200;p67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1" name="Google Shape;7201;p67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2" name="Google Shape;7202;p67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3" name="Google Shape;7203;p67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4" name="Google Shape;7204;p67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5" name="Google Shape;7205;p67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6" name="Google Shape;7206;p67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7" name="Google Shape;7207;p67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8" name="Google Shape;7208;p67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9" name="Google Shape;7209;p67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0" name="Google Shape;7210;p67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1" name="Google Shape;7211;p67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2" name="Google Shape;7212;p67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3" name="Google Shape;7213;p67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4" name="Google Shape;7214;p67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5" name="Google Shape;7215;p67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6" name="Google Shape;7216;p67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7" name="Google Shape;7217;p67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8" name="Google Shape;7218;p67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9" name="Google Shape;7219;p67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0" name="Google Shape;7220;p67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1" name="Google Shape;7221;p67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2" name="Google Shape;7222;p67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3" name="Google Shape;7223;p67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4" name="Google Shape;7224;p67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5" name="Google Shape;7225;p67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6" name="Google Shape;7226;p67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7" name="Google Shape;7227;p67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8" name="Google Shape;7228;p67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9" name="Google Shape;7229;p67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0" name="Google Shape;7230;p67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1" name="Google Shape;7231;p67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dk2"/>
        </a:solidFill>
      </p:bgPr>
    </p:bg>
    <p:spTree>
      <p:nvGrpSpPr>
        <p:cNvPr id="7232" name="Shape 7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3" name="Google Shape;7233;p68"/>
          <p:cNvSpPr txBox="1"/>
          <p:nvPr>
            <p:ph type="ctrTitle"/>
          </p:nvPr>
        </p:nvSpPr>
        <p:spPr>
          <a:xfrm>
            <a:off x="715100" y="535000"/>
            <a:ext cx="4657200" cy="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234" name="Google Shape;7234;p68"/>
          <p:cNvSpPr txBox="1"/>
          <p:nvPr>
            <p:ph idx="1" type="subTitle"/>
          </p:nvPr>
        </p:nvSpPr>
        <p:spPr>
          <a:xfrm>
            <a:off x="715100" y="1405900"/>
            <a:ext cx="46572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35" name="Google Shape;7235;p68"/>
          <p:cNvSpPr txBox="1"/>
          <p:nvPr/>
        </p:nvSpPr>
        <p:spPr>
          <a:xfrm>
            <a:off x="715100" y="3890325"/>
            <a:ext cx="37965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7236" name="Shape 7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7" name="Google Shape;7237;p69"/>
          <p:cNvGrpSpPr/>
          <p:nvPr/>
        </p:nvGrpSpPr>
        <p:grpSpPr>
          <a:xfrm rot="10800000">
            <a:off x="1322052" y="2712489"/>
            <a:ext cx="6499897" cy="3792018"/>
            <a:chOff x="12360534" y="2857594"/>
            <a:chExt cx="10416501" cy="7191387"/>
          </a:xfrm>
        </p:grpSpPr>
        <p:sp>
          <p:nvSpPr>
            <p:cNvPr id="7238" name="Google Shape;7238;p69"/>
            <p:cNvSpPr/>
            <p:nvPr/>
          </p:nvSpPr>
          <p:spPr>
            <a:xfrm rot="10580120">
              <a:off x="12560156" y="3171014"/>
              <a:ext cx="10017255" cy="6564547"/>
            </a:xfrm>
            <a:custGeom>
              <a:rect b="b" l="l" r="r" t="t"/>
              <a:pathLst>
                <a:path extrusionOk="0" h="119666" w="167282">
                  <a:moveTo>
                    <a:pt x="86408" y="1"/>
                  </a:moveTo>
                  <a:cubicBezTo>
                    <a:pt x="78779" y="1"/>
                    <a:pt x="70892" y="4192"/>
                    <a:pt x="63037" y="5501"/>
                  </a:cubicBezTo>
                  <a:cubicBezTo>
                    <a:pt x="61723" y="5719"/>
                    <a:pt x="60373" y="5862"/>
                    <a:pt x="59159" y="6411"/>
                  </a:cubicBezTo>
                  <a:cubicBezTo>
                    <a:pt x="57292" y="7253"/>
                    <a:pt x="55971" y="8940"/>
                    <a:pt x="54408" y="10265"/>
                  </a:cubicBezTo>
                  <a:cubicBezTo>
                    <a:pt x="49094" y="14760"/>
                    <a:pt x="41479" y="14791"/>
                    <a:pt x="34541" y="15346"/>
                  </a:cubicBezTo>
                  <a:cubicBezTo>
                    <a:pt x="27603" y="15903"/>
                    <a:pt x="19705" y="17951"/>
                    <a:pt x="16759" y="24257"/>
                  </a:cubicBezTo>
                  <a:cubicBezTo>
                    <a:pt x="15363" y="27247"/>
                    <a:pt x="15264" y="30920"/>
                    <a:pt x="13018" y="33337"/>
                  </a:cubicBezTo>
                  <a:cubicBezTo>
                    <a:pt x="11676" y="34780"/>
                    <a:pt x="9544" y="35891"/>
                    <a:pt x="9477" y="37859"/>
                  </a:cubicBezTo>
                  <a:cubicBezTo>
                    <a:pt x="9428" y="39301"/>
                    <a:pt x="10564" y="40469"/>
                    <a:pt x="11175" y="41774"/>
                  </a:cubicBezTo>
                  <a:cubicBezTo>
                    <a:pt x="13125" y="45933"/>
                    <a:pt x="9631" y="50472"/>
                    <a:pt x="6479" y="53813"/>
                  </a:cubicBezTo>
                  <a:cubicBezTo>
                    <a:pt x="3327" y="57155"/>
                    <a:pt x="78" y="62010"/>
                    <a:pt x="2453" y="65943"/>
                  </a:cubicBezTo>
                  <a:cubicBezTo>
                    <a:pt x="4129" y="68720"/>
                    <a:pt x="8378" y="70514"/>
                    <a:pt x="7664" y="73679"/>
                  </a:cubicBezTo>
                  <a:cubicBezTo>
                    <a:pt x="7391" y="74896"/>
                    <a:pt x="6395" y="75791"/>
                    <a:pt x="5510" y="76669"/>
                  </a:cubicBezTo>
                  <a:cubicBezTo>
                    <a:pt x="2244" y="79915"/>
                    <a:pt x="0" y="85605"/>
                    <a:pt x="3258" y="88860"/>
                  </a:cubicBezTo>
                  <a:cubicBezTo>
                    <a:pt x="5377" y="90977"/>
                    <a:pt x="9507" y="91780"/>
                    <a:pt x="9514" y="94776"/>
                  </a:cubicBezTo>
                  <a:cubicBezTo>
                    <a:pt x="9516" y="95705"/>
                    <a:pt x="9055" y="96564"/>
                    <a:pt x="8817" y="97460"/>
                  </a:cubicBezTo>
                  <a:cubicBezTo>
                    <a:pt x="8064" y="100296"/>
                    <a:pt x="9907" y="103563"/>
                    <a:pt x="12723" y="104383"/>
                  </a:cubicBezTo>
                  <a:cubicBezTo>
                    <a:pt x="13427" y="104589"/>
                    <a:pt x="14149" y="104654"/>
                    <a:pt x="14879" y="104654"/>
                  </a:cubicBezTo>
                  <a:cubicBezTo>
                    <a:pt x="16143" y="104654"/>
                    <a:pt x="17433" y="104458"/>
                    <a:pt x="18704" y="104452"/>
                  </a:cubicBezTo>
                  <a:cubicBezTo>
                    <a:pt x="18715" y="104452"/>
                    <a:pt x="18726" y="104452"/>
                    <a:pt x="18737" y="104452"/>
                  </a:cubicBezTo>
                  <a:cubicBezTo>
                    <a:pt x="20735" y="104452"/>
                    <a:pt x="23029" y="105206"/>
                    <a:pt x="23663" y="107094"/>
                  </a:cubicBezTo>
                  <a:cubicBezTo>
                    <a:pt x="23982" y="108046"/>
                    <a:pt x="23810" y="109116"/>
                    <a:pt x="24165" y="110055"/>
                  </a:cubicBezTo>
                  <a:cubicBezTo>
                    <a:pt x="24852" y="111871"/>
                    <a:pt x="27109" y="112435"/>
                    <a:pt x="29040" y="112634"/>
                  </a:cubicBezTo>
                  <a:cubicBezTo>
                    <a:pt x="34298" y="113174"/>
                    <a:pt x="39605" y="112906"/>
                    <a:pt x="44882" y="113217"/>
                  </a:cubicBezTo>
                  <a:cubicBezTo>
                    <a:pt x="57283" y="113940"/>
                    <a:pt x="69582" y="117837"/>
                    <a:pt x="81875" y="117837"/>
                  </a:cubicBezTo>
                  <a:cubicBezTo>
                    <a:pt x="84259" y="117837"/>
                    <a:pt x="86643" y="117690"/>
                    <a:pt x="89028" y="117345"/>
                  </a:cubicBezTo>
                  <a:cubicBezTo>
                    <a:pt x="90631" y="117113"/>
                    <a:pt x="92266" y="116793"/>
                    <a:pt x="93874" y="116793"/>
                  </a:cubicBezTo>
                  <a:cubicBezTo>
                    <a:pt x="94679" y="116793"/>
                    <a:pt x="95476" y="116873"/>
                    <a:pt x="96259" y="117084"/>
                  </a:cubicBezTo>
                  <a:cubicBezTo>
                    <a:pt x="98077" y="117575"/>
                    <a:pt x="99654" y="118738"/>
                    <a:pt x="101457" y="119283"/>
                  </a:cubicBezTo>
                  <a:cubicBezTo>
                    <a:pt x="102355" y="119555"/>
                    <a:pt x="103262" y="119665"/>
                    <a:pt x="104175" y="119665"/>
                  </a:cubicBezTo>
                  <a:cubicBezTo>
                    <a:pt x="108046" y="119665"/>
                    <a:pt x="112030" y="117687"/>
                    <a:pt x="115991" y="117687"/>
                  </a:cubicBezTo>
                  <a:cubicBezTo>
                    <a:pt x="116409" y="117687"/>
                    <a:pt x="116827" y="117709"/>
                    <a:pt x="117245" y="117757"/>
                  </a:cubicBezTo>
                  <a:cubicBezTo>
                    <a:pt x="119994" y="118079"/>
                    <a:pt x="122575" y="119552"/>
                    <a:pt x="125328" y="119552"/>
                  </a:cubicBezTo>
                  <a:cubicBezTo>
                    <a:pt x="125434" y="119552"/>
                    <a:pt x="125540" y="119550"/>
                    <a:pt x="125646" y="119545"/>
                  </a:cubicBezTo>
                  <a:cubicBezTo>
                    <a:pt x="130707" y="119332"/>
                    <a:pt x="134140" y="114118"/>
                    <a:pt x="138997" y="112673"/>
                  </a:cubicBezTo>
                  <a:cubicBezTo>
                    <a:pt x="140248" y="112300"/>
                    <a:pt x="141536" y="112194"/>
                    <a:pt x="142840" y="112194"/>
                  </a:cubicBezTo>
                  <a:cubicBezTo>
                    <a:pt x="144553" y="112194"/>
                    <a:pt x="146294" y="112377"/>
                    <a:pt x="148015" y="112377"/>
                  </a:cubicBezTo>
                  <a:cubicBezTo>
                    <a:pt x="148193" y="112377"/>
                    <a:pt x="148371" y="112375"/>
                    <a:pt x="148548" y="112371"/>
                  </a:cubicBezTo>
                  <a:cubicBezTo>
                    <a:pt x="151747" y="112293"/>
                    <a:pt x="155395" y="111002"/>
                    <a:pt x="156374" y="107957"/>
                  </a:cubicBezTo>
                  <a:cubicBezTo>
                    <a:pt x="156657" y="107075"/>
                    <a:pt x="156691" y="106107"/>
                    <a:pt x="157137" y="105295"/>
                  </a:cubicBezTo>
                  <a:cubicBezTo>
                    <a:pt x="157562" y="104520"/>
                    <a:pt x="158310" y="103985"/>
                    <a:pt x="159024" y="103463"/>
                  </a:cubicBezTo>
                  <a:cubicBezTo>
                    <a:pt x="161936" y="101334"/>
                    <a:pt x="164866" y="98699"/>
                    <a:pt x="165541" y="95158"/>
                  </a:cubicBezTo>
                  <a:cubicBezTo>
                    <a:pt x="166169" y="91873"/>
                    <a:pt x="163714" y="87954"/>
                    <a:pt x="160532" y="87954"/>
                  </a:cubicBezTo>
                  <a:cubicBezTo>
                    <a:pt x="160281" y="87954"/>
                    <a:pt x="160027" y="87979"/>
                    <a:pt x="159768" y="88029"/>
                  </a:cubicBezTo>
                  <a:cubicBezTo>
                    <a:pt x="160568" y="85705"/>
                    <a:pt x="162954" y="84393"/>
                    <a:pt x="164674" y="82638"/>
                  </a:cubicBezTo>
                  <a:cubicBezTo>
                    <a:pt x="166392" y="80882"/>
                    <a:pt x="167282" y="77574"/>
                    <a:pt x="165224" y="76232"/>
                  </a:cubicBezTo>
                  <a:cubicBezTo>
                    <a:pt x="164471" y="75740"/>
                    <a:pt x="163448" y="75629"/>
                    <a:pt x="162900" y="74917"/>
                  </a:cubicBezTo>
                  <a:cubicBezTo>
                    <a:pt x="162039" y="73798"/>
                    <a:pt x="162974" y="72197"/>
                    <a:pt x="162852" y="70789"/>
                  </a:cubicBezTo>
                  <a:cubicBezTo>
                    <a:pt x="162748" y="69591"/>
                    <a:pt x="161875" y="68620"/>
                    <a:pt x="161370" y="67526"/>
                  </a:cubicBezTo>
                  <a:cubicBezTo>
                    <a:pt x="159640" y="63782"/>
                    <a:pt x="162361" y="59657"/>
                    <a:pt x="163958" y="55852"/>
                  </a:cubicBezTo>
                  <a:cubicBezTo>
                    <a:pt x="167072" y="48440"/>
                    <a:pt x="165653" y="39326"/>
                    <a:pt x="160433" y="33209"/>
                  </a:cubicBezTo>
                  <a:cubicBezTo>
                    <a:pt x="157641" y="29936"/>
                    <a:pt x="153600" y="26801"/>
                    <a:pt x="153941" y="22512"/>
                  </a:cubicBezTo>
                  <a:cubicBezTo>
                    <a:pt x="154004" y="21722"/>
                    <a:pt x="154223" y="20928"/>
                    <a:pt x="154078" y="20148"/>
                  </a:cubicBezTo>
                  <a:cubicBezTo>
                    <a:pt x="153739" y="18319"/>
                    <a:pt x="151630" y="17436"/>
                    <a:pt x="149784" y="17199"/>
                  </a:cubicBezTo>
                  <a:cubicBezTo>
                    <a:pt x="147937" y="16965"/>
                    <a:pt x="145903" y="17000"/>
                    <a:pt x="144458" y="15827"/>
                  </a:cubicBezTo>
                  <a:cubicBezTo>
                    <a:pt x="142662" y="14368"/>
                    <a:pt x="142113" y="11290"/>
                    <a:pt x="139834" y="10889"/>
                  </a:cubicBezTo>
                  <a:cubicBezTo>
                    <a:pt x="139681" y="10863"/>
                    <a:pt x="139530" y="10850"/>
                    <a:pt x="139382" y="10850"/>
                  </a:cubicBezTo>
                  <a:cubicBezTo>
                    <a:pt x="137123" y="10850"/>
                    <a:pt x="135440" y="13791"/>
                    <a:pt x="133065" y="13898"/>
                  </a:cubicBezTo>
                  <a:cubicBezTo>
                    <a:pt x="131205" y="13464"/>
                    <a:pt x="132314" y="10388"/>
                    <a:pt x="131210" y="8828"/>
                  </a:cubicBezTo>
                  <a:cubicBezTo>
                    <a:pt x="130707" y="8119"/>
                    <a:pt x="129952" y="7919"/>
                    <a:pt x="129090" y="7919"/>
                  </a:cubicBezTo>
                  <a:cubicBezTo>
                    <a:pt x="127981" y="7919"/>
                    <a:pt x="126694" y="8250"/>
                    <a:pt x="125536" y="8250"/>
                  </a:cubicBezTo>
                  <a:cubicBezTo>
                    <a:pt x="124770" y="8250"/>
                    <a:pt x="124061" y="8105"/>
                    <a:pt x="123497" y="7623"/>
                  </a:cubicBezTo>
                  <a:cubicBezTo>
                    <a:pt x="122723" y="6961"/>
                    <a:pt x="122517" y="5869"/>
                    <a:pt x="122049" y="4964"/>
                  </a:cubicBezTo>
                  <a:cubicBezTo>
                    <a:pt x="120923" y="2777"/>
                    <a:pt x="118455" y="1932"/>
                    <a:pt x="115902" y="1932"/>
                  </a:cubicBezTo>
                  <a:cubicBezTo>
                    <a:pt x="114736" y="1932"/>
                    <a:pt x="113552" y="2108"/>
                    <a:pt x="112469" y="2414"/>
                  </a:cubicBezTo>
                  <a:cubicBezTo>
                    <a:pt x="109305" y="3306"/>
                    <a:pt x="106216" y="4942"/>
                    <a:pt x="102970" y="4942"/>
                  </a:cubicBezTo>
                  <a:cubicBezTo>
                    <a:pt x="102678" y="4942"/>
                    <a:pt x="102385" y="4928"/>
                    <a:pt x="102091" y="4900"/>
                  </a:cubicBezTo>
                  <a:cubicBezTo>
                    <a:pt x="98644" y="4569"/>
                    <a:pt x="95748" y="2252"/>
                    <a:pt x="92502" y="1048"/>
                  </a:cubicBezTo>
                  <a:cubicBezTo>
                    <a:pt x="90493" y="304"/>
                    <a:pt x="88460" y="1"/>
                    <a:pt x="86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69"/>
            <p:cNvSpPr/>
            <p:nvPr/>
          </p:nvSpPr>
          <p:spPr>
            <a:xfrm rot="10580120">
              <a:off x="13135572" y="3384936"/>
              <a:ext cx="8721100" cy="5489674"/>
            </a:xfrm>
            <a:custGeom>
              <a:rect b="b" l="l" r="r" t="t"/>
              <a:pathLst>
                <a:path extrusionOk="0" h="100072" w="145637">
                  <a:moveTo>
                    <a:pt x="81520" y="0"/>
                  </a:moveTo>
                  <a:cubicBezTo>
                    <a:pt x="77592" y="0"/>
                    <a:pt x="73661" y="152"/>
                    <a:pt x="69794" y="391"/>
                  </a:cubicBezTo>
                  <a:cubicBezTo>
                    <a:pt x="53932" y="1370"/>
                    <a:pt x="37431" y="3865"/>
                    <a:pt x="25253" y="11478"/>
                  </a:cubicBezTo>
                  <a:cubicBezTo>
                    <a:pt x="16146" y="17173"/>
                    <a:pt x="10367" y="25257"/>
                    <a:pt x="7353" y="33881"/>
                  </a:cubicBezTo>
                  <a:cubicBezTo>
                    <a:pt x="5843" y="35772"/>
                    <a:pt x="4447" y="37742"/>
                    <a:pt x="3311" y="39874"/>
                  </a:cubicBezTo>
                  <a:cubicBezTo>
                    <a:pt x="1172" y="43883"/>
                    <a:pt x="0" y="48583"/>
                    <a:pt x="993" y="53017"/>
                  </a:cubicBezTo>
                  <a:cubicBezTo>
                    <a:pt x="1715" y="56241"/>
                    <a:pt x="3522" y="59119"/>
                    <a:pt x="4511" y="62273"/>
                  </a:cubicBezTo>
                  <a:cubicBezTo>
                    <a:pt x="6417" y="68344"/>
                    <a:pt x="5363" y="75515"/>
                    <a:pt x="9224" y="80574"/>
                  </a:cubicBezTo>
                  <a:cubicBezTo>
                    <a:pt x="11805" y="83955"/>
                    <a:pt x="16094" y="85603"/>
                    <a:pt x="20296" y="86265"/>
                  </a:cubicBezTo>
                  <a:cubicBezTo>
                    <a:pt x="22161" y="86557"/>
                    <a:pt x="24045" y="86688"/>
                    <a:pt x="25930" y="86796"/>
                  </a:cubicBezTo>
                  <a:cubicBezTo>
                    <a:pt x="31774" y="90741"/>
                    <a:pt x="38589" y="93911"/>
                    <a:pt x="45910" y="96121"/>
                  </a:cubicBezTo>
                  <a:cubicBezTo>
                    <a:pt x="54742" y="98786"/>
                    <a:pt x="64275" y="100072"/>
                    <a:pt x="73816" y="100072"/>
                  </a:cubicBezTo>
                  <a:cubicBezTo>
                    <a:pt x="77553" y="100072"/>
                    <a:pt x="81292" y="99874"/>
                    <a:pt x="84990" y="99485"/>
                  </a:cubicBezTo>
                  <a:cubicBezTo>
                    <a:pt x="87660" y="99634"/>
                    <a:pt x="90332" y="99712"/>
                    <a:pt x="93008" y="99718"/>
                  </a:cubicBezTo>
                  <a:cubicBezTo>
                    <a:pt x="93044" y="99718"/>
                    <a:pt x="93079" y="99718"/>
                    <a:pt x="93115" y="99718"/>
                  </a:cubicBezTo>
                  <a:cubicBezTo>
                    <a:pt x="99327" y="99718"/>
                    <a:pt x="105711" y="99274"/>
                    <a:pt x="111328" y="96631"/>
                  </a:cubicBezTo>
                  <a:cubicBezTo>
                    <a:pt x="115751" y="94550"/>
                    <a:pt x="119468" y="91212"/>
                    <a:pt x="123793" y="88935"/>
                  </a:cubicBezTo>
                  <a:cubicBezTo>
                    <a:pt x="127157" y="87164"/>
                    <a:pt x="130832" y="86065"/>
                    <a:pt x="134277" y="84458"/>
                  </a:cubicBezTo>
                  <a:cubicBezTo>
                    <a:pt x="137723" y="82850"/>
                    <a:pt x="141056" y="80603"/>
                    <a:pt x="142878" y="77264"/>
                  </a:cubicBezTo>
                  <a:cubicBezTo>
                    <a:pt x="143173" y="76722"/>
                    <a:pt x="143433" y="76125"/>
                    <a:pt x="143393" y="75508"/>
                  </a:cubicBezTo>
                  <a:cubicBezTo>
                    <a:pt x="143286" y="73898"/>
                    <a:pt x="141409" y="73160"/>
                    <a:pt x="140136" y="72168"/>
                  </a:cubicBezTo>
                  <a:cubicBezTo>
                    <a:pt x="139566" y="71724"/>
                    <a:pt x="139117" y="71160"/>
                    <a:pt x="138779" y="70532"/>
                  </a:cubicBezTo>
                  <a:cubicBezTo>
                    <a:pt x="145636" y="58279"/>
                    <a:pt x="145130" y="43915"/>
                    <a:pt x="139460" y="31167"/>
                  </a:cubicBezTo>
                  <a:cubicBezTo>
                    <a:pt x="139438" y="30750"/>
                    <a:pt x="139394" y="30335"/>
                    <a:pt x="139328" y="29923"/>
                  </a:cubicBezTo>
                  <a:cubicBezTo>
                    <a:pt x="138796" y="26674"/>
                    <a:pt x="136949" y="23784"/>
                    <a:pt x="134841" y="21252"/>
                  </a:cubicBezTo>
                  <a:cubicBezTo>
                    <a:pt x="132733" y="18720"/>
                    <a:pt x="130322" y="16441"/>
                    <a:pt x="128357" y="13799"/>
                  </a:cubicBezTo>
                  <a:cubicBezTo>
                    <a:pt x="126600" y="11437"/>
                    <a:pt x="125216" y="8809"/>
                    <a:pt x="123367" y="6518"/>
                  </a:cubicBezTo>
                  <a:cubicBezTo>
                    <a:pt x="121519" y="4228"/>
                    <a:pt x="119063" y="2232"/>
                    <a:pt x="116153" y="1792"/>
                  </a:cubicBezTo>
                  <a:cubicBezTo>
                    <a:pt x="115715" y="1726"/>
                    <a:pt x="115280" y="1695"/>
                    <a:pt x="114846" y="1695"/>
                  </a:cubicBezTo>
                  <a:cubicBezTo>
                    <a:pt x="112591" y="1695"/>
                    <a:pt x="110380" y="2512"/>
                    <a:pt x="108199" y="3342"/>
                  </a:cubicBezTo>
                  <a:cubicBezTo>
                    <a:pt x="99897" y="834"/>
                    <a:pt x="90718" y="0"/>
                    <a:pt x="81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69"/>
            <p:cNvSpPr/>
            <p:nvPr/>
          </p:nvSpPr>
          <p:spPr>
            <a:xfrm rot="10580120">
              <a:off x="15216627" y="3531344"/>
              <a:ext cx="616071" cy="198803"/>
            </a:xfrm>
            <a:custGeom>
              <a:rect b="b" l="l" r="r" t="t"/>
              <a:pathLst>
                <a:path extrusionOk="0" h="3624" w="10288">
                  <a:moveTo>
                    <a:pt x="5159" y="1"/>
                  </a:moveTo>
                  <a:cubicBezTo>
                    <a:pt x="4783" y="1"/>
                    <a:pt x="4418" y="39"/>
                    <a:pt x="4065" y="114"/>
                  </a:cubicBezTo>
                  <a:cubicBezTo>
                    <a:pt x="2024" y="552"/>
                    <a:pt x="766" y="2074"/>
                    <a:pt x="0" y="3624"/>
                  </a:cubicBezTo>
                  <a:cubicBezTo>
                    <a:pt x="213" y="3612"/>
                    <a:pt x="425" y="3599"/>
                    <a:pt x="638" y="3585"/>
                  </a:cubicBezTo>
                  <a:cubicBezTo>
                    <a:pt x="1359" y="2329"/>
                    <a:pt x="2461" y="1175"/>
                    <a:pt x="4136" y="817"/>
                  </a:cubicBezTo>
                  <a:cubicBezTo>
                    <a:pt x="4465" y="746"/>
                    <a:pt x="4806" y="711"/>
                    <a:pt x="5157" y="711"/>
                  </a:cubicBezTo>
                  <a:cubicBezTo>
                    <a:pt x="6456" y="711"/>
                    <a:pt x="7901" y="1193"/>
                    <a:pt x="9470" y="2149"/>
                  </a:cubicBezTo>
                  <a:cubicBezTo>
                    <a:pt x="9743" y="2069"/>
                    <a:pt x="10015" y="1985"/>
                    <a:pt x="10287" y="1899"/>
                  </a:cubicBezTo>
                  <a:cubicBezTo>
                    <a:pt x="10159" y="1814"/>
                    <a:pt x="10030" y="1727"/>
                    <a:pt x="9900" y="1644"/>
                  </a:cubicBezTo>
                  <a:cubicBezTo>
                    <a:pt x="8180" y="550"/>
                    <a:pt x="6590" y="1"/>
                    <a:pt x="5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69"/>
            <p:cNvSpPr/>
            <p:nvPr/>
          </p:nvSpPr>
          <p:spPr>
            <a:xfrm rot="10580120">
              <a:off x="13237867" y="3575611"/>
              <a:ext cx="3046400" cy="1196711"/>
            </a:xfrm>
            <a:custGeom>
              <a:rect b="b" l="l" r="r" t="t"/>
              <a:pathLst>
                <a:path extrusionOk="0" h="21815" w="50873">
                  <a:moveTo>
                    <a:pt x="44754" y="1"/>
                  </a:moveTo>
                  <a:cubicBezTo>
                    <a:pt x="43509" y="1"/>
                    <a:pt x="42433" y="223"/>
                    <a:pt x="41501" y="670"/>
                  </a:cubicBezTo>
                  <a:cubicBezTo>
                    <a:pt x="40302" y="1246"/>
                    <a:pt x="39377" y="2293"/>
                    <a:pt x="39026" y="3473"/>
                  </a:cubicBezTo>
                  <a:cubicBezTo>
                    <a:pt x="38842" y="4077"/>
                    <a:pt x="38830" y="4718"/>
                    <a:pt x="38991" y="5328"/>
                  </a:cubicBezTo>
                  <a:cubicBezTo>
                    <a:pt x="38969" y="5968"/>
                    <a:pt x="38879" y="6805"/>
                    <a:pt x="38685" y="7485"/>
                  </a:cubicBezTo>
                  <a:cubicBezTo>
                    <a:pt x="38533" y="7674"/>
                    <a:pt x="38358" y="7843"/>
                    <a:pt x="38164" y="7988"/>
                  </a:cubicBezTo>
                  <a:cubicBezTo>
                    <a:pt x="37085" y="8773"/>
                    <a:pt x="35633" y="8982"/>
                    <a:pt x="34354" y="9166"/>
                  </a:cubicBezTo>
                  <a:lnTo>
                    <a:pt x="26884" y="10240"/>
                  </a:lnTo>
                  <a:cubicBezTo>
                    <a:pt x="26514" y="10292"/>
                    <a:pt x="26114" y="10351"/>
                    <a:pt x="25733" y="10475"/>
                  </a:cubicBezTo>
                  <a:lnTo>
                    <a:pt x="25669" y="10478"/>
                  </a:lnTo>
                  <a:cubicBezTo>
                    <a:pt x="25633" y="10498"/>
                    <a:pt x="25594" y="10515"/>
                    <a:pt x="25557" y="10535"/>
                  </a:cubicBezTo>
                  <a:cubicBezTo>
                    <a:pt x="25407" y="10593"/>
                    <a:pt x="25264" y="10665"/>
                    <a:pt x="25125" y="10750"/>
                  </a:cubicBezTo>
                  <a:cubicBezTo>
                    <a:pt x="25115" y="10757"/>
                    <a:pt x="25105" y="10767"/>
                    <a:pt x="25093" y="10775"/>
                  </a:cubicBezTo>
                  <a:cubicBezTo>
                    <a:pt x="23959" y="11273"/>
                    <a:pt x="22667" y="11366"/>
                    <a:pt x="21401" y="11432"/>
                  </a:cubicBezTo>
                  <a:cubicBezTo>
                    <a:pt x="20786" y="11342"/>
                    <a:pt x="20153" y="11297"/>
                    <a:pt x="19507" y="11297"/>
                  </a:cubicBezTo>
                  <a:cubicBezTo>
                    <a:pt x="16620" y="11297"/>
                    <a:pt x="13465" y="12193"/>
                    <a:pt x="10431" y="13950"/>
                  </a:cubicBezTo>
                  <a:cubicBezTo>
                    <a:pt x="7959" y="15382"/>
                    <a:pt x="5741" y="17200"/>
                    <a:pt x="3596" y="18955"/>
                  </a:cubicBezTo>
                  <a:cubicBezTo>
                    <a:pt x="2433" y="19911"/>
                    <a:pt x="1236" y="20888"/>
                    <a:pt x="0" y="21805"/>
                  </a:cubicBezTo>
                  <a:cubicBezTo>
                    <a:pt x="348" y="21810"/>
                    <a:pt x="696" y="21811"/>
                    <a:pt x="1042" y="21815"/>
                  </a:cubicBezTo>
                  <a:cubicBezTo>
                    <a:pt x="1996" y="21081"/>
                    <a:pt x="2924" y="20319"/>
                    <a:pt x="3834" y="19575"/>
                  </a:cubicBezTo>
                  <a:cubicBezTo>
                    <a:pt x="5964" y="17829"/>
                    <a:pt x="8169" y="16023"/>
                    <a:pt x="10610" y="14610"/>
                  </a:cubicBezTo>
                  <a:cubicBezTo>
                    <a:pt x="13564" y="12899"/>
                    <a:pt x="16629" y="12017"/>
                    <a:pt x="19436" y="12001"/>
                  </a:cubicBezTo>
                  <a:lnTo>
                    <a:pt x="19436" y="12001"/>
                  </a:lnTo>
                  <a:cubicBezTo>
                    <a:pt x="19435" y="12001"/>
                    <a:pt x="19435" y="12002"/>
                    <a:pt x="19433" y="12004"/>
                  </a:cubicBezTo>
                  <a:cubicBezTo>
                    <a:pt x="20336" y="12026"/>
                    <a:pt x="21253" y="12051"/>
                    <a:pt x="22112" y="12326"/>
                  </a:cubicBezTo>
                  <a:cubicBezTo>
                    <a:pt x="22742" y="12526"/>
                    <a:pt x="23321" y="12855"/>
                    <a:pt x="23922" y="13127"/>
                  </a:cubicBezTo>
                  <a:cubicBezTo>
                    <a:pt x="24737" y="13493"/>
                    <a:pt x="25594" y="13760"/>
                    <a:pt x="26476" y="13917"/>
                  </a:cubicBezTo>
                  <a:cubicBezTo>
                    <a:pt x="26882" y="14030"/>
                    <a:pt x="27281" y="14165"/>
                    <a:pt x="27674" y="14313"/>
                  </a:cubicBezTo>
                  <a:cubicBezTo>
                    <a:pt x="27902" y="14160"/>
                    <a:pt x="28130" y="14004"/>
                    <a:pt x="28358" y="13849"/>
                  </a:cubicBezTo>
                  <a:cubicBezTo>
                    <a:pt x="27704" y="13569"/>
                    <a:pt x="27031" y="13336"/>
                    <a:pt x="26344" y="13154"/>
                  </a:cubicBezTo>
                  <a:cubicBezTo>
                    <a:pt x="26302" y="13142"/>
                    <a:pt x="26254" y="13130"/>
                    <a:pt x="26211" y="13118"/>
                  </a:cubicBezTo>
                  <a:cubicBezTo>
                    <a:pt x="26150" y="13024"/>
                    <a:pt x="26096" y="12927"/>
                    <a:pt x="26048" y="12828"/>
                  </a:cubicBezTo>
                  <a:cubicBezTo>
                    <a:pt x="25849" y="12406"/>
                    <a:pt x="25745" y="11925"/>
                    <a:pt x="25837" y="11467"/>
                  </a:cubicBezTo>
                  <a:cubicBezTo>
                    <a:pt x="25859" y="11354"/>
                    <a:pt x="25895" y="11244"/>
                    <a:pt x="25944" y="11140"/>
                  </a:cubicBezTo>
                  <a:cubicBezTo>
                    <a:pt x="26268" y="11047"/>
                    <a:pt x="26611" y="10991"/>
                    <a:pt x="26930" y="10944"/>
                  </a:cubicBezTo>
                  <a:lnTo>
                    <a:pt x="34399" y="9872"/>
                  </a:lnTo>
                  <a:cubicBezTo>
                    <a:pt x="34924" y="9796"/>
                    <a:pt x="35476" y="9717"/>
                    <a:pt x="36025" y="9595"/>
                  </a:cubicBezTo>
                  <a:cubicBezTo>
                    <a:pt x="36778" y="9278"/>
                    <a:pt x="37539" y="8974"/>
                    <a:pt x="38302" y="8675"/>
                  </a:cubicBezTo>
                  <a:cubicBezTo>
                    <a:pt x="38327" y="8657"/>
                    <a:pt x="38353" y="8641"/>
                    <a:pt x="38378" y="8623"/>
                  </a:cubicBezTo>
                  <a:cubicBezTo>
                    <a:pt x="38653" y="8420"/>
                    <a:pt x="38894" y="8177"/>
                    <a:pt x="39095" y="7902"/>
                  </a:cubicBezTo>
                  <a:cubicBezTo>
                    <a:pt x="40174" y="7308"/>
                    <a:pt x="41376" y="6972"/>
                    <a:pt x="42606" y="6925"/>
                  </a:cubicBezTo>
                  <a:cubicBezTo>
                    <a:pt x="42873" y="6808"/>
                    <a:pt x="43138" y="6687"/>
                    <a:pt x="43403" y="6565"/>
                  </a:cubicBezTo>
                  <a:cubicBezTo>
                    <a:pt x="43466" y="6535"/>
                    <a:pt x="43530" y="6504"/>
                    <a:pt x="43592" y="6474"/>
                  </a:cubicBezTo>
                  <a:lnTo>
                    <a:pt x="39603" y="5066"/>
                  </a:lnTo>
                  <a:lnTo>
                    <a:pt x="39593" y="5124"/>
                  </a:lnTo>
                  <a:lnTo>
                    <a:pt x="39546" y="5100"/>
                  </a:lnTo>
                  <a:cubicBezTo>
                    <a:pt x="39499" y="4994"/>
                    <a:pt x="39443" y="4889"/>
                    <a:pt x="39381" y="4791"/>
                  </a:cubicBezTo>
                  <a:cubicBezTo>
                    <a:pt x="39335" y="4445"/>
                    <a:pt x="39365" y="4092"/>
                    <a:pt x="39468" y="3758"/>
                  </a:cubicBezTo>
                  <a:cubicBezTo>
                    <a:pt x="39762" y="2774"/>
                    <a:pt x="40598" y="1850"/>
                    <a:pt x="41651" y="1346"/>
                  </a:cubicBezTo>
                  <a:cubicBezTo>
                    <a:pt x="42527" y="926"/>
                    <a:pt x="43575" y="715"/>
                    <a:pt x="44780" y="715"/>
                  </a:cubicBezTo>
                  <a:cubicBezTo>
                    <a:pt x="45483" y="715"/>
                    <a:pt x="46240" y="787"/>
                    <a:pt x="47048" y="930"/>
                  </a:cubicBezTo>
                  <a:cubicBezTo>
                    <a:pt x="47844" y="1072"/>
                    <a:pt x="48646" y="1268"/>
                    <a:pt x="49421" y="1455"/>
                  </a:cubicBezTo>
                  <a:cubicBezTo>
                    <a:pt x="49735" y="1533"/>
                    <a:pt x="50052" y="1609"/>
                    <a:pt x="50371" y="1683"/>
                  </a:cubicBezTo>
                  <a:cubicBezTo>
                    <a:pt x="50544" y="1487"/>
                    <a:pt x="50711" y="1285"/>
                    <a:pt x="50873" y="1079"/>
                  </a:cubicBezTo>
                  <a:cubicBezTo>
                    <a:pt x="50410" y="976"/>
                    <a:pt x="49953" y="866"/>
                    <a:pt x="49502" y="757"/>
                  </a:cubicBezTo>
                  <a:cubicBezTo>
                    <a:pt x="48721" y="566"/>
                    <a:pt x="47914" y="370"/>
                    <a:pt x="47107" y="227"/>
                  </a:cubicBezTo>
                  <a:cubicBezTo>
                    <a:pt x="46262" y="76"/>
                    <a:pt x="45479" y="1"/>
                    <a:pt x="44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69"/>
            <p:cNvSpPr/>
            <p:nvPr/>
          </p:nvSpPr>
          <p:spPr>
            <a:xfrm rot="10580120">
              <a:off x="13193637" y="3580958"/>
              <a:ext cx="8549058" cy="4225160"/>
            </a:xfrm>
            <a:custGeom>
              <a:rect b="b" l="l" r="r" t="t"/>
              <a:pathLst>
                <a:path extrusionOk="0" h="77021" w="142764">
                  <a:moveTo>
                    <a:pt x="58986" y="711"/>
                  </a:moveTo>
                  <a:cubicBezTo>
                    <a:pt x="60433" y="711"/>
                    <a:pt x="61836" y="1260"/>
                    <a:pt x="63149" y="1823"/>
                  </a:cubicBezTo>
                  <a:cubicBezTo>
                    <a:pt x="66019" y="3052"/>
                    <a:pt x="69114" y="4678"/>
                    <a:pt x="70299" y="7409"/>
                  </a:cubicBezTo>
                  <a:cubicBezTo>
                    <a:pt x="70499" y="7868"/>
                    <a:pt x="71071" y="9453"/>
                    <a:pt x="70045" y="10522"/>
                  </a:cubicBezTo>
                  <a:cubicBezTo>
                    <a:pt x="69430" y="11162"/>
                    <a:pt x="68382" y="11472"/>
                    <a:pt x="66839" y="11472"/>
                  </a:cubicBezTo>
                  <a:lnTo>
                    <a:pt x="66626" y="11471"/>
                  </a:lnTo>
                  <a:cubicBezTo>
                    <a:pt x="63497" y="11422"/>
                    <a:pt x="60381" y="10733"/>
                    <a:pt x="57367" y="10068"/>
                  </a:cubicBezTo>
                  <a:cubicBezTo>
                    <a:pt x="54597" y="9455"/>
                    <a:pt x="51731" y="8822"/>
                    <a:pt x="48843" y="8680"/>
                  </a:cubicBezTo>
                  <a:cubicBezTo>
                    <a:pt x="48404" y="8658"/>
                    <a:pt x="47948" y="8646"/>
                    <a:pt x="47491" y="8646"/>
                  </a:cubicBezTo>
                  <a:cubicBezTo>
                    <a:pt x="44241" y="8646"/>
                    <a:pt x="40973" y="9197"/>
                    <a:pt x="37813" y="9730"/>
                  </a:cubicBezTo>
                  <a:cubicBezTo>
                    <a:pt x="36103" y="10017"/>
                    <a:pt x="34337" y="10314"/>
                    <a:pt x="32594" y="10522"/>
                  </a:cubicBezTo>
                  <a:cubicBezTo>
                    <a:pt x="32344" y="10552"/>
                    <a:pt x="32092" y="10569"/>
                    <a:pt x="31839" y="10571"/>
                  </a:cubicBezTo>
                  <a:cubicBezTo>
                    <a:pt x="30843" y="10571"/>
                    <a:pt x="30440" y="10255"/>
                    <a:pt x="30274" y="9990"/>
                  </a:cubicBezTo>
                  <a:cubicBezTo>
                    <a:pt x="30193" y="9865"/>
                    <a:pt x="30158" y="9715"/>
                    <a:pt x="30175" y="9565"/>
                  </a:cubicBezTo>
                  <a:cubicBezTo>
                    <a:pt x="30214" y="9170"/>
                    <a:pt x="30555" y="8645"/>
                    <a:pt x="31063" y="8196"/>
                  </a:cubicBezTo>
                  <a:cubicBezTo>
                    <a:pt x="33949" y="5643"/>
                    <a:pt x="38183" y="5005"/>
                    <a:pt x="41944" y="4717"/>
                  </a:cubicBezTo>
                  <a:cubicBezTo>
                    <a:pt x="42482" y="4674"/>
                    <a:pt x="43022" y="4639"/>
                    <a:pt x="43566" y="4602"/>
                  </a:cubicBezTo>
                  <a:cubicBezTo>
                    <a:pt x="46977" y="4371"/>
                    <a:pt x="50504" y="4133"/>
                    <a:pt x="53595" y="2711"/>
                  </a:cubicBezTo>
                  <a:cubicBezTo>
                    <a:pt x="54032" y="2509"/>
                    <a:pt x="54467" y="2283"/>
                    <a:pt x="54888" y="2061"/>
                  </a:cubicBezTo>
                  <a:cubicBezTo>
                    <a:pt x="56003" y="1477"/>
                    <a:pt x="57156" y="875"/>
                    <a:pt x="58419" y="740"/>
                  </a:cubicBezTo>
                  <a:cubicBezTo>
                    <a:pt x="58608" y="721"/>
                    <a:pt x="58797" y="711"/>
                    <a:pt x="58986" y="711"/>
                  </a:cubicBezTo>
                  <a:close/>
                  <a:moveTo>
                    <a:pt x="49792" y="18900"/>
                  </a:moveTo>
                  <a:cubicBezTo>
                    <a:pt x="52459" y="18900"/>
                    <a:pt x="55117" y="19608"/>
                    <a:pt x="57369" y="20972"/>
                  </a:cubicBezTo>
                  <a:cubicBezTo>
                    <a:pt x="58551" y="21688"/>
                    <a:pt x="59196" y="22458"/>
                    <a:pt x="59236" y="23196"/>
                  </a:cubicBezTo>
                  <a:cubicBezTo>
                    <a:pt x="59268" y="23783"/>
                    <a:pt x="58915" y="24455"/>
                    <a:pt x="58157" y="25247"/>
                  </a:cubicBezTo>
                  <a:cubicBezTo>
                    <a:pt x="55653" y="27866"/>
                    <a:pt x="51825" y="29440"/>
                    <a:pt x="48039" y="29440"/>
                  </a:cubicBezTo>
                  <a:cubicBezTo>
                    <a:pt x="47825" y="29440"/>
                    <a:pt x="47612" y="29435"/>
                    <a:pt x="47399" y="29424"/>
                  </a:cubicBezTo>
                  <a:lnTo>
                    <a:pt x="47398" y="29522"/>
                  </a:lnTo>
                  <a:cubicBezTo>
                    <a:pt x="44981" y="28405"/>
                    <a:pt x="42266" y="27837"/>
                    <a:pt x="39556" y="27837"/>
                  </a:cubicBezTo>
                  <a:cubicBezTo>
                    <a:pt x="36852" y="27837"/>
                    <a:pt x="34152" y="28403"/>
                    <a:pt x="31756" y="29553"/>
                  </a:cubicBezTo>
                  <a:cubicBezTo>
                    <a:pt x="31307" y="29769"/>
                    <a:pt x="30852" y="30009"/>
                    <a:pt x="30413" y="30242"/>
                  </a:cubicBezTo>
                  <a:cubicBezTo>
                    <a:pt x="28870" y="31053"/>
                    <a:pt x="27281" y="31891"/>
                    <a:pt x="25587" y="31891"/>
                  </a:cubicBezTo>
                  <a:cubicBezTo>
                    <a:pt x="25424" y="31891"/>
                    <a:pt x="25260" y="31883"/>
                    <a:pt x="25095" y="31867"/>
                  </a:cubicBezTo>
                  <a:cubicBezTo>
                    <a:pt x="25065" y="31845"/>
                    <a:pt x="25033" y="31828"/>
                    <a:pt x="25004" y="31806"/>
                  </a:cubicBezTo>
                  <a:lnTo>
                    <a:pt x="24989" y="31852"/>
                  </a:lnTo>
                  <a:cubicBezTo>
                    <a:pt x="23961" y="31729"/>
                    <a:pt x="23036" y="31297"/>
                    <a:pt x="22059" y="30839"/>
                  </a:cubicBezTo>
                  <a:cubicBezTo>
                    <a:pt x="21177" y="30424"/>
                    <a:pt x="20266" y="29997"/>
                    <a:pt x="19280" y="29823"/>
                  </a:cubicBezTo>
                  <a:cubicBezTo>
                    <a:pt x="18925" y="29761"/>
                    <a:pt x="18574" y="29732"/>
                    <a:pt x="18228" y="29732"/>
                  </a:cubicBezTo>
                  <a:cubicBezTo>
                    <a:pt x="16060" y="29732"/>
                    <a:pt x="14049" y="30855"/>
                    <a:pt x="12097" y="31946"/>
                  </a:cubicBezTo>
                  <a:cubicBezTo>
                    <a:pt x="11888" y="32063"/>
                    <a:pt x="11679" y="32179"/>
                    <a:pt x="11470" y="32296"/>
                  </a:cubicBezTo>
                  <a:lnTo>
                    <a:pt x="4456" y="31946"/>
                  </a:lnTo>
                  <a:cubicBezTo>
                    <a:pt x="3640" y="31908"/>
                    <a:pt x="2798" y="31865"/>
                    <a:pt x="2037" y="31580"/>
                  </a:cubicBezTo>
                  <a:cubicBezTo>
                    <a:pt x="1264" y="31293"/>
                    <a:pt x="683" y="30741"/>
                    <a:pt x="558" y="30177"/>
                  </a:cubicBezTo>
                  <a:cubicBezTo>
                    <a:pt x="507" y="29948"/>
                    <a:pt x="526" y="29720"/>
                    <a:pt x="617" y="29477"/>
                  </a:cubicBezTo>
                  <a:cubicBezTo>
                    <a:pt x="857" y="28835"/>
                    <a:pt x="1559" y="28214"/>
                    <a:pt x="2405" y="27893"/>
                  </a:cubicBezTo>
                  <a:cubicBezTo>
                    <a:pt x="3085" y="27635"/>
                    <a:pt x="3835" y="27515"/>
                    <a:pt x="4560" y="27399"/>
                  </a:cubicBezTo>
                  <a:cubicBezTo>
                    <a:pt x="5087" y="27314"/>
                    <a:pt x="5634" y="27228"/>
                    <a:pt x="6159" y="27088"/>
                  </a:cubicBezTo>
                  <a:cubicBezTo>
                    <a:pt x="7727" y="26670"/>
                    <a:pt x="9088" y="25790"/>
                    <a:pt x="10406" y="24939"/>
                  </a:cubicBezTo>
                  <a:cubicBezTo>
                    <a:pt x="10774" y="24701"/>
                    <a:pt x="11142" y="24463"/>
                    <a:pt x="11513" y="24237"/>
                  </a:cubicBezTo>
                  <a:cubicBezTo>
                    <a:pt x="15711" y="21670"/>
                    <a:pt x="20710" y="20312"/>
                    <a:pt x="25722" y="20312"/>
                  </a:cubicBezTo>
                  <a:cubicBezTo>
                    <a:pt x="27245" y="20312"/>
                    <a:pt x="28769" y="20437"/>
                    <a:pt x="30273" y="20692"/>
                  </a:cubicBezTo>
                  <a:cubicBezTo>
                    <a:pt x="30987" y="20812"/>
                    <a:pt x="31716" y="20966"/>
                    <a:pt x="32421" y="21113"/>
                  </a:cubicBezTo>
                  <a:cubicBezTo>
                    <a:pt x="34066" y="21456"/>
                    <a:pt x="35754" y="21808"/>
                    <a:pt x="37443" y="21808"/>
                  </a:cubicBezTo>
                  <a:cubicBezTo>
                    <a:pt x="37957" y="21808"/>
                    <a:pt x="38471" y="21776"/>
                    <a:pt x="38985" y="21700"/>
                  </a:cubicBezTo>
                  <a:cubicBezTo>
                    <a:pt x="40428" y="21487"/>
                    <a:pt x="41787" y="20944"/>
                    <a:pt x="43102" y="20419"/>
                  </a:cubicBezTo>
                  <a:cubicBezTo>
                    <a:pt x="43909" y="20095"/>
                    <a:pt x="44744" y="19760"/>
                    <a:pt x="45587" y="19509"/>
                  </a:cubicBezTo>
                  <a:cubicBezTo>
                    <a:pt x="46951" y="19101"/>
                    <a:pt x="48372" y="18900"/>
                    <a:pt x="49792" y="18900"/>
                  </a:cubicBezTo>
                  <a:close/>
                  <a:moveTo>
                    <a:pt x="26615" y="59669"/>
                  </a:moveTo>
                  <a:cubicBezTo>
                    <a:pt x="26647" y="59678"/>
                    <a:pt x="26679" y="59686"/>
                    <a:pt x="26711" y="59694"/>
                  </a:cubicBezTo>
                  <a:cubicBezTo>
                    <a:pt x="26679" y="59686"/>
                    <a:pt x="26647" y="59677"/>
                    <a:pt x="26615" y="59669"/>
                  </a:cubicBezTo>
                  <a:close/>
                  <a:moveTo>
                    <a:pt x="94190" y="56975"/>
                  </a:moveTo>
                  <a:cubicBezTo>
                    <a:pt x="94477" y="56975"/>
                    <a:pt x="94764" y="56982"/>
                    <a:pt x="95051" y="56997"/>
                  </a:cubicBezTo>
                  <a:cubicBezTo>
                    <a:pt x="97972" y="57135"/>
                    <a:pt x="100799" y="57989"/>
                    <a:pt x="103534" y="58817"/>
                  </a:cubicBezTo>
                  <a:cubicBezTo>
                    <a:pt x="105206" y="59323"/>
                    <a:pt x="106938" y="59848"/>
                    <a:pt x="108341" y="60866"/>
                  </a:cubicBezTo>
                  <a:cubicBezTo>
                    <a:pt x="109033" y="61369"/>
                    <a:pt x="109403" y="61921"/>
                    <a:pt x="109330" y="62348"/>
                  </a:cubicBezTo>
                  <a:cubicBezTo>
                    <a:pt x="109285" y="62618"/>
                    <a:pt x="109025" y="63138"/>
                    <a:pt x="107803" y="63600"/>
                  </a:cubicBezTo>
                  <a:cubicBezTo>
                    <a:pt x="105348" y="64529"/>
                    <a:pt x="102622" y="64618"/>
                    <a:pt x="99984" y="64703"/>
                  </a:cubicBezTo>
                  <a:cubicBezTo>
                    <a:pt x="98218" y="64760"/>
                    <a:pt x="96390" y="64819"/>
                    <a:pt x="94636" y="65126"/>
                  </a:cubicBezTo>
                  <a:cubicBezTo>
                    <a:pt x="92691" y="65467"/>
                    <a:pt x="90791" y="66121"/>
                    <a:pt x="88951" y="66754"/>
                  </a:cubicBezTo>
                  <a:cubicBezTo>
                    <a:pt x="86338" y="67652"/>
                    <a:pt x="83633" y="68582"/>
                    <a:pt x="80831" y="68582"/>
                  </a:cubicBezTo>
                  <a:lnTo>
                    <a:pt x="80831" y="68936"/>
                  </a:lnTo>
                  <a:lnTo>
                    <a:pt x="80808" y="68582"/>
                  </a:lnTo>
                  <a:cubicBezTo>
                    <a:pt x="79395" y="68579"/>
                    <a:pt x="78316" y="68283"/>
                    <a:pt x="77597" y="67709"/>
                  </a:cubicBezTo>
                  <a:cubicBezTo>
                    <a:pt x="77396" y="66804"/>
                    <a:pt x="77249" y="65884"/>
                    <a:pt x="77308" y="64963"/>
                  </a:cubicBezTo>
                  <a:cubicBezTo>
                    <a:pt x="77345" y="64411"/>
                    <a:pt x="77198" y="63997"/>
                    <a:pt x="77158" y="63622"/>
                  </a:cubicBezTo>
                  <a:cubicBezTo>
                    <a:pt x="77220" y="63514"/>
                    <a:pt x="77290" y="63410"/>
                    <a:pt x="77364" y="63308"/>
                  </a:cubicBezTo>
                  <a:cubicBezTo>
                    <a:pt x="78412" y="61870"/>
                    <a:pt x="80212" y="60971"/>
                    <a:pt x="81815" y="60241"/>
                  </a:cubicBezTo>
                  <a:cubicBezTo>
                    <a:pt x="85154" y="58722"/>
                    <a:pt x="89580" y="56975"/>
                    <a:pt x="94190" y="56975"/>
                  </a:cubicBezTo>
                  <a:close/>
                  <a:moveTo>
                    <a:pt x="29925" y="54365"/>
                  </a:moveTo>
                  <a:cubicBezTo>
                    <a:pt x="30742" y="54369"/>
                    <a:pt x="31557" y="54434"/>
                    <a:pt x="32366" y="54561"/>
                  </a:cubicBezTo>
                  <a:cubicBezTo>
                    <a:pt x="33579" y="54747"/>
                    <a:pt x="34797" y="55040"/>
                    <a:pt x="35973" y="55322"/>
                  </a:cubicBezTo>
                  <a:cubicBezTo>
                    <a:pt x="37158" y="55608"/>
                    <a:pt x="38384" y="55903"/>
                    <a:pt x="39614" y="56090"/>
                  </a:cubicBezTo>
                  <a:cubicBezTo>
                    <a:pt x="40928" y="56291"/>
                    <a:pt x="42356" y="56388"/>
                    <a:pt x="43985" y="56388"/>
                  </a:cubicBezTo>
                  <a:cubicBezTo>
                    <a:pt x="45536" y="56388"/>
                    <a:pt x="47114" y="56300"/>
                    <a:pt x="48652" y="56209"/>
                  </a:cubicBezTo>
                  <a:lnTo>
                    <a:pt x="48686" y="56391"/>
                  </a:lnTo>
                  <a:lnTo>
                    <a:pt x="48971" y="56279"/>
                  </a:lnTo>
                  <a:lnTo>
                    <a:pt x="48988" y="56369"/>
                  </a:lnTo>
                  <a:cubicBezTo>
                    <a:pt x="49157" y="56300"/>
                    <a:pt x="49315" y="56231"/>
                    <a:pt x="49471" y="56160"/>
                  </a:cubicBezTo>
                  <a:cubicBezTo>
                    <a:pt x="50960" y="56072"/>
                    <a:pt x="52486" y="55989"/>
                    <a:pt x="53981" y="55989"/>
                  </a:cubicBezTo>
                  <a:cubicBezTo>
                    <a:pt x="55857" y="55991"/>
                    <a:pt x="57484" y="56124"/>
                    <a:pt x="58954" y="56398"/>
                  </a:cubicBezTo>
                  <a:cubicBezTo>
                    <a:pt x="61569" y="56884"/>
                    <a:pt x="63588" y="57824"/>
                    <a:pt x="64957" y="59191"/>
                  </a:cubicBezTo>
                  <a:cubicBezTo>
                    <a:pt x="66273" y="60510"/>
                    <a:pt x="67205" y="62711"/>
                    <a:pt x="66321" y="64661"/>
                  </a:cubicBezTo>
                  <a:cubicBezTo>
                    <a:pt x="65451" y="66571"/>
                    <a:pt x="63186" y="67669"/>
                    <a:pt x="61311" y="68413"/>
                  </a:cubicBezTo>
                  <a:cubicBezTo>
                    <a:pt x="57426" y="69951"/>
                    <a:pt x="53937" y="70700"/>
                    <a:pt x="50644" y="70704"/>
                  </a:cubicBezTo>
                  <a:lnTo>
                    <a:pt x="50622" y="71058"/>
                  </a:lnTo>
                  <a:lnTo>
                    <a:pt x="50622" y="70704"/>
                  </a:lnTo>
                  <a:cubicBezTo>
                    <a:pt x="46685" y="70704"/>
                    <a:pt x="43078" y="69576"/>
                    <a:pt x="40465" y="67527"/>
                  </a:cubicBezTo>
                  <a:cubicBezTo>
                    <a:pt x="39584" y="66838"/>
                    <a:pt x="38785" y="66019"/>
                    <a:pt x="38012" y="65228"/>
                  </a:cubicBezTo>
                  <a:cubicBezTo>
                    <a:pt x="36787" y="63974"/>
                    <a:pt x="35519" y="62674"/>
                    <a:pt x="33890" y="61840"/>
                  </a:cubicBezTo>
                  <a:cubicBezTo>
                    <a:pt x="32541" y="61148"/>
                    <a:pt x="31020" y="60817"/>
                    <a:pt x="29550" y="60496"/>
                  </a:cubicBezTo>
                  <a:cubicBezTo>
                    <a:pt x="28421" y="60250"/>
                    <a:pt x="27259" y="59986"/>
                    <a:pt x="26182" y="59569"/>
                  </a:cubicBezTo>
                  <a:lnTo>
                    <a:pt x="26182" y="59569"/>
                  </a:lnTo>
                  <a:cubicBezTo>
                    <a:pt x="26327" y="59600"/>
                    <a:pt x="26472" y="59632"/>
                    <a:pt x="26615" y="59669"/>
                  </a:cubicBezTo>
                  <a:lnTo>
                    <a:pt x="26615" y="59669"/>
                  </a:lnTo>
                  <a:cubicBezTo>
                    <a:pt x="25271" y="59292"/>
                    <a:pt x="24219" y="58075"/>
                    <a:pt x="23973" y="56708"/>
                  </a:cubicBezTo>
                  <a:cubicBezTo>
                    <a:pt x="24201" y="56268"/>
                    <a:pt x="24650" y="55827"/>
                    <a:pt x="25274" y="55464"/>
                  </a:cubicBezTo>
                  <a:cubicBezTo>
                    <a:pt x="26527" y="54735"/>
                    <a:pt x="28092" y="54365"/>
                    <a:pt x="29925" y="54365"/>
                  </a:cubicBezTo>
                  <a:close/>
                  <a:moveTo>
                    <a:pt x="58985" y="0"/>
                  </a:moveTo>
                  <a:cubicBezTo>
                    <a:pt x="58784" y="0"/>
                    <a:pt x="58583" y="10"/>
                    <a:pt x="58382" y="32"/>
                  </a:cubicBezTo>
                  <a:cubicBezTo>
                    <a:pt x="57052" y="174"/>
                    <a:pt x="55868" y="794"/>
                    <a:pt x="54724" y="1393"/>
                  </a:cubicBezTo>
                  <a:cubicBezTo>
                    <a:pt x="54307" y="1611"/>
                    <a:pt x="53877" y="1837"/>
                    <a:pt x="53448" y="2033"/>
                  </a:cubicBezTo>
                  <a:cubicBezTo>
                    <a:pt x="50418" y="3425"/>
                    <a:pt x="46922" y="3663"/>
                    <a:pt x="43541" y="3893"/>
                  </a:cubicBezTo>
                  <a:cubicBezTo>
                    <a:pt x="42997" y="3930"/>
                    <a:pt x="42455" y="3967"/>
                    <a:pt x="41917" y="4008"/>
                  </a:cubicBezTo>
                  <a:cubicBezTo>
                    <a:pt x="38097" y="4301"/>
                    <a:pt x="33789" y="4955"/>
                    <a:pt x="30811" y="7588"/>
                  </a:cubicBezTo>
                  <a:cubicBezTo>
                    <a:pt x="30430" y="7926"/>
                    <a:pt x="29778" y="8616"/>
                    <a:pt x="29692" y="9462"/>
                  </a:cubicBezTo>
                  <a:cubicBezTo>
                    <a:pt x="29656" y="9828"/>
                    <a:pt x="29732" y="10176"/>
                    <a:pt x="29913" y="10468"/>
                  </a:cubicBezTo>
                  <a:cubicBezTo>
                    <a:pt x="30252" y="11015"/>
                    <a:pt x="30880" y="11281"/>
                    <a:pt x="31836" y="11281"/>
                  </a:cubicBezTo>
                  <a:cubicBezTo>
                    <a:pt x="32101" y="11280"/>
                    <a:pt x="32366" y="11261"/>
                    <a:pt x="32631" y="11229"/>
                  </a:cubicBezTo>
                  <a:cubicBezTo>
                    <a:pt x="34381" y="11022"/>
                    <a:pt x="36152" y="10723"/>
                    <a:pt x="37865" y="10436"/>
                  </a:cubicBezTo>
                  <a:cubicBezTo>
                    <a:pt x="41012" y="9906"/>
                    <a:pt x="44266" y="9357"/>
                    <a:pt x="47487" y="9357"/>
                  </a:cubicBezTo>
                  <a:cubicBezTo>
                    <a:pt x="47940" y="9357"/>
                    <a:pt x="48389" y="9369"/>
                    <a:pt x="48824" y="9389"/>
                  </a:cubicBezTo>
                  <a:cubicBezTo>
                    <a:pt x="49516" y="9425"/>
                    <a:pt x="50210" y="9489"/>
                    <a:pt x="50900" y="9573"/>
                  </a:cubicBezTo>
                  <a:cubicBezTo>
                    <a:pt x="51132" y="9777"/>
                    <a:pt x="51304" y="10073"/>
                    <a:pt x="51280" y="10382"/>
                  </a:cubicBezTo>
                  <a:cubicBezTo>
                    <a:pt x="51267" y="10561"/>
                    <a:pt x="51193" y="10718"/>
                    <a:pt x="51084" y="10856"/>
                  </a:cubicBezTo>
                  <a:cubicBezTo>
                    <a:pt x="48905" y="11438"/>
                    <a:pt x="46800" y="12375"/>
                    <a:pt x="44736" y="13294"/>
                  </a:cubicBezTo>
                  <a:cubicBezTo>
                    <a:pt x="42401" y="14333"/>
                    <a:pt x="39986" y="15409"/>
                    <a:pt x="37487" y="15971"/>
                  </a:cubicBezTo>
                  <a:cubicBezTo>
                    <a:pt x="35857" y="16337"/>
                    <a:pt x="34201" y="16484"/>
                    <a:pt x="32559" y="16484"/>
                  </a:cubicBezTo>
                  <a:cubicBezTo>
                    <a:pt x="29575" y="16484"/>
                    <a:pt x="26639" y="15999"/>
                    <a:pt x="23998" y="15463"/>
                  </a:cubicBezTo>
                  <a:cubicBezTo>
                    <a:pt x="22952" y="15250"/>
                    <a:pt x="21888" y="15017"/>
                    <a:pt x="20860" y="14791"/>
                  </a:cubicBezTo>
                  <a:cubicBezTo>
                    <a:pt x="17506" y="14055"/>
                    <a:pt x="14035" y="13294"/>
                    <a:pt x="10536" y="13125"/>
                  </a:cubicBezTo>
                  <a:cubicBezTo>
                    <a:pt x="10095" y="13102"/>
                    <a:pt x="9654" y="13091"/>
                    <a:pt x="9213" y="13091"/>
                  </a:cubicBezTo>
                  <a:cubicBezTo>
                    <a:pt x="8393" y="13091"/>
                    <a:pt x="7573" y="13130"/>
                    <a:pt x="6755" y="13209"/>
                  </a:cubicBezTo>
                  <a:cubicBezTo>
                    <a:pt x="6662" y="13456"/>
                    <a:pt x="6569" y="13704"/>
                    <a:pt x="6480" y="13952"/>
                  </a:cubicBezTo>
                  <a:cubicBezTo>
                    <a:pt x="7397" y="13852"/>
                    <a:pt x="8318" y="13802"/>
                    <a:pt x="9239" y="13802"/>
                  </a:cubicBezTo>
                  <a:cubicBezTo>
                    <a:pt x="9666" y="13802"/>
                    <a:pt x="10094" y="13812"/>
                    <a:pt x="10521" y="13834"/>
                  </a:cubicBezTo>
                  <a:cubicBezTo>
                    <a:pt x="13991" y="14003"/>
                    <a:pt x="17447" y="14761"/>
                    <a:pt x="20789" y="15493"/>
                  </a:cubicBezTo>
                  <a:cubicBezTo>
                    <a:pt x="21819" y="15719"/>
                    <a:pt x="22882" y="15954"/>
                    <a:pt x="23932" y="16167"/>
                  </a:cubicBezTo>
                  <a:cubicBezTo>
                    <a:pt x="26591" y="16706"/>
                    <a:pt x="29548" y="17195"/>
                    <a:pt x="32560" y="17195"/>
                  </a:cubicBezTo>
                  <a:cubicBezTo>
                    <a:pt x="34224" y="17195"/>
                    <a:pt x="35905" y="17046"/>
                    <a:pt x="37562" y="16673"/>
                  </a:cubicBezTo>
                  <a:cubicBezTo>
                    <a:pt x="40094" y="16103"/>
                    <a:pt x="42526" y="15020"/>
                    <a:pt x="44878" y="13972"/>
                  </a:cubicBezTo>
                  <a:cubicBezTo>
                    <a:pt x="48339" y="12431"/>
                    <a:pt x="51621" y="10970"/>
                    <a:pt x="55231" y="10970"/>
                  </a:cubicBezTo>
                  <a:cubicBezTo>
                    <a:pt x="55477" y="10970"/>
                    <a:pt x="55724" y="10977"/>
                    <a:pt x="55973" y="10991"/>
                  </a:cubicBezTo>
                  <a:cubicBezTo>
                    <a:pt x="58495" y="11133"/>
                    <a:pt x="60897" y="12046"/>
                    <a:pt x="63220" y="12931"/>
                  </a:cubicBezTo>
                  <a:cubicBezTo>
                    <a:pt x="64709" y="13496"/>
                    <a:pt x="66248" y="14082"/>
                    <a:pt x="67820" y="14468"/>
                  </a:cubicBezTo>
                  <a:cubicBezTo>
                    <a:pt x="69722" y="14937"/>
                    <a:pt x="71661" y="15121"/>
                    <a:pt x="73630" y="15121"/>
                  </a:cubicBezTo>
                  <a:cubicBezTo>
                    <a:pt x="76655" y="15121"/>
                    <a:pt x="79752" y="14688"/>
                    <a:pt x="82897" y="14187"/>
                  </a:cubicBezTo>
                  <a:lnTo>
                    <a:pt x="82948" y="14178"/>
                  </a:lnTo>
                  <a:cubicBezTo>
                    <a:pt x="84135" y="13989"/>
                    <a:pt x="85352" y="13795"/>
                    <a:pt x="86556" y="13795"/>
                  </a:cubicBezTo>
                  <a:cubicBezTo>
                    <a:pt x="86994" y="13795"/>
                    <a:pt x="87430" y="13820"/>
                    <a:pt x="87862" y="13881"/>
                  </a:cubicBezTo>
                  <a:cubicBezTo>
                    <a:pt x="89646" y="14131"/>
                    <a:pt x="91127" y="15029"/>
                    <a:pt x="91727" y="16226"/>
                  </a:cubicBezTo>
                  <a:cubicBezTo>
                    <a:pt x="91739" y="16248"/>
                    <a:pt x="91748" y="16273"/>
                    <a:pt x="91758" y="16297"/>
                  </a:cubicBezTo>
                  <a:cubicBezTo>
                    <a:pt x="91673" y="17477"/>
                    <a:pt x="91449" y="18643"/>
                    <a:pt x="91088" y="19769"/>
                  </a:cubicBezTo>
                  <a:cubicBezTo>
                    <a:pt x="90904" y="19911"/>
                    <a:pt x="90720" y="20054"/>
                    <a:pt x="90537" y="20199"/>
                  </a:cubicBezTo>
                  <a:cubicBezTo>
                    <a:pt x="90494" y="20218"/>
                    <a:pt x="90451" y="20242"/>
                    <a:pt x="90406" y="20257"/>
                  </a:cubicBezTo>
                  <a:lnTo>
                    <a:pt x="90412" y="20299"/>
                  </a:lnTo>
                  <a:cubicBezTo>
                    <a:pt x="87901" y="22320"/>
                    <a:pt x="85553" y="24673"/>
                    <a:pt x="83745" y="26584"/>
                  </a:cubicBezTo>
                  <a:lnTo>
                    <a:pt x="81403" y="27574"/>
                  </a:lnTo>
                  <a:cubicBezTo>
                    <a:pt x="81387" y="27574"/>
                    <a:pt x="81371" y="27573"/>
                    <a:pt x="81354" y="27573"/>
                  </a:cubicBezTo>
                  <a:cubicBezTo>
                    <a:pt x="81310" y="27572"/>
                    <a:pt x="81266" y="27572"/>
                    <a:pt x="81222" y="27572"/>
                  </a:cubicBezTo>
                  <a:cubicBezTo>
                    <a:pt x="77974" y="27572"/>
                    <a:pt x="75401" y="29702"/>
                    <a:pt x="72909" y="31764"/>
                  </a:cubicBezTo>
                  <a:cubicBezTo>
                    <a:pt x="72440" y="32151"/>
                    <a:pt x="71957" y="32551"/>
                    <a:pt x="71484" y="32922"/>
                  </a:cubicBezTo>
                  <a:cubicBezTo>
                    <a:pt x="68172" y="35526"/>
                    <a:pt x="64546" y="36911"/>
                    <a:pt x="61265" y="36911"/>
                  </a:cubicBezTo>
                  <a:cubicBezTo>
                    <a:pt x="60093" y="36911"/>
                    <a:pt x="58964" y="36734"/>
                    <a:pt x="57909" y="36372"/>
                  </a:cubicBezTo>
                  <a:cubicBezTo>
                    <a:pt x="55809" y="35652"/>
                    <a:pt x="54147" y="34303"/>
                    <a:pt x="52386" y="32875"/>
                  </a:cubicBezTo>
                  <a:cubicBezTo>
                    <a:pt x="51439" y="32105"/>
                    <a:pt x="50460" y="31310"/>
                    <a:pt x="49417" y="30635"/>
                  </a:cubicBezTo>
                  <a:cubicBezTo>
                    <a:pt x="49145" y="30459"/>
                    <a:pt x="48865" y="30296"/>
                    <a:pt x="48583" y="30137"/>
                  </a:cubicBezTo>
                  <a:cubicBezTo>
                    <a:pt x="52320" y="30002"/>
                    <a:pt x="55934" y="28440"/>
                    <a:pt x="58434" y="25824"/>
                  </a:cubicBezTo>
                  <a:cubicBezTo>
                    <a:pt x="59013" y="25218"/>
                    <a:pt x="59775" y="24281"/>
                    <a:pt x="59714" y="23138"/>
                  </a:cubicBezTo>
                  <a:cubicBezTo>
                    <a:pt x="59656" y="22088"/>
                    <a:pt x="58949" y="21165"/>
                    <a:pt x="57550" y="20316"/>
                  </a:cubicBezTo>
                  <a:cubicBezTo>
                    <a:pt x="55238" y="18916"/>
                    <a:pt x="52512" y="18191"/>
                    <a:pt x="49779" y="18191"/>
                  </a:cubicBezTo>
                  <a:cubicBezTo>
                    <a:pt x="48329" y="18191"/>
                    <a:pt x="46877" y="18396"/>
                    <a:pt x="45484" y="18812"/>
                  </a:cubicBezTo>
                  <a:cubicBezTo>
                    <a:pt x="44626" y="19070"/>
                    <a:pt x="43784" y="19406"/>
                    <a:pt x="42968" y="19732"/>
                  </a:cubicBezTo>
                  <a:cubicBezTo>
                    <a:pt x="41672" y="20250"/>
                    <a:pt x="40333" y="20787"/>
                    <a:pt x="38931" y="20993"/>
                  </a:cubicBezTo>
                  <a:cubicBezTo>
                    <a:pt x="38435" y="21066"/>
                    <a:pt x="37937" y="21097"/>
                    <a:pt x="37438" y="21097"/>
                  </a:cubicBezTo>
                  <a:cubicBezTo>
                    <a:pt x="35781" y="21097"/>
                    <a:pt x="34111" y="20749"/>
                    <a:pt x="32484" y="20409"/>
                  </a:cubicBezTo>
                  <a:cubicBezTo>
                    <a:pt x="31775" y="20262"/>
                    <a:pt x="31044" y="20108"/>
                    <a:pt x="30323" y="19987"/>
                  </a:cubicBezTo>
                  <a:cubicBezTo>
                    <a:pt x="28803" y="19729"/>
                    <a:pt x="27262" y="19602"/>
                    <a:pt x="25721" y="19602"/>
                  </a:cubicBezTo>
                  <a:cubicBezTo>
                    <a:pt x="20644" y="19602"/>
                    <a:pt x="15577" y="20979"/>
                    <a:pt x="11323" y="23582"/>
                  </a:cubicBezTo>
                  <a:cubicBezTo>
                    <a:pt x="10948" y="23812"/>
                    <a:pt x="10577" y="24050"/>
                    <a:pt x="10205" y="24289"/>
                  </a:cubicBezTo>
                  <a:cubicBezTo>
                    <a:pt x="8914" y="25123"/>
                    <a:pt x="7579" y="25986"/>
                    <a:pt x="6068" y="26389"/>
                  </a:cubicBezTo>
                  <a:cubicBezTo>
                    <a:pt x="5560" y="26526"/>
                    <a:pt x="5021" y="26611"/>
                    <a:pt x="4503" y="26695"/>
                  </a:cubicBezTo>
                  <a:cubicBezTo>
                    <a:pt x="3760" y="26813"/>
                    <a:pt x="2994" y="26935"/>
                    <a:pt x="2278" y="27206"/>
                  </a:cubicBezTo>
                  <a:cubicBezTo>
                    <a:pt x="1507" y="27498"/>
                    <a:pt x="553" y="28160"/>
                    <a:pt x="187" y="29136"/>
                  </a:cubicBezTo>
                  <a:cubicBezTo>
                    <a:pt x="33" y="29539"/>
                    <a:pt x="1" y="29976"/>
                    <a:pt x="92" y="30397"/>
                  </a:cubicBezTo>
                  <a:cubicBezTo>
                    <a:pt x="273" y="31212"/>
                    <a:pt x="953" y="31913"/>
                    <a:pt x="1912" y="32269"/>
                  </a:cubicBezTo>
                  <a:cubicBezTo>
                    <a:pt x="2724" y="32573"/>
                    <a:pt x="3593" y="32615"/>
                    <a:pt x="4435" y="32657"/>
                  </a:cubicBezTo>
                  <a:lnTo>
                    <a:pt x="7054" y="32787"/>
                  </a:lnTo>
                  <a:cubicBezTo>
                    <a:pt x="7361" y="32949"/>
                    <a:pt x="7648" y="33246"/>
                    <a:pt x="7563" y="33577"/>
                  </a:cubicBezTo>
                  <a:cubicBezTo>
                    <a:pt x="7516" y="33766"/>
                    <a:pt x="7357" y="33905"/>
                    <a:pt x="7207" y="34029"/>
                  </a:cubicBezTo>
                  <a:lnTo>
                    <a:pt x="7153" y="34075"/>
                  </a:lnTo>
                  <a:cubicBezTo>
                    <a:pt x="6081" y="34326"/>
                    <a:pt x="4972" y="34451"/>
                    <a:pt x="3862" y="34451"/>
                  </a:cubicBezTo>
                  <a:cubicBezTo>
                    <a:pt x="2577" y="34451"/>
                    <a:pt x="1292" y="34284"/>
                    <a:pt x="65" y="33948"/>
                  </a:cubicBezTo>
                  <a:lnTo>
                    <a:pt x="65" y="33948"/>
                  </a:lnTo>
                  <a:cubicBezTo>
                    <a:pt x="133" y="34208"/>
                    <a:pt x="204" y="34470"/>
                    <a:pt x="283" y="34727"/>
                  </a:cubicBezTo>
                  <a:cubicBezTo>
                    <a:pt x="1446" y="35017"/>
                    <a:pt x="2657" y="35162"/>
                    <a:pt x="3867" y="35162"/>
                  </a:cubicBezTo>
                  <a:cubicBezTo>
                    <a:pt x="5838" y="35162"/>
                    <a:pt x="7809" y="34776"/>
                    <a:pt x="9576" y="34002"/>
                  </a:cubicBezTo>
                  <a:cubicBezTo>
                    <a:pt x="10237" y="33712"/>
                    <a:pt x="10896" y="33366"/>
                    <a:pt x="11542" y="33010"/>
                  </a:cubicBezTo>
                  <a:lnTo>
                    <a:pt x="11635" y="33015"/>
                  </a:lnTo>
                  <a:lnTo>
                    <a:pt x="11635" y="32959"/>
                  </a:lnTo>
                  <a:cubicBezTo>
                    <a:pt x="11846" y="32843"/>
                    <a:pt x="12055" y="32726"/>
                    <a:pt x="12265" y="32610"/>
                  </a:cubicBezTo>
                  <a:cubicBezTo>
                    <a:pt x="14176" y="31543"/>
                    <a:pt x="16142" y="30444"/>
                    <a:pt x="18230" y="30444"/>
                  </a:cubicBezTo>
                  <a:cubicBezTo>
                    <a:pt x="18556" y="30444"/>
                    <a:pt x="18885" y="30471"/>
                    <a:pt x="19218" y="30528"/>
                  </a:cubicBezTo>
                  <a:cubicBezTo>
                    <a:pt x="20158" y="30694"/>
                    <a:pt x="21047" y="31111"/>
                    <a:pt x="21907" y="31514"/>
                  </a:cubicBezTo>
                  <a:cubicBezTo>
                    <a:pt x="22872" y="31968"/>
                    <a:pt x="23870" y="32434"/>
                    <a:pt x="24962" y="32563"/>
                  </a:cubicBezTo>
                  <a:cubicBezTo>
                    <a:pt x="26311" y="33450"/>
                    <a:pt x="28030" y="33616"/>
                    <a:pt x="29495" y="33616"/>
                  </a:cubicBezTo>
                  <a:cubicBezTo>
                    <a:pt x="29660" y="33616"/>
                    <a:pt x="29821" y="33614"/>
                    <a:pt x="29979" y="33611"/>
                  </a:cubicBezTo>
                  <a:cubicBezTo>
                    <a:pt x="30296" y="33604"/>
                    <a:pt x="30617" y="33592"/>
                    <a:pt x="30936" y="33580"/>
                  </a:cubicBezTo>
                  <a:cubicBezTo>
                    <a:pt x="31430" y="33563"/>
                    <a:pt x="31930" y="33545"/>
                    <a:pt x="32430" y="33545"/>
                  </a:cubicBezTo>
                  <a:cubicBezTo>
                    <a:pt x="33381" y="33545"/>
                    <a:pt x="34330" y="33610"/>
                    <a:pt x="35229" y="33866"/>
                  </a:cubicBezTo>
                  <a:cubicBezTo>
                    <a:pt x="36154" y="34129"/>
                    <a:pt x="36957" y="34738"/>
                    <a:pt x="37183" y="35350"/>
                  </a:cubicBezTo>
                  <a:cubicBezTo>
                    <a:pt x="37254" y="35542"/>
                    <a:pt x="37264" y="35716"/>
                    <a:pt x="37212" y="35901"/>
                  </a:cubicBezTo>
                  <a:cubicBezTo>
                    <a:pt x="37084" y="36369"/>
                    <a:pt x="36540" y="36803"/>
                    <a:pt x="35862" y="36980"/>
                  </a:cubicBezTo>
                  <a:cubicBezTo>
                    <a:pt x="35505" y="37073"/>
                    <a:pt x="35130" y="37103"/>
                    <a:pt x="34758" y="37103"/>
                  </a:cubicBezTo>
                  <a:cubicBezTo>
                    <a:pt x="34416" y="37103"/>
                    <a:pt x="34078" y="37078"/>
                    <a:pt x="33760" y="37054"/>
                  </a:cubicBezTo>
                  <a:lnTo>
                    <a:pt x="33299" y="37019"/>
                  </a:lnTo>
                  <a:cubicBezTo>
                    <a:pt x="31754" y="36903"/>
                    <a:pt x="30183" y="36785"/>
                    <a:pt x="28617" y="36785"/>
                  </a:cubicBezTo>
                  <a:cubicBezTo>
                    <a:pt x="27072" y="36785"/>
                    <a:pt x="25532" y="36900"/>
                    <a:pt x="24030" y="37245"/>
                  </a:cubicBezTo>
                  <a:cubicBezTo>
                    <a:pt x="22509" y="37596"/>
                    <a:pt x="21029" y="38185"/>
                    <a:pt x="19597" y="38754"/>
                  </a:cubicBezTo>
                  <a:cubicBezTo>
                    <a:pt x="17380" y="39636"/>
                    <a:pt x="15096" y="40535"/>
                    <a:pt x="12673" y="40535"/>
                  </a:cubicBezTo>
                  <a:cubicBezTo>
                    <a:pt x="12662" y="40535"/>
                    <a:pt x="12651" y="40535"/>
                    <a:pt x="12639" y="40535"/>
                  </a:cubicBezTo>
                  <a:cubicBezTo>
                    <a:pt x="9844" y="40512"/>
                    <a:pt x="7391" y="39308"/>
                    <a:pt x="4795" y="38033"/>
                  </a:cubicBezTo>
                  <a:cubicBezTo>
                    <a:pt x="3505" y="37402"/>
                    <a:pt x="2190" y="36757"/>
                    <a:pt x="825" y="36269"/>
                  </a:cubicBezTo>
                  <a:lnTo>
                    <a:pt x="825" y="36269"/>
                  </a:lnTo>
                  <a:cubicBezTo>
                    <a:pt x="936" y="36558"/>
                    <a:pt x="1053" y="36845"/>
                    <a:pt x="1171" y="37130"/>
                  </a:cubicBezTo>
                  <a:cubicBezTo>
                    <a:pt x="2357" y="37588"/>
                    <a:pt x="3509" y="38152"/>
                    <a:pt x="4641" y="38707"/>
                  </a:cubicBezTo>
                  <a:cubicBezTo>
                    <a:pt x="7160" y="39943"/>
                    <a:pt x="9763" y="41220"/>
                    <a:pt x="12638" y="41244"/>
                  </a:cubicBezTo>
                  <a:lnTo>
                    <a:pt x="12724" y="41244"/>
                  </a:lnTo>
                  <a:cubicBezTo>
                    <a:pt x="15183" y="41244"/>
                    <a:pt x="17492" y="40328"/>
                    <a:pt x="19724" y="39440"/>
                  </a:cubicBezTo>
                  <a:cubicBezTo>
                    <a:pt x="21144" y="38874"/>
                    <a:pt x="22611" y="38292"/>
                    <a:pt x="24106" y="37947"/>
                  </a:cubicBezTo>
                  <a:cubicBezTo>
                    <a:pt x="25579" y="37608"/>
                    <a:pt x="27095" y="37495"/>
                    <a:pt x="28621" y="37495"/>
                  </a:cubicBezTo>
                  <a:cubicBezTo>
                    <a:pt x="30175" y="37495"/>
                    <a:pt x="31738" y="37612"/>
                    <a:pt x="33276" y="37728"/>
                  </a:cubicBezTo>
                  <a:lnTo>
                    <a:pt x="33736" y="37763"/>
                  </a:lnTo>
                  <a:cubicBezTo>
                    <a:pt x="34062" y="37787"/>
                    <a:pt x="34409" y="37813"/>
                    <a:pt x="34763" y="37813"/>
                  </a:cubicBezTo>
                  <a:cubicBezTo>
                    <a:pt x="35156" y="37813"/>
                    <a:pt x="35558" y="37781"/>
                    <a:pt x="35948" y="37679"/>
                  </a:cubicBezTo>
                  <a:cubicBezTo>
                    <a:pt x="36824" y="37449"/>
                    <a:pt x="37464" y="36886"/>
                    <a:pt x="37663" y="36168"/>
                  </a:cubicBezTo>
                  <a:cubicBezTo>
                    <a:pt x="37768" y="35787"/>
                    <a:pt x="37751" y="35382"/>
                    <a:pt x="37611" y="35010"/>
                  </a:cubicBezTo>
                  <a:cubicBezTo>
                    <a:pt x="37248" y="34026"/>
                    <a:pt x="36152" y="33403"/>
                    <a:pt x="35323" y="33167"/>
                  </a:cubicBezTo>
                  <a:cubicBezTo>
                    <a:pt x="34386" y="32901"/>
                    <a:pt x="33410" y="32834"/>
                    <a:pt x="32435" y="32834"/>
                  </a:cubicBezTo>
                  <a:cubicBezTo>
                    <a:pt x="31930" y="32834"/>
                    <a:pt x="31425" y="32852"/>
                    <a:pt x="30926" y="32870"/>
                  </a:cubicBezTo>
                  <a:cubicBezTo>
                    <a:pt x="30757" y="32877"/>
                    <a:pt x="30590" y="32882"/>
                    <a:pt x="30423" y="32887"/>
                  </a:cubicBezTo>
                  <a:cubicBezTo>
                    <a:pt x="30151" y="32554"/>
                    <a:pt x="30026" y="32070"/>
                    <a:pt x="30138" y="31646"/>
                  </a:cubicBezTo>
                  <a:cubicBezTo>
                    <a:pt x="30208" y="31379"/>
                    <a:pt x="30345" y="31143"/>
                    <a:pt x="30522" y="30935"/>
                  </a:cubicBezTo>
                  <a:lnTo>
                    <a:pt x="30573" y="30908"/>
                  </a:lnTo>
                  <a:cubicBezTo>
                    <a:pt x="31010" y="30679"/>
                    <a:pt x="31463" y="30439"/>
                    <a:pt x="31905" y="30228"/>
                  </a:cubicBezTo>
                  <a:cubicBezTo>
                    <a:pt x="34256" y="29098"/>
                    <a:pt x="36907" y="28543"/>
                    <a:pt x="39561" y="28543"/>
                  </a:cubicBezTo>
                  <a:cubicBezTo>
                    <a:pt x="42988" y="28543"/>
                    <a:pt x="46420" y="29469"/>
                    <a:pt x="49223" y="31283"/>
                  </a:cubicBezTo>
                  <a:cubicBezTo>
                    <a:pt x="50246" y="31946"/>
                    <a:pt x="51214" y="32733"/>
                    <a:pt x="52153" y="33494"/>
                  </a:cubicBezTo>
                  <a:cubicBezTo>
                    <a:pt x="53865" y="34884"/>
                    <a:pt x="55634" y="36320"/>
                    <a:pt x="57801" y="37063"/>
                  </a:cubicBezTo>
                  <a:cubicBezTo>
                    <a:pt x="58890" y="37438"/>
                    <a:pt x="60053" y="37620"/>
                    <a:pt x="61263" y="37620"/>
                  </a:cubicBezTo>
                  <a:cubicBezTo>
                    <a:pt x="64626" y="37620"/>
                    <a:pt x="68335" y="36205"/>
                    <a:pt x="71714" y="33547"/>
                  </a:cubicBezTo>
                  <a:cubicBezTo>
                    <a:pt x="72192" y="33172"/>
                    <a:pt x="72678" y="32770"/>
                    <a:pt x="73149" y="32382"/>
                  </a:cubicBezTo>
                  <a:cubicBezTo>
                    <a:pt x="75582" y="30368"/>
                    <a:pt x="78100" y="28280"/>
                    <a:pt x="81209" y="28280"/>
                  </a:cubicBezTo>
                  <a:cubicBezTo>
                    <a:pt x="81256" y="28280"/>
                    <a:pt x="81302" y="28281"/>
                    <a:pt x="81349" y="28282"/>
                  </a:cubicBezTo>
                  <a:cubicBezTo>
                    <a:pt x="82818" y="28307"/>
                    <a:pt x="84167" y="28800"/>
                    <a:pt x="85591" y="29327"/>
                  </a:cubicBezTo>
                  <a:cubicBezTo>
                    <a:pt x="85596" y="29330"/>
                    <a:pt x="85603" y="29333"/>
                    <a:pt x="85610" y="29337"/>
                  </a:cubicBezTo>
                  <a:lnTo>
                    <a:pt x="85607" y="29333"/>
                  </a:lnTo>
                  <a:lnTo>
                    <a:pt x="85640" y="29345"/>
                  </a:lnTo>
                  <a:cubicBezTo>
                    <a:pt x="86608" y="29703"/>
                    <a:pt x="87609" y="30073"/>
                    <a:pt x="88638" y="30279"/>
                  </a:cubicBezTo>
                  <a:cubicBezTo>
                    <a:pt x="89358" y="30422"/>
                    <a:pt x="90080" y="30486"/>
                    <a:pt x="90803" y="30486"/>
                  </a:cubicBezTo>
                  <a:cubicBezTo>
                    <a:pt x="93480" y="30486"/>
                    <a:pt x="96164" y="29613"/>
                    <a:pt x="98719" y="28687"/>
                  </a:cubicBezTo>
                  <a:lnTo>
                    <a:pt x="99882" y="28265"/>
                  </a:lnTo>
                  <a:cubicBezTo>
                    <a:pt x="100599" y="28003"/>
                    <a:pt x="101357" y="27868"/>
                    <a:pt x="102120" y="27868"/>
                  </a:cubicBezTo>
                  <a:cubicBezTo>
                    <a:pt x="102125" y="27868"/>
                    <a:pt x="102129" y="27868"/>
                    <a:pt x="102134" y="27868"/>
                  </a:cubicBezTo>
                  <a:lnTo>
                    <a:pt x="102146" y="27868"/>
                  </a:lnTo>
                  <a:cubicBezTo>
                    <a:pt x="103400" y="27868"/>
                    <a:pt x="104516" y="28418"/>
                    <a:pt x="104926" y="29242"/>
                  </a:cubicBezTo>
                  <a:cubicBezTo>
                    <a:pt x="105036" y="29468"/>
                    <a:pt x="105073" y="29720"/>
                    <a:pt x="105038" y="29968"/>
                  </a:cubicBezTo>
                  <a:cubicBezTo>
                    <a:pt x="104695" y="30420"/>
                    <a:pt x="104310" y="30841"/>
                    <a:pt x="103890" y="31222"/>
                  </a:cubicBezTo>
                  <a:cubicBezTo>
                    <a:pt x="103846" y="31232"/>
                    <a:pt x="103800" y="31239"/>
                    <a:pt x="103755" y="31244"/>
                  </a:cubicBezTo>
                  <a:lnTo>
                    <a:pt x="103760" y="31337"/>
                  </a:lnTo>
                  <a:cubicBezTo>
                    <a:pt x="103692" y="31394"/>
                    <a:pt x="103623" y="31454"/>
                    <a:pt x="103554" y="31511"/>
                  </a:cubicBezTo>
                  <a:cubicBezTo>
                    <a:pt x="100850" y="32174"/>
                    <a:pt x="98321" y="33454"/>
                    <a:pt x="96327" y="35287"/>
                  </a:cubicBezTo>
                  <a:cubicBezTo>
                    <a:pt x="95318" y="36215"/>
                    <a:pt x="94423" y="37284"/>
                    <a:pt x="93557" y="38317"/>
                  </a:cubicBezTo>
                  <a:cubicBezTo>
                    <a:pt x="91976" y="40204"/>
                    <a:pt x="90482" y="41987"/>
                    <a:pt x="88309" y="43055"/>
                  </a:cubicBezTo>
                  <a:cubicBezTo>
                    <a:pt x="86747" y="43824"/>
                    <a:pt x="85036" y="44106"/>
                    <a:pt x="83338" y="44106"/>
                  </a:cubicBezTo>
                  <a:cubicBezTo>
                    <a:pt x="80876" y="44106"/>
                    <a:pt x="78444" y="43513"/>
                    <a:pt x="76538" y="42952"/>
                  </a:cubicBezTo>
                  <a:cubicBezTo>
                    <a:pt x="75865" y="42755"/>
                    <a:pt x="75190" y="42546"/>
                    <a:pt x="74514" y="42335"/>
                  </a:cubicBezTo>
                  <a:cubicBezTo>
                    <a:pt x="71611" y="41431"/>
                    <a:pt x="68621" y="40502"/>
                    <a:pt x="65558" y="40502"/>
                  </a:cubicBezTo>
                  <a:cubicBezTo>
                    <a:pt x="65246" y="40502"/>
                    <a:pt x="64933" y="40511"/>
                    <a:pt x="64619" y="40532"/>
                  </a:cubicBezTo>
                  <a:cubicBezTo>
                    <a:pt x="61986" y="40704"/>
                    <a:pt x="59484" y="41629"/>
                    <a:pt x="57065" y="42522"/>
                  </a:cubicBezTo>
                  <a:cubicBezTo>
                    <a:pt x="54901" y="43320"/>
                    <a:pt x="52663" y="44146"/>
                    <a:pt x="50343" y="44428"/>
                  </a:cubicBezTo>
                  <a:cubicBezTo>
                    <a:pt x="49699" y="44505"/>
                    <a:pt x="49056" y="44541"/>
                    <a:pt x="48414" y="44541"/>
                  </a:cubicBezTo>
                  <a:cubicBezTo>
                    <a:pt x="44558" y="44541"/>
                    <a:pt x="40754" y="43252"/>
                    <a:pt x="37055" y="41997"/>
                  </a:cubicBezTo>
                  <a:cubicBezTo>
                    <a:pt x="36463" y="41796"/>
                    <a:pt x="35874" y="41595"/>
                    <a:pt x="35286" y="41401"/>
                  </a:cubicBezTo>
                  <a:cubicBezTo>
                    <a:pt x="34155" y="41028"/>
                    <a:pt x="33043" y="40696"/>
                    <a:pt x="31897" y="40696"/>
                  </a:cubicBezTo>
                  <a:cubicBezTo>
                    <a:pt x="31820" y="40696"/>
                    <a:pt x="31743" y="40698"/>
                    <a:pt x="31665" y="40701"/>
                  </a:cubicBezTo>
                  <a:cubicBezTo>
                    <a:pt x="30534" y="40746"/>
                    <a:pt x="29098" y="41234"/>
                    <a:pt x="28465" y="42463"/>
                  </a:cubicBezTo>
                  <a:cubicBezTo>
                    <a:pt x="28382" y="42625"/>
                    <a:pt x="28320" y="42817"/>
                    <a:pt x="28276" y="43030"/>
                  </a:cubicBezTo>
                  <a:cubicBezTo>
                    <a:pt x="28017" y="43290"/>
                    <a:pt x="27708" y="43498"/>
                    <a:pt x="27371" y="43639"/>
                  </a:cubicBezTo>
                  <a:cubicBezTo>
                    <a:pt x="27195" y="43712"/>
                    <a:pt x="27015" y="43766"/>
                    <a:pt x="26829" y="43800"/>
                  </a:cubicBezTo>
                  <a:cubicBezTo>
                    <a:pt x="24753" y="42615"/>
                    <a:pt x="22314" y="41967"/>
                    <a:pt x="19882" y="41967"/>
                  </a:cubicBezTo>
                  <a:cubicBezTo>
                    <a:pt x="19583" y="41967"/>
                    <a:pt x="19284" y="41977"/>
                    <a:pt x="18986" y="41997"/>
                  </a:cubicBezTo>
                  <a:cubicBezTo>
                    <a:pt x="16373" y="42169"/>
                    <a:pt x="13890" y="43064"/>
                    <a:pt x="11490" y="43930"/>
                  </a:cubicBezTo>
                  <a:cubicBezTo>
                    <a:pt x="9949" y="44485"/>
                    <a:pt x="8355" y="45061"/>
                    <a:pt x="6741" y="45439"/>
                  </a:cubicBezTo>
                  <a:cubicBezTo>
                    <a:pt x="5911" y="45633"/>
                    <a:pt x="5068" y="45775"/>
                    <a:pt x="4219" y="45863"/>
                  </a:cubicBezTo>
                  <a:cubicBezTo>
                    <a:pt x="4262" y="46096"/>
                    <a:pt x="4300" y="46328"/>
                    <a:pt x="4338" y="46563"/>
                  </a:cubicBezTo>
                  <a:cubicBezTo>
                    <a:pt x="5173" y="46472"/>
                    <a:pt x="6000" y="46330"/>
                    <a:pt x="6819" y="46141"/>
                  </a:cubicBezTo>
                  <a:cubicBezTo>
                    <a:pt x="8451" y="45758"/>
                    <a:pt x="10055" y="45179"/>
                    <a:pt x="11605" y="44622"/>
                  </a:cubicBezTo>
                  <a:cubicBezTo>
                    <a:pt x="13983" y="43763"/>
                    <a:pt x="16442" y="42876"/>
                    <a:pt x="19008" y="42708"/>
                  </a:cubicBezTo>
                  <a:cubicBezTo>
                    <a:pt x="19298" y="42689"/>
                    <a:pt x="19589" y="42679"/>
                    <a:pt x="19880" y="42679"/>
                  </a:cubicBezTo>
                  <a:cubicBezTo>
                    <a:pt x="21881" y="42679"/>
                    <a:pt x="23882" y="43126"/>
                    <a:pt x="25673" y="43957"/>
                  </a:cubicBezTo>
                  <a:lnTo>
                    <a:pt x="28228" y="45523"/>
                  </a:lnTo>
                  <a:cubicBezTo>
                    <a:pt x="28397" y="45655"/>
                    <a:pt x="28564" y="45790"/>
                    <a:pt x="28728" y="45928"/>
                  </a:cubicBezTo>
                  <a:cubicBezTo>
                    <a:pt x="28993" y="46389"/>
                    <a:pt x="29334" y="46690"/>
                    <a:pt x="29721" y="46786"/>
                  </a:cubicBezTo>
                  <a:cubicBezTo>
                    <a:pt x="30701" y="47649"/>
                    <a:pt x="31721" y="48531"/>
                    <a:pt x="32936" y="49137"/>
                  </a:cubicBezTo>
                  <a:cubicBezTo>
                    <a:pt x="34332" y="49832"/>
                    <a:pt x="36006" y="50176"/>
                    <a:pt x="38017" y="50176"/>
                  </a:cubicBezTo>
                  <a:cubicBezTo>
                    <a:pt x="38593" y="50176"/>
                    <a:pt x="39197" y="50148"/>
                    <a:pt x="39830" y="50091"/>
                  </a:cubicBezTo>
                  <a:cubicBezTo>
                    <a:pt x="40895" y="49997"/>
                    <a:pt x="41969" y="49838"/>
                    <a:pt x="43006" y="49683"/>
                  </a:cubicBezTo>
                  <a:cubicBezTo>
                    <a:pt x="44228" y="49500"/>
                    <a:pt x="45490" y="49313"/>
                    <a:pt x="46741" y="49232"/>
                  </a:cubicBezTo>
                  <a:cubicBezTo>
                    <a:pt x="47042" y="49213"/>
                    <a:pt x="47371" y="49198"/>
                    <a:pt x="47715" y="49198"/>
                  </a:cubicBezTo>
                  <a:cubicBezTo>
                    <a:pt x="48507" y="49198"/>
                    <a:pt x="49380" y="49278"/>
                    <a:pt x="50188" y="49575"/>
                  </a:cubicBezTo>
                  <a:cubicBezTo>
                    <a:pt x="51301" y="49985"/>
                    <a:pt x="52140" y="50810"/>
                    <a:pt x="52325" y="51680"/>
                  </a:cubicBezTo>
                  <a:cubicBezTo>
                    <a:pt x="52420" y="52130"/>
                    <a:pt x="52344" y="52628"/>
                    <a:pt x="52123" y="53111"/>
                  </a:cubicBezTo>
                  <a:cubicBezTo>
                    <a:pt x="51199" y="54235"/>
                    <a:pt x="49935" y="55073"/>
                    <a:pt x="48544" y="55505"/>
                  </a:cubicBezTo>
                  <a:cubicBezTo>
                    <a:pt x="47040" y="55592"/>
                    <a:pt x="45497" y="55677"/>
                    <a:pt x="43985" y="55677"/>
                  </a:cubicBezTo>
                  <a:cubicBezTo>
                    <a:pt x="42374" y="55677"/>
                    <a:pt x="40961" y="55581"/>
                    <a:pt x="39667" y="55383"/>
                  </a:cubicBezTo>
                  <a:cubicBezTo>
                    <a:pt x="38449" y="55197"/>
                    <a:pt x="37231" y="54904"/>
                    <a:pt x="36052" y="54622"/>
                  </a:cubicBezTo>
                  <a:cubicBezTo>
                    <a:pt x="34869" y="54337"/>
                    <a:pt x="33645" y="54043"/>
                    <a:pt x="32416" y="53855"/>
                  </a:cubicBezTo>
                  <a:cubicBezTo>
                    <a:pt x="31593" y="53725"/>
                    <a:pt x="30759" y="53658"/>
                    <a:pt x="29925" y="53655"/>
                  </a:cubicBezTo>
                  <a:cubicBezTo>
                    <a:pt x="28031" y="53655"/>
                    <a:pt x="26407" y="54041"/>
                    <a:pt x="25097" y="54804"/>
                  </a:cubicBezTo>
                  <a:cubicBezTo>
                    <a:pt x="24528" y="55135"/>
                    <a:pt x="23617" y="55809"/>
                    <a:pt x="23379" y="56823"/>
                  </a:cubicBezTo>
                  <a:cubicBezTo>
                    <a:pt x="22965" y="57427"/>
                    <a:pt x="22519" y="58010"/>
                    <a:pt x="22000" y="58526"/>
                  </a:cubicBezTo>
                  <a:cubicBezTo>
                    <a:pt x="21804" y="58722"/>
                    <a:pt x="21662" y="58930"/>
                    <a:pt x="21540" y="59136"/>
                  </a:cubicBezTo>
                  <a:cubicBezTo>
                    <a:pt x="20539" y="59714"/>
                    <a:pt x="19339" y="60032"/>
                    <a:pt x="18072" y="60032"/>
                  </a:cubicBezTo>
                  <a:cubicBezTo>
                    <a:pt x="17796" y="60032"/>
                    <a:pt x="17517" y="60017"/>
                    <a:pt x="17236" y="59986"/>
                  </a:cubicBezTo>
                  <a:cubicBezTo>
                    <a:pt x="15418" y="59787"/>
                    <a:pt x="13657" y="59178"/>
                    <a:pt x="11956" y="58587"/>
                  </a:cubicBezTo>
                  <a:cubicBezTo>
                    <a:pt x="11220" y="58332"/>
                    <a:pt x="10458" y="58069"/>
                    <a:pt x="9700" y="57839"/>
                  </a:cubicBezTo>
                  <a:cubicBezTo>
                    <a:pt x="8434" y="57459"/>
                    <a:pt x="7258" y="57228"/>
                    <a:pt x="6169" y="57149"/>
                  </a:cubicBezTo>
                  <a:lnTo>
                    <a:pt x="6169" y="57149"/>
                  </a:lnTo>
                  <a:cubicBezTo>
                    <a:pt x="6252" y="57395"/>
                    <a:pt x="6340" y="57640"/>
                    <a:pt x="6432" y="57881"/>
                  </a:cubicBezTo>
                  <a:cubicBezTo>
                    <a:pt x="7415" y="57978"/>
                    <a:pt x="8472" y="58195"/>
                    <a:pt x="9603" y="58536"/>
                  </a:cubicBezTo>
                  <a:cubicBezTo>
                    <a:pt x="10354" y="58763"/>
                    <a:pt x="11112" y="59024"/>
                    <a:pt x="11844" y="59279"/>
                  </a:cubicBezTo>
                  <a:cubicBezTo>
                    <a:pt x="13564" y="59875"/>
                    <a:pt x="15344" y="60491"/>
                    <a:pt x="17199" y="60695"/>
                  </a:cubicBezTo>
                  <a:cubicBezTo>
                    <a:pt x="17500" y="60728"/>
                    <a:pt x="17799" y="60744"/>
                    <a:pt x="18093" y="60744"/>
                  </a:cubicBezTo>
                  <a:cubicBezTo>
                    <a:pt x="18918" y="60744"/>
                    <a:pt x="19710" y="60618"/>
                    <a:pt x="20443" y="60376"/>
                  </a:cubicBezTo>
                  <a:lnTo>
                    <a:pt x="20443" y="60376"/>
                  </a:lnTo>
                  <a:cubicBezTo>
                    <a:pt x="20379" y="60408"/>
                    <a:pt x="20317" y="60439"/>
                    <a:pt x="20256" y="60474"/>
                  </a:cubicBezTo>
                  <a:cubicBezTo>
                    <a:pt x="20409" y="60437"/>
                    <a:pt x="20556" y="60373"/>
                    <a:pt x="20690" y="60289"/>
                  </a:cubicBezTo>
                  <a:cubicBezTo>
                    <a:pt x="21000" y="60174"/>
                    <a:pt x="21301" y="60037"/>
                    <a:pt x="21589" y="59880"/>
                  </a:cubicBezTo>
                  <a:cubicBezTo>
                    <a:pt x="22513" y="59559"/>
                    <a:pt x="23485" y="59396"/>
                    <a:pt x="24463" y="59396"/>
                  </a:cubicBezTo>
                  <a:cubicBezTo>
                    <a:pt x="24468" y="59396"/>
                    <a:pt x="24473" y="59396"/>
                    <a:pt x="24478" y="59396"/>
                  </a:cubicBezTo>
                  <a:cubicBezTo>
                    <a:pt x="24942" y="59760"/>
                    <a:pt x="25438" y="60008"/>
                    <a:pt x="25759" y="60143"/>
                  </a:cubicBezTo>
                  <a:cubicBezTo>
                    <a:pt x="26944" y="60645"/>
                    <a:pt x="28233" y="60925"/>
                    <a:pt x="29481" y="61197"/>
                  </a:cubicBezTo>
                  <a:cubicBezTo>
                    <a:pt x="30928" y="61514"/>
                    <a:pt x="32425" y="61840"/>
                    <a:pt x="33731" y="62510"/>
                  </a:cubicBezTo>
                  <a:cubicBezTo>
                    <a:pt x="35296" y="63312"/>
                    <a:pt x="36481" y="64526"/>
                    <a:pt x="37735" y="65808"/>
                  </a:cubicBezTo>
                  <a:cubicBezTo>
                    <a:pt x="38520" y="66612"/>
                    <a:pt x="39331" y="67444"/>
                    <a:pt x="40237" y="68153"/>
                  </a:cubicBezTo>
                  <a:cubicBezTo>
                    <a:pt x="42919" y="70255"/>
                    <a:pt x="46608" y="71413"/>
                    <a:pt x="50624" y="71413"/>
                  </a:cubicBezTo>
                  <a:lnTo>
                    <a:pt x="50644" y="71413"/>
                  </a:lnTo>
                  <a:cubicBezTo>
                    <a:pt x="53981" y="71409"/>
                    <a:pt x="57511" y="70651"/>
                    <a:pt x="61437" y="69097"/>
                  </a:cubicBezTo>
                  <a:cubicBezTo>
                    <a:pt x="63395" y="68322"/>
                    <a:pt x="65765" y="67161"/>
                    <a:pt x="66724" y="65054"/>
                  </a:cubicBezTo>
                  <a:cubicBezTo>
                    <a:pt x="67649" y="63016"/>
                    <a:pt x="67050" y="60424"/>
                    <a:pt x="65230" y="58606"/>
                  </a:cubicBezTo>
                  <a:cubicBezTo>
                    <a:pt x="63797" y="57172"/>
                    <a:pt x="61706" y="56193"/>
                    <a:pt x="59015" y="55694"/>
                  </a:cubicBezTo>
                  <a:cubicBezTo>
                    <a:pt x="58395" y="55577"/>
                    <a:pt x="57744" y="55488"/>
                    <a:pt x="57062" y="55422"/>
                  </a:cubicBezTo>
                  <a:cubicBezTo>
                    <a:pt x="56697" y="55272"/>
                    <a:pt x="56319" y="55030"/>
                    <a:pt x="56257" y="54644"/>
                  </a:cubicBezTo>
                  <a:cubicBezTo>
                    <a:pt x="56220" y="54416"/>
                    <a:pt x="56307" y="54202"/>
                    <a:pt x="56463" y="54028"/>
                  </a:cubicBezTo>
                  <a:cubicBezTo>
                    <a:pt x="57188" y="53924"/>
                    <a:pt x="57919" y="53864"/>
                    <a:pt x="58651" y="53864"/>
                  </a:cubicBezTo>
                  <a:cubicBezTo>
                    <a:pt x="59155" y="53864"/>
                    <a:pt x="59658" y="53892"/>
                    <a:pt x="60161" y="53953"/>
                  </a:cubicBezTo>
                  <a:cubicBezTo>
                    <a:pt x="62523" y="54242"/>
                    <a:pt x="64741" y="55235"/>
                    <a:pt x="66886" y="56193"/>
                  </a:cubicBezTo>
                  <a:cubicBezTo>
                    <a:pt x="69145" y="57203"/>
                    <a:pt x="71478" y="58246"/>
                    <a:pt x="74000" y="58487"/>
                  </a:cubicBezTo>
                  <a:cubicBezTo>
                    <a:pt x="74379" y="58525"/>
                    <a:pt x="74763" y="58543"/>
                    <a:pt x="75153" y="58543"/>
                  </a:cubicBezTo>
                  <a:cubicBezTo>
                    <a:pt x="78176" y="58543"/>
                    <a:pt x="81491" y="57439"/>
                    <a:pt x="85245" y="55192"/>
                  </a:cubicBezTo>
                  <a:cubicBezTo>
                    <a:pt x="86236" y="54600"/>
                    <a:pt x="87219" y="53962"/>
                    <a:pt x="88171" y="53344"/>
                  </a:cubicBezTo>
                  <a:cubicBezTo>
                    <a:pt x="90424" y="51884"/>
                    <a:pt x="92754" y="50373"/>
                    <a:pt x="95313" y="49370"/>
                  </a:cubicBezTo>
                  <a:cubicBezTo>
                    <a:pt x="97816" y="48390"/>
                    <a:pt x="100547" y="47904"/>
                    <a:pt x="103258" y="47904"/>
                  </a:cubicBezTo>
                  <a:cubicBezTo>
                    <a:pt x="105135" y="47904"/>
                    <a:pt x="107002" y="48137"/>
                    <a:pt x="108778" y="48599"/>
                  </a:cubicBezTo>
                  <a:cubicBezTo>
                    <a:pt x="110090" y="49262"/>
                    <a:pt x="111469" y="49784"/>
                    <a:pt x="112892" y="50154"/>
                  </a:cubicBezTo>
                  <a:cubicBezTo>
                    <a:pt x="114251" y="50939"/>
                    <a:pt x="115905" y="51150"/>
                    <a:pt x="117171" y="51170"/>
                  </a:cubicBezTo>
                  <a:cubicBezTo>
                    <a:pt x="117261" y="51171"/>
                    <a:pt x="117350" y="51171"/>
                    <a:pt x="117440" y="51171"/>
                  </a:cubicBezTo>
                  <a:cubicBezTo>
                    <a:pt x="117885" y="51171"/>
                    <a:pt x="118333" y="51153"/>
                    <a:pt x="118777" y="51131"/>
                  </a:cubicBezTo>
                  <a:cubicBezTo>
                    <a:pt x="119011" y="51251"/>
                    <a:pt x="119214" y="51470"/>
                    <a:pt x="119204" y="51732"/>
                  </a:cubicBezTo>
                  <a:cubicBezTo>
                    <a:pt x="119195" y="51941"/>
                    <a:pt x="119055" y="52112"/>
                    <a:pt x="118900" y="52262"/>
                  </a:cubicBezTo>
                  <a:cubicBezTo>
                    <a:pt x="118133" y="52711"/>
                    <a:pt x="117340" y="53123"/>
                    <a:pt x="116510" y="53412"/>
                  </a:cubicBezTo>
                  <a:cubicBezTo>
                    <a:pt x="115385" y="53801"/>
                    <a:pt x="114206" y="53956"/>
                    <a:pt x="113014" y="53956"/>
                  </a:cubicBezTo>
                  <a:cubicBezTo>
                    <a:pt x="110344" y="53956"/>
                    <a:pt x="107610" y="53178"/>
                    <a:pt x="105271" y="52513"/>
                  </a:cubicBezTo>
                  <a:cubicBezTo>
                    <a:pt x="104325" y="52245"/>
                    <a:pt x="103253" y="51940"/>
                    <a:pt x="102165" y="51916"/>
                  </a:cubicBezTo>
                  <a:cubicBezTo>
                    <a:pt x="102129" y="51915"/>
                    <a:pt x="102091" y="51915"/>
                    <a:pt x="102052" y="51915"/>
                  </a:cubicBezTo>
                  <a:cubicBezTo>
                    <a:pt x="101319" y="51915"/>
                    <a:pt x="100066" y="52050"/>
                    <a:pt x="99143" y="52895"/>
                  </a:cubicBezTo>
                  <a:cubicBezTo>
                    <a:pt x="98552" y="53437"/>
                    <a:pt x="98206" y="54244"/>
                    <a:pt x="98196" y="55108"/>
                  </a:cubicBezTo>
                  <a:lnTo>
                    <a:pt x="98196" y="55127"/>
                  </a:lnTo>
                  <a:cubicBezTo>
                    <a:pt x="98193" y="55859"/>
                    <a:pt x="97626" y="56453"/>
                    <a:pt x="96919" y="56453"/>
                  </a:cubicBezTo>
                  <a:cubicBezTo>
                    <a:pt x="96862" y="56453"/>
                    <a:pt x="96804" y="56449"/>
                    <a:pt x="96746" y="56442"/>
                  </a:cubicBezTo>
                  <a:cubicBezTo>
                    <a:pt x="96191" y="56367"/>
                    <a:pt x="95632" y="56313"/>
                    <a:pt x="95068" y="56286"/>
                  </a:cubicBezTo>
                  <a:cubicBezTo>
                    <a:pt x="94781" y="56273"/>
                    <a:pt x="94494" y="56266"/>
                    <a:pt x="94208" y="56266"/>
                  </a:cubicBezTo>
                  <a:cubicBezTo>
                    <a:pt x="89532" y="56266"/>
                    <a:pt x="85049" y="58026"/>
                    <a:pt x="81673" y="59564"/>
                  </a:cubicBezTo>
                  <a:cubicBezTo>
                    <a:pt x="79943" y="60351"/>
                    <a:pt x="78157" y="61251"/>
                    <a:pt x="77033" y="62790"/>
                  </a:cubicBezTo>
                  <a:cubicBezTo>
                    <a:pt x="76954" y="62898"/>
                    <a:pt x="76881" y="63011"/>
                    <a:pt x="76812" y="63126"/>
                  </a:cubicBezTo>
                  <a:cubicBezTo>
                    <a:pt x="76086" y="63609"/>
                    <a:pt x="75323" y="64034"/>
                    <a:pt x="74530" y="64397"/>
                  </a:cubicBezTo>
                  <a:cubicBezTo>
                    <a:pt x="74491" y="64392"/>
                    <a:pt x="74452" y="64385"/>
                    <a:pt x="74413" y="64384"/>
                  </a:cubicBezTo>
                  <a:cubicBezTo>
                    <a:pt x="74366" y="64381"/>
                    <a:pt x="74320" y="64379"/>
                    <a:pt x="74274" y="64379"/>
                  </a:cubicBezTo>
                  <a:cubicBezTo>
                    <a:pt x="73120" y="64379"/>
                    <a:pt x="72188" y="65276"/>
                    <a:pt x="71422" y="66154"/>
                  </a:cubicBezTo>
                  <a:lnTo>
                    <a:pt x="71098" y="66528"/>
                  </a:lnTo>
                  <a:cubicBezTo>
                    <a:pt x="69958" y="67839"/>
                    <a:pt x="68782" y="69195"/>
                    <a:pt x="67421" y="70329"/>
                  </a:cubicBezTo>
                  <a:cubicBezTo>
                    <a:pt x="65735" y="71733"/>
                    <a:pt x="63988" y="72603"/>
                    <a:pt x="62226" y="72910"/>
                  </a:cubicBezTo>
                  <a:cubicBezTo>
                    <a:pt x="61597" y="73020"/>
                    <a:pt x="60952" y="73061"/>
                    <a:pt x="60301" y="73061"/>
                  </a:cubicBezTo>
                  <a:cubicBezTo>
                    <a:pt x="59359" y="73061"/>
                    <a:pt x="58405" y="72976"/>
                    <a:pt x="57469" y="72893"/>
                  </a:cubicBezTo>
                  <a:cubicBezTo>
                    <a:pt x="56543" y="72810"/>
                    <a:pt x="55603" y="72726"/>
                    <a:pt x="54676" y="72726"/>
                  </a:cubicBezTo>
                  <a:cubicBezTo>
                    <a:pt x="53418" y="72726"/>
                    <a:pt x="52183" y="72881"/>
                    <a:pt x="51034" y="73400"/>
                  </a:cubicBezTo>
                  <a:cubicBezTo>
                    <a:pt x="50240" y="73757"/>
                    <a:pt x="49535" y="74274"/>
                    <a:pt x="48855" y="74774"/>
                  </a:cubicBezTo>
                  <a:cubicBezTo>
                    <a:pt x="47930" y="75451"/>
                    <a:pt x="47057" y="76090"/>
                    <a:pt x="45978" y="76370"/>
                  </a:cubicBezTo>
                  <a:cubicBezTo>
                    <a:pt x="45593" y="76469"/>
                    <a:pt x="45199" y="76519"/>
                    <a:pt x="44803" y="76519"/>
                  </a:cubicBezTo>
                  <a:cubicBezTo>
                    <a:pt x="44702" y="76519"/>
                    <a:pt x="44601" y="76515"/>
                    <a:pt x="44499" y="76509"/>
                  </a:cubicBezTo>
                  <a:lnTo>
                    <a:pt x="44499" y="76509"/>
                  </a:lnTo>
                  <a:cubicBezTo>
                    <a:pt x="44628" y="76548"/>
                    <a:pt x="44756" y="76590"/>
                    <a:pt x="44884" y="76629"/>
                  </a:cubicBezTo>
                  <a:cubicBezTo>
                    <a:pt x="45330" y="76762"/>
                    <a:pt x="45777" y="76894"/>
                    <a:pt x="46226" y="77020"/>
                  </a:cubicBezTo>
                  <a:cubicBezTo>
                    <a:pt x="47300" y="76700"/>
                    <a:pt x="48200" y="76046"/>
                    <a:pt x="49071" y="75408"/>
                  </a:cubicBezTo>
                  <a:cubicBezTo>
                    <a:pt x="49734" y="74922"/>
                    <a:pt x="50421" y="74417"/>
                    <a:pt x="51176" y="74076"/>
                  </a:cubicBezTo>
                  <a:cubicBezTo>
                    <a:pt x="52272" y="73582"/>
                    <a:pt x="53434" y="73433"/>
                    <a:pt x="54648" y="73433"/>
                  </a:cubicBezTo>
                  <a:cubicBezTo>
                    <a:pt x="55552" y="73433"/>
                    <a:pt x="56485" y="73515"/>
                    <a:pt x="57440" y="73600"/>
                  </a:cubicBezTo>
                  <a:cubicBezTo>
                    <a:pt x="58382" y="73685"/>
                    <a:pt x="59344" y="73770"/>
                    <a:pt x="60297" y="73770"/>
                  </a:cubicBezTo>
                  <a:cubicBezTo>
                    <a:pt x="60967" y="73770"/>
                    <a:pt x="61632" y="73728"/>
                    <a:pt x="62285" y="73614"/>
                  </a:cubicBezTo>
                  <a:cubicBezTo>
                    <a:pt x="64109" y="73295"/>
                    <a:pt x="65919" y="72397"/>
                    <a:pt x="67661" y="70947"/>
                  </a:cubicBezTo>
                  <a:cubicBezTo>
                    <a:pt x="69054" y="69785"/>
                    <a:pt x="70245" y="68413"/>
                    <a:pt x="71398" y="67085"/>
                  </a:cubicBezTo>
                  <a:lnTo>
                    <a:pt x="71722" y="66712"/>
                  </a:lnTo>
                  <a:cubicBezTo>
                    <a:pt x="72445" y="65883"/>
                    <a:pt x="73248" y="65118"/>
                    <a:pt x="74228" y="65091"/>
                  </a:cubicBezTo>
                  <a:cubicBezTo>
                    <a:pt x="74764" y="65229"/>
                    <a:pt x="75276" y="65494"/>
                    <a:pt x="75715" y="65835"/>
                  </a:cubicBezTo>
                  <a:cubicBezTo>
                    <a:pt x="75875" y="65964"/>
                    <a:pt x="76029" y="66099"/>
                    <a:pt x="76176" y="66244"/>
                  </a:cubicBezTo>
                  <a:cubicBezTo>
                    <a:pt x="76255" y="66735"/>
                    <a:pt x="76442" y="67309"/>
                    <a:pt x="76854" y="67827"/>
                  </a:cubicBezTo>
                  <a:lnTo>
                    <a:pt x="76891" y="67944"/>
                  </a:lnTo>
                  <a:lnTo>
                    <a:pt x="76930" y="67918"/>
                  </a:lnTo>
                  <a:cubicBezTo>
                    <a:pt x="77030" y="68033"/>
                    <a:pt x="77138" y="68143"/>
                    <a:pt x="77253" y="68243"/>
                  </a:cubicBezTo>
                  <a:cubicBezTo>
                    <a:pt x="78048" y="68935"/>
                    <a:pt x="79243" y="69287"/>
                    <a:pt x="80809" y="69291"/>
                  </a:cubicBezTo>
                  <a:lnTo>
                    <a:pt x="80833" y="69291"/>
                  </a:lnTo>
                  <a:cubicBezTo>
                    <a:pt x="83691" y="69291"/>
                    <a:pt x="86422" y="68351"/>
                    <a:pt x="89064" y="67442"/>
                  </a:cubicBezTo>
                  <a:cubicBezTo>
                    <a:pt x="90889" y="66816"/>
                    <a:pt x="92777" y="66166"/>
                    <a:pt x="94695" y="65830"/>
                  </a:cubicBezTo>
                  <a:cubicBezTo>
                    <a:pt x="96425" y="65527"/>
                    <a:pt x="98240" y="65469"/>
                    <a:pt x="99995" y="65412"/>
                  </a:cubicBezTo>
                  <a:cubicBezTo>
                    <a:pt x="102661" y="65326"/>
                    <a:pt x="105417" y="65236"/>
                    <a:pt x="107926" y="64288"/>
                  </a:cubicBezTo>
                  <a:cubicBezTo>
                    <a:pt x="109059" y="63859"/>
                    <a:pt x="109671" y="63280"/>
                    <a:pt x="109801" y="62520"/>
                  </a:cubicBezTo>
                  <a:cubicBezTo>
                    <a:pt x="109940" y="61712"/>
                    <a:pt x="109509" y="60920"/>
                    <a:pt x="108557" y="60229"/>
                  </a:cubicBezTo>
                  <a:cubicBezTo>
                    <a:pt x="107099" y="59169"/>
                    <a:pt x="105257" y="58612"/>
                    <a:pt x="103632" y="58121"/>
                  </a:cubicBezTo>
                  <a:cubicBezTo>
                    <a:pt x="102197" y="57686"/>
                    <a:pt x="100737" y="57247"/>
                    <a:pt x="99249" y="56904"/>
                  </a:cubicBezTo>
                  <a:lnTo>
                    <a:pt x="99334" y="56717"/>
                  </a:lnTo>
                  <a:cubicBezTo>
                    <a:pt x="98907" y="56296"/>
                    <a:pt x="98672" y="55717"/>
                    <a:pt x="98682" y="55118"/>
                  </a:cubicBezTo>
                  <a:cubicBezTo>
                    <a:pt x="98689" y="54502"/>
                    <a:pt x="98949" y="53915"/>
                    <a:pt x="99401" y="53496"/>
                  </a:cubicBezTo>
                  <a:cubicBezTo>
                    <a:pt x="100007" y="52940"/>
                    <a:pt x="100952" y="52621"/>
                    <a:pt x="102013" y="52621"/>
                  </a:cubicBezTo>
                  <a:cubicBezTo>
                    <a:pt x="102061" y="52621"/>
                    <a:pt x="102109" y="52622"/>
                    <a:pt x="102158" y="52623"/>
                  </a:cubicBezTo>
                  <a:cubicBezTo>
                    <a:pt x="103204" y="52647"/>
                    <a:pt x="104254" y="52946"/>
                    <a:pt x="105179" y="53209"/>
                  </a:cubicBezTo>
                  <a:cubicBezTo>
                    <a:pt x="107541" y="53880"/>
                    <a:pt x="110299" y="54664"/>
                    <a:pt x="113012" y="54664"/>
                  </a:cubicBezTo>
                  <a:cubicBezTo>
                    <a:pt x="114239" y="54664"/>
                    <a:pt x="115456" y="54504"/>
                    <a:pt x="116623" y="54100"/>
                  </a:cubicBezTo>
                  <a:cubicBezTo>
                    <a:pt x="117941" y="53644"/>
                    <a:pt x="119148" y="52893"/>
                    <a:pt x="120314" y="52167"/>
                  </a:cubicBezTo>
                  <a:cubicBezTo>
                    <a:pt x="120993" y="51745"/>
                    <a:pt x="121656" y="51337"/>
                    <a:pt x="122332" y="50982"/>
                  </a:cubicBezTo>
                  <a:cubicBezTo>
                    <a:pt x="122460" y="50984"/>
                    <a:pt x="122588" y="50984"/>
                    <a:pt x="122717" y="50991"/>
                  </a:cubicBezTo>
                  <a:lnTo>
                    <a:pt x="122722" y="50787"/>
                  </a:lnTo>
                  <a:cubicBezTo>
                    <a:pt x="123626" y="50346"/>
                    <a:pt x="124560" y="50024"/>
                    <a:pt x="125588" y="49939"/>
                  </a:cubicBezTo>
                  <a:cubicBezTo>
                    <a:pt x="125769" y="49924"/>
                    <a:pt x="125949" y="49917"/>
                    <a:pt x="126129" y="49917"/>
                  </a:cubicBezTo>
                  <a:cubicBezTo>
                    <a:pt x="128069" y="49917"/>
                    <a:pt x="129916" y="50762"/>
                    <a:pt x="131489" y="51607"/>
                  </a:cubicBezTo>
                  <a:cubicBezTo>
                    <a:pt x="131803" y="51776"/>
                    <a:pt x="132116" y="51950"/>
                    <a:pt x="132428" y="52124"/>
                  </a:cubicBezTo>
                  <a:cubicBezTo>
                    <a:pt x="133940" y="52961"/>
                    <a:pt x="135503" y="53827"/>
                    <a:pt x="137244" y="54202"/>
                  </a:cubicBezTo>
                  <a:cubicBezTo>
                    <a:pt x="137740" y="54309"/>
                    <a:pt x="138272" y="54367"/>
                    <a:pt x="138812" y="54367"/>
                  </a:cubicBezTo>
                  <a:cubicBezTo>
                    <a:pt x="139564" y="54367"/>
                    <a:pt x="140331" y="54254"/>
                    <a:pt x="141035" y="54006"/>
                  </a:cubicBezTo>
                  <a:cubicBezTo>
                    <a:pt x="140801" y="53828"/>
                    <a:pt x="140549" y="53660"/>
                    <a:pt x="140296" y="53493"/>
                  </a:cubicBezTo>
                  <a:cubicBezTo>
                    <a:pt x="139806" y="53603"/>
                    <a:pt x="139297" y="53654"/>
                    <a:pt x="138797" y="53654"/>
                  </a:cubicBezTo>
                  <a:cubicBezTo>
                    <a:pt x="138281" y="53654"/>
                    <a:pt x="137776" y="53600"/>
                    <a:pt x="137313" y="53499"/>
                  </a:cubicBezTo>
                  <a:cubicBezTo>
                    <a:pt x="135625" y="53136"/>
                    <a:pt x="134087" y="52284"/>
                    <a:pt x="132600" y="51458"/>
                  </a:cubicBezTo>
                  <a:cubicBezTo>
                    <a:pt x="132284" y="51285"/>
                    <a:pt x="131970" y="51111"/>
                    <a:pt x="131656" y="50942"/>
                  </a:cubicBezTo>
                  <a:cubicBezTo>
                    <a:pt x="130040" y="50072"/>
                    <a:pt x="128139" y="49207"/>
                    <a:pt x="126122" y="49207"/>
                  </a:cubicBezTo>
                  <a:cubicBezTo>
                    <a:pt x="125936" y="49207"/>
                    <a:pt x="125749" y="49215"/>
                    <a:pt x="125561" y="49230"/>
                  </a:cubicBezTo>
                  <a:cubicBezTo>
                    <a:pt x="124371" y="49328"/>
                    <a:pt x="123284" y="49740"/>
                    <a:pt x="122252" y="50270"/>
                  </a:cubicBezTo>
                  <a:cubicBezTo>
                    <a:pt x="122176" y="50269"/>
                    <a:pt x="122100" y="50269"/>
                    <a:pt x="122024" y="50269"/>
                  </a:cubicBezTo>
                  <a:cubicBezTo>
                    <a:pt x="121249" y="50269"/>
                    <a:pt x="120475" y="50314"/>
                    <a:pt x="119720" y="50363"/>
                  </a:cubicBezTo>
                  <a:cubicBezTo>
                    <a:pt x="118972" y="50410"/>
                    <a:pt x="118200" y="50459"/>
                    <a:pt x="117439" y="50459"/>
                  </a:cubicBezTo>
                  <a:cubicBezTo>
                    <a:pt x="117351" y="50459"/>
                    <a:pt x="117264" y="50459"/>
                    <a:pt x="117176" y="50457"/>
                  </a:cubicBezTo>
                  <a:cubicBezTo>
                    <a:pt x="116029" y="50439"/>
                    <a:pt x="114551" y="50265"/>
                    <a:pt x="113312" y="49627"/>
                  </a:cubicBezTo>
                  <a:cubicBezTo>
                    <a:pt x="112421" y="48859"/>
                    <a:pt x="111780" y="47814"/>
                    <a:pt x="111182" y="46788"/>
                  </a:cubicBezTo>
                  <a:cubicBezTo>
                    <a:pt x="111174" y="46696"/>
                    <a:pt x="111169" y="46605"/>
                    <a:pt x="111169" y="46514"/>
                  </a:cubicBezTo>
                  <a:cubicBezTo>
                    <a:pt x="111175" y="45839"/>
                    <a:pt x="111434" y="45255"/>
                    <a:pt x="111916" y="44826"/>
                  </a:cubicBezTo>
                  <a:cubicBezTo>
                    <a:pt x="112242" y="44539"/>
                    <a:pt x="112641" y="44335"/>
                    <a:pt x="113061" y="44117"/>
                  </a:cubicBezTo>
                  <a:cubicBezTo>
                    <a:pt x="113409" y="43940"/>
                    <a:pt x="113767" y="43756"/>
                    <a:pt x="114087" y="43518"/>
                  </a:cubicBezTo>
                  <a:cubicBezTo>
                    <a:pt x="114673" y="43082"/>
                    <a:pt x="115087" y="42502"/>
                    <a:pt x="115488" y="41940"/>
                  </a:cubicBezTo>
                  <a:cubicBezTo>
                    <a:pt x="115733" y="41597"/>
                    <a:pt x="115963" y="41275"/>
                    <a:pt x="116233" y="40977"/>
                  </a:cubicBezTo>
                  <a:cubicBezTo>
                    <a:pt x="117161" y="39954"/>
                    <a:pt x="118594" y="39207"/>
                    <a:pt x="120613" y="38692"/>
                  </a:cubicBezTo>
                  <a:cubicBezTo>
                    <a:pt x="122261" y="38272"/>
                    <a:pt x="123948" y="38063"/>
                    <a:pt x="125635" y="38063"/>
                  </a:cubicBezTo>
                  <a:cubicBezTo>
                    <a:pt x="127396" y="38063"/>
                    <a:pt x="129157" y="38291"/>
                    <a:pt x="130873" y="38748"/>
                  </a:cubicBezTo>
                  <a:cubicBezTo>
                    <a:pt x="131371" y="38881"/>
                    <a:pt x="131879" y="39036"/>
                    <a:pt x="132372" y="39186"/>
                  </a:cubicBezTo>
                  <a:cubicBezTo>
                    <a:pt x="133789" y="39619"/>
                    <a:pt x="135246" y="40065"/>
                    <a:pt x="136726" y="40065"/>
                  </a:cubicBezTo>
                  <a:cubicBezTo>
                    <a:pt x="137036" y="40065"/>
                    <a:pt x="137347" y="40045"/>
                    <a:pt x="137659" y="40002"/>
                  </a:cubicBezTo>
                  <a:cubicBezTo>
                    <a:pt x="139413" y="39759"/>
                    <a:pt x="140895" y="38818"/>
                    <a:pt x="142303" y="37802"/>
                  </a:cubicBezTo>
                  <a:cubicBezTo>
                    <a:pt x="142348" y="37507"/>
                    <a:pt x="142389" y="37213"/>
                    <a:pt x="142429" y="36918"/>
                  </a:cubicBezTo>
                  <a:lnTo>
                    <a:pt x="142429" y="36918"/>
                  </a:lnTo>
                  <a:cubicBezTo>
                    <a:pt x="140959" y="37996"/>
                    <a:pt x="139425" y="39045"/>
                    <a:pt x="137613" y="39294"/>
                  </a:cubicBezTo>
                  <a:cubicBezTo>
                    <a:pt x="137317" y="39336"/>
                    <a:pt x="137020" y="39355"/>
                    <a:pt x="136723" y="39355"/>
                  </a:cubicBezTo>
                  <a:cubicBezTo>
                    <a:pt x="135290" y="39355"/>
                    <a:pt x="133860" y="38918"/>
                    <a:pt x="132468" y="38493"/>
                  </a:cubicBezTo>
                  <a:cubicBezTo>
                    <a:pt x="131975" y="38341"/>
                    <a:pt x="131464" y="38185"/>
                    <a:pt x="130959" y="38050"/>
                  </a:cubicBezTo>
                  <a:cubicBezTo>
                    <a:pt x="129215" y="37586"/>
                    <a:pt x="127424" y="37354"/>
                    <a:pt x="125633" y="37354"/>
                  </a:cubicBezTo>
                  <a:cubicBezTo>
                    <a:pt x="123919" y="37354"/>
                    <a:pt x="122204" y="37567"/>
                    <a:pt x="120529" y="37993"/>
                  </a:cubicBezTo>
                  <a:cubicBezTo>
                    <a:pt x="118434" y="38528"/>
                    <a:pt x="116932" y="39318"/>
                    <a:pt x="115941" y="40410"/>
                  </a:cubicBezTo>
                  <a:cubicBezTo>
                    <a:pt x="115649" y="40733"/>
                    <a:pt x="115395" y="41085"/>
                    <a:pt x="115152" y="41428"/>
                  </a:cubicBezTo>
                  <a:cubicBezTo>
                    <a:pt x="114759" y="41978"/>
                    <a:pt x="114389" y="42498"/>
                    <a:pt x="113866" y="42887"/>
                  </a:cubicBezTo>
                  <a:cubicBezTo>
                    <a:pt x="113574" y="43103"/>
                    <a:pt x="113231" y="43280"/>
                    <a:pt x="112901" y="43449"/>
                  </a:cubicBezTo>
                  <a:cubicBezTo>
                    <a:pt x="112473" y="43668"/>
                    <a:pt x="112033" y="43894"/>
                    <a:pt x="111665" y="44220"/>
                  </a:cubicBezTo>
                  <a:cubicBezTo>
                    <a:pt x="111344" y="44507"/>
                    <a:pt x="111093" y="44862"/>
                    <a:pt x="110931" y="45258"/>
                  </a:cubicBezTo>
                  <a:lnTo>
                    <a:pt x="110937" y="45076"/>
                  </a:lnTo>
                  <a:lnTo>
                    <a:pt x="110937" y="45076"/>
                  </a:lnTo>
                  <a:cubicBezTo>
                    <a:pt x="110792" y="45272"/>
                    <a:pt x="110748" y="45522"/>
                    <a:pt x="110770" y="45765"/>
                  </a:cubicBezTo>
                  <a:cubicBezTo>
                    <a:pt x="110715" y="46008"/>
                    <a:pt x="110686" y="46258"/>
                    <a:pt x="110682" y="46507"/>
                  </a:cubicBezTo>
                  <a:cubicBezTo>
                    <a:pt x="110682" y="46651"/>
                    <a:pt x="110691" y="46796"/>
                    <a:pt x="110706" y="46940"/>
                  </a:cubicBezTo>
                  <a:cubicBezTo>
                    <a:pt x="110669" y="47223"/>
                    <a:pt x="110596" y="47485"/>
                    <a:pt x="110380" y="47669"/>
                  </a:cubicBezTo>
                  <a:cubicBezTo>
                    <a:pt x="110159" y="47860"/>
                    <a:pt x="109852" y="47900"/>
                    <a:pt x="109563" y="47934"/>
                  </a:cubicBezTo>
                  <a:lnTo>
                    <a:pt x="109162" y="47981"/>
                  </a:lnTo>
                  <a:cubicBezTo>
                    <a:pt x="107269" y="47459"/>
                    <a:pt x="105267" y="47196"/>
                    <a:pt x="103255" y="47196"/>
                  </a:cubicBezTo>
                  <a:cubicBezTo>
                    <a:pt x="100502" y="47196"/>
                    <a:pt x="97728" y="47688"/>
                    <a:pt x="95186" y="48683"/>
                  </a:cubicBezTo>
                  <a:cubicBezTo>
                    <a:pt x="92592" y="49701"/>
                    <a:pt x="90244" y="51224"/>
                    <a:pt x="87973" y="52696"/>
                  </a:cubicBezTo>
                  <a:cubicBezTo>
                    <a:pt x="87025" y="53310"/>
                    <a:pt x="86046" y="53945"/>
                    <a:pt x="85061" y="54534"/>
                  </a:cubicBezTo>
                  <a:cubicBezTo>
                    <a:pt x="81332" y="56768"/>
                    <a:pt x="78162" y="57835"/>
                    <a:pt x="75200" y="57835"/>
                  </a:cubicBezTo>
                  <a:cubicBezTo>
                    <a:pt x="74807" y="57835"/>
                    <a:pt x="74417" y="57816"/>
                    <a:pt x="74030" y="57778"/>
                  </a:cubicBezTo>
                  <a:cubicBezTo>
                    <a:pt x="71564" y="57542"/>
                    <a:pt x="69258" y="56511"/>
                    <a:pt x="67026" y="55515"/>
                  </a:cubicBezTo>
                  <a:cubicBezTo>
                    <a:pt x="64857" y="54544"/>
                    <a:pt x="62614" y="53540"/>
                    <a:pt x="60200" y="53246"/>
                  </a:cubicBezTo>
                  <a:cubicBezTo>
                    <a:pt x="59679" y="53182"/>
                    <a:pt x="59157" y="53153"/>
                    <a:pt x="58636" y="53153"/>
                  </a:cubicBezTo>
                  <a:cubicBezTo>
                    <a:pt x="56903" y="53153"/>
                    <a:pt x="55181" y="53479"/>
                    <a:pt x="53532" y="53945"/>
                  </a:cubicBezTo>
                  <a:cubicBezTo>
                    <a:pt x="53171" y="53788"/>
                    <a:pt x="52862" y="53530"/>
                    <a:pt x="52644" y="53200"/>
                  </a:cubicBezTo>
                  <a:cubicBezTo>
                    <a:pt x="52848" y="52628"/>
                    <a:pt x="52906" y="52032"/>
                    <a:pt x="52786" y="51469"/>
                  </a:cubicBezTo>
                  <a:cubicBezTo>
                    <a:pt x="52545" y="50336"/>
                    <a:pt x="51618" y="49370"/>
                    <a:pt x="50305" y="48888"/>
                  </a:cubicBezTo>
                  <a:cubicBezTo>
                    <a:pt x="49453" y="48574"/>
                    <a:pt x="48542" y="48489"/>
                    <a:pt x="47720" y="48489"/>
                  </a:cubicBezTo>
                  <a:cubicBezTo>
                    <a:pt x="47365" y="48489"/>
                    <a:pt x="47027" y="48505"/>
                    <a:pt x="46718" y="48525"/>
                  </a:cubicBezTo>
                  <a:cubicBezTo>
                    <a:pt x="45453" y="48606"/>
                    <a:pt x="44184" y="48795"/>
                    <a:pt x="42955" y="48977"/>
                  </a:cubicBezTo>
                  <a:cubicBezTo>
                    <a:pt x="41923" y="49131"/>
                    <a:pt x="40855" y="49291"/>
                    <a:pt x="39800" y="49384"/>
                  </a:cubicBezTo>
                  <a:cubicBezTo>
                    <a:pt x="39177" y="49439"/>
                    <a:pt x="38583" y="49466"/>
                    <a:pt x="38017" y="49466"/>
                  </a:cubicBezTo>
                  <a:cubicBezTo>
                    <a:pt x="36059" y="49466"/>
                    <a:pt x="34436" y="49136"/>
                    <a:pt x="33090" y="48466"/>
                  </a:cubicBezTo>
                  <a:cubicBezTo>
                    <a:pt x="31893" y="47870"/>
                    <a:pt x="30921" y="47017"/>
                    <a:pt x="29893" y="46112"/>
                  </a:cubicBezTo>
                  <a:cubicBezTo>
                    <a:pt x="29624" y="45878"/>
                    <a:pt x="29353" y="45640"/>
                    <a:pt x="29076" y="45405"/>
                  </a:cubicBezTo>
                  <a:cubicBezTo>
                    <a:pt x="28856" y="44824"/>
                    <a:pt x="28713" y="44215"/>
                    <a:pt x="28689" y="43611"/>
                  </a:cubicBezTo>
                  <a:cubicBezTo>
                    <a:pt x="28704" y="43325"/>
                    <a:pt x="28757" y="43072"/>
                    <a:pt x="28850" y="42892"/>
                  </a:cubicBezTo>
                  <a:cubicBezTo>
                    <a:pt x="29287" y="42044"/>
                    <a:pt x="30396" y="41464"/>
                    <a:pt x="31677" y="41411"/>
                  </a:cubicBezTo>
                  <a:cubicBezTo>
                    <a:pt x="31752" y="41408"/>
                    <a:pt x="31827" y="41407"/>
                    <a:pt x="31902" y="41407"/>
                  </a:cubicBezTo>
                  <a:cubicBezTo>
                    <a:pt x="32996" y="41407"/>
                    <a:pt x="34077" y="41732"/>
                    <a:pt x="35176" y="42095"/>
                  </a:cubicBezTo>
                  <a:cubicBezTo>
                    <a:pt x="35764" y="42289"/>
                    <a:pt x="36353" y="42488"/>
                    <a:pt x="36944" y="42689"/>
                  </a:cubicBezTo>
                  <a:cubicBezTo>
                    <a:pt x="40668" y="43952"/>
                    <a:pt x="44502" y="45251"/>
                    <a:pt x="48408" y="45251"/>
                  </a:cubicBezTo>
                  <a:cubicBezTo>
                    <a:pt x="49064" y="45251"/>
                    <a:pt x="49722" y="45215"/>
                    <a:pt x="50382" y="45135"/>
                  </a:cubicBezTo>
                  <a:cubicBezTo>
                    <a:pt x="52740" y="44851"/>
                    <a:pt x="54997" y="44018"/>
                    <a:pt x="57182" y="43211"/>
                  </a:cubicBezTo>
                  <a:cubicBezTo>
                    <a:pt x="59577" y="42326"/>
                    <a:pt x="62053" y="41411"/>
                    <a:pt x="64638" y="41242"/>
                  </a:cubicBezTo>
                  <a:cubicBezTo>
                    <a:pt x="64944" y="41223"/>
                    <a:pt x="65249" y="41213"/>
                    <a:pt x="65554" y="41213"/>
                  </a:cubicBezTo>
                  <a:cubicBezTo>
                    <a:pt x="68568" y="41213"/>
                    <a:pt x="71534" y="42135"/>
                    <a:pt x="74412" y="43030"/>
                  </a:cubicBezTo>
                  <a:cubicBezTo>
                    <a:pt x="75088" y="43241"/>
                    <a:pt x="75765" y="43452"/>
                    <a:pt x="76441" y="43650"/>
                  </a:cubicBezTo>
                  <a:cubicBezTo>
                    <a:pt x="78371" y="44217"/>
                    <a:pt x="80833" y="44816"/>
                    <a:pt x="83337" y="44816"/>
                  </a:cubicBezTo>
                  <a:cubicBezTo>
                    <a:pt x="85080" y="44816"/>
                    <a:pt x="86844" y="44525"/>
                    <a:pt x="88461" y="43731"/>
                  </a:cubicBezTo>
                  <a:cubicBezTo>
                    <a:pt x="90718" y="42620"/>
                    <a:pt x="92315" y="40712"/>
                    <a:pt x="93861" y="38869"/>
                  </a:cubicBezTo>
                  <a:cubicBezTo>
                    <a:pt x="94715" y="37849"/>
                    <a:pt x="95598" y="36794"/>
                    <a:pt x="96582" y="35890"/>
                  </a:cubicBezTo>
                  <a:cubicBezTo>
                    <a:pt x="99530" y="33180"/>
                    <a:pt x="103677" y="31694"/>
                    <a:pt x="107816" y="31694"/>
                  </a:cubicBezTo>
                  <a:cubicBezTo>
                    <a:pt x="109214" y="31694"/>
                    <a:pt x="110611" y="31864"/>
                    <a:pt x="111960" y="32213"/>
                  </a:cubicBezTo>
                  <a:cubicBezTo>
                    <a:pt x="112219" y="32387"/>
                    <a:pt x="112522" y="32492"/>
                    <a:pt x="112838" y="32590"/>
                  </a:cubicBezTo>
                  <a:cubicBezTo>
                    <a:pt x="116559" y="33732"/>
                    <a:pt x="120493" y="34289"/>
                    <a:pt x="124440" y="34289"/>
                  </a:cubicBezTo>
                  <a:cubicBezTo>
                    <a:pt x="130804" y="34289"/>
                    <a:pt x="137197" y="32833"/>
                    <a:pt x="142764" y="30032"/>
                  </a:cubicBezTo>
                  <a:cubicBezTo>
                    <a:pt x="142755" y="29787"/>
                    <a:pt x="142745" y="29543"/>
                    <a:pt x="142733" y="29298"/>
                  </a:cubicBezTo>
                  <a:cubicBezTo>
                    <a:pt x="137187" y="32116"/>
                    <a:pt x="130802" y="33579"/>
                    <a:pt x="124444" y="33579"/>
                  </a:cubicBezTo>
                  <a:cubicBezTo>
                    <a:pt x="121146" y="33579"/>
                    <a:pt x="117857" y="33185"/>
                    <a:pt x="114695" y="32384"/>
                  </a:cubicBezTo>
                  <a:cubicBezTo>
                    <a:pt x="114496" y="32254"/>
                    <a:pt x="114308" y="32105"/>
                    <a:pt x="114136" y="31940"/>
                  </a:cubicBezTo>
                  <a:cubicBezTo>
                    <a:pt x="113628" y="31435"/>
                    <a:pt x="113289" y="30701"/>
                    <a:pt x="113442" y="30002"/>
                  </a:cubicBezTo>
                  <a:cubicBezTo>
                    <a:pt x="113657" y="29035"/>
                    <a:pt x="114670" y="28496"/>
                    <a:pt x="115591" y="28131"/>
                  </a:cubicBezTo>
                  <a:cubicBezTo>
                    <a:pt x="115538" y="28129"/>
                    <a:pt x="115484" y="28128"/>
                    <a:pt x="115431" y="28128"/>
                  </a:cubicBezTo>
                  <a:cubicBezTo>
                    <a:pt x="115288" y="28128"/>
                    <a:pt x="115147" y="28136"/>
                    <a:pt x="115006" y="28153"/>
                  </a:cubicBezTo>
                  <a:cubicBezTo>
                    <a:pt x="118773" y="26297"/>
                    <a:pt x="123005" y="25257"/>
                    <a:pt x="127114" y="24246"/>
                  </a:cubicBezTo>
                  <a:cubicBezTo>
                    <a:pt x="128024" y="24023"/>
                    <a:pt x="128932" y="23800"/>
                    <a:pt x="129833" y="23569"/>
                  </a:cubicBezTo>
                  <a:cubicBezTo>
                    <a:pt x="133582" y="22607"/>
                    <a:pt x="137651" y="21354"/>
                    <a:pt x="141135" y="19269"/>
                  </a:cubicBezTo>
                  <a:cubicBezTo>
                    <a:pt x="141074" y="19048"/>
                    <a:pt x="141013" y="18829"/>
                    <a:pt x="140951" y="18609"/>
                  </a:cubicBezTo>
                  <a:cubicBezTo>
                    <a:pt x="137511" y="20670"/>
                    <a:pt x="133473" y="21914"/>
                    <a:pt x="129751" y="22868"/>
                  </a:cubicBezTo>
                  <a:cubicBezTo>
                    <a:pt x="128849" y="23101"/>
                    <a:pt x="127943" y="23322"/>
                    <a:pt x="127035" y="23545"/>
                  </a:cubicBezTo>
                  <a:cubicBezTo>
                    <a:pt x="122296" y="24710"/>
                    <a:pt x="117396" y="25915"/>
                    <a:pt x="113198" y="28366"/>
                  </a:cubicBezTo>
                  <a:cubicBezTo>
                    <a:pt x="112627" y="28699"/>
                    <a:pt x="111987" y="29105"/>
                    <a:pt x="111601" y="29727"/>
                  </a:cubicBezTo>
                  <a:cubicBezTo>
                    <a:pt x="111591" y="29744"/>
                    <a:pt x="111584" y="29762"/>
                    <a:pt x="111574" y="29781"/>
                  </a:cubicBezTo>
                  <a:cubicBezTo>
                    <a:pt x="110929" y="30245"/>
                    <a:pt x="110277" y="30719"/>
                    <a:pt x="109578" y="31079"/>
                  </a:cubicBezTo>
                  <a:cubicBezTo>
                    <a:pt x="108994" y="31019"/>
                    <a:pt x="108406" y="30989"/>
                    <a:pt x="107819" y="30989"/>
                  </a:cubicBezTo>
                  <a:cubicBezTo>
                    <a:pt x="107622" y="30989"/>
                    <a:pt x="107425" y="30993"/>
                    <a:pt x="107229" y="30999"/>
                  </a:cubicBezTo>
                  <a:cubicBezTo>
                    <a:pt x="106521" y="30664"/>
                    <a:pt x="105912" y="30125"/>
                    <a:pt x="105509" y="29453"/>
                  </a:cubicBezTo>
                  <a:cubicBezTo>
                    <a:pt x="105478" y="29234"/>
                    <a:pt x="105412" y="29023"/>
                    <a:pt x="105316" y="28824"/>
                  </a:cubicBezTo>
                  <a:cubicBezTo>
                    <a:pt x="104702" y="27593"/>
                    <a:pt x="103226" y="27157"/>
                    <a:pt x="102143" y="27157"/>
                  </a:cubicBezTo>
                  <a:lnTo>
                    <a:pt x="102129" y="27157"/>
                  </a:lnTo>
                  <a:cubicBezTo>
                    <a:pt x="100912" y="27161"/>
                    <a:pt x="99757" y="27579"/>
                    <a:pt x="98640" y="27985"/>
                  </a:cubicBezTo>
                  <a:lnTo>
                    <a:pt x="98603" y="27998"/>
                  </a:lnTo>
                  <a:cubicBezTo>
                    <a:pt x="96077" y="28913"/>
                    <a:pt x="93425" y="29777"/>
                    <a:pt x="90800" y="29777"/>
                  </a:cubicBezTo>
                  <a:cubicBezTo>
                    <a:pt x="90099" y="29777"/>
                    <a:pt x="89399" y="29715"/>
                    <a:pt x="88704" y="29576"/>
                  </a:cubicBezTo>
                  <a:cubicBezTo>
                    <a:pt x="87700" y="29376"/>
                    <a:pt x="86714" y="29011"/>
                    <a:pt x="85759" y="28656"/>
                  </a:cubicBezTo>
                  <a:cubicBezTo>
                    <a:pt x="85514" y="28567"/>
                    <a:pt x="85267" y="28478"/>
                    <a:pt x="85021" y="28388"/>
                  </a:cubicBezTo>
                  <a:cubicBezTo>
                    <a:pt x="84644" y="27723"/>
                    <a:pt x="84464" y="27122"/>
                    <a:pt x="84781" y="26373"/>
                  </a:cubicBezTo>
                  <a:cubicBezTo>
                    <a:pt x="86478" y="24615"/>
                    <a:pt x="88542" y="22605"/>
                    <a:pt x="90732" y="20854"/>
                  </a:cubicBezTo>
                  <a:cubicBezTo>
                    <a:pt x="91012" y="20718"/>
                    <a:pt x="91268" y="20517"/>
                    <a:pt x="91496" y="20257"/>
                  </a:cubicBezTo>
                  <a:lnTo>
                    <a:pt x="91501" y="20252"/>
                  </a:lnTo>
                  <a:cubicBezTo>
                    <a:pt x="94948" y="17630"/>
                    <a:pt x="98485" y="16048"/>
                    <a:pt x="102016" y="15549"/>
                  </a:cubicBezTo>
                  <a:cubicBezTo>
                    <a:pt x="102927" y="15420"/>
                    <a:pt x="103841" y="15362"/>
                    <a:pt x="104757" y="15362"/>
                  </a:cubicBezTo>
                  <a:cubicBezTo>
                    <a:pt x="108487" y="15362"/>
                    <a:pt x="112242" y="16313"/>
                    <a:pt x="115899" y="17239"/>
                  </a:cubicBezTo>
                  <a:cubicBezTo>
                    <a:pt x="119542" y="18161"/>
                    <a:pt x="123277" y="19106"/>
                    <a:pt x="126987" y="19106"/>
                  </a:cubicBezTo>
                  <a:cubicBezTo>
                    <a:pt x="128357" y="19106"/>
                    <a:pt x="129724" y="18977"/>
                    <a:pt x="131082" y="18670"/>
                  </a:cubicBezTo>
                  <a:cubicBezTo>
                    <a:pt x="134278" y="17948"/>
                    <a:pt x="136992" y="16391"/>
                    <a:pt x="139523" y="14325"/>
                  </a:cubicBezTo>
                  <a:cubicBezTo>
                    <a:pt x="139445" y="14119"/>
                    <a:pt x="139364" y="13911"/>
                    <a:pt x="139283" y="13705"/>
                  </a:cubicBezTo>
                  <a:cubicBezTo>
                    <a:pt x="136795" y="15735"/>
                    <a:pt x="134131" y="17262"/>
                    <a:pt x="131008" y="17968"/>
                  </a:cubicBezTo>
                  <a:cubicBezTo>
                    <a:pt x="129677" y="18269"/>
                    <a:pt x="128334" y="18395"/>
                    <a:pt x="126986" y="18395"/>
                  </a:cubicBezTo>
                  <a:cubicBezTo>
                    <a:pt x="123314" y="18395"/>
                    <a:pt x="119602" y="17456"/>
                    <a:pt x="115980" y="16540"/>
                  </a:cubicBezTo>
                  <a:cubicBezTo>
                    <a:pt x="112302" y="15608"/>
                    <a:pt x="108523" y="14653"/>
                    <a:pt x="104754" y="14653"/>
                  </a:cubicBezTo>
                  <a:cubicBezTo>
                    <a:pt x="103824" y="14653"/>
                    <a:pt x="102895" y="14711"/>
                    <a:pt x="101969" y="14842"/>
                  </a:cubicBezTo>
                  <a:cubicBezTo>
                    <a:pt x="99879" y="15137"/>
                    <a:pt x="97788" y="15809"/>
                    <a:pt x="95713" y="16842"/>
                  </a:cubicBezTo>
                  <a:cubicBezTo>
                    <a:pt x="95210" y="16992"/>
                    <a:pt x="94697" y="17105"/>
                    <a:pt x="94173" y="17125"/>
                  </a:cubicBezTo>
                  <a:cubicBezTo>
                    <a:pt x="94129" y="17127"/>
                    <a:pt x="94084" y="17128"/>
                    <a:pt x="94039" y="17128"/>
                  </a:cubicBezTo>
                  <a:cubicBezTo>
                    <a:pt x="93472" y="17128"/>
                    <a:pt x="92892" y="16999"/>
                    <a:pt x="92406" y="16722"/>
                  </a:cubicBezTo>
                  <a:cubicBezTo>
                    <a:pt x="92350" y="16388"/>
                    <a:pt x="92256" y="16077"/>
                    <a:pt x="92119" y="15805"/>
                  </a:cubicBezTo>
                  <a:cubicBezTo>
                    <a:pt x="91429" y="14431"/>
                    <a:pt x="89855" y="13447"/>
                    <a:pt x="87909" y="13175"/>
                  </a:cubicBezTo>
                  <a:cubicBezTo>
                    <a:pt x="87459" y="13112"/>
                    <a:pt x="87007" y="13086"/>
                    <a:pt x="86555" y="13086"/>
                  </a:cubicBezTo>
                  <a:cubicBezTo>
                    <a:pt x="85327" y="13086"/>
                    <a:pt x="84097" y="13281"/>
                    <a:pt x="82897" y="13473"/>
                  </a:cubicBezTo>
                  <a:lnTo>
                    <a:pt x="82845" y="13481"/>
                  </a:lnTo>
                  <a:cubicBezTo>
                    <a:pt x="79714" y="13979"/>
                    <a:pt x="76632" y="14411"/>
                    <a:pt x="73628" y="14411"/>
                  </a:cubicBezTo>
                  <a:cubicBezTo>
                    <a:pt x="71684" y="14411"/>
                    <a:pt x="69773" y="14230"/>
                    <a:pt x="67902" y="13770"/>
                  </a:cubicBezTo>
                  <a:cubicBezTo>
                    <a:pt x="67153" y="13584"/>
                    <a:pt x="66410" y="13353"/>
                    <a:pt x="65676" y="13099"/>
                  </a:cubicBezTo>
                  <a:cubicBezTo>
                    <a:pt x="65522" y="12831"/>
                    <a:pt x="65465" y="12488"/>
                    <a:pt x="65605" y="12213"/>
                  </a:cubicBezTo>
                  <a:cubicBezTo>
                    <a:pt x="65619" y="12188"/>
                    <a:pt x="65634" y="12164"/>
                    <a:pt x="65651" y="12142"/>
                  </a:cubicBezTo>
                  <a:cubicBezTo>
                    <a:pt x="65973" y="12161"/>
                    <a:pt x="66295" y="12176"/>
                    <a:pt x="66620" y="12181"/>
                  </a:cubicBezTo>
                  <a:lnTo>
                    <a:pt x="66837" y="12183"/>
                  </a:lnTo>
                  <a:cubicBezTo>
                    <a:pt x="68507" y="12183"/>
                    <a:pt x="69614" y="11840"/>
                    <a:pt x="70323" y="11101"/>
                  </a:cubicBezTo>
                  <a:cubicBezTo>
                    <a:pt x="71223" y="10164"/>
                    <a:pt x="71373" y="8565"/>
                    <a:pt x="70706" y="7028"/>
                  </a:cubicBezTo>
                  <a:cubicBezTo>
                    <a:pt x="69435" y="4099"/>
                    <a:pt x="66240" y="2409"/>
                    <a:pt x="63282" y="1141"/>
                  </a:cubicBezTo>
                  <a:cubicBezTo>
                    <a:pt x="61996" y="589"/>
                    <a:pt x="60495" y="0"/>
                    <a:pt x="58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69"/>
            <p:cNvSpPr/>
            <p:nvPr/>
          </p:nvSpPr>
          <p:spPr>
            <a:xfrm rot="10580120">
              <a:off x="14817312" y="7981538"/>
              <a:ext cx="6031061" cy="824779"/>
            </a:xfrm>
            <a:custGeom>
              <a:rect b="b" l="l" r="r" t="t"/>
              <a:pathLst>
                <a:path extrusionOk="0" h="15035" w="100715">
                  <a:moveTo>
                    <a:pt x="77551" y="1"/>
                  </a:moveTo>
                  <a:cubicBezTo>
                    <a:pt x="77451" y="522"/>
                    <a:pt x="77365" y="1054"/>
                    <a:pt x="77282" y="1571"/>
                  </a:cubicBezTo>
                  <a:cubicBezTo>
                    <a:pt x="76923" y="3802"/>
                    <a:pt x="76582" y="5909"/>
                    <a:pt x="75184" y="7570"/>
                  </a:cubicBezTo>
                  <a:cubicBezTo>
                    <a:pt x="73770" y="9249"/>
                    <a:pt x="71292" y="10272"/>
                    <a:pt x="68427" y="10386"/>
                  </a:cubicBezTo>
                  <a:cubicBezTo>
                    <a:pt x="68380" y="10362"/>
                    <a:pt x="68332" y="10342"/>
                    <a:pt x="68287" y="10316"/>
                  </a:cubicBezTo>
                  <a:lnTo>
                    <a:pt x="68267" y="10391"/>
                  </a:lnTo>
                  <a:cubicBezTo>
                    <a:pt x="68115" y="10394"/>
                    <a:pt x="67962" y="10397"/>
                    <a:pt x="67809" y="10397"/>
                  </a:cubicBezTo>
                  <a:cubicBezTo>
                    <a:pt x="67683" y="10397"/>
                    <a:pt x="67557" y="10395"/>
                    <a:pt x="67429" y="10391"/>
                  </a:cubicBezTo>
                  <a:cubicBezTo>
                    <a:pt x="65259" y="10320"/>
                    <a:pt x="63103" y="9803"/>
                    <a:pt x="61018" y="9302"/>
                  </a:cubicBezTo>
                  <a:cubicBezTo>
                    <a:pt x="59023" y="8824"/>
                    <a:pt x="56960" y="8328"/>
                    <a:pt x="54870" y="8218"/>
                  </a:cubicBezTo>
                  <a:cubicBezTo>
                    <a:pt x="54522" y="8200"/>
                    <a:pt x="54171" y="8192"/>
                    <a:pt x="53821" y="8192"/>
                  </a:cubicBezTo>
                  <a:cubicBezTo>
                    <a:pt x="52891" y="8192"/>
                    <a:pt x="51958" y="8246"/>
                    <a:pt x="51049" y="8299"/>
                  </a:cubicBezTo>
                  <a:cubicBezTo>
                    <a:pt x="50149" y="8351"/>
                    <a:pt x="49234" y="8404"/>
                    <a:pt x="48319" y="8404"/>
                  </a:cubicBezTo>
                  <a:cubicBezTo>
                    <a:pt x="47487" y="8404"/>
                    <a:pt x="46656" y="8360"/>
                    <a:pt x="45839" y="8232"/>
                  </a:cubicBezTo>
                  <a:cubicBezTo>
                    <a:pt x="43900" y="7926"/>
                    <a:pt x="42065" y="7145"/>
                    <a:pt x="40291" y="6392"/>
                  </a:cubicBezTo>
                  <a:cubicBezTo>
                    <a:pt x="39214" y="5932"/>
                    <a:pt x="38101" y="5460"/>
                    <a:pt x="36967" y="5092"/>
                  </a:cubicBezTo>
                  <a:cubicBezTo>
                    <a:pt x="35707" y="4683"/>
                    <a:pt x="33911" y="4232"/>
                    <a:pt x="32135" y="4232"/>
                  </a:cubicBezTo>
                  <a:cubicBezTo>
                    <a:pt x="30554" y="4232"/>
                    <a:pt x="28988" y="4589"/>
                    <a:pt x="27830" y="5651"/>
                  </a:cubicBezTo>
                  <a:cubicBezTo>
                    <a:pt x="27740" y="5676"/>
                    <a:pt x="27651" y="5706"/>
                    <a:pt x="27558" y="5727"/>
                  </a:cubicBezTo>
                  <a:cubicBezTo>
                    <a:pt x="25601" y="4791"/>
                    <a:pt x="23480" y="4185"/>
                    <a:pt x="21304" y="3932"/>
                  </a:cubicBezTo>
                  <a:cubicBezTo>
                    <a:pt x="20666" y="4118"/>
                    <a:pt x="20034" y="4310"/>
                    <a:pt x="19406" y="4511"/>
                  </a:cubicBezTo>
                  <a:cubicBezTo>
                    <a:pt x="21577" y="4558"/>
                    <a:pt x="23726" y="4964"/>
                    <a:pt x="25765" y="5711"/>
                  </a:cubicBezTo>
                  <a:cubicBezTo>
                    <a:pt x="26116" y="6182"/>
                    <a:pt x="26211" y="6854"/>
                    <a:pt x="26076" y="7442"/>
                  </a:cubicBezTo>
                  <a:cubicBezTo>
                    <a:pt x="25985" y="7847"/>
                    <a:pt x="25806" y="8221"/>
                    <a:pt x="25591" y="8578"/>
                  </a:cubicBezTo>
                  <a:cubicBezTo>
                    <a:pt x="25068" y="8969"/>
                    <a:pt x="24497" y="9293"/>
                    <a:pt x="23891" y="9538"/>
                  </a:cubicBezTo>
                  <a:cubicBezTo>
                    <a:pt x="22146" y="10256"/>
                    <a:pt x="20227" y="10419"/>
                    <a:pt x="18412" y="10492"/>
                  </a:cubicBezTo>
                  <a:cubicBezTo>
                    <a:pt x="18009" y="10507"/>
                    <a:pt x="17605" y="10519"/>
                    <a:pt x="17202" y="10531"/>
                  </a:cubicBezTo>
                  <a:cubicBezTo>
                    <a:pt x="15731" y="10573"/>
                    <a:pt x="14212" y="10615"/>
                    <a:pt x="12740" y="10880"/>
                  </a:cubicBezTo>
                  <a:cubicBezTo>
                    <a:pt x="10922" y="11209"/>
                    <a:pt x="9153" y="11879"/>
                    <a:pt x="7445" y="12528"/>
                  </a:cubicBezTo>
                  <a:cubicBezTo>
                    <a:pt x="5213" y="13373"/>
                    <a:pt x="3085" y="14179"/>
                    <a:pt x="836" y="14305"/>
                  </a:cubicBezTo>
                  <a:cubicBezTo>
                    <a:pt x="553" y="14545"/>
                    <a:pt x="274" y="14786"/>
                    <a:pt x="1" y="15031"/>
                  </a:cubicBezTo>
                  <a:cubicBezTo>
                    <a:pt x="70" y="15033"/>
                    <a:pt x="141" y="15034"/>
                    <a:pt x="212" y="15034"/>
                  </a:cubicBezTo>
                  <a:cubicBezTo>
                    <a:pt x="2769" y="15034"/>
                    <a:pt x="5205" y="14109"/>
                    <a:pt x="7566" y="13215"/>
                  </a:cubicBezTo>
                  <a:cubicBezTo>
                    <a:pt x="9261" y="12572"/>
                    <a:pt x="11013" y="11908"/>
                    <a:pt x="12799" y="11586"/>
                  </a:cubicBezTo>
                  <a:cubicBezTo>
                    <a:pt x="14246" y="11324"/>
                    <a:pt x="15753" y="11280"/>
                    <a:pt x="17210" y="11240"/>
                  </a:cubicBezTo>
                  <a:cubicBezTo>
                    <a:pt x="17615" y="11228"/>
                    <a:pt x="18020" y="11216"/>
                    <a:pt x="18424" y="11201"/>
                  </a:cubicBezTo>
                  <a:cubicBezTo>
                    <a:pt x="20269" y="11128"/>
                    <a:pt x="22225" y="10959"/>
                    <a:pt x="24021" y="10222"/>
                  </a:cubicBezTo>
                  <a:cubicBezTo>
                    <a:pt x="24707" y="9943"/>
                    <a:pt x="25352" y="9570"/>
                    <a:pt x="25936" y="9114"/>
                  </a:cubicBezTo>
                  <a:cubicBezTo>
                    <a:pt x="26864" y="8605"/>
                    <a:pt x="27635" y="7772"/>
                    <a:pt x="28380" y="6989"/>
                  </a:cubicBezTo>
                  <a:cubicBezTo>
                    <a:pt x="29116" y="6216"/>
                    <a:pt x="29941" y="5428"/>
                    <a:pt x="30905" y="5026"/>
                  </a:cubicBezTo>
                  <a:cubicBezTo>
                    <a:pt x="31302" y="4971"/>
                    <a:pt x="31708" y="4947"/>
                    <a:pt x="32113" y="4947"/>
                  </a:cubicBezTo>
                  <a:cubicBezTo>
                    <a:pt x="33970" y="4947"/>
                    <a:pt x="35827" y="5449"/>
                    <a:pt x="36862" y="5786"/>
                  </a:cubicBezTo>
                  <a:cubicBezTo>
                    <a:pt x="37980" y="6149"/>
                    <a:pt x="39085" y="6618"/>
                    <a:pt x="40154" y="7072"/>
                  </a:cubicBezTo>
                  <a:cubicBezTo>
                    <a:pt x="41950" y="7835"/>
                    <a:pt x="43805" y="8625"/>
                    <a:pt x="45789" y="8937"/>
                  </a:cubicBezTo>
                  <a:cubicBezTo>
                    <a:pt x="46624" y="9069"/>
                    <a:pt x="47470" y="9113"/>
                    <a:pt x="48316" y="9113"/>
                  </a:cubicBezTo>
                  <a:cubicBezTo>
                    <a:pt x="49239" y="9113"/>
                    <a:pt x="50162" y="9060"/>
                    <a:pt x="51069" y="9008"/>
                  </a:cubicBezTo>
                  <a:cubicBezTo>
                    <a:pt x="51971" y="8955"/>
                    <a:pt x="52897" y="8901"/>
                    <a:pt x="53817" y="8901"/>
                  </a:cubicBezTo>
                  <a:cubicBezTo>
                    <a:pt x="54164" y="8901"/>
                    <a:pt x="54510" y="8909"/>
                    <a:pt x="54853" y="8927"/>
                  </a:cubicBezTo>
                  <a:cubicBezTo>
                    <a:pt x="56913" y="9035"/>
                    <a:pt x="58960" y="9528"/>
                    <a:pt x="60941" y="10004"/>
                  </a:cubicBezTo>
                  <a:cubicBezTo>
                    <a:pt x="63042" y="10507"/>
                    <a:pt x="65215" y="11029"/>
                    <a:pt x="67419" y="11101"/>
                  </a:cubicBezTo>
                  <a:cubicBezTo>
                    <a:pt x="67573" y="11106"/>
                    <a:pt x="67725" y="11108"/>
                    <a:pt x="67877" y="11108"/>
                  </a:cubicBezTo>
                  <a:cubicBezTo>
                    <a:pt x="68035" y="11108"/>
                    <a:pt x="68192" y="11103"/>
                    <a:pt x="68349" y="11098"/>
                  </a:cubicBezTo>
                  <a:cubicBezTo>
                    <a:pt x="69087" y="11452"/>
                    <a:pt x="69882" y="11591"/>
                    <a:pt x="70667" y="11591"/>
                  </a:cubicBezTo>
                  <a:cubicBezTo>
                    <a:pt x="71771" y="11591"/>
                    <a:pt x="72851" y="11322"/>
                    <a:pt x="73719" y="11020"/>
                  </a:cubicBezTo>
                  <a:cubicBezTo>
                    <a:pt x="74423" y="10775"/>
                    <a:pt x="75115" y="10477"/>
                    <a:pt x="75784" y="10188"/>
                  </a:cubicBezTo>
                  <a:cubicBezTo>
                    <a:pt x="76795" y="9751"/>
                    <a:pt x="77840" y="9298"/>
                    <a:pt x="78928" y="9038"/>
                  </a:cubicBezTo>
                  <a:cubicBezTo>
                    <a:pt x="80358" y="8696"/>
                    <a:pt x="81872" y="8679"/>
                    <a:pt x="83337" y="8664"/>
                  </a:cubicBezTo>
                  <a:cubicBezTo>
                    <a:pt x="84298" y="8652"/>
                    <a:pt x="85292" y="8642"/>
                    <a:pt x="86261" y="8541"/>
                  </a:cubicBezTo>
                  <a:cubicBezTo>
                    <a:pt x="90421" y="8105"/>
                    <a:pt x="94106" y="6051"/>
                    <a:pt x="97671" y="4060"/>
                  </a:cubicBezTo>
                  <a:cubicBezTo>
                    <a:pt x="98672" y="3502"/>
                    <a:pt x="99684" y="2943"/>
                    <a:pt x="100714" y="2411"/>
                  </a:cubicBezTo>
                  <a:cubicBezTo>
                    <a:pt x="100498" y="2266"/>
                    <a:pt x="100279" y="2129"/>
                    <a:pt x="100056" y="2001"/>
                  </a:cubicBezTo>
                  <a:cubicBezTo>
                    <a:pt x="99193" y="2455"/>
                    <a:pt x="98341" y="2926"/>
                    <a:pt x="97498" y="3397"/>
                  </a:cubicBezTo>
                  <a:cubicBezTo>
                    <a:pt x="93965" y="5367"/>
                    <a:pt x="90314" y="7404"/>
                    <a:pt x="86227" y="7832"/>
                  </a:cubicBezTo>
                  <a:cubicBezTo>
                    <a:pt x="85272" y="7931"/>
                    <a:pt x="84286" y="7943"/>
                    <a:pt x="83334" y="7953"/>
                  </a:cubicBezTo>
                  <a:cubicBezTo>
                    <a:pt x="81850" y="7970"/>
                    <a:pt x="80316" y="7987"/>
                    <a:pt x="78851" y="8338"/>
                  </a:cubicBezTo>
                  <a:cubicBezTo>
                    <a:pt x="77733" y="8606"/>
                    <a:pt x="76671" y="9064"/>
                    <a:pt x="75647" y="9508"/>
                  </a:cubicBezTo>
                  <a:cubicBezTo>
                    <a:pt x="75361" y="9629"/>
                    <a:pt x="75073" y="9754"/>
                    <a:pt x="74782" y="9876"/>
                  </a:cubicBezTo>
                  <a:cubicBezTo>
                    <a:pt x="74639" y="9812"/>
                    <a:pt x="74529" y="9707"/>
                    <a:pt x="74504" y="9548"/>
                  </a:cubicBezTo>
                  <a:cubicBezTo>
                    <a:pt x="74477" y="9369"/>
                    <a:pt x="74571" y="9195"/>
                    <a:pt x="74663" y="9038"/>
                  </a:cubicBezTo>
                  <a:lnTo>
                    <a:pt x="74789" y="8821"/>
                  </a:lnTo>
                  <a:cubicBezTo>
                    <a:pt x="75041" y="8605"/>
                    <a:pt x="75274" y="8370"/>
                    <a:pt x="75490" y="8120"/>
                  </a:cubicBezTo>
                  <a:cubicBezTo>
                    <a:pt x="77016" y="6307"/>
                    <a:pt x="77391" y="3983"/>
                    <a:pt x="77753" y="1733"/>
                  </a:cubicBezTo>
                  <a:cubicBezTo>
                    <a:pt x="77841" y="1189"/>
                    <a:pt x="77931" y="629"/>
                    <a:pt x="78037" y="90"/>
                  </a:cubicBezTo>
                  <a:cubicBezTo>
                    <a:pt x="78037" y="83"/>
                    <a:pt x="78039" y="77"/>
                    <a:pt x="78040" y="70"/>
                  </a:cubicBezTo>
                  <a:cubicBezTo>
                    <a:pt x="77878" y="46"/>
                    <a:pt x="77715" y="24"/>
                    <a:pt x="7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69"/>
            <p:cNvSpPr/>
            <p:nvPr/>
          </p:nvSpPr>
          <p:spPr>
            <a:xfrm rot="10580120">
              <a:off x="13780191" y="7441273"/>
              <a:ext cx="7341229" cy="1009538"/>
            </a:xfrm>
            <a:custGeom>
              <a:rect b="b" l="l" r="r" t="t"/>
              <a:pathLst>
                <a:path extrusionOk="0" h="18403" w="122594">
                  <a:moveTo>
                    <a:pt x="110156" y="1"/>
                  </a:moveTo>
                  <a:cubicBezTo>
                    <a:pt x="109698" y="102"/>
                    <a:pt x="109254" y="251"/>
                    <a:pt x="108834" y="477"/>
                  </a:cubicBezTo>
                  <a:cubicBezTo>
                    <a:pt x="108577" y="615"/>
                    <a:pt x="108010" y="980"/>
                    <a:pt x="107710" y="1589"/>
                  </a:cubicBezTo>
                  <a:cubicBezTo>
                    <a:pt x="107695" y="1598"/>
                    <a:pt x="107679" y="1603"/>
                    <a:pt x="107663" y="1611"/>
                  </a:cubicBezTo>
                  <a:cubicBezTo>
                    <a:pt x="107157" y="1179"/>
                    <a:pt x="106336" y="1060"/>
                    <a:pt x="105585" y="1060"/>
                  </a:cubicBezTo>
                  <a:cubicBezTo>
                    <a:pt x="104841" y="1060"/>
                    <a:pt x="104166" y="1177"/>
                    <a:pt x="103935" y="1221"/>
                  </a:cubicBezTo>
                  <a:cubicBezTo>
                    <a:pt x="102803" y="1444"/>
                    <a:pt x="101790" y="2052"/>
                    <a:pt x="100897" y="2587"/>
                  </a:cubicBezTo>
                  <a:lnTo>
                    <a:pt x="92715" y="7499"/>
                  </a:lnTo>
                  <a:cubicBezTo>
                    <a:pt x="90129" y="9051"/>
                    <a:pt x="87765" y="10341"/>
                    <a:pt x="85167" y="10341"/>
                  </a:cubicBezTo>
                  <a:cubicBezTo>
                    <a:pt x="85043" y="10341"/>
                    <a:pt x="84918" y="10338"/>
                    <a:pt x="84793" y="10332"/>
                  </a:cubicBezTo>
                  <a:cubicBezTo>
                    <a:pt x="83238" y="10259"/>
                    <a:pt x="81746" y="9692"/>
                    <a:pt x="80304" y="9143"/>
                  </a:cubicBezTo>
                  <a:cubicBezTo>
                    <a:pt x="78893" y="8606"/>
                    <a:pt x="77435" y="8053"/>
                    <a:pt x="75892" y="7941"/>
                  </a:cubicBezTo>
                  <a:cubicBezTo>
                    <a:pt x="75687" y="7927"/>
                    <a:pt x="75482" y="7920"/>
                    <a:pt x="75277" y="7920"/>
                  </a:cubicBezTo>
                  <a:cubicBezTo>
                    <a:pt x="73990" y="7920"/>
                    <a:pt x="72716" y="8191"/>
                    <a:pt x="71478" y="8455"/>
                  </a:cubicBezTo>
                  <a:cubicBezTo>
                    <a:pt x="70355" y="8694"/>
                    <a:pt x="69194" y="8941"/>
                    <a:pt x="68041" y="8981"/>
                  </a:cubicBezTo>
                  <a:cubicBezTo>
                    <a:pt x="67927" y="8985"/>
                    <a:pt x="67814" y="8987"/>
                    <a:pt x="67701" y="8987"/>
                  </a:cubicBezTo>
                  <a:cubicBezTo>
                    <a:pt x="64914" y="8987"/>
                    <a:pt x="62270" y="7851"/>
                    <a:pt x="59709" y="6750"/>
                  </a:cubicBezTo>
                  <a:cubicBezTo>
                    <a:pt x="59307" y="6577"/>
                    <a:pt x="58907" y="6407"/>
                    <a:pt x="58507" y="6240"/>
                  </a:cubicBezTo>
                  <a:cubicBezTo>
                    <a:pt x="55884" y="5142"/>
                    <a:pt x="52486" y="3927"/>
                    <a:pt x="48890" y="3927"/>
                  </a:cubicBezTo>
                  <a:cubicBezTo>
                    <a:pt x="48517" y="3927"/>
                    <a:pt x="48142" y="3940"/>
                    <a:pt x="47766" y="3968"/>
                  </a:cubicBezTo>
                  <a:cubicBezTo>
                    <a:pt x="43775" y="4260"/>
                    <a:pt x="40384" y="6304"/>
                    <a:pt x="38996" y="9207"/>
                  </a:cubicBezTo>
                  <a:lnTo>
                    <a:pt x="38937" y="9265"/>
                  </a:lnTo>
                  <a:cubicBezTo>
                    <a:pt x="38579" y="9447"/>
                    <a:pt x="38222" y="9631"/>
                    <a:pt x="37867" y="9815"/>
                  </a:cubicBezTo>
                  <a:cubicBezTo>
                    <a:pt x="35673" y="10955"/>
                    <a:pt x="33404" y="12131"/>
                    <a:pt x="30936" y="12261"/>
                  </a:cubicBezTo>
                  <a:cubicBezTo>
                    <a:pt x="30776" y="12270"/>
                    <a:pt x="30616" y="12274"/>
                    <a:pt x="30456" y="12274"/>
                  </a:cubicBezTo>
                  <a:cubicBezTo>
                    <a:pt x="29007" y="12274"/>
                    <a:pt x="27560" y="11942"/>
                    <a:pt x="26157" y="11618"/>
                  </a:cubicBezTo>
                  <a:cubicBezTo>
                    <a:pt x="24830" y="11314"/>
                    <a:pt x="23458" y="11000"/>
                    <a:pt x="22072" y="10956"/>
                  </a:cubicBezTo>
                  <a:cubicBezTo>
                    <a:pt x="21959" y="10953"/>
                    <a:pt x="21845" y="10951"/>
                    <a:pt x="21732" y="10951"/>
                  </a:cubicBezTo>
                  <a:cubicBezTo>
                    <a:pt x="18672" y="10951"/>
                    <a:pt x="15798" y="12205"/>
                    <a:pt x="13014" y="13421"/>
                  </a:cubicBezTo>
                  <a:lnTo>
                    <a:pt x="12893" y="13473"/>
                  </a:lnTo>
                  <a:cubicBezTo>
                    <a:pt x="10178" y="14659"/>
                    <a:pt x="7510" y="15715"/>
                    <a:pt x="4772" y="15715"/>
                  </a:cubicBezTo>
                  <a:cubicBezTo>
                    <a:pt x="4453" y="15715"/>
                    <a:pt x="4133" y="15701"/>
                    <a:pt x="3813" y="15671"/>
                  </a:cubicBezTo>
                  <a:cubicBezTo>
                    <a:pt x="2739" y="15571"/>
                    <a:pt x="1507" y="14606"/>
                    <a:pt x="372" y="13024"/>
                  </a:cubicBezTo>
                  <a:cubicBezTo>
                    <a:pt x="246" y="13178"/>
                    <a:pt x="124" y="13335"/>
                    <a:pt x="1" y="13490"/>
                  </a:cubicBezTo>
                  <a:cubicBezTo>
                    <a:pt x="1230" y="15234"/>
                    <a:pt x="2565" y="16267"/>
                    <a:pt x="3780" y="16380"/>
                  </a:cubicBezTo>
                  <a:cubicBezTo>
                    <a:pt x="4112" y="16411"/>
                    <a:pt x="4442" y="16426"/>
                    <a:pt x="4771" y="16426"/>
                  </a:cubicBezTo>
                  <a:cubicBezTo>
                    <a:pt x="7571" y="16426"/>
                    <a:pt x="10279" y="15356"/>
                    <a:pt x="13029" y="14153"/>
                  </a:cubicBezTo>
                  <a:lnTo>
                    <a:pt x="13151" y="14101"/>
                  </a:lnTo>
                  <a:cubicBezTo>
                    <a:pt x="15893" y="12904"/>
                    <a:pt x="18726" y="11661"/>
                    <a:pt x="21710" y="11661"/>
                  </a:cubicBezTo>
                  <a:cubicBezTo>
                    <a:pt x="21826" y="11661"/>
                    <a:pt x="21943" y="11663"/>
                    <a:pt x="22060" y="11667"/>
                  </a:cubicBezTo>
                  <a:cubicBezTo>
                    <a:pt x="23414" y="11709"/>
                    <a:pt x="24770" y="12020"/>
                    <a:pt x="26079" y="12320"/>
                  </a:cubicBezTo>
                  <a:cubicBezTo>
                    <a:pt x="27501" y="12646"/>
                    <a:pt x="28965" y="12983"/>
                    <a:pt x="30449" y="12983"/>
                  </a:cubicBezTo>
                  <a:cubicBezTo>
                    <a:pt x="30616" y="12983"/>
                    <a:pt x="30783" y="12979"/>
                    <a:pt x="30951" y="12970"/>
                  </a:cubicBezTo>
                  <a:cubicBezTo>
                    <a:pt x="33493" y="12837"/>
                    <a:pt x="35798" y="11642"/>
                    <a:pt x="38026" y="10484"/>
                  </a:cubicBezTo>
                  <a:cubicBezTo>
                    <a:pt x="38422" y="10278"/>
                    <a:pt x="38823" y="10072"/>
                    <a:pt x="39224" y="9869"/>
                  </a:cubicBezTo>
                  <a:lnTo>
                    <a:pt x="39255" y="9898"/>
                  </a:lnTo>
                  <a:cubicBezTo>
                    <a:pt x="39263" y="9878"/>
                    <a:pt x="39273" y="9861"/>
                    <a:pt x="39282" y="9840"/>
                  </a:cubicBezTo>
                  <a:cubicBezTo>
                    <a:pt x="41188" y="8886"/>
                    <a:pt x="43162" y="8058"/>
                    <a:pt x="45275" y="8058"/>
                  </a:cubicBezTo>
                  <a:cubicBezTo>
                    <a:pt x="45353" y="8058"/>
                    <a:pt x="45431" y="8059"/>
                    <a:pt x="45509" y="8061"/>
                  </a:cubicBezTo>
                  <a:cubicBezTo>
                    <a:pt x="48686" y="8147"/>
                    <a:pt x="51356" y="10085"/>
                    <a:pt x="53939" y="11957"/>
                  </a:cubicBezTo>
                  <a:cubicBezTo>
                    <a:pt x="56579" y="13873"/>
                    <a:pt x="59312" y="15855"/>
                    <a:pt x="62615" y="15924"/>
                  </a:cubicBezTo>
                  <a:cubicBezTo>
                    <a:pt x="62680" y="15926"/>
                    <a:pt x="62745" y="15926"/>
                    <a:pt x="62809" y="15926"/>
                  </a:cubicBezTo>
                  <a:cubicBezTo>
                    <a:pt x="64462" y="15926"/>
                    <a:pt x="66057" y="15436"/>
                    <a:pt x="67605" y="14965"/>
                  </a:cubicBezTo>
                  <a:cubicBezTo>
                    <a:pt x="69151" y="14496"/>
                    <a:pt x="70747" y="14018"/>
                    <a:pt x="72369" y="14018"/>
                  </a:cubicBezTo>
                  <a:cubicBezTo>
                    <a:pt x="72374" y="14018"/>
                    <a:pt x="72380" y="14018"/>
                    <a:pt x="72386" y="14018"/>
                  </a:cubicBezTo>
                  <a:cubicBezTo>
                    <a:pt x="74756" y="14034"/>
                    <a:pt x="76944" y="15082"/>
                    <a:pt x="79059" y="16095"/>
                  </a:cubicBezTo>
                  <a:cubicBezTo>
                    <a:pt x="80016" y="16554"/>
                    <a:pt x="81003" y="17026"/>
                    <a:pt x="82004" y="17405"/>
                  </a:cubicBezTo>
                  <a:cubicBezTo>
                    <a:pt x="83794" y="18081"/>
                    <a:pt x="85760" y="18402"/>
                    <a:pt x="87771" y="18402"/>
                  </a:cubicBezTo>
                  <a:cubicBezTo>
                    <a:pt x="92257" y="18402"/>
                    <a:pt x="96960" y="16795"/>
                    <a:pt x="100426" y="13969"/>
                  </a:cubicBezTo>
                  <a:cubicBezTo>
                    <a:pt x="101479" y="13664"/>
                    <a:pt x="102561" y="13458"/>
                    <a:pt x="103652" y="13439"/>
                  </a:cubicBezTo>
                  <a:cubicBezTo>
                    <a:pt x="103755" y="13475"/>
                    <a:pt x="103859" y="13507"/>
                    <a:pt x="103967" y="13536"/>
                  </a:cubicBezTo>
                  <a:cubicBezTo>
                    <a:pt x="104563" y="13691"/>
                    <a:pt x="105179" y="13725"/>
                    <a:pt x="105790" y="13725"/>
                  </a:cubicBezTo>
                  <a:cubicBezTo>
                    <a:pt x="106024" y="13725"/>
                    <a:pt x="106258" y="13720"/>
                    <a:pt x="106489" y="13714"/>
                  </a:cubicBezTo>
                  <a:lnTo>
                    <a:pt x="106704" y="13711"/>
                  </a:lnTo>
                  <a:cubicBezTo>
                    <a:pt x="107026" y="13705"/>
                    <a:pt x="107349" y="13701"/>
                    <a:pt x="107671" y="13701"/>
                  </a:cubicBezTo>
                  <a:cubicBezTo>
                    <a:pt x="112349" y="13701"/>
                    <a:pt x="117004" y="14377"/>
                    <a:pt x="121491" y="15711"/>
                  </a:cubicBezTo>
                  <a:lnTo>
                    <a:pt x="121869" y="15825"/>
                  </a:lnTo>
                  <a:cubicBezTo>
                    <a:pt x="122109" y="15897"/>
                    <a:pt x="122350" y="15968"/>
                    <a:pt x="122593" y="16039"/>
                  </a:cubicBezTo>
                  <a:cubicBezTo>
                    <a:pt x="122391" y="15732"/>
                    <a:pt x="122181" y="15428"/>
                    <a:pt x="121965" y="15129"/>
                  </a:cubicBezTo>
                  <a:lnTo>
                    <a:pt x="121589" y="15016"/>
                  </a:lnTo>
                  <a:cubicBezTo>
                    <a:pt x="117069" y="13672"/>
                    <a:pt x="112379" y="12990"/>
                    <a:pt x="107663" y="12990"/>
                  </a:cubicBezTo>
                  <a:cubicBezTo>
                    <a:pt x="107657" y="12990"/>
                    <a:pt x="107652" y="12990"/>
                    <a:pt x="107646" y="12990"/>
                  </a:cubicBezTo>
                  <a:cubicBezTo>
                    <a:pt x="107330" y="12990"/>
                    <a:pt x="107014" y="12994"/>
                    <a:pt x="106697" y="12999"/>
                  </a:cubicBezTo>
                  <a:lnTo>
                    <a:pt x="106483" y="13004"/>
                  </a:lnTo>
                  <a:cubicBezTo>
                    <a:pt x="106252" y="13009"/>
                    <a:pt x="106020" y="13014"/>
                    <a:pt x="105788" y="13014"/>
                  </a:cubicBezTo>
                  <a:cubicBezTo>
                    <a:pt x="105199" y="13014"/>
                    <a:pt x="104610" y="12982"/>
                    <a:pt x="104054" y="12837"/>
                  </a:cubicBezTo>
                  <a:cubicBezTo>
                    <a:pt x="103171" y="12605"/>
                    <a:pt x="102470" y="12064"/>
                    <a:pt x="102271" y="11454"/>
                  </a:cubicBezTo>
                  <a:cubicBezTo>
                    <a:pt x="102185" y="11196"/>
                    <a:pt x="102185" y="10917"/>
                    <a:pt x="102269" y="10659"/>
                  </a:cubicBezTo>
                  <a:cubicBezTo>
                    <a:pt x="102519" y="9862"/>
                    <a:pt x="103503" y="8998"/>
                    <a:pt x="104720" y="8510"/>
                  </a:cubicBezTo>
                  <a:cubicBezTo>
                    <a:pt x="105969" y="8012"/>
                    <a:pt x="107293" y="7724"/>
                    <a:pt x="108637" y="7654"/>
                  </a:cubicBezTo>
                  <a:cubicBezTo>
                    <a:pt x="108881" y="7652"/>
                    <a:pt x="109126" y="7652"/>
                    <a:pt x="109371" y="7652"/>
                  </a:cubicBezTo>
                  <a:cubicBezTo>
                    <a:pt x="109545" y="7652"/>
                    <a:pt x="109718" y="7652"/>
                    <a:pt x="109892" y="7653"/>
                  </a:cubicBezTo>
                  <a:cubicBezTo>
                    <a:pt x="110551" y="7683"/>
                    <a:pt x="111207" y="7768"/>
                    <a:pt x="111852" y="7906"/>
                  </a:cubicBezTo>
                  <a:lnTo>
                    <a:pt x="111874" y="7681"/>
                  </a:lnTo>
                  <a:cubicBezTo>
                    <a:pt x="113161" y="7717"/>
                    <a:pt x="114443" y="7786"/>
                    <a:pt x="115711" y="7906"/>
                  </a:cubicBezTo>
                  <a:cubicBezTo>
                    <a:pt x="115490" y="7646"/>
                    <a:pt x="115271" y="7386"/>
                    <a:pt x="115056" y="7121"/>
                  </a:cubicBezTo>
                  <a:cubicBezTo>
                    <a:pt x="113294" y="6983"/>
                    <a:pt x="111538" y="6940"/>
                    <a:pt x="109830" y="6940"/>
                  </a:cubicBezTo>
                  <a:cubicBezTo>
                    <a:pt x="109650" y="6933"/>
                    <a:pt x="109471" y="6929"/>
                    <a:pt x="109291" y="6929"/>
                  </a:cubicBezTo>
                  <a:cubicBezTo>
                    <a:pt x="109076" y="6929"/>
                    <a:pt x="108860" y="6934"/>
                    <a:pt x="108645" y="6945"/>
                  </a:cubicBezTo>
                  <a:cubicBezTo>
                    <a:pt x="108377" y="6949"/>
                    <a:pt x="108110" y="6951"/>
                    <a:pt x="107845" y="6956"/>
                  </a:cubicBezTo>
                  <a:lnTo>
                    <a:pt x="107845" y="7011"/>
                  </a:lnTo>
                  <a:cubicBezTo>
                    <a:pt x="106729" y="7136"/>
                    <a:pt x="105634" y="7410"/>
                    <a:pt x="104590" y="7827"/>
                  </a:cubicBezTo>
                  <a:cubicBezTo>
                    <a:pt x="103502" y="8264"/>
                    <a:pt x="102203" y="9160"/>
                    <a:pt x="101827" y="10365"/>
                  </a:cubicBezTo>
                  <a:cubicBezTo>
                    <a:pt x="101711" y="10745"/>
                    <a:pt x="101692" y="11147"/>
                    <a:pt x="101778" y="11535"/>
                  </a:cubicBezTo>
                  <a:cubicBezTo>
                    <a:pt x="101636" y="11817"/>
                    <a:pt x="101479" y="12092"/>
                    <a:pt x="101307" y="12356"/>
                  </a:cubicBezTo>
                  <a:cubicBezTo>
                    <a:pt x="97862" y="15747"/>
                    <a:pt x="92690" y="17697"/>
                    <a:pt x="87784" y="17697"/>
                  </a:cubicBezTo>
                  <a:cubicBezTo>
                    <a:pt x="85811" y="17697"/>
                    <a:pt x="83881" y="17382"/>
                    <a:pt x="82124" y="16718"/>
                  </a:cubicBezTo>
                  <a:cubicBezTo>
                    <a:pt x="81138" y="16344"/>
                    <a:pt x="80158" y="15875"/>
                    <a:pt x="79209" y="15419"/>
                  </a:cubicBezTo>
                  <a:cubicBezTo>
                    <a:pt x="77057" y="14390"/>
                    <a:pt x="74834" y="13323"/>
                    <a:pt x="72388" y="13308"/>
                  </a:cubicBezTo>
                  <a:lnTo>
                    <a:pt x="72335" y="13308"/>
                  </a:lnTo>
                  <a:cubicBezTo>
                    <a:pt x="70674" y="13308"/>
                    <a:pt x="69064" y="13797"/>
                    <a:pt x="67507" y="14270"/>
                  </a:cubicBezTo>
                  <a:cubicBezTo>
                    <a:pt x="65974" y="14735"/>
                    <a:pt x="64386" y="15215"/>
                    <a:pt x="62782" y="15215"/>
                  </a:cubicBezTo>
                  <a:cubicBezTo>
                    <a:pt x="62728" y="15215"/>
                    <a:pt x="62674" y="15215"/>
                    <a:pt x="62621" y="15213"/>
                  </a:cubicBezTo>
                  <a:cubicBezTo>
                    <a:pt x="59427" y="15149"/>
                    <a:pt x="56746" y="13203"/>
                    <a:pt x="54153" y="11323"/>
                  </a:cubicBezTo>
                  <a:cubicBezTo>
                    <a:pt x="51523" y="9415"/>
                    <a:pt x="48804" y="7442"/>
                    <a:pt x="45517" y="7352"/>
                  </a:cubicBezTo>
                  <a:cubicBezTo>
                    <a:pt x="45441" y="7350"/>
                    <a:pt x="45365" y="7349"/>
                    <a:pt x="45289" y="7349"/>
                  </a:cubicBezTo>
                  <a:cubicBezTo>
                    <a:pt x="44532" y="7349"/>
                    <a:pt x="43799" y="7454"/>
                    <a:pt x="43080" y="7626"/>
                  </a:cubicBezTo>
                  <a:cubicBezTo>
                    <a:pt x="42779" y="7508"/>
                    <a:pt x="42492" y="7362"/>
                    <a:pt x="42281" y="7123"/>
                  </a:cubicBezTo>
                  <a:cubicBezTo>
                    <a:pt x="42160" y="6981"/>
                    <a:pt x="42080" y="6809"/>
                    <a:pt x="42050" y="6625"/>
                  </a:cubicBezTo>
                  <a:cubicBezTo>
                    <a:pt x="43617" y="5544"/>
                    <a:pt x="45625" y="4835"/>
                    <a:pt x="47786" y="4677"/>
                  </a:cubicBezTo>
                  <a:cubicBezTo>
                    <a:pt x="48153" y="4650"/>
                    <a:pt x="48518" y="4637"/>
                    <a:pt x="48881" y="4637"/>
                  </a:cubicBezTo>
                  <a:cubicBezTo>
                    <a:pt x="52421" y="4637"/>
                    <a:pt x="55777" y="5838"/>
                    <a:pt x="58372" y="6924"/>
                  </a:cubicBezTo>
                  <a:cubicBezTo>
                    <a:pt x="58768" y="7089"/>
                    <a:pt x="59163" y="7270"/>
                    <a:pt x="59569" y="7433"/>
                  </a:cubicBezTo>
                  <a:cubicBezTo>
                    <a:pt x="62242" y="8509"/>
                    <a:pt x="64989" y="9548"/>
                    <a:pt x="68048" y="9692"/>
                  </a:cubicBezTo>
                  <a:cubicBezTo>
                    <a:pt x="68133" y="9696"/>
                    <a:pt x="68219" y="9698"/>
                    <a:pt x="68304" y="9698"/>
                  </a:cubicBezTo>
                  <a:cubicBezTo>
                    <a:pt x="69401" y="9698"/>
                    <a:pt x="70490" y="9382"/>
                    <a:pt x="71544" y="9158"/>
                  </a:cubicBezTo>
                  <a:cubicBezTo>
                    <a:pt x="72763" y="8899"/>
                    <a:pt x="74019" y="8631"/>
                    <a:pt x="75271" y="8631"/>
                  </a:cubicBezTo>
                  <a:cubicBezTo>
                    <a:pt x="75469" y="8631"/>
                    <a:pt x="75667" y="8638"/>
                    <a:pt x="75865" y="8652"/>
                  </a:cubicBezTo>
                  <a:cubicBezTo>
                    <a:pt x="77357" y="8760"/>
                    <a:pt x="78792" y="9305"/>
                    <a:pt x="80180" y="9832"/>
                  </a:cubicBezTo>
                  <a:cubicBezTo>
                    <a:pt x="81646" y="10391"/>
                    <a:pt x="83166" y="10966"/>
                    <a:pt x="84774" y="11042"/>
                  </a:cubicBezTo>
                  <a:cubicBezTo>
                    <a:pt x="84903" y="11049"/>
                    <a:pt x="85033" y="11051"/>
                    <a:pt x="85159" y="11051"/>
                  </a:cubicBezTo>
                  <a:cubicBezTo>
                    <a:pt x="87847" y="11051"/>
                    <a:pt x="90259" y="9739"/>
                    <a:pt x="92894" y="8157"/>
                  </a:cubicBezTo>
                  <a:lnTo>
                    <a:pt x="101079" y="3245"/>
                  </a:lnTo>
                  <a:cubicBezTo>
                    <a:pt x="101989" y="2698"/>
                    <a:pt x="102928" y="2135"/>
                    <a:pt x="103998" y="1925"/>
                  </a:cubicBezTo>
                  <a:cubicBezTo>
                    <a:pt x="104515" y="1824"/>
                    <a:pt x="105070" y="1764"/>
                    <a:pt x="105590" y="1764"/>
                  </a:cubicBezTo>
                  <a:cubicBezTo>
                    <a:pt x="106257" y="1764"/>
                    <a:pt x="106865" y="1863"/>
                    <a:pt x="107257" y="2099"/>
                  </a:cubicBezTo>
                  <a:cubicBezTo>
                    <a:pt x="107289" y="2449"/>
                    <a:pt x="107452" y="2779"/>
                    <a:pt x="107686" y="3056"/>
                  </a:cubicBezTo>
                  <a:cubicBezTo>
                    <a:pt x="108069" y="3829"/>
                    <a:pt x="109021" y="4130"/>
                    <a:pt x="109931" y="4319"/>
                  </a:cubicBezTo>
                  <a:lnTo>
                    <a:pt x="113498" y="5053"/>
                  </a:lnTo>
                  <a:cubicBezTo>
                    <a:pt x="113307" y="4778"/>
                    <a:pt x="113120" y="4499"/>
                    <a:pt x="112934" y="4221"/>
                  </a:cubicBezTo>
                  <a:lnTo>
                    <a:pt x="110205" y="3657"/>
                  </a:lnTo>
                  <a:cubicBezTo>
                    <a:pt x="109408" y="3058"/>
                    <a:pt x="108996" y="2074"/>
                    <a:pt x="109128" y="1085"/>
                  </a:cubicBezTo>
                  <a:cubicBezTo>
                    <a:pt x="109592" y="855"/>
                    <a:pt x="110083" y="718"/>
                    <a:pt x="110595" y="636"/>
                  </a:cubicBezTo>
                  <a:cubicBezTo>
                    <a:pt x="110451" y="423"/>
                    <a:pt x="110304" y="212"/>
                    <a:pt x="110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69"/>
            <p:cNvSpPr/>
            <p:nvPr/>
          </p:nvSpPr>
          <p:spPr>
            <a:xfrm rot="10580120">
              <a:off x="19973940" y="7473726"/>
              <a:ext cx="1724076" cy="1203349"/>
            </a:xfrm>
            <a:custGeom>
              <a:rect b="b" l="l" r="r" t="t"/>
              <a:pathLst>
                <a:path extrusionOk="0" h="21936" w="28791">
                  <a:moveTo>
                    <a:pt x="21064" y="0"/>
                  </a:moveTo>
                  <a:cubicBezTo>
                    <a:pt x="16777" y="0"/>
                    <a:pt x="12473" y="1028"/>
                    <a:pt x="8826" y="3259"/>
                  </a:cubicBezTo>
                  <a:cubicBezTo>
                    <a:pt x="4660" y="5808"/>
                    <a:pt x="1424" y="9991"/>
                    <a:pt x="443" y="14775"/>
                  </a:cubicBezTo>
                  <a:cubicBezTo>
                    <a:pt x="1" y="16934"/>
                    <a:pt x="141" y="19483"/>
                    <a:pt x="1808" y="20923"/>
                  </a:cubicBezTo>
                  <a:cubicBezTo>
                    <a:pt x="2632" y="21634"/>
                    <a:pt x="3688" y="21936"/>
                    <a:pt x="4779" y="21936"/>
                  </a:cubicBezTo>
                  <a:cubicBezTo>
                    <a:pt x="5819" y="21936"/>
                    <a:pt x="6890" y="21662"/>
                    <a:pt x="7821" y="21206"/>
                  </a:cubicBezTo>
                  <a:cubicBezTo>
                    <a:pt x="12691" y="18828"/>
                    <a:pt x="14769" y="12656"/>
                    <a:pt x="19594" y="10190"/>
                  </a:cubicBezTo>
                  <a:cubicBezTo>
                    <a:pt x="21456" y="9240"/>
                    <a:pt x="23594" y="8919"/>
                    <a:pt x="25426" y="7911"/>
                  </a:cubicBezTo>
                  <a:cubicBezTo>
                    <a:pt x="27257" y="6902"/>
                    <a:pt x="28790" y="4772"/>
                    <a:pt x="28079" y="2805"/>
                  </a:cubicBezTo>
                  <a:cubicBezTo>
                    <a:pt x="27372" y="854"/>
                    <a:pt x="24957" y="204"/>
                    <a:pt x="22885" y="62"/>
                  </a:cubicBezTo>
                  <a:cubicBezTo>
                    <a:pt x="22280" y="21"/>
                    <a:pt x="21672" y="0"/>
                    <a:pt x="2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69"/>
            <p:cNvSpPr/>
            <p:nvPr/>
          </p:nvSpPr>
          <p:spPr>
            <a:xfrm rot="10580120">
              <a:off x="13707254" y="8431871"/>
              <a:ext cx="905243" cy="709359"/>
            </a:xfrm>
            <a:custGeom>
              <a:rect b="b" l="l" r="r" t="t"/>
              <a:pathLst>
                <a:path extrusionOk="0" h="12931" w="15117">
                  <a:moveTo>
                    <a:pt x="5526" y="0"/>
                  </a:moveTo>
                  <a:lnTo>
                    <a:pt x="2254" y="519"/>
                  </a:lnTo>
                  <a:cubicBezTo>
                    <a:pt x="1061" y="828"/>
                    <a:pt x="257" y="2038"/>
                    <a:pt x="129" y="3263"/>
                  </a:cubicBezTo>
                  <a:cubicBezTo>
                    <a:pt x="1" y="4489"/>
                    <a:pt x="434" y="5709"/>
                    <a:pt x="1029" y="6786"/>
                  </a:cubicBezTo>
                  <a:cubicBezTo>
                    <a:pt x="2551" y="9556"/>
                    <a:pt x="5198" y="11687"/>
                    <a:pt x="8228" y="12581"/>
                  </a:cubicBezTo>
                  <a:cubicBezTo>
                    <a:pt x="8937" y="12790"/>
                    <a:pt x="9686" y="12931"/>
                    <a:pt x="10423" y="12931"/>
                  </a:cubicBezTo>
                  <a:cubicBezTo>
                    <a:pt x="11052" y="12931"/>
                    <a:pt x="11672" y="12828"/>
                    <a:pt x="12251" y="12578"/>
                  </a:cubicBezTo>
                  <a:cubicBezTo>
                    <a:pt x="14156" y="11751"/>
                    <a:pt x="15117" y="9420"/>
                    <a:pt x="14761" y="7374"/>
                  </a:cubicBezTo>
                  <a:cubicBezTo>
                    <a:pt x="14403" y="5328"/>
                    <a:pt x="12958" y="3601"/>
                    <a:pt x="11233" y="2445"/>
                  </a:cubicBezTo>
                  <a:cubicBezTo>
                    <a:pt x="9506" y="1290"/>
                    <a:pt x="7504" y="630"/>
                    <a:pt x="5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69"/>
            <p:cNvSpPr/>
            <p:nvPr/>
          </p:nvSpPr>
          <p:spPr>
            <a:xfrm rot="10580120">
              <a:off x="12889422" y="6716272"/>
              <a:ext cx="992013" cy="1713302"/>
            </a:xfrm>
            <a:custGeom>
              <a:rect b="b" l="l" r="r" t="t"/>
              <a:pathLst>
                <a:path extrusionOk="0" h="31232" w="16566">
                  <a:moveTo>
                    <a:pt x="4992" y="0"/>
                  </a:moveTo>
                  <a:cubicBezTo>
                    <a:pt x="3020" y="0"/>
                    <a:pt x="913" y="919"/>
                    <a:pt x="495" y="2796"/>
                  </a:cubicBezTo>
                  <a:cubicBezTo>
                    <a:pt x="1" y="5017"/>
                    <a:pt x="2070" y="6864"/>
                    <a:pt x="3605" y="8547"/>
                  </a:cubicBezTo>
                  <a:cubicBezTo>
                    <a:pt x="8213" y="13596"/>
                    <a:pt x="9064" y="20892"/>
                    <a:pt x="10424" y="27590"/>
                  </a:cubicBezTo>
                  <a:cubicBezTo>
                    <a:pt x="10607" y="28488"/>
                    <a:pt x="10814" y="29411"/>
                    <a:pt x="11351" y="30154"/>
                  </a:cubicBezTo>
                  <a:cubicBezTo>
                    <a:pt x="11795" y="30770"/>
                    <a:pt x="12527" y="31231"/>
                    <a:pt x="13267" y="31231"/>
                  </a:cubicBezTo>
                  <a:cubicBezTo>
                    <a:pt x="13419" y="31231"/>
                    <a:pt x="13572" y="31212"/>
                    <a:pt x="13723" y="31170"/>
                  </a:cubicBezTo>
                  <a:cubicBezTo>
                    <a:pt x="14986" y="30819"/>
                    <a:pt x="15392" y="29259"/>
                    <a:pt x="15571" y="27960"/>
                  </a:cubicBezTo>
                  <a:cubicBezTo>
                    <a:pt x="16118" y="23994"/>
                    <a:pt x="16566" y="19997"/>
                    <a:pt x="16414" y="15996"/>
                  </a:cubicBezTo>
                  <a:cubicBezTo>
                    <a:pt x="16280" y="12512"/>
                    <a:pt x="15662" y="8967"/>
                    <a:pt x="13929" y="5944"/>
                  </a:cubicBezTo>
                  <a:cubicBezTo>
                    <a:pt x="12193" y="2919"/>
                    <a:pt x="9204" y="478"/>
                    <a:pt x="5743" y="46"/>
                  </a:cubicBezTo>
                  <a:cubicBezTo>
                    <a:pt x="5498" y="16"/>
                    <a:pt x="5246" y="0"/>
                    <a:pt x="4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69"/>
            <p:cNvSpPr/>
            <p:nvPr/>
          </p:nvSpPr>
          <p:spPr>
            <a:xfrm rot="10580120">
              <a:off x="13046894" y="5177606"/>
              <a:ext cx="342528" cy="528166"/>
            </a:xfrm>
            <a:custGeom>
              <a:rect b="b" l="l" r="r" t="t"/>
              <a:pathLst>
                <a:path extrusionOk="0" h="9628" w="5720">
                  <a:moveTo>
                    <a:pt x="3915" y="0"/>
                  </a:moveTo>
                  <a:cubicBezTo>
                    <a:pt x="3868" y="0"/>
                    <a:pt x="3820" y="5"/>
                    <a:pt x="3770" y="14"/>
                  </a:cubicBezTo>
                  <a:cubicBezTo>
                    <a:pt x="3416" y="82"/>
                    <a:pt x="3168" y="393"/>
                    <a:pt x="2962" y="688"/>
                  </a:cubicBezTo>
                  <a:cubicBezTo>
                    <a:pt x="1186" y="3244"/>
                    <a:pt x="160" y="6247"/>
                    <a:pt x="1" y="9356"/>
                  </a:cubicBezTo>
                  <a:cubicBezTo>
                    <a:pt x="286" y="9546"/>
                    <a:pt x="599" y="9627"/>
                    <a:pt x="921" y="9627"/>
                  </a:cubicBezTo>
                  <a:cubicBezTo>
                    <a:pt x="1744" y="9627"/>
                    <a:pt x="2623" y="9095"/>
                    <a:pt x="3222" y="8461"/>
                  </a:cubicBezTo>
                  <a:cubicBezTo>
                    <a:pt x="4999" y="6591"/>
                    <a:pt x="5720" y="3777"/>
                    <a:pt x="5062" y="1284"/>
                  </a:cubicBezTo>
                  <a:cubicBezTo>
                    <a:pt x="4906" y="688"/>
                    <a:pt x="4494" y="0"/>
                    <a:pt x="3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69"/>
            <p:cNvSpPr/>
            <p:nvPr/>
          </p:nvSpPr>
          <p:spPr>
            <a:xfrm rot="10580120">
              <a:off x="20816434" y="3706518"/>
              <a:ext cx="1028002" cy="1343125"/>
            </a:xfrm>
            <a:custGeom>
              <a:rect b="b" l="l" r="r" t="t"/>
              <a:pathLst>
                <a:path extrusionOk="0" h="24484" w="17167">
                  <a:moveTo>
                    <a:pt x="2645" y="1"/>
                  </a:moveTo>
                  <a:cubicBezTo>
                    <a:pt x="2061" y="1"/>
                    <a:pt x="1461" y="298"/>
                    <a:pt x="1071" y="751"/>
                  </a:cubicBezTo>
                  <a:cubicBezTo>
                    <a:pt x="516" y="1392"/>
                    <a:pt x="313" y="2269"/>
                    <a:pt x="256" y="3114"/>
                  </a:cubicBezTo>
                  <a:cubicBezTo>
                    <a:pt x="1" y="6858"/>
                    <a:pt x="2180" y="10283"/>
                    <a:pt x="4270" y="13401"/>
                  </a:cubicBezTo>
                  <a:cubicBezTo>
                    <a:pt x="5879" y="15798"/>
                    <a:pt x="7501" y="18212"/>
                    <a:pt x="9548" y="20248"/>
                  </a:cubicBezTo>
                  <a:cubicBezTo>
                    <a:pt x="11596" y="22284"/>
                    <a:pt x="14121" y="23938"/>
                    <a:pt x="16957" y="24483"/>
                  </a:cubicBezTo>
                  <a:cubicBezTo>
                    <a:pt x="17167" y="23421"/>
                    <a:pt x="16365" y="22393"/>
                    <a:pt x="15414" y="21875"/>
                  </a:cubicBezTo>
                  <a:cubicBezTo>
                    <a:pt x="14464" y="21355"/>
                    <a:pt x="13367" y="21193"/>
                    <a:pt x="12349" y="20829"/>
                  </a:cubicBezTo>
                  <a:cubicBezTo>
                    <a:pt x="9067" y="19654"/>
                    <a:pt x="6868" y="16458"/>
                    <a:pt x="5853" y="13124"/>
                  </a:cubicBezTo>
                  <a:cubicBezTo>
                    <a:pt x="4839" y="9790"/>
                    <a:pt x="4800" y="6254"/>
                    <a:pt x="4523" y="2780"/>
                  </a:cubicBezTo>
                  <a:cubicBezTo>
                    <a:pt x="4444" y="1786"/>
                    <a:pt x="4241" y="629"/>
                    <a:pt x="3355" y="169"/>
                  </a:cubicBezTo>
                  <a:cubicBezTo>
                    <a:pt x="3132" y="53"/>
                    <a:pt x="2890" y="1"/>
                    <a:pt x="2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69"/>
            <p:cNvSpPr/>
            <p:nvPr/>
          </p:nvSpPr>
          <p:spPr>
            <a:xfrm rot="10580120">
              <a:off x="19782743" y="3543084"/>
              <a:ext cx="716134" cy="363758"/>
            </a:xfrm>
            <a:custGeom>
              <a:rect b="b" l="l" r="r" t="t"/>
              <a:pathLst>
                <a:path extrusionOk="0" h="6631" w="11959">
                  <a:moveTo>
                    <a:pt x="2583" y="0"/>
                  </a:moveTo>
                  <a:cubicBezTo>
                    <a:pt x="1776" y="0"/>
                    <a:pt x="976" y="195"/>
                    <a:pt x="502" y="815"/>
                  </a:cubicBezTo>
                  <a:cubicBezTo>
                    <a:pt x="1" y="1469"/>
                    <a:pt x="46" y="2428"/>
                    <a:pt x="435" y="3155"/>
                  </a:cubicBezTo>
                  <a:cubicBezTo>
                    <a:pt x="823" y="3883"/>
                    <a:pt x="1496" y="4416"/>
                    <a:pt x="2195" y="4853"/>
                  </a:cubicBezTo>
                  <a:cubicBezTo>
                    <a:pt x="4058" y="6017"/>
                    <a:pt x="6255" y="6630"/>
                    <a:pt x="8449" y="6630"/>
                  </a:cubicBezTo>
                  <a:cubicBezTo>
                    <a:pt x="9170" y="6630"/>
                    <a:pt x="9890" y="6564"/>
                    <a:pt x="10598" y="6430"/>
                  </a:cubicBezTo>
                  <a:cubicBezTo>
                    <a:pt x="10993" y="6354"/>
                    <a:pt x="11427" y="6231"/>
                    <a:pt x="11636" y="5888"/>
                  </a:cubicBezTo>
                  <a:cubicBezTo>
                    <a:pt x="11959" y="5361"/>
                    <a:pt x="11571" y="4695"/>
                    <a:pt x="11162" y="4232"/>
                  </a:cubicBezTo>
                  <a:cubicBezTo>
                    <a:pt x="9184" y="1987"/>
                    <a:pt x="6387" y="480"/>
                    <a:pt x="3424" y="63"/>
                  </a:cubicBezTo>
                  <a:cubicBezTo>
                    <a:pt x="3152" y="24"/>
                    <a:pt x="2867" y="0"/>
                    <a:pt x="2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69"/>
            <p:cNvSpPr/>
            <p:nvPr/>
          </p:nvSpPr>
          <p:spPr>
            <a:xfrm rot="10580120">
              <a:off x="19403219" y="8556867"/>
              <a:ext cx="523672" cy="240220"/>
            </a:xfrm>
            <a:custGeom>
              <a:rect b="b" l="l" r="r" t="t"/>
              <a:pathLst>
                <a:path extrusionOk="0" h="4379" w="8745">
                  <a:moveTo>
                    <a:pt x="3811" y="1"/>
                  </a:moveTo>
                  <a:cubicBezTo>
                    <a:pt x="3500" y="1"/>
                    <a:pt x="3190" y="32"/>
                    <a:pt x="2882" y="103"/>
                  </a:cubicBezTo>
                  <a:cubicBezTo>
                    <a:pt x="1258" y="481"/>
                    <a:pt x="0" y="2077"/>
                    <a:pt x="16" y="3744"/>
                  </a:cubicBezTo>
                  <a:cubicBezTo>
                    <a:pt x="1139" y="4167"/>
                    <a:pt x="2340" y="4378"/>
                    <a:pt x="3541" y="4378"/>
                  </a:cubicBezTo>
                  <a:cubicBezTo>
                    <a:pt x="4871" y="4378"/>
                    <a:pt x="6201" y="4120"/>
                    <a:pt x="7428" y="3604"/>
                  </a:cubicBezTo>
                  <a:cubicBezTo>
                    <a:pt x="7990" y="3366"/>
                    <a:pt x="8601" y="2983"/>
                    <a:pt x="8662" y="2375"/>
                  </a:cubicBezTo>
                  <a:cubicBezTo>
                    <a:pt x="8744" y="1557"/>
                    <a:pt x="7818" y="1047"/>
                    <a:pt x="7046" y="767"/>
                  </a:cubicBezTo>
                  <a:cubicBezTo>
                    <a:pt x="6003" y="386"/>
                    <a:pt x="4903" y="1"/>
                    <a:pt x="3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69"/>
            <p:cNvSpPr/>
            <p:nvPr/>
          </p:nvSpPr>
          <p:spPr>
            <a:xfrm rot="10580120">
              <a:off x="19152299" y="8664348"/>
              <a:ext cx="203720" cy="107356"/>
            </a:xfrm>
            <a:custGeom>
              <a:rect b="b" l="l" r="r" t="t"/>
              <a:pathLst>
                <a:path extrusionOk="0" h="1957" w="3402">
                  <a:moveTo>
                    <a:pt x="1252" y="1"/>
                  </a:moveTo>
                  <a:cubicBezTo>
                    <a:pt x="1177" y="1"/>
                    <a:pt x="1102" y="6"/>
                    <a:pt x="1026" y="16"/>
                  </a:cubicBezTo>
                  <a:cubicBezTo>
                    <a:pt x="507" y="87"/>
                    <a:pt x="0" y="539"/>
                    <a:pt x="66" y="1059"/>
                  </a:cubicBezTo>
                  <a:cubicBezTo>
                    <a:pt x="154" y="1768"/>
                    <a:pt x="1063" y="1956"/>
                    <a:pt x="1791" y="1956"/>
                  </a:cubicBezTo>
                  <a:cubicBezTo>
                    <a:pt x="1817" y="1956"/>
                    <a:pt x="1843" y="1956"/>
                    <a:pt x="1869" y="1956"/>
                  </a:cubicBezTo>
                  <a:cubicBezTo>
                    <a:pt x="2210" y="1951"/>
                    <a:pt x="2564" y="1940"/>
                    <a:pt x="2866" y="1785"/>
                  </a:cubicBezTo>
                  <a:cubicBezTo>
                    <a:pt x="3169" y="1630"/>
                    <a:pt x="3402" y="1280"/>
                    <a:pt x="3307" y="953"/>
                  </a:cubicBezTo>
                  <a:cubicBezTo>
                    <a:pt x="3212" y="625"/>
                    <a:pt x="2861" y="462"/>
                    <a:pt x="2547" y="337"/>
                  </a:cubicBezTo>
                  <a:cubicBezTo>
                    <a:pt x="2132" y="169"/>
                    <a:pt x="1695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69"/>
            <p:cNvSpPr/>
            <p:nvPr/>
          </p:nvSpPr>
          <p:spPr>
            <a:xfrm rot="10580120">
              <a:off x="21284993" y="6174975"/>
              <a:ext cx="715955" cy="1235056"/>
            </a:xfrm>
            <a:custGeom>
              <a:rect b="b" l="l" r="r" t="t"/>
              <a:pathLst>
                <a:path extrusionOk="0" h="22514" w="11956">
                  <a:moveTo>
                    <a:pt x="8205" y="0"/>
                  </a:moveTo>
                  <a:cubicBezTo>
                    <a:pt x="6123" y="0"/>
                    <a:pt x="4639" y="2139"/>
                    <a:pt x="4251" y="4187"/>
                  </a:cubicBezTo>
                  <a:cubicBezTo>
                    <a:pt x="3863" y="6238"/>
                    <a:pt x="4177" y="8380"/>
                    <a:pt x="3726" y="10417"/>
                  </a:cubicBezTo>
                  <a:cubicBezTo>
                    <a:pt x="3262" y="12515"/>
                    <a:pt x="2024" y="14349"/>
                    <a:pt x="1197" y="16332"/>
                  </a:cubicBezTo>
                  <a:cubicBezTo>
                    <a:pt x="370" y="18316"/>
                    <a:pt x="1" y="20736"/>
                    <a:pt x="1209" y="22514"/>
                  </a:cubicBezTo>
                  <a:cubicBezTo>
                    <a:pt x="2549" y="18554"/>
                    <a:pt x="4636" y="14887"/>
                    <a:pt x="7357" y="11714"/>
                  </a:cubicBezTo>
                  <a:cubicBezTo>
                    <a:pt x="8442" y="10451"/>
                    <a:pt x="9629" y="9263"/>
                    <a:pt x="10512" y="7851"/>
                  </a:cubicBezTo>
                  <a:cubicBezTo>
                    <a:pt x="11393" y="6440"/>
                    <a:pt x="11955" y="4739"/>
                    <a:pt x="11624" y="3106"/>
                  </a:cubicBezTo>
                  <a:cubicBezTo>
                    <a:pt x="11292" y="1476"/>
                    <a:pt x="9879" y="5"/>
                    <a:pt x="8215" y="0"/>
                  </a:cubicBezTo>
                  <a:cubicBezTo>
                    <a:pt x="8211" y="0"/>
                    <a:pt x="8208" y="0"/>
                    <a:pt x="8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69"/>
            <p:cNvSpPr/>
            <p:nvPr/>
          </p:nvSpPr>
          <p:spPr>
            <a:xfrm rot="10580120">
              <a:off x="21651103" y="7426928"/>
              <a:ext cx="176953" cy="264302"/>
            </a:xfrm>
            <a:custGeom>
              <a:rect b="b" l="l" r="r" t="t"/>
              <a:pathLst>
                <a:path extrusionOk="0" h="4818" w="2955">
                  <a:moveTo>
                    <a:pt x="1584" y="1"/>
                  </a:moveTo>
                  <a:cubicBezTo>
                    <a:pt x="1523" y="1"/>
                    <a:pt x="1461" y="6"/>
                    <a:pt x="1400" y="18"/>
                  </a:cubicBezTo>
                  <a:cubicBezTo>
                    <a:pt x="743" y="1029"/>
                    <a:pt x="297" y="2163"/>
                    <a:pt x="90" y="3352"/>
                  </a:cubicBezTo>
                  <a:cubicBezTo>
                    <a:pt x="7" y="3823"/>
                    <a:pt x="0" y="4398"/>
                    <a:pt x="388" y="4680"/>
                  </a:cubicBezTo>
                  <a:cubicBezTo>
                    <a:pt x="520" y="4775"/>
                    <a:pt x="675" y="4817"/>
                    <a:pt x="835" y="4817"/>
                  </a:cubicBezTo>
                  <a:cubicBezTo>
                    <a:pt x="1063" y="4817"/>
                    <a:pt x="1299" y="4732"/>
                    <a:pt x="1484" y="4593"/>
                  </a:cubicBezTo>
                  <a:cubicBezTo>
                    <a:pt x="1798" y="4356"/>
                    <a:pt x="1997" y="4002"/>
                    <a:pt x="2186" y="3657"/>
                  </a:cubicBezTo>
                  <a:cubicBezTo>
                    <a:pt x="2564" y="2970"/>
                    <a:pt x="2954" y="2236"/>
                    <a:pt x="2905" y="1453"/>
                  </a:cubicBezTo>
                  <a:cubicBezTo>
                    <a:pt x="2862" y="732"/>
                    <a:pt x="2277" y="1"/>
                    <a:pt x="1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69"/>
            <p:cNvSpPr/>
            <p:nvPr/>
          </p:nvSpPr>
          <p:spPr>
            <a:xfrm rot="10580120">
              <a:off x="14935335" y="8852012"/>
              <a:ext cx="4205245" cy="792248"/>
            </a:xfrm>
            <a:custGeom>
              <a:rect b="b" l="l" r="r" t="t"/>
              <a:pathLst>
                <a:path extrusionOk="0" h="14442" w="70225">
                  <a:moveTo>
                    <a:pt x="25100" y="0"/>
                  </a:moveTo>
                  <a:cubicBezTo>
                    <a:pt x="22955" y="0"/>
                    <a:pt x="20799" y="236"/>
                    <a:pt x="18697" y="645"/>
                  </a:cubicBezTo>
                  <a:cubicBezTo>
                    <a:pt x="13631" y="1632"/>
                    <a:pt x="8809" y="3575"/>
                    <a:pt x="4033" y="5535"/>
                  </a:cubicBezTo>
                  <a:cubicBezTo>
                    <a:pt x="3063" y="5932"/>
                    <a:pt x="2070" y="6345"/>
                    <a:pt x="1297" y="7054"/>
                  </a:cubicBezTo>
                  <a:cubicBezTo>
                    <a:pt x="522" y="7761"/>
                    <a:pt x="1" y="8840"/>
                    <a:pt x="235" y="9863"/>
                  </a:cubicBezTo>
                  <a:cubicBezTo>
                    <a:pt x="618" y="11529"/>
                    <a:pt x="2646" y="12176"/>
                    <a:pt x="4354" y="12252"/>
                  </a:cubicBezTo>
                  <a:cubicBezTo>
                    <a:pt x="4614" y="12263"/>
                    <a:pt x="4873" y="12269"/>
                    <a:pt x="5132" y="12269"/>
                  </a:cubicBezTo>
                  <a:cubicBezTo>
                    <a:pt x="8902" y="12269"/>
                    <a:pt x="12591" y="11085"/>
                    <a:pt x="16317" y="10422"/>
                  </a:cubicBezTo>
                  <a:cubicBezTo>
                    <a:pt x="18696" y="9999"/>
                    <a:pt x="21102" y="9788"/>
                    <a:pt x="23506" y="9788"/>
                  </a:cubicBezTo>
                  <a:cubicBezTo>
                    <a:pt x="26540" y="9788"/>
                    <a:pt x="29573" y="10124"/>
                    <a:pt x="32548" y="10795"/>
                  </a:cubicBezTo>
                  <a:cubicBezTo>
                    <a:pt x="36092" y="11595"/>
                    <a:pt x="39655" y="12876"/>
                    <a:pt x="43238" y="12876"/>
                  </a:cubicBezTo>
                  <a:cubicBezTo>
                    <a:pt x="43931" y="12876"/>
                    <a:pt x="44625" y="12828"/>
                    <a:pt x="45319" y="12719"/>
                  </a:cubicBezTo>
                  <a:cubicBezTo>
                    <a:pt x="47132" y="12437"/>
                    <a:pt x="48873" y="11745"/>
                    <a:pt x="50703" y="11614"/>
                  </a:cubicBezTo>
                  <a:cubicBezTo>
                    <a:pt x="50925" y="11598"/>
                    <a:pt x="51147" y="11590"/>
                    <a:pt x="51368" y="11590"/>
                  </a:cubicBezTo>
                  <a:cubicBezTo>
                    <a:pt x="54342" y="11590"/>
                    <a:pt x="57179" y="12957"/>
                    <a:pt x="60058" y="13811"/>
                  </a:cubicBezTo>
                  <a:cubicBezTo>
                    <a:pt x="61333" y="14191"/>
                    <a:pt x="62726" y="14442"/>
                    <a:pt x="64078" y="14442"/>
                  </a:cubicBezTo>
                  <a:cubicBezTo>
                    <a:pt x="66005" y="14442"/>
                    <a:pt x="67849" y="13932"/>
                    <a:pt x="69155" y="12557"/>
                  </a:cubicBezTo>
                  <a:cubicBezTo>
                    <a:pt x="69766" y="11912"/>
                    <a:pt x="70225" y="10979"/>
                    <a:pt x="69914" y="10145"/>
                  </a:cubicBezTo>
                  <a:cubicBezTo>
                    <a:pt x="69658" y="9461"/>
                    <a:pt x="68964" y="9053"/>
                    <a:pt x="68300" y="8749"/>
                  </a:cubicBezTo>
                  <a:cubicBezTo>
                    <a:pt x="65175" y="7322"/>
                    <a:pt x="61780" y="7051"/>
                    <a:pt x="58314" y="7051"/>
                  </a:cubicBezTo>
                  <a:cubicBezTo>
                    <a:pt x="56193" y="7051"/>
                    <a:pt x="54045" y="7152"/>
                    <a:pt x="51916" y="7152"/>
                  </a:cubicBezTo>
                  <a:cubicBezTo>
                    <a:pt x="48971" y="7152"/>
                    <a:pt x="46061" y="6958"/>
                    <a:pt x="43306" y="6035"/>
                  </a:cubicBezTo>
                  <a:cubicBezTo>
                    <a:pt x="40026" y="4936"/>
                    <a:pt x="37159" y="2858"/>
                    <a:pt x="33944" y="1581"/>
                  </a:cubicBezTo>
                  <a:cubicBezTo>
                    <a:pt x="31135" y="469"/>
                    <a:pt x="28128" y="0"/>
                    <a:pt x="25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69"/>
            <p:cNvSpPr/>
            <p:nvPr/>
          </p:nvSpPr>
          <p:spPr>
            <a:xfrm rot="10580120">
              <a:off x="15682655" y="9405417"/>
              <a:ext cx="562835" cy="160238"/>
            </a:xfrm>
            <a:custGeom>
              <a:rect b="b" l="l" r="r" t="t"/>
              <a:pathLst>
                <a:path extrusionOk="0" h="2921" w="9399">
                  <a:moveTo>
                    <a:pt x="1355" y="0"/>
                  </a:moveTo>
                  <a:cubicBezTo>
                    <a:pt x="949" y="0"/>
                    <a:pt x="503" y="48"/>
                    <a:pt x="249" y="359"/>
                  </a:cubicBezTo>
                  <a:cubicBezTo>
                    <a:pt x="1" y="666"/>
                    <a:pt x="46" y="1139"/>
                    <a:pt x="268" y="1466"/>
                  </a:cubicBezTo>
                  <a:cubicBezTo>
                    <a:pt x="489" y="1794"/>
                    <a:pt x="847" y="2001"/>
                    <a:pt x="1208" y="2160"/>
                  </a:cubicBezTo>
                  <a:cubicBezTo>
                    <a:pt x="2384" y="2676"/>
                    <a:pt x="3696" y="2778"/>
                    <a:pt x="4977" y="2866"/>
                  </a:cubicBezTo>
                  <a:cubicBezTo>
                    <a:pt x="5404" y="2895"/>
                    <a:pt x="5842" y="2921"/>
                    <a:pt x="6277" y="2921"/>
                  </a:cubicBezTo>
                  <a:cubicBezTo>
                    <a:pt x="7293" y="2921"/>
                    <a:pt x="8296" y="2781"/>
                    <a:pt x="9123" y="2221"/>
                  </a:cubicBezTo>
                  <a:cubicBezTo>
                    <a:pt x="9398" y="1596"/>
                    <a:pt x="8581" y="1069"/>
                    <a:pt x="7921" y="894"/>
                  </a:cubicBezTo>
                  <a:cubicBezTo>
                    <a:pt x="5803" y="325"/>
                    <a:pt x="3620" y="26"/>
                    <a:pt x="1426" y="1"/>
                  </a:cubicBezTo>
                  <a:cubicBezTo>
                    <a:pt x="1402" y="1"/>
                    <a:pt x="1379" y="0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69"/>
            <p:cNvSpPr/>
            <p:nvPr/>
          </p:nvSpPr>
          <p:spPr>
            <a:xfrm rot="10580120">
              <a:off x="12576515" y="3844555"/>
              <a:ext cx="1976061" cy="1167801"/>
            </a:xfrm>
            <a:custGeom>
              <a:rect b="b" l="l" r="r" t="t"/>
              <a:pathLst>
                <a:path extrusionOk="0" h="21288" w="32999">
                  <a:moveTo>
                    <a:pt x="27563" y="1"/>
                  </a:moveTo>
                  <a:cubicBezTo>
                    <a:pt x="27188" y="1"/>
                    <a:pt x="26826" y="74"/>
                    <a:pt x="26496" y="265"/>
                  </a:cubicBezTo>
                  <a:cubicBezTo>
                    <a:pt x="25265" y="977"/>
                    <a:pt x="25329" y="2723"/>
                    <a:pt x="25012" y="4108"/>
                  </a:cubicBezTo>
                  <a:cubicBezTo>
                    <a:pt x="24563" y="6070"/>
                    <a:pt x="23076" y="7658"/>
                    <a:pt x="21364" y="8717"/>
                  </a:cubicBezTo>
                  <a:cubicBezTo>
                    <a:pt x="19653" y="9775"/>
                    <a:pt x="17710" y="10385"/>
                    <a:pt x="15814" y="11055"/>
                  </a:cubicBezTo>
                  <a:cubicBezTo>
                    <a:pt x="12048" y="12387"/>
                    <a:pt x="8385" y="13995"/>
                    <a:pt x="4859" y="15867"/>
                  </a:cubicBezTo>
                  <a:cubicBezTo>
                    <a:pt x="2615" y="17059"/>
                    <a:pt x="168" y="18754"/>
                    <a:pt x="0" y="21288"/>
                  </a:cubicBezTo>
                  <a:cubicBezTo>
                    <a:pt x="2904" y="20428"/>
                    <a:pt x="5124" y="18077"/>
                    <a:pt x="7887" y="16840"/>
                  </a:cubicBezTo>
                  <a:cubicBezTo>
                    <a:pt x="10959" y="15465"/>
                    <a:pt x="14460" y="15562"/>
                    <a:pt x="17762" y="14917"/>
                  </a:cubicBezTo>
                  <a:cubicBezTo>
                    <a:pt x="22750" y="13945"/>
                    <a:pt x="27369" y="11190"/>
                    <a:pt x="30594" y="7267"/>
                  </a:cubicBezTo>
                  <a:cubicBezTo>
                    <a:pt x="31930" y="5641"/>
                    <a:pt x="32998" y="3143"/>
                    <a:pt x="31589" y="1583"/>
                  </a:cubicBezTo>
                  <a:cubicBezTo>
                    <a:pt x="31032" y="967"/>
                    <a:pt x="30213" y="675"/>
                    <a:pt x="29428" y="405"/>
                  </a:cubicBezTo>
                  <a:cubicBezTo>
                    <a:pt x="28833" y="201"/>
                    <a:pt x="28181" y="1"/>
                    <a:pt x="275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69"/>
            <p:cNvSpPr/>
            <p:nvPr/>
          </p:nvSpPr>
          <p:spPr>
            <a:xfrm rot="10580120">
              <a:off x="14559542" y="3625477"/>
              <a:ext cx="272285" cy="176147"/>
            </a:xfrm>
            <a:custGeom>
              <a:rect b="b" l="l" r="r" t="t"/>
              <a:pathLst>
                <a:path extrusionOk="0" h="3211" w="4547">
                  <a:moveTo>
                    <a:pt x="3505" y="0"/>
                  </a:moveTo>
                  <a:cubicBezTo>
                    <a:pt x="3144" y="0"/>
                    <a:pt x="2752" y="103"/>
                    <a:pt x="2450" y="275"/>
                  </a:cubicBezTo>
                  <a:cubicBezTo>
                    <a:pt x="1369" y="891"/>
                    <a:pt x="512" y="1834"/>
                    <a:pt x="0" y="2970"/>
                  </a:cubicBezTo>
                  <a:cubicBezTo>
                    <a:pt x="322" y="3137"/>
                    <a:pt x="661" y="3211"/>
                    <a:pt x="1004" y="3211"/>
                  </a:cubicBezTo>
                  <a:cubicBezTo>
                    <a:pt x="2062" y="3211"/>
                    <a:pt x="3162" y="2515"/>
                    <a:pt x="3955" y="1725"/>
                  </a:cubicBezTo>
                  <a:cubicBezTo>
                    <a:pt x="4249" y="1433"/>
                    <a:pt x="4546" y="1066"/>
                    <a:pt x="4489" y="656"/>
                  </a:cubicBezTo>
                  <a:cubicBezTo>
                    <a:pt x="4423" y="190"/>
                    <a:pt x="3993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69"/>
            <p:cNvSpPr/>
            <p:nvPr/>
          </p:nvSpPr>
          <p:spPr>
            <a:xfrm rot="10580120">
              <a:off x="21180472" y="7252949"/>
              <a:ext cx="105693" cy="110373"/>
            </a:xfrm>
            <a:custGeom>
              <a:rect b="b" l="l" r="r" t="t"/>
              <a:pathLst>
                <a:path extrusionOk="0" h="2012" w="1765">
                  <a:moveTo>
                    <a:pt x="861" y="1"/>
                  </a:moveTo>
                  <a:cubicBezTo>
                    <a:pt x="853" y="1"/>
                    <a:pt x="845" y="1"/>
                    <a:pt x="838" y="1"/>
                  </a:cubicBezTo>
                  <a:cubicBezTo>
                    <a:pt x="503" y="15"/>
                    <a:pt x="233" y="305"/>
                    <a:pt x="122" y="621"/>
                  </a:cubicBezTo>
                  <a:cubicBezTo>
                    <a:pt x="0" y="962"/>
                    <a:pt x="24" y="1367"/>
                    <a:pt x="238" y="1659"/>
                  </a:cubicBezTo>
                  <a:cubicBezTo>
                    <a:pt x="395" y="1875"/>
                    <a:pt x="661" y="2011"/>
                    <a:pt x="923" y="2011"/>
                  </a:cubicBezTo>
                  <a:cubicBezTo>
                    <a:pt x="1017" y="2011"/>
                    <a:pt x="1111" y="1994"/>
                    <a:pt x="1199" y="1956"/>
                  </a:cubicBezTo>
                  <a:cubicBezTo>
                    <a:pt x="1624" y="1774"/>
                    <a:pt x="1764" y="1213"/>
                    <a:pt x="1653" y="762"/>
                  </a:cubicBezTo>
                  <a:cubicBezTo>
                    <a:pt x="1557" y="380"/>
                    <a:pt x="1251" y="1"/>
                    <a:pt x="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0" name="Google Shape;7260;p69"/>
          <p:cNvGrpSpPr/>
          <p:nvPr/>
        </p:nvGrpSpPr>
        <p:grpSpPr>
          <a:xfrm rot="-411954">
            <a:off x="2555369" y="1962175"/>
            <a:ext cx="4033275" cy="2576583"/>
            <a:chOff x="2190454" y="1214907"/>
            <a:chExt cx="3829716" cy="2446543"/>
          </a:xfrm>
        </p:grpSpPr>
        <p:sp>
          <p:nvSpPr>
            <p:cNvPr id="7261" name="Google Shape;7261;p69"/>
            <p:cNvSpPr/>
            <p:nvPr/>
          </p:nvSpPr>
          <p:spPr>
            <a:xfrm>
              <a:off x="2439750" y="1214907"/>
              <a:ext cx="1713" cy="206"/>
            </a:xfrm>
            <a:custGeom>
              <a:rect b="b" l="l" r="r" t="t"/>
              <a:pathLst>
                <a:path extrusionOk="0" h="6" w="50">
                  <a:moveTo>
                    <a:pt x="6" y="1"/>
                  </a:moveTo>
                  <a:lnTo>
                    <a:pt x="0" y="5"/>
                  </a:lnTo>
                  <a:lnTo>
                    <a:pt x="50" y="5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69"/>
            <p:cNvSpPr/>
            <p:nvPr/>
          </p:nvSpPr>
          <p:spPr>
            <a:xfrm>
              <a:off x="2441428" y="1215078"/>
              <a:ext cx="4076" cy="377"/>
            </a:xfrm>
            <a:custGeom>
              <a:rect b="b" l="l" r="r" t="t"/>
              <a:pathLst>
                <a:path extrusionOk="0" h="11" w="119">
                  <a:moveTo>
                    <a:pt x="1" y="0"/>
                  </a:moveTo>
                  <a:lnTo>
                    <a:pt x="104" y="1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69"/>
            <p:cNvSpPr/>
            <p:nvPr/>
          </p:nvSpPr>
          <p:spPr>
            <a:xfrm>
              <a:off x="4061471" y="3302886"/>
              <a:ext cx="9043" cy="2535"/>
            </a:xfrm>
            <a:custGeom>
              <a:rect b="b" l="l" r="r" t="t"/>
              <a:pathLst>
                <a:path extrusionOk="0" h="74" w="264">
                  <a:moveTo>
                    <a:pt x="0" y="0"/>
                  </a:moveTo>
                  <a:lnTo>
                    <a:pt x="0" y="0"/>
                  </a:lnTo>
                  <a:cubicBezTo>
                    <a:pt x="48" y="27"/>
                    <a:pt x="98" y="51"/>
                    <a:pt x="149" y="74"/>
                  </a:cubicBezTo>
                  <a:lnTo>
                    <a:pt x="264" y="41"/>
                  </a:lnTo>
                  <a:cubicBezTo>
                    <a:pt x="177" y="27"/>
                    <a:pt x="89" y="14"/>
                    <a:pt x="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69"/>
            <p:cNvSpPr/>
            <p:nvPr/>
          </p:nvSpPr>
          <p:spPr>
            <a:xfrm>
              <a:off x="4700843" y="3657682"/>
              <a:ext cx="31581" cy="3768"/>
            </a:xfrm>
            <a:custGeom>
              <a:rect b="b" l="l" r="r" t="t"/>
              <a:pathLst>
                <a:path extrusionOk="0" h="110" w="922">
                  <a:moveTo>
                    <a:pt x="575" y="0"/>
                  </a:moveTo>
                  <a:cubicBezTo>
                    <a:pt x="379" y="6"/>
                    <a:pt x="186" y="44"/>
                    <a:pt x="0" y="110"/>
                  </a:cubicBezTo>
                  <a:lnTo>
                    <a:pt x="921" y="110"/>
                  </a:lnTo>
                  <a:cubicBezTo>
                    <a:pt x="807" y="68"/>
                    <a:pt x="692" y="30"/>
                    <a:pt x="5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69"/>
            <p:cNvSpPr/>
            <p:nvPr/>
          </p:nvSpPr>
          <p:spPr>
            <a:xfrm>
              <a:off x="3281387" y="2926031"/>
              <a:ext cx="388081" cy="237849"/>
            </a:xfrm>
            <a:custGeom>
              <a:rect b="b" l="l" r="r" t="t"/>
              <a:pathLst>
                <a:path extrusionOk="0" h="6944" w="11330">
                  <a:moveTo>
                    <a:pt x="1016" y="1"/>
                  </a:moveTo>
                  <a:cubicBezTo>
                    <a:pt x="631" y="230"/>
                    <a:pt x="329" y="529"/>
                    <a:pt x="149" y="877"/>
                  </a:cubicBezTo>
                  <a:cubicBezTo>
                    <a:pt x="64" y="1043"/>
                    <a:pt x="14" y="1276"/>
                    <a:pt x="1" y="1540"/>
                  </a:cubicBezTo>
                  <a:cubicBezTo>
                    <a:pt x="23" y="2099"/>
                    <a:pt x="155" y="2662"/>
                    <a:pt x="356" y="3196"/>
                  </a:cubicBezTo>
                  <a:cubicBezTo>
                    <a:pt x="612" y="3413"/>
                    <a:pt x="863" y="3632"/>
                    <a:pt x="1111" y="3849"/>
                  </a:cubicBezTo>
                  <a:cubicBezTo>
                    <a:pt x="2060" y="4683"/>
                    <a:pt x="2955" y="5471"/>
                    <a:pt x="4061" y="6020"/>
                  </a:cubicBezTo>
                  <a:cubicBezTo>
                    <a:pt x="5303" y="6639"/>
                    <a:pt x="6802" y="6944"/>
                    <a:pt x="8609" y="6944"/>
                  </a:cubicBezTo>
                  <a:cubicBezTo>
                    <a:pt x="9130" y="6944"/>
                    <a:pt x="9677" y="6919"/>
                    <a:pt x="10251" y="6868"/>
                  </a:cubicBezTo>
                  <a:cubicBezTo>
                    <a:pt x="10610" y="6836"/>
                    <a:pt x="10970" y="6796"/>
                    <a:pt x="11329" y="6751"/>
                  </a:cubicBezTo>
                  <a:cubicBezTo>
                    <a:pt x="10808" y="6588"/>
                    <a:pt x="10290" y="6420"/>
                    <a:pt x="9776" y="6252"/>
                  </a:cubicBezTo>
                  <a:cubicBezTo>
                    <a:pt x="7082" y="5378"/>
                    <a:pt x="4251" y="4420"/>
                    <a:pt x="2542" y="2476"/>
                  </a:cubicBezTo>
                  <a:cubicBezTo>
                    <a:pt x="1883" y="1727"/>
                    <a:pt x="1431" y="874"/>
                    <a:pt x="1016" y="1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69"/>
            <p:cNvSpPr/>
            <p:nvPr/>
          </p:nvSpPr>
          <p:spPr>
            <a:xfrm>
              <a:off x="4969286" y="2919420"/>
              <a:ext cx="260285" cy="75047"/>
            </a:xfrm>
            <a:custGeom>
              <a:rect b="b" l="l" r="r" t="t"/>
              <a:pathLst>
                <a:path extrusionOk="0" h="2191" w="7599">
                  <a:moveTo>
                    <a:pt x="7599" y="0"/>
                  </a:moveTo>
                  <a:lnTo>
                    <a:pt x="7599" y="0"/>
                  </a:lnTo>
                  <a:cubicBezTo>
                    <a:pt x="5203" y="998"/>
                    <a:pt x="2620" y="1649"/>
                    <a:pt x="1" y="2146"/>
                  </a:cubicBezTo>
                  <a:cubicBezTo>
                    <a:pt x="382" y="2175"/>
                    <a:pt x="765" y="2191"/>
                    <a:pt x="1150" y="2191"/>
                  </a:cubicBezTo>
                  <a:cubicBezTo>
                    <a:pt x="2715" y="2191"/>
                    <a:pt x="4293" y="1930"/>
                    <a:pt x="5733" y="1222"/>
                  </a:cubicBezTo>
                  <a:cubicBezTo>
                    <a:pt x="6419" y="885"/>
                    <a:pt x="7031" y="471"/>
                    <a:pt x="7599" y="0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69"/>
            <p:cNvSpPr/>
            <p:nvPr/>
          </p:nvSpPr>
          <p:spPr>
            <a:xfrm>
              <a:off x="5283936" y="2668070"/>
              <a:ext cx="236856" cy="226443"/>
            </a:xfrm>
            <a:custGeom>
              <a:rect b="b" l="l" r="r" t="t"/>
              <a:pathLst>
                <a:path extrusionOk="0" h="6611" w="6915">
                  <a:moveTo>
                    <a:pt x="6914" y="1"/>
                  </a:moveTo>
                  <a:lnTo>
                    <a:pt x="6914" y="1"/>
                  </a:lnTo>
                  <a:cubicBezTo>
                    <a:pt x="5927" y="537"/>
                    <a:pt x="5011" y="1190"/>
                    <a:pt x="4183" y="1948"/>
                  </a:cubicBezTo>
                  <a:cubicBezTo>
                    <a:pt x="3275" y="2782"/>
                    <a:pt x="2459" y="3755"/>
                    <a:pt x="1671" y="4695"/>
                  </a:cubicBezTo>
                  <a:cubicBezTo>
                    <a:pt x="1131" y="5341"/>
                    <a:pt x="584" y="5994"/>
                    <a:pt x="0" y="6611"/>
                  </a:cubicBezTo>
                  <a:cubicBezTo>
                    <a:pt x="220" y="6500"/>
                    <a:pt x="438" y="6386"/>
                    <a:pt x="652" y="6268"/>
                  </a:cubicBezTo>
                  <a:cubicBezTo>
                    <a:pt x="3404" y="4760"/>
                    <a:pt x="5763" y="2533"/>
                    <a:pt x="691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69"/>
            <p:cNvSpPr/>
            <p:nvPr/>
          </p:nvSpPr>
          <p:spPr>
            <a:xfrm>
              <a:off x="3316188" y="2903013"/>
              <a:ext cx="1579862" cy="312451"/>
            </a:xfrm>
            <a:custGeom>
              <a:rect b="b" l="l" r="r" t="t"/>
              <a:pathLst>
                <a:path extrusionOk="0" h="9122" w="46124">
                  <a:moveTo>
                    <a:pt x="33000" y="0"/>
                  </a:moveTo>
                  <a:cubicBezTo>
                    <a:pt x="32719" y="0"/>
                    <a:pt x="32437" y="9"/>
                    <a:pt x="32155" y="27"/>
                  </a:cubicBezTo>
                  <a:cubicBezTo>
                    <a:pt x="29770" y="183"/>
                    <a:pt x="27485" y="1028"/>
                    <a:pt x="25274" y="1842"/>
                  </a:cubicBezTo>
                  <a:cubicBezTo>
                    <a:pt x="23260" y="2586"/>
                    <a:pt x="21177" y="3356"/>
                    <a:pt x="19000" y="3618"/>
                  </a:cubicBezTo>
                  <a:cubicBezTo>
                    <a:pt x="18390" y="3692"/>
                    <a:pt x="17782" y="3726"/>
                    <a:pt x="17176" y="3726"/>
                  </a:cubicBezTo>
                  <a:cubicBezTo>
                    <a:pt x="13574" y="3726"/>
                    <a:pt x="10038" y="2527"/>
                    <a:pt x="6603" y="1361"/>
                  </a:cubicBezTo>
                  <a:cubicBezTo>
                    <a:pt x="6056" y="1177"/>
                    <a:pt x="5514" y="993"/>
                    <a:pt x="4972" y="813"/>
                  </a:cubicBezTo>
                  <a:cubicBezTo>
                    <a:pt x="3955" y="478"/>
                    <a:pt x="2959" y="177"/>
                    <a:pt x="1948" y="177"/>
                  </a:cubicBezTo>
                  <a:cubicBezTo>
                    <a:pt x="1879" y="177"/>
                    <a:pt x="1811" y="179"/>
                    <a:pt x="1742" y="181"/>
                  </a:cubicBezTo>
                  <a:cubicBezTo>
                    <a:pt x="1087" y="208"/>
                    <a:pt x="479" y="387"/>
                    <a:pt x="0" y="673"/>
                  </a:cubicBezTo>
                  <a:cubicBezTo>
                    <a:pt x="415" y="1544"/>
                    <a:pt x="867" y="2399"/>
                    <a:pt x="1526" y="3148"/>
                  </a:cubicBezTo>
                  <a:cubicBezTo>
                    <a:pt x="3235" y="5092"/>
                    <a:pt x="6066" y="6048"/>
                    <a:pt x="8760" y="6924"/>
                  </a:cubicBezTo>
                  <a:cubicBezTo>
                    <a:pt x="9274" y="7091"/>
                    <a:pt x="9792" y="7258"/>
                    <a:pt x="10313" y="7422"/>
                  </a:cubicBezTo>
                  <a:cubicBezTo>
                    <a:pt x="10932" y="7345"/>
                    <a:pt x="11546" y="7254"/>
                    <a:pt x="12148" y="7164"/>
                  </a:cubicBezTo>
                  <a:cubicBezTo>
                    <a:pt x="13281" y="6995"/>
                    <a:pt x="14452" y="6820"/>
                    <a:pt x="15619" y="6745"/>
                  </a:cubicBezTo>
                  <a:cubicBezTo>
                    <a:pt x="15903" y="6727"/>
                    <a:pt x="16213" y="6713"/>
                    <a:pt x="16537" y="6713"/>
                  </a:cubicBezTo>
                  <a:cubicBezTo>
                    <a:pt x="17298" y="6713"/>
                    <a:pt x="18140" y="6790"/>
                    <a:pt x="18928" y="7080"/>
                  </a:cubicBezTo>
                  <a:cubicBezTo>
                    <a:pt x="20005" y="7477"/>
                    <a:pt x="20800" y="8224"/>
                    <a:pt x="21120" y="9121"/>
                  </a:cubicBezTo>
                  <a:cubicBezTo>
                    <a:pt x="21409" y="9094"/>
                    <a:pt x="21698" y="9061"/>
                    <a:pt x="21989" y="9018"/>
                  </a:cubicBezTo>
                  <a:cubicBezTo>
                    <a:pt x="25408" y="8518"/>
                    <a:pt x="28474" y="6901"/>
                    <a:pt x="31721" y="5809"/>
                  </a:cubicBezTo>
                  <a:cubicBezTo>
                    <a:pt x="36008" y="4368"/>
                    <a:pt x="40601" y="3855"/>
                    <a:pt x="45111" y="3160"/>
                  </a:cubicBezTo>
                  <a:cubicBezTo>
                    <a:pt x="45448" y="3107"/>
                    <a:pt x="45787" y="3055"/>
                    <a:pt x="46123" y="3000"/>
                  </a:cubicBezTo>
                  <a:cubicBezTo>
                    <a:pt x="45009" y="2793"/>
                    <a:pt x="43961" y="2517"/>
                    <a:pt x="43045" y="2248"/>
                  </a:cubicBezTo>
                  <a:cubicBezTo>
                    <a:pt x="42422" y="2065"/>
                    <a:pt x="41797" y="1871"/>
                    <a:pt x="41173" y="1676"/>
                  </a:cubicBezTo>
                  <a:cubicBezTo>
                    <a:pt x="38518" y="850"/>
                    <a:pt x="35781" y="0"/>
                    <a:pt x="3300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69"/>
            <p:cNvSpPr/>
            <p:nvPr/>
          </p:nvSpPr>
          <p:spPr>
            <a:xfrm>
              <a:off x="3720411" y="3155391"/>
              <a:ext cx="301593" cy="62442"/>
            </a:xfrm>
            <a:custGeom>
              <a:rect b="b" l="l" r="r" t="t"/>
              <a:pathLst>
                <a:path extrusionOk="0" h="1823" w="8805">
                  <a:moveTo>
                    <a:pt x="4742" y="1"/>
                  </a:moveTo>
                  <a:cubicBezTo>
                    <a:pt x="4423" y="1"/>
                    <a:pt x="4118" y="15"/>
                    <a:pt x="3839" y="33"/>
                  </a:cubicBezTo>
                  <a:cubicBezTo>
                    <a:pt x="2684" y="108"/>
                    <a:pt x="1519" y="280"/>
                    <a:pt x="393" y="447"/>
                  </a:cubicBezTo>
                  <a:lnTo>
                    <a:pt x="1" y="506"/>
                  </a:lnTo>
                  <a:cubicBezTo>
                    <a:pt x="2533" y="1244"/>
                    <a:pt x="5138" y="1822"/>
                    <a:pt x="7778" y="1822"/>
                  </a:cubicBezTo>
                  <a:cubicBezTo>
                    <a:pt x="8120" y="1822"/>
                    <a:pt x="8462" y="1812"/>
                    <a:pt x="8804" y="1792"/>
                  </a:cubicBezTo>
                  <a:cubicBezTo>
                    <a:pt x="8482" y="1184"/>
                    <a:pt x="7829" y="647"/>
                    <a:pt x="7018" y="349"/>
                  </a:cubicBezTo>
                  <a:cubicBezTo>
                    <a:pt x="6275" y="75"/>
                    <a:pt x="5472" y="1"/>
                    <a:pt x="47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69"/>
            <p:cNvSpPr/>
            <p:nvPr/>
          </p:nvSpPr>
          <p:spPr>
            <a:xfrm>
              <a:off x="4006734" y="3215438"/>
              <a:ext cx="54770" cy="87481"/>
            </a:xfrm>
            <a:custGeom>
              <a:rect b="b" l="l" r="r" t="t"/>
              <a:pathLst>
                <a:path extrusionOk="0" h="2554" w="1599">
                  <a:moveTo>
                    <a:pt x="962" y="0"/>
                  </a:moveTo>
                  <a:cubicBezTo>
                    <a:pt x="790" y="17"/>
                    <a:pt x="619" y="29"/>
                    <a:pt x="447" y="38"/>
                  </a:cubicBezTo>
                  <a:cubicBezTo>
                    <a:pt x="531" y="195"/>
                    <a:pt x="594" y="363"/>
                    <a:pt x="631" y="536"/>
                  </a:cubicBezTo>
                  <a:cubicBezTo>
                    <a:pt x="721" y="953"/>
                    <a:pt x="649" y="1411"/>
                    <a:pt x="444" y="1857"/>
                  </a:cubicBezTo>
                  <a:cubicBezTo>
                    <a:pt x="305" y="2026"/>
                    <a:pt x="158" y="2189"/>
                    <a:pt x="1" y="2345"/>
                  </a:cubicBezTo>
                  <a:cubicBezTo>
                    <a:pt x="111" y="2357"/>
                    <a:pt x="221" y="2371"/>
                    <a:pt x="331" y="2383"/>
                  </a:cubicBezTo>
                  <a:cubicBezTo>
                    <a:pt x="754" y="2432"/>
                    <a:pt x="1178" y="2489"/>
                    <a:pt x="1598" y="2553"/>
                  </a:cubicBezTo>
                  <a:cubicBezTo>
                    <a:pt x="1329" y="2407"/>
                    <a:pt x="1098" y="2195"/>
                    <a:pt x="927" y="1939"/>
                  </a:cubicBezTo>
                  <a:cubicBezTo>
                    <a:pt x="1115" y="1411"/>
                    <a:pt x="1169" y="863"/>
                    <a:pt x="1058" y="342"/>
                  </a:cubicBezTo>
                  <a:cubicBezTo>
                    <a:pt x="1034" y="226"/>
                    <a:pt x="1001" y="113"/>
                    <a:pt x="96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69"/>
            <p:cNvSpPr/>
            <p:nvPr/>
          </p:nvSpPr>
          <p:spPr>
            <a:xfrm>
              <a:off x="5478221" y="2081961"/>
              <a:ext cx="74979" cy="37849"/>
            </a:xfrm>
            <a:custGeom>
              <a:rect b="b" l="l" r="r" t="t"/>
              <a:pathLst>
                <a:path extrusionOk="0" h="1105" w="2189">
                  <a:moveTo>
                    <a:pt x="1652" y="1"/>
                  </a:moveTo>
                  <a:cubicBezTo>
                    <a:pt x="1101" y="140"/>
                    <a:pt x="550" y="309"/>
                    <a:pt x="1" y="505"/>
                  </a:cubicBezTo>
                  <a:cubicBezTo>
                    <a:pt x="77" y="701"/>
                    <a:pt x="144" y="902"/>
                    <a:pt x="204" y="1104"/>
                  </a:cubicBezTo>
                  <a:cubicBezTo>
                    <a:pt x="854" y="877"/>
                    <a:pt x="1516" y="686"/>
                    <a:pt x="2188" y="535"/>
                  </a:cubicBezTo>
                  <a:cubicBezTo>
                    <a:pt x="2009" y="357"/>
                    <a:pt x="1831" y="179"/>
                    <a:pt x="165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69"/>
            <p:cNvSpPr/>
            <p:nvPr/>
          </p:nvSpPr>
          <p:spPr>
            <a:xfrm>
              <a:off x="2794785" y="2220002"/>
              <a:ext cx="457956" cy="114095"/>
            </a:xfrm>
            <a:custGeom>
              <a:rect b="b" l="l" r="r" t="t"/>
              <a:pathLst>
                <a:path extrusionOk="0" h="3331" w="13370">
                  <a:moveTo>
                    <a:pt x="11469" y="0"/>
                  </a:moveTo>
                  <a:cubicBezTo>
                    <a:pt x="7488" y="0"/>
                    <a:pt x="3514" y="918"/>
                    <a:pt x="1" y="2669"/>
                  </a:cubicBezTo>
                  <a:cubicBezTo>
                    <a:pt x="21" y="2889"/>
                    <a:pt x="41" y="3110"/>
                    <a:pt x="57" y="3331"/>
                  </a:cubicBezTo>
                  <a:cubicBezTo>
                    <a:pt x="3548" y="1575"/>
                    <a:pt x="7506" y="654"/>
                    <a:pt x="11473" y="654"/>
                  </a:cubicBezTo>
                  <a:cubicBezTo>
                    <a:pt x="11946" y="654"/>
                    <a:pt x="12418" y="667"/>
                    <a:pt x="12891" y="694"/>
                  </a:cubicBezTo>
                  <a:cubicBezTo>
                    <a:pt x="13045" y="484"/>
                    <a:pt x="13205" y="276"/>
                    <a:pt x="13370" y="71"/>
                  </a:cubicBezTo>
                  <a:cubicBezTo>
                    <a:pt x="12737" y="24"/>
                    <a:pt x="12103" y="0"/>
                    <a:pt x="1146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69"/>
            <p:cNvSpPr/>
            <p:nvPr/>
          </p:nvSpPr>
          <p:spPr>
            <a:xfrm>
              <a:off x="4896087" y="2894484"/>
              <a:ext cx="387875" cy="122418"/>
            </a:xfrm>
            <a:custGeom>
              <a:rect b="b" l="l" r="r" t="t"/>
              <a:pathLst>
                <a:path extrusionOk="0" h="3574" w="11324">
                  <a:moveTo>
                    <a:pt x="11323" y="1"/>
                  </a:moveTo>
                  <a:lnTo>
                    <a:pt x="11323" y="1"/>
                  </a:lnTo>
                  <a:cubicBezTo>
                    <a:pt x="10804" y="263"/>
                    <a:pt x="10275" y="505"/>
                    <a:pt x="9736" y="728"/>
                  </a:cubicBezTo>
                  <a:cubicBezTo>
                    <a:pt x="9168" y="1199"/>
                    <a:pt x="8556" y="1613"/>
                    <a:pt x="7870" y="1950"/>
                  </a:cubicBezTo>
                  <a:cubicBezTo>
                    <a:pt x="6430" y="2658"/>
                    <a:pt x="4852" y="2919"/>
                    <a:pt x="3287" y="2919"/>
                  </a:cubicBezTo>
                  <a:cubicBezTo>
                    <a:pt x="2902" y="2919"/>
                    <a:pt x="2519" y="2903"/>
                    <a:pt x="2138" y="2874"/>
                  </a:cubicBezTo>
                  <a:cubicBezTo>
                    <a:pt x="1427" y="3011"/>
                    <a:pt x="714" y="3135"/>
                    <a:pt x="1" y="3249"/>
                  </a:cubicBezTo>
                  <a:cubicBezTo>
                    <a:pt x="1052" y="3443"/>
                    <a:pt x="2164" y="3573"/>
                    <a:pt x="3285" y="3573"/>
                  </a:cubicBezTo>
                  <a:cubicBezTo>
                    <a:pt x="4893" y="3573"/>
                    <a:pt x="6521" y="3305"/>
                    <a:pt x="8012" y="2570"/>
                  </a:cubicBezTo>
                  <a:cubicBezTo>
                    <a:pt x="9305" y="1934"/>
                    <a:pt x="10363" y="1014"/>
                    <a:pt x="113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69"/>
            <p:cNvSpPr/>
            <p:nvPr/>
          </p:nvSpPr>
          <p:spPr>
            <a:xfrm>
              <a:off x="5229542" y="2638269"/>
              <a:ext cx="302963" cy="281179"/>
            </a:xfrm>
            <a:custGeom>
              <a:rect b="b" l="l" r="r" t="t"/>
              <a:pathLst>
                <a:path extrusionOk="0" h="8209" w="8845">
                  <a:moveTo>
                    <a:pt x="8845" y="1"/>
                  </a:moveTo>
                  <a:lnTo>
                    <a:pt x="8845" y="1"/>
                  </a:lnTo>
                  <a:cubicBezTo>
                    <a:pt x="7634" y="603"/>
                    <a:pt x="6513" y="1361"/>
                    <a:pt x="5533" y="2262"/>
                  </a:cubicBezTo>
                  <a:cubicBezTo>
                    <a:pt x="4601" y="3119"/>
                    <a:pt x="3776" y="4105"/>
                    <a:pt x="2976" y="5058"/>
                  </a:cubicBezTo>
                  <a:cubicBezTo>
                    <a:pt x="2017" y="6203"/>
                    <a:pt x="1093" y="7307"/>
                    <a:pt x="1" y="8208"/>
                  </a:cubicBezTo>
                  <a:cubicBezTo>
                    <a:pt x="540" y="7984"/>
                    <a:pt x="1069" y="7741"/>
                    <a:pt x="1588" y="7481"/>
                  </a:cubicBezTo>
                  <a:cubicBezTo>
                    <a:pt x="2172" y="6864"/>
                    <a:pt x="2719" y="6211"/>
                    <a:pt x="3259" y="5565"/>
                  </a:cubicBezTo>
                  <a:cubicBezTo>
                    <a:pt x="4047" y="4625"/>
                    <a:pt x="4862" y="3652"/>
                    <a:pt x="5771" y="2816"/>
                  </a:cubicBezTo>
                  <a:cubicBezTo>
                    <a:pt x="6599" y="2060"/>
                    <a:pt x="7515" y="1406"/>
                    <a:pt x="8502" y="869"/>
                  </a:cubicBezTo>
                  <a:cubicBezTo>
                    <a:pt x="8631" y="586"/>
                    <a:pt x="8745" y="296"/>
                    <a:pt x="884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69"/>
            <p:cNvSpPr/>
            <p:nvPr/>
          </p:nvSpPr>
          <p:spPr>
            <a:xfrm>
              <a:off x="3669442" y="3132956"/>
              <a:ext cx="370201" cy="83850"/>
            </a:xfrm>
            <a:custGeom>
              <a:rect b="b" l="l" r="r" t="t"/>
              <a:pathLst>
                <a:path extrusionOk="0" h="2448" w="10808">
                  <a:moveTo>
                    <a:pt x="6230" y="0"/>
                  </a:moveTo>
                  <a:cubicBezTo>
                    <a:pt x="5904" y="0"/>
                    <a:pt x="5592" y="15"/>
                    <a:pt x="5306" y="33"/>
                  </a:cubicBezTo>
                  <a:cubicBezTo>
                    <a:pt x="4139" y="108"/>
                    <a:pt x="2968" y="282"/>
                    <a:pt x="1835" y="451"/>
                  </a:cubicBezTo>
                  <a:cubicBezTo>
                    <a:pt x="1233" y="541"/>
                    <a:pt x="619" y="632"/>
                    <a:pt x="0" y="710"/>
                  </a:cubicBezTo>
                  <a:cubicBezTo>
                    <a:pt x="493" y="864"/>
                    <a:pt x="989" y="1014"/>
                    <a:pt x="1487" y="1161"/>
                  </a:cubicBezTo>
                  <a:lnTo>
                    <a:pt x="1880" y="1102"/>
                  </a:lnTo>
                  <a:cubicBezTo>
                    <a:pt x="3007" y="935"/>
                    <a:pt x="4172" y="761"/>
                    <a:pt x="5325" y="688"/>
                  </a:cubicBezTo>
                  <a:cubicBezTo>
                    <a:pt x="5604" y="669"/>
                    <a:pt x="5908" y="655"/>
                    <a:pt x="6225" y="655"/>
                  </a:cubicBezTo>
                  <a:cubicBezTo>
                    <a:pt x="6956" y="655"/>
                    <a:pt x="7761" y="730"/>
                    <a:pt x="8506" y="1004"/>
                  </a:cubicBezTo>
                  <a:cubicBezTo>
                    <a:pt x="9317" y="1302"/>
                    <a:pt x="9969" y="1839"/>
                    <a:pt x="10292" y="2447"/>
                  </a:cubicBezTo>
                  <a:cubicBezTo>
                    <a:pt x="10464" y="2437"/>
                    <a:pt x="10635" y="2425"/>
                    <a:pt x="10807" y="2410"/>
                  </a:cubicBezTo>
                  <a:cubicBezTo>
                    <a:pt x="10488" y="1513"/>
                    <a:pt x="9692" y="764"/>
                    <a:pt x="8615" y="369"/>
                  </a:cubicBezTo>
                  <a:cubicBezTo>
                    <a:pt x="7829" y="79"/>
                    <a:pt x="6989" y="0"/>
                    <a:pt x="62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69"/>
            <p:cNvSpPr/>
            <p:nvPr/>
          </p:nvSpPr>
          <p:spPr>
            <a:xfrm>
              <a:off x="2190454" y="1463894"/>
              <a:ext cx="19353" cy="26306"/>
            </a:xfrm>
            <a:custGeom>
              <a:rect b="b" l="l" r="r" t="t"/>
              <a:pathLst>
                <a:path extrusionOk="0" h="768" w="565">
                  <a:moveTo>
                    <a:pt x="565" y="0"/>
                  </a:moveTo>
                  <a:lnTo>
                    <a:pt x="451" y="23"/>
                  </a:lnTo>
                  <a:cubicBezTo>
                    <a:pt x="297" y="268"/>
                    <a:pt x="146" y="517"/>
                    <a:pt x="0" y="767"/>
                  </a:cubicBezTo>
                  <a:lnTo>
                    <a:pt x="108" y="748"/>
                  </a:lnTo>
                  <a:cubicBezTo>
                    <a:pt x="255" y="496"/>
                    <a:pt x="408" y="248"/>
                    <a:pt x="5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69"/>
            <p:cNvSpPr/>
            <p:nvPr/>
          </p:nvSpPr>
          <p:spPr>
            <a:xfrm>
              <a:off x="2413991" y="1215078"/>
              <a:ext cx="30999" cy="20380"/>
            </a:xfrm>
            <a:custGeom>
              <a:rect b="b" l="l" r="r" t="t"/>
              <a:pathLst>
                <a:path extrusionOk="0" h="595" w="905">
                  <a:moveTo>
                    <a:pt x="752" y="0"/>
                  </a:moveTo>
                  <a:cubicBezTo>
                    <a:pt x="498" y="191"/>
                    <a:pt x="247" y="384"/>
                    <a:pt x="0" y="581"/>
                  </a:cubicBezTo>
                  <a:cubicBezTo>
                    <a:pt x="48" y="586"/>
                    <a:pt x="96" y="590"/>
                    <a:pt x="144" y="595"/>
                  </a:cubicBezTo>
                  <a:cubicBezTo>
                    <a:pt x="394" y="396"/>
                    <a:pt x="647" y="201"/>
                    <a:pt x="905" y="11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69"/>
            <p:cNvSpPr/>
            <p:nvPr/>
          </p:nvSpPr>
          <p:spPr>
            <a:xfrm>
              <a:off x="4739618" y="1612211"/>
              <a:ext cx="222367" cy="207707"/>
            </a:xfrm>
            <a:custGeom>
              <a:rect b="b" l="l" r="r" t="t"/>
              <a:pathLst>
                <a:path extrusionOk="0" h="6064" w="6492">
                  <a:moveTo>
                    <a:pt x="5015" y="0"/>
                  </a:moveTo>
                  <a:cubicBezTo>
                    <a:pt x="4297" y="0"/>
                    <a:pt x="3561" y="270"/>
                    <a:pt x="2866" y="512"/>
                  </a:cubicBezTo>
                  <a:cubicBezTo>
                    <a:pt x="2273" y="718"/>
                    <a:pt x="1659" y="914"/>
                    <a:pt x="1168" y="1307"/>
                  </a:cubicBezTo>
                  <a:cubicBezTo>
                    <a:pt x="325" y="1985"/>
                    <a:pt x="0" y="3141"/>
                    <a:pt x="20" y="4224"/>
                  </a:cubicBezTo>
                  <a:cubicBezTo>
                    <a:pt x="26" y="4580"/>
                    <a:pt x="65" y="4944"/>
                    <a:pt x="207" y="5271"/>
                  </a:cubicBezTo>
                  <a:cubicBezTo>
                    <a:pt x="348" y="5599"/>
                    <a:pt x="607" y="5889"/>
                    <a:pt x="944" y="6004"/>
                  </a:cubicBezTo>
                  <a:cubicBezTo>
                    <a:pt x="1062" y="6046"/>
                    <a:pt x="1183" y="6064"/>
                    <a:pt x="1306" y="6064"/>
                  </a:cubicBezTo>
                  <a:cubicBezTo>
                    <a:pt x="1667" y="6064"/>
                    <a:pt x="2035" y="5904"/>
                    <a:pt x="2344" y="5700"/>
                  </a:cubicBezTo>
                  <a:cubicBezTo>
                    <a:pt x="3209" y="5128"/>
                    <a:pt x="3814" y="4239"/>
                    <a:pt x="4030" y="3224"/>
                  </a:cubicBezTo>
                  <a:cubicBezTo>
                    <a:pt x="4100" y="2887"/>
                    <a:pt x="4133" y="2521"/>
                    <a:pt x="4349" y="2252"/>
                  </a:cubicBezTo>
                  <a:cubicBezTo>
                    <a:pt x="4542" y="2009"/>
                    <a:pt x="4849" y="1891"/>
                    <a:pt x="5149" y="1807"/>
                  </a:cubicBezTo>
                  <a:cubicBezTo>
                    <a:pt x="5447" y="1725"/>
                    <a:pt x="5759" y="1665"/>
                    <a:pt x="6022" y="1500"/>
                  </a:cubicBezTo>
                  <a:cubicBezTo>
                    <a:pt x="6285" y="1337"/>
                    <a:pt x="6492" y="1033"/>
                    <a:pt x="6433" y="729"/>
                  </a:cubicBezTo>
                  <a:cubicBezTo>
                    <a:pt x="6375" y="420"/>
                    <a:pt x="6074" y="218"/>
                    <a:pt x="5776" y="118"/>
                  </a:cubicBezTo>
                  <a:cubicBezTo>
                    <a:pt x="5526" y="35"/>
                    <a:pt x="5272" y="0"/>
                    <a:pt x="50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69"/>
            <p:cNvSpPr/>
            <p:nvPr/>
          </p:nvSpPr>
          <p:spPr>
            <a:xfrm>
              <a:off x="4893346" y="1744977"/>
              <a:ext cx="96078" cy="73609"/>
            </a:xfrm>
            <a:custGeom>
              <a:rect b="b" l="l" r="r" t="t"/>
              <a:pathLst>
                <a:path extrusionOk="0" h="2149" w="2805">
                  <a:moveTo>
                    <a:pt x="1774" y="1"/>
                  </a:moveTo>
                  <a:cubicBezTo>
                    <a:pt x="1719" y="1"/>
                    <a:pt x="1664" y="4"/>
                    <a:pt x="1610" y="8"/>
                  </a:cubicBezTo>
                  <a:cubicBezTo>
                    <a:pt x="1351" y="29"/>
                    <a:pt x="1098" y="89"/>
                    <a:pt x="845" y="150"/>
                  </a:cubicBezTo>
                  <a:cubicBezTo>
                    <a:pt x="656" y="195"/>
                    <a:pt x="463" y="242"/>
                    <a:pt x="298" y="346"/>
                  </a:cubicBezTo>
                  <a:cubicBezTo>
                    <a:pt x="133" y="451"/>
                    <a:pt x="2" y="626"/>
                    <a:pt x="0" y="821"/>
                  </a:cubicBezTo>
                  <a:cubicBezTo>
                    <a:pt x="0" y="1121"/>
                    <a:pt x="295" y="1335"/>
                    <a:pt x="580" y="1425"/>
                  </a:cubicBezTo>
                  <a:cubicBezTo>
                    <a:pt x="864" y="1516"/>
                    <a:pt x="1179" y="1543"/>
                    <a:pt x="1421" y="1715"/>
                  </a:cubicBezTo>
                  <a:cubicBezTo>
                    <a:pt x="1540" y="1799"/>
                    <a:pt x="1634" y="1911"/>
                    <a:pt x="1745" y="2001"/>
                  </a:cubicBezTo>
                  <a:cubicBezTo>
                    <a:pt x="1844" y="2082"/>
                    <a:pt x="1965" y="2148"/>
                    <a:pt x="2090" y="2148"/>
                  </a:cubicBezTo>
                  <a:cubicBezTo>
                    <a:pt x="2107" y="2148"/>
                    <a:pt x="2123" y="2147"/>
                    <a:pt x="2140" y="2145"/>
                  </a:cubicBezTo>
                  <a:cubicBezTo>
                    <a:pt x="2303" y="2119"/>
                    <a:pt x="2426" y="1982"/>
                    <a:pt x="2516" y="1842"/>
                  </a:cubicBezTo>
                  <a:cubicBezTo>
                    <a:pt x="2687" y="1582"/>
                    <a:pt x="2805" y="1281"/>
                    <a:pt x="2802" y="969"/>
                  </a:cubicBezTo>
                  <a:cubicBezTo>
                    <a:pt x="2800" y="658"/>
                    <a:pt x="2663" y="340"/>
                    <a:pt x="2405" y="167"/>
                  </a:cubicBezTo>
                  <a:cubicBezTo>
                    <a:pt x="2221" y="43"/>
                    <a:pt x="1997" y="1"/>
                    <a:pt x="1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69"/>
            <p:cNvSpPr/>
            <p:nvPr/>
          </p:nvSpPr>
          <p:spPr>
            <a:xfrm>
              <a:off x="4854161" y="1830473"/>
              <a:ext cx="112108" cy="183628"/>
            </a:xfrm>
            <a:custGeom>
              <a:rect b="b" l="l" r="r" t="t"/>
              <a:pathLst>
                <a:path extrusionOk="0" h="5361" w="3273">
                  <a:moveTo>
                    <a:pt x="933" y="0"/>
                  </a:moveTo>
                  <a:cubicBezTo>
                    <a:pt x="681" y="0"/>
                    <a:pt x="418" y="125"/>
                    <a:pt x="262" y="330"/>
                  </a:cubicBezTo>
                  <a:cubicBezTo>
                    <a:pt x="11" y="663"/>
                    <a:pt x="0" y="1128"/>
                    <a:pt x="114" y="1531"/>
                  </a:cubicBezTo>
                  <a:cubicBezTo>
                    <a:pt x="228" y="1934"/>
                    <a:pt x="448" y="2296"/>
                    <a:pt x="629" y="2672"/>
                  </a:cubicBezTo>
                  <a:cubicBezTo>
                    <a:pt x="812" y="3049"/>
                    <a:pt x="957" y="3463"/>
                    <a:pt x="906" y="3879"/>
                  </a:cubicBezTo>
                  <a:cubicBezTo>
                    <a:pt x="861" y="4240"/>
                    <a:pt x="669" y="4613"/>
                    <a:pt x="809" y="4950"/>
                  </a:cubicBezTo>
                  <a:cubicBezTo>
                    <a:pt x="928" y="5236"/>
                    <a:pt x="1241" y="5361"/>
                    <a:pt x="1562" y="5361"/>
                  </a:cubicBezTo>
                  <a:cubicBezTo>
                    <a:pt x="1704" y="5361"/>
                    <a:pt x="1847" y="5337"/>
                    <a:pt x="1977" y="5291"/>
                  </a:cubicBezTo>
                  <a:cubicBezTo>
                    <a:pt x="2597" y="5074"/>
                    <a:pt x="3074" y="4498"/>
                    <a:pt x="3173" y="3851"/>
                  </a:cubicBezTo>
                  <a:cubicBezTo>
                    <a:pt x="3272" y="3202"/>
                    <a:pt x="2988" y="2509"/>
                    <a:pt x="2463" y="2118"/>
                  </a:cubicBezTo>
                  <a:cubicBezTo>
                    <a:pt x="2254" y="1962"/>
                    <a:pt x="2007" y="1846"/>
                    <a:pt x="1857" y="1633"/>
                  </a:cubicBezTo>
                  <a:cubicBezTo>
                    <a:pt x="1553" y="1202"/>
                    <a:pt x="1749" y="517"/>
                    <a:pt x="1363" y="159"/>
                  </a:cubicBezTo>
                  <a:cubicBezTo>
                    <a:pt x="1244" y="50"/>
                    <a:pt x="1091" y="0"/>
                    <a:pt x="9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69"/>
            <p:cNvSpPr/>
            <p:nvPr/>
          </p:nvSpPr>
          <p:spPr>
            <a:xfrm>
              <a:off x="4890606" y="2028629"/>
              <a:ext cx="101901" cy="76691"/>
            </a:xfrm>
            <a:custGeom>
              <a:rect b="b" l="l" r="r" t="t"/>
              <a:pathLst>
                <a:path extrusionOk="0" h="2239" w="2975">
                  <a:moveTo>
                    <a:pt x="830" y="1"/>
                  </a:moveTo>
                  <a:cubicBezTo>
                    <a:pt x="754" y="1"/>
                    <a:pt x="678" y="7"/>
                    <a:pt x="603" y="23"/>
                  </a:cubicBezTo>
                  <a:cubicBezTo>
                    <a:pt x="297" y="87"/>
                    <a:pt x="10" y="337"/>
                    <a:pt x="4" y="650"/>
                  </a:cubicBezTo>
                  <a:cubicBezTo>
                    <a:pt x="1" y="878"/>
                    <a:pt x="140" y="1080"/>
                    <a:pt x="290" y="1252"/>
                  </a:cubicBezTo>
                  <a:cubicBezTo>
                    <a:pt x="553" y="1550"/>
                    <a:pt x="866" y="1802"/>
                    <a:pt x="1215" y="1993"/>
                  </a:cubicBezTo>
                  <a:cubicBezTo>
                    <a:pt x="1450" y="2124"/>
                    <a:pt x="1706" y="2227"/>
                    <a:pt x="1974" y="2237"/>
                  </a:cubicBezTo>
                  <a:cubicBezTo>
                    <a:pt x="1988" y="2238"/>
                    <a:pt x="2002" y="2238"/>
                    <a:pt x="2016" y="2238"/>
                  </a:cubicBezTo>
                  <a:cubicBezTo>
                    <a:pt x="2271" y="2238"/>
                    <a:pt x="2533" y="2147"/>
                    <a:pt x="2698" y="1953"/>
                  </a:cubicBezTo>
                  <a:cubicBezTo>
                    <a:pt x="2975" y="1627"/>
                    <a:pt x="2892" y="1102"/>
                    <a:pt x="2618" y="774"/>
                  </a:cubicBezTo>
                  <a:cubicBezTo>
                    <a:pt x="2344" y="445"/>
                    <a:pt x="1929" y="270"/>
                    <a:pt x="1522" y="138"/>
                  </a:cubicBezTo>
                  <a:cubicBezTo>
                    <a:pt x="1298" y="65"/>
                    <a:pt x="106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69"/>
            <p:cNvSpPr/>
            <p:nvPr/>
          </p:nvSpPr>
          <p:spPr>
            <a:xfrm>
              <a:off x="4991859" y="2098163"/>
              <a:ext cx="32574" cy="25450"/>
            </a:xfrm>
            <a:custGeom>
              <a:rect b="b" l="l" r="r" t="t"/>
              <a:pathLst>
                <a:path extrusionOk="0" h="743" w="951">
                  <a:moveTo>
                    <a:pt x="310" y="1"/>
                  </a:moveTo>
                  <a:cubicBezTo>
                    <a:pt x="234" y="1"/>
                    <a:pt x="159" y="24"/>
                    <a:pt x="104" y="76"/>
                  </a:cubicBezTo>
                  <a:cubicBezTo>
                    <a:pt x="2" y="172"/>
                    <a:pt x="1" y="344"/>
                    <a:pt x="73" y="462"/>
                  </a:cubicBezTo>
                  <a:cubicBezTo>
                    <a:pt x="146" y="582"/>
                    <a:pt x="275" y="657"/>
                    <a:pt x="407" y="702"/>
                  </a:cubicBezTo>
                  <a:cubicBezTo>
                    <a:pt x="476" y="726"/>
                    <a:pt x="551" y="743"/>
                    <a:pt x="624" y="743"/>
                  </a:cubicBezTo>
                  <a:cubicBezTo>
                    <a:pt x="661" y="743"/>
                    <a:pt x="698" y="739"/>
                    <a:pt x="733" y="729"/>
                  </a:cubicBezTo>
                  <a:cubicBezTo>
                    <a:pt x="839" y="699"/>
                    <a:pt x="934" y="607"/>
                    <a:pt x="941" y="498"/>
                  </a:cubicBezTo>
                  <a:cubicBezTo>
                    <a:pt x="950" y="354"/>
                    <a:pt x="820" y="245"/>
                    <a:pt x="700" y="164"/>
                  </a:cubicBezTo>
                  <a:cubicBezTo>
                    <a:pt x="610" y="103"/>
                    <a:pt x="517" y="41"/>
                    <a:pt x="411" y="14"/>
                  </a:cubicBezTo>
                  <a:cubicBezTo>
                    <a:pt x="378" y="6"/>
                    <a:pt x="344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69"/>
            <p:cNvSpPr/>
            <p:nvPr/>
          </p:nvSpPr>
          <p:spPr>
            <a:xfrm>
              <a:off x="4919584" y="2140294"/>
              <a:ext cx="51790" cy="51653"/>
            </a:xfrm>
            <a:custGeom>
              <a:rect b="b" l="l" r="r" t="t"/>
              <a:pathLst>
                <a:path extrusionOk="0" h="1508" w="1512">
                  <a:moveTo>
                    <a:pt x="844" y="1"/>
                  </a:moveTo>
                  <a:cubicBezTo>
                    <a:pt x="717" y="1"/>
                    <a:pt x="590" y="68"/>
                    <a:pt x="499" y="159"/>
                  </a:cubicBezTo>
                  <a:cubicBezTo>
                    <a:pt x="392" y="268"/>
                    <a:pt x="321" y="409"/>
                    <a:pt x="251" y="544"/>
                  </a:cubicBezTo>
                  <a:cubicBezTo>
                    <a:pt x="131" y="774"/>
                    <a:pt x="1" y="1050"/>
                    <a:pt x="124" y="1279"/>
                  </a:cubicBezTo>
                  <a:cubicBezTo>
                    <a:pt x="208" y="1434"/>
                    <a:pt x="387" y="1507"/>
                    <a:pt x="568" y="1507"/>
                  </a:cubicBezTo>
                  <a:cubicBezTo>
                    <a:pt x="634" y="1507"/>
                    <a:pt x="701" y="1498"/>
                    <a:pt x="763" y="1478"/>
                  </a:cubicBezTo>
                  <a:cubicBezTo>
                    <a:pt x="1287" y="1315"/>
                    <a:pt x="1512" y="697"/>
                    <a:pt x="1212" y="237"/>
                  </a:cubicBezTo>
                  <a:cubicBezTo>
                    <a:pt x="1142" y="129"/>
                    <a:pt x="1040" y="33"/>
                    <a:pt x="914" y="8"/>
                  </a:cubicBezTo>
                  <a:cubicBezTo>
                    <a:pt x="891" y="3"/>
                    <a:pt x="867" y="1"/>
                    <a:pt x="8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69"/>
            <p:cNvSpPr/>
            <p:nvPr/>
          </p:nvSpPr>
          <p:spPr>
            <a:xfrm>
              <a:off x="4941849" y="2223050"/>
              <a:ext cx="22504" cy="27505"/>
            </a:xfrm>
            <a:custGeom>
              <a:rect b="b" l="l" r="r" t="t"/>
              <a:pathLst>
                <a:path extrusionOk="0" h="803" w="657">
                  <a:moveTo>
                    <a:pt x="404" y="0"/>
                  </a:moveTo>
                  <a:cubicBezTo>
                    <a:pt x="248" y="0"/>
                    <a:pt x="134" y="172"/>
                    <a:pt x="70" y="325"/>
                  </a:cubicBezTo>
                  <a:cubicBezTo>
                    <a:pt x="34" y="408"/>
                    <a:pt x="1" y="498"/>
                    <a:pt x="5" y="590"/>
                  </a:cubicBezTo>
                  <a:cubicBezTo>
                    <a:pt x="11" y="682"/>
                    <a:pt x="68" y="777"/>
                    <a:pt x="158" y="798"/>
                  </a:cubicBezTo>
                  <a:cubicBezTo>
                    <a:pt x="171" y="801"/>
                    <a:pt x="184" y="802"/>
                    <a:pt x="197" y="802"/>
                  </a:cubicBezTo>
                  <a:cubicBezTo>
                    <a:pt x="284" y="802"/>
                    <a:pt x="365" y="737"/>
                    <a:pt x="429" y="673"/>
                  </a:cubicBezTo>
                  <a:cubicBezTo>
                    <a:pt x="526" y="573"/>
                    <a:pt x="619" y="458"/>
                    <a:pt x="637" y="320"/>
                  </a:cubicBezTo>
                  <a:cubicBezTo>
                    <a:pt x="657" y="182"/>
                    <a:pt x="574" y="24"/>
                    <a:pt x="438" y="3"/>
                  </a:cubicBezTo>
                  <a:cubicBezTo>
                    <a:pt x="427" y="1"/>
                    <a:pt x="415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69"/>
            <p:cNvSpPr/>
            <p:nvPr/>
          </p:nvSpPr>
          <p:spPr>
            <a:xfrm>
              <a:off x="4841281" y="2083365"/>
              <a:ext cx="43466" cy="34903"/>
            </a:xfrm>
            <a:custGeom>
              <a:rect b="b" l="l" r="r" t="t"/>
              <a:pathLst>
                <a:path extrusionOk="0" h="1019" w="1269">
                  <a:moveTo>
                    <a:pt x="613" y="1"/>
                  </a:moveTo>
                  <a:cubicBezTo>
                    <a:pt x="503" y="1"/>
                    <a:pt x="394" y="26"/>
                    <a:pt x="298" y="81"/>
                  </a:cubicBezTo>
                  <a:cubicBezTo>
                    <a:pt x="119" y="184"/>
                    <a:pt x="0" y="397"/>
                    <a:pt x="36" y="602"/>
                  </a:cubicBezTo>
                  <a:cubicBezTo>
                    <a:pt x="68" y="785"/>
                    <a:pt x="217" y="939"/>
                    <a:pt x="396" y="993"/>
                  </a:cubicBezTo>
                  <a:cubicBezTo>
                    <a:pt x="452" y="1010"/>
                    <a:pt x="511" y="1018"/>
                    <a:pt x="569" y="1018"/>
                  </a:cubicBezTo>
                  <a:cubicBezTo>
                    <a:pt x="696" y="1018"/>
                    <a:pt x="824" y="981"/>
                    <a:pt x="933" y="915"/>
                  </a:cubicBezTo>
                  <a:cubicBezTo>
                    <a:pt x="1123" y="803"/>
                    <a:pt x="1269" y="575"/>
                    <a:pt x="1206" y="362"/>
                  </a:cubicBezTo>
                  <a:cubicBezTo>
                    <a:pt x="1164" y="219"/>
                    <a:pt x="1035" y="114"/>
                    <a:pt x="897" y="57"/>
                  </a:cubicBezTo>
                  <a:cubicBezTo>
                    <a:pt x="807" y="20"/>
                    <a:pt x="710" y="1"/>
                    <a:pt x="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69"/>
            <p:cNvSpPr/>
            <p:nvPr/>
          </p:nvSpPr>
          <p:spPr>
            <a:xfrm>
              <a:off x="5026455" y="1910626"/>
              <a:ext cx="84227" cy="76315"/>
            </a:xfrm>
            <a:custGeom>
              <a:rect b="b" l="l" r="r" t="t"/>
              <a:pathLst>
                <a:path extrusionOk="0" h="2228" w="2459">
                  <a:moveTo>
                    <a:pt x="1323" y="0"/>
                  </a:moveTo>
                  <a:cubicBezTo>
                    <a:pt x="1020" y="0"/>
                    <a:pt x="713" y="82"/>
                    <a:pt x="469" y="260"/>
                  </a:cubicBezTo>
                  <a:cubicBezTo>
                    <a:pt x="208" y="449"/>
                    <a:pt x="26" y="750"/>
                    <a:pt x="12" y="1070"/>
                  </a:cubicBezTo>
                  <a:cubicBezTo>
                    <a:pt x="0" y="1376"/>
                    <a:pt x="142" y="1677"/>
                    <a:pt x="368" y="1882"/>
                  </a:cubicBezTo>
                  <a:cubicBezTo>
                    <a:pt x="595" y="2089"/>
                    <a:pt x="894" y="2201"/>
                    <a:pt x="1198" y="2223"/>
                  </a:cubicBezTo>
                  <a:cubicBezTo>
                    <a:pt x="1233" y="2226"/>
                    <a:pt x="1267" y="2227"/>
                    <a:pt x="1302" y="2227"/>
                  </a:cubicBezTo>
                  <a:cubicBezTo>
                    <a:pt x="1585" y="2227"/>
                    <a:pt x="1872" y="2145"/>
                    <a:pt x="2080" y="1955"/>
                  </a:cubicBezTo>
                  <a:cubicBezTo>
                    <a:pt x="2297" y="1756"/>
                    <a:pt x="2406" y="1460"/>
                    <a:pt x="2433" y="1168"/>
                  </a:cubicBezTo>
                  <a:cubicBezTo>
                    <a:pt x="2459" y="895"/>
                    <a:pt x="2415" y="603"/>
                    <a:pt x="2248" y="386"/>
                  </a:cubicBezTo>
                  <a:cubicBezTo>
                    <a:pt x="2049" y="125"/>
                    <a:pt x="1706" y="10"/>
                    <a:pt x="1378" y="1"/>
                  </a:cubicBezTo>
                  <a:cubicBezTo>
                    <a:pt x="1359" y="1"/>
                    <a:pt x="1341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69"/>
            <p:cNvSpPr/>
            <p:nvPr/>
          </p:nvSpPr>
          <p:spPr>
            <a:xfrm>
              <a:off x="5116095" y="2086208"/>
              <a:ext cx="28361" cy="24354"/>
            </a:xfrm>
            <a:custGeom>
              <a:rect b="b" l="l" r="r" t="t"/>
              <a:pathLst>
                <a:path extrusionOk="0" h="711" w="828">
                  <a:moveTo>
                    <a:pt x="474" y="1"/>
                  </a:moveTo>
                  <a:cubicBezTo>
                    <a:pt x="159" y="1"/>
                    <a:pt x="1" y="383"/>
                    <a:pt x="224" y="606"/>
                  </a:cubicBezTo>
                  <a:cubicBezTo>
                    <a:pt x="296" y="678"/>
                    <a:pt x="384" y="710"/>
                    <a:pt x="471" y="710"/>
                  </a:cubicBezTo>
                  <a:cubicBezTo>
                    <a:pt x="653" y="710"/>
                    <a:pt x="827" y="569"/>
                    <a:pt x="827" y="356"/>
                  </a:cubicBezTo>
                  <a:cubicBezTo>
                    <a:pt x="827" y="160"/>
                    <a:pt x="670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69"/>
            <p:cNvSpPr/>
            <p:nvPr/>
          </p:nvSpPr>
          <p:spPr>
            <a:xfrm>
              <a:off x="5176210" y="1990196"/>
              <a:ext cx="41994" cy="35931"/>
            </a:xfrm>
            <a:custGeom>
              <a:rect b="b" l="l" r="r" t="t"/>
              <a:pathLst>
                <a:path extrusionOk="0" h="1049" w="1226">
                  <a:moveTo>
                    <a:pt x="701" y="1"/>
                  </a:moveTo>
                  <a:cubicBezTo>
                    <a:pt x="234" y="1"/>
                    <a:pt x="1" y="565"/>
                    <a:pt x="330" y="895"/>
                  </a:cubicBezTo>
                  <a:cubicBezTo>
                    <a:pt x="430" y="995"/>
                    <a:pt x="565" y="1048"/>
                    <a:pt x="702" y="1048"/>
                  </a:cubicBezTo>
                  <a:cubicBezTo>
                    <a:pt x="769" y="1048"/>
                    <a:pt x="837" y="1035"/>
                    <a:pt x="902" y="1009"/>
                  </a:cubicBezTo>
                  <a:cubicBezTo>
                    <a:pt x="1097" y="928"/>
                    <a:pt x="1226" y="736"/>
                    <a:pt x="1226" y="525"/>
                  </a:cubicBezTo>
                  <a:cubicBezTo>
                    <a:pt x="1226" y="236"/>
                    <a:pt x="990" y="1"/>
                    <a:pt x="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69"/>
            <p:cNvSpPr/>
            <p:nvPr/>
          </p:nvSpPr>
          <p:spPr>
            <a:xfrm>
              <a:off x="5100510" y="2000883"/>
              <a:ext cx="58503" cy="56277"/>
            </a:xfrm>
            <a:custGeom>
              <a:rect b="b" l="l" r="r" t="t"/>
              <a:pathLst>
                <a:path extrusionOk="0" h="1643" w="1708">
                  <a:moveTo>
                    <a:pt x="887" y="0"/>
                  </a:moveTo>
                  <a:cubicBezTo>
                    <a:pt x="554" y="0"/>
                    <a:pt x="255" y="201"/>
                    <a:pt x="128" y="508"/>
                  </a:cubicBezTo>
                  <a:cubicBezTo>
                    <a:pt x="0" y="813"/>
                    <a:pt x="71" y="1167"/>
                    <a:pt x="306" y="1402"/>
                  </a:cubicBezTo>
                  <a:cubicBezTo>
                    <a:pt x="463" y="1559"/>
                    <a:pt x="673" y="1643"/>
                    <a:pt x="887" y="1643"/>
                  </a:cubicBezTo>
                  <a:cubicBezTo>
                    <a:pt x="993" y="1643"/>
                    <a:pt x="1100" y="1622"/>
                    <a:pt x="1201" y="1580"/>
                  </a:cubicBezTo>
                  <a:cubicBezTo>
                    <a:pt x="1508" y="1453"/>
                    <a:pt x="1707" y="1153"/>
                    <a:pt x="1707" y="821"/>
                  </a:cubicBezTo>
                  <a:cubicBezTo>
                    <a:pt x="1707" y="369"/>
                    <a:pt x="1341" y="0"/>
                    <a:pt x="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69"/>
            <p:cNvSpPr/>
            <p:nvPr/>
          </p:nvSpPr>
          <p:spPr>
            <a:xfrm>
              <a:off x="5151787" y="1943646"/>
              <a:ext cx="29526" cy="25278"/>
            </a:xfrm>
            <a:custGeom>
              <a:rect b="b" l="l" r="r" t="t"/>
              <a:pathLst>
                <a:path extrusionOk="0" h="738" w="862">
                  <a:moveTo>
                    <a:pt x="494" y="0"/>
                  </a:moveTo>
                  <a:cubicBezTo>
                    <a:pt x="166" y="0"/>
                    <a:pt x="1" y="397"/>
                    <a:pt x="233" y="629"/>
                  </a:cubicBezTo>
                  <a:cubicBezTo>
                    <a:pt x="308" y="704"/>
                    <a:pt x="400" y="738"/>
                    <a:pt x="491" y="738"/>
                  </a:cubicBezTo>
                  <a:cubicBezTo>
                    <a:pt x="680" y="738"/>
                    <a:pt x="862" y="590"/>
                    <a:pt x="862" y="368"/>
                  </a:cubicBezTo>
                  <a:cubicBezTo>
                    <a:pt x="862" y="165"/>
                    <a:pt x="697" y="0"/>
                    <a:pt x="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69"/>
            <p:cNvSpPr/>
            <p:nvPr/>
          </p:nvSpPr>
          <p:spPr>
            <a:xfrm>
              <a:off x="5098695" y="1832117"/>
              <a:ext cx="54530" cy="52406"/>
            </a:xfrm>
            <a:custGeom>
              <a:rect b="b" l="l" r="r" t="t"/>
              <a:pathLst>
                <a:path extrusionOk="0" h="1530" w="1592">
                  <a:moveTo>
                    <a:pt x="826" y="1"/>
                  </a:moveTo>
                  <a:cubicBezTo>
                    <a:pt x="518" y="1"/>
                    <a:pt x="238" y="186"/>
                    <a:pt x="119" y="472"/>
                  </a:cubicBezTo>
                  <a:cubicBezTo>
                    <a:pt x="1" y="758"/>
                    <a:pt x="67" y="1086"/>
                    <a:pt x="285" y="1305"/>
                  </a:cubicBezTo>
                  <a:cubicBezTo>
                    <a:pt x="432" y="1451"/>
                    <a:pt x="628" y="1529"/>
                    <a:pt x="827" y="1529"/>
                  </a:cubicBezTo>
                  <a:cubicBezTo>
                    <a:pt x="926" y="1529"/>
                    <a:pt x="1025" y="1510"/>
                    <a:pt x="1120" y="1471"/>
                  </a:cubicBezTo>
                  <a:cubicBezTo>
                    <a:pt x="1404" y="1353"/>
                    <a:pt x="1591" y="1074"/>
                    <a:pt x="1591" y="764"/>
                  </a:cubicBezTo>
                  <a:cubicBezTo>
                    <a:pt x="1591" y="342"/>
                    <a:pt x="1248" y="1"/>
                    <a:pt x="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69"/>
            <p:cNvSpPr/>
            <p:nvPr/>
          </p:nvSpPr>
          <p:spPr>
            <a:xfrm>
              <a:off x="4967299" y="1334314"/>
              <a:ext cx="183148" cy="344888"/>
            </a:xfrm>
            <a:custGeom>
              <a:rect b="b" l="l" r="r" t="t"/>
              <a:pathLst>
                <a:path extrusionOk="0" h="10069" w="5347">
                  <a:moveTo>
                    <a:pt x="1740" y="1"/>
                  </a:moveTo>
                  <a:cubicBezTo>
                    <a:pt x="1669" y="1"/>
                    <a:pt x="1598" y="6"/>
                    <a:pt x="1526" y="16"/>
                  </a:cubicBezTo>
                  <a:cubicBezTo>
                    <a:pt x="824" y="119"/>
                    <a:pt x="275" y="756"/>
                    <a:pt x="138" y="1452"/>
                  </a:cubicBezTo>
                  <a:cubicBezTo>
                    <a:pt x="0" y="2148"/>
                    <a:pt x="221" y="2877"/>
                    <a:pt x="598" y="3478"/>
                  </a:cubicBezTo>
                  <a:cubicBezTo>
                    <a:pt x="941" y="4028"/>
                    <a:pt x="1410" y="4489"/>
                    <a:pt x="1754" y="5038"/>
                  </a:cubicBezTo>
                  <a:cubicBezTo>
                    <a:pt x="2097" y="5588"/>
                    <a:pt x="2311" y="6281"/>
                    <a:pt x="2071" y="6883"/>
                  </a:cubicBezTo>
                  <a:cubicBezTo>
                    <a:pt x="1883" y="7361"/>
                    <a:pt x="1452" y="7690"/>
                    <a:pt x="1098" y="8065"/>
                  </a:cubicBezTo>
                  <a:cubicBezTo>
                    <a:pt x="745" y="8437"/>
                    <a:pt x="447" y="8960"/>
                    <a:pt x="613" y="9447"/>
                  </a:cubicBezTo>
                  <a:cubicBezTo>
                    <a:pt x="755" y="9860"/>
                    <a:pt x="1195" y="10069"/>
                    <a:pt x="1641" y="10069"/>
                  </a:cubicBezTo>
                  <a:cubicBezTo>
                    <a:pt x="1843" y="10069"/>
                    <a:pt x="2046" y="10026"/>
                    <a:pt x="2224" y="9941"/>
                  </a:cubicBezTo>
                  <a:cubicBezTo>
                    <a:pt x="2796" y="9665"/>
                    <a:pt x="3163" y="9101"/>
                    <a:pt x="3500" y="8563"/>
                  </a:cubicBezTo>
                  <a:cubicBezTo>
                    <a:pt x="4154" y="7523"/>
                    <a:pt x="4821" y="6447"/>
                    <a:pt x="5033" y="5237"/>
                  </a:cubicBezTo>
                  <a:cubicBezTo>
                    <a:pt x="5346" y="3472"/>
                    <a:pt x="4565" y="1560"/>
                    <a:pt x="3106" y="518"/>
                  </a:cubicBezTo>
                  <a:cubicBezTo>
                    <a:pt x="2704" y="230"/>
                    <a:pt x="2227" y="1"/>
                    <a:pt x="1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69"/>
            <p:cNvSpPr/>
            <p:nvPr/>
          </p:nvSpPr>
          <p:spPr>
            <a:xfrm>
              <a:off x="4892627" y="1428031"/>
              <a:ext cx="68231" cy="70903"/>
            </a:xfrm>
            <a:custGeom>
              <a:rect b="b" l="l" r="r" t="t"/>
              <a:pathLst>
                <a:path extrusionOk="0" h="2070" w="1992">
                  <a:moveTo>
                    <a:pt x="753" y="0"/>
                  </a:moveTo>
                  <a:cubicBezTo>
                    <a:pt x="654" y="0"/>
                    <a:pt x="556" y="20"/>
                    <a:pt x="463" y="65"/>
                  </a:cubicBezTo>
                  <a:cubicBezTo>
                    <a:pt x="138" y="221"/>
                    <a:pt x="0" y="621"/>
                    <a:pt x="26" y="979"/>
                  </a:cubicBezTo>
                  <a:cubicBezTo>
                    <a:pt x="53" y="1365"/>
                    <a:pt x="250" y="1750"/>
                    <a:pt x="584" y="1946"/>
                  </a:cubicBezTo>
                  <a:cubicBezTo>
                    <a:pt x="724" y="2027"/>
                    <a:pt x="888" y="2069"/>
                    <a:pt x="1051" y="2069"/>
                  </a:cubicBezTo>
                  <a:cubicBezTo>
                    <a:pt x="1277" y="2069"/>
                    <a:pt x="1500" y="1989"/>
                    <a:pt x="1653" y="1825"/>
                  </a:cubicBezTo>
                  <a:cubicBezTo>
                    <a:pt x="1992" y="1464"/>
                    <a:pt x="1888" y="854"/>
                    <a:pt x="1586" y="462"/>
                  </a:cubicBezTo>
                  <a:cubicBezTo>
                    <a:pt x="1387" y="202"/>
                    <a:pt x="1066" y="0"/>
                    <a:pt x="7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69"/>
            <p:cNvSpPr/>
            <p:nvPr/>
          </p:nvSpPr>
          <p:spPr>
            <a:xfrm>
              <a:off x="3233912" y="2392433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1"/>
                  </a:moveTo>
                  <a:cubicBezTo>
                    <a:pt x="533" y="1"/>
                    <a:pt x="246" y="194"/>
                    <a:pt x="123" y="489"/>
                  </a:cubicBezTo>
                  <a:cubicBezTo>
                    <a:pt x="0" y="784"/>
                    <a:pt x="68" y="1125"/>
                    <a:pt x="294" y="1351"/>
                  </a:cubicBezTo>
                  <a:cubicBezTo>
                    <a:pt x="445" y="1502"/>
                    <a:pt x="647" y="1583"/>
                    <a:pt x="852" y="1583"/>
                  </a:cubicBezTo>
                  <a:cubicBezTo>
                    <a:pt x="955" y="1583"/>
                    <a:pt x="1058" y="1563"/>
                    <a:pt x="1156" y="1522"/>
                  </a:cubicBezTo>
                  <a:cubicBezTo>
                    <a:pt x="1451" y="1401"/>
                    <a:pt x="1644" y="1112"/>
                    <a:pt x="1644" y="791"/>
                  </a:cubicBezTo>
                  <a:cubicBezTo>
                    <a:pt x="1644" y="356"/>
                    <a:pt x="1291" y="1"/>
                    <a:pt x="8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69"/>
            <p:cNvSpPr/>
            <p:nvPr/>
          </p:nvSpPr>
          <p:spPr>
            <a:xfrm>
              <a:off x="3322799" y="2175712"/>
              <a:ext cx="123240" cy="118582"/>
            </a:xfrm>
            <a:custGeom>
              <a:rect b="b" l="l" r="r" t="t"/>
              <a:pathLst>
                <a:path extrusionOk="0" h="3462" w="3598">
                  <a:moveTo>
                    <a:pt x="1868" y="1"/>
                  </a:moveTo>
                  <a:cubicBezTo>
                    <a:pt x="1167" y="1"/>
                    <a:pt x="536" y="422"/>
                    <a:pt x="268" y="1069"/>
                  </a:cubicBezTo>
                  <a:cubicBezTo>
                    <a:pt x="0" y="1716"/>
                    <a:pt x="149" y="2460"/>
                    <a:pt x="644" y="2954"/>
                  </a:cubicBezTo>
                  <a:cubicBezTo>
                    <a:pt x="975" y="3286"/>
                    <a:pt x="1417" y="3462"/>
                    <a:pt x="1868" y="3462"/>
                  </a:cubicBezTo>
                  <a:cubicBezTo>
                    <a:pt x="2091" y="3462"/>
                    <a:pt x="2315" y="3419"/>
                    <a:pt x="2530" y="3330"/>
                  </a:cubicBezTo>
                  <a:cubicBezTo>
                    <a:pt x="3176" y="3062"/>
                    <a:pt x="3597" y="2430"/>
                    <a:pt x="3597" y="1731"/>
                  </a:cubicBezTo>
                  <a:cubicBezTo>
                    <a:pt x="3597" y="775"/>
                    <a:pt x="2823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69"/>
            <p:cNvSpPr/>
            <p:nvPr/>
          </p:nvSpPr>
          <p:spPr>
            <a:xfrm>
              <a:off x="3162391" y="2229901"/>
              <a:ext cx="66929" cy="64395"/>
            </a:xfrm>
            <a:custGeom>
              <a:rect b="b" l="l" r="r" t="t"/>
              <a:pathLst>
                <a:path extrusionOk="0" h="1880" w="1954">
                  <a:moveTo>
                    <a:pt x="1013" y="0"/>
                  </a:moveTo>
                  <a:cubicBezTo>
                    <a:pt x="634" y="0"/>
                    <a:pt x="291" y="229"/>
                    <a:pt x="146" y="580"/>
                  </a:cubicBezTo>
                  <a:cubicBezTo>
                    <a:pt x="1" y="932"/>
                    <a:pt x="80" y="1335"/>
                    <a:pt x="350" y="1604"/>
                  </a:cubicBezTo>
                  <a:cubicBezTo>
                    <a:pt x="529" y="1783"/>
                    <a:pt x="770" y="1879"/>
                    <a:pt x="1015" y="1879"/>
                  </a:cubicBezTo>
                  <a:cubicBezTo>
                    <a:pt x="1136" y="1879"/>
                    <a:pt x="1258" y="1856"/>
                    <a:pt x="1374" y="1808"/>
                  </a:cubicBezTo>
                  <a:cubicBezTo>
                    <a:pt x="1724" y="1662"/>
                    <a:pt x="1954" y="1320"/>
                    <a:pt x="1954" y="939"/>
                  </a:cubicBezTo>
                  <a:cubicBezTo>
                    <a:pt x="1954" y="421"/>
                    <a:pt x="1533" y="0"/>
                    <a:pt x="1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69"/>
            <p:cNvSpPr/>
            <p:nvPr/>
          </p:nvSpPr>
          <p:spPr>
            <a:xfrm>
              <a:off x="3231035" y="2111350"/>
              <a:ext cx="42302" cy="40692"/>
            </a:xfrm>
            <a:custGeom>
              <a:rect b="b" l="l" r="r" t="t"/>
              <a:pathLst>
                <a:path extrusionOk="0" h="1188" w="1235">
                  <a:moveTo>
                    <a:pt x="641" y="1"/>
                  </a:moveTo>
                  <a:cubicBezTo>
                    <a:pt x="400" y="1"/>
                    <a:pt x="185" y="146"/>
                    <a:pt x="93" y="368"/>
                  </a:cubicBezTo>
                  <a:cubicBezTo>
                    <a:pt x="0" y="589"/>
                    <a:pt x="51" y="844"/>
                    <a:pt x="222" y="1013"/>
                  </a:cubicBezTo>
                  <a:cubicBezTo>
                    <a:pt x="335" y="1127"/>
                    <a:pt x="486" y="1188"/>
                    <a:pt x="640" y="1188"/>
                  </a:cubicBezTo>
                  <a:cubicBezTo>
                    <a:pt x="717" y="1188"/>
                    <a:pt x="794" y="1173"/>
                    <a:pt x="867" y="1142"/>
                  </a:cubicBezTo>
                  <a:cubicBezTo>
                    <a:pt x="1089" y="1050"/>
                    <a:pt x="1234" y="833"/>
                    <a:pt x="1234" y="594"/>
                  </a:cubicBezTo>
                  <a:cubicBezTo>
                    <a:pt x="1234" y="266"/>
                    <a:pt x="968" y="1"/>
                    <a:pt x="6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69"/>
            <p:cNvSpPr/>
            <p:nvPr/>
          </p:nvSpPr>
          <p:spPr>
            <a:xfrm>
              <a:off x="3229836" y="1867570"/>
              <a:ext cx="73951" cy="71108"/>
            </a:xfrm>
            <a:custGeom>
              <a:rect b="b" l="l" r="r" t="t"/>
              <a:pathLst>
                <a:path extrusionOk="0" h="2076" w="2159">
                  <a:moveTo>
                    <a:pt x="1121" y="0"/>
                  </a:moveTo>
                  <a:cubicBezTo>
                    <a:pt x="700" y="0"/>
                    <a:pt x="323" y="252"/>
                    <a:pt x="161" y="640"/>
                  </a:cubicBezTo>
                  <a:cubicBezTo>
                    <a:pt x="1" y="1028"/>
                    <a:pt x="89" y="1475"/>
                    <a:pt x="387" y="1772"/>
                  </a:cubicBezTo>
                  <a:cubicBezTo>
                    <a:pt x="586" y="1970"/>
                    <a:pt x="851" y="2076"/>
                    <a:pt x="1121" y="2076"/>
                  </a:cubicBezTo>
                  <a:cubicBezTo>
                    <a:pt x="1255" y="2076"/>
                    <a:pt x="1389" y="2050"/>
                    <a:pt x="1518" y="1996"/>
                  </a:cubicBezTo>
                  <a:cubicBezTo>
                    <a:pt x="1906" y="1836"/>
                    <a:pt x="2159" y="1457"/>
                    <a:pt x="2159" y="1038"/>
                  </a:cubicBezTo>
                  <a:cubicBezTo>
                    <a:pt x="2159" y="465"/>
                    <a:pt x="1695" y="0"/>
                    <a:pt x="1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69"/>
            <p:cNvSpPr/>
            <p:nvPr/>
          </p:nvSpPr>
          <p:spPr>
            <a:xfrm>
              <a:off x="3017157" y="2009755"/>
              <a:ext cx="56380" cy="54222"/>
            </a:xfrm>
            <a:custGeom>
              <a:rect b="b" l="l" r="r" t="t"/>
              <a:pathLst>
                <a:path extrusionOk="0" h="1583" w="1646">
                  <a:moveTo>
                    <a:pt x="854" y="0"/>
                  </a:moveTo>
                  <a:cubicBezTo>
                    <a:pt x="535" y="0"/>
                    <a:pt x="246" y="193"/>
                    <a:pt x="123" y="488"/>
                  </a:cubicBezTo>
                  <a:cubicBezTo>
                    <a:pt x="0" y="785"/>
                    <a:pt x="69" y="1125"/>
                    <a:pt x="295" y="1351"/>
                  </a:cubicBezTo>
                  <a:cubicBezTo>
                    <a:pt x="446" y="1502"/>
                    <a:pt x="649" y="1583"/>
                    <a:pt x="855" y="1583"/>
                  </a:cubicBezTo>
                  <a:cubicBezTo>
                    <a:pt x="956" y="1583"/>
                    <a:pt x="1059" y="1563"/>
                    <a:pt x="1156" y="1523"/>
                  </a:cubicBezTo>
                  <a:cubicBezTo>
                    <a:pt x="1453" y="1400"/>
                    <a:pt x="1646" y="1111"/>
                    <a:pt x="1644" y="792"/>
                  </a:cubicBezTo>
                  <a:cubicBezTo>
                    <a:pt x="1644" y="355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69"/>
            <p:cNvSpPr/>
            <p:nvPr/>
          </p:nvSpPr>
          <p:spPr>
            <a:xfrm>
              <a:off x="3436726" y="1769331"/>
              <a:ext cx="66895" cy="64395"/>
            </a:xfrm>
            <a:custGeom>
              <a:rect b="b" l="l" r="r" t="t"/>
              <a:pathLst>
                <a:path extrusionOk="0" h="1880" w="1953">
                  <a:moveTo>
                    <a:pt x="1013" y="1"/>
                  </a:moveTo>
                  <a:cubicBezTo>
                    <a:pt x="634" y="1"/>
                    <a:pt x="291" y="230"/>
                    <a:pt x="145" y="580"/>
                  </a:cubicBezTo>
                  <a:cubicBezTo>
                    <a:pt x="0" y="931"/>
                    <a:pt x="80" y="1335"/>
                    <a:pt x="349" y="1604"/>
                  </a:cubicBezTo>
                  <a:cubicBezTo>
                    <a:pt x="528" y="1783"/>
                    <a:pt x="768" y="1879"/>
                    <a:pt x="1012" y="1879"/>
                  </a:cubicBezTo>
                  <a:cubicBezTo>
                    <a:pt x="1133" y="1879"/>
                    <a:pt x="1256" y="1855"/>
                    <a:pt x="1372" y="1807"/>
                  </a:cubicBezTo>
                  <a:cubicBezTo>
                    <a:pt x="1724" y="1661"/>
                    <a:pt x="1953" y="1320"/>
                    <a:pt x="1953" y="940"/>
                  </a:cubicBezTo>
                  <a:cubicBezTo>
                    <a:pt x="1953" y="422"/>
                    <a:pt x="1532" y="1"/>
                    <a:pt x="10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69"/>
            <p:cNvSpPr/>
            <p:nvPr/>
          </p:nvSpPr>
          <p:spPr>
            <a:xfrm>
              <a:off x="3334171" y="1721959"/>
              <a:ext cx="23840" cy="20346"/>
            </a:xfrm>
            <a:custGeom>
              <a:rect b="b" l="l" r="r" t="t"/>
              <a:pathLst>
                <a:path extrusionOk="0" h="594" w="696">
                  <a:moveTo>
                    <a:pt x="400" y="0"/>
                  </a:moveTo>
                  <a:cubicBezTo>
                    <a:pt x="399" y="0"/>
                    <a:pt x="399" y="0"/>
                    <a:pt x="398" y="0"/>
                  </a:cubicBezTo>
                  <a:cubicBezTo>
                    <a:pt x="134" y="0"/>
                    <a:pt x="1" y="319"/>
                    <a:pt x="188" y="506"/>
                  </a:cubicBezTo>
                  <a:cubicBezTo>
                    <a:pt x="248" y="567"/>
                    <a:pt x="323" y="594"/>
                    <a:pt x="396" y="594"/>
                  </a:cubicBezTo>
                  <a:cubicBezTo>
                    <a:pt x="549" y="594"/>
                    <a:pt x="695" y="475"/>
                    <a:pt x="694" y="297"/>
                  </a:cubicBezTo>
                  <a:cubicBezTo>
                    <a:pt x="694" y="133"/>
                    <a:pt x="564" y="0"/>
                    <a:pt x="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69"/>
            <p:cNvSpPr/>
            <p:nvPr/>
          </p:nvSpPr>
          <p:spPr>
            <a:xfrm>
              <a:off x="3135673" y="1779504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6" y="193"/>
                    <a:pt x="123" y="488"/>
                  </a:cubicBezTo>
                  <a:cubicBezTo>
                    <a:pt x="1" y="783"/>
                    <a:pt x="70" y="1125"/>
                    <a:pt x="296" y="1351"/>
                  </a:cubicBezTo>
                  <a:cubicBezTo>
                    <a:pt x="447" y="1502"/>
                    <a:pt x="649" y="1582"/>
                    <a:pt x="854" y="1582"/>
                  </a:cubicBezTo>
                  <a:cubicBezTo>
                    <a:pt x="956" y="1582"/>
                    <a:pt x="1059" y="1562"/>
                    <a:pt x="1157" y="1522"/>
                  </a:cubicBezTo>
                  <a:cubicBezTo>
                    <a:pt x="1453" y="1399"/>
                    <a:pt x="1645" y="1111"/>
                    <a:pt x="1645" y="791"/>
                  </a:cubicBezTo>
                  <a:cubicBezTo>
                    <a:pt x="1645" y="354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69"/>
            <p:cNvSpPr/>
            <p:nvPr/>
          </p:nvSpPr>
          <p:spPr>
            <a:xfrm>
              <a:off x="3373254" y="2063978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2" y="0"/>
                  </a:moveTo>
                  <a:cubicBezTo>
                    <a:pt x="402" y="0"/>
                    <a:pt x="185" y="145"/>
                    <a:pt x="94" y="367"/>
                  </a:cubicBezTo>
                  <a:cubicBezTo>
                    <a:pt x="1" y="589"/>
                    <a:pt x="52" y="843"/>
                    <a:pt x="223" y="1012"/>
                  </a:cubicBezTo>
                  <a:cubicBezTo>
                    <a:pt x="336" y="1126"/>
                    <a:pt x="487" y="1187"/>
                    <a:pt x="641" y="1187"/>
                  </a:cubicBezTo>
                  <a:cubicBezTo>
                    <a:pt x="717" y="1187"/>
                    <a:pt x="794" y="1172"/>
                    <a:pt x="868" y="1141"/>
                  </a:cubicBezTo>
                  <a:cubicBezTo>
                    <a:pt x="1090" y="1050"/>
                    <a:pt x="1235" y="834"/>
                    <a:pt x="1235" y="595"/>
                  </a:cubicBezTo>
                  <a:cubicBezTo>
                    <a:pt x="1235" y="267"/>
                    <a:pt x="970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69"/>
            <p:cNvSpPr/>
            <p:nvPr/>
          </p:nvSpPr>
          <p:spPr>
            <a:xfrm>
              <a:off x="3124815" y="2463577"/>
              <a:ext cx="19832" cy="16955"/>
            </a:xfrm>
            <a:custGeom>
              <a:rect b="b" l="l" r="r" t="t"/>
              <a:pathLst>
                <a:path extrusionOk="0" h="495" w="579">
                  <a:moveTo>
                    <a:pt x="334" y="1"/>
                  </a:moveTo>
                  <a:cubicBezTo>
                    <a:pt x="333" y="1"/>
                    <a:pt x="332" y="1"/>
                    <a:pt x="331" y="1"/>
                  </a:cubicBezTo>
                  <a:cubicBezTo>
                    <a:pt x="330" y="1"/>
                    <a:pt x="330" y="1"/>
                    <a:pt x="329" y="1"/>
                  </a:cubicBezTo>
                  <a:cubicBezTo>
                    <a:pt x="110" y="1"/>
                    <a:pt x="1" y="266"/>
                    <a:pt x="156" y="421"/>
                  </a:cubicBezTo>
                  <a:cubicBezTo>
                    <a:pt x="206" y="472"/>
                    <a:pt x="269" y="495"/>
                    <a:pt x="330" y="495"/>
                  </a:cubicBezTo>
                  <a:cubicBezTo>
                    <a:pt x="457" y="495"/>
                    <a:pt x="578" y="396"/>
                    <a:pt x="578" y="248"/>
                  </a:cubicBezTo>
                  <a:cubicBezTo>
                    <a:pt x="578" y="111"/>
                    <a:pt x="469" y="1"/>
                    <a:pt x="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69"/>
            <p:cNvSpPr/>
            <p:nvPr/>
          </p:nvSpPr>
          <p:spPr>
            <a:xfrm>
              <a:off x="3282277" y="2514375"/>
              <a:ext cx="31684" cy="27128"/>
            </a:xfrm>
            <a:custGeom>
              <a:rect b="b" l="l" r="r" t="t"/>
              <a:pathLst>
                <a:path extrusionOk="0" h="792" w="925">
                  <a:moveTo>
                    <a:pt x="529" y="0"/>
                  </a:moveTo>
                  <a:cubicBezTo>
                    <a:pt x="177" y="0"/>
                    <a:pt x="0" y="425"/>
                    <a:pt x="249" y="675"/>
                  </a:cubicBezTo>
                  <a:cubicBezTo>
                    <a:pt x="330" y="756"/>
                    <a:pt x="429" y="792"/>
                    <a:pt x="526" y="792"/>
                  </a:cubicBezTo>
                  <a:cubicBezTo>
                    <a:pt x="729" y="792"/>
                    <a:pt x="924" y="634"/>
                    <a:pt x="924" y="395"/>
                  </a:cubicBezTo>
                  <a:cubicBezTo>
                    <a:pt x="924" y="177"/>
                    <a:pt x="748" y="0"/>
                    <a:pt x="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69"/>
            <p:cNvSpPr/>
            <p:nvPr/>
          </p:nvSpPr>
          <p:spPr>
            <a:xfrm>
              <a:off x="2889016" y="2405997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0" y="0"/>
                  </a:moveTo>
                  <a:cubicBezTo>
                    <a:pt x="400" y="0"/>
                    <a:pt x="185" y="145"/>
                    <a:pt x="92" y="367"/>
                  </a:cubicBezTo>
                  <a:cubicBezTo>
                    <a:pt x="0" y="589"/>
                    <a:pt x="51" y="843"/>
                    <a:pt x="220" y="1014"/>
                  </a:cubicBezTo>
                  <a:cubicBezTo>
                    <a:pt x="334" y="1127"/>
                    <a:pt x="486" y="1187"/>
                    <a:pt x="640" y="1187"/>
                  </a:cubicBezTo>
                  <a:cubicBezTo>
                    <a:pt x="716" y="1187"/>
                    <a:pt x="794" y="1172"/>
                    <a:pt x="867" y="1141"/>
                  </a:cubicBezTo>
                  <a:cubicBezTo>
                    <a:pt x="1089" y="1050"/>
                    <a:pt x="1234" y="834"/>
                    <a:pt x="1234" y="593"/>
                  </a:cubicBezTo>
                  <a:cubicBezTo>
                    <a:pt x="1234" y="265"/>
                    <a:pt x="968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69"/>
            <p:cNvSpPr/>
            <p:nvPr/>
          </p:nvSpPr>
          <p:spPr>
            <a:xfrm>
              <a:off x="2902032" y="2531296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5" y="193"/>
                    <a:pt x="123" y="488"/>
                  </a:cubicBezTo>
                  <a:cubicBezTo>
                    <a:pt x="1" y="783"/>
                    <a:pt x="68" y="1125"/>
                    <a:pt x="294" y="1351"/>
                  </a:cubicBezTo>
                  <a:cubicBezTo>
                    <a:pt x="445" y="1502"/>
                    <a:pt x="647" y="1582"/>
                    <a:pt x="853" y="1582"/>
                  </a:cubicBezTo>
                  <a:cubicBezTo>
                    <a:pt x="955" y="1582"/>
                    <a:pt x="1058" y="1562"/>
                    <a:pt x="1157" y="1522"/>
                  </a:cubicBezTo>
                  <a:cubicBezTo>
                    <a:pt x="1452" y="1400"/>
                    <a:pt x="1645" y="1111"/>
                    <a:pt x="1645" y="791"/>
                  </a:cubicBezTo>
                  <a:cubicBezTo>
                    <a:pt x="1645" y="355"/>
                    <a:pt x="1290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69"/>
            <p:cNvSpPr/>
            <p:nvPr/>
          </p:nvSpPr>
          <p:spPr>
            <a:xfrm>
              <a:off x="4126963" y="2165094"/>
              <a:ext cx="78198" cy="74328"/>
            </a:xfrm>
            <a:custGeom>
              <a:rect b="b" l="l" r="r" t="t"/>
              <a:pathLst>
                <a:path extrusionOk="0" h="2170" w="2283">
                  <a:moveTo>
                    <a:pt x="1116" y="0"/>
                  </a:moveTo>
                  <a:cubicBezTo>
                    <a:pt x="1003" y="0"/>
                    <a:pt x="889" y="18"/>
                    <a:pt x="776" y="55"/>
                  </a:cubicBezTo>
                  <a:cubicBezTo>
                    <a:pt x="360" y="191"/>
                    <a:pt x="66" y="567"/>
                    <a:pt x="34" y="1004"/>
                  </a:cubicBezTo>
                  <a:cubicBezTo>
                    <a:pt x="1" y="1442"/>
                    <a:pt x="236" y="1855"/>
                    <a:pt x="627" y="2053"/>
                  </a:cubicBezTo>
                  <a:cubicBezTo>
                    <a:pt x="782" y="2131"/>
                    <a:pt x="950" y="2169"/>
                    <a:pt x="1116" y="2169"/>
                  </a:cubicBezTo>
                  <a:cubicBezTo>
                    <a:pt x="1371" y="2169"/>
                    <a:pt x="1622" y="2080"/>
                    <a:pt x="1823" y="1907"/>
                  </a:cubicBezTo>
                  <a:cubicBezTo>
                    <a:pt x="2155" y="1621"/>
                    <a:pt x="2283" y="1162"/>
                    <a:pt x="2145" y="745"/>
                  </a:cubicBezTo>
                  <a:cubicBezTo>
                    <a:pt x="1995" y="289"/>
                    <a:pt x="1571" y="0"/>
                    <a:pt x="111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69"/>
            <p:cNvSpPr/>
            <p:nvPr/>
          </p:nvSpPr>
          <p:spPr>
            <a:xfrm>
              <a:off x="4216467" y="2085386"/>
              <a:ext cx="43364" cy="39459"/>
            </a:xfrm>
            <a:custGeom>
              <a:rect b="b" l="l" r="r" t="t"/>
              <a:pathLst>
                <a:path extrusionOk="0" h="1152" w="1266">
                  <a:moveTo>
                    <a:pt x="591" y="1"/>
                  </a:moveTo>
                  <a:cubicBezTo>
                    <a:pt x="531" y="1"/>
                    <a:pt x="471" y="10"/>
                    <a:pt x="411" y="29"/>
                  </a:cubicBezTo>
                  <a:cubicBezTo>
                    <a:pt x="191" y="103"/>
                    <a:pt x="35" y="300"/>
                    <a:pt x="19" y="533"/>
                  </a:cubicBezTo>
                  <a:cubicBezTo>
                    <a:pt x="1" y="763"/>
                    <a:pt x="125" y="983"/>
                    <a:pt x="333" y="1088"/>
                  </a:cubicBezTo>
                  <a:cubicBezTo>
                    <a:pt x="419" y="1132"/>
                    <a:pt x="508" y="1151"/>
                    <a:pt x="593" y="1151"/>
                  </a:cubicBezTo>
                  <a:cubicBezTo>
                    <a:pt x="957" y="1151"/>
                    <a:pt x="1266" y="789"/>
                    <a:pt x="1136" y="395"/>
                  </a:cubicBezTo>
                  <a:cubicBezTo>
                    <a:pt x="1056" y="153"/>
                    <a:pt x="833" y="1"/>
                    <a:pt x="59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69"/>
            <p:cNvSpPr/>
            <p:nvPr/>
          </p:nvSpPr>
          <p:spPr>
            <a:xfrm>
              <a:off x="4072603" y="2068499"/>
              <a:ext cx="37061" cy="30690"/>
            </a:xfrm>
            <a:custGeom>
              <a:rect b="b" l="l" r="r" t="t"/>
              <a:pathLst>
                <a:path extrusionOk="0" h="896" w="1082">
                  <a:moveTo>
                    <a:pt x="556" y="0"/>
                  </a:moveTo>
                  <a:cubicBezTo>
                    <a:pt x="510" y="0"/>
                    <a:pt x="463" y="7"/>
                    <a:pt x="417" y="22"/>
                  </a:cubicBezTo>
                  <a:cubicBezTo>
                    <a:pt x="39" y="147"/>
                    <a:pt x="0" y="666"/>
                    <a:pt x="355" y="846"/>
                  </a:cubicBezTo>
                  <a:cubicBezTo>
                    <a:pt x="422" y="880"/>
                    <a:pt x="491" y="895"/>
                    <a:pt x="557" y="895"/>
                  </a:cubicBezTo>
                  <a:cubicBezTo>
                    <a:pt x="841" y="895"/>
                    <a:pt x="1082" y="614"/>
                    <a:pt x="981" y="307"/>
                  </a:cubicBezTo>
                  <a:cubicBezTo>
                    <a:pt x="919" y="119"/>
                    <a:pt x="744" y="0"/>
                    <a:pt x="55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69"/>
            <p:cNvSpPr/>
            <p:nvPr/>
          </p:nvSpPr>
          <p:spPr>
            <a:xfrm>
              <a:off x="4086305" y="1870104"/>
              <a:ext cx="112656" cy="107142"/>
            </a:xfrm>
            <a:custGeom>
              <a:rect b="b" l="l" r="r" t="t"/>
              <a:pathLst>
                <a:path extrusionOk="0" h="3128" w="3289">
                  <a:moveTo>
                    <a:pt x="1606" y="0"/>
                  </a:moveTo>
                  <a:cubicBezTo>
                    <a:pt x="1444" y="0"/>
                    <a:pt x="1279" y="26"/>
                    <a:pt x="1117" y="79"/>
                  </a:cubicBezTo>
                  <a:cubicBezTo>
                    <a:pt x="517" y="277"/>
                    <a:pt x="94" y="817"/>
                    <a:pt x="48" y="1448"/>
                  </a:cubicBezTo>
                  <a:cubicBezTo>
                    <a:pt x="0" y="2078"/>
                    <a:pt x="339" y="2674"/>
                    <a:pt x="903" y="2959"/>
                  </a:cubicBezTo>
                  <a:cubicBezTo>
                    <a:pt x="1126" y="3072"/>
                    <a:pt x="1367" y="3127"/>
                    <a:pt x="1607" y="3127"/>
                  </a:cubicBezTo>
                  <a:cubicBezTo>
                    <a:pt x="1973" y="3127"/>
                    <a:pt x="2337" y="2998"/>
                    <a:pt x="2627" y="2749"/>
                  </a:cubicBezTo>
                  <a:cubicBezTo>
                    <a:pt x="3106" y="2336"/>
                    <a:pt x="3289" y="1675"/>
                    <a:pt x="3091" y="1075"/>
                  </a:cubicBezTo>
                  <a:cubicBezTo>
                    <a:pt x="2875" y="418"/>
                    <a:pt x="2263" y="0"/>
                    <a:pt x="160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69"/>
            <p:cNvSpPr/>
            <p:nvPr/>
          </p:nvSpPr>
          <p:spPr>
            <a:xfrm>
              <a:off x="4263086" y="2208459"/>
              <a:ext cx="27813" cy="22983"/>
            </a:xfrm>
            <a:custGeom>
              <a:rect b="b" l="l" r="r" t="t"/>
              <a:pathLst>
                <a:path extrusionOk="0" h="671" w="812">
                  <a:moveTo>
                    <a:pt x="418" y="0"/>
                  </a:moveTo>
                  <a:cubicBezTo>
                    <a:pt x="383" y="0"/>
                    <a:pt x="348" y="6"/>
                    <a:pt x="314" y="17"/>
                  </a:cubicBezTo>
                  <a:cubicBezTo>
                    <a:pt x="29" y="110"/>
                    <a:pt x="1" y="499"/>
                    <a:pt x="267" y="634"/>
                  </a:cubicBezTo>
                  <a:cubicBezTo>
                    <a:pt x="318" y="659"/>
                    <a:pt x="370" y="671"/>
                    <a:pt x="419" y="671"/>
                  </a:cubicBezTo>
                  <a:cubicBezTo>
                    <a:pt x="632" y="671"/>
                    <a:pt x="811" y="460"/>
                    <a:pt x="736" y="231"/>
                  </a:cubicBezTo>
                  <a:cubicBezTo>
                    <a:pt x="689" y="89"/>
                    <a:pt x="558" y="0"/>
                    <a:pt x="41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69"/>
            <p:cNvSpPr/>
            <p:nvPr/>
          </p:nvSpPr>
          <p:spPr>
            <a:xfrm>
              <a:off x="4231539" y="2327763"/>
              <a:ext cx="66690" cy="63401"/>
            </a:xfrm>
            <a:custGeom>
              <a:rect b="b" l="l" r="r" t="t"/>
              <a:pathLst>
                <a:path extrusionOk="0" h="1851" w="1947">
                  <a:moveTo>
                    <a:pt x="950" y="1"/>
                  </a:moveTo>
                  <a:cubicBezTo>
                    <a:pt x="854" y="1"/>
                    <a:pt x="757" y="16"/>
                    <a:pt x="661" y="47"/>
                  </a:cubicBezTo>
                  <a:cubicBezTo>
                    <a:pt x="306" y="164"/>
                    <a:pt x="56" y="484"/>
                    <a:pt x="28" y="857"/>
                  </a:cubicBezTo>
                  <a:cubicBezTo>
                    <a:pt x="1" y="1230"/>
                    <a:pt x="200" y="1583"/>
                    <a:pt x="534" y="1751"/>
                  </a:cubicBezTo>
                  <a:cubicBezTo>
                    <a:pt x="666" y="1818"/>
                    <a:pt x="809" y="1851"/>
                    <a:pt x="951" y="1851"/>
                  </a:cubicBezTo>
                  <a:cubicBezTo>
                    <a:pt x="1168" y="1851"/>
                    <a:pt x="1383" y="1774"/>
                    <a:pt x="1554" y="1627"/>
                  </a:cubicBezTo>
                  <a:cubicBezTo>
                    <a:pt x="1838" y="1383"/>
                    <a:pt x="1946" y="992"/>
                    <a:pt x="1829" y="637"/>
                  </a:cubicBezTo>
                  <a:cubicBezTo>
                    <a:pt x="1701" y="247"/>
                    <a:pt x="1338" y="1"/>
                    <a:pt x="95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69"/>
            <p:cNvSpPr/>
            <p:nvPr/>
          </p:nvSpPr>
          <p:spPr>
            <a:xfrm>
              <a:off x="4123024" y="2357700"/>
              <a:ext cx="38363" cy="31752"/>
            </a:xfrm>
            <a:custGeom>
              <a:rect b="b" l="l" r="r" t="t"/>
              <a:pathLst>
                <a:path extrusionOk="0" h="927" w="1120">
                  <a:moveTo>
                    <a:pt x="576" y="0"/>
                  </a:moveTo>
                  <a:cubicBezTo>
                    <a:pt x="528" y="0"/>
                    <a:pt x="479" y="8"/>
                    <a:pt x="432" y="23"/>
                  </a:cubicBezTo>
                  <a:cubicBezTo>
                    <a:pt x="41" y="152"/>
                    <a:pt x="0" y="690"/>
                    <a:pt x="369" y="875"/>
                  </a:cubicBezTo>
                  <a:cubicBezTo>
                    <a:pt x="438" y="911"/>
                    <a:pt x="509" y="926"/>
                    <a:pt x="578" y="926"/>
                  </a:cubicBezTo>
                  <a:cubicBezTo>
                    <a:pt x="871" y="926"/>
                    <a:pt x="1120" y="635"/>
                    <a:pt x="1016" y="318"/>
                  </a:cubicBezTo>
                  <a:cubicBezTo>
                    <a:pt x="952" y="124"/>
                    <a:pt x="770" y="0"/>
                    <a:pt x="5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69"/>
            <p:cNvSpPr/>
            <p:nvPr/>
          </p:nvSpPr>
          <p:spPr>
            <a:xfrm>
              <a:off x="4192147" y="2443676"/>
              <a:ext cx="26409" cy="21853"/>
            </a:xfrm>
            <a:custGeom>
              <a:rect b="b" l="l" r="r" t="t"/>
              <a:pathLst>
                <a:path extrusionOk="0" h="638" w="771">
                  <a:moveTo>
                    <a:pt x="396" y="1"/>
                  </a:moveTo>
                  <a:cubicBezTo>
                    <a:pt x="363" y="1"/>
                    <a:pt x="329" y="6"/>
                    <a:pt x="296" y="17"/>
                  </a:cubicBezTo>
                  <a:cubicBezTo>
                    <a:pt x="28" y="105"/>
                    <a:pt x="1" y="475"/>
                    <a:pt x="252" y="603"/>
                  </a:cubicBezTo>
                  <a:cubicBezTo>
                    <a:pt x="300" y="627"/>
                    <a:pt x="349" y="638"/>
                    <a:pt x="396" y="638"/>
                  </a:cubicBezTo>
                  <a:cubicBezTo>
                    <a:pt x="599" y="638"/>
                    <a:pt x="770" y="438"/>
                    <a:pt x="699" y="219"/>
                  </a:cubicBezTo>
                  <a:cubicBezTo>
                    <a:pt x="654" y="86"/>
                    <a:pt x="530" y="1"/>
                    <a:pt x="3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69"/>
            <p:cNvSpPr/>
            <p:nvPr/>
          </p:nvSpPr>
          <p:spPr>
            <a:xfrm>
              <a:off x="4127340" y="1981565"/>
              <a:ext cx="212982" cy="137969"/>
            </a:xfrm>
            <a:custGeom>
              <a:rect b="b" l="l" r="r" t="t"/>
              <a:pathLst>
                <a:path extrusionOk="0" h="4028" w="6218">
                  <a:moveTo>
                    <a:pt x="3613" y="0"/>
                  </a:moveTo>
                  <a:cubicBezTo>
                    <a:pt x="3011" y="0"/>
                    <a:pt x="2409" y="165"/>
                    <a:pt x="1866" y="434"/>
                  </a:cubicBezTo>
                  <a:cubicBezTo>
                    <a:pt x="1346" y="691"/>
                    <a:pt x="869" y="1049"/>
                    <a:pt x="529" y="1520"/>
                  </a:cubicBezTo>
                  <a:cubicBezTo>
                    <a:pt x="190" y="1988"/>
                    <a:pt x="0" y="2578"/>
                    <a:pt x="64" y="3155"/>
                  </a:cubicBezTo>
                  <a:cubicBezTo>
                    <a:pt x="103" y="3493"/>
                    <a:pt x="261" y="3856"/>
                    <a:pt x="578" y="3981"/>
                  </a:cubicBezTo>
                  <a:cubicBezTo>
                    <a:pt x="658" y="4013"/>
                    <a:pt x="741" y="4028"/>
                    <a:pt x="823" y="4028"/>
                  </a:cubicBezTo>
                  <a:cubicBezTo>
                    <a:pt x="1101" y="4028"/>
                    <a:pt x="1384" y="3869"/>
                    <a:pt x="1611" y="3692"/>
                  </a:cubicBezTo>
                  <a:cubicBezTo>
                    <a:pt x="1897" y="3471"/>
                    <a:pt x="2155" y="3213"/>
                    <a:pt x="2448" y="3002"/>
                  </a:cubicBezTo>
                  <a:cubicBezTo>
                    <a:pt x="2742" y="2789"/>
                    <a:pt x="3082" y="2620"/>
                    <a:pt x="3443" y="2611"/>
                  </a:cubicBezTo>
                  <a:cubicBezTo>
                    <a:pt x="3454" y="2611"/>
                    <a:pt x="3465" y="2611"/>
                    <a:pt x="3476" y="2611"/>
                  </a:cubicBezTo>
                  <a:cubicBezTo>
                    <a:pt x="3859" y="2611"/>
                    <a:pt x="4218" y="2783"/>
                    <a:pt x="4581" y="2908"/>
                  </a:cubicBezTo>
                  <a:cubicBezTo>
                    <a:pt x="4792" y="2981"/>
                    <a:pt x="5024" y="3038"/>
                    <a:pt x="5247" y="3038"/>
                  </a:cubicBezTo>
                  <a:cubicBezTo>
                    <a:pt x="5415" y="3038"/>
                    <a:pt x="5580" y="3006"/>
                    <a:pt x="5728" y="2923"/>
                  </a:cubicBezTo>
                  <a:cubicBezTo>
                    <a:pt x="6006" y="2767"/>
                    <a:pt x="6173" y="2449"/>
                    <a:pt x="6195" y="2129"/>
                  </a:cubicBezTo>
                  <a:cubicBezTo>
                    <a:pt x="6218" y="1810"/>
                    <a:pt x="6110" y="1491"/>
                    <a:pt x="5945" y="1217"/>
                  </a:cubicBezTo>
                  <a:cubicBezTo>
                    <a:pt x="5551" y="567"/>
                    <a:pt x="4831" y="146"/>
                    <a:pt x="4079" y="34"/>
                  </a:cubicBezTo>
                  <a:cubicBezTo>
                    <a:pt x="3925" y="11"/>
                    <a:pt x="3769" y="0"/>
                    <a:pt x="361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69"/>
            <p:cNvSpPr/>
            <p:nvPr/>
          </p:nvSpPr>
          <p:spPr>
            <a:xfrm>
              <a:off x="3895994" y="1929637"/>
              <a:ext cx="121220" cy="85083"/>
            </a:xfrm>
            <a:custGeom>
              <a:rect b="b" l="l" r="r" t="t"/>
              <a:pathLst>
                <a:path extrusionOk="0" h="2484" w="3539">
                  <a:moveTo>
                    <a:pt x="1928" y="1"/>
                  </a:moveTo>
                  <a:cubicBezTo>
                    <a:pt x="1847" y="1"/>
                    <a:pt x="1765" y="7"/>
                    <a:pt x="1685" y="18"/>
                  </a:cubicBezTo>
                  <a:cubicBezTo>
                    <a:pt x="1284" y="75"/>
                    <a:pt x="912" y="259"/>
                    <a:pt x="568" y="475"/>
                  </a:cubicBezTo>
                  <a:cubicBezTo>
                    <a:pt x="417" y="568"/>
                    <a:pt x="267" y="673"/>
                    <a:pt x="161" y="816"/>
                  </a:cubicBezTo>
                  <a:cubicBezTo>
                    <a:pt x="56" y="960"/>
                    <a:pt x="1" y="1152"/>
                    <a:pt x="59" y="1319"/>
                  </a:cubicBezTo>
                  <a:cubicBezTo>
                    <a:pt x="156" y="1595"/>
                    <a:pt x="496" y="1692"/>
                    <a:pt x="788" y="1706"/>
                  </a:cubicBezTo>
                  <a:cubicBezTo>
                    <a:pt x="1080" y="1719"/>
                    <a:pt x="1399" y="1697"/>
                    <a:pt x="1633" y="1872"/>
                  </a:cubicBezTo>
                  <a:cubicBezTo>
                    <a:pt x="1765" y="1968"/>
                    <a:pt x="1848" y="2113"/>
                    <a:pt x="1964" y="2227"/>
                  </a:cubicBezTo>
                  <a:cubicBezTo>
                    <a:pt x="2132" y="2394"/>
                    <a:pt x="2371" y="2484"/>
                    <a:pt x="2608" y="2484"/>
                  </a:cubicBezTo>
                  <a:cubicBezTo>
                    <a:pt x="2743" y="2484"/>
                    <a:pt x="2876" y="2455"/>
                    <a:pt x="2997" y="2396"/>
                  </a:cubicBezTo>
                  <a:cubicBezTo>
                    <a:pt x="3331" y="2231"/>
                    <a:pt x="3539" y="1844"/>
                    <a:pt x="3493" y="1474"/>
                  </a:cubicBezTo>
                  <a:cubicBezTo>
                    <a:pt x="3461" y="1230"/>
                    <a:pt x="3331" y="1008"/>
                    <a:pt x="3201" y="798"/>
                  </a:cubicBezTo>
                  <a:cubicBezTo>
                    <a:pt x="3093" y="623"/>
                    <a:pt x="2979" y="448"/>
                    <a:pt x="2825" y="312"/>
                  </a:cubicBezTo>
                  <a:cubicBezTo>
                    <a:pt x="2581" y="97"/>
                    <a:pt x="2254" y="1"/>
                    <a:pt x="192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69"/>
            <p:cNvSpPr/>
            <p:nvPr/>
          </p:nvSpPr>
          <p:spPr>
            <a:xfrm>
              <a:off x="4040234" y="1703256"/>
              <a:ext cx="382498" cy="250489"/>
            </a:xfrm>
            <a:custGeom>
              <a:rect b="b" l="l" r="r" t="t"/>
              <a:pathLst>
                <a:path extrusionOk="0" h="7313" w="11167">
                  <a:moveTo>
                    <a:pt x="7520" y="1"/>
                  </a:moveTo>
                  <a:cubicBezTo>
                    <a:pt x="7451" y="1"/>
                    <a:pt x="7383" y="2"/>
                    <a:pt x="7315" y="4"/>
                  </a:cubicBezTo>
                  <a:cubicBezTo>
                    <a:pt x="6144" y="38"/>
                    <a:pt x="4932" y="184"/>
                    <a:pt x="3874" y="654"/>
                  </a:cubicBezTo>
                  <a:cubicBezTo>
                    <a:pt x="3772" y="645"/>
                    <a:pt x="3669" y="640"/>
                    <a:pt x="3566" y="640"/>
                  </a:cubicBezTo>
                  <a:cubicBezTo>
                    <a:pt x="2310" y="640"/>
                    <a:pt x="1054" y="1315"/>
                    <a:pt x="408" y="2400"/>
                  </a:cubicBezTo>
                  <a:cubicBezTo>
                    <a:pt x="152" y="2830"/>
                    <a:pt x="0" y="3414"/>
                    <a:pt x="309" y="3808"/>
                  </a:cubicBezTo>
                  <a:cubicBezTo>
                    <a:pt x="535" y="4097"/>
                    <a:pt x="937" y="4182"/>
                    <a:pt x="1306" y="4182"/>
                  </a:cubicBezTo>
                  <a:cubicBezTo>
                    <a:pt x="1313" y="4182"/>
                    <a:pt x="1319" y="4182"/>
                    <a:pt x="1326" y="4182"/>
                  </a:cubicBezTo>
                  <a:cubicBezTo>
                    <a:pt x="2005" y="4176"/>
                    <a:pt x="2663" y="3962"/>
                    <a:pt x="3331" y="3845"/>
                  </a:cubicBezTo>
                  <a:cubicBezTo>
                    <a:pt x="3579" y="3801"/>
                    <a:pt x="3832" y="3771"/>
                    <a:pt x="4084" y="3771"/>
                  </a:cubicBezTo>
                  <a:cubicBezTo>
                    <a:pt x="4314" y="3771"/>
                    <a:pt x="4543" y="3796"/>
                    <a:pt x="4764" y="3860"/>
                  </a:cubicBezTo>
                  <a:cubicBezTo>
                    <a:pt x="5274" y="4008"/>
                    <a:pt x="5700" y="4345"/>
                    <a:pt x="6097" y="4704"/>
                  </a:cubicBezTo>
                  <a:cubicBezTo>
                    <a:pt x="6156" y="5094"/>
                    <a:pt x="6165" y="5492"/>
                    <a:pt x="6263" y="5875"/>
                  </a:cubicBezTo>
                  <a:cubicBezTo>
                    <a:pt x="6327" y="6129"/>
                    <a:pt x="6451" y="6397"/>
                    <a:pt x="6693" y="6500"/>
                  </a:cubicBezTo>
                  <a:cubicBezTo>
                    <a:pt x="6760" y="6529"/>
                    <a:pt x="6832" y="6542"/>
                    <a:pt x="6905" y="6542"/>
                  </a:cubicBezTo>
                  <a:cubicBezTo>
                    <a:pt x="7040" y="6542"/>
                    <a:pt x="7176" y="6496"/>
                    <a:pt x="7289" y="6419"/>
                  </a:cubicBezTo>
                  <a:cubicBezTo>
                    <a:pt x="7410" y="6334"/>
                    <a:pt x="7509" y="6221"/>
                    <a:pt x="7581" y="6091"/>
                  </a:cubicBezTo>
                  <a:lnTo>
                    <a:pt x="8260" y="6728"/>
                  </a:lnTo>
                  <a:cubicBezTo>
                    <a:pt x="8534" y="6985"/>
                    <a:pt x="8834" y="7253"/>
                    <a:pt x="9205" y="7304"/>
                  </a:cubicBezTo>
                  <a:cubicBezTo>
                    <a:pt x="9247" y="7310"/>
                    <a:pt x="9289" y="7312"/>
                    <a:pt x="9330" y="7312"/>
                  </a:cubicBezTo>
                  <a:cubicBezTo>
                    <a:pt x="9837" y="7312"/>
                    <a:pt x="10281" y="6901"/>
                    <a:pt x="10580" y="6474"/>
                  </a:cubicBezTo>
                  <a:cubicBezTo>
                    <a:pt x="10870" y="6060"/>
                    <a:pt x="11103" y="5588"/>
                    <a:pt x="11134" y="5083"/>
                  </a:cubicBezTo>
                  <a:cubicBezTo>
                    <a:pt x="11167" y="4579"/>
                    <a:pt x="10966" y="4038"/>
                    <a:pt x="10544" y="3760"/>
                  </a:cubicBezTo>
                  <a:cubicBezTo>
                    <a:pt x="10194" y="3526"/>
                    <a:pt x="9720" y="3484"/>
                    <a:pt x="9440" y="3173"/>
                  </a:cubicBezTo>
                  <a:cubicBezTo>
                    <a:pt x="9174" y="2878"/>
                    <a:pt x="9163" y="2440"/>
                    <a:pt x="9180" y="2045"/>
                  </a:cubicBezTo>
                  <a:cubicBezTo>
                    <a:pt x="9204" y="1472"/>
                    <a:pt x="9231" y="825"/>
                    <a:pt x="8835" y="410"/>
                  </a:cubicBezTo>
                  <a:cubicBezTo>
                    <a:pt x="8509" y="66"/>
                    <a:pt x="8004" y="1"/>
                    <a:pt x="75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69"/>
            <p:cNvSpPr/>
            <p:nvPr/>
          </p:nvSpPr>
          <p:spPr>
            <a:xfrm>
              <a:off x="4393625" y="1970158"/>
              <a:ext cx="61860" cy="83610"/>
            </a:xfrm>
            <a:custGeom>
              <a:rect b="b" l="l" r="r" t="t"/>
              <a:pathLst>
                <a:path extrusionOk="0" h="2441" w="1806">
                  <a:moveTo>
                    <a:pt x="1037" y="1"/>
                  </a:moveTo>
                  <a:cubicBezTo>
                    <a:pt x="734" y="1"/>
                    <a:pt x="417" y="184"/>
                    <a:pt x="248" y="449"/>
                  </a:cubicBezTo>
                  <a:cubicBezTo>
                    <a:pt x="8" y="824"/>
                    <a:pt x="1" y="1302"/>
                    <a:pt x="56" y="1743"/>
                  </a:cubicBezTo>
                  <a:cubicBezTo>
                    <a:pt x="89" y="2013"/>
                    <a:pt x="179" y="2323"/>
                    <a:pt x="435" y="2416"/>
                  </a:cubicBezTo>
                  <a:cubicBezTo>
                    <a:pt x="482" y="2433"/>
                    <a:pt x="531" y="2441"/>
                    <a:pt x="579" y="2441"/>
                  </a:cubicBezTo>
                  <a:cubicBezTo>
                    <a:pt x="756" y="2441"/>
                    <a:pt x="935" y="2338"/>
                    <a:pt x="1075" y="2219"/>
                  </a:cubicBezTo>
                  <a:cubicBezTo>
                    <a:pt x="1376" y="1960"/>
                    <a:pt x="1593" y="1616"/>
                    <a:pt x="1697" y="1233"/>
                  </a:cubicBezTo>
                  <a:cubicBezTo>
                    <a:pt x="1805" y="830"/>
                    <a:pt x="1748" y="330"/>
                    <a:pt x="1398" y="104"/>
                  </a:cubicBezTo>
                  <a:cubicBezTo>
                    <a:pt x="1288" y="33"/>
                    <a:pt x="1164" y="1"/>
                    <a:pt x="103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69"/>
            <p:cNvSpPr/>
            <p:nvPr/>
          </p:nvSpPr>
          <p:spPr>
            <a:xfrm>
              <a:off x="4068938" y="1742682"/>
              <a:ext cx="91591" cy="59531"/>
            </a:xfrm>
            <a:custGeom>
              <a:rect b="b" l="l" r="r" t="t"/>
              <a:pathLst>
                <a:path extrusionOk="0" h="1738" w="2674">
                  <a:moveTo>
                    <a:pt x="1661" y="1"/>
                  </a:moveTo>
                  <a:cubicBezTo>
                    <a:pt x="1148" y="1"/>
                    <a:pt x="632" y="237"/>
                    <a:pt x="317" y="645"/>
                  </a:cubicBezTo>
                  <a:cubicBezTo>
                    <a:pt x="109" y="915"/>
                    <a:pt x="1" y="1333"/>
                    <a:pt x="238" y="1577"/>
                  </a:cubicBezTo>
                  <a:cubicBezTo>
                    <a:pt x="352" y="1696"/>
                    <a:pt x="513" y="1737"/>
                    <a:pt x="681" y="1737"/>
                  </a:cubicBezTo>
                  <a:cubicBezTo>
                    <a:pt x="803" y="1737"/>
                    <a:pt x="929" y="1716"/>
                    <a:pt x="1045" y="1686"/>
                  </a:cubicBezTo>
                  <a:cubicBezTo>
                    <a:pt x="1443" y="1583"/>
                    <a:pt x="1820" y="1415"/>
                    <a:pt x="2165" y="1191"/>
                  </a:cubicBezTo>
                  <a:cubicBezTo>
                    <a:pt x="2416" y="1024"/>
                    <a:pt x="2674" y="756"/>
                    <a:pt x="2596" y="466"/>
                  </a:cubicBezTo>
                  <a:cubicBezTo>
                    <a:pt x="2539" y="253"/>
                    <a:pt x="2322" y="126"/>
                    <a:pt x="2111" y="64"/>
                  </a:cubicBezTo>
                  <a:cubicBezTo>
                    <a:pt x="1965" y="21"/>
                    <a:pt x="1813" y="1"/>
                    <a:pt x="1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69"/>
            <p:cNvSpPr/>
            <p:nvPr/>
          </p:nvSpPr>
          <p:spPr>
            <a:xfrm>
              <a:off x="4172589" y="1741380"/>
              <a:ext cx="44837" cy="30450"/>
            </a:xfrm>
            <a:custGeom>
              <a:rect b="b" l="l" r="r" t="t"/>
              <a:pathLst>
                <a:path extrusionOk="0" h="889" w="1309">
                  <a:moveTo>
                    <a:pt x="603" y="1"/>
                  </a:moveTo>
                  <a:cubicBezTo>
                    <a:pt x="416" y="1"/>
                    <a:pt x="227" y="81"/>
                    <a:pt x="144" y="245"/>
                  </a:cubicBezTo>
                  <a:cubicBezTo>
                    <a:pt x="1" y="528"/>
                    <a:pt x="293" y="889"/>
                    <a:pt x="610" y="889"/>
                  </a:cubicBezTo>
                  <a:cubicBezTo>
                    <a:pt x="613" y="889"/>
                    <a:pt x="616" y="889"/>
                    <a:pt x="618" y="889"/>
                  </a:cubicBezTo>
                  <a:cubicBezTo>
                    <a:pt x="939" y="884"/>
                    <a:pt x="1204" y="612"/>
                    <a:pt x="1309" y="309"/>
                  </a:cubicBezTo>
                  <a:cubicBezTo>
                    <a:pt x="1126" y="182"/>
                    <a:pt x="937" y="52"/>
                    <a:pt x="719" y="11"/>
                  </a:cubicBezTo>
                  <a:cubicBezTo>
                    <a:pt x="681" y="4"/>
                    <a:pt x="642" y="1"/>
                    <a:pt x="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69"/>
            <p:cNvSpPr/>
            <p:nvPr/>
          </p:nvSpPr>
          <p:spPr>
            <a:xfrm>
              <a:off x="4271649" y="1727199"/>
              <a:ext cx="76726" cy="111800"/>
            </a:xfrm>
            <a:custGeom>
              <a:rect b="b" l="l" r="r" t="t"/>
              <a:pathLst>
                <a:path extrusionOk="0" h="3264" w="2240">
                  <a:moveTo>
                    <a:pt x="1153" y="1"/>
                  </a:moveTo>
                  <a:cubicBezTo>
                    <a:pt x="1012" y="1"/>
                    <a:pt x="886" y="93"/>
                    <a:pt x="783" y="191"/>
                  </a:cubicBezTo>
                  <a:cubicBezTo>
                    <a:pt x="176" y="773"/>
                    <a:pt x="1" y="1753"/>
                    <a:pt x="368" y="2507"/>
                  </a:cubicBezTo>
                  <a:cubicBezTo>
                    <a:pt x="503" y="2784"/>
                    <a:pt x="709" y="3034"/>
                    <a:pt x="986" y="3167"/>
                  </a:cubicBezTo>
                  <a:cubicBezTo>
                    <a:pt x="1114" y="3230"/>
                    <a:pt x="1259" y="3263"/>
                    <a:pt x="1402" y="3263"/>
                  </a:cubicBezTo>
                  <a:cubicBezTo>
                    <a:pt x="1566" y="3263"/>
                    <a:pt x="1728" y="3219"/>
                    <a:pt x="1862" y="3123"/>
                  </a:cubicBezTo>
                  <a:cubicBezTo>
                    <a:pt x="2081" y="2966"/>
                    <a:pt x="2196" y="2694"/>
                    <a:pt x="2217" y="2426"/>
                  </a:cubicBezTo>
                  <a:cubicBezTo>
                    <a:pt x="2240" y="2158"/>
                    <a:pt x="2177" y="1890"/>
                    <a:pt x="2102" y="1631"/>
                  </a:cubicBezTo>
                  <a:cubicBezTo>
                    <a:pt x="1978" y="1210"/>
                    <a:pt x="1816" y="801"/>
                    <a:pt x="1618" y="409"/>
                  </a:cubicBezTo>
                  <a:cubicBezTo>
                    <a:pt x="1522" y="220"/>
                    <a:pt x="1383" y="13"/>
                    <a:pt x="1172" y="1"/>
                  </a:cubicBezTo>
                  <a:cubicBezTo>
                    <a:pt x="1165" y="1"/>
                    <a:pt x="1159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69"/>
            <p:cNvSpPr/>
            <p:nvPr/>
          </p:nvSpPr>
          <p:spPr>
            <a:xfrm>
              <a:off x="4361530" y="1840441"/>
              <a:ext cx="42233" cy="59702"/>
            </a:xfrm>
            <a:custGeom>
              <a:rect b="b" l="l" r="r" t="t"/>
              <a:pathLst>
                <a:path extrusionOk="0" h="1743" w="1233">
                  <a:moveTo>
                    <a:pt x="563" y="1"/>
                  </a:moveTo>
                  <a:cubicBezTo>
                    <a:pt x="485" y="1"/>
                    <a:pt x="408" y="19"/>
                    <a:pt x="340" y="62"/>
                  </a:cubicBezTo>
                  <a:cubicBezTo>
                    <a:pt x="173" y="402"/>
                    <a:pt x="0" y="770"/>
                    <a:pt x="59" y="1144"/>
                  </a:cubicBezTo>
                  <a:cubicBezTo>
                    <a:pt x="107" y="1455"/>
                    <a:pt x="395" y="1742"/>
                    <a:pt x="688" y="1742"/>
                  </a:cubicBezTo>
                  <a:cubicBezTo>
                    <a:pt x="748" y="1742"/>
                    <a:pt x="808" y="1730"/>
                    <a:pt x="866" y="1704"/>
                  </a:cubicBezTo>
                  <a:cubicBezTo>
                    <a:pt x="1149" y="1577"/>
                    <a:pt x="1233" y="1216"/>
                    <a:pt x="1222" y="908"/>
                  </a:cubicBezTo>
                  <a:cubicBezTo>
                    <a:pt x="1215" y="659"/>
                    <a:pt x="1164" y="402"/>
                    <a:pt x="1005" y="211"/>
                  </a:cubicBezTo>
                  <a:cubicBezTo>
                    <a:pt x="897" y="84"/>
                    <a:pt x="727" y="1"/>
                    <a:pt x="5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69"/>
            <p:cNvSpPr/>
            <p:nvPr/>
          </p:nvSpPr>
          <p:spPr>
            <a:xfrm>
              <a:off x="3938194" y="1942721"/>
              <a:ext cx="68025" cy="43090"/>
            </a:xfrm>
            <a:custGeom>
              <a:rect b="b" l="l" r="r" t="t"/>
              <a:pathLst>
                <a:path extrusionOk="0" h="1258" w="1986">
                  <a:moveTo>
                    <a:pt x="899" y="1"/>
                  </a:moveTo>
                  <a:cubicBezTo>
                    <a:pt x="762" y="1"/>
                    <a:pt x="624" y="20"/>
                    <a:pt x="494" y="55"/>
                  </a:cubicBezTo>
                  <a:cubicBezTo>
                    <a:pt x="260" y="118"/>
                    <a:pt x="1" y="280"/>
                    <a:pt x="10" y="523"/>
                  </a:cubicBezTo>
                  <a:cubicBezTo>
                    <a:pt x="14" y="719"/>
                    <a:pt x="196" y="863"/>
                    <a:pt x="372" y="949"/>
                  </a:cubicBezTo>
                  <a:cubicBezTo>
                    <a:pt x="787" y="1153"/>
                    <a:pt x="1256" y="1207"/>
                    <a:pt x="1714" y="1258"/>
                  </a:cubicBezTo>
                  <a:cubicBezTo>
                    <a:pt x="1985" y="981"/>
                    <a:pt x="1897" y="478"/>
                    <a:pt x="1599" y="229"/>
                  </a:cubicBezTo>
                  <a:cubicBezTo>
                    <a:pt x="1405" y="68"/>
                    <a:pt x="1154" y="1"/>
                    <a:pt x="8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69"/>
            <p:cNvSpPr/>
            <p:nvPr/>
          </p:nvSpPr>
          <p:spPr>
            <a:xfrm>
              <a:off x="4113228" y="1892095"/>
              <a:ext cx="38226" cy="24319"/>
            </a:xfrm>
            <a:custGeom>
              <a:rect b="b" l="l" r="r" t="t"/>
              <a:pathLst>
                <a:path extrusionOk="0" h="710" w="1116">
                  <a:moveTo>
                    <a:pt x="707" y="0"/>
                  </a:moveTo>
                  <a:cubicBezTo>
                    <a:pt x="513" y="0"/>
                    <a:pt x="335" y="107"/>
                    <a:pt x="178" y="222"/>
                  </a:cubicBezTo>
                  <a:cubicBezTo>
                    <a:pt x="92" y="286"/>
                    <a:pt x="0" y="373"/>
                    <a:pt x="11" y="481"/>
                  </a:cubicBezTo>
                  <a:cubicBezTo>
                    <a:pt x="24" y="637"/>
                    <a:pt x="223" y="687"/>
                    <a:pt x="379" y="699"/>
                  </a:cubicBezTo>
                  <a:cubicBezTo>
                    <a:pt x="444" y="705"/>
                    <a:pt x="510" y="710"/>
                    <a:pt x="575" y="710"/>
                  </a:cubicBezTo>
                  <a:cubicBezTo>
                    <a:pt x="661" y="710"/>
                    <a:pt x="745" y="701"/>
                    <a:pt x="827" y="674"/>
                  </a:cubicBezTo>
                  <a:cubicBezTo>
                    <a:pt x="969" y="626"/>
                    <a:pt x="1099" y="503"/>
                    <a:pt x="1105" y="354"/>
                  </a:cubicBezTo>
                  <a:cubicBezTo>
                    <a:pt x="1116" y="157"/>
                    <a:pt x="911" y="3"/>
                    <a:pt x="715" y="0"/>
                  </a:cubicBezTo>
                  <a:cubicBezTo>
                    <a:pt x="712" y="0"/>
                    <a:pt x="709" y="0"/>
                    <a:pt x="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69"/>
            <p:cNvSpPr/>
            <p:nvPr/>
          </p:nvSpPr>
          <p:spPr>
            <a:xfrm>
              <a:off x="4154297" y="1996807"/>
              <a:ext cx="90632" cy="74396"/>
            </a:xfrm>
            <a:custGeom>
              <a:rect b="b" l="l" r="r" t="t"/>
              <a:pathLst>
                <a:path extrusionOk="0" h="2172" w="2646">
                  <a:moveTo>
                    <a:pt x="2384" y="1"/>
                  </a:moveTo>
                  <a:cubicBezTo>
                    <a:pt x="2369" y="1"/>
                    <a:pt x="2344" y="3"/>
                    <a:pt x="2321" y="8"/>
                  </a:cubicBezTo>
                  <a:lnTo>
                    <a:pt x="2321" y="8"/>
                  </a:lnTo>
                  <a:cubicBezTo>
                    <a:pt x="2410" y="6"/>
                    <a:pt x="2411" y="1"/>
                    <a:pt x="2384" y="1"/>
                  </a:cubicBezTo>
                  <a:close/>
                  <a:moveTo>
                    <a:pt x="2321" y="8"/>
                  </a:moveTo>
                  <a:cubicBezTo>
                    <a:pt x="2314" y="8"/>
                    <a:pt x="2306" y="8"/>
                    <a:pt x="2298" y="8"/>
                  </a:cubicBezTo>
                  <a:cubicBezTo>
                    <a:pt x="1155" y="16"/>
                    <a:pt x="103" y="986"/>
                    <a:pt x="1" y="2123"/>
                  </a:cubicBezTo>
                  <a:cubicBezTo>
                    <a:pt x="148" y="2155"/>
                    <a:pt x="299" y="2171"/>
                    <a:pt x="449" y="2171"/>
                  </a:cubicBezTo>
                  <a:cubicBezTo>
                    <a:pt x="1212" y="2171"/>
                    <a:pt x="1976" y="1768"/>
                    <a:pt x="2377" y="1115"/>
                  </a:cubicBezTo>
                  <a:cubicBezTo>
                    <a:pt x="2569" y="805"/>
                    <a:pt x="2645" y="330"/>
                    <a:pt x="2341" y="131"/>
                  </a:cubicBezTo>
                  <a:cubicBezTo>
                    <a:pt x="2223" y="54"/>
                    <a:pt x="2267" y="21"/>
                    <a:pt x="2321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69"/>
            <p:cNvSpPr/>
            <p:nvPr/>
          </p:nvSpPr>
          <p:spPr>
            <a:xfrm>
              <a:off x="4255242" y="2000883"/>
              <a:ext cx="39322" cy="31581"/>
            </a:xfrm>
            <a:custGeom>
              <a:rect b="b" l="l" r="r" t="t"/>
              <a:pathLst>
                <a:path extrusionOk="0" h="922" w="1148">
                  <a:moveTo>
                    <a:pt x="575" y="0"/>
                  </a:moveTo>
                  <a:cubicBezTo>
                    <a:pt x="573" y="0"/>
                    <a:pt x="570" y="0"/>
                    <a:pt x="567" y="0"/>
                  </a:cubicBezTo>
                  <a:cubicBezTo>
                    <a:pt x="236" y="9"/>
                    <a:pt x="1" y="440"/>
                    <a:pt x="176" y="720"/>
                  </a:cubicBezTo>
                  <a:cubicBezTo>
                    <a:pt x="260" y="855"/>
                    <a:pt x="417" y="922"/>
                    <a:pt x="574" y="922"/>
                  </a:cubicBezTo>
                  <a:cubicBezTo>
                    <a:pt x="738" y="922"/>
                    <a:pt x="903" y="849"/>
                    <a:pt x="985" y="704"/>
                  </a:cubicBezTo>
                  <a:cubicBezTo>
                    <a:pt x="1148" y="419"/>
                    <a:pt x="902" y="0"/>
                    <a:pt x="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69"/>
            <p:cNvSpPr/>
            <p:nvPr/>
          </p:nvSpPr>
          <p:spPr>
            <a:xfrm>
              <a:off x="4289735" y="2125086"/>
              <a:ext cx="46344" cy="32369"/>
            </a:xfrm>
            <a:custGeom>
              <a:rect b="b" l="l" r="r" t="t"/>
              <a:pathLst>
                <a:path extrusionOk="0" h="945" w="1353">
                  <a:moveTo>
                    <a:pt x="646" y="1"/>
                  </a:moveTo>
                  <a:cubicBezTo>
                    <a:pt x="425" y="1"/>
                    <a:pt x="193" y="109"/>
                    <a:pt x="115" y="314"/>
                  </a:cubicBezTo>
                  <a:cubicBezTo>
                    <a:pt x="1" y="615"/>
                    <a:pt x="313" y="945"/>
                    <a:pt x="633" y="945"/>
                  </a:cubicBezTo>
                  <a:cubicBezTo>
                    <a:pt x="652" y="945"/>
                    <a:pt x="670" y="944"/>
                    <a:pt x="689" y="941"/>
                  </a:cubicBezTo>
                  <a:cubicBezTo>
                    <a:pt x="1026" y="901"/>
                    <a:pt x="1277" y="584"/>
                    <a:pt x="1352" y="251"/>
                  </a:cubicBezTo>
                  <a:cubicBezTo>
                    <a:pt x="1147" y="137"/>
                    <a:pt x="931" y="20"/>
                    <a:pt x="696" y="3"/>
                  </a:cubicBezTo>
                  <a:cubicBezTo>
                    <a:pt x="680" y="1"/>
                    <a:pt x="663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69"/>
            <p:cNvSpPr/>
            <p:nvPr/>
          </p:nvSpPr>
          <p:spPr>
            <a:xfrm>
              <a:off x="4047873" y="1986668"/>
              <a:ext cx="43364" cy="41720"/>
            </a:xfrm>
            <a:custGeom>
              <a:rect b="b" l="l" r="r" t="t"/>
              <a:pathLst>
                <a:path extrusionOk="0" h="1218" w="1266">
                  <a:moveTo>
                    <a:pt x="658" y="0"/>
                  </a:moveTo>
                  <a:cubicBezTo>
                    <a:pt x="411" y="0"/>
                    <a:pt x="189" y="149"/>
                    <a:pt x="95" y="376"/>
                  </a:cubicBezTo>
                  <a:cubicBezTo>
                    <a:pt x="0" y="602"/>
                    <a:pt x="53" y="864"/>
                    <a:pt x="227" y="1040"/>
                  </a:cubicBezTo>
                  <a:cubicBezTo>
                    <a:pt x="343" y="1156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1"/>
                  </a:cubicBezTo>
                  <a:cubicBezTo>
                    <a:pt x="1118" y="1077"/>
                    <a:pt x="1266" y="855"/>
                    <a:pt x="1266" y="608"/>
                  </a:cubicBezTo>
                  <a:cubicBezTo>
                    <a:pt x="1266" y="273"/>
                    <a:pt x="993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69"/>
            <p:cNvSpPr/>
            <p:nvPr/>
          </p:nvSpPr>
          <p:spPr>
            <a:xfrm>
              <a:off x="3966110" y="2055449"/>
              <a:ext cx="100120" cy="10008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55" y="0"/>
                    <a:pt x="1" y="655"/>
                    <a:pt x="1" y="1460"/>
                  </a:cubicBezTo>
                  <a:cubicBezTo>
                    <a:pt x="1" y="2268"/>
                    <a:pt x="655" y="2922"/>
                    <a:pt x="1462" y="2922"/>
                  </a:cubicBezTo>
                  <a:cubicBezTo>
                    <a:pt x="2269" y="2922"/>
                    <a:pt x="2922" y="2268"/>
                    <a:pt x="2922" y="1460"/>
                  </a:cubicBezTo>
                  <a:cubicBezTo>
                    <a:pt x="2922" y="655"/>
                    <a:pt x="2269" y="0"/>
                    <a:pt x="1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69"/>
            <p:cNvSpPr/>
            <p:nvPr/>
          </p:nvSpPr>
          <p:spPr>
            <a:xfrm>
              <a:off x="4343513" y="1990813"/>
              <a:ext cx="22983" cy="22983"/>
            </a:xfrm>
            <a:custGeom>
              <a:rect b="b" l="l" r="r" t="t"/>
              <a:pathLst>
                <a:path extrusionOk="0" h="671" w="671">
                  <a:moveTo>
                    <a:pt x="335" y="1"/>
                  </a:moveTo>
                  <a:cubicBezTo>
                    <a:pt x="151" y="1"/>
                    <a:pt x="1" y="150"/>
                    <a:pt x="1" y="335"/>
                  </a:cubicBezTo>
                  <a:cubicBezTo>
                    <a:pt x="1" y="520"/>
                    <a:pt x="151" y="670"/>
                    <a:pt x="335" y="670"/>
                  </a:cubicBezTo>
                  <a:cubicBezTo>
                    <a:pt x="519" y="670"/>
                    <a:pt x="670" y="520"/>
                    <a:pt x="670" y="335"/>
                  </a:cubicBezTo>
                  <a:cubicBezTo>
                    <a:pt x="670" y="150"/>
                    <a:pt x="519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69"/>
            <p:cNvSpPr/>
            <p:nvPr/>
          </p:nvSpPr>
          <p:spPr>
            <a:xfrm>
              <a:off x="4428975" y="1894904"/>
              <a:ext cx="22949" cy="22949"/>
            </a:xfrm>
            <a:custGeom>
              <a:rect b="b" l="l" r="r" t="t"/>
              <a:pathLst>
                <a:path extrusionOk="0" h="670" w="670">
                  <a:moveTo>
                    <a:pt x="336" y="0"/>
                  </a:moveTo>
                  <a:cubicBezTo>
                    <a:pt x="150" y="0"/>
                    <a:pt x="1" y="150"/>
                    <a:pt x="1" y="336"/>
                  </a:cubicBezTo>
                  <a:cubicBezTo>
                    <a:pt x="1" y="520"/>
                    <a:pt x="150" y="670"/>
                    <a:pt x="336" y="670"/>
                  </a:cubicBezTo>
                  <a:cubicBezTo>
                    <a:pt x="520" y="670"/>
                    <a:pt x="670" y="520"/>
                    <a:pt x="670" y="336"/>
                  </a:cubicBezTo>
                  <a:cubicBezTo>
                    <a:pt x="670" y="150"/>
                    <a:pt x="520" y="0"/>
                    <a:pt x="3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69"/>
            <p:cNvSpPr/>
            <p:nvPr/>
          </p:nvSpPr>
          <p:spPr>
            <a:xfrm>
              <a:off x="4354200" y="2095046"/>
              <a:ext cx="41480" cy="35520"/>
            </a:xfrm>
            <a:custGeom>
              <a:rect b="b" l="l" r="r" t="t"/>
              <a:pathLst>
                <a:path extrusionOk="0" h="1037" w="1211">
                  <a:moveTo>
                    <a:pt x="692" y="1"/>
                  </a:moveTo>
                  <a:cubicBezTo>
                    <a:pt x="231" y="1"/>
                    <a:pt x="0" y="559"/>
                    <a:pt x="327" y="884"/>
                  </a:cubicBezTo>
                  <a:cubicBezTo>
                    <a:pt x="426" y="983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6"/>
                  </a:cubicBezTo>
                  <a:cubicBezTo>
                    <a:pt x="1083" y="917"/>
                    <a:pt x="1210" y="728"/>
                    <a:pt x="1210" y="519"/>
                  </a:cubicBezTo>
                  <a:cubicBezTo>
                    <a:pt x="1210" y="233"/>
                    <a:pt x="978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69"/>
            <p:cNvSpPr/>
            <p:nvPr/>
          </p:nvSpPr>
          <p:spPr>
            <a:xfrm>
              <a:off x="4040885" y="2180542"/>
              <a:ext cx="62888" cy="60490"/>
            </a:xfrm>
            <a:custGeom>
              <a:rect b="b" l="l" r="r" t="t"/>
              <a:pathLst>
                <a:path extrusionOk="0" h="1766" w="1836">
                  <a:moveTo>
                    <a:pt x="953" y="1"/>
                  </a:moveTo>
                  <a:cubicBezTo>
                    <a:pt x="595" y="1"/>
                    <a:pt x="273" y="215"/>
                    <a:pt x="137" y="546"/>
                  </a:cubicBezTo>
                  <a:cubicBezTo>
                    <a:pt x="1" y="875"/>
                    <a:pt x="76" y="1254"/>
                    <a:pt x="329" y="1507"/>
                  </a:cubicBezTo>
                  <a:cubicBezTo>
                    <a:pt x="497" y="1676"/>
                    <a:pt x="724" y="1766"/>
                    <a:pt x="954" y="1766"/>
                  </a:cubicBezTo>
                  <a:cubicBezTo>
                    <a:pt x="1067" y="1766"/>
                    <a:pt x="1181" y="1744"/>
                    <a:pt x="1290" y="1699"/>
                  </a:cubicBezTo>
                  <a:cubicBezTo>
                    <a:pt x="1620" y="1561"/>
                    <a:pt x="1835" y="1241"/>
                    <a:pt x="1835" y="883"/>
                  </a:cubicBezTo>
                  <a:cubicBezTo>
                    <a:pt x="1835" y="396"/>
                    <a:pt x="1440" y="1"/>
                    <a:pt x="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69"/>
            <p:cNvSpPr/>
            <p:nvPr/>
          </p:nvSpPr>
          <p:spPr>
            <a:xfrm>
              <a:off x="4139432" y="2280630"/>
              <a:ext cx="41480" cy="35451"/>
            </a:xfrm>
            <a:custGeom>
              <a:rect b="b" l="l" r="r" t="t"/>
              <a:pathLst>
                <a:path extrusionOk="0" h="1035" w="1211">
                  <a:moveTo>
                    <a:pt x="692" y="0"/>
                  </a:moveTo>
                  <a:cubicBezTo>
                    <a:pt x="233" y="0"/>
                    <a:pt x="0" y="557"/>
                    <a:pt x="327" y="884"/>
                  </a:cubicBezTo>
                  <a:cubicBezTo>
                    <a:pt x="426" y="982"/>
                    <a:pt x="558" y="1034"/>
                    <a:pt x="692" y="1034"/>
                  </a:cubicBezTo>
                  <a:cubicBezTo>
                    <a:pt x="759" y="1034"/>
                    <a:pt x="827" y="1021"/>
                    <a:pt x="891" y="995"/>
                  </a:cubicBezTo>
                  <a:cubicBezTo>
                    <a:pt x="1085" y="915"/>
                    <a:pt x="1210" y="727"/>
                    <a:pt x="1210" y="517"/>
                  </a:cubicBezTo>
                  <a:cubicBezTo>
                    <a:pt x="1210" y="231"/>
                    <a:pt x="978" y="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69"/>
            <p:cNvSpPr/>
            <p:nvPr/>
          </p:nvSpPr>
          <p:spPr>
            <a:xfrm>
              <a:off x="3036955" y="2909247"/>
              <a:ext cx="1457307" cy="424971"/>
            </a:xfrm>
            <a:custGeom>
              <a:rect b="b" l="l" r="r" t="t"/>
              <a:pathLst>
                <a:path extrusionOk="0" h="12407" w="42546">
                  <a:moveTo>
                    <a:pt x="2258" y="1"/>
                  </a:moveTo>
                  <a:cubicBezTo>
                    <a:pt x="1602" y="808"/>
                    <a:pt x="836" y="1495"/>
                    <a:pt x="0" y="2093"/>
                  </a:cubicBezTo>
                  <a:cubicBezTo>
                    <a:pt x="6602" y="4167"/>
                    <a:pt x="13074" y="6970"/>
                    <a:pt x="19663" y="9140"/>
                  </a:cubicBezTo>
                  <a:cubicBezTo>
                    <a:pt x="25340" y="11009"/>
                    <a:pt x="31189" y="12407"/>
                    <a:pt x="36972" y="12407"/>
                  </a:cubicBezTo>
                  <a:cubicBezTo>
                    <a:pt x="38685" y="12407"/>
                    <a:pt x="40392" y="12284"/>
                    <a:pt x="42088" y="12015"/>
                  </a:cubicBezTo>
                  <a:lnTo>
                    <a:pt x="42546" y="5432"/>
                  </a:lnTo>
                  <a:lnTo>
                    <a:pt x="41074" y="4093"/>
                  </a:lnTo>
                  <a:cubicBezTo>
                    <a:pt x="39891" y="2375"/>
                    <a:pt x="38198" y="1587"/>
                    <a:pt x="36437" y="1587"/>
                  </a:cubicBezTo>
                  <a:cubicBezTo>
                    <a:pt x="36178" y="1587"/>
                    <a:pt x="35918" y="1604"/>
                    <a:pt x="35658" y="1638"/>
                  </a:cubicBezTo>
                  <a:cubicBezTo>
                    <a:pt x="33635" y="1898"/>
                    <a:pt x="31382" y="3008"/>
                    <a:pt x="29336" y="3008"/>
                  </a:cubicBezTo>
                  <a:cubicBezTo>
                    <a:pt x="29326" y="3008"/>
                    <a:pt x="29316" y="3008"/>
                    <a:pt x="29307" y="3008"/>
                  </a:cubicBezTo>
                  <a:cubicBezTo>
                    <a:pt x="27162" y="2997"/>
                    <a:pt x="24822" y="2910"/>
                    <a:pt x="22676" y="2723"/>
                  </a:cubicBezTo>
                  <a:cubicBezTo>
                    <a:pt x="21119" y="2587"/>
                    <a:pt x="19793" y="2008"/>
                    <a:pt x="18238" y="1801"/>
                  </a:cubicBezTo>
                  <a:cubicBezTo>
                    <a:pt x="16776" y="1608"/>
                    <a:pt x="15355" y="1015"/>
                    <a:pt x="13904" y="682"/>
                  </a:cubicBezTo>
                  <a:cubicBezTo>
                    <a:pt x="12435" y="344"/>
                    <a:pt x="10955" y="271"/>
                    <a:pt x="9472" y="271"/>
                  </a:cubicBezTo>
                  <a:cubicBezTo>
                    <a:pt x="8365" y="271"/>
                    <a:pt x="7258" y="311"/>
                    <a:pt x="6152" y="311"/>
                  </a:cubicBezTo>
                  <a:cubicBezTo>
                    <a:pt x="6080" y="311"/>
                    <a:pt x="6008" y="311"/>
                    <a:pt x="5936" y="311"/>
                  </a:cubicBezTo>
                  <a:cubicBezTo>
                    <a:pt x="4716" y="303"/>
                    <a:pt x="3474" y="232"/>
                    <a:pt x="22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69"/>
            <p:cNvSpPr/>
            <p:nvPr/>
          </p:nvSpPr>
          <p:spPr>
            <a:xfrm>
              <a:off x="3036955" y="2972856"/>
              <a:ext cx="1445867" cy="361364"/>
            </a:xfrm>
            <a:custGeom>
              <a:rect b="b" l="l" r="r" t="t"/>
              <a:pathLst>
                <a:path extrusionOk="0" h="10550" w="42212">
                  <a:moveTo>
                    <a:pt x="310" y="1"/>
                  </a:moveTo>
                  <a:cubicBezTo>
                    <a:pt x="207" y="80"/>
                    <a:pt x="105" y="161"/>
                    <a:pt x="0" y="236"/>
                  </a:cubicBezTo>
                  <a:cubicBezTo>
                    <a:pt x="6602" y="2308"/>
                    <a:pt x="13074" y="5113"/>
                    <a:pt x="19663" y="7283"/>
                  </a:cubicBezTo>
                  <a:cubicBezTo>
                    <a:pt x="25340" y="9152"/>
                    <a:pt x="31189" y="10550"/>
                    <a:pt x="36972" y="10550"/>
                  </a:cubicBezTo>
                  <a:cubicBezTo>
                    <a:pt x="38685" y="10550"/>
                    <a:pt x="40392" y="10427"/>
                    <a:pt x="42088" y="10158"/>
                  </a:cubicBezTo>
                  <a:cubicBezTo>
                    <a:pt x="42130" y="9560"/>
                    <a:pt x="42170" y="8963"/>
                    <a:pt x="42212" y="8366"/>
                  </a:cubicBezTo>
                  <a:cubicBezTo>
                    <a:pt x="40974" y="7692"/>
                    <a:pt x="39708" y="7039"/>
                    <a:pt x="38414" y="6408"/>
                  </a:cubicBezTo>
                  <a:cubicBezTo>
                    <a:pt x="29132" y="2326"/>
                    <a:pt x="20133" y="2864"/>
                    <a:pt x="10244" y="2034"/>
                  </a:cubicBezTo>
                  <a:cubicBezTo>
                    <a:pt x="6882" y="1793"/>
                    <a:pt x="3500" y="1372"/>
                    <a:pt x="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69"/>
            <p:cNvSpPr/>
            <p:nvPr/>
          </p:nvSpPr>
          <p:spPr>
            <a:xfrm>
              <a:off x="2413203" y="2777132"/>
              <a:ext cx="725057" cy="210139"/>
            </a:xfrm>
            <a:custGeom>
              <a:rect b="b" l="l" r="r" t="t"/>
              <a:pathLst>
                <a:path extrusionOk="0" h="6135" w="21168">
                  <a:moveTo>
                    <a:pt x="5073" y="1"/>
                  </a:moveTo>
                  <a:cubicBezTo>
                    <a:pt x="3456" y="959"/>
                    <a:pt x="1742" y="1747"/>
                    <a:pt x="1" y="2525"/>
                  </a:cubicBezTo>
                  <a:cubicBezTo>
                    <a:pt x="3992" y="3747"/>
                    <a:pt x="9639" y="5222"/>
                    <a:pt x="13815" y="5257"/>
                  </a:cubicBezTo>
                  <a:cubicBezTo>
                    <a:pt x="14697" y="5261"/>
                    <a:pt x="15579" y="5315"/>
                    <a:pt x="16455" y="5417"/>
                  </a:cubicBezTo>
                  <a:cubicBezTo>
                    <a:pt x="17235" y="5644"/>
                    <a:pt x="18012" y="5884"/>
                    <a:pt x="18788" y="6134"/>
                  </a:cubicBezTo>
                  <a:cubicBezTo>
                    <a:pt x="19719" y="5610"/>
                    <a:pt x="20527" y="4863"/>
                    <a:pt x="21168" y="3975"/>
                  </a:cubicBezTo>
                  <a:cubicBezTo>
                    <a:pt x="20828" y="3927"/>
                    <a:pt x="20489" y="3868"/>
                    <a:pt x="20154" y="3798"/>
                  </a:cubicBezTo>
                  <a:cubicBezTo>
                    <a:pt x="19745" y="3548"/>
                    <a:pt x="19719" y="3260"/>
                    <a:pt x="19460" y="2685"/>
                  </a:cubicBezTo>
                  <a:cubicBezTo>
                    <a:pt x="19306" y="2343"/>
                    <a:pt x="18574" y="1646"/>
                    <a:pt x="18228" y="1498"/>
                  </a:cubicBezTo>
                  <a:cubicBezTo>
                    <a:pt x="18141" y="1460"/>
                    <a:pt x="18054" y="1444"/>
                    <a:pt x="17968" y="1444"/>
                  </a:cubicBezTo>
                  <a:cubicBezTo>
                    <a:pt x="17516" y="1444"/>
                    <a:pt x="17072" y="1886"/>
                    <a:pt x="16597" y="2028"/>
                  </a:cubicBezTo>
                  <a:cubicBezTo>
                    <a:pt x="16472" y="2066"/>
                    <a:pt x="16347" y="2082"/>
                    <a:pt x="16223" y="2082"/>
                  </a:cubicBezTo>
                  <a:cubicBezTo>
                    <a:pt x="15468" y="2082"/>
                    <a:pt x="14720" y="1490"/>
                    <a:pt x="13931" y="1490"/>
                  </a:cubicBezTo>
                  <a:cubicBezTo>
                    <a:pt x="13925" y="1490"/>
                    <a:pt x="13920" y="1490"/>
                    <a:pt x="13915" y="1490"/>
                  </a:cubicBezTo>
                  <a:cubicBezTo>
                    <a:pt x="13337" y="1496"/>
                    <a:pt x="12818" y="1820"/>
                    <a:pt x="12271" y="2009"/>
                  </a:cubicBezTo>
                  <a:cubicBezTo>
                    <a:pt x="11820" y="2164"/>
                    <a:pt x="11351" y="2227"/>
                    <a:pt x="10876" y="2227"/>
                  </a:cubicBezTo>
                  <a:cubicBezTo>
                    <a:pt x="10209" y="2227"/>
                    <a:pt x="9532" y="2104"/>
                    <a:pt x="8884" y="1941"/>
                  </a:cubicBezTo>
                  <a:cubicBezTo>
                    <a:pt x="8159" y="1759"/>
                    <a:pt x="5778" y="248"/>
                    <a:pt x="507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69"/>
            <p:cNvSpPr/>
            <p:nvPr/>
          </p:nvSpPr>
          <p:spPr>
            <a:xfrm>
              <a:off x="2477325" y="2786072"/>
              <a:ext cx="381847" cy="109608"/>
            </a:xfrm>
            <a:custGeom>
              <a:rect b="b" l="l" r="r" t="t"/>
              <a:pathLst>
                <a:path extrusionOk="0" h="3200" w="11148">
                  <a:moveTo>
                    <a:pt x="3165" y="0"/>
                  </a:moveTo>
                  <a:cubicBezTo>
                    <a:pt x="2717" y="264"/>
                    <a:pt x="2262" y="512"/>
                    <a:pt x="1798" y="744"/>
                  </a:cubicBezTo>
                  <a:cubicBezTo>
                    <a:pt x="1203" y="1044"/>
                    <a:pt x="610" y="1379"/>
                    <a:pt x="1" y="1667"/>
                  </a:cubicBezTo>
                  <a:cubicBezTo>
                    <a:pt x="1342" y="2398"/>
                    <a:pt x="2810" y="2818"/>
                    <a:pt x="4288" y="3022"/>
                  </a:cubicBezTo>
                  <a:cubicBezTo>
                    <a:pt x="5229" y="3152"/>
                    <a:pt x="6174" y="3199"/>
                    <a:pt x="7120" y="3199"/>
                  </a:cubicBezTo>
                  <a:cubicBezTo>
                    <a:pt x="7781" y="3199"/>
                    <a:pt x="8441" y="3176"/>
                    <a:pt x="9101" y="3143"/>
                  </a:cubicBezTo>
                  <a:cubicBezTo>
                    <a:pt x="9529" y="3122"/>
                    <a:pt x="9966" y="3094"/>
                    <a:pt x="10359" y="2910"/>
                  </a:cubicBezTo>
                  <a:cubicBezTo>
                    <a:pt x="10751" y="2727"/>
                    <a:pt x="11094" y="2356"/>
                    <a:pt x="11148" y="1887"/>
                  </a:cubicBezTo>
                  <a:lnTo>
                    <a:pt x="11148" y="1887"/>
                  </a:lnTo>
                  <a:cubicBezTo>
                    <a:pt x="10482" y="2049"/>
                    <a:pt x="9800" y="2128"/>
                    <a:pt x="9117" y="2128"/>
                  </a:cubicBezTo>
                  <a:cubicBezTo>
                    <a:pt x="7011" y="2128"/>
                    <a:pt x="4888" y="1378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69"/>
            <p:cNvSpPr/>
            <p:nvPr/>
          </p:nvSpPr>
          <p:spPr>
            <a:xfrm>
              <a:off x="2438825" y="2853311"/>
              <a:ext cx="599727" cy="76828"/>
            </a:xfrm>
            <a:custGeom>
              <a:rect b="b" l="l" r="r" t="t"/>
              <a:pathLst>
                <a:path extrusionOk="0" h="2243" w="17509">
                  <a:moveTo>
                    <a:pt x="139" y="0"/>
                  </a:moveTo>
                  <a:lnTo>
                    <a:pt x="0" y="199"/>
                  </a:lnTo>
                  <a:cubicBezTo>
                    <a:pt x="906" y="830"/>
                    <a:pt x="2035" y="1270"/>
                    <a:pt x="3453" y="1546"/>
                  </a:cubicBezTo>
                  <a:cubicBezTo>
                    <a:pt x="4323" y="1713"/>
                    <a:pt x="5217" y="1806"/>
                    <a:pt x="6083" y="1896"/>
                  </a:cubicBezTo>
                  <a:cubicBezTo>
                    <a:pt x="6427" y="1933"/>
                    <a:pt x="6770" y="1968"/>
                    <a:pt x="7115" y="2008"/>
                  </a:cubicBezTo>
                  <a:cubicBezTo>
                    <a:pt x="7266" y="2028"/>
                    <a:pt x="7419" y="2046"/>
                    <a:pt x="7571" y="2065"/>
                  </a:cubicBezTo>
                  <a:cubicBezTo>
                    <a:pt x="8284" y="2153"/>
                    <a:pt x="9011" y="2242"/>
                    <a:pt x="9735" y="2242"/>
                  </a:cubicBezTo>
                  <a:cubicBezTo>
                    <a:pt x="10202" y="2242"/>
                    <a:pt x="10668" y="2205"/>
                    <a:pt x="11128" y="2106"/>
                  </a:cubicBezTo>
                  <a:cubicBezTo>
                    <a:pt x="11754" y="1969"/>
                    <a:pt x="12351" y="1721"/>
                    <a:pt x="12929" y="1481"/>
                  </a:cubicBezTo>
                  <a:cubicBezTo>
                    <a:pt x="13372" y="1297"/>
                    <a:pt x="13831" y="1107"/>
                    <a:pt x="14295" y="971"/>
                  </a:cubicBezTo>
                  <a:cubicBezTo>
                    <a:pt x="14729" y="844"/>
                    <a:pt x="15148" y="782"/>
                    <a:pt x="15539" y="782"/>
                  </a:cubicBezTo>
                  <a:cubicBezTo>
                    <a:pt x="16277" y="782"/>
                    <a:pt x="16910" y="1004"/>
                    <a:pt x="17336" y="1432"/>
                  </a:cubicBezTo>
                  <a:lnTo>
                    <a:pt x="17508" y="1261"/>
                  </a:lnTo>
                  <a:cubicBezTo>
                    <a:pt x="17036" y="785"/>
                    <a:pt x="16340" y="538"/>
                    <a:pt x="15537" y="538"/>
                  </a:cubicBezTo>
                  <a:cubicBezTo>
                    <a:pt x="15124" y="538"/>
                    <a:pt x="14682" y="604"/>
                    <a:pt x="14228" y="737"/>
                  </a:cubicBezTo>
                  <a:cubicBezTo>
                    <a:pt x="13750" y="876"/>
                    <a:pt x="13284" y="1069"/>
                    <a:pt x="12835" y="1257"/>
                  </a:cubicBezTo>
                  <a:cubicBezTo>
                    <a:pt x="12267" y="1492"/>
                    <a:pt x="11680" y="1736"/>
                    <a:pt x="11075" y="1866"/>
                  </a:cubicBezTo>
                  <a:cubicBezTo>
                    <a:pt x="10635" y="1962"/>
                    <a:pt x="10185" y="1998"/>
                    <a:pt x="9731" y="1998"/>
                  </a:cubicBezTo>
                  <a:cubicBezTo>
                    <a:pt x="9022" y="1998"/>
                    <a:pt x="8304" y="1909"/>
                    <a:pt x="7601" y="1823"/>
                  </a:cubicBezTo>
                  <a:cubicBezTo>
                    <a:pt x="7447" y="1805"/>
                    <a:pt x="7294" y="1785"/>
                    <a:pt x="7143" y="1767"/>
                  </a:cubicBezTo>
                  <a:cubicBezTo>
                    <a:pt x="6799" y="1727"/>
                    <a:pt x="6453" y="1691"/>
                    <a:pt x="6108" y="1655"/>
                  </a:cubicBezTo>
                  <a:cubicBezTo>
                    <a:pt x="5249" y="1565"/>
                    <a:pt x="4359" y="1474"/>
                    <a:pt x="3500" y="1306"/>
                  </a:cubicBezTo>
                  <a:cubicBezTo>
                    <a:pt x="2116" y="1038"/>
                    <a:pt x="1017" y="611"/>
                    <a:pt x="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69"/>
            <p:cNvSpPr/>
            <p:nvPr/>
          </p:nvSpPr>
          <p:spPr>
            <a:xfrm>
              <a:off x="3279571" y="2506565"/>
              <a:ext cx="1575409" cy="903444"/>
            </a:xfrm>
            <a:custGeom>
              <a:rect b="b" l="l" r="r" t="t"/>
              <a:pathLst>
                <a:path extrusionOk="0" h="26376" w="45994">
                  <a:moveTo>
                    <a:pt x="3166" y="1"/>
                  </a:moveTo>
                  <a:cubicBezTo>
                    <a:pt x="2293" y="797"/>
                    <a:pt x="1179" y="1281"/>
                    <a:pt x="0" y="1372"/>
                  </a:cubicBezTo>
                  <a:lnTo>
                    <a:pt x="1388" y="6107"/>
                  </a:lnTo>
                  <a:cubicBezTo>
                    <a:pt x="2770" y="10263"/>
                    <a:pt x="4151" y="14418"/>
                    <a:pt x="5533" y="18573"/>
                  </a:cubicBezTo>
                  <a:cubicBezTo>
                    <a:pt x="6074" y="20203"/>
                    <a:pt x="6671" y="21916"/>
                    <a:pt x="7978" y="23028"/>
                  </a:cubicBezTo>
                  <a:cubicBezTo>
                    <a:pt x="9019" y="23913"/>
                    <a:pt x="10380" y="24304"/>
                    <a:pt x="11710" y="24616"/>
                  </a:cubicBezTo>
                  <a:cubicBezTo>
                    <a:pt x="15454" y="25493"/>
                    <a:pt x="19285" y="25936"/>
                    <a:pt x="23127" y="25936"/>
                  </a:cubicBezTo>
                  <a:cubicBezTo>
                    <a:pt x="23767" y="25936"/>
                    <a:pt x="24408" y="25923"/>
                    <a:pt x="25048" y="25899"/>
                  </a:cubicBezTo>
                  <a:cubicBezTo>
                    <a:pt x="26827" y="26225"/>
                    <a:pt x="28639" y="26375"/>
                    <a:pt x="30453" y="26375"/>
                  </a:cubicBezTo>
                  <a:cubicBezTo>
                    <a:pt x="31746" y="26375"/>
                    <a:pt x="33041" y="26299"/>
                    <a:pt x="34325" y="26155"/>
                  </a:cubicBezTo>
                  <a:cubicBezTo>
                    <a:pt x="38347" y="25706"/>
                    <a:pt x="42195" y="23852"/>
                    <a:pt x="45993" y="22449"/>
                  </a:cubicBezTo>
                  <a:cubicBezTo>
                    <a:pt x="45193" y="19443"/>
                    <a:pt x="44475" y="17196"/>
                    <a:pt x="43675" y="14190"/>
                  </a:cubicBezTo>
                  <a:cubicBezTo>
                    <a:pt x="43579" y="13829"/>
                    <a:pt x="43471" y="13449"/>
                    <a:pt x="43193" y="13202"/>
                  </a:cubicBezTo>
                  <a:cubicBezTo>
                    <a:pt x="42964" y="12999"/>
                    <a:pt x="42679" y="12928"/>
                    <a:pt x="42375" y="12928"/>
                  </a:cubicBezTo>
                  <a:cubicBezTo>
                    <a:pt x="42007" y="12928"/>
                    <a:pt x="41610" y="13032"/>
                    <a:pt x="41252" y="13130"/>
                  </a:cubicBezTo>
                  <a:cubicBezTo>
                    <a:pt x="40039" y="13460"/>
                    <a:pt x="38789" y="13626"/>
                    <a:pt x="37537" y="13626"/>
                  </a:cubicBezTo>
                  <a:cubicBezTo>
                    <a:pt x="36840" y="13626"/>
                    <a:pt x="36143" y="13575"/>
                    <a:pt x="35451" y="13472"/>
                  </a:cubicBezTo>
                  <a:cubicBezTo>
                    <a:pt x="33633" y="13198"/>
                    <a:pt x="31852" y="12570"/>
                    <a:pt x="30019" y="12570"/>
                  </a:cubicBezTo>
                  <a:cubicBezTo>
                    <a:pt x="29942" y="12570"/>
                    <a:pt x="29865" y="12571"/>
                    <a:pt x="29788" y="12573"/>
                  </a:cubicBezTo>
                  <a:cubicBezTo>
                    <a:pt x="27486" y="12642"/>
                    <a:pt x="25421" y="13737"/>
                    <a:pt x="23516" y="15102"/>
                  </a:cubicBezTo>
                  <a:lnTo>
                    <a:pt x="11590" y="16311"/>
                  </a:lnTo>
                  <a:cubicBezTo>
                    <a:pt x="11274" y="13229"/>
                    <a:pt x="9361" y="10575"/>
                    <a:pt x="7484" y="8112"/>
                  </a:cubicBezTo>
                  <a:cubicBezTo>
                    <a:pt x="5607" y="5647"/>
                    <a:pt x="3634" y="306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69"/>
            <p:cNvSpPr/>
            <p:nvPr/>
          </p:nvSpPr>
          <p:spPr>
            <a:xfrm>
              <a:off x="3381269" y="2591616"/>
              <a:ext cx="282652" cy="480289"/>
            </a:xfrm>
            <a:custGeom>
              <a:rect b="b" l="l" r="r" t="t"/>
              <a:pathLst>
                <a:path extrusionOk="0" h="14022" w="8252">
                  <a:moveTo>
                    <a:pt x="0" y="0"/>
                  </a:moveTo>
                  <a:lnTo>
                    <a:pt x="0" y="0"/>
                  </a:lnTo>
                  <a:cubicBezTo>
                    <a:pt x="799" y="2396"/>
                    <a:pt x="1613" y="4825"/>
                    <a:pt x="3024" y="6920"/>
                  </a:cubicBezTo>
                  <a:cubicBezTo>
                    <a:pt x="4416" y="8988"/>
                    <a:pt x="6399" y="10761"/>
                    <a:pt x="7037" y="13170"/>
                  </a:cubicBezTo>
                  <a:cubicBezTo>
                    <a:pt x="7136" y="13545"/>
                    <a:pt x="7310" y="14021"/>
                    <a:pt x="7692" y="14021"/>
                  </a:cubicBezTo>
                  <a:cubicBezTo>
                    <a:pt x="7697" y="14021"/>
                    <a:pt x="7701" y="14021"/>
                    <a:pt x="7705" y="14021"/>
                  </a:cubicBezTo>
                  <a:cubicBezTo>
                    <a:pt x="8109" y="14009"/>
                    <a:pt x="8251" y="13477"/>
                    <a:pt x="8229" y="13073"/>
                  </a:cubicBezTo>
                  <a:cubicBezTo>
                    <a:pt x="8145" y="11513"/>
                    <a:pt x="7377" y="10063"/>
                    <a:pt x="6453" y="8802"/>
                  </a:cubicBezTo>
                  <a:cubicBezTo>
                    <a:pt x="5528" y="7541"/>
                    <a:pt x="4431" y="6412"/>
                    <a:pt x="3539" y="5126"/>
                  </a:cubicBezTo>
                  <a:cubicBezTo>
                    <a:pt x="2351" y="3416"/>
                    <a:pt x="1522" y="14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69"/>
            <p:cNvSpPr/>
            <p:nvPr/>
          </p:nvSpPr>
          <p:spPr>
            <a:xfrm>
              <a:off x="3456832" y="2952817"/>
              <a:ext cx="215448" cy="166878"/>
            </a:xfrm>
            <a:custGeom>
              <a:rect b="b" l="l" r="r" t="t"/>
              <a:pathLst>
                <a:path extrusionOk="0" h="4872" w="6290">
                  <a:moveTo>
                    <a:pt x="6278" y="0"/>
                  </a:moveTo>
                  <a:cubicBezTo>
                    <a:pt x="3498" y="132"/>
                    <a:pt x="858" y="2149"/>
                    <a:pt x="0" y="4797"/>
                  </a:cubicBezTo>
                  <a:lnTo>
                    <a:pt x="231" y="4871"/>
                  </a:lnTo>
                  <a:cubicBezTo>
                    <a:pt x="1060" y="2317"/>
                    <a:pt x="3608" y="369"/>
                    <a:pt x="6290" y="243"/>
                  </a:cubicBezTo>
                  <a:lnTo>
                    <a:pt x="627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69"/>
            <p:cNvSpPr/>
            <p:nvPr/>
          </p:nvSpPr>
          <p:spPr>
            <a:xfrm>
              <a:off x="3890718" y="3027010"/>
              <a:ext cx="104984" cy="357082"/>
            </a:xfrm>
            <a:custGeom>
              <a:rect b="b" l="l" r="r" t="t"/>
              <a:pathLst>
                <a:path extrusionOk="0" h="10425" w="3065">
                  <a:moveTo>
                    <a:pt x="2934" y="0"/>
                  </a:moveTo>
                  <a:cubicBezTo>
                    <a:pt x="2039" y="0"/>
                    <a:pt x="1488" y="1002"/>
                    <a:pt x="1287" y="1449"/>
                  </a:cubicBezTo>
                  <a:cubicBezTo>
                    <a:pt x="0" y="4296"/>
                    <a:pt x="282" y="7819"/>
                    <a:pt x="2001" y="10425"/>
                  </a:cubicBezTo>
                  <a:lnTo>
                    <a:pt x="2205" y="10290"/>
                  </a:lnTo>
                  <a:cubicBezTo>
                    <a:pt x="530" y="7752"/>
                    <a:pt x="256" y="4321"/>
                    <a:pt x="1508" y="1549"/>
                  </a:cubicBezTo>
                  <a:cubicBezTo>
                    <a:pt x="1649" y="1235"/>
                    <a:pt x="2159" y="244"/>
                    <a:pt x="2939" y="244"/>
                  </a:cubicBezTo>
                  <a:cubicBezTo>
                    <a:pt x="2972" y="244"/>
                    <a:pt x="3005" y="246"/>
                    <a:pt x="3039" y="250"/>
                  </a:cubicBezTo>
                  <a:lnTo>
                    <a:pt x="3064" y="7"/>
                  </a:lnTo>
                  <a:cubicBezTo>
                    <a:pt x="3020" y="2"/>
                    <a:pt x="2977" y="0"/>
                    <a:pt x="293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69"/>
            <p:cNvSpPr/>
            <p:nvPr/>
          </p:nvSpPr>
          <p:spPr>
            <a:xfrm>
              <a:off x="4167656" y="2997860"/>
              <a:ext cx="297962" cy="399281"/>
            </a:xfrm>
            <a:custGeom>
              <a:rect b="b" l="l" r="r" t="t"/>
              <a:pathLst>
                <a:path extrusionOk="0" h="11657" w="8699">
                  <a:moveTo>
                    <a:pt x="2616" y="0"/>
                  </a:moveTo>
                  <a:cubicBezTo>
                    <a:pt x="987" y="1234"/>
                    <a:pt x="0" y="3273"/>
                    <a:pt x="43" y="5317"/>
                  </a:cubicBezTo>
                  <a:cubicBezTo>
                    <a:pt x="88" y="7360"/>
                    <a:pt x="1164" y="9356"/>
                    <a:pt x="2844" y="10518"/>
                  </a:cubicBezTo>
                  <a:cubicBezTo>
                    <a:pt x="3928" y="11267"/>
                    <a:pt x="5248" y="11657"/>
                    <a:pt x="6565" y="11657"/>
                  </a:cubicBezTo>
                  <a:cubicBezTo>
                    <a:pt x="7290" y="11657"/>
                    <a:pt x="8015" y="11539"/>
                    <a:pt x="8699" y="11297"/>
                  </a:cubicBezTo>
                  <a:lnTo>
                    <a:pt x="8699" y="11297"/>
                  </a:lnTo>
                  <a:cubicBezTo>
                    <a:pt x="8600" y="11302"/>
                    <a:pt x="8501" y="11305"/>
                    <a:pt x="8403" y="11305"/>
                  </a:cubicBezTo>
                  <a:cubicBezTo>
                    <a:pt x="5985" y="11305"/>
                    <a:pt x="3722" y="9614"/>
                    <a:pt x="2698" y="7406"/>
                  </a:cubicBezTo>
                  <a:cubicBezTo>
                    <a:pt x="1632" y="5109"/>
                    <a:pt x="1767" y="2385"/>
                    <a:pt x="26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69"/>
            <p:cNvSpPr/>
            <p:nvPr/>
          </p:nvSpPr>
          <p:spPr>
            <a:xfrm>
              <a:off x="4215645" y="2982412"/>
              <a:ext cx="237267" cy="417812"/>
            </a:xfrm>
            <a:custGeom>
              <a:rect b="b" l="l" r="r" t="t"/>
              <a:pathLst>
                <a:path extrusionOk="0" h="12198" w="6927">
                  <a:moveTo>
                    <a:pt x="615" y="0"/>
                  </a:moveTo>
                  <a:cubicBezTo>
                    <a:pt x="147" y="2065"/>
                    <a:pt x="1" y="3741"/>
                    <a:pt x="152" y="5274"/>
                  </a:cubicBezTo>
                  <a:cubicBezTo>
                    <a:pt x="285" y="6630"/>
                    <a:pt x="739" y="8576"/>
                    <a:pt x="2141" y="10150"/>
                  </a:cubicBezTo>
                  <a:cubicBezTo>
                    <a:pt x="3286" y="11438"/>
                    <a:pt x="4917" y="12198"/>
                    <a:pt x="6486" y="12198"/>
                  </a:cubicBezTo>
                  <a:cubicBezTo>
                    <a:pt x="6633" y="12198"/>
                    <a:pt x="6780" y="12191"/>
                    <a:pt x="6926" y="12178"/>
                  </a:cubicBezTo>
                  <a:lnTo>
                    <a:pt x="6902" y="11935"/>
                  </a:lnTo>
                  <a:cubicBezTo>
                    <a:pt x="6764" y="11948"/>
                    <a:pt x="6624" y="11954"/>
                    <a:pt x="6483" y="11954"/>
                  </a:cubicBezTo>
                  <a:cubicBezTo>
                    <a:pt x="4984" y="11954"/>
                    <a:pt x="3423" y="11226"/>
                    <a:pt x="2322" y="9988"/>
                  </a:cubicBezTo>
                  <a:cubicBezTo>
                    <a:pt x="964" y="8462"/>
                    <a:pt x="523" y="6570"/>
                    <a:pt x="395" y="5250"/>
                  </a:cubicBezTo>
                  <a:cubicBezTo>
                    <a:pt x="246" y="3744"/>
                    <a:pt x="392" y="2094"/>
                    <a:pt x="853" y="54"/>
                  </a:cubicBez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69"/>
            <p:cNvSpPr/>
            <p:nvPr/>
          </p:nvSpPr>
          <p:spPr>
            <a:xfrm>
              <a:off x="2744672" y="2111419"/>
              <a:ext cx="700566" cy="470698"/>
            </a:xfrm>
            <a:custGeom>
              <a:rect b="b" l="l" r="r" t="t"/>
              <a:pathLst>
                <a:path extrusionOk="0" h="13742" w="20453">
                  <a:moveTo>
                    <a:pt x="6088" y="0"/>
                  </a:moveTo>
                  <a:cubicBezTo>
                    <a:pt x="4425" y="1722"/>
                    <a:pt x="2317" y="3070"/>
                    <a:pt x="0" y="3895"/>
                  </a:cubicBezTo>
                  <a:cubicBezTo>
                    <a:pt x="2715" y="5684"/>
                    <a:pt x="5561" y="7269"/>
                    <a:pt x="8511" y="8634"/>
                  </a:cubicBezTo>
                  <a:cubicBezTo>
                    <a:pt x="10227" y="9430"/>
                    <a:pt x="12001" y="10163"/>
                    <a:pt x="13488" y="11286"/>
                  </a:cubicBezTo>
                  <a:cubicBezTo>
                    <a:pt x="14391" y="11969"/>
                    <a:pt x="15158" y="12775"/>
                    <a:pt x="15842" y="13648"/>
                  </a:cubicBezTo>
                  <a:cubicBezTo>
                    <a:pt x="16324" y="13709"/>
                    <a:pt x="16810" y="13741"/>
                    <a:pt x="17294" y="13741"/>
                  </a:cubicBezTo>
                  <a:cubicBezTo>
                    <a:pt x="18074" y="13741"/>
                    <a:pt x="18848" y="13658"/>
                    <a:pt x="19587" y="13479"/>
                  </a:cubicBezTo>
                  <a:cubicBezTo>
                    <a:pt x="19089" y="12408"/>
                    <a:pt x="20453" y="11002"/>
                    <a:pt x="19935" y="9877"/>
                  </a:cubicBezTo>
                  <a:cubicBezTo>
                    <a:pt x="19554" y="9054"/>
                    <a:pt x="18422" y="8880"/>
                    <a:pt x="17506" y="8602"/>
                  </a:cubicBezTo>
                  <a:cubicBezTo>
                    <a:pt x="15974" y="8137"/>
                    <a:pt x="14725" y="7121"/>
                    <a:pt x="13523" y="6129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69"/>
            <p:cNvSpPr/>
            <p:nvPr/>
          </p:nvSpPr>
          <p:spPr>
            <a:xfrm>
              <a:off x="2787557" y="2122791"/>
              <a:ext cx="476007" cy="308923"/>
            </a:xfrm>
            <a:custGeom>
              <a:rect b="b" l="l" r="r" t="t"/>
              <a:pathLst>
                <a:path extrusionOk="0" h="9019" w="13897">
                  <a:moveTo>
                    <a:pt x="4526" y="1"/>
                  </a:moveTo>
                  <a:cubicBezTo>
                    <a:pt x="3182" y="1282"/>
                    <a:pt x="1658" y="2361"/>
                    <a:pt x="0" y="3201"/>
                  </a:cubicBezTo>
                  <a:cubicBezTo>
                    <a:pt x="3016" y="5595"/>
                    <a:pt x="6445" y="7416"/>
                    <a:pt x="10117" y="8574"/>
                  </a:cubicBezTo>
                  <a:cubicBezTo>
                    <a:pt x="10868" y="8810"/>
                    <a:pt x="11652" y="9019"/>
                    <a:pt x="12433" y="9019"/>
                  </a:cubicBezTo>
                  <a:cubicBezTo>
                    <a:pt x="12662" y="9019"/>
                    <a:pt x="12892" y="9001"/>
                    <a:pt x="13120" y="8960"/>
                  </a:cubicBezTo>
                  <a:cubicBezTo>
                    <a:pt x="13356" y="8916"/>
                    <a:pt x="13614" y="8830"/>
                    <a:pt x="13722" y="8617"/>
                  </a:cubicBezTo>
                  <a:cubicBezTo>
                    <a:pt x="13897" y="8273"/>
                    <a:pt x="13576" y="7892"/>
                    <a:pt x="13286" y="7639"/>
                  </a:cubicBez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69"/>
            <p:cNvSpPr/>
            <p:nvPr/>
          </p:nvSpPr>
          <p:spPr>
            <a:xfrm>
              <a:off x="2773137" y="2237060"/>
              <a:ext cx="654154" cy="246036"/>
            </a:xfrm>
            <a:custGeom>
              <a:rect b="b" l="l" r="r" t="t"/>
              <a:pathLst>
                <a:path extrusionOk="0" h="7183" w="19098">
                  <a:moveTo>
                    <a:pt x="138" y="1"/>
                  </a:moveTo>
                  <a:lnTo>
                    <a:pt x="1" y="202"/>
                  </a:lnTo>
                  <a:cubicBezTo>
                    <a:pt x="1965" y="1546"/>
                    <a:pt x="3997" y="2936"/>
                    <a:pt x="6146" y="4061"/>
                  </a:cubicBezTo>
                  <a:cubicBezTo>
                    <a:pt x="8581" y="5336"/>
                    <a:pt x="10829" y="6096"/>
                    <a:pt x="13017" y="6382"/>
                  </a:cubicBezTo>
                  <a:cubicBezTo>
                    <a:pt x="13377" y="6429"/>
                    <a:pt x="13746" y="6464"/>
                    <a:pt x="14102" y="6498"/>
                  </a:cubicBezTo>
                  <a:cubicBezTo>
                    <a:pt x="14920" y="6576"/>
                    <a:pt x="15767" y="6657"/>
                    <a:pt x="16563" y="6891"/>
                  </a:cubicBezTo>
                  <a:cubicBezTo>
                    <a:pt x="16645" y="6915"/>
                    <a:pt x="16727" y="6940"/>
                    <a:pt x="16810" y="6967"/>
                  </a:cubicBezTo>
                  <a:cubicBezTo>
                    <a:pt x="17150" y="7073"/>
                    <a:pt x="17501" y="7183"/>
                    <a:pt x="17865" y="7183"/>
                  </a:cubicBezTo>
                  <a:cubicBezTo>
                    <a:pt x="17912" y="7183"/>
                    <a:pt x="17960" y="7181"/>
                    <a:pt x="18008" y="7177"/>
                  </a:cubicBezTo>
                  <a:lnTo>
                    <a:pt x="18043" y="7172"/>
                  </a:lnTo>
                  <a:cubicBezTo>
                    <a:pt x="18568" y="7112"/>
                    <a:pt x="19098" y="6699"/>
                    <a:pt x="19069" y="6158"/>
                  </a:cubicBezTo>
                  <a:lnTo>
                    <a:pt x="19069" y="6158"/>
                  </a:lnTo>
                  <a:lnTo>
                    <a:pt x="18827" y="6172"/>
                  </a:lnTo>
                  <a:cubicBezTo>
                    <a:pt x="18849" y="6578"/>
                    <a:pt x="18398" y="6904"/>
                    <a:pt x="17990" y="6934"/>
                  </a:cubicBezTo>
                  <a:cubicBezTo>
                    <a:pt x="17949" y="6938"/>
                    <a:pt x="17907" y="6939"/>
                    <a:pt x="17866" y="6939"/>
                  </a:cubicBezTo>
                  <a:cubicBezTo>
                    <a:pt x="17538" y="6939"/>
                    <a:pt x="17205" y="6835"/>
                    <a:pt x="16883" y="6735"/>
                  </a:cubicBezTo>
                  <a:cubicBezTo>
                    <a:pt x="16799" y="6708"/>
                    <a:pt x="16714" y="6681"/>
                    <a:pt x="16630" y="6657"/>
                  </a:cubicBezTo>
                  <a:cubicBezTo>
                    <a:pt x="15812" y="6417"/>
                    <a:pt x="14954" y="6335"/>
                    <a:pt x="14125" y="6256"/>
                  </a:cubicBezTo>
                  <a:cubicBezTo>
                    <a:pt x="13771" y="6223"/>
                    <a:pt x="13404" y="6188"/>
                    <a:pt x="13048" y="6140"/>
                  </a:cubicBezTo>
                  <a:cubicBezTo>
                    <a:pt x="10889" y="5859"/>
                    <a:pt x="8668" y="5107"/>
                    <a:pt x="6258" y="3846"/>
                  </a:cubicBezTo>
                  <a:cubicBezTo>
                    <a:pt x="4123" y="2726"/>
                    <a:pt x="2097" y="1341"/>
                    <a:pt x="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69"/>
            <p:cNvSpPr/>
            <p:nvPr/>
          </p:nvSpPr>
          <p:spPr>
            <a:xfrm>
              <a:off x="5133907" y="2185166"/>
              <a:ext cx="41000" cy="41103"/>
            </a:xfrm>
            <a:custGeom>
              <a:rect b="b" l="l" r="r" t="t"/>
              <a:pathLst>
                <a:path extrusionOk="0" h="1200" w="1197">
                  <a:moveTo>
                    <a:pt x="647" y="1"/>
                  </a:moveTo>
                  <a:lnTo>
                    <a:pt x="0" y="535"/>
                  </a:lnTo>
                  <a:lnTo>
                    <a:pt x="551" y="1200"/>
                  </a:lnTo>
                  <a:lnTo>
                    <a:pt x="1197" y="667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69"/>
            <p:cNvSpPr/>
            <p:nvPr/>
          </p:nvSpPr>
          <p:spPr>
            <a:xfrm>
              <a:off x="5142710" y="2172561"/>
              <a:ext cx="46823" cy="49769"/>
            </a:xfrm>
            <a:custGeom>
              <a:rect b="b" l="l" r="r" t="t"/>
              <a:pathLst>
                <a:path extrusionOk="0" h="1453" w="1367">
                  <a:moveTo>
                    <a:pt x="428" y="1"/>
                  </a:moveTo>
                  <a:cubicBezTo>
                    <a:pt x="356" y="1"/>
                    <a:pt x="284" y="25"/>
                    <a:pt x="224" y="75"/>
                  </a:cubicBezTo>
                  <a:lnTo>
                    <a:pt x="1" y="259"/>
                  </a:lnTo>
                  <a:lnTo>
                    <a:pt x="988" y="1453"/>
                  </a:lnTo>
                  <a:lnTo>
                    <a:pt x="1211" y="1268"/>
                  </a:lnTo>
                  <a:cubicBezTo>
                    <a:pt x="1347" y="1156"/>
                    <a:pt x="1366" y="954"/>
                    <a:pt x="1253" y="818"/>
                  </a:cubicBezTo>
                  <a:lnTo>
                    <a:pt x="675" y="117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69"/>
            <p:cNvSpPr/>
            <p:nvPr/>
          </p:nvSpPr>
          <p:spPr>
            <a:xfrm>
              <a:off x="4318131" y="223205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5" y="0"/>
                  </a:moveTo>
                  <a:cubicBezTo>
                    <a:pt x="21969" y="634"/>
                    <a:pt x="20903" y="965"/>
                    <a:pt x="19839" y="965"/>
                  </a:cubicBezTo>
                  <a:cubicBezTo>
                    <a:pt x="19830" y="965"/>
                    <a:pt x="19820" y="965"/>
                    <a:pt x="19811" y="965"/>
                  </a:cubicBezTo>
                  <a:cubicBezTo>
                    <a:pt x="19267" y="594"/>
                    <a:pt x="18629" y="404"/>
                    <a:pt x="17988" y="404"/>
                  </a:cubicBezTo>
                  <a:cubicBezTo>
                    <a:pt x="17264" y="404"/>
                    <a:pt x="16536" y="646"/>
                    <a:pt x="15934" y="1144"/>
                  </a:cubicBezTo>
                  <a:lnTo>
                    <a:pt x="1570" y="13011"/>
                  </a:lnTo>
                  <a:cubicBezTo>
                    <a:pt x="194" y="14148"/>
                    <a:pt x="1" y="16185"/>
                    <a:pt x="1137" y="17562"/>
                  </a:cubicBezTo>
                  <a:lnTo>
                    <a:pt x="2100" y="18727"/>
                  </a:lnTo>
                  <a:cubicBezTo>
                    <a:pt x="2739" y="19501"/>
                    <a:pt x="3662" y="19900"/>
                    <a:pt x="4593" y="19900"/>
                  </a:cubicBezTo>
                  <a:cubicBezTo>
                    <a:pt x="5319" y="19900"/>
                    <a:pt x="6048" y="19658"/>
                    <a:pt x="6651" y="19160"/>
                  </a:cubicBezTo>
                  <a:lnTo>
                    <a:pt x="21014" y="7293"/>
                  </a:lnTo>
                  <a:cubicBezTo>
                    <a:pt x="22150" y="6354"/>
                    <a:pt x="22479" y="4805"/>
                    <a:pt x="21922" y="3518"/>
                  </a:cubicBezTo>
                  <a:cubicBezTo>
                    <a:pt x="22118" y="2463"/>
                    <a:pt x="22647" y="1469"/>
                    <a:pt x="23436" y="741"/>
                  </a:cubicBezTo>
                  <a:lnTo>
                    <a:pt x="22825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69"/>
            <p:cNvSpPr/>
            <p:nvPr/>
          </p:nvSpPr>
          <p:spPr>
            <a:xfrm>
              <a:off x="4382082" y="2251275"/>
              <a:ext cx="737354" cy="650695"/>
            </a:xfrm>
            <a:custGeom>
              <a:rect b="b" l="l" r="r" t="t"/>
              <a:pathLst>
                <a:path extrusionOk="0" h="18997" w="21527">
                  <a:moveTo>
                    <a:pt x="1" y="17883"/>
                  </a:moveTo>
                  <a:cubicBezTo>
                    <a:pt x="1" y="17884"/>
                    <a:pt x="2" y="17884"/>
                    <a:pt x="2" y="17884"/>
                  </a:cubicBezTo>
                  <a:lnTo>
                    <a:pt x="2" y="17884"/>
                  </a:lnTo>
                  <a:lnTo>
                    <a:pt x="1" y="17883"/>
                  </a:lnTo>
                  <a:close/>
                  <a:moveTo>
                    <a:pt x="21421" y="1"/>
                  </a:moveTo>
                  <a:cubicBezTo>
                    <a:pt x="20613" y="708"/>
                    <a:pt x="19952" y="1542"/>
                    <a:pt x="19544" y="2340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80" y="18252"/>
                    <a:pt x="940" y="18252"/>
                  </a:cubicBezTo>
                  <a:cubicBezTo>
                    <a:pt x="539" y="18252"/>
                    <a:pt x="208" y="18133"/>
                    <a:pt x="2" y="17884"/>
                  </a:cubicBezTo>
                  <a:lnTo>
                    <a:pt x="2" y="17884"/>
                  </a:lnTo>
                  <a:lnTo>
                    <a:pt x="167" y="18084"/>
                  </a:lnTo>
                  <a:cubicBezTo>
                    <a:pt x="668" y="18691"/>
                    <a:pt x="1415" y="18996"/>
                    <a:pt x="2209" y="18996"/>
                  </a:cubicBezTo>
                  <a:cubicBezTo>
                    <a:pt x="2962" y="18996"/>
                    <a:pt x="3759" y="18721"/>
                    <a:pt x="4429" y="18168"/>
                  </a:cubicBezTo>
                  <a:lnTo>
                    <a:pt x="18793" y="6300"/>
                  </a:lnTo>
                  <a:cubicBezTo>
                    <a:pt x="19928" y="5363"/>
                    <a:pt x="20344" y="3920"/>
                    <a:pt x="19907" y="2778"/>
                  </a:cubicBezTo>
                  <a:cubicBezTo>
                    <a:pt x="20164" y="1798"/>
                    <a:pt x="20732" y="850"/>
                    <a:pt x="21527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69"/>
            <p:cNvSpPr/>
            <p:nvPr/>
          </p:nvSpPr>
          <p:spPr>
            <a:xfrm>
              <a:off x="4325941" y="2233840"/>
              <a:ext cx="779039" cy="609489"/>
            </a:xfrm>
            <a:custGeom>
              <a:rect b="b" l="l" r="r" t="t"/>
              <a:pathLst>
                <a:path extrusionOk="0" h="17794" w="22744">
                  <a:moveTo>
                    <a:pt x="22639" y="1"/>
                  </a:moveTo>
                  <a:cubicBezTo>
                    <a:pt x="21781" y="646"/>
                    <a:pt x="20743" y="1023"/>
                    <a:pt x="19731" y="1092"/>
                  </a:cubicBezTo>
                  <a:cubicBezTo>
                    <a:pt x="19305" y="828"/>
                    <a:pt x="18802" y="695"/>
                    <a:pt x="18278" y="695"/>
                  </a:cubicBezTo>
                  <a:cubicBezTo>
                    <a:pt x="17526" y="695"/>
                    <a:pt x="16731" y="969"/>
                    <a:pt x="16062" y="1522"/>
                  </a:cubicBezTo>
                  <a:lnTo>
                    <a:pt x="1700" y="13391"/>
                  </a:lnTo>
                  <a:cubicBezTo>
                    <a:pt x="324" y="14527"/>
                    <a:pt x="0" y="16410"/>
                    <a:pt x="978" y="17593"/>
                  </a:cubicBezTo>
                  <a:lnTo>
                    <a:pt x="1141" y="17792"/>
                  </a:lnTo>
                  <a:lnTo>
                    <a:pt x="1141" y="17792"/>
                  </a:lnTo>
                  <a:cubicBezTo>
                    <a:pt x="558" y="17080"/>
                    <a:pt x="1198" y="15584"/>
                    <a:pt x="2573" y="14448"/>
                  </a:cubicBezTo>
                  <a:lnTo>
                    <a:pt x="16937" y="2579"/>
                  </a:lnTo>
                  <a:cubicBezTo>
                    <a:pt x="17828" y="1843"/>
                    <a:pt x="18808" y="1439"/>
                    <a:pt x="19549" y="1439"/>
                  </a:cubicBezTo>
                  <a:cubicBezTo>
                    <a:pt x="19751" y="1439"/>
                    <a:pt x="19935" y="1469"/>
                    <a:pt x="20095" y="1531"/>
                  </a:cubicBezTo>
                  <a:cubicBezTo>
                    <a:pt x="20956" y="1281"/>
                    <a:pt x="21899" y="788"/>
                    <a:pt x="22744" y="128"/>
                  </a:cubicBezTo>
                  <a:lnTo>
                    <a:pt x="22639" y="1"/>
                  </a:lnTo>
                  <a:close/>
                  <a:moveTo>
                    <a:pt x="1141" y="17792"/>
                  </a:moveTo>
                  <a:cubicBezTo>
                    <a:pt x="1142" y="17792"/>
                    <a:pt x="1142" y="17793"/>
                    <a:pt x="1143" y="17793"/>
                  </a:cubicBezTo>
                  <a:lnTo>
                    <a:pt x="1141" y="17792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69"/>
            <p:cNvSpPr/>
            <p:nvPr/>
          </p:nvSpPr>
          <p:spPr>
            <a:xfrm>
              <a:off x="4774487" y="2293304"/>
              <a:ext cx="233397" cy="263950"/>
            </a:xfrm>
            <a:custGeom>
              <a:rect b="b" l="l" r="r" t="t"/>
              <a:pathLst>
                <a:path extrusionOk="0" h="7706" w="6814">
                  <a:moveTo>
                    <a:pt x="1410" y="0"/>
                  </a:moveTo>
                  <a:lnTo>
                    <a:pt x="1" y="1167"/>
                  </a:lnTo>
                  <a:lnTo>
                    <a:pt x="5405" y="7706"/>
                  </a:lnTo>
                  <a:lnTo>
                    <a:pt x="6814" y="6541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69"/>
            <p:cNvSpPr/>
            <p:nvPr/>
          </p:nvSpPr>
          <p:spPr>
            <a:xfrm>
              <a:off x="4472716" y="2524000"/>
              <a:ext cx="256243" cy="282754"/>
            </a:xfrm>
            <a:custGeom>
              <a:rect b="b" l="l" r="r" t="t"/>
              <a:pathLst>
                <a:path extrusionOk="0" h="8255" w="7481">
                  <a:moveTo>
                    <a:pt x="2076" y="1"/>
                  </a:moveTo>
                  <a:lnTo>
                    <a:pt x="1" y="1715"/>
                  </a:lnTo>
                  <a:lnTo>
                    <a:pt x="5405" y="8255"/>
                  </a:lnTo>
                  <a:lnTo>
                    <a:pt x="7481" y="6540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69"/>
            <p:cNvSpPr/>
            <p:nvPr/>
          </p:nvSpPr>
          <p:spPr>
            <a:xfrm>
              <a:off x="4968566" y="2232059"/>
              <a:ext cx="152321" cy="150711"/>
            </a:xfrm>
            <a:custGeom>
              <a:rect b="b" l="l" r="r" t="t"/>
              <a:pathLst>
                <a:path extrusionOk="0" h="4400" w="4447">
                  <a:moveTo>
                    <a:pt x="3836" y="0"/>
                  </a:moveTo>
                  <a:cubicBezTo>
                    <a:pt x="2980" y="634"/>
                    <a:pt x="1914" y="965"/>
                    <a:pt x="850" y="965"/>
                  </a:cubicBezTo>
                  <a:cubicBezTo>
                    <a:pt x="841" y="965"/>
                    <a:pt x="831" y="965"/>
                    <a:pt x="822" y="965"/>
                  </a:cubicBezTo>
                  <a:cubicBezTo>
                    <a:pt x="568" y="794"/>
                    <a:pt x="291" y="659"/>
                    <a:pt x="1" y="565"/>
                  </a:cubicBezTo>
                  <a:lnTo>
                    <a:pt x="1" y="565"/>
                  </a:lnTo>
                  <a:lnTo>
                    <a:pt x="3171" y="4400"/>
                  </a:lnTo>
                  <a:cubicBezTo>
                    <a:pt x="3134" y="4096"/>
                    <a:pt x="3053" y="3799"/>
                    <a:pt x="2933" y="3518"/>
                  </a:cubicBezTo>
                  <a:cubicBezTo>
                    <a:pt x="3129" y="2463"/>
                    <a:pt x="3658" y="1469"/>
                    <a:pt x="4447" y="741"/>
                  </a:cubicBezTo>
                  <a:lnTo>
                    <a:pt x="3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69"/>
            <p:cNvSpPr/>
            <p:nvPr/>
          </p:nvSpPr>
          <p:spPr>
            <a:xfrm>
              <a:off x="4294428" y="2660397"/>
              <a:ext cx="270595" cy="280768"/>
            </a:xfrm>
            <a:custGeom>
              <a:rect b="b" l="l" r="r" t="t"/>
              <a:pathLst>
                <a:path extrusionOk="0" h="8197" w="7900">
                  <a:moveTo>
                    <a:pt x="2576" y="0"/>
                  </a:moveTo>
                  <a:lnTo>
                    <a:pt x="2193" y="318"/>
                  </a:lnTo>
                  <a:cubicBezTo>
                    <a:pt x="1331" y="1031"/>
                    <a:pt x="914" y="2080"/>
                    <a:pt x="973" y="3118"/>
                  </a:cubicBezTo>
                  <a:cubicBezTo>
                    <a:pt x="764" y="3391"/>
                    <a:pt x="510" y="3623"/>
                    <a:pt x="218" y="3802"/>
                  </a:cubicBezTo>
                  <a:cubicBezTo>
                    <a:pt x="145" y="3846"/>
                    <a:pt x="65" y="3894"/>
                    <a:pt x="34" y="3973"/>
                  </a:cubicBezTo>
                  <a:cubicBezTo>
                    <a:pt x="1" y="4052"/>
                    <a:pt x="26" y="4136"/>
                    <a:pt x="52" y="4216"/>
                  </a:cubicBezTo>
                  <a:cubicBezTo>
                    <a:pt x="142" y="4487"/>
                    <a:pt x="260" y="4746"/>
                    <a:pt x="404" y="4991"/>
                  </a:cubicBezTo>
                  <a:cubicBezTo>
                    <a:pt x="720" y="4827"/>
                    <a:pt x="1028" y="4650"/>
                    <a:pt x="1329" y="4458"/>
                  </a:cubicBezTo>
                  <a:cubicBezTo>
                    <a:pt x="1443" y="4683"/>
                    <a:pt x="1579" y="4894"/>
                    <a:pt x="1739" y="5087"/>
                  </a:cubicBezTo>
                  <a:lnTo>
                    <a:pt x="2061" y="5477"/>
                  </a:lnTo>
                  <a:lnTo>
                    <a:pt x="1257" y="6141"/>
                  </a:lnTo>
                  <a:lnTo>
                    <a:pt x="1623" y="6582"/>
                  </a:lnTo>
                  <a:lnTo>
                    <a:pt x="2425" y="5918"/>
                  </a:lnTo>
                  <a:lnTo>
                    <a:pt x="2747" y="6308"/>
                  </a:lnTo>
                  <a:cubicBezTo>
                    <a:pt x="2907" y="6501"/>
                    <a:pt x="3089" y="6674"/>
                    <a:pt x="3288" y="6827"/>
                  </a:cubicBezTo>
                  <a:cubicBezTo>
                    <a:pt x="3044" y="7088"/>
                    <a:pt x="2810" y="7357"/>
                    <a:pt x="2590" y="7637"/>
                  </a:cubicBezTo>
                  <a:cubicBezTo>
                    <a:pt x="2804" y="7825"/>
                    <a:pt x="3036" y="7989"/>
                    <a:pt x="3285" y="8128"/>
                  </a:cubicBezTo>
                  <a:cubicBezTo>
                    <a:pt x="3346" y="8163"/>
                    <a:pt x="3413" y="8196"/>
                    <a:pt x="3482" y="8196"/>
                  </a:cubicBezTo>
                  <a:cubicBezTo>
                    <a:pt x="3494" y="8196"/>
                    <a:pt x="3506" y="8195"/>
                    <a:pt x="3518" y="8193"/>
                  </a:cubicBezTo>
                  <a:cubicBezTo>
                    <a:pt x="3604" y="8176"/>
                    <a:pt x="3664" y="8108"/>
                    <a:pt x="3722" y="8043"/>
                  </a:cubicBezTo>
                  <a:cubicBezTo>
                    <a:pt x="3953" y="7790"/>
                    <a:pt x="4228" y="7583"/>
                    <a:pt x="4535" y="7432"/>
                  </a:cubicBezTo>
                  <a:cubicBezTo>
                    <a:pt x="4807" y="7500"/>
                    <a:pt x="5086" y="7534"/>
                    <a:pt x="5365" y="7534"/>
                  </a:cubicBezTo>
                  <a:cubicBezTo>
                    <a:pt x="6123" y="7534"/>
                    <a:pt x="6885" y="7282"/>
                    <a:pt x="7515" y="6761"/>
                  </a:cubicBezTo>
                  <a:lnTo>
                    <a:pt x="7900" y="6442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69"/>
            <p:cNvSpPr/>
            <p:nvPr/>
          </p:nvSpPr>
          <p:spPr>
            <a:xfrm>
              <a:off x="4915816" y="2300703"/>
              <a:ext cx="117520" cy="109026"/>
            </a:xfrm>
            <a:custGeom>
              <a:rect b="b" l="l" r="r" t="t"/>
              <a:pathLst>
                <a:path extrusionOk="0" h="3183" w="3431">
                  <a:moveTo>
                    <a:pt x="1643" y="0"/>
                  </a:moveTo>
                  <a:cubicBezTo>
                    <a:pt x="1488" y="0"/>
                    <a:pt x="1331" y="23"/>
                    <a:pt x="1177" y="70"/>
                  </a:cubicBezTo>
                  <a:cubicBezTo>
                    <a:pt x="562" y="260"/>
                    <a:pt x="121" y="801"/>
                    <a:pt x="60" y="1442"/>
                  </a:cubicBezTo>
                  <a:cubicBezTo>
                    <a:pt x="0" y="2081"/>
                    <a:pt x="331" y="2697"/>
                    <a:pt x="898" y="2998"/>
                  </a:cubicBezTo>
                  <a:cubicBezTo>
                    <a:pt x="1133" y="3122"/>
                    <a:pt x="1389" y="3183"/>
                    <a:pt x="1644" y="3183"/>
                  </a:cubicBezTo>
                  <a:cubicBezTo>
                    <a:pt x="2007" y="3183"/>
                    <a:pt x="2367" y="3059"/>
                    <a:pt x="2658" y="2818"/>
                  </a:cubicBezTo>
                  <a:cubicBezTo>
                    <a:pt x="3335" y="2258"/>
                    <a:pt x="3431" y="1256"/>
                    <a:pt x="2871" y="579"/>
                  </a:cubicBezTo>
                  <a:cubicBezTo>
                    <a:pt x="2563" y="206"/>
                    <a:pt x="2110" y="0"/>
                    <a:pt x="164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69"/>
            <p:cNvSpPr/>
            <p:nvPr/>
          </p:nvSpPr>
          <p:spPr>
            <a:xfrm>
              <a:off x="5082185" y="2194175"/>
              <a:ext cx="85186" cy="78986"/>
            </a:xfrm>
            <a:custGeom>
              <a:rect b="b" l="l" r="r" t="t"/>
              <a:pathLst>
                <a:path extrusionOk="0" h="2306" w="2487">
                  <a:moveTo>
                    <a:pt x="1192" y="0"/>
                  </a:moveTo>
                  <a:cubicBezTo>
                    <a:pt x="1079" y="0"/>
                    <a:pt x="966" y="16"/>
                    <a:pt x="854" y="50"/>
                  </a:cubicBezTo>
                  <a:cubicBezTo>
                    <a:pt x="408" y="187"/>
                    <a:pt x="89" y="579"/>
                    <a:pt x="46" y="1043"/>
                  </a:cubicBezTo>
                  <a:cubicBezTo>
                    <a:pt x="1" y="1507"/>
                    <a:pt x="240" y="1952"/>
                    <a:pt x="652" y="2171"/>
                  </a:cubicBezTo>
                  <a:cubicBezTo>
                    <a:pt x="822" y="2261"/>
                    <a:pt x="1008" y="2305"/>
                    <a:pt x="1192" y="2305"/>
                  </a:cubicBezTo>
                  <a:cubicBezTo>
                    <a:pt x="1455" y="2305"/>
                    <a:pt x="1715" y="2216"/>
                    <a:pt x="1927" y="2041"/>
                  </a:cubicBezTo>
                  <a:cubicBezTo>
                    <a:pt x="2418" y="1636"/>
                    <a:pt x="2487" y="909"/>
                    <a:pt x="2081" y="419"/>
                  </a:cubicBezTo>
                  <a:cubicBezTo>
                    <a:pt x="1858" y="149"/>
                    <a:pt x="1530" y="0"/>
                    <a:pt x="1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69"/>
            <p:cNvSpPr/>
            <p:nvPr/>
          </p:nvSpPr>
          <p:spPr>
            <a:xfrm>
              <a:off x="5093694" y="2205239"/>
              <a:ext cx="61209" cy="56825"/>
            </a:xfrm>
            <a:custGeom>
              <a:rect b="b" l="l" r="r" t="t"/>
              <a:pathLst>
                <a:path extrusionOk="0" h="1659" w="1787">
                  <a:moveTo>
                    <a:pt x="857" y="1"/>
                  </a:moveTo>
                  <a:cubicBezTo>
                    <a:pt x="776" y="1"/>
                    <a:pt x="694" y="13"/>
                    <a:pt x="614" y="37"/>
                  </a:cubicBezTo>
                  <a:cubicBezTo>
                    <a:pt x="294" y="136"/>
                    <a:pt x="63" y="418"/>
                    <a:pt x="32" y="752"/>
                  </a:cubicBezTo>
                  <a:cubicBezTo>
                    <a:pt x="0" y="1084"/>
                    <a:pt x="172" y="1405"/>
                    <a:pt x="469" y="1562"/>
                  </a:cubicBezTo>
                  <a:cubicBezTo>
                    <a:pt x="591" y="1627"/>
                    <a:pt x="724" y="1658"/>
                    <a:pt x="857" y="1658"/>
                  </a:cubicBezTo>
                  <a:cubicBezTo>
                    <a:pt x="1046" y="1658"/>
                    <a:pt x="1233" y="1594"/>
                    <a:pt x="1385" y="1469"/>
                  </a:cubicBezTo>
                  <a:cubicBezTo>
                    <a:pt x="1737" y="1177"/>
                    <a:pt x="1787" y="654"/>
                    <a:pt x="1496" y="303"/>
                  </a:cubicBezTo>
                  <a:cubicBezTo>
                    <a:pt x="1336" y="108"/>
                    <a:pt x="1100" y="1"/>
                    <a:pt x="85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69"/>
            <p:cNvSpPr/>
            <p:nvPr/>
          </p:nvSpPr>
          <p:spPr>
            <a:xfrm>
              <a:off x="5104518" y="2209452"/>
              <a:ext cx="46378" cy="45453"/>
            </a:xfrm>
            <a:custGeom>
              <a:rect b="b" l="l" r="r" t="t"/>
              <a:pathLst>
                <a:path extrusionOk="0" h="1327" w="1354">
                  <a:moveTo>
                    <a:pt x="532" y="0"/>
                  </a:moveTo>
                  <a:cubicBezTo>
                    <a:pt x="372" y="0"/>
                    <a:pt x="210" y="54"/>
                    <a:pt x="77" y="165"/>
                  </a:cubicBezTo>
                  <a:cubicBezTo>
                    <a:pt x="50" y="187"/>
                    <a:pt x="24" y="214"/>
                    <a:pt x="0" y="241"/>
                  </a:cubicBezTo>
                  <a:cubicBezTo>
                    <a:pt x="114" y="172"/>
                    <a:pt x="241" y="139"/>
                    <a:pt x="366" y="139"/>
                  </a:cubicBezTo>
                  <a:cubicBezTo>
                    <a:pt x="572" y="139"/>
                    <a:pt x="775" y="229"/>
                    <a:pt x="915" y="397"/>
                  </a:cubicBezTo>
                  <a:cubicBezTo>
                    <a:pt x="1140" y="669"/>
                    <a:pt x="1132" y="1063"/>
                    <a:pt x="897" y="1327"/>
                  </a:cubicBezTo>
                  <a:cubicBezTo>
                    <a:pt x="1254" y="1112"/>
                    <a:pt x="1354" y="641"/>
                    <a:pt x="1114" y="302"/>
                  </a:cubicBezTo>
                  <a:cubicBezTo>
                    <a:pt x="975" y="104"/>
                    <a:pt x="754" y="0"/>
                    <a:pt x="53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69"/>
            <p:cNvSpPr/>
            <p:nvPr/>
          </p:nvSpPr>
          <p:spPr>
            <a:xfrm>
              <a:off x="4809837" y="2329715"/>
              <a:ext cx="56243" cy="59565"/>
            </a:xfrm>
            <a:custGeom>
              <a:rect b="b" l="l" r="r" t="t"/>
              <a:pathLst>
                <a:path extrusionOk="0" h="1739" w="1642">
                  <a:moveTo>
                    <a:pt x="647" y="0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1" y="1206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69"/>
            <p:cNvSpPr/>
            <p:nvPr/>
          </p:nvSpPr>
          <p:spPr>
            <a:xfrm>
              <a:off x="4523137" y="2566680"/>
              <a:ext cx="56277" cy="59599"/>
            </a:xfrm>
            <a:custGeom>
              <a:rect b="b" l="l" r="r" t="t"/>
              <a:pathLst>
                <a:path extrusionOk="0" h="1740" w="1643">
                  <a:moveTo>
                    <a:pt x="646" y="1"/>
                  </a:moveTo>
                  <a:lnTo>
                    <a:pt x="1" y="535"/>
                  </a:lnTo>
                  <a:lnTo>
                    <a:pt x="995" y="1739"/>
                  </a:lnTo>
                  <a:lnTo>
                    <a:pt x="1642" y="1204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69"/>
            <p:cNvSpPr/>
            <p:nvPr/>
          </p:nvSpPr>
          <p:spPr>
            <a:xfrm>
              <a:off x="4696321" y="2600522"/>
              <a:ext cx="67991" cy="80322"/>
            </a:xfrm>
            <a:custGeom>
              <a:rect b="b" l="l" r="r" t="t"/>
              <a:pathLst>
                <a:path extrusionOk="0" h="2345" w="1985">
                  <a:moveTo>
                    <a:pt x="79" y="1"/>
                  </a:moveTo>
                  <a:cubicBezTo>
                    <a:pt x="38" y="1"/>
                    <a:pt x="1" y="50"/>
                    <a:pt x="36" y="91"/>
                  </a:cubicBezTo>
                  <a:lnTo>
                    <a:pt x="1880" y="2325"/>
                  </a:lnTo>
                  <a:cubicBezTo>
                    <a:pt x="1890" y="2337"/>
                    <a:pt x="1905" y="2344"/>
                    <a:pt x="1921" y="2344"/>
                  </a:cubicBezTo>
                  <a:cubicBezTo>
                    <a:pt x="1930" y="2344"/>
                    <a:pt x="1940" y="2342"/>
                    <a:pt x="1949" y="2337"/>
                  </a:cubicBezTo>
                  <a:cubicBezTo>
                    <a:pt x="1952" y="2335"/>
                    <a:pt x="1955" y="2334"/>
                    <a:pt x="1958" y="2331"/>
                  </a:cubicBezTo>
                  <a:cubicBezTo>
                    <a:pt x="1980" y="2311"/>
                    <a:pt x="1985" y="2277"/>
                    <a:pt x="1965" y="2254"/>
                  </a:cubicBezTo>
                  <a:lnTo>
                    <a:pt x="120" y="22"/>
                  </a:lnTo>
                  <a:cubicBezTo>
                    <a:pt x="108" y="7"/>
                    <a:pt x="93" y="1"/>
                    <a:pt x="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69"/>
            <p:cNvSpPr/>
            <p:nvPr/>
          </p:nvSpPr>
          <p:spPr>
            <a:xfrm>
              <a:off x="4415753" y="2861395"/>
              <a:ext cx="123789" cy="27847"/>
            </a:xfrm>
            <a:custGeom>
              <a:rect b="b" l="l" r="r" t="t"/>
              <a:pathLst>
                <a:path extrusionOk="0" h="813" w="3614">
                  <a:moveTo>
                    <a:pt x="3522" y="1"/>
                  </a:moveTo>
                  <a:cubicBezTo>
                    <a:pt x="2984" y="435"/>
                    <a:pt x="2284" y="659"/>
                    <a:pt x="1586" y="659"/>
                  </a:cubicBezTo>
                  <a:cubicBezTo>
                    <a:pt x="1056" y="659"/>
                    <a:pt x="528" y="530"/>
                    <a:pt x="74" y="266"/>
                  </a:cubicBezTo>
                  <a:lnTo>
                    <a:pt x="0" y="393"/>
                  </a:lnTo>
                  <a:cubicBezTo>
                    <a:pt x="486" y="675"/>
                    <a:pt x="1040" y="813"/>
                    <a:pt x="1594" y="813"/>
                  </a:cubicBezTo>
                  <a:cubicBezTo>
                    <a:pt x="2129" y="813"/>
                    <a:pt x="2664" y="684"/>
                    <a:pt x="3137" y="431"/>
                  </a:cubicBezTo>
                  <a:cubicBezTo>
                    <a:pt x="3305" y="341"/>
                    <a:pt x="3465" y="234"/>
                    <a:pt x="3614" y="115"/>
                  </a:cubicBezTo>
                  <a:lnTo>
                    <a:pt x="35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69"/>
            <p:cNvSpPr/>
            <p:nvPr/>
          </p:nvSpPr>
          <p:spPr>
            <a:xfrm>
              <a:off x="4953187" y="2507627"/>
              <a:ext cx="28704" cy="24970"/>
            </a:xfrm>
            <a:custGeom>
              <a:rect b="b" l="l" r="r" t="t"/>
              <a:pathLst>
                <a:path extrusionOk="0" h="729" w="838">
                  <a:moveTo>
                    <a:pt x="745" y="1"/>
                  </a:moveTo>
                  <a:lnTo>
                    <a:pt x="1" y="616"/>
                  </a:lnTo>
                  <a:lnTo>
                    <a:pt x="94" y="729"/>
                  </a:lnTo>
                  <a:lnTo>
                    <a:pt x="838" y="113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69"/>
            <p:cNvSpPr/>
            <p:nvPr/>
          </p:nvSpPr>
          <p:spPr>
            <a:xfrm>
              <a:off x="4666864" y="2743735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4" y="1"/>
                  </a:moveTo>
                  <a:lnTo>
                    <a:pt x="1" y="757"/>
                  </a:lnTo>
                  <a:lnTo>
                    <a:pt x="94" y="869"/>
                  </a:lnTo>
                  <a:lnTo>
                    <a:pt x="1009" y="113"/>
                  </a:lnTo>
                  <a:lnTo>
                    <a:pt x="91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69"/>
            <p:cNvSpPr/>
            <p:nvPr/>
          </p:nvSpPr>
          <p:spPr>
            <a:xfrm>
              <a:off x="5118493" y="222767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0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69"/>
            <p:cNvSpPr/>
            <p:nvPr/>
          </p:nvSpPr>
          <p:spPr>
            <a:xfrm>
              <a:off x="5485962" y="2162628"/>
              <a:ext cx="256037" cy="236548"/>
            </a:xfrm>
            <a:custGeom>
              <a:rect b="b" l="l" r="r" t="t"/>
              <a:pathLst>
                <a:path extrusionOk="0" h="6906" w="7475">
                  <a:moveTo>
                    <a:pt x="4818" y="1"/>
                  </a:moveTo>
                  <a:cubicBezTo>
                    <a:pt x="4764" y="1"/>
                    <a:pt x="4710" y="4"/>
                    <a:pt x="4656" y="7"/>
                  </a:cubicBezTo>
                  <a:lnTo>
                    <a:pt x="7" y="281"/>
                  </a:lnTo>
                  <a:cubicBezTo>
                    <a:pt x="1" y="2081"/>
                    <a:pt x="967" y="3856"/>
                    <a:pt x="2484" y="4827"/>
                  </a:cubicBezTo>
                  <a:cubicBezTo>
                    <a:pt x="2982" y="5146"/>
                    <a:pt x="3530" y="5381"/>
                    <a:pt x="4038" y="5685"/>
                  </a:cubicBezTo>
                  <a:cubicBezTo>
                    <a:pt x="4547" y="5988"/>
                    <a:pt x="5028" y="6377"/>
                    <a:pt x="5294" y="6906"/>
                  </a:cubicBezTo>
                  <a:lnTo>
                    <a:pt x="7443" y="5480"/>
                  </a:lnTo>
                  <a:cubicBezTo>
                    <a:pt x="7475" y="4562"/>
                    <a:pt x="7225" y="3652"/>
                    <a:pt x="6847" y="2813"/>
                  </a:cubicBezTo>
                  <a:cubicBezTo>
                    <a:pt x="6470" y="1975"/>
                    <a:pt x="5968" y="1201"/>
                    <a:pt x="5468" y="429"/>
                  </a:cubicBezTo>
                  <a:cubicBezTo>
                    <a:pt x="5372" y="283"/>
                    <a:pt x="5269" y="128"/>
                    <a:pt x="5109" y="54"/>
                  </a:cubicBezTo>
                  <a:cubicBezTo>
                    <a:pt x="5018" y="12"/>
                    <a:pt x="4919" y="1"/>
                    <a:pt x="4818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69"/>
            <p:cNvSpPr/>
            <p:nvPr/>
          </p:nvSpPr>
          <p:spPr>
            <a:xfrm>
              <a:off x="5411427" y="1939399"/>
              <a:ext cx="533037" cy="350437"/>
            </a:xfrm>
            <a:custGeom>
              <a:rect b="b" l="l" r="r" t="t"/>
              <a:pathLst>
                <a:path extrusionOk="0" h="10231" w="15562">
                  <a:moveTo>
                    <a:pt x="13032" y="0"/>
                  </a:moveTo>
                  <a:cubicBezTo>
                    <a:pt x="12660" y="0"/>
                    <a:pt x="12284" y="72"/>
                    <a:pt x="11918" y="144"/>
                  </a:cubicBezTo>
                  <a:lnTo>
                    <a:pt x="3707" y="1744"/>
                  </a:lnTo>
                  <a:cubicBezTo>
                    <a:pt x="2881" y="1906"/>
                    <a:pt x="2014" y="2086"/>
                    <a:pt x="1380" y="2640"/>
                  </a:cubicBezTo>
                  <a:cubicBezTo>
                    <a:pt x="723" y="3213"/>
                    <a:pt x="428" y="4100"/>
                    <a:pt x="290" y="4961"/>
                  </a:cubicBezTo>
                  <a:cubicBezTo>
                    <a:pt x="1" y="6761"/>
                    <a:pt x="420" y="8856"/>
                    <a:pt x="1940" y="9863"/>
                  </a:cubicBezTo>
                  <a:cubicBezTo>
                    <a:pt x="2168" y="10015"/>
                    <a:pt x="2413" y="10137"/>
                    <a:pt x="2669" y="10230"/>
                  </a:cubicBezTo>
                  <a:lnTo>
                    <a:pt x="13501" y="8993"/>
                  </a:lnTo>
                  <a:cubicBezTo>
                    <a:pt x="14046" y="8612"/>
                    <a:pt x="14456" y="8035"/>
                    <a:pt x="14717" y="7417"/>
                  </a:cubicBezTo>
                  <a:cubicBezTo>
                    <a:pt x="15050" y="6626"/>
                    <a:pt x="15175" y="5765"/>
                    <a:pt x="15296" y="4916"/>
                  </a:cubicBezTo>
                  <a:cubicBezTo>
                    <a:pt x="15429" y="3980"/>
                    <a:pt x="15561" y="3020"/>
                    <a:pt x="15350" y="2099"/>
                  </a:cubicBezTo>
                  <a:cubicBezTo>
                    <a:pt x="15139" y="1178"/>
                    <a:pt x="14505" y="293"/>
                    <a:pt x="13589" y="64"/>
                  </a:cubicBezTo>
                  <a:cubicBezTo>
                    <a:pt x="13406" y="18"/>
                    <a:pt x="13219" y="0"/>
                    <a:pt x="1303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69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69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69"/>
            <p:cNvSpPr/>
            <p:nvPr/>
          </p:nvSpPr>
          <p:spPr>
            <a:xfrm>
              <a:off x="5467466" y="2210617"/>
              <a:ext cx="230896" cy="146635"/>
            </a:xfrm>
            <a:custGeom>
              <a:rect b="b" l="l" r="r" t="t"/>
              <a:pathLst>
                <a:path extrusionOk="0" h="4281" w="6741">
                  <a:moveTo>
                    <a:pt x="223" y="1"/>
                  </a:moveTo>
                  <a:cubicBezTo>
                    <a:pt x="149" y="1"/>
                    <a:pt x="75" y="5"/>
                    <a:pt x="0" y="12"/>
                  </a:cubicBezTo>
                  <a:cubicBezTo>
                    <a:pt x="337" y="658"/>
                    <a:pt x="676" y="1302"/>
                    <a:pt x="1012" y="1947"/>
                  </a:cubicBezTo>
                  <a:cubicBezTo>
                    <a:pt x="1161" y="2233"/>
                    <a:pt x="1310" y="2520"/>
                    <a:pt x="1498" y="2783"/>
                  </a:cubicBezTo>
                  <a:cubicBezTo>
                    <a:pt x="2067" y="3582"/>
                    <a:pt x="2980" y="4130"/>
                    <a:pt x="3954" y="4253"/>
                  </a:cubicBezTo>
                  <a:cubicBezTo>
                    <a:pt x="4098" y="4271"/>
                    <a:pt x="4244" y="4281"/>
                    <a:pt x="4390" y="4281"/>
                  </a:cubicBezTo>
                  <a:cubicBezTo>
                    <a:pt x="5226" y="4281"/>
                    <a:pt x="6061" y="3982"/>
                    <a:pt x="6700" y="3443"/>
                  </a:cubicBezTo>
                  <a:cubicBezTo>
                    <a:pt x="6740" y="2588"/>
                    <a:pt x="5975" y="1866"/>
                    <a:pt x="5147" y="1655"/>
                  </a:cubicBezTo>
                  <a:cubicBezTo>
                    <a:pt x="4878" y="1587"/>
                    <a:pt x="4605" y="1560"/>
                    <a:pt x="4331" y="1560"/>
                  </a:cubicBezTo>
                  <a:cubicBezTo>
                    <a:pt x="3757" y="1560"/>
                    <a:pt x="3175" y="1679"/>
                    <a:pt x="2609" y="1799"/>
                  </a:cubicBezTo>
                  <a:cubicBezTo>
                    <a:pt x="2325" y="766"/>
                    <a:pt x="1288" y="1"/>
                    <a:pt x="22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69"/>
            <p:cNvSpPr/>
            <p:nvPr/>
          </p:nvSpPr>
          <p:spPr>
            <a:xfrm>
              <a:off x="5750740" y="1927102"/>
              <a:ext cx="269430" cy="347286"/>
            </a:xfrm>
            <a:custGeom>
              <a:rect b="b" l="l" r="r" t="t"/>
              <a:pathLst>
                <a:path extrusionOk="0" h="10139" w="7866">
                  <a:moveTo>
                    <a:pt x="3106" y="0"/>
                  </a:moveTo>
                  <a:cubicBezTo>
                    <a:pt x="2983" y="0"/>
                    <a:pt x="2860" y="12"/>
                    <a:pt x="2738" y="40"/>
                  </a:cubicBezTo>
                  <a:cubicBezTo>
                    <a:pt x="2061" y="193"/>
                    <a:pt x="1581" y="787"/>
                    <a:pt x="1226" y="1383"/>
                  </a:cubicBezTo>
                  <a:cubicBezTo>
                    <a:pt x="450" y="2681"/>
                    <a:pt x="1" y="4197"/>
                    <a:pt x="82" y="5708"/>
                  </a:cubicBezTo>
                  <a:cubicBezTo>
                    <a:pt x="164" y="7219"/>
                    <a:pt x="802" y="8717"/>
                    <a:pt x="1929" y="9727"/>
                  </a:cubicBezTo>
                  <a:cubicBezTo>
                    <a:pt x="2150" y="9924"/>
                    <a:pt x="2404" y="10110"/>
                    <a:pt x="2699" y="10136"/>
                  </a:cubicBezTo>
                  <a:cubicBezTo>
                    <a:pt x="2723" y="10138"/>
                    <a:pt x="2747" y="10138"/>
                    <a:pt x="2770" y="10138"/>
                  </a:cubicBezTo>
                  <a:cubicBezTo>
                    <a:pt x="2945" y="10138"/>
                    <a:pt x="3117" y="10088"/>
                    <a:pt x="3286" y="10038"/>
                  </a:cubicBezTo>
                  <a:lnTo>
                    <a:pt x="5144" y="9484"/>
                  </a:lnTo>
                  <a:cubicBezTo>
                    <a:pt x="5693" y="9321"/>
                    <a:pt x="6262" y="9146"/>
                    <a:pt x="6673" y="8749"/>
                  </a:cubicBezTo>
                  <a:cubicBezTo>
                    <a:pt x="7069" y="8369"/>
                    <a:pt x="7268" y="7831"/>
                    <a:pt x="7410" y="7302"/>
                  </a:cubicBezTo>
                  <a:cubicBezTo>
                    <a:pt x="7865" y="5606"/>
                    <a:pt x="7865" y="3821"/>
                    <a:pt x="7410" y="2126"/>
                  </a:cubicBezTo>
                  <a:cubicBezTo>
                    <a:pt x="7316" y="1774"/>
                    <a:pt x="7187" y="1405"/>
                    <a:pt x="6902" y="1176"/>
                  </a:cubicBezTo>
                  <a:cubicBezTo>
                    <a:pt x="6723" y="1031"/>
                    <a:pt x="6495" y="958"/>
                    <a:pt x="6275" y="886"/>
                  </a:cubicBezTo>
                  <a:lnTo>
                    <a:pt x="4298" y="249"/>
                  </a:lnTo>
                  <a:cubicBezTo>
                    <a:pt x="3911" y="126"/>
                    <a:pt x="3507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69"/>
            <p:cNvSpPr/>
            <p:nvPr/>
          </p:nvSpPr>
          <p:spPr>
            <a:xfrm>
              <a:off x="5897378" y="1984442"/>
              <a:ext cx="105772" cy="221408"/>
            </a:xfrm>
            <a:custGeom>
              <a:rect b="b" l="l" r="r" t="t"/>
              <a:pathLst>
                <a:path extrusionOk="0" h="6464" w="3088">
                  <a:moveTo>
                    <a:pt x="1676" y="1"/>
                  </a:moveTo>
                  <a:cubicBezTo>
                    <a:pt x="1635" y="1"/>
                    <a:pt x="1595" y="5"/>
                    <a:pt x="1555" y="14"/>
                  </a:cubicBezTo>
                  <a:cubicBezTo>
                    <a:pt x="1295" y="73"/>
                    <a:pt x="1121" y="314"/>
                    <a:pt x="989" y="546"/>
                  </a:cubicBezTo>
                  <a:cubicBezTo>
                    <a:pt x="104" y="2099"/>
                    <a:pt x="1" y="4074"/>
                    <a:pt x="721" y="5711"/>
                  </a:cubicBezTo>
                  <a:cubicBezTo>
                    <a:pt x="868" y="6045"/>
                    <a:pt x="1096" y="6400"/>
                    <a:pt x="1455" y="6457"/>
                  </a:cubicBezTo>
                  <a:cubicBezTo>
                    <a:pt x="1487" y="6461"/>
                    <a:pt x="1519" y="6464"/>
                    <a:pt x="1550" y="6464"/>
                  </a:cubicBezTo>
                  <a:cubicBezTo>
                    <a:pt x="1993" y="6464"/>
                    <a:pt x="2325" y="5984"/>
                    <a:pt x="2493" y="5551"/>
                  </a:cubicBezTo>
                  <a:cubicBezTo>
                    <a:pt x="3074" y="4056"/>
                    <a:pt x="3087" y="2351"/>
                    <a:pt x="2530" y="847"/>
                  </a:cubicBezTo>
                  <a:cubicBezTo>
                    <a:pt x="2448" y="627"/>
                    <a:pt x="2352" y="407"/>
                    <a:pt x="2189" y="239"/>
                  </a:cubicBezTo>
                  <a:cubicBezTo>
                    <a:pt x="2054" y="99"/>
                    <a:pt x="1865" y="1"/>
                    <a:pt x="1676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69"/>
            <p:cNvSpPr/>
            <p:nvPr/>
          </p:nvSpPr>
          <p:spPr>
            <a:xfrm>
              <a:off x="5937181" y="2007803"/>
              <a:ext cx="55147" cy="173386"/>
            </a:xfrm>
            <a:custGeom>
              <a:rect b="b" l="l" r="r" t="t"/>
              <a:pathLst>
                <a:path extrusionOk="0" h="5062" w="1610">
                  <a:moveTo>
                    <a:pt x="493" y="1"/>
                  </a:moveTo>
                  <a:cubicBezTo>
                    <a:pt x="462" y="1"/>
                    <a:pt x="431" y="4"/>
                    <a:pt x="401" y="11"/>
                  </a:cubicBezTo>
                  <a:cubicBezTo>
                    <a:pt x="224" y="51"/>
                    <a:pt x="98" y="197"/>
                    <a:pt x="1" y="352"/>
                  </a:cubicBezTo>
                  <a:cubicBezTo>
                    <a:pt x="579" y="1149"/>
                    <a:pt x="822" y="2371"/>
                    <a:pt x="838" y="3197"/>
                  </a:cubicBezTo>
                  <a:cubicBezTo>
                    <a:pt x="852" y="3828"/>
                    <a:pt x="769" y="4457"/>
                    <a:pt x="591" y="5062"/>
                  </a:cubicBezTo>
                  <a:cubicBezTo>
                    <a:pt x="844" y="4955"/>
                    <a:pt x="1034" y="4656"/>
                    <a:pt x="1141" y="4380"/>
                  </a:cubicBezTo>
                  <a:cubicBezTo>
                    <a:pt x="1600" y="3187"/>
                    <a:pt x="1609" y="1869"/>
                    <a:pt x="1169" y="668"/>
                  </a:cubicBezTo>
                  <a:cubicBezTo>
                    <a:pt x="1105" y="496"/>
                    <a:pt x="1028" y="321"/>
                    <a:pt x="901" y="189"/>
                  </a:cubicBezTo>
                  <a:cubicBezTo>
                    <a:pt x="794" y="78"/>
                    <a:pt x="644" y="1"/>
                    <a:pt x="49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69"/>
            <p:cNvSpPr/>
            <p:nvPr/>
          </p:nvSpPr>
          <p:spPr>
            <a:xfrm>
              <a:off x="5197926" y="2394797"/>
              <a:ext cx="556980" cy="756740"/>
            </a:xfrm>
            <a:custGeom>
              <a:rect b="b" l="l" r="r" t="t"/>
              <a:pathLst>
                <a:path extrusionOk="0" h="22093" w="16261">
                  <a:moveTo>
                    <a:pt x="3242" y="1"/>
                  </a:moveTo>
                  <a:cubicBezTo>
                    <a:pt x="2308" y="3007"/>
                    <a:pt x="1373" y="6014"/>
                    <a:pt x="440" y="9021"/>
                  </a:cubicBezTo>
                  <a:cubicBezTo>
                    <a:pt x="220" y="9728"/>
                    <a:pt x="0" y="10490"/>
                    <a:pt x="228" y="11194"/>
                  </a:cubicBezTo>
                  <a:cubicBezTo>
                    <a:pt x="391" y="11703"/>
                    <a:pt x="768" y="12110"/>
                    <a:pt x="1137" y="12498"/>
                  </a:cubicBezTo>
                  <a:cubicBezTo>
                    <a:pt x="3862" y="15364"/>
                    <a:pt x="6692" y="18120"/>
                    <a:pt x="9627" y="20763"/>
                  </a:cubicBezTo>
                  <a:cubicBezTo>
                    <a:pt x="10349" y="21412"/>
                    <a:pt x="11175" y="22093"/>
                    <a:pt x="12141" y="22093"/>
                  </a:cubicBezTo>
                  <a:cubicBezTo>
                    <a:pt x="12156" y="22093"/>
                    <a:pt x="12170" y="22093"/>
                    <a:pt x="12185" y="22092"/>
                  </a:cubicBezTo>
                  <a:cubicBezTo>
                    <a:pt x="13184" y="22070"/>
                    <a:pt x="13998" y="21324"/>
                    <a:pt x="14710" y="20625"/>
                  </a:cubicBezTo>
                  <a:cubicBezTo>
                    <a:pt x="15306" y="20038"/>
                    <a:pt x="15935" y="19393"/>
                    <a:pt x="16065" y="18567"/>
                  </a:cubicBezTo>
                  <a:cubicBezTo>
                    <a:pt x="16261" y="17335"/>
                    <a:pt x="15307" y="16257"/>
                    <a:pt x="14485" y="15318"/>
                  </a:cubicBezTo>
                  <a:cubicBezTo>
                    <a:pt x="11539" y="11958"/>
                    <a:pt x="9495" y="7919"/>
                    <a:pt x="7484" y="3927"/>
                  </a:cubicBezTo>
                  <a:lnTo>
                    <a:pt x="5568" y="128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69"/>
            <p:cNvSpPr/>
            <p:nvPr/>
          </p:nvSpPr>
          <p:spPr>
            <a:xfrm>
              <a:off x="5342715" y="2396646"/>
              <a:ext cx="412263" cy="702450"/>
            </a:xfrm>
            <a:custGeom>
              <a:rect b="b" l="l" r="r" t="t"/>
              <a:pathLst>
                <a:path extrusionOk="0" h="20508" w="12036">
                  <a:moveTo>
                    <a:pt x="0" y="0"/>
                  </a:moveTo>
                  <a:cubicBezTo>
                    <a:pt x="17" y="30"/>
                    <a:pt x="32" y="62"/>
                    <a:pt x="45" y="93"/>
                  </a:cubicBezTo>
                  <a:cubicBezTo>
                    <a:pt x="2158" y="5728"/>
                    <a:pt x="1612" y="11667"/>
                    <a:pt x="6086" y="16544"/>
                  </a:cubicBezTo>
                  <a:cubicBezTo>
                    <a:pt x="7426" y="18130"/>
                    <a:pt x="8955" y="19386"/>
                    <a:pt x="10549" y="20508"/>
                  </a:cubicBezTo>
                  <a:cubicBezTo>
                    <a:pt x="11124" y="19937"/>
                    <a:pt x="11712" y="19310"/>
                    <a:pt x="11839" y="18513"/>
                  </a:cubicBezTo>
                  <a:cubicBezTo>
                    <a:pt x="12035" y="17283"/>
                    <a:pt x="11080" y="16203"/>
                    <a:pt x="10258" y="15265"/>
                  </a:cubicBezTo>
                  <a:cubicBezTo>
                    <a:pt x="7312" y="11904"/>
                    <a:pt x="5268" y="7865"/>
                    <a:pt x="3257" y="3874"/>
                  </a:cubicBezTo>
                  <a:lnTo>
                    <a:pt x="1342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69"/>
            <p:cNvSpPr/>
            <p:nvPr/>
          </p:nvSpPr>
          <p:spPr>
            <a:xfrm>
              <a:off x="5511207" y="2301148"/>
              <a:ext cx="252920" cy="848366"/>
            </a:xfrm>
            <a:custGeom>
              <a:rect b="b" l="l" r="r" t="t"/>
              <a:pathLst>
                <a:path extrusionOk="0" h="24768" w="7384">
                  <a:moveTo>
                    <a:pt x="7182" y="0"/>
                  </a:moveTo>
                  <a:cubicBezTo>
                    <a:pt x="5487" y="555"/>
                    <a:pt x="3719" y="836"/>
                    <a:pt x="1943" y="836"/>
                  </a:cubicBezTo>
                  <a:cubicBezTo>
                    <a:pt x="1296" y="836"/>
                    <a:pt x="647" y="798"/>
                    <a:pt x="1" y="724"/>
                  </a:cubicBezTo>
                  <a:lnTo>
                    <a:pt x="1" y="724"/>
                  </a:lnTo>
                  <a:lnTo>
                    <a:pt x="2585" y="2378"/>
                  </a:lnTo>
                  <a:cubicBezTo>
                    <a:pt x="3016" y="8706"/>
                    <a:pt x="266" y="14942"/>
                    <a:pt x="763" y="21264"/>
                  </a:cubicBezTo>
                  <a:cubicBezTo>
                    <a:pt x="862" y="22538"/>
                    <a:pt x="1222" y="23985"/>
                    <a:pt x="2368" y="24552"/>
                  </a:cubicBezTo>
                  <a:cubicBezTo>
                    <a:pt x="2668" y="24701"/>
                    <a:pt x="2984" y="24768"/>
                    <a:pt x="3302" y="24768"/>
                  </a:cubicBezTo>
                  <a:cubicBezTo>
                    <a:pt x="4332" y="24768"/>
                    <a:pt x="5390" y="24072"/>
                    <a:pt x="6016" y="23193"/>
                  </a:cubicBezTo>
                  <a:cubicBezTo>
                    <a:pt x="7356" y="21310"/>
                    <a:pt x="7383" y="18828"/>
                    <a:pt x="7358" y="16519"/>
                  </a:cubicBezTo>
                  <a:cubicBezTo>
                    <a:pt x="7299" y="11012"/>
                    <a:pt x="7241" y="5506"/>
                    <a:pt x="7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69"/>
            <p:cNvSpPr/>
            <p:nvPr/>
          </p:nvSpPr>
          <p:spPr>
            <a:xfrm>
              <a:off x="5621948" y="2301148"/>
              <a:ext cx="146532" cy="848263"/>
            </a:xfrm>
            <a:custGeom>
              <a:rect b="b" l="l" r="r" t="t"/>
              <a:pathLst>
                <a:path extrusionOk="0" h="24765" w="4278">
                  <a:moveTo>
                    <a:pt x="3949" y="0"/>
                  </a:moveTo>
                  <a:cubicBezTo>
                    <a:pt x="3698" y="83"/>
                    <a:pt x="3443" y="157"/>
                    <a:pt x="3187" y="228"/>
                  </a:cubicBezTo>
                  <a:cubicBezTo>
                    <a:pt x="2692" y="8500"/>
                    <a:pt x="4277" y="17092"/>
                    <a:pt x="1" y="24764"/>
                  </a:cubicBezTo>
                  <a:cubicBezTo>
                    <a:pt x="24" y="24764"/>
                    <a:pt x="48" y="24765"/>
                    <a:pt x="72" y="24765"/>
                  </a:cubicBezTo>
                  <a:cubicBezTo>
                    <a:pt x="1101" y="24765"/>
                    <a:pt x="2158" y="24072"/>
                    <a:pt x="2783" y="23193"/>
                  </a:cubicBezTo>
                  <a:cubicBezTo>
                    <a:pt x="4123" y="21312"/>
                    <a:pt x="4150" y="18828"/>
                    <a:pt x="4125" y="16519"/>
                  </a:cubicBezTo>
                  <a:cubicBezTo>
                    <a:pt x="4066" y="11012"/>
                    <a:pt x="4008" y="5506"/>
                    <a:pt x="3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69"/>
            <p:cNvSpPr/>
            <p:nvPr/>
          </p:nvSpPr>
          <p:spPr>
            <a:xfrm>
              <a:off x="5575980" y="2253296"/>
              <a:ext cx="243535" cy="389622"/>
            </a:xfrm>
            <a:custGeom>
              <a:rect b="b" l="l" r="r" t="t"/>
              <a:pathLst>
                <a:path extrusionOk="0" h="11375" w="7110">
                  <a:moveTo>
                    <a:pt x="7049" y="0"/>
                  </a:moveTo>
                  <a:lnTo>
                    <a:pt x="5750" y="153"/>
                  </a:lnTo>
                  <a:cubicBezTo>
                    <a:pt x="5883" y="1584"/>
                    <a:pt x="5260" y="2989"/>
                    <a:pt x="4429" y="4163"/>
                  </a:cubicBezTo>
                  <a:cubicBezTo>
                    <a:pt x="3598" y="5336"/>
                    <a:pt x="2553" y="6340"/>
                    <a:pt x="1671" y="7475"/>
                  </a:cubicBezTo>
                  <a:cubicBezTo>
                    <a:pt x="789" y="8610"/>
                    <a:pt x="53" y="9939"/>
                    <a:pt x="1" y="11375"/>
                  </a:cubicBezTo>
                  <a:cubicBezTo>
                    <a:pt x="1638" y="8486"/>
                    <a:pt x="4851" y="6701"/>
                    <a:pt x="6295" y="3709"/>
                  </a:cubicBezTo>
                  <a:cubicBezTo>
                    <a:pt x="6849" y="2555"/>
                    <a:pt x="7109" y="1280"/>
                    <a:pt x="70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69"/>
            <p:cNvSpPr/>
            <p:nvPr/>
          </p:nvSpPr>
          <p:spPr>
            <a:xfrm>
              <a:off x="5544398" y="2082612"/>
              <a:ext cx="245762" cy="594178"/>
            </a:xfrm>
            <a:custGeom>
              <a:rect b="b" l="l" r="r" t="t"/>
              <a:pathLst>
                <a:path extrusionOk="0" h="17347" w="7175">
                  <a:moveTo>
                    <a:pt x="948" y="1"/>
                  </a:moveTo>
                  <a:cubicBezTo>
                    <a:pt x="644" y="1"/>
                    <a:pt x="321" y="218"/>
                    <a:pt x="186" y="509"/>
                  </a:cubicBezTo>
                  <a:cubicBezTo>
                    <a:pt x="0" y="912"/>
                    <a:pt x="71" y="1383"/>
                    <a:pt x="158" y="1819"/>
                  </a:cubicBezTo>
                  <a:cubicBezTo>
                    <a:pt x="839" y="5194"/>
                    <a:pt x="2341" y="8351"/>
                    <a:pt x="4088" y="11317"/>
                  </a:cubicBezTo>
                  <a:cubicBezTo>
                    <a:pt x="4641" y="12253"/>
                    <a:pt x="5221" y="13179"/>
                    <a:pt x="5650" y="14177"/>
                  </a:cubicBezTo>
                  <a:cubicBezTo>
                    <a:pt x="6079" y="15176"/>
                    <a:pt x="6354" y="16263"/>
                    <a:pt x="6263" y="17346"/>
                  </a:cubicBezTo>
                  <a:cubicBezTo>
                    <a:pt x="7175" y="15988"/>
                    <a:pt x="6959" y="14140"/>
                    <a:pt x="6275" y="12655"/>
                  </a:cubicBezTo>
                  <a:cubicBezTo>
                    <a:pt x="5590" y="11169"/>
                    <a:pt x="4503" y="9911"/>
                    <a:pt x="3657" y="8513"/>
                  </a:cubicBezTo>
                  <a:cubicBezTo>
                    <a:pt x="2314" y="6283"/>
                    <a:pt x="1601" y="3731"/>
                    <a:pt x="1595" y="1130"/>
                  </a:cubicBezTo>
                  <a:cubicBezTo>
                    <a:pt x="1595" y="757"/>
                    <a:pt x="1580" y="325"/>
                    <a:pt x="1279" y="106"/>
                  </a:cubicBezTo>
                  <a:cubicBezTo>
                    <a:pt x="1180" y="33"/>
                    <a:pt x="1065" y="1"/>
                    <a:pt x="94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69"/>
            <p:cNvSpPr/>
            <p:nvPr/>
          </p:nvSpPr>
          <p:spPr>
            <a:xfrm>
              <a:off x="5711349" y="1980297"/>
              <a:ext cx="77479" cy="286077"/>
            </a:xfrm>
            <a:custGeom>
              <a:rect b="b" l="l" r="r" t="t"/>
              <a:pathLst>
                <a:path extrusionOk="0" h="8352" w="2262">
                  <a:moveTo>
                    <a:pt x="1489" y="1"/>
                  </a:moveTo>
                  <a:cubicBezTo>
                    <a:pt x="1" y="2575"/>
                    <a:pt x="239" y="6008"/>
                    <a:pt x="2070" y="8352"/>
                  </a:cubicBezTo>
                  <a:lnTo>
                    <a:pt x="2262" y="8202"/>
                  </a:lnTo>
                  <a:cubicBezTo>
                    <a:pt x="490" y="5935"/>
                    <a:pt x="260" y="2611"/>
                    <a:pt x="1700" y="122"/>
                  </a:cubicBezTo>
                  <a:lnTo>
                    <a:pt x="14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69"/>
            <p:cNvSpPr/>
            <p:nvPr/>
          </p:nvSpPr>
          <p:spPr>
            <a:xfrm>
              <a:off x="5581597" y="2054079"/>
              <a:ext cx="42747" cy="128618"/>
            </a:xfrm>
            <a:custGeom>
              <a:rect b="b" l="l" r="r" t="t"/>
              <a:pathLst>
                <a:path extrusionOk="0" h="3755" w="1248">
                  <a:moveTo>
                    <a:pt x="45" y="0"/>
                  </a:moveTo>
                  <a:lnTo>
                    <a:pt x="0" y="238"/>
                  </a:lnTo>
                  <a:cubicBezTo>
                    <a:pt x="641" y="361"/>
                    <a:pt x="997" y="1111"/>
                    <a:pt x="960" y="1736"/>
                  </a:cubicBezTo>
                  <a:cubicBezTo>
                    <a:pt x="920" y="2427"/>
                    <a:pt x="538" y="3067"/>
                    <a:pt x="201" y="3630"/>
                  </a:cubicBezTo>
                  <a:lnTo>
                    <a:pt x="409" y="3754"/>
                  </a:lnTo>
                  <a:cubicBezTo>
                    <a:pt x="761" y="3167"/>
                    <a:pt x="1159" y="2501"/>
                    <a:pt x="1204" y="1752"/>
                  </a:cubicBezTo>
                  <a:cubicBezTo>
                    <a:pt x="1247" y="1008"/>
                    <a:pt x="827" y="150"/>
                    <a:pt x="4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69"/>
            <p:cNvSpPr/>
            <p:nvPr/>
          </p:nvSpPr>
          <p:spPr>
            <a:xfrm>
              <a:off x="5550358" y="2102787"/>
              <a:ext cx="38157" cy="31992"/>
            </a:xfrm>
            <a:custGeom>
              <a:rect b="b" l="l" r="r" t="t"/>
              <a:pathLst>
                <a:path extrusionOk="0" h="934" w="1114">
                  <a:moveTo>
                    <a:pt x="618" y="0"/>
                  </a:moveTo>
                  <a:cubicBezTo>
                    <a:pt x="600" y="0"/>
                    <a:pt x="582" y="1"/>
                    <a:pt x="563" y="4"/>
                  </a:cubicBezTo>
                  <a:cubicBezTo>
                    <a:pt x="150" y="50"/>
                    <a:pt x="0" y="573"/>
                    <a:pt x="325" y="832"/>
                  </a:cubicBezTo>
                  <a:cubicBezTo>
                    <a:pt x="415" y="902"/>
                    <a:pt x="515" y="934"/>
                    <a:pt x="613" y="934"/>
                  </a:cubicBezTo>
                  <a:cubicBezTo>
                    <a:pt x="873" y="934"/>
                    <a:pt x="1113" y="713"/>
                    <a:pt x="1080" y="414"/>
                  </a:cubicBezTo>
                  <a:cubicBezTo>
                    <a:pt x="1052" y="176"/>
                    <a:pt x="851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69"/>
            <p:cNvSpPr/>
            <p:nvPr/>
          </p:nvSpPr>
          <p:spPr>
            <a:xfrm>
              <a:off x="4200402" y="2299093"/>
              <a:ext cx="1224801" cy="1100019"/>
            </a:xfrm>
            <a:custGeom>
              <a:rect b="b" l="l" r="r" t="t"/>
              <a:pathLst>
                <a:path extrusionOk="0" h="32115" w="35758">
                  <a:moveTo>
                    <a:pt x="25293" y="0"/>
                  </a:moveTo>
                  <a:cubicBezTo>
                    <a:pt x="22265" y="0"/>
                    <a:pt x="19259" y="524"/>
                    <a:pt x="16409" y="1549"/>
                  </a:cubicBezTo>
                  <a:cubicBezTo>
                    <a:pt x="14392" y="2275"/>
                    <a:pt x="12319" y="3394"/>
                    <a:pt x="11433" y="5348"/>
                  </a:cubicBezTo>
                  <a:cubicBezTo>
                    <a:pt x="10724" y="6911"/>
                    <a:pt x="10908" y="8708"/>
                    <a:pt x="10890" y="10424"/>
                  </a:cubicBezTo>
                  <a:cubicBezTo>
                    <a:pt x="10886" y="10819"/>
                    <a:pt x="10868" y="11213"/>
                    <a:pt x="10841" y="11607"/>
                  </a:cubicBezTo>
                  <a:cubicBezTo>
                    <a:pt x="9609" y="13426"/>
                    <a:pt x="8056" y="15083"/>
                    <a:pt x="6450" y="16568"/>
                  </a:cubicBezTo>
                  <a:cubicBezTo>
                    <a:pt x="4833" y="18066"/>
                    <a:pt x="3110" y="19493"/>
                    <a:pt x="1886" y="21325"/>
                  </a:cubicBezTo>
                  <a:cubicBezTo>
                    <a:pt x="664" y="23158"/>
                    <a:pt x="1" y="25523"/>
                    <a:pt x="756" y="27592"/>
                  </a:cubicBezTo>
                  <a:cubicBezTo>
                    <a:pt x="1704" y="30195"/>
                    <a:pt x="4583" y="31596"/>
                    <a:pt x="7325" y="31996"/>
                  </a:cubicBezTo>
                  <a:cubicBezTo>
                    <a:pt x="7876" y="32077"/>
                    <a:pt x="8435" y="32114"/>
                    <a:pt x="9001" y="32114"/>
                  </a:cubicBezTo>
                  <a:cubicBezTo>
                    <a:pt x="13058" y="32114"/>
                    <a:pt x="17414" y="30168"/>
                    <a:pt x="20744" y="27971"/>
                  </a:cubicBezTo>
                  <a:cubicBezTo>
                    <a:pt x="23162" y="26376"/>
                    <a:pt x="28637" y="21664"/>
                    <a:pt x="30371" y="19364"/>
                  </a:cubicBezTo>
                  <a:cubicBezTo>
                    <a:pt x="33974" y="14587"/>
                    <a:pt x="34170" y="13840"/>
                    <a:pt x="35429" y="7763"/>
                  </a:cubicBezTo>
                  <a:cubicBezTo>
                    <a:pt x="35633" y="6784"/>
                    <a:pt x="35757" y="5764"/>
                    <a:pt x="35542" y="4788"/>
                  </a:cubicBezTo>
                  <a:cubicBezTo>
                    <a:pt x="35503" y="4608"/>
                    <a:pt x="35447" y="4433"/>
                    <a:pt x="35378" y="4262"/>
                  </a:cubicBezTo>
                  <a:cubicBezTo>
                    <a:pt x="34107" y="1141"/>
                    <a:pt x="28171" y="506"/>
                    <a:pt x="25319" y="0"/>
                  </a:cubicBezTo>
                  <a:cubicBezTo>
                    <a:pt x="25310" y="0"/>
                    <a:pt x="25301" y="0"/>
                    <a:pt x="25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69"/>
            <p:cNvSpPr/>
            <p:nvPr/>
          </p:nvSpPr>
          <p:spPr>
            <a:xfrm>
              <a:off x="4196121" y="2300531"/>
              <a:ext cx="836754" cy="928928"/>
            </a:xfrm>
            <a:custGeom>
              <a:rect b="b" l="l" r="r" t="t"/>
              <a:pathLst>
                <a:path extrusionOk="0" h="27120" w="24429">
                  <a:moveTo>
                    <a:pt x="21662" y="0"/>
                  </a:moveTo>
                  <a:lnTo>
                    <a:pt x="21522" y="199"/>
                  </a:lnTo>
                  <a:cubicBezTo>
                    <a:pt x="22706" y="1034"/>
                    <a:pt x="23220" y="2528"/>
                    <a:pt x="23443" y="3635"/>
                  </a:cubicBezTo>
                  <a:cubicBezTo>
                    <a:pt x="24175" y="7276"/>
                    <a:pt x="23081" y="11355"/>
                    <a:pt x="20439" y="14828"/>
                  </a:cubicBezTo>
                  <a:cubicBezTo>
                    <a:pt x="18347" y="17579"/>
                    <a:pt x="15390" y="19939"/>
                    <a:pt x="11134" y="22257"/>
                  </a:cubicBezTo>
                  <a:cubicBezTo>
                    <a:pt x="7594" y="24184"/>
                    <a:pt x="3862" y="25735"/>
                    <a:pt x="0" y="26885"/>
                  </a:cubicBezTo>
                  <a:lnTo>
                    <a:pt x="69" y="27119"/>
                  </a:lnTo>
                  <a:cubicBezTo>
                    <a:pt x="3947" y="25963"/>
                    <a:pt x="7696" y="24406"/>
                    <a:pt x="11251" y="22469"/>
                  </a:cubicBezTo>
                  <a:cubicBezTo>
                    <a:pt x="15538" y="20135"/>
                    <a:pt x="18519" y="17754"/>
                    <a:pt x="20632" y="14975"/>
                  </a:cubicBezTo>
                  <a:cubicBezTo>
                    <a:pt x="23317" y="11447"/>
                    <a:pt x="24428" y="7296"/>
                    <a:pt x="23681" y="3587"/>
                  </a:cubicBezTo>
                  <a:cubicBezTo>
                    <a:pt x="23350" y="1938"/>
                    <a:pt x="22651" y="698"/>
                    <a:pt x="2166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69"/>
            <p:cNvSpPr/>
            <p:nvPr/>
          </p:nvSpPr>
          <p:spPr>
            <a:xfrm>
              <a:off x="4587122" y="2386781"/>
              <a:ext cx="795035" cy="1013463"/>
            </a:xfrm>
            <a:custGeom>
              <a:rect b="b" l="l" r="r" t="t"/>
              <a:pathLst>
                <a:path extrusionOk="0" h="29588" w="23211">
                  <a:moveTo>
                    <a:pt x="22584" y="1"/>
                  </a:moveTo>
                  <a:lnTo>
                    <a:pt x="22342" y="31"/>
                  </a:lnTo>
                  <a:cubicBezTo>
                    <a:pt x="22962" y="5170"/>
                    <a:pt x="21627" y="10558"/>
                    <a:pt x="18677" y="14812"/>
                  </a:cubicBezTo>
                  <a:cubicBezTo>
                    <a:pt x="16414" y="18078"/>
                    <a:pt x="13242" y="20690"/>
                    <a:pt x="10447" y="22994"/>
                  </a:cubicBezTo>
                  <a:cubicBezTo>
                    <a:pt x="7459" y="25455"/>
                    <a:pt x="4075" y="28243"/>
                    <a:pt x="0" y="29354"/>
                  </a:cubicBezTo>
                  <a:lnTo>
                    <a:pt x="65" y="29588"/>
                  </a:lnTo>
                  <a:cubicBezTo>
                    <a:pt x="4189" y="28463"/>
                    <a:pt x="7595" y="25657"/>
                    <a:pt x="10601" y="23181"/>
                  </a:cubicBezTo>
                  <a:cubicBezTo>
                    <a:pt x="13412" y="20868"/>
                    <a:pt x="16595" y="18244"/>
                    <a:pt x="18877" y="14951"/>
                  </a:cubicBezTo>
                  <a:cubicBezTo>
                    <a:pt x="21859" y="10648"/>
                    <a:pt x="23211" y="5200"/>
                    <a:pt x="225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69"/>
            <p:cNvSpPr/>
            <p:nvPr/>
          </p:nvSpPr>
          <p:spPr>
            <a:xfrm>
              <a:off x="4473127" y="2780455"/>
              <a:ext cx="669157" cy="366844"/>
            </a:xfrm>
            <a:custGeom>
              <a:rect b="b" l="l" r="r" t="t"/>
              <a:pathLst>
                <a:path extrusionOk="0" h="10710" w="19536">
                  <a:moveTo>
                    <a:pt x="732" y="1"/>
                  </a:moveTo>
                  <a:cubicBezTo>
                    <a:pt x="217" y="356"/>
                    <a:pt x="1" y="1036"/>
                    <a:pt x="61" y="1659"/>
                  </a:cubicBezTo>
                  <a:cubicBezTo>
                    <a:pt x="119" y="2281"/>
                    <a:pt x="405" y="2858"/>
                    <a:pt x="724" y="3397"/>
                  </a:cubicBezTo>
                  <a:cubicBezTo>
                    <a:pt x="2338" y="6145"/>
                    <a:pt x="4865" y="8348"/>
                    <a:pt x="7807" y="9574"/>
                  </a:cubicBezTo>
                  <a:cubicBezTo>
                    <a:pt x="9616" y="10327"/>
                    <a:pt x="11575" y="10709"/>
                    <a:pt x="13533" y="10709"/>
                  </a:cubicBezTo>
                  <a:cubicBezTo>
                    <a:pt x="14761" y="10709"/>
                    <a:pt x="15989" y="10559"/>
                    <a:pt x="17180" y="10255"/>
                  </a:cubicBezTo>
                  <a:cubicBezTo>
                    <a:pt x="18165" y="10004"/>
                    <a:pt x="19254" y="9523"/>
                    <a:pt x="19535" y="8545"/>
                  </a:cubicBezTo>
                  <a:lnTo>
                    <a:pt x="19535" y="8545"/>
                  </a:lnTo>
                  <a:cubicBezTo>
                    <a:pt x="18203" y="8869"/>
                    <a:pt x="16835" y="9026"/>
                    <a:pt x="15467" y="9026"/>
                  </a:cubicBezTo>
                  <a:cubicBezTo>
                    <a:pt x="11247" y="9026"/>
                    <a:pt x="7020" y="7529"/>
                    <a:pt x="3810" y="4779"/>
                  </a:cubicBezTo>
                  <a:cubicBezTo>
                    <a:pt x="2341" y="3520"/>
                    <a:pt x="1030" y="1913"/>
                    <a:pt x="73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69"/>
            <p:cNvSpPr/>
            <p:nvPr/>
          </p:nvSpPr>
          <p:spPr>
            <a:xfrm>
              <a:off x="4579107" y="2970766"/>
              <a:ext cx="153246" cy="105087"/>
            </a:xfrm>
            <a:custGeom>
              <a:rect b="b" l="l" r="r" t="t"/>
              <a:pathLst>
                <a:path extrusionOk="0" h="3068" w="4474">
                  <a:moveTo>
                    <a:pt x="2280" y="0"/>
                  </a:moveTo>
                  <a:lnTo>
                    <a:pt x="1" y="1610"/>
                  </a:lnTo>
                  <a:lnTo>
                    <a:pt x="1604" y="3067"/>
                  </a:lnTo>
                  <a:cubicBezTo>
                    <a:pt x="2561" y="2459"/>
                    <a:pt x="3517" y="1853"/>
                    <a:pt x="4474" y="1245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69"/>
            <p:cNvSpPr/>
            <p:nvPr/>
          </p:nvSpPr>
          <p:spPr>
            <a:xfrm>
              <a:off x="4987611" y="3073937"/>
              <a:ext cx="114164" cy="76520"/>
            </a:xfrm>
            <a:custGeom>
              <a:rect b="b" l="l" r="r" t="t"/>
              <a:pathLst>
                <a:path extrusionOk="0" h="2234" w="3333">
                  <a:moveTo>
                    <a:pt x="2565" y="1"/>
                  </a:moveTo>
                  <a:cubicBezTo>
                    <a:pt x="2402" y="1"/>
                    <a:pt x="2243" y="30"/>
                    <a:pt x="2095" y="106"/>
                  </a:cubicBezTo>
                  <a:cubicBezTo>
                    <a:pt x="1947" y="182"/>
                    <a:pt x="1826" y="302"/>
                    <a:pt x="1706" y="419"/>
                  </a:cubicBezTo>
                  <a:lnTo>
                    <a:pt x="0" y="2093"/>
                  </a:lnTo>
                  <a:cubicBezTo>
                    <a:pt x="324" y="2187"/>
                    <a:pt x="659" y="2234"/>
                    <a:pt x="996" y="2234"/>
                  </a:cubicBezTo>
                  <a:cubicBezTo>
                    <a:pt x="1138" y="2234"/>
                    <a:pt x="1281" y="2225"/>
                    <a:pt x="1423" y="2208"/>
                  </a:cubicBezTo>
                  <a:cubicBezTo>
                    <a:pt x="2003" y="1470"/>
                    <a:pt x="2642" y="778"/>
                    <a:pt x="3332" y="142"/>
                  </a:cubicBezTo>
                  <a:cubicBezTo>
                    <a:pt x="3084" y="71"/>
                    <a:pt x="2819" y="1"/>
                    <a:pt x="25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69"/>
            <p:cNvSpPr/>
            <p:nvPr/>
          </p:nvSpPr>
          <p:spPr>
            <a:xfrm>
              <a:off x="4493953" y="2424049"/>
              <a:ext cx="782704" cy="966434"/>
            </a:xfrm>
            <a:custGeom>
              <a:rect b="b" l="l" r="r" t="t"/>
              <a:pathLst>
                <a:path extrusionOk="0" h="28215" w="22851">
                  <a:moveTo>
                    <a:pt x="22389" y="0"/>
                  </a:moveTo>
                  <a:lnTo>
                    <a:pt x="22270" y="14"/>
                  </a:lnTo>
                  <a:cubicBezTo>
                    <a:pt x="22726" y="4084"/>
                    <a:pt x="21117" y="7769"/>
                    <a:pt x="19687" y="10145"/>
                  </a:cubicBezTo>
                  <a:cubicBezTo>
                    <a:pt x="17843" y="13205"/>
                    <a:pt x="15293" y="15848"/>
                    <a:pt x="12840" y="18293"/>
                  </a:cubicBezTo>
                  <a:cubicBezTo>
                    <a:pt x="9090" y="22028"/>
                    <a:pt x="5013" y="25861"/>
                    <a:pt x="1" y="28104"/>
                  </a:cubicBezTo>
                  <a:lnTo>
                    <a:pt x="52" y="28215"/>
                  </a:lnTo>
                  <a:cubicBezTo>
                    <a:pt x="5080" y="25964"/>
                    <a:pt x="9168" y="22122"/>
                    <a:pt x="12925" y="18378"/>
                  </a:cubicBezTo>
                  <a:cubicBezTo>
                    <a:pt x="15384" y="15928"/>
                    <a:pt x="17940" y="13279"/>
                    <a:pt x="19790" y="10207"/>
                  </a:cubicBezTo>
                  <a:cubicBezTo>
                    <a:pt x="21230" y="7817"/>
                    <a:pt x="22851" y="4105"/>
                    <a:pt x="2238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69"/>
            <p:cNvSpPr/>
            <p:nvPr/>
          </p:nvSpPr>
          <p:spPr>
            <a:xfrm>
              <a:off x="4953803" y="2163587"/>
              <a:ext cx="41034" cy="41103"/>
            </a:xfrm>
            <a:custGeom>
              <a:rect b="b" l="l" r="r" t="t"/>
              <a:pathLst>
                <a:path extrusionOk="0" h="1200" w="1198">
                  <a:moveTo>
                    <a:pt x="646" y="0"/>
                  </a:moveTo>
                  <a:lnTo>
                    <a:pt x="1" y="535"/>
                  </a:lnTo>
                  <a:lnTo>
                    <a:pt x="550" y="1200"/>
                  </a:lnTo>
                  <a:lnTo>
                    <a:pt x="1197" y="666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69"/>
            <p:cNvSpPr/>
            <p:nvPr/>
          </p:nvSpPr>
          <p:spPr>
            <a:xfrm>
              <a:off x="4962743" y="2151256"/>
              <a:ext cx="46789" cy="49803"/>
            </a:xfrm>
            <a:custGeom>
              <a:rect b="b" l="l" r="r" t="t"/>
              <a:pathLst>
                <a:path extrusionOk="0" h="1454" w="1366">
                  <a:moveTo>
                    <a:pt x="428" y="1"/>
                  </a:moveTo>
                  <a:cubicBezTo>
                    <a:pt x="356" y="1"/>
                    <a:pt x="283" y="25"/>
                    <a:pt x="223" y="74"/>
                  </a:cubicBezTo>
                  <a:lnTo>
                    <a:pt x="0" y="258"/>
                  </a:lnTo>
                  <a:lnTo>
                    <a:pt x="987" y="1453"/>
                  </a:lnTo>
                  <a:lnTo>
                    <a:pt x="1210" y="1269"/>
                  </a:lnTo>
                  <a:cubicBezTo>
                    <a:pt x="1346" y="1155"/>
                    <a:pt x="1366" y="953"/>
                    <a:pt x="1254" y="817"/>
                  </a:cubicBezTo>
                  <a:lnTo>
                    <a:pt x="676" y="118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69"/>
            <p:cNvSpPr/>
            <p:nvPr/>
          </p:nvSpPr>
          <p:spPr>
            <a:xfrm>
              <a:off x="4138164" y="221071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4" y="0"/>
                  </a:moveTo>
                  <a:cubicBezTo>
                    <a:pt x="21968" y="634"/>
                    <a:pt x="20903" y="965"/>
                    <a:pt x="19839" y="965"/>
                  </a:cubicBezTo>
                  <a:cubicBezTo>
                    <a:pt x="19829" y="965"/>
                    <a:pt x="19819" y="965"/>
                    <a:pt x="19810" y="965"/>
                  </a:cubicBezTo>
                  <a:cubicBezTo>
                    <a:pt x="19265" y="594"/>
                    <a:pt x="18627" y="404"/>
                    <a:pt x="17986" y="404"/>
                  </a:cubicBezTo>
                  <a:cubicBezTo>
                    <a:pt x="17262" y="404"/>
                    <a:pt x="16535" y="646"/>
                    <a:pt x="15933" y="1143"/>
                  </a:cubicBezTo>
                  <a:lnTo>
                    <a:pt x="1569" y="13012"/>
                  </a:lnTo>
                  <a:cubicBezTo>
                    <a:pt x="193" y="14148"/>
                    <a:pt x="0" y="16186"/>
                    <a:pt x="1137" y="17562"/>
                  </a:cubicBezTo>
                  <a:lnTo>
                    <a:pt x="2099" y="18727"/>
                  </a:lnTo>
                  <a:cubicBezTo>
                    <a:pt x="2738" y="19501"/>
                    <a:pt x="3662" y="19901"/>
                    <a:pt x="4593" y="19901"/>
                  </a:cubicBezTo>
                  <a:cubicBezTo>
                    <a:pt x="5318" y="19901"/>
                    <a:pt x="6048" y="19658"/>
                    <a:pt x="6650" y="19160"/>
                  </a:cubicBezTo>
                  <a:lnTo>
                    <a:pt x="21014" y="7291"/>
                  </a:lnTo>
                  <a:cubicBezTo>
                    <a:pt x="22150" y="6354"/>
                    <a:pt x="22478" y="4804"/>
                    <a:pt x="21921" y="3518"/>
                  </a:cubicBezTo>
                  <a:cubicBezTo>
                    <a:pt x="22118" y="2464"/>
                    <a:pt x="22646" y="1468"/>
                    <a:pt x="23435" y="740"/>
                  </a:cubicBezTo>
                  <a:lnTo>
                    <a:pt x="2282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69"/>
            <p:cNvSpPr/>
            <p:nvPr/>
          </p:nvSpPr>
          <p:spPr>
            <a:xfrm>
              <a:off x="4202149" y="2229935"/>
              <a:ext cx="737319" cy="650695"/>
            </a:xfrm>
            <a:custGeom>
              <a:rect b="b" l="l" r="r" t="t"/>
              <a:pathLst>
                <a:path extrusionOk="0" h="18997" w="21526">
                  <a:moveTo>
                    <a:pt x="21421" y="1"/>
                  </a:moveTo>
                  <a:cubicBezTo>
                    <a:pt x="20613" y="706"/>
                    <a:pt x="19952" y="1542"/>
                    <a:pt x="19543" y="2338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79" y="18252"/>
                    <a:pt x="939" y="18252"/>
                  </a:cubicBezTo>
                  <a:cubicBezTo>
                    <a:pt x="537" y="18252"/>
                    <a:pt x="207" y="18133"/>
                    <a:pt x="1" y="17883"/>
                  </a:cubicBezTo>
                  <a:lnTo>
                    <a:pt x="1" y="17883"/>
                  </a:lnTo>
                  <a:lnTo>
                    <a:pt x="166" y="18084"/>
                  </a:lnTo>
                  <a:cubicBezTo>
                    <a:pt x="667" y="18691"/>
                    <a:pt x="1414" y="18996"/>
                    <a:pt x="2208" y="18996"/>
                  </a:cubicBezTo>
                  <a:cubicBezTo>
                    <a:pt x="2961" y="18996"/>
                    <a:pt x="3757" y="18721"/>
                    <a:pt x="4427" y="18168"/>
                  </a:cubicBezTo>
                  <a:lnTo>
                    <a:pt x="18791" y="6301"/>
                  </a:lnTo>
                  <a:cubicBezTo>
                    <a:pt x="19926" y="5362"/>
                    <a:pt x="20342" y="3920"/>
                    <a:pt x="19907" y="2779"/>
                  </a:cubicBezTo>
                  <a:cubicBezTo>
                    <a:pt x="20164" y="1798"/>
                    <a:pt x="20730" y="850"/>
                    <a:pt x="21525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69"/>
            <p:cNvSpPr/>
            <p:nvPr/>
          </p:nvSpPr>
          <p:spPr>
            <a:xfrm>
              <a:off x="4146008" y="2212569"/>
              <a:ext cx="779039" cy="609420"/>
            </a:xfrm>
            <a:custGeom>
              <a:rect b="b" l="l" r="r" t="t"/>
              <a:pathLst>
                <a:path extrusionOk="0" h="17792" w="22744">
                  <a:moveTo>
                    <a:pt x="22639" y="0"/>
                  </a:moveTo>
                  <a:cubicBezTo>
                    <a:pt x="21781" y="646"/>
                    <a:pt x="20741" y="1023"/>
                    <a:pt x="19731" y="1092"/>
                  </a:cubicBezTo>
                  <a:cubicBezTo>
                    <a:pt x="19305" y="827"/>
                    <a:pt x="18802" y="694"/>
                    <a:pt x="18279" y="694"/>
                  </a:cubicBezTo>
                  <a:cubicBezTo>
                    <a:pt x="17526" y="694"/>
                    <a:pt x="16731" y="969"/>
                    <a:pt x="16062" y="1522"/>
                  </a:cubicBezTo>
                  <a:lnTo>
                    <a:pt x="1698" y="13390"/>
                  </a:lnTo>
                  <a:cubicBezTo>
                    <a:pt x="322" y="14527"/>
                    <a:pt x="0" y="16408"/>
                    <a:pt x="978" y="17591"/>
                  </a:cubicBezTo>
                  <a:lnTo>
                    <a:pt x="1140" y="17788"/>
                  </a:lnTo>
                  <a:lnTo>
                    <a:pt x="1140" y="17788"/>
                  </a:lnTo>
                  <a:cubicBezTo>
                    <a:pt x="558" y="17075"/>
                    <a:pt x="1197" y="15581"/>
                    <a:pt x="2573" y="14446"/>
                  </a:cubicBezTo>
                  <a:lnTo>
                    <a:pt x="16935" y="2579"/>
                  </a:lnTo>
                  <a:cubicBezTo>
                    <a:pt x="17826" y="1842"/>
                    <a:pt x="18807" y="1439"/>
                    <a:pt x="19547" y="1439"/>
                  </a:cubicBezTo>
                  <a:cubicBezTo>
                    <a:pt x="19749" y="1439"/>
                    <a:pt x="19933" y="1469"/>
                    <a:pt x="20093" y="1531"/>
                  </a:cubicBezTo>
                  <a:cubicBezTo>
                    <a:pt x="20954" y="1279"/>
                    <a:pt x="21899" y="788"/>
                    <a:pt x="22744" y="127"/>
                  </a:cubicBezTo>
                  <a:lnTo>
                    <a:pt x="22639" y="0"/>
                  </a:lnTo>
                  <a:close/>
                  <a:moveTo>
                    <a:pt x="1140" y="17788"/>
                  </a:moveTo>
                  <a:lnTo>
                    <a:pt x="1140" y="17788"/>
                  </a:lnTo>
                  <a:cubicBezTo>
                    <a:pt x="1141" y="17789"/>
                    <a:pt x="1142" y="17790"/>
                    <a:pt x="1143" y="17791"/>
                  </a:cubicBezTo>
                  <a:lnTo>
                    <a:pt x="1140" y="17788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69"/>
            <p:cNvSpPr/>
            <p:nvPr/>
          </p:nvSpPr>
          <p:spPr>
            <a:xfrm>
              <a:off x="4594555" y="2271998"/>
              <a:ext cx="233397" cy="263984"/>
            </a:xfrm>
            <a:custGeom>
              <a:rect b="b" l="l" r="r" t="t"/>
              <a:pathLst>
                <a:path extrusionOk="0" h="7707" w="6814">
                  <a:moveTo>
                    <a:pt x="1410" y="1"/>
                  </a:moveTo>
                  <a:lnTo>
                    <a:pt x="0" y="1166"/>
                  </a:lnTo>
                  <a:lnTo>
                    <a:pt x="5405" y="7707"/>
                  </a:lnTo>
                  <a:lnTo>
                    <a:pt x="6814" y="6542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69"/>
            <p:cNvSpPr/>
            <p:nvPr/>
          </p:nvSpPr>
          <p:spPr>
            <a:xfrm>
              <a:off x="4292749" y="2502558"/>
              <a:ext cx="256243" cy="282823"/>
            </a:xfrm>
            <a:custGeom>
              <a:rect b="b" l="l" r="r" t="t"/>
              <a:pathLst>
                <a:path extrusionOk="0" h="8257" w="7481">
                  <a:moveTo>
                    <a:pt x="2076" y="1"/>
                  </a:moveTo>
                  <a:lnTo>
                    <a:pt x="0" y="1717"/>
                  </a:lnTo>
                  <a:lnTo>
                    <a:pt x="5405" y="8256"/>
                  </a:lnTo>
                  <a:lnTo>
                    <a:pt x="7480" y="6542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69"/>
            <p:cNvSpPr/>
            <p:nvPr/>
          </p:nvSpPr>
          <p:spPr>
            <a:xfrm>
              <a:off x="4788600" y="2210719"/>
              <a:ext cx="152355" cy="150711"/>
            </a:xfrm>
            <a:custGeom>
              <a:rect b="b" l="l" r="r" t="t"/>
              <a:pathLst>
                <a:path extrusionOk="0" h="4400" w="4448">
                  <a:moveTo>
                    <a:pt x="3835" y="0"/>
                  </a:moveTo>
                  <a:cubicBezTo>
                    <a:pt x="2980" y="634"/>
                    <a:pt x="1914" y="965"/>
                    <a:pt x="851" y="965"/>
                  </a:cubicBezTo>
                  <a:cubicBezTo>
                    <a:pt x="841" y="965"/>
                    <a:pt x="832" y="965"/>
                    <a:pt x="822" y="965"/>
                  </a:cubicBezTo>
                  <a:cubicBezTo>
                    <a:pt x="568" y="792"/>
                    <a:pt x="292" y="658"/>
                    <a:pt x="0" y="565"/>
                  </a:cubicBezTo>
                  <a:lnTo>
                    <a:pt x="0" y="565"/>
                  </a:lnTo>
                  <a:lnTo>
                    <a:pt x="3170" y="4400"/>
                  </a:lnTo>
                  <a:cubicBezTo>
                    <a:pt x="3133" y="4096"/>
                    <a:pt x="3054" y="3799"/>
                    <a:pt x="2932" y="3518"/>
                  </a:cubicBezTo>
                  <a:cubicBezTo>
                    <a:pt x="3129" y="2464"/>
                    <a:pt x="3657" y="1468"/>
                    <a:pt x="4448" y="741"/>
                  </a:cubicBezTo>
                  <a:lnTo>
                    <a:pt x="38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69"/>
            <p:cNvSpPr/>
            <p:nvPr/>
          </p:nvSpPr>
          <p:spPr>
            <a:xfrm>
              <a:off x="4114495" y="2638988"/>
              <a:ext cx="270595" cy="280802"/>
            </a:xfrm>
            <a:custGeom>
              <a:rect b="b" l="l" r="r" t="t"/>
              <a:pathLst>
                <a:path extrusionOk="0" h="8198" w="7900">
                  <a:moveTo>
                    <a:pt x="2576" y="1"/>
                  </a:moveTo>
                  <a:lnTo>
                    <a:pt x="2191" y="320"/>
                  </a:lnTo>
                  <a:cubicBezTo>
                    <a:pt x="1329" y="1033"/>
                    <a:pt x="914" y="2082"/>
                    <a:pt x="971" y="3120"/>
                  </a:cubicBezTo>
                  <a:cubicBezTo>
                    <a:pt x="764" y="3393"/>
                    <a:pt x="508" y="3625"/>
                    <a:pt x="218" y="3804"/>
                  </a:cubicBezTo>
                  <a:cubicBezTo>
                    <a:pt x="144" y="3848"/>
                    <a:pt x="64" y="3896"/>
                    <a:pt x="32" y="3975"/>
                  </a:cubicBezTo>
                  <a:cubicBezTo>
                    <a:pt x="1" y="4055"/>
                    <a:pt x="25" y="4138"/>
                    <a:pt x="52" y="4218"/>
                  </a:cubicBezTo>
                  <a:cubicBezTo>
                    <a:pt x="141" y="4487"/>
                    <a:pt x="258" y="4746"/>
                    <a:pt x="404" y="4992"/>
                  </a:cubicBezTo>
                  <a:cubicBezTo>
                    <a:pt x="719" y="4829"/>
                    <a:pt x="1028" y="4650"/>
                    <a:pt x="1329" y="4460"/>
                  </a:cubicBezTo>
                  <a:cubicBezTo>
                    <a:pt x="1441" y="4683"/>
                    <a:pt x="1579" y="4895"/>
                    <a:pt x="1738" y="5088"/>
                  </a:cubicBezTo>
                  <a:lnTo>
                    <a:pt x="2060" y="5479"/>
                  </a:lnTo>
                  <a:lnTo>
                    <a:pt x="1257" y="6142"/>
                  </a:lnTo>
                  <a:lnTo>
                    <a:pt x="1621" y="6582"/>
                  </a:lnTo>
                  <a:lnTo>
                    <a:pt x="2425" y="5919"/>
                  </a:lnTo>
                  <a:lnTo>
                    <a:pt x="2747" y="6308"/>
                  </a:lnTo>
                  <a:cubicBezTo>
                    <a:pt x="2907" y="6501"/>
                    <a:pt x="3088" y="6677"/>
                    <a:pt x="3286" y="6829"/>
                  </a:cubicBezTo>
                  <a:cubicBezTo>
                    <a:pt x="3042" y="7088"/>
                    <a:pt x="2810" y="7358"/>
                    <a:pt x="2588" y="7638"/>
                  </a:cubicBezTo>
                  <a:cubicBezTo>
                    <a:pt x="2802" y="7825"/>
                    <a:pt x="3036" y="7990"/>
                    <a:pt x="3283" y="8129"/>
                  </a:cubicBezTo>
                  <a:cubicBezTo>
                    <a:pt x="3345" y="8163"/>
                    <a:pt x="3412" y="8197"/>
                    <a:pt x="3480" y="8197"/>
                  </a:cubicBezTo>
                  <a:cubicBezTo>
                    <a:pt x="3493" y="8197"/>
                    <a:pt x="3506" y="8196"/>
                    <a:pt x="3518" y="8193"/>
                  </a:cubicBezTo>
                  <a:cubicBezTo>
                    <a:pt x="3599" y="8178"/>
                    <a:pt x="3663" y="8108"/>
                    <a:pt x="3720" y="8044"/>
                  </a:cubicBezTo>
                  <a:cubicBezTo>
                    <a:pt x="3952" y="7792"/>
                    <a:pt x="4228" y="7584"/>
                    <a:pt x="4535" y="7433"/>
                  </a:cubicBezTo>
                  <a:cubicBezTo>
                    <a:pt x="4807" y="7501"/>
                    <a:pt x="5085" y="7535"/>
                    <a:pt x="5365" y="7535"/>
                  </a:cubicBezTo>
                  <a:cubicBezTo>
                    <a:pt x="6123" y="7535"/>
                    <a:pt x="6885" y="7283"/>
                    <a:pt x="7515" y="6762"/>
                  </a:cubicBezTo>
                  <a:lnTo>
                    <a:pt x="7900" y="6444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69"/>
            <p:cNvSpPr/>
            <p:nvPr/>
          </p:nvSpPr>
          <p:spPr>
            <a:xfrm>
              <a:off x="4735815" y="2279363"/>
              <a:ext cx="117555" cy="109026"/>
            </a:xfrm>
            <a:custGeom>
              <a:rect b="b" l="l" r="r" t="t"/>
              <a:pathLst>
                <a:path extrusionOk="0" h="3183" w="3432">
                  <a:moveTo>
                    <a:pt x="1645" y="0"/>
                  </a:moveTo>
                  <a:cubicBezTo>
                    <a:pt x="1490" y="0"/>
                    <a:pt x="1333" y="23"/>
                    <a:pt x="1179" y="70"/>
                  </a:cubicBezTo>
                  <a:cubicBezTo>
                    <a:pt x="563" y="259"/>
                    <a:pt x="123" y="799"/>
                    <a:pt x="62" y="1440"/>
                  </a:cubicBezTo>
                  <a:cubicBezTo>
                    <a:pt x="0" y="2081"/>
                    <a:pt x="331" y="2695"/>
                    <a:pt x="900" y="2998"/>
                  </a:cubicBezTo>
                  <a:cubicBezTo>
                    <a:pt x="1135" y="3122"/>
                    <a:pt x="1391" y="3183"/>
                    <a:pt x="1645" y="3183"/>
                  </a:cubicBezTo>
                  <a:cubicBezTo>
                    <a:pt x="2008" y="3183"/>
                    <a:pt x="2368" y="3059"/>
                    <a:pt x="2660" y="2818"/>
                  </a:cubicBezTo>
                  <a:cubicBezTo>
                    <a:pt x="3337" y="2258"/>
                    <a:pt x="3431" y="1256"/>
                    <a:pt x="2873" y="578"/>
                  </a:cubicBezTo>
                  <a:cubicBezTo>
                    <a:pt x="2565" y="206"/>
                    <a:pt x="2112" y="0"/>
                    <a:pt x="164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69"/>
            <p:cNvSpPr/>
            <p:nvPr/>
          </p:nvSpPr>
          <p:spPr>
            <a:xfrm>
              <a:off x="4902252" y="2172801"/>
              <a:ext cx="85186" cy="79021"/>
            </a:xfrm>
            <a:custGeom>
              <a:rect b="b" l="l" r="r" t="t"/>
              <a:pathLst>
                <a:path extrusionOk="0" h="2307" w="2487">
                  <a:moveTo>
                    <a:pt x="1192" y="1"/>
                  </a:moveTo>
                  <a:cubicBezTo>
                    <a:pt x="1079" y="1"/>
                    <a:pt x="966" y="17"/>
                    <a:pt x="854" y="52"/>
                  </a:cubicBezTo>
                  <a:cubicBezTo>
                    <a:pt x="408" y="188"/>
                    <a:pt x="89" y="580"/>
                    <a:pt x="44" y="1044"/>
                  </a:cubicBezTo>
                  <a:cubicBezTo>
                    <a:pt x="1" y="1509"/>
                    <a:pt x="240" y="1953"/>
                    <a:pt x="652" y="2172"/>
                  </a:cubicBezTo>
                  <a:cubicBezTo>
                    <a:pt x="822" y="2262"/>
                    <a:pt x="1007" y="2306"/>
                    <a:pt x="1191" y="2306"/>
                  </a:cubicBezTo>
                  <a:cubicBezTo>
                    <a:pt x="1454" y="2306"/>
                    <a:pt x="1715" y="2216"/>
                    <a:pt x="1926" y="2042"/>
                  </a:cubicBezTo>
                  <a:cubicBezTo>
                    <a:pt x="2416" y="1636"/>
                    <a:pt x="2486" y="910"/>
                    <a:pt x="2081" y="420"/>
                  </a:cubicBezTo>
                  <a:cubicBezTo>
                    <a:pt x="1858" y="149"/>
                    <a:pt x="1530" y="1"/>
                    <a:pt x="119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69"/>
            <p:cNvSpPr/>
            <p:nvPr/>
          </p:nvSpPr>
          <p:spPr>
            <a:xfrm>
              <a:off x="4913693" y="2183899"/>
              <a:ext cx="61278" cy="56791"/>
            </a:xfrm>
            <a:custGeom>
              <a:rect b="b" l="l" r="r" t="t"/>
              <a:pathLst>
                <a:path extrusionOk="0" h="1658" w="1789">
                  <a:moveTo>
                    <a:pt x="858" y="1"/>
                  </a:moveTo>
                  <a:cubicBezTo>
                    <a:pt x="777" y="1"/>
                    <a:pt x="695" y="13"/>
                    <a:pt x="615" y="38"/>
                  </a:cubicBezTo>
                  <a:cubicBezTo>
                    <a:pt x="294" y="135"/>
                    <a:pt x="65" y="418"/>
                    <a:pt x="34" y="750"/>
                  </a:cubicBezTo>
                  <a:cubicBezTo>
                    <a:pt x="1" y="1084"/>
                    <a:pt x="174" y="1405"/>
                    <a:pt x="469" y="1562"/>
                  </a:cubicBezTo>
                  <a:cubicBezTo>
                    <a:pt x="592" y="1626"/>
                    <a:pt x="725" y="1658"/>
                    <a:pt x="857" y="1658"/>
                  </a:cubicBezTo>
                  <a:cubicBezTo>
                    <a:pt x="1046" y="1658"/>
                    <a:pt x="1234" y="1593"/>
                    <a:pt x="1386" y="1468"/>
                  </a:cubicBezTo>
                  <a:cubicBezTo>
                    <a:pt x="1739" y="1177"/>
                    <a:pt x="1789" y="654"/>
                    <a:pt x="1497" y="301"/>
                  </a:cubicBezTo>
                  <a:cubicBezTo>
                    <a:pt x="1337" y="108"/>
                    <a:pt x="1101" y="1"/>
                    <a:pt x="858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69"/>
            <p:cNvSpPr/>
            <p:nvPr/>
          </p:nvSpPr>
          <p:spPr>
            <a:xfrm>
              <a:off x="4924585" y="2188078"/>
              <a:ext cx="46344" cy="45453"/>
            </a:xfrm>
            <a:custGeom>
              <a:rect b="b" l="l" r="r" t="t"/>
              <a:pathLst>
                <a:path extrusionOk="0" h="1327" w="1353">
                  <a:moveTo>
                    <a:pt x="529" y="0"/>
                  </a:moveTo>
                  <a:cubicBezTo>
                    <a:pt x="370" y="0"/>
                    <a:pt x="209" y="54"/>
                    <a:pt x="76" y="164"/>
                  </a:cubicBezTo>
                  <a:cubicBezTo>
                    <a:pt x="48" y="188"/>
                    <a:pt x="23" y="214"/>
                    <a:pt x="0" y="242"/>
                  </a:cubicBezTo>
                  <a:cubicBezTo>
                    <a:pt x="114" y="173"/>
                    <a:pt x="241" y="140"/>
                    <a:pt x="366" y="140"/>
                  </a:cubicBezTo>
                  <a:cubicBezTo>
                    <a:pt x="572" y="140"/>
                    <a:pt x="776" y="229"/>
                    <a:pt x="915" y="398"/>
                  </a:cubicBezTo>
                  <a:cubicBezTo>
                    <a:pt x="1138" y="670"/>
                    <a:pt x="1131" y="1064"/>
                    <a:pt x="896" y="1326"/>
                  </a:cubicBezTo>
                  <a:cubicBezTo>
                    <a:pt x="1252" y="1113"/>
                    <a:pt x="1352" y="642"/>
                    <a:pt x="1113" y="303"/>
                  </a:cubicBezTo>
                  <a:cubicBezTo>
                    <a:pt x="973" y="105"/>
                    <a:pt x="752" y="0"/>
                    <a:pt x="5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69"/>
            <p:cNvSpPr/>
            <p:nvPr/>
          </p:nvSpPr>
          <p:spPr>
            <a:xfrm>
              <a:off x="4629939" y="2308512"/>
              <a:ext cx="56243" cy="59531"/>
            </a:xfrm>
            <a:custGeom>
              <a:rect b="b" l="l" r="r" t="t"/>
              <a:pathLst>
                <a:path extrusionOk="0" h="1738" w="1642">
                  <a:moveTo>
                    <a:pt x="648" y="1"/>
                  </a:moveTo>
                  <a:lnTo>
                    <a:pt x="1" y="534"/>
                  </a:lnTo>
                  <a:lnTo>
                    <a:pt x="996" y="1738"/>
                  </a:lnTo>
                  <a:lnTo>
                    <a:pt x="1642" y="1205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69"/>
            <p:cNvSpPr/>
            <p:nvPr/>
          </p:nvSpPr>
          <p:spPr>
            <a:xfrm>
              <a:off x="4343170" y="2545340"/>
              <a:ext cx="56243" cy="59599"/>
            </a:xfrm>
            <a:custGeom>
              <a:rect b="b" l="l" r="r" t="t"/>
              <a:pathLst>
                <a:path extrusionOk="0" h="1740" w="1642">
                  <a:moveTo>
                    <a:pt x="647" y="1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2" y="1206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69"/>
            <p:cNvSpPr/>
            <p:nvPr/>
          </p:nvSpPr>
          <p:spPr>
            <a:xfrm>
              <a:off x="4516252" y="2579114"/>
              <a:ext cx="68060" cy="80356"/>
            </a:xfrm>
            <a:custGeom>
              <a:rect b="b" l="l" r="r" t="t"/>
              <a:pathLst>
                <a:path extrusionOk="0" h="2346" w="1987">
                  <a:moveTo>
                    <a:pt x="81" y="1"/>
                  </a:moveTo>
                  <a:cubicBezTo>
                    <a:pt x="39" y="1"/>
                    <a:pt x="0" y="51"/>
                    <a:pt x="39" y="93"/>
                  </a:cubicBezTo>
                  <a:lnTo>
                    <a:pt x="1884" y="2325"/>
                  </a:lnTo>
                  <a:cubicBezTo>
                    <a:pt x="1894" y="2338"/>
                    <a:pt x="1910" y="2345"/>
                    <a:pt x="1926" y="2345"/>
                  </a:cubicBezTo>
                  <a:cubicBezTo>
                    <a:pt x="1935" y="2345"/>
                    <a:pt x="1943" y="2343"/>
                    <a:pt x="1951" y="2339"/>
                  </a:cubicBezTo>
                  <a:cubicBezTo>
                    <a:pt x="1954" y="2337"/>
                    <a:pt x="1957" y="2334"/>
                    <a:pt x="1960" y="2333"/>
                  </a:cubicBezTo>
                  <a:cubicBezTo>
                    <a:pt x="1984" y="2313"/>
                    <a:pt x="1987" y="2279"/>
                    <a:pt x="1967" y="2255"/>
                  </a:cubicBezTo>
                  <a:lnTo>
                    <a:pt x="124" y="24"/>
                  </a:lnTo>
                  <a:cubicBezTo>
                    <a:pt x="112" y="7"/>
                    <a:pt x="96" y="1"/>
                    <a:pt x="8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69"/>
            <p:cNvSpPr/>
            <p:nvPr/>
          </p:nvSpPr>
          <p:spPr>
            <a:xfrm>
              <a:off x="4235820" y="2840055"/>
              <a:ext cx="123754" cy="27847"/>
            </a:xfrm>
            <a:custGeom>
              <a:rect b="b" l="l" r="r" t="t"/>
              <a:pathLst>
                <a:path extrusionOk="0" h="813" w="3613">
                  <a:moveTo>
                    <a:pt x="3521" y="1"/>
                  </a:moveTo>
                  <a:cubicBezTo>
                    <a:pt x="2983" y="435"/>
                    <a:pt x="2282" y="659"/>
                    <a:pt x="1585" y="659"/>
                  </a:cubicBezTo>
                  <a:cubicBezTo>
                    <a:pt x="1055" y="659"/>
                    <a:pt x="527" y="530"/>
                    <a:pt x="74" y="266"/>
                  </a:cubicBezTo>
                  <a:lnTo>
                    <a:pt x="0" y="393"/>
                  </a:lnTo>
                  <a:cubicBezTo>
                    <a:pt x="485" y="674"/>
                    <a:pt x="1039" y="812"/>
                    <a:pt x="1593" y="812"/>
                  </a:cubicBezTo>
                  <a:cubicBezTo>
                    <a:pt x="2128" y="812"/>
                    <a:pt x="2663" y="684"/>
                    <a:pt x="3136" y="431"/>
                  </a:cubicBezTo>
                  <a:cubicBezTo>
                    <a:pt x="3305" y="341"/>
                    <a:pt x="3464" y="235"/>
                    <a:pt x="3612" y="115"/>
                  </a:cubicBezTo>
                  <a:lnTo>
                    <a:pt x="35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69"/>
            <p:cNvSpPr/>
            <p:nvPr/>
          </p:nvSpPr>
          <p:spPr>
            <a:xfrm>
              <a:off x="4773460" y="2486732"/>
              <a:ext cx="28704" cy="24936"/>
            </a:xfrm>
            <a:custGeom>
              <a:rect b="b" l="l" r="r" t="t"/>
              <a:pathLst>
                <a:path extrusionOk="0" h="728" w="838">
                  <a:moveTo>
                    <a:pt x="745" y="0"/>
                  </a:moveTo>
                  <a:lnTo>
                    <a:pt x="1" y="614"/>
                  </a:lnTo>
                  <a:lnTo>
                    <a:pt x="93" y="728"/>
                  </a:lnTo>
                  <a:lnTo>
                    <a:pt x="838" y="112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69"/>
            <p:cNvSpPr/>
            <p:nvPr/>
          </p:nvSpPr>
          <p:spPr>
            <a:xfrm>
              <a:off x="4486589" y="2721779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5" y="1"/>
                  </a:moveTo>
                  <a:lnTo>
                    <a:pt x="0" y="757"/>
                  </a:lnTo>
                  <a:lnTo>
                    <a:pt x="93" y="869"/>
                  </a:lnTo>
                  <a:lnTo>
                    <a:pt x="1008" y="113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69"/>
            <p:cNvSpPr/>
            <p:nvPr/>
          </p:nvSpPr>
          <p:spPr>
            <a:xfrm>
              <a:off x="4938561" y="220633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1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69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69"/>
            <p:cNvSpPr/>
            <p:nvPr/>
          </p:nvSpPr>
          <p:spPr>
            <a:xfrm>
              <a:off x="5050535" y="2103061"/>
              <a:ext cx="290358" cy="307450"/>
            </a:xfrm>
            <a:custGeom>
              <a:rect b="b" l="l" r="r" t="t"/>
              <a:pathLst>
                <a:path extrusionOk="0" h="8976" w="8477">
                  <a:moveTo>
                    <a:pt x="3547" y="0"/>
                  </a:moveTo>
                  <a:cubicBezTo>
                    <a:pt x="2967" y="2392"/>
                    <a:pt x="1721" y="4615"/>
                    <a:pt x="1" y="6373"/>
                  </a:cubicBezTo>
                  <a:cubicBezTo>
                    <a:pt x="1432" y="8183"/>
                    <a:pt x="3565" y="8975"/>
                    <a:pt x="5788" y="8975"/>
                  </a:cubicBezTo>
                  <a:cubicBezTo>
                    <a:pt x="6639" y="8975"/>
                    <a:pt x="7504" y="8859"/>
                    <a:pt x="8348" y="8639"/>
                  </a:cubicBezTo>
                  <a:cubicBezTo>
                    <a:pt x="7873" y="6204"/>
                    <a:pt x="7913" y="3669"/>
                    <a:pt x="8476" y="1253"/>
                  </a:cubicBezTo>
                  <a:cubicBezTo>
                    <a:pt x="6771" y="1138"/>
                    <a:pt x="5101" y="713"/>
                    <a:pt x="354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69"/>
            <p:cNvSpPr/>
            <p:nvPr/>
          </p:nvSpPr>
          <p:spPr>
            <a:xfrm>
              <a:off x="5146204" y="2103061"/>
              <a:ext cx="194691" cy="307382"/>
            </a:xfrm>
            <a:custGeom>
              <a:rect b="b" l="l" r="r" t="t"/>
              <a:pathLst>
                <a:path extrusionOk="0" h="8974" w="5684">
                  <a:moveTo>
                    <a:pt x="754" y="0"/>
                  </a:moveTo>
                  <a:cubicBezTo>
                    <a:pt x="568" y="764"/>
                    <a:pt x="317" y="1510"/>
                    <a:pt x="1" y="2230"/>
                  </a:cubicBezTo>
                  <a:cubicBezTo>
                    <a:pt x="1109" y="4350"/>
                    <a:pt x="1591" y="6596"/>
                    <a:pt x="1636" y="8869"/>
                  </a:cubicBezTo>
                  <a:cubicBezTo>
                    <a:pt x="2084" y="8939"/>
                    <a:pt x="2542" y="8973"/>
                    <a:pt x="3003" y="8973"/>
                  </a:cubicBezTo>
                  <a:cubicBezTo>
                    <a:pt x="3852" y="8973"/>
                    <a:pt x="4714" y="8858"/>
                    <a:pt x="5555" y="8639"/>
                  </a:cubicBezTo>
                  <a:cubicBezTo>
                    <a:pt x="5080" y="6204"/>
                    <a:pt x="5120" y="3669"/>
                    <a:pt x="5683" y="1253"/>
                  </a:cubicBezTo>
                  <a:cubicBezTo>
                    <a:pt x="3978" y="1138"/>
                    <a:pt x="2308" y="713"/>
                    <a:pt x="754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69"/>
            <p:cNvSpPr/>
            <p:nvPr/>
          </p:nvSpPr>
          <p:spPr>
            <a:xfrm>
              <a:off x="5007512" y="2278712"/>
              <a:ext cx="340196" cy="190958"/>
            </a:xfrm>
            <a:custGeom>
              <a:rect b="b" l="l" r="r" t="t"/>
              <a:pathLst>
                <a:path extrusionOk="0" h="5575" w="9932">
                  <a:moveTo>
                    <a:pt x="2335" y="1"/>
                  </a:moveTo>
                  <a:cubicBezTo>
                    <a:pt x="1714" y="812"/>
                    <a:pt x="788" y="425"/>
                    <a:pt x="0" y="1076"/>
                  </a:cubicBezTo>
                  <a:cubicBezTo>
                    <a:pt x="589" y="2842"/>
                    <a:pt x="2591" y="5134"/>
                    <a:pt x="4424" y="5456"/>
                  </a:cubicBezTo>
                  <a:cubicBezTo>
                    <a:pt x="4893" y="5538"/>
                    <a:pt x="5365" y="5574"/>
                    <a:pt x="5837" y="5574"/>
                  </a:cubicBezTo>
                  <a:cubicBezTo>
                    <a:pt x="7213" y="5574"/>
                    <a:pt x="8597" y="5269"/>
                    <a:pt x="9932" y="4903"/>
                  </a:cubicBezTo>
                  <a:cubicBezTo>
                    <a:pt x="9674" y="3983"/>
                    <a:pt x="9491" y="3044"/>
                    <a:pt x="9387" y="2093"/>
                  </a:cubicBezTo>
                  <a:cubicBezTo>
                    <a:pt x="9318" y="2108"/>
                    <a:pt x="9250" y="2126"/>
                    <a:pt x="9181" y="2141"/>
                  </a:cubicBezTo>
                  <a:cubicBezTo>
                    <a:pt x="8682" y="2240"/>
                    <a:pt x="8149" y="2292"/>
                    <a:pt x="7604" y="2292"/>
                  </a:cubicBezTo>
                  <a:cubicBezTo>
                    <a:pt x="5602" y="2292"/>
                    <a:pt x="3452" y="1595"/>
                    <a:pt x="233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69"/>
            <p:cNvSpPr/>
            <p:nvPr/>
          </p:nvSpPr>
          <p:spPr>
            <a:xfrm>
              <a:off x="5103490" y="1726617"/>
              <a:ext cx="395651" cy="549410"/>
            </a:xfrm>
            <a:custGeom>
              <a:rect b="b" l="l" r="r" t="t"/>
              <a:pathLst>
                <a:path extrusionOk="0" h="16040" w="11551">
                  <a:moveTo>
                    <a:pt x="5954" y="0"/>
                  </a:moveTo>
                  <a:cubicBezTo>
                    <a:pt x="5227" y="0"/>
                    <a:pt x="4492" y="99"/>
                    <a:pt x="3793" y="264"/>
                  </a:cubicBezTo>
                  <a:cubicBezTo>
                    <a:pt x="2794" y="499"/>
                    <a:pt x="1760" y="896"/>
                    <a:pt x="1162" y="1731"/>
                  </a:cubicBezTo>
                  <a:cubicBezTo>
                    <a:pt x="825" y="2203"/>
                    <a:pt x="659" y="2772"/>
                    <a:pt x="530" y="3338"/>
                  </a:cubicBezTo>
                  <a:cubicBezTo>
                    <a:pt x="0" y="5676"/>
                    <a:pt x="27" y="8106"/>
                    <a:pt x="610" y="10432"/>
                  </a:cubicBezTo>
                  <a:cubicBezTo>
                    <a:pt x="1048" y="12175"/>
                    <a:pt x="1722" y="14097"/>
                    <a:pt x="3275" y="15005"/>
                  </a:cubicBezTo>
                  <a:cubicBezTo>
                    <a:pt x="4281" y="15593"/>
                    <a:pt x="5781" y="16039"/>
                    <a:pt x="7071" y="16039"/>
                  </a:cubicBezTo>
                  <a:cubicBezTo>
                    <a:pt x="7656" y="16039"/>
                    <a:pt x="8198" y="15948"/>
                    <a:pt x="8632" y="15736"/>
                  </a:cubicBezTo>
                  <a:cubicBezTo>
                    <a:pt x="9556" y="15283"/>
                    <a:pt x="9624" y="13769"/>
                    <a:pt x="10018" y="12820"/>
                  </a:cubicBezTo>
                  <a:cubicBezTo>
                    <a:pt x="10756" y="11044"/>
                    <a:pt x="11213" y="9162"/>
                    <a:pt x="11370" y="7243"/>
                  </a:cubicBezTo>
                  <a:cubicBezTo>
                    <a:pt x="11550" y="5039"/>
                    <a:pt x="11210" y="2558"/>
                    <a:pt x="9512" y="1140"/>
                  </a:cubicBezTo>
                  <a:cubicBezTo>
                    <a:pt x="8528" y="317"/>
                    <a:pt x="7255" y="0"/>
                    <a:pt x="595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69"/>
            <p:cNvSpPr/>
            <p:nvPr/>
          </p:nvSpPr>
          <p:spPr>
            <a:xfrm>
              <a:off x="5211148" y="2010474"/>
              <a:ext cx="262648" cy="244734"/>
            </a:xfrm>
            <a:custGeom>
              <a:rect b="b" l="l" r="r" t="t"/>
              <a:pathLst>
                <a:path extrusionOk="0" h="7145" w="7668">
                  <a:moveTo>
                    <a:pt x="5026" y="1"/>
                  </a:moveTo>
                  <a:cubicBezTo>
                    <a:pt x="4571" y="1"/>
                    <a:pt x="4133" y="239"/>
                    <a:pt x="3714" y="440"/>
                  </a:cubicBezTo>
                  <a:cubicBezTo>
                    <a:pt x="2636" y="959"/>
                    <a:pt x="1386" y="1331"/>
                    <a:pt x="715" y="2324"/>
                  </a:cubicBezTo>
                  <a:cubicBezTo>
                    <a:pt x="249" y="3015"/>
                    <a:pt x="156" y="3883"/>
                    <a:pt x="77" y="4713"/>
                  </a:cubicBezTo>
                  <a:cubicBezTo>
                    <a:pt x="32" y="5174"/>
                    <a:pt x="0" y="5683"/>
                    <a:pt x="276" y="6057"/>
                  </a:cubicBezTo>
                  <a:cubicBezTo>
                    <a:pt x="533" y="6409"/>
                    <a:pt x="990" y="6540"/>
                    <a:pt x="1414" y="6638"/>
                  </a:cubicBezTo>
                  <a:cubicBezTo>
                    <a:pt x="2253" y="6832"/>
                    <a:pt x="3102" y="6981"/>
                    <a:pt x="3957" y="7089"/>
                  </a:cubicBezTo>
                  <a:cubicBezTo>
                    <a:pt x="4203" y="7120"/>
                    <a:pt x="4459" y="7145"/>
                    <a:pt x="4711" y="7145"/>
                  </a:cubicBezTo>
                  <a:cubicBezTo>
                    <a:pt x="5149" y="7145"/>
                    <a:pt x="5576" y="7070"/>
                    <a:pt x="5929" y="6821"/>
                  </a:cubicBezTo>
                  <a:cubicBezTo>
                    <a:pt x="6374" y="6507"/>
                    <a:pt x="6604" y="5978"/>
                    <a:pt x="6814" y="5476"/>
                  </a:cubicBezTo>
                  <a:cubicBezTo>
                    <a:pt x="7238" y="4469"/>
                    <a:pt x="7667" y="3363"/>
                    <a:pt x="7372" y="2311"/>
                  </a:cubicBezTo>
                  <a:cubicBezTo>
                    <a:pt x="7200" y="1691"/>
                    <a:pt x="6790" y="1164"/>
                    <a:pt x="6338" y="707"/>
                  </a:cubicBezTo>
                  <a:cubicBezTo>
                    <a:pt x="6020" y="384"/>
                    <a:pt x="5646" y="72"/>
                    <a:pt x="5195" y="12"/>
                  </a:cubicBezTo>
                  <a:cubicBezTo>
                    <a:pt x="5139" y="4"/>
                    <a:pt x="5082" y="1"/>
                    <a:pt x="5026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69"/>
            <p:cNvSpPr/>
            <p:nvPr/>
          </p:nvSpPr>
          <p:spPr>
            <a:xfrm>
              <a:off x="5069990" y="1825301"/>
              <a:ext cx="447440" cy="241377"/>
            </a:xfrm>
            <a:custGeom>
              <a:rect b="b" l="l" r="r" t="t"/>
              <a:pathLst>
                <a:path extrusionOk="0" h="7047" w="13063">
                  <a:moveTo>
                    <a:pt x="7164" y="0"/>
                  </a:moveTo>
                  <a:cubicBezTo>
                    <a:pt x="4900" y="0"/>
                    <a:pt x="2631" y="636"/>
                    <a:pt x="722" y="1851"/>
                  </a:cubicBezTo>
                  <a:cubicBezTo>
                    <a:pt x="250" y="2151"/>
                    <a:pt x="0" y="2693"/>
                    <a:pt x="59" y="3248"/>
                  </a:cubicBezTo>
                  <a:cubicBezTo>
                    <a:pt x="119" y="3823"/>
                    <a:pt x="107" y="4413"/>
                    <a:pt x="189" y="4988"/>
                  </a:cubicBezTo>
                  <a:cubicBezTo>
                    <a:pt x="313" y="5840"/>
                    <a:pt x="757" y="6757"/>
                    <a:pt x="1586" y="6989"/>
                  </a:cubicBezTo>
                  <a:cubicBezTo>
                    <a:pt x="1728" y="7029"/>
                    <a:pt x="1872" y="7046"/>
                    <a:pt x="2017" y="7046"/>
                  </a:cubicBezTo>
                  <a:cubicBezTo>
                    <a:pt x="2463" y="7046"/>
                    <a:pt x="2916" y="6882"/>
                    <a:pt x="3337" y="6709"/>
                  </a:cubicBezTo>
                  <a:cubicBezTo>
                    <a:pt x="4431" y="6260"/>
                    <a:pt x="5498" y="5742"/>
                    <a:pt x="6528" y="5161"/>
                  </a:cubicBezTo>
                  <a:cubicBezTo>
                    <a:pt x="7174" y="4796"/>
                    <a:pt x="7866" y="4393"/>
                    <a:pt x="8591" y="4393"/>
                  </a:cubicBezTo>
                  <a:cubicBezTo>
                    <a:pt x="8680" y="4393"/>
                    <a:pt x="8770" y="4399"/>
                    <a:pt x="8859" y="4412"/>
                  </a:cubicBezTo>
                  <a:cubicBezTo>
                    <a:pt x="10012" y="4575"/>
                    <a:pt x="10773" y="5800"/>
                    <a:pt x="11914" y="6041"/>
                  </a:cubicBezTo>
                  <a:cubicBezTo>
                    <a:pt x="12003" y="6060"/>
                    <a:pt x="12097" y="6071"/>
                    <a:pt x="12190" y="6071"/>
                  </a:cubicBezTo>
                  <a:cubicBezTo>
                    <a:pt x="12409" y="6071"/>
                    <a:pt x="12624" y="6010"/>
                    <a:pt x="12765" y="5848"/>
                  </a:cubicBezTo>
                  <a:cubicBezTo>
                    <a:pt x="12928" y="5659"/>
                    <a:pt x="12947" y="5388"/>
                    <a:pt x="12956" y="5140"/>
                  </a:cubicBezTo>
                  <a:cubicBezTo>
                    <a:pt x="12979" y="4590"/>
                    <a:pt x="13003" y="4041"/>
                    <a:pt x="13025" y="3492"/>
                  </a:cubicBezTo>
                  <a:cubicBezTo>
                    <a:pt x="13046" y="2995"/>
                    <a:pt x="13063" y="2477"/>
                    <a:pt x="12862" y="2023"/>
                  </a:cubicBezTo>
                  <a:cubicBezTo>
                    <a:pt x="12549" y="1315"/>
                    <a:pt x="11788" y="926"/>
                    <a:pt x="11061" y="665"/>
                  </a:cubicBezTo>
                  <a:cubicBezTo>
                    <a:pt x="9812" y="218"/>
                    <a:pt x="8489" y="0"/>
                    <a:pt x="7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69"/>
            <p:cNvSpPr/>
            <p:nvPr/>
          </p:nvSpPr>
          <p:spPr>
            <a:xfrm>
              <a:off x="5089070" y="1843558"/>
              <a:ext cx="422779" cy="208735"/>
            </a:xfrm>
            <a:custGeom>
              <a:rect b="b" l="l" r="r" t="t"/>
              <a:pathLst>
                <a:path extrusionOk="0" h="6094" w="12343">
                  <a:moveTo>
                    <a:pt x="6350" y="0"/>
                  </a:moveTo>
                  <a:cubicBezTo>
                    <a:pt x="4511" y="0"/>
                    <a:pt x="2687" y="399"/>
                    <a:pt x="1068" y="1267"/>
                  </a:cubicBezTo>
                  <a:cubicBezTo>
                    <a:pt x="677" y="1477"/>
                    <a:pt x="274" y="1742"/>
                    <a:pt x="113" y="2155"/>
                  </a:cubicBezTo>
                  <a:cubicBezTo>
                    <a:pt x="0" y="2444"/>
                    <a:pt x="21" y="2766"/>
                    <a:pt x="59" y="3073"/>
                  </a:cubicBezTo>
                  <a:cubicBezTo>
                    <a:pt x="168" y="3964"/>
                    <a:pt x="399" y="4836"/>
                    <a:pt x="746" y="5664"/>
                  </a:cubicBezTo>
                  <a:cubicBezTo>
                    <a:pt x="811" y="5821"/>
                    <a:pt x="893" y="5989"/>
                    <a:pt x="1049" y="6059"/>
                  </a:cubicBezTo>
                  <a:cubicBezTo>
                    <a:pt x="1103" y="6084"/>
                    <a:pt x="1161" y="6094"/>
                    <a:pt x="1220" y="6094"/>
                  </a:cubicBezTo>
                  <a:cubicBezTo>
                    <a:pt x="1331" y="6094"/>
                    <a:pt x="1446" y="6060"/>
                    <a:pt x="1552" y="6025"/>
                  </a:cubicBezTo>
                  <a:cubicBezTo>
                    <a:pt x="3147" y="5501"/>
                    <a:pt x="4693" y="4843"/>
                    <a:pt x="6180" y="4063"/>
                  </a:cubicBezTo>
                  <a:cubicBezTo>
                    <a:pt x="6790" y="3743"/>
                    <a:pt x="7420" y="3392"/>
                    <a:pt x="8111" y="3379"/>
                  </a:cubicBezTo>
                  <a:cubicBezTo>
                    <a:pt x="8126" y="3378"/>
                    <a:pt x="8141" y="3378"/>
                    <a:pt x="8156" y="3378"/>
                  </a:cubicBezTo>
                  <a:cubicBezTo>
                    <a:pt x="9294" y="3378"/>
                    <a:pt x="10224" y="4270"/>
                    <a:pt x="11281" y="4707"/>
                  </a:cubicBezTo>
                  <a:cubicBezTo>
                    <a:pt x="11435" y="4771"/>
                    <a:pt x="11614" y="4821"/>
                    <a:pt x="11780" y="4821"/>
                  </a:cubicBezTo>
                  <a:cubicBezTo>
                    <a:pt x="11933" y="4821"/>
                    <a:pt x="12075" y="4779"/>
                    <a:pt x="12179" y="4667"/>
                  </a:cubicBezTo>
                  <a:cubicBezTo>
                    <a:pt x="12332" y="4506"/>
                    <a:pt x="12341" y="4261"/>
                    <a:pt x="12341" y="4039"/>
                  </a:cubicBezTo>
                  <a:lnTo>
                    <a:pt x="12343" y="2950"/>
                  </a:lnTo>
                  <a:cubicBezTo>
                    <a:pt x="12343" y="2465"/>
                    <a:pt x="12335" y="1946"/>
                    <a:pt x="12061" y="1546"/>
                  </a:cubicBezTo>
                  <a:cubicBezTo>
                    <a:pt x="11796" y="1157"/>
                    <a:pt x="11335" y="957"/>
                    <a:pt x="10893" y="799"/>
                  </a:cubicBezTo>
                  <a:cubicBezTo>
                    <a:pt x="9443" y="280"/>
                    <a:pt x="7892" y="0"/>
                    <a:pt x="63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69"/>
            <p:cNvSpPr/>
            <p:nvPr/>
          </p:nvSpPr>
          <p:spPr>
            <a:xfrm>
              <a:off x="5144115" y="1846744"/>
              <a:ext cx="148005" cy="197808"/>
            </a:xfrm>
            <a:custGeom>
              <a:rect b="b" l="l" r="r" t="t"/>
              <a:pathLst>
                <a:path extrusionOk="0" h="5775" w="4321">
                  <a:moveTo>
                    <a:pt x="3266" y="0"/>
                  </a:moveTo>
                  <a:lnTo>
                    <a:pt x="3266" y="0"/>
                  </a:lnTo>
                  <a:cubicBezTo>
                    <a:pt x="2417" y="101"/>
                    <a:pt x="1582" y="298"/>
                    <a:pt x="777" y="590"/>
                  </a:cubicBezTo>
                  <a:cubicBezTo>
                    <a:pt x="80" y="2164"/>
                    <a:pt x="0" y="4002"/>
                    <a:pt x="394" y="5775"/>
                  </a:cubicBezTo>
                  <a:cubicBezTo>
                    <a:pt x="1740" y="5309"/>
                    <a:pt x="3052" y="4749"/>
                    <a:pt x="4320" y="4099"/>
                  </a:cubicBezTo>
                  <a:cubicBezTo>
                    <a:pt x="3588" y="2868"/>
                    <a:pt x="3196" y="1457"/>
                    <a:pt x="326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69"/>
            <p:cNvSpPr/>
            <p:nvPr/>
          </p:nvSpPr>
          <p:spPr>
            <a:xfrm>
              <a:off x="5078657" y="1575491"/>
              <a:ext cx="446995" cy="552150"/>
            </a:xfrm>
            <a:custGeom>
              <a:rect b="b" l="l" r="r" t="t"/>
              <a:pathLst>
                <a:path extrusionOk="0" h="16120" w="13050">
                  <a:moveTo>
                    <a:pt x="8554" y="1"/>
                  </a:moveTo>
                  <a:cubicBezTo>
                    <a:pt x="8469" y="1164"/>
                    <a:pt x="7688" y="2249"/>
                    <a:pt x="6615" y="2702"/>
                  </a:cubicBezTo>
                  <a:cubicBezTo>
                    <a:pt x="6893" y="2171"/>
                    <a:pt x="7064" y="1588"/>
                    <a:pt x="7119" y="991"/>
                  </a:cubicBezTo>
                  <a:lnTo>
                    <a:pt x="7119" y="991"/>
                  </a:lnTo>
                  <a:cubicBezTo>
                    <a:pt x="6877" y="1793"/>
                    <a:pt x="6183" y="2382"/>
                    <a:pt x="5450" y="2788"/>
                  </a:cubicBezTo>
                  <a:cubicBezTo>
                    <a:pt x="4717" y="3193"/>
                    <a:pt x="3912" y="3461"/>
                    <a:pt x="3193" y="3893"/>
                  </a:cubicBezTo>
                  <a:cubicBezTo>
                    <a:pt x="2473" y="4326"/>
                    <a:pt x="1820" y="4972"/>
                    <a:pt x="1666" y="5796"/>
                  </a:cubicBezTo>
                  <a:lnTo>
                    <a:pt x="1666" y="5799"/>
                  </a:lnTo>
                  <a:cubicBezTo>
                    <a:pt x="1610" y="5781"/>
                    <a:pt x="1553" y="5773"/>
                    <a:pt x="1496" y="5773"/>
                  </a:cubicBezTo>
                  <a:cubicBezTo>
                    <a:pt x="1325" y="5773"/>
                    <a:pt x="1152" y="5845"/>
                    <a:pt x="1017" y="5955"/>
                  </a:cubicBezTo>
                  <a:cubicBezTo>
                    <a:pt x="829" y="6110"/>
                    <a:pt x="703" y="6326"/>
                    <a:pt x="580" y="6536"/>
                  </a:cubicBezTo>
                  <a:cubicBezTo>
                    <a:pt x="375" y="6889"/>
                    <a:pt x="165" y="7255"/>
                    <a:pt x="104" y="7660"/>
                  </a:cubicBezTo>
                  <a:cubicBezTo>
                    <a:pt x="0" y="8340"/>
                    <a:pt x="328" y="9007"/>
                    <a:pt x="423" y="9688"/>
                  </a:cubicBezTo>
                  <a:cubicBezTo>
                    <a:pt x="516" y="10359"/>
                    <a:pt x="384" y="11037"/>
                    <a:pt x="354" y="11714"/>
                  </a:cubicBezTo>
                  <a:cubicBezTo>
                    <a:pt x="285" y="13289"/>
                    <a:pt x="799" y="14882"/>
                    <a:pt x="1776" y="16119"/>
                  </a:cubicBezTo>
                  <a:cubicBezTo>
                    <a:pt x="1207" y="14703"/>
                    <a:pt x="1077" y="13116"/>
                    <a:pt x="1395" y="11624"/>
                  </a:cubicBezTo>
                  <a:cubicBezTo>
                    <a:pt x="2443" y="10416"/>
                    <a:pt x="3111" y="8885"/>
                    <a:pt x="3299" y="7298"/>
                  </a:cubicBezTo>
                  <a:cubicBezTo>
                    <a:pt x="4565" y="6617"/>
                    <a:pt x="5992" y="6236"/>
                    <a:pt x="7428" y="6221"/>
                  </a:cubicBezTo>
                  <a:cubicBezTo>
                    <a:pt x="7450" y="6221"/>
                    <a:pt x="7472" y="6221"/>
                    <a:pt x="7495" y="6221"/>
                  </a:cubicBezTo>
                  <a:cubicBezTo>
                    <a:pt x="7780" y="6221"/>
                    <a:pt x="8069" y="6241"/>
                    <a:pt x="8335" y="6340"/>
                  </a:cubicBezTo>
                  <a:cubicBezTo>
                    <a:pt x="8623" y="6447"/>
                    <a:pt x="8885" y="6662"/>
                    <a:pt x="8982" y="6952"/>
                  </a:cubicBezTo>
                  <a:cubicBezTo>
                    <a:pt x="9008" y="6951"/>
                    <a:pt x="9033" y="6951"/>
                    <a:pt x="9059" y="6951"/>
                  </a:cubicBezTo>
                  <a:cubicBezTo>
                    <a:pt x="10106" y="6951"/>
                    <a:pt x="11044" y="7725"/>
                    <a:pt x="11531" y="8659"/>
                  </a:cubicBezTo>
                  <a:cubicBezTo>
                    <a:pt x="12030" y="9616"/>
                    <a:pt x="12149" y="10720"/>
                    <a:pt x="12257" y="11793"/>
                  </a:cubicBezTo>
                  <a:cubicBezTo>
                    <a:pt x="12253" y="10765"/>
                    <a:pt x="12251" y="9724"/>
                    <a:pt x="12497" y="8725"/>
                  </a:cubicBezTo>
                  <a:cubicBezTo>
                    <a:pt x="12693" y="7925"/>
                    <a:pt x="13049" y="7105"/>
                    <a:pt x="12841" y="6305"/>
                  </a:cubicBezTo>
                  <a:lnTo>
                    <a:pt x="12841" y="6305"/>
                  </a:lnTo>
                  <a:cubicBezTo>
                    <a:pt x="12865" y="6741"/>
                    <a:pt x="12712" y="7169"/>
                    <a:pt x="12416" y="7490"/>
                  </a:cubicBezTo>
                  <a:cubicBezTo>
                    <a:pt x="12720" y="6714"/>
                    <a:pt x="12372" y="5850"/>
                    <a:pt x="12031" y="5091"/>
                  </a:cubicBezTo>
                  <a:lnTo>
                    <a:pt x="11502" y="3912"/>
                  </a:lnTo>
                  <a:cubicBezTo>
                    <a:pt x="11486" y="3996"/>
                    <a:pt x="11470" y="4078"/>
                    <a:pt x="11453" y="4162"/>
                  </a:cubicBezTo>
                  <a:cubicBezTo>
                    <a:pt x="11415" y="4171"/>
                    <a:pt x="11377" y="4175"/>
                    <a:pt x="11339" y="4175"/>
                  </a:cubicBezTo>
                  <a:cubicBezTo>
                    <a:pt x="10978" y="4175"/>
                    <a:pt x="10681" y="3776"/>
                    <a:pt x="10619" y="3399"/>
                  </a:cubicBezTo>
                  <a:cubicBezTo>
                    <a:pt x="10550" y="2981"/>
                    <a:pt x="10640" y="2542"/>
                    <a:pt x="10523" y="2135"/>
                  </a:cubicBezTo>
                  <a:cubicBezTo>
                    <a:pt x="10252" y="1191"/>
                    <a:pt x="9051" y="848"/>
                    <a:pt x="8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69"/>
            <p:cNvSpPr/>
            <p:nvPr/>
          </p:nvSpPr>
          <p:spPr>
            <a:xfrm>
              <a:off x="5312709" y="1602894"/>
              <a:ext cx="72855" cy="85631"/>
            </a:xfrm>
            <a:custGeom>
              <a:rect b="b" l="l" r="r" t="t"/>
              <a:pathLst>
                <a:path extrusionOk="0" h="2500" w="2127">
                  <a:moveTo>
                    <a:pt x="1881" y="1"/>
                  </a:moveTo>
                  <a:lnTo>
                    <a:pt x="1881" y="1"/>
                  </a:lnTo>
                  <a:cubicBezTo>
                    <a:pt x="1880" y="544"/>
                    <a:pt x="1615" y="1061"/>
                    <a:pt x="1255" y="1468"/>
                  </a:cubicBezTo>
                  <a:cubicBezTo>
                    <a:pt x="896" y="1875"/>
                    <a:pt x="445" y="2190"/>
                    <a:pt x="0" y="2500"/>
                  </a:cubicBezTo>
                  <a:cubicBezTo>
                    <a:pt x="566" y="2328"/>
                    <a:pt x="1132" y="2080"/>
                    <a:pt x="1531" y="1642"/>
                  </a:cubicBezTo>
                  <a:cubicBezTo>
                    <a:pt x="1931" y="1204"/>
                    <a:pt x="2127" y="541"/>
                    <a:pt x="1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69"/>
            <p:cNvSpPr/>
            <p:nvPr/>
          </p:nvSpPr>
          <p:spPr>
            <a:xfrm>
              <a:off x="5375632" y="1726960"/>
              <a:ext cx="70320" cy="68779"/>
            </a:xfrm>
            <a:custGeom>
              <a:rect b="b" l="l" r="r" t="t"/>
              <a:pathLst>
                <a:path extrusionOk="0" h="2008" w="2053">
                  <a:moveTo>
                    <a:pt x="645" y="1"/>
                  </a:moveTo>
                  <a:cubicBezTo>
                    <a:pt x="486" y="428"/>
                    <a:pt x="270" y="829"/>
                    <a:pt x="1" y="1196"/>
                  </a:cubicBezTo>
                  <a:lnTo>
                    <a:pt x="654" y="1488"/>
                  </a:lnTo>
                  <a:cubicBezTo>
                    <a:pt x="745" y="1530"/>
                    <a:pt x="840" y="1572"/>
                    <a:pt x="940" y="1572"/>
                  </a:cubicBezTo>
                  <a:cubicBezTo>
                    <a:pt x="943" y="1572"/>
                    <a:pt x="947" y="1572"/>
                    <a:pt x="950" y="1572"/>
                  </a:cubicBezTo>
                  <a:cubicBezTo>
                    <a:pt x="1044" y="1569"/>
                    <a:pt x="1137" y="1527"/>
                    <a:pt x="1232" y="1525"/>
                  </a:cubicBezTo>
                  <a:cubicBezTo>
                    <a:pt x="1232" y="1525"/>
                    <a:pt x="1233" y="1525"/>
                    <a:pt x="1233" y="1525"/>
                  </a:cubicBezTo>
                  <a:cubicBezTo>
                    <a:pt x="1460" y="1525"/>
                    <a:pt x="1634" y="1804"/>
                    <a:pt x="1534" y="2007"/>
                  </a:cubicBezTo>
                  <a:cubicBezTo>
                    <a:pt x="1640" y="1942"/>
                    <a:pt x="1754" y="1894"/>
                    <a:pt x="1874" y="1862"/>
                  </a:cubicBezTo>
                  <a:cubicBezTo>
                    <a:pt x="2001" y="1543"/>
                    <a:pt x="2052" y="1199"/>
                    <a:pt x="2024" y="856"/>
                  </a:cubicBezTo>
                  <a:lnTo>
                    <a:pt x="2024" y="856"/>
                  </a:lnTo>
                  <a:lnTo>
                    <a:pt x="1152" y="1151"/>
                  </a:lnTo>
                  <a:cubicBezTo>
                    <a:pt x="1181" y="997"/>
                    <a:pt x="1208" y="842"/>
                    <a:pt x="1236" y="688"/>
                  </a:cubicBezTo>
                  <a:cubicBezTo>
                    <a:pt x="1241" y="655"/>
                    <a:pt x="1247" y="618"/>
                    <a:pt x="1223" y="595"/>
                  </a:cubicBezTo>
                  <a:cubicBezTo>
                    <a:pt x="1211" y="585"/>
                    <a:pt x="1198" y="580"/>
                    <a:pt x="1184" y="580"/>
                  </a:cubicBezTo>
                  <a:cubicBezTo>
                    <a:pt x="1156" y="580"/>
                    <a:pt x="1126" y="596"/>
                    <a:pt x="1101" y="612"/>
                  </a:cubicBezTo>
                  <a:lnTo>
                    <a:pt x="449" y="1036"/>
                  </a:lnTo>
                  <a:cubicBezTo>
                    <a:pt x="627" y="723"/>
                    <a:pt x="696" y="359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69"/>
            <p:cNvSpPr/>
            <p:nvPr/>
          </p:nvSpPr>
          <p:spPr>
            <a:xfrm>
              <a:off x="5447599" y="1765529"/>
              <a:ext cx="21648" cy="37404"/>
            </a:xfrm>
            <a:custGeom>
              <a:rect b="b" l="l" r="r" t="t"/>
              <a:pathLst>
                <a:path extrusionOk="0" h="1092" w="632">
                  <a:moveTo>
                    <a:pt x="406" y="1"/>
                  </a:moveTo>
                  <a:cubicBezTo>
                    <a:pt x="405" y="1"/>
                    <a:pt x="403" y="1"/>
                    <a:pt x="402" y="1"/>
                  </a:cubicBezTo>
                  <a:cubicBezTo>
                    <a:pt x="371" y="2"/>
                    <a:pt x="350" y="31"/>
                    <a:pt x="332" y="58"/>
                  </a:cubicBezTo>
                  <a:cubicBezTo>
                    <a:pt x="134" y="359"/>
                    <a:pt x="20" y="708"/>
                    <a:pt x="1" y="1069"/>
                  </a:cubicBezTo>
                  <a:cubicBezTo>
                    <a:pt x="40" y="1084"/>
                    <a:pt x="80" y="1091"/>
                    <a:pt x="121" y="1091"/>
                  </a:cubicBezTo>
                  <a:cubicBezTo>
                    <a:pt x="304" y="1091"/>
                    <a:pt x="487" y="945"/>
                    <a:pt x="552" y="765"/>
                  </a:cubicBezTo>
                  <a:cubicBezTo>
                    <a:pt x="631" y="544"/>
                    <a:pt x="576" y="299"/>
                    <a:pt x="487" y="82"/>
                  </a:cubicBezTo>
                  <a:cubicBezTo>
                    <a:pt x="471" y="44"/>
                    <a:pt x="446" y="1"/>
                    <a:pt x="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69"/>
            <p:cNvSpPr/>
            <p:nvPr/>
          </p:nvSpPr>
          <p:spPr>
            <a:xfrm>
              <a:off x="5160351" y="1731481"/>
              <a:ext cx="29183" cy="118000"/>
            </a:xfrm>
            <a:custGeom>
              <a:rect b="b" l="l" r="r" t="t"/>
              <a:pathLst>
                <a:path extrusionOk="0" h="3445" w="852">
                  <a:moveTo>
                    <a:pt x="637" y="1"/>
                  </a:moveTo>
                  <a:lnTo>
                    <a:pt x="672" y="121"/>
                  </a:lnTo>
                  <a:lnTo>
                    <a:pt x="672" y="121"/>
                  </a:lnTo>
                  <a:cubicBezTo>
                    <a:pt x="662" y="80"/>
                    <a:pt x="651" y="40"/>
                    <a:pt x="637" y="1"/>
                  </a:cubicBezTo>
                  <a:close/>
                  <a:moveTo>
                    <a:pt x="672" y="121"/>
                  </a:moveTo>
                  <a:cubicBezTo>
                    <a:pt x="796" y="648"/>
                    <a:pt x="602" y="1208"/>
                    <a:pt x="411" y="1723"/>
                  </a:cubicBezTo>
                  <a:cubicBezTo>
                    <a:pt x="206" y="2277"/>
                    <a:pt x="1" y="2888"/>
                    <a:pt x="197" y="3445"/>
                  </a:cubicBezTo>
                  <a:cubicBezTo>
                    <a:pt x="607" y="2605"/>
                    <a:pt x="831" y="1685"/>
                    <a:pt x="851" y="751"/>
                  </a:cubicBezTo>
                  <a:lnTo>
                    <a:pt x="672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69"/>
            <p:cNvSpPr/>
            <p:nvPr/>
          </p:nvSpPr>
          <p:spPr>
            <a:xfrm>
              <a:off x="5386868" y="1636223"/>
              <a:ext cx="15688" cy="41446"/>
            </a:xfrm>
            <a:custGeom>
              <a:rect b="b" l="l" r="r" t="t"/>
              <a:pathLst>
                <a:path extrusionOk="0" h="1210" w="458">
                  <a:moveTo>
                    <a:pt x="228" y="1"/>
                  </a:moveTo>
                  <a:cubicBezTo>
                    <a:pt x="201" y="411"/>
                    <a:pt x="125" y="817"/>
                    <a:pt x="1" y="1209"/>
                  </a:cubicBezTo>
                  <a:cubicBezTo>
                    <a:pt x="354" y="934"/>
                    <a:pt x="457" y="386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69"/>
            <p:cNvSpPr/>
            <p:nvPr/>
          </p:nvSpPr>
          <p:spPr>
            <a:xfrm>
              <a:off x="5479968" y="1879010"/>
              <a:ext cx="32095" cy="106251"/>
            </a:xfrm>
            <a:custGeom>
              <a:rect b="b" l="l" r="r" t="t"/>
              <a:pathLst>
                <a:path extrusionOk="0" h="3102" w="937">
                  <a:moveTo>
                    <a:pt x="113" y="0"/>
                  </a:moveTo>
                  <a:lnTo>
                    <a:pt x="113" y="0"/>
                  </a:lnTo>
                  <a:cubicBezTo>
                    <a:pt x="1" y="517"/>
                    <a:pt x="180" y="1047"/>
                    <a:pt x="338" y="1550"/>
                  </a:cubicBezTo>
                  <a:cubicBezTo>
                    <a:pt x="495" y="2055"/>
                    <a:pt x="631" y="2607"/>
                    <a:pt x="442" y="3101"/>
                  </a:cubicBezTo>
                  <a:cubicBezTo>
                    <a:pt x="937" y="2121"/>
                    <a:pt x="802" y="857"/>
                    <a:pt x="11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69"/>
            <p:cNvSpPr/>
            <p:nvPr/>
          </p:nvSpPr>
          <p:spPr>
            <a:xfrm>
              <a:off x="5209538" y="1843215"/>
              <a:ext cx="111492" cy="48193"/>
            </a:xfrm>
            <a:custGeom>
              <a:rect b="b" l="l" r="r" t="t"/>
              <a:pathLst>
                <a:path extrusionOk="0" h="1407" w="3255">
                  <a:moveTo>
                    <a:pt x="3086" y="0"/>
                  </a:moveTo>
                  <a:lnTo>
                    <a:pt x="3086" y="0"/>
                  </a:lnTo>
                  <a:cubicBezTo>
                    <a:pt x="2035" y="159"/>
                    <a:pt x="1001" y="419"/>
                    <a:pt x="1" y="779"/>
                  </a:cubicBezTo>
                  <a:cubicBezTo>
                    <a:pt x="124" y="969"/>
                    <a:pt x="209" y="1182"/>
                    <a:pt x="253" y="1406"/>
                  </a:cubicBezTo>
                  <a:cubicBezTo>
                    <a:pt x="1226" y="1044"/>
                    <a:pt x="2231" y="776"/>
                    <a:pt x="3255" y="605"/>
                  </a:cubicBezTo>
                  <a:cubicBezTo>
                    <a:pt x="3129" y="430"/>
                    <a:pt x="3069" y="214"/>
                    <a:pt x="30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69"/>
            <p:cNvSpPr/>
            <p:nvPr/>
          </p:nvSpPr>
          <p:spPr>
            <a:xfrm>
              <a:off x="5216492" y="1877640"/>
              <a:ext cx="103888" cy="59599"/>
            </a:xfrm>
            <a:custGeom>
              <a:rect b="b" l="l" r="r" t="t"/>
              <a:pathLst>
                <a:path extrusionOk="0" h="1740" w="3033">
                  <a:moveTo>
                    <a:pt x="2496" y="0"/>
                  </a:moveTo>
                  <a:cubicBezTo>
                    <a:pt x="2472" y="0"/>
                    <a:pt x="2448" y="2"/>
                    <a:pt x="2425" y="4"/>
                  </a:cubicBezTo>
                  <a:cubicBezTo>
                    <a:pt x="2068" y="37"/>
                    <a:pt x="1713" y="90"/>
                    <a:pt x="1363" y="162"/>
                  </a:cubicBezTo>
                  <a:cubicBezTo>
                    <a:pt x="1123" y="209"/>
                    <a:pt x="881" y="271"/>
                    <a:pt x="678" y="406"/>
                  </a:cubicBezTo>
                  <a:cubicBezTo>
                    <a:pt x="253" y="692"/>
                    <a:pt x="97" y="1237"/>
                    <a:pt x="0" y="1740"/>
                  </a:cubicBezTo>
                  <a:cubicBezTo>
                    <a:pt x="990" y="1437"/>
                    <a:pt x="2005" y="1223"/>
                    <a:pt x="3032" y="1103"/>
                  </a:cubicBezTo>
                  <a:lnTo>
                    <a:pt x="2727" y="199"/>
                  </a:lnTo>
                  <a:cubicBezTo>
                    <a:pt x="2708" y="138"/>
                    <a:pt x="2684" y="72"/>
                    <a:pt x="2630" y="36"/>
                  </a:cubicBezTo>
                  <a:cubicBezTo>
                    <a:pt x="2591" y="8"/>
                    <a:pt x="2544" y="0"/>
                    <a:pt x="2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69"/>
            <p:cNvSpPr/>
            <p:nvPr/>
          </p:nvSpPr>
          <p:spPr>
            <a:xfrm>
              <a:off x="5208134" y="1907988"/>
              <a:ext cx="110670" cy="30005"/>
            </a:xfrm>
            <a:custGeom>
              <a:rect b="b" l="l" r="r" t="t"/>
              <a:pathLst>
                <a:path extrusionOk="0" h="876" w="3231">
                  <a:moveTo>
                    <a:pt x="3206" y="0"/>
                  </a:moveTo>
                  <a:cubicBezTo>
                    <a:pt x="2555" y="20"/>
                    <a:pt x="1911" y="186"/>
                    <a:pt x="1316" y="456"/>
                  </a:cubicBezTo>
                  <a:cubicBezTo>
                    <a:pt x="1107" y="550"/>
                    <a:pt x="900" y="659"/>
                    <a:pt x="675" y="703"/>
                  </a:cubicBezTo>
                  <a:cubicBezTo>
                    <a:pt x="615" y="715"/>
                    <a:pt x="551" y="721"/>
                    <a:pt x="488" y="721"/>
                  </a:cubicBezTo>
                  <a:cubicBezTo>
                    <a:pt x="319" y="721"/>
                    <a:pt x="151" y="674"/>
                    <a:pt x="29" y="560"/>
                  </a:cubicBezTo>
                  <a:lnTo>
                    <a:pt x="29" y="560"/>
                  </a:lnTo>
                  <a:cubicBezTo>
                    <a:pt x="0" y="694"/>
                    <a:pt x="117" y="822"/>
                    <a:pt x="249" y="858"/>
                  </a:cubicBezTo>
                  <a:cubicBezTo>
                    <a:pt x="290" y="870"/>
                    <a:pt x="333" y="875"/>
                    <a:pt x="376" y="875"/>
                  </a:cubicBezTo>
                  <a:cubicBezTo>
                    <a:pt x="468" y="875"/>
                    <a:pt x="561" y="853"/>
                    <a:pt x="651" y="831"/>
                  </a:cubicBezTo>
                  <a:lnTo>
                    <a:pt x="3230" y="213"/>
                  </a:lnTo>
                  <a:cubicBezTo>
                    <a:pt x="3223" y="141"/>
                    <a:pt x="3215" y="71"/>
                    <a:pt x="3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69"/>
            <p:cNvSpPr/>
            <p:nvPr/>
          </p:nvSpPr>
          <p:spPr>
            <a:xfrm>
              <a:off x="5427766" y="1865823"/>
              <a:ext cx="50968" cy="41274"/>
            </a:xfrm>
            <a:custGeom>
              <a:rect b="b" l="l" r="r" t="t"/>
              <a:pathLst>
                <a:path extrusionOk="0" h="1205" w="1488">
                  <a:moveTo>
                    <a:pt x="147" y="0"/>
                  </a:moveTo>
                  <a:cubicBezTo>
                    <a:pt x="98" y="209"/>
                    <a:pt x="48" y="417"/>
                    <a:pt x="0" y="625"/>
                  </a:cubicBezTo>
                  <a:cubicBezTo>
                    <a:pt x="439" y="787"/>
                    <a:pt x="866" y="980"/>
                    <a:pt x="1276" y="1204"/>
                  </a:cubicBezTo>
                  <a:cubicBezTo>
                    <a:pt x="1263" y="1013"/>
                    <a:pt x="1342" y="827"/>
                    <a:pt x="1487" y="703"/>
                  </a:cubicBezTo>
                  <a:cubicBezTo>
                    <a:pt x="1036" y="391"/>
                    <a:pt x="752" y="279"/>
                    <a:pt x="14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69"/>
            <p:cNvSpPr/>
            <p:nvPr/>
          </p:nvSpPr>
          <p:spPr>
            <a:xfrm>
              <a:off x="5403138" y="1896445"/>
              <a:ext cx="63230" cy="42918"/>
            </a:xfrm>
            <a:custGeom>
              <a:rect b="b" l="l" r="r" t="t"/>
              <a:pathLst>
                <a:path extrusionOk="0" h="1253" w="1846">
                  <a:moveTo>
                    <a:pt x="1139" y="1"/>
                  </a:moveTo>
                  <a:cubicBezTo>
                    <a:pt x="908" y="1"/>
                    <a:pt x="646" y="153"/>
                    <a:pt x="367" y="155"/>
                  </a:cubicBezTo>
                  <a:lnTo>
                    <a:pt x="0" y="818"/>
                  </a:lnTo>
                  <a:lnTo>
                    <a:pt x="1845" y="1252"/>
                  </a:lnTo>
                  <a:cubicBezTo>
                    <a:pt x="1845" y="1031"/>
                    <a:pt x="1844" y="808"/>
                    <a:pt x="1776" y="595"/>
                  </a:cubicBezTo>
                  <a:cubicBezTo>
                    <a:pt x="1706" y="363"/>
                    <a:pt x="1547" y="167"/>
                    <a:pt x="1335" y="48"/>
                  </a:cubicBezTo>
                  <a:cubicBezTo>
                    <a:pt x="1272" y="14"/>
                    <a:pt x="1207" y="1"/>
                    <a:pt x="11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69"/>
            <p:cNvSpPr/>
            <p:nvPr/>
          </p:nvSpPr>
          <p:spPr>
            <a:xfrm>
              <a:off x="5424169" y="1924053"/>
              <a:ext cx="45316" cy="26135"/>
            </a:xfrm>
            <a:custGeom>
              <a:rect b="b" l="l" r="r" t="t"/>
              <a:pathLst>
                <a:path extrusionOk="0" h="763" w="1323">
                  <a:moveTo>
                    <a:pt x="234" y="0"/>
                  </a:moveTo>
                  <a:cubicBezTo>
                    <a:pt x="225" y="0"/>
                    <a:pt x="216" y="1"/>
                    <a:pt x="207" y="2"/>
                  </a:cubicBezTo>
                  <a:cubicBezTo>
                    <a:pt x="102" y="11"/>
                    <a:pt x="0" y="109"/>
                    <a:pt x="29" y="210"/>
                  </a:cubicBezTo>
                  <a:cubicBezTo>
                    <a:pt x="463" y="289"/>
                    <a:pt x="869" y="479"/>
                    <a:pt x="1207" y="762"/>
                  </a:cubicBezTo>
                  <a:cubicBezTo>
                    <a:pt x="1188" y="671"/>
                    <a:pt x="1236" y="577"/>
                    <a:pt x="1323" y="541"/>
                  </a:cubicBezTo>
                  <a:lnTo>
                    <a:pt x="501" y="93"/>
                  </a:lnTo>
                  <a:cubicBezTo>
                    <a:pt x="417" y="48"/>
                    <a:pt x="328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69"/>
            <p:cNvSpPr/>
            <p:nvPr/>
          </p:nvSpPr>
          <p:spPr>
            <a:xfrm>
              <a:off x="5388991" y="1870070"/>
              <a:ext cx="45624" cy="148690"/>
            </a:xfrm>
            <a:custGeom>
              <a:rect b="b" l="l" r="r" t="t"/>
              <a:pathLst>
                <a:path extrusionOk="0" h="4341" w="1332">
                  <a:moveTo>
                    <a:pt x="1331" y="1"/>
                  </a:moveTo>
                  <a:lnTo>
                    <a:pt x="1331" y="1"/>
                  </a:lnTo>
                  <a:cubicBezTo>
                    <a:pt x="999" y="442"/>
                    <a:pt x="285" y="547"/>
                    <a:pt x="97" y="1067"/>
                  </a:cubicBezTo>
                  <a:cubicBezTo>
                    <a:pt x="0" y="1341"/>
                    <a:pt x="87" y="1642"/>
                    <a:pt x="174" y="1919"/>
                  </a:cubicBezTo>
                  <a:cubicBezTo>
                    <a:pt x="428" y="2728"/>
                    <a:pt x="683" y="3533"/>
                    <a:pt x="939" y="4340"/>
                  </a:cubicBezTo>
                  <a:cubicBezTo>
                    <a:pt x="1035" y="3550"/>
                    <a:pt x="846" y="2756"/>
                    <a:pt x="684" y="1976"/>
                  </a:cubicBezTo>
                  <a:cubicBezTo>
                    <a:pt x="632" y="1717"/>
                    <a:pt x="581" y="1444"/>
                    <a:pt x="657" y="1191"/>
                  </a:cubicBezTo>
                  <a:cubicBezTo>
                    <a:pt x="788" y="749"/>
                    <a:pt x="1271" y="457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69"/>
            <p:cNvSpPr/>
            <p:nvPr/>
          </p:nvSpPr>
          <p:spPr>
            <a:xfrm>
              <a:off x="5262836" y="2051578"/>
              <a:ext cx="194349" cy="179312"/>
            </a:xfrm>
            <a:custGeom>
              <a:rect b="b" l="l" r="r" t="t"/>
              <a:pathLst>
                <a:path extrusionOk="0" h="5235" w="5674">
                  <a:moveTo>
                    <a:pt x="3579" y="0"/>
                  </a:moveTo>
                  <a:cubicBezTo>
                    <a:pt x="3169" y="0"/>
                    <a:pt x="2476" y="38"/>
                    <a:pt x="2331" y="121"/>
                  </a:cubicBezTo>
                  <a:cubicBezTo>
                    <a:pt x="1994" y="313"/>
                    <a:pt x="1921" y="757"/>
                    <a:pt x="1721" y="1090"/>
                  </a:cubicBezTo>
                  <a:cubicBezTo>
                    <a:pt x="1476" y="1499"/>
                    <a:pt x="1031" y="1737"/>
                    <a:pt x="669" y="2048"/>
                  </a:cubicBezTo>
                  <a:cubicBezTo>
                    <a:pt x="305" y="2358"/>
                    <a:pt x="1" y="2852"/>
                    <a:pt x="179" y="3294"/>
                  </a:cubicBezTo>
                  <a:cubicBezTo>
                    <a:pt x="257" y="3483"/>
                    <a:pt x="410" y="3628"/>
                    <a:pt x="558" y="3767"/>
                  </a:cubicBezTo>
                  <a:cubicBezTo>
                    <a:pt x="1286" y="4447"/>
                    <a:pt x="2097" y="5166"/>
                    <a:pt x="3090" y="5230"/>
                  </a:cubicBezTo>
                  <a:cubicBezTo>
                    <a:pt x="3134" y="5233"/>
                    <a:pt x="3177" y="5234"/>
                    <a:pt x="3220" y="5234"/>
                  </a:cubicBezTo>
                  <a:cubicBezTo>
                    <a:pt x="4062" y="5234"/>
                    <a:pt x="4879" y="4717"/>
                    <a:pt x="5266" y="3966"/>
                  </a:cubicBezTo>
                  <a:cubicBezTo>
                    <a:pt x="5673" y="3179"/>
                    <a:pt x="5609" y="2180"/>
                    <a:pt x="5146" y="1422"/>
                  </a:cubicBezTo>
                  <a:cubicBezTo>
                    <a:pt x="4683" y="665"/>
                    <a:pt x="4728" y="125"/>
                    <a:pt x="3849" y="10"/>
                  </a:cubicBezTo>
                  <a:cubicBezTo>
                    <a:pt x="3799" y="4"/>
                    <a:pt x="3702" y="0"/>
                    <a:pt x="3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69"/>
            <p:cNvSpPr/>
            <p:nvPr/>
          </p:nvSpPr>
          <p:spPr>
            <a:xfrm>
              <a:off x="4565714" y="1779093"/>
              <a:ext cx="844016" cy="525913"/>
            </a:xfrm>
            <a:custGeom>
              <a:rect b="b" l="l" r="r" t="t"/>
              <a:pathLst>
                <a:path extrusionOk="0" h="15354" w="24641">
                  <a:moveTo>
                    <a:pt x="7200" y="0"/>
                  </a:moveTo>
                  <a:cubicBezTo>
                    <a:pt x="5198" y="0"/>
                    <a:pt x="3301" y="724"/>
                    <a:pt x="2055" y="2008"/>
                  </a:cubicBezTo>
                  <a:cubicBezTo>
                    <a:pt x="332" y="3784"/>
                    <a:pt x="1" y="6638"/>
                    <a:pt x="1304" y="8506"/>
                  </a:cubicBezTo>
                  <a:cubicBezTo>
                    <a:pt x="2651" y="10437"/>
                    <a:pt x="5175" y="10924"/>
                    <a:pt x="7052" y="10993"/>
                  </a:cubicBezTo>
                  <a:cubicBezTo>
                    <a:pt x="7315" y="11002"/>
                    <a:pt x="7579" y="11006"/>
                    <a:pt x="7842" y="11006"/>
                  </a:cubicBezTo>
                  <a:cubicBezTo>
                    <a:pt x="8246" y="11006"/>
                    <a:pt x="8649" y="10998"/>
                    <a:pt x="9044" y="10988"/>
                  </a:cubicBezTo>
                  <a:cubicBezTo>
                    <a:pt x="9444" y="10980"/>
                    <a:pt x="9838" y="10973"/>
                    <a:pt x="10227" y="10973"/>
                  </a:cubicBezTo>
                  <a:cubicBezTo>
                    <a:pt x="11218" y="10973"/>
                    <a:pt x="12175" y="11024"/>
                    <a:pt x="13117" y="11255"/>
                  </a:cubicBezTo>
                  <a:cubicBezTo>
                    <a:pt x="13626" y="11379"/>
                    <a:pt x="14508" y="11692"/>
                    <a:pt x="14709" y="12378"/>
                  </a:cubicBezTo>
                  <a:cubicBezTo>
                    <a:pt x="14806" y="12714"/>
                    <a:pt x="14727" y="13128"/>
                    <a:pt x="14489" y="13518"/>
                  </a:cubicBezTo>
                  <a:cubicBezTo>
                    <a:pt x="14321" y="13795"/>
                    <a:pt x="13635" y="14392"/>
                    <a:pt x="13226" y="14750"/>
                  </a:cubicBezTo>
                  <a:cubicBezTo>
                    <a:pt x="13077" y="14880"/>
                    <a:pt x="12605" y="15187"/>
                    <a:pt x="12517" y="15270"/>
                  </a:cubicBezTo>
                  <a:lnTo>
                    <a:pt x="12720" y="15354"/>
                  </a:lnTo>
                  <a:cubicBezTo>
                    <a:pt x="13069" y="15303"/>
                    <a:pt x="13418" y="15268"/>
                    <a:pt x="13769" y="15246"/>
                  </a:cubicBezTo>
                  <a:cubicBezTo>
                    <a:pt x="14385" y="14705"/>
                    <a:pt x="14910" y="14232"/>
                    <a:pt x="15113" y="13898"/>
                  </a:cubicBezTo>
                  <a:cubicBezTo>
                    <a:pt x="15456" y="13333"/>
                    <a:pt x="15564" y="12706"/>
                    <a:pt x="15410" y="12174"/>
                  </a:cubicBezTo>
                  <a:cubicBezTo>
                    <a:pt x="15185" y="11406"/>
                    <a:pt x="14433" y="10828"/>
                    <a:pt x="13292" y="10548"/>
                  </a:cubicBezTo>
                  <a:cubicBezTo>
                    <a:pt x="12279" y="10299"/>
                    <a:pt x="11240" y="10245"/>
                    <a:pt x="10212" y="10245"/>
                  </a:cubicBezTo>
                  <a:cubicBezTo>
                    <a:pt x="9815" y="10245"/>
                    <a:pt x="9420" y="10253"/>
                    <a:pt x="9029" y="10261"/>
                  </a:cubicBezTo>
                  <a:cubicBezTo>
                    <a:pt x="8636" y="10269"/>
                    <a:pt x="8234" y="10277"/>
                    <a:pt x="7835" y="10277"/>
                  </a:cubicBezTo>
                  <a:cubicBezTo>
                    <a:pt x="7581" y="10277"/>
                    <a:pt x="7329" y="10274"/>
                    <a:pt x="7079" y="10265"/>
                  </a:cubicBezTo>
                  <a:cubicBezTo>
                    <a:pt x="5366" y="10202"/>
                    <a:pt x="3078" y="9776"/>
                    <a:pt x="1903" y="8089"/>
                  </a:cubicBezTo>
                  <a:cubicBezTo>
                    <a:pt x="793" y="6499"/>
                    <a:pt x="1091" y="4051"/>
                    <a:pt x="2579" y="2517"/>
                  </a:cubicBezTo>
                  <a:cubicBezTo>
                    <a:pt x="3689" y="1375"/>
                    <a:pt x="5390" y="732"/>
                    <a:pt x="7197" y="732"/>
                  </a:cubicBezTo>
                  <a:cubicBezTo>
                    <a:pt x="7576" y="732"/>
                    <a:pt x="7960" y="760"/>
                    <a:pt x="8343" y="818"/>
                  </a:cubicBezTo>
                  <a:cubicBezTo>
                    <a:pt x="10191" y="1098"/>
                    <a:pt x="12109" y="2019"/>
                    <a:pt x="14046" y="3555"/>
                  </a:cubicBezTo>
                  <a:cubicBezTo>
                    <a:pt x="15257" y="4517"/>
                    <a:pt x="16383" y="5631"/>
                    <a:pt x="17472" y="6707"/>
                  </a:cubicBezTo>
                  <a:cubicBezTo>
                    <a:pt x="17912" y="7145"/>
                    <a:pt x="18370" y="7597"/>
                    <a:pt x="18827" y="8034"/>
                  </a:cubicBezTo>
                  <a:cubicBezTo>
                    <a:pt x="20465" y="9599"/>
                    <a:pt x="22294" y="11083"/>
                    <a:pt x="24556" y="11343"/>
                  </a:cubicBezTo>
                  <a:lnTo>
                    <a:pt x="24640" y="10619"/>
                  </a:lnTo>
                  <a:cubicBezTo>
                    <a:pt x="22592" y="10381"/>
                    <a:pt x="20878" y="8982"/>
                    <a:pt x="19332" y="7504"/>
                  </a:cubicBezTo>
                  <a:cubicBezTo>
                    <a:pt x="18878" y="7071"/>
                    <a:pt x="18424" y="6622"/>
                    <a:pt x="17985" y="6188"/>
                  </a:cubicBezTo>
                  <a:cubicBezTo>
                    <a:pt x="16882" y="5096"/>
                    <a:pt x="15742" y="3968"/>
                    <a:pt x="14499" y="2982"/>
                  </a:cubicBezTo>
                  <a:cubicBezTo>
                    <a:pt x="12461" y="1364"/>
                    <a:pt x="10426" y="393"/>
                    <a:pt x="8451" y="95"/>
                  </a:cubicBezTo>
                  <a:cubicBezTo>
                    <a:pt x="8033" y="31"/>
                    <a:pt x="7614" y="0"/>
                    <a:pt x="720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69"/>
            <p:cNvSpPr/>
            <p:nvPr/>
          </p:nvSpPr>
          <p:spPr>
            <a:xfrm>
              <a:off x="5327027" y="2084667"/>
              <a:ext cx="135332" cy="128173"/>
            </a:xfrm>
            <a:custGeom>
              <a:rect b="b" l="l" r="r" t="t"/>
              <a:pathLst>
                <a:path extrusionOk="0" h="3742" w="3951">
                  <a:moveTo>
                    <a:pt x="2009" y="1"/>
                  </a:moveTo>
                  <a:cubicBezTo>
                    <a:pt x="1939" y="1"/>
                    <a:pt x="1867" y="5"/>
                    <a:pt x="1796" y="13"/>
                  </a:cubicBezTo>
                  <a:cubicBezTo>
                    <a:pt x="1044" y="98"/>
                    <a:pt x="418" y="628"/>
                    <a:pt x="208" y="1356"/>
                  </a:cubicBezTo>
                  <a:cubicBezTo>
                    <a:pt x="0" y="2084"/>
                    <a:pt x="250" y="2864"/>
                    <a:pt x="843" y="3336"/>
                  </a:cubicBezTo>
                  <a:cubicBezTo>
                    <a:pt x="1181" y="3604"/>
                    <a:pt x="1592" y="3741"/>
                    <a:pt x="2006" y="3741"/>
                  </a:cubicBezTo>
                  <a:cubicBezTo>
                    <a:pt x="2318" y="3741"/>
                    <a:pt x="2630" y="3664"/>
                    <a:pt x="2914" y="3507"/>
                  </a:cubicBezTo>
                  <a:cubicBezTo>
                    <a:pt x="3576" y="3140"/>
                    <a:pt x="3950" y="2410"/>
                    <a:pt x="3865" y="1659"/>
                  </a:cubicBezTo>
                  <a:cubicBezTo>
                    <a:pt x="3756" y="705"/>
                    <a:pt x="2947" y="1"/>
                    <a:pt x="200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69"/>
            <p:cNvSpPr/>
            <p:nvPr/>
          </p:nvSpPr>
          <p:spPr>
            <a:xfrm>
              <a:off x="5368576" y="2110220"/>
              <a:ext cx="80288" cy="76075"/>
            </a:xfrm>
            <a:custGeom>
              <a:rect b="b" l="l" r="r" t="t"/>
              <a:pathLst>
                <a:path extrusionOk="0" h="2221" w="2344">
                  <a:moveTo>
                    <a:pt x="1193" y="1"/>
                  </a:moveTo>
                  <a:cubicBezTo>
                    <a:pt x="1151" y="1"/>
                    <a:pt x="1108" y="3"/>
                    <a:pt x="1065" y="8"/>
                  </a:cubicBezTo>
                  <a:cubicBezTo>
                    <a:pt x="619" y="59"/>
                    <a:pt x="247" y="374"/>
                    <a:pt x="123" y="805"/>
                  </a:cubicBezTo>
                  <a:cubicBezTo>
                    <a:pt x="0" y="1236"/>
                    <a:pt x="148" y="1700"/>
                    <a:pt x="500" y="1979"/>
                  </a:cubicBezTo>
                  <a:cubicBezTo>
                    <a:pt x="700" y="2139"/>
                    <a:pt x="944" y="2221"/>
                    <a:pt x="1190" y="2221"/>
                  </a:cubicBezTo>
                  <a:cubicBezTo>
                    <a:pt x="1375" y="2221"/>
                    <a:pt x="1560" y="2174"/>
                    <a:pt x="1728" y="2081"/>
                  </a:cubicBezTo>
                  <a:cubicBezTo>
                    <a:pt x="2121" y="1864"/>
                    <a:pt x="2344" y="1431"/>
                    <a:pt x="2293" y="985"/>
                  </a:cubicBezTo>
                  <a:cubicBezTo>
                    <a:pt x="2229" y="418"/>
                    <a:pt x="1749" y="1"/>
                    <a:pt x="119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69"/>
            <p:cNvSpPr/>
            <p:nvPr/>
          </p:nvSpPr>
          <p:spPr>
            <a:xfrm>
              <a:off x="5385634" y="2117208"/>
              <a:ext cx="57784" cy="58401"/>
            </a:xfrm>
            <a:custGeom>
              <a:rect b="b" l="l" r="r" t="t"/>
              <a:pathLst>
                <a:path extrusionOk="0" h="1705" w="1687">
                  <a:moveTo>
                    <a:pt x="695" y="0"/>
                  </a:moveTo>
                  <a:cubicBezTo>
                    <a:pt x="660" y="0"/>
                    <a:pt x="625" y="2"/>
                    <a:pt x="589" y="6"/>
                  </a:cubicBezTo>
                  <a:lnTo>
                    <a:pt x="589" y="5"/>
                  </a:lnTo>
                  <a:cubicBezTo>
                    <a:pt x="359" y="32"/>
                    <a:pt x="149" y="146"/>
                    <a:pt x="1" y="324"/>
                  </a:cubicBezTo>
                  <a:cubicBezTo>
                    <a:pt x="137" y="250"/>
                    <a:pt x="285" y="214"/>
                    <a:pt x="432" y="214"/>
                  </a:cubicBezTo>
                  <a:cubicBezTo>
                    <a:pt x="697" y="214"/>
                    <a:pt x="958" y="331"/>
                    <a:pt x="1136" y="548"/>
                  </a:cubicBezTo>
                  <a:cubicBezTo>
                    <a:pt x="1410" y="885"/>
                    <a:pt x="1404" y="1372"/>
                    <a:pt x="1122" y="1704"/>
                  </a:cubicBezTo>
                  <a:cubicBezTo>
                    <a:pt x="1506" y="1498"/>
                    <a:pt x="1687" y="1050"/>
                    <a:pt x="1558" y="635"/>
                  </a:cubicBezTo>
                  <a:cubicBezTo>
                    <a:pt x="1439" y="255"/>
                    <a:pt x="1086" y="0"/>
                    <a:pt x="695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69"/>
            <p:cNvSpPr/>
            <p:nvPr/>
          </p:nvSpPr>
          <p:spPr>
            <a:xfrm>
              <a:off x="4167656" y="2357529"/>
              <a:ext cx="782635" cy="488715"/>
            </a:xfrm>
            <a:custGeom>
              <a:rect b="b" l="l" r="r" t="t"/>
              <a:pathLst>
                <a:path extrusionOk="0" h="14268" w="22849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376" y="10720"/>
                    <a:pt x="921" y="11789"/>
                    <a:pt x="1523" y="12730"/>
                  </a:cubicBezTo>
                  <a:cubicBezTo>
                    <a:pt x="1800" y="13162"/>
                    <a:pt x="2180" y="13743"/>
                    <a:pt x="2636" y="14268"/>
                  </a:cubicBezTo>
                  <a:lnTo>
                    <a:pt x="9707" y="11897"/>
                  </a:lnTo>
                  <a:cubicBezTo>
                    <a:pt x="13112" y="10756"/>
                    <a:pt x="16563" y="9591"/>
                    <a:pt x="19540" y="7583"/>
                  </a:cubicBezTo>
                  <a:cubicBezTo>
                    <a:pt x="20547" y="6903"/>
                    <a:pt x="21514" y="6104"/>
                    <a:pt x="22104" y="5043"/>
                  </a:cubicBezTo>
                  <a:cubicBezTo>
                    <a:pt x="22696" y="3983"/>
                    <a:pt x="22848" y="2611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69"/>
            <p:cNvSpPr/>
            <p:nvPr/>
          </p:nvSpPr>
          <p:spPr>
            <a:xfrm>
              <a:off x="4167656" y="2357529"/>
              <a:ext cx="763557" cy="346019"/>
            </a:xfrm>
            <a:custGeom>
              <a:rect b="b" l="l" r="r" t="t"/>
              <a:pathLst>
                <a:path extrusionOk="0" h="10102" w="22292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55" y="9771"/>
                    <a:pt x="117" y="9937"/>
                    <a:pt x="181" y="10102"/>
                  </a:cubicBezTo>
                  <a:cubicBezTo>
                    <a:pt x="7329" y="9068"/>
                    <a:pt x="13287" y="4661"/>
                    <a:pt x="20247" y="2108"/>
                  </a:cubicBezTo>
                  <a:cubicBezTo>
                    <a:pt x="20913" y="1835"/>
                    <a:pt x="21592" y="1682"/>
                    <a:pt x="22272" y="1682"/>
                  </a:cubicBezTo>
                  <a:cubicBezTo>
                    <a:pt x="22278" y="1682"/>
                    <a:pt x="22285" y="1682"/>
                    <a:pt x="22291" y="1682"/>
                  </a:cubicBezTo>
                  <a:cubicBezTo>
                    <a:pt x="22272" y="1643"/>
                    <a:pt x="22252" y="1604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69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69"/>
            <p:cNvSpPr/>
            <p:nvPr/>
          </p:nvSpPr>
          <p:spPr>
            <a:xfrm>
              <a:off x="4095998" y="2074117"/>
              <a:ext cx="273677" cy="531462"/>
            </a:xfrm>
            <a:custGeom>
              <a:rect b="b" l="l" r="r" t="t"/>
              <a:pathLst>
                <a:path extrusionOk="0" h="15516" w="7990">
                  <a:moveTo>
                    <a:pt x="1493" y="1"/>
                  </a:moveTo>
                  <a:cubicBezTo>
                    <a:pt x="1005" y="191"/>
                    <a:pt x="506" y="352"/>
                    <a:pt x="0" y="487"/>
                  </a:cubicBezTo>
                  <a:cubicBezTo>
                    <a:pt x="1441" y="6178"/>
                    <a:pt x="4717" y="10688"/>
                    <a:pt x="7989" y="15516"/>
                  </a:cubicBezTo>
                  <a:cubicBezTo>
                    <a:pt x="5360" y="10552"/>
                    <a:pt x="3185" y="5358"/>
                    <a:pt x="1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69"/>
            <p:cNvSpPr/>
            <p:nvPr/>
          </p:nvSpPr>
          <p:spPr>
            <a:xfrm>
              <a:off x="4709338" y="2422439"/>
              <a:ext cx="260593" cy="324166"/>
            </a:xfrm>
            <a:custGeom>
              <a:rect b="b" l="l" r="r" t="t"/>
              <a:pathLst>
                <a:path extrusionOk="0" h="9464" w="7608">
                  <a:moveTo>
                    <a:pt x="6634" y="1"/>
                  </a:moveTo>
                  <a:cubicBezTo>
                    <a:pt x="6894" y="2093"/>
                    <a:pt x="6348" y="4274"/>
                    <a:pt x="5137" y="5999"/>
                  </a:cubicBezTo>
                  <a:cubicBezTo>
                    <a:pt x="3924" y="7723"/>
                    <a:pt x="2057" y="8976"/>
                    <a:pt x="1" y="9441"/>
                  </a:cubicBezTo>
                  <a:cubicBezTo>
                    <a:pt x="181" y="9456"/>
                    <a:pt x="361" y="9464"/>
                    <a:pt x="541" y="9464"/>
                  </a:cubicBezTo>
                  <a:cubicBezTo>
                    <a:pt x="2680" y="9464"/>
                    <a:pt x="4804" y="8383"/>
                    <a:pt x="6036" y="6630"/>
                  </a:cubicBezTo>
                  <a:cubicBezTo>
                    <a:pt x="7371" y="4730"/>
                    <a:pt x="7608" y="2111"/>
                    <a:pt x="66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69"/>
            <p:cNvSpPr/>
            <p:nvPr/>
          </p:nvSpPr>
          <p:spPr>
            <a:xfrm>
              <a:off x="3915073" y="1875208"/>
              <a:ext cx="216955" cy="248742"/>
            </a:xfrm>
            <a:custGeom>
              <a:rect b="b" l="l" r="r" t="t"/>
              <a:pathLst>
                <a:path extrusionOk="0" h="7262" w="6334">
                  <a:moveTo>
                    <a:pt x="3679" y="0"/>
                  </a:moveTo>
                  <a:cubicBezTo>
                    <a:pt x="3448" y="0"/>
                    <a:pt x="3218" y="74"/>
                    <a:pt x="2997" y="147"/>
                  </a:cubicBezTo>
                  <a:cubicBezTo>
                    <a:pt x="2479" y="318"/>
                    <a:pt x="1961" y="489"/>
                    <a:pt x="1443" y="661"/>
                  </a:cubicBezTo>
                  <a:cubicBezTo>
                    <a:pt x="1058" y="788"/>
                    <a:pt x="650" y="929"/>
                    <a:pt x="393" y="1242"/>
                  </a:cubicBezTo>
                  <a:cubicBezTo>
                    <a:pt x="168" y="1514"/>
                    <a:pt x="87" y="1878"/>
                    <a:pt x="68" y="2230"/>
                  </a:cubicBezTo>
                  <a:cubicBezTo>
                    <a:pt x="1" y="3380"/>
                    <a:pt x="502" y="4515"/>
                    <a:pt x="1260" y="5384"/>
                  </a:cubicBezTo>
                  <a:cubicBezTo>
                    <a:pt x="1961" y="6186"/>
                    <a:pt x="2870" y="6781"/>
                    <a:pt x="3824" y="7262"/>
                  </a:cubicBezTo>
                  <a:cubicBezTo>
                    <a:pt x="4361" y="7113"/>
                    <a:pt x="4891" y="6986"/>
                    <a:pt x="5367" y="6856"/>
                  </a:cubicBezTo>
                  <a:cubicBezTo>
                    <a:pt x="5674" y="6772"/>
                    <a:pt x="5983" y="6687"/>
                    <a:pt x="6293" y="6604"/>
                  </a:cubicBezTo>
                  <a:cubicBezTo>
                    <a:pt x="6196" y="5839"/>
                    <a:pt x="6333" y="5035"/>
                    <a:pt x="6311" y="4253"/>
                  </a:cubicBezTo>
                  <a:cubicBezTo>
                    <a:pt x="6269" y="2835"/>
                    <a:pt x="5644" y="1444"/>
                    <a:pt x="4614" y="468"/>
                  </a:cubicBezTo>
                  <a:cubicBezTo>
                    <a:pt x="4396" y="261"/>
                    <a:pt x="4144" y="65"/>
                    <a:pt x="3846" y="14"/>
                  </a:cubicBezTo>
                  <a:cubicBezTo>
                    <a:pt x="3790" y="4"/>
                    <a:pt x="3735" y="0"/>
                    <a:pt x="367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69"/>
            <p:cNvSpPr/>
            <p:nvPr/>
          </p:nvSpPr>
          <p:spPr>
            <a:xfrm>
              <a:off x="4091580" y="1922272"/>
              <a:ext cx="74157" cy="115671"/>
            </a:xfrm>
            <a:custGeom>
              <a:rect b="b" l="l" r="r" t="t"/>
              <a:pathLst>
                <a:path extrusionOk="0" h="3377" w="2165">
                  <a:moveTo>
                    <a:pt x="931" y="1"/>
                  </a:moveTo>
                  <a:cubicBezTo>
                    <a:pt x="750" y="1"/>
                    <a:pt x="567" y="53"/>
                    <a:pt x="445" y="182"/>
                  </a:cubicBezTo>
                  <a:cubicBezTo>
                    <a:pt x="258" y="381"/>
                    <a:pt x="265" y="691"/>
                    <a:pt x="297" y="962"/>
                  </a:cubicBezTo>
                  <a:cubicBezTo>
                    <a:pt x="352" y="1437"/>
                    <a:pt x="441" y="1931"/>
                    <a:pt x="279" y="2381"/>
                  </a:cubicBezTo>
                  <a:cubicBezTo>
                    <a:pt x="182" y="2650"/>
                    <a:pt x="0" y="2953"/>
                    <a:pt x="153" y="3195"/>
                  </a:cubicBezTo>
                  <a:cubicBezTo>
                    <a:pt x="232" y="3317"/>
                    <a:pt x="381" y="3377"/>
                    <a:pt x="527" y="3377"/>
                  </a:cubicBezTo>
                  <a:cubicBezTo>
                    <a:pt x="551" y="3377"/>
                    <a:pt x="574" y="3375"/>
                    <a:pt x="598" y="3372"/>
                  </a:cubicBezTo>
                  <a:cubicBezTo>
                    <a:pt x="766" y="3349"/>
                    <a:pt x="915" y="3260"/>
                    <a:pt x="1050" y="3159"/>
                  </a:cubicBezTo>
                  <a:cubicBezTo>
                    <a:pt x="1444" y="2866"/>
                    <a:pt x="1748" y="2470"/>
                    <a:pt x="1932" y="2017"/>
                  </a:cubicBezTo>
                  <a:cubicBezTo>
                    <a:pt x="2124" y="1539"/>
                    <a:pt x="2164" y="967"/>
                    <a:pt x="1887" y="534"/>
                  </a:cubicBezTo>
                  <a:cubicBezTo>
                    <a:pt x="1697" y="241"/>
                    <a:pt x="1385" y="48"/>
                    <a:pt x="1040" y="7"/>
                  </a:cubicBezTo>
                  <a:cubicBezTo>
                    <a:pt x="1004" y="3"/>
                    <a:pt x="967" y="1"/>
                    <a:pt x="9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69"/>
            <p:cNvSpPr/>
            <p:nvPr/>
          </p:nvSpPr>
          <p:spPr>
            <a:xfrm>
              <a:off x="3903118" y="1569531"/>
              <a:ext cx="244768" cy="194075"/>
            </a:xfrm>
            <a:custGeom>
              <a:rect b="b" l="l" r="r" t="t"/>
              <a:pathLst>
                <a:path extrusionOk="0" h="5666" w="7146">
                  <a:moveTo>
                    <a:pt x="5902" y="1"/>
                  </a:moveTo>
                  <a:cubicBezTo>
                    <a:pt x="5872" y="1"/>
                    <a:pt x="5841" y="2"/>
                    <a:pt x="5811" y="6"/>
                  </a:cubicBezTo>
                  <a:lnTo>
                    <a:pt x="755" y="584"/>
                  </a:lnTo>
                  <a:cubicBezTo>
                    <a:pt x="315" y="633"/>
                    <a:pt x="1" y="1030"/>
                    <a:pt x="50" y="1470"/>
                  </a:cubicBezTo>
                  <a:lnTo>
                    <a:pt x="447" y="4955"/>
                  </a:lnTo>
                  <a:cubicBezTo>
                    <a:pt x="494" y="5363"/>
                    <a:pt x="841" y="5665"/>
                    <a:pt x="1243" y="5665"/>
                  </a:cubicBezTo>
                  <a:cubicBezTo>
                    <a:pt x="1273" y="5665"/>
                    <a:pt x="1303" y="5663"/>
                    <a:pt x="1333" y="5660"/>
                  </a:cubicBezTo>
                  <a:lnTo>
                    <a:pt x="6390" y="5082"/>
                  </a:lnTo>
                  <a:cubicBezTo>
                    <a:pt x="6829" y="5033"/>
                    <a:pt x="7145" y="4636"/>
                    <a:pt x="7096" y="4196"/>
                  </a:cubicBezTo>
                  <a:lnTo>
                    <a:pt x="6697" y="711"/>
                  </a:lnTo>
                  <a:cubicBezTo>
                    <a:pt x="6651" y="301"/>
                    <a:pt x="6305" y="1"/>
                    <a:pt x="590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69"/>
            <p:cNvSpPr/>
            <p:nvPr/>
          </p:nvSpPr>
          <p:spPr>
            <a:xfrm>
              <a:off x="3882395" y="1571929"/>
              <a:ext cx="244768" cy="193972"/>
            </a:xfrm>
            <a:custGeom>
              <a:rect b="b" l="l" r="r" t="t"/>
              <a:pathLst>
                <a:path extrusionOk="0" h="5663" w="7146">
                  <a:moveTo>
                    <a:pt x="5904" y="1"/>
                  </a:moveTo>
                  <a:cubicBezTo>
                    <a:pt x="5873" y="1"/>
                    <a:pt x="5842" y="2"/>
                    <a:pt x="5811" y="6"/>
                  </a:cubicBezTo>
                  <a:lnTo>
                    <a:pt x="755" y="584"/>
                  </a:lnTo>
                  <a:cubicBezTo>
                    <a:pt x="317" y="633"/>
                    <a:pt x="1" y="1030"/>
                    <a:pt x="50" y="1469"/>
                  </a:cubicBezTo>
                  <a:lnTo>
                    <a:pt x="448" y="4954"/>
                  </a:lnTo>
                  <a:cubicBezTo>
                    <a:pt x="494" y="5361"/>
                    <a:pt x="840" y="5663"/>
                    <a:pt x="1242" y="5663"/>
                  </a:cubicBezTo>
                  <a:cubicBezTo>
                    <a:pt x="1273" y="5663"/>
                    <a:pt x="1304" y="5661"/>
                    <a:pt x="1335" y="5657"/>
                  </a:cubicBezTo>
                  <a:lnTo>
                    <a:pt x="6390" y="5081"/>
                  </a:lnTo>
                  <a:cubicBezTo>
                    <a:pt x="6829" y="5030"/>
                    <a:pt x="7145" y="4633"/>
                    <a:pt x="7094" y="4194"/>
                  </a:cubicBezTo>
                  <a:lnTo>
                    <a:pt x="6697" y="711"/>
                  </a:lnTo>
                  <a:cubicBezTo>
                    <a:pt x="6650" y="302"/>
                    <a:pt x="6304" y="1"/>
                    <a:pt x="59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69"/>
            <p:cNvSpPr/>
            <p:nvPr/>
          </p:nvSpPr>
          <p:spPr>
            <a:xfrm>
              <a:off x="3949086" y="1605840"/>
              <a:ext cx="81418" cy="77102"/>
            </a:xfrm>
            <a:custGeom>
              <a:rect b="b" l="l" r="r" t="t"/>
              <a:pathLst>
                <a:path extrusionOk="0" h="2251" w="2377">
                  <a:moveTo>
                    <a:pt x="1209" y="0"/>
                  </a:moveTo>
                  <a:cubicBezTo>
                    <a:pt x="1166" y="0"/>
                    <a:pt x="1123" y="2"/>
                    <a:pt x="1080" y="7"/>
                  </a:cubicBezTo>
                  <a:cubicBezTo>
                    <a:pt x="628" y="58"/>
                    <a:pt x="250" y="377"/>
                    <a:pt x="126" y="814"/>
                  </a:cubicBezTo>
                  <a:cubicBezTo>
                    <a:pt x="0" y="1252"/>
                    <a:pt x="150" y="1722"/>
                    <a:pt x="507" y="2005"/>
                  </a:cubicBezTo>
                  <a:cubicBezTo>
                    <a:pt x="710" y="2167"/>
                    <a:pt x="958" y="2250"/>
                    <a:pt x="1207" y="2250"/>
                  </a:cubicBezTo>
                  <a:cubicBezTo>
                    <a:pt x="1394" y="2250"/>
                    <a:pt x="1582" y="2203"/>
                    <a:pt x="1752" y="2108"/>
                  </a:cubicBezTo>
                  <a:cubicBezTo>
                    <a:pt x="2151" y="1888"/>
                    <a:pt x="2377" y="1449"/>
                    <a:pt x="2324" y="997"/>
                  </a:cubicBezTo>
                  <a:cubicBezTo>
                    <a:pt x="2259" y="423"/>
                    <a:pt x="1773" y="0"/>
                    <a:pt x="1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69"/>
            <p:cNvSpPr/>
            <p:nvPr/>
          </p:nvSpPr>
          <p:spPr>
            <a:xfrm>
              <a:off x="3969809" y="1628687"/>
              <a:ext cx="37301" cy="31341"/>
            </a:xfrm>
            <a:custGeom>
              <a:rect b="b" l="l" r="r" t="t"/>
              <a:pathLst>
                <a:path extrusionOk="0" h="915" w="1089">
                  <a:moveTo>
                    <a:pt x="602" y="1"/>
                  </a:moveTo>
                  <a:cubicBezTo>
                    <a:pt x="585" y="1"/>
                    <a:pt x="567" y="2"/>
                    <a:pt x="550" y="4"/>
                  </a:cubicBezTo>
                  <a:cubicBezTo>
                    <a:pt x="146" y="50"/>
                    <a:pt x="0" y="561"/>
                    <a:pt x="318" y="814"/>
                  </a:cubicBezTo>
                  <a:cubicBezTo>
                    <a:pt x="405" y="883"/>
                    <a:pt x="504" y="914"/>
                    <a:pt x="600" y="914"/>
                  </a:cubicBezTo>
                  <a:cubicBezTo>
                    <a:pt x="853" y="914"/>
                    <a:pt x="1089" y="698"/>
                    <a:pt x="1056" y="405"/>
                  </a:cubicBezTo>
                  <a:cubicBezTo>
                    <a:pt x="1028" y="172"/>
                    <a:pt x="831" y="1"/>
                    <a:pt x="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69"/>
            <p:cNvSpPr/>
            <p:nvPr/>
          </p:nvSpPr>
          <p:spPr>
            <a:xfrm>
              <a:off x="4043762" y="1678114"/>
              <a:ext cx="56140" cy="53194"/>
            </a:xfrm>
            <a:custGeom>
              <a:rect b="b" l="l" r="r" t="t"/>
              <a:pathLst>
                <a:path extrusionOk="0" h="1553" w="1639">
                  <a:moveTo>
                    <a:pt x="833" y="1"/>
                  </a:moveTo>
                  <a:cubicBezTo>
                    <a:pt x="804" y="1"/>
                    <a:pt x="774" y="2"/>
                    <a:pt x="745" y="6"/>
                  </a:cubicBezTo>
                  <a:cubicBezTo>
                    <a:pt x="433" y="42"/>
                    <a:pt x="174" y="262"/>
                    <a:pt x="88" y="563"/>
                  </a:cubicBezTo>
                  <a:cubicBezTo>
                    <a:pt x="1" y="865"/>
                    <a:pt x="104" y="1189"/>
                    <a:pt x="350" y="1383"/>
                  </a:cubicBezTo>
                  <a:cubicBezTo>
                    <a:pt x="490" y="1495"/>
                    <a:pt x="661" y="1552"/>
                    <a:pt x="833" y="1552"/>
                  </a:cubicBezTo>
                  <a:cubicBezTo>
                    <a:pt x="962" y="1552"/>
                    <a:pt x="1092" y="1520"/>
                    <a:pt x="1209" y="1455"/>
                  </a:cubicBezTo>
                  <a:cubicBezTo>
                    <a:pt x="1483" y="1303"/>
                    <a:pt x="1639" y="1000"/>
                    <a:pt x="1603" y="689"/>
                  </a:cubicBezTo>
                  <a:cubicBezTo>
                    <a:pt x="1558" y="293"/>
                    <a:pt x="1222" y="1"/>
                    <a:pt x="83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69"/>
            <p:cNvSpPr/>
            <p:nvPr/>
          </p:nvSpPr>
          <p:spPr>
            <a:xfrm>
              <a:off x="3977482" y="1707367"/>
              <a:ext cx="39836" cy="33396"/>
            </a:xfrm>
            <a:custGeom>
              <a:rect b="b" l="l" r="r" t="t"/>
              <a:pathLst>
                <a:path extrusionOk="0" h="975" w="1163">
                  <a:moveTo>
                    <a:pt x="646" y="0"/>
                  </a:moveTo>
                  <a:cubicBezTo>
                    <a:pt x="627" y="0"/>
                    <a:pt x="607" y="2"/>
                    <a:pt x="588" y="4"/>
                  </a:cubicBezTo>
                  <a:cubicBezTo>
                    <a:pt x="158" y="52"/>
                    <a:pt x="1" y="598"/>
                    <a:pt x="341" y="868"/>
                  </a:cubicBezTo>
                  <a:cubicBezTo>
                    <a:pt x="434" y="942"/>
                    <a:pt x="539" y="975"/>
                    <a:pt x="641" y="975"/>
                  </a:cubicBezTo>
                  <a:cubicBezTo>
                    <a:pt x="912" y="975"/>
                    <a:pt x="1163" y="744"/>
                    <a:pt x="1127" y="432"/>
                  </a:cubicBezTo>
                  <a:cubicBezTo>
                    <a:pt x="1099" y="183"/>
                    <a:pt x="890" y="0"/>
                    <a:pt x="6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69"/>
            <p:cNvSpPr/>
            <p:nvPr/>
          </p:nvSpPr>
          <p:spPr>
            <a:xfrm>
              <a:off x="3904146" y="1659583"/>
              <a:ext cx="36445" cy="45042"/>
            </a:xfrm>
            <a:custGeom>
              <a:rect b="b" l="l" r="r" t="t"/>
              <a:pathLst>
                <a:path extrusionOk="0" h="1315" w="1064">
                  <a:moveTo>
                    <a:pt x="926" y="0"/>
                  </a:moveTo>
                  <a:lnTo>
                    <a:pt x="1" y="107"/>
                  </a:lnTo>
                  <a:lnTo>
                    <a:pt x="138" y="1315"/>
                  </a:lnTo>
                  <a:lnTo>
                    <a:pt x="1064" y="1209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69"/>
            <p:cNvSpPr/>
            <p:nvPr/>
          </p:nvSpPr>
          <p:spPr>
            <a:xfrm>
              <a:off x="3992691" y="1736345"/>
              <a:ext cx="32403" cy="56893"/>
            </a:xfrm>
            <a:custGeom>
              <a:rect b="b" l="l" r="r" t="t"/>
              <a:pathLst>
                <a:path extrusionOk="0" h="1661" w="946">
                  <a:moveTo>
                    <a:pt x="767" y="1"/>
                  </a:moveTo>
                  <a:lnTo>
                    <a:pt x="0" y="88"/>
                  </a:lnTo>
                  <a:lnTo>
                    <a:pt x="180" y="1660"/>
                  </a:lnTo>
                  <a:lnTo>
                    <a:pt x="945" y="1572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69"/>
            <p:cNvSpPr/>
            <p:nvPr/>
          </p:nvSpPr>
          <p:spPr>
            <a:xfrm>
              <a:off x="3991663" y="1789849"/>
              <a:ext cx="145333" cy="921598"/>
            </a:xfrm>
            <a:custGeom>
              <a:rect b="b" l="l" r="r" t="t"/>
              <a:pathLst>
                <a:path extrusionOk="0" h="26906" w="4243">
                  <a:moveTo>
                    <a:pt x="1188" y="1"/>
                  </a:moveTo>
                  <a:lnTo>
                    <a:pt x="0" y="135"/>
                  </a:lnTo>
                  <a:lnTo>
                    <a:pt x="3055" y="26905"/>
                  </a:lnTo>
                  <a:lnTo>
                    <a:pt x="4243" y="26771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69"/>
            <p:cNvSpPr/>
            <p:nvPr/>
          </p:nvSpPr>
          <p:spPr>
            <a:xfrm>
              <a:off x="4015572" y="1795021"/>
              <a:ext cx="112245" cy="917864"/>
            </a:xfrm>
            <a:custGeom>
              <a:rect b="b" l="l" r="r" t="t"/>
              <a:pathLst>
                <a:path extrusionOk="0" h="26797" w="3277">
                  <a:moveTo>
                    <a:pt x="222" y="1"/>
                  </a:moveTo>
                  <a:lnTo>
                    <a:pt x="0" y="26"/>
                  </a:lnTo>
                  <a:lnTo>
                    <a:pt x="3055" y="26796"/>
                  </a:lnTo>
                  <a:lnTo>
                    <a:pt x="3277" y="26771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69"/>
            <p:cNvSpPr/>
            <p:nvPr/>
          </p:nvSpPr>
          <p:spPr>
            <a:xfrm>
              <a:off x="3951278" y="1767550"/>
              <a:ext cx="121459" cy="49255"/>
            </a:xfrm>
            <a:custGeom>
              <a:rect b="b" l="l" r="r" t="t"/>
              <a:pathLst>
                <a:path extrusionOk="0" h="1438" w="3546">
                  <a:moveTo>
                    <a:pt x="3425" y="0"/>
                  </a:moveTo>
                  <a:lnTo>
                    <a:pt x="1" y="391"/>
                  </a:lnTo>
                  <a:lnTo>
                    <a:pt x="121" y="1438"/>
                  </a:lnTo>
                  <a:lnTo>
                    <a:pt x="3545" y="1047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69"/>
            <p:cNvSpPr/>
            <p:nvPr/>
          </p:nvSpPr>
          <p:spPr>
            <a:xfrm>
              <a:off x="3976420" y="1790842"/>
              <a:ext cx="77959" cy="61997"/>
            </a:xfrm>
            <a:custGeom>
              <a:rect b="b" l="l" r="r" t="t"/>
              <a:pathLst>
                <a:path extrusionOk="0" h="1810" w="2276">
                  <a:moveTo>
                    <a:pt x="2095" y="0"/>
                  </a:moveTo>
                  <a:lnTo>
                    <a:pt x="1" y="238"/>
                  </a:lnTo>
                  <a:lnTo>
                    <a:pt x="180" y="1809"/>
                  </a:lnTo>
                  <a:lnTo>
                    <a:pt x="2275" y="1571"/>
                  </a:lnTo>
                  <a:lnTo>
                    <a:pt x="209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69"/>
            <p:cNvSpPr/>
            <p:nvPr/>
          </p:nvSpPr>
          <p:spPr>
            <a:xfrm>
              <a:off x="4064348" y="2668446"/>
              <a:ext cx="102415" cy="62134"/>
            </a:xfrm>
            <a:custGeom>
              <a:rect b="b" l="l" r="r" t="t"/>
              <a:pathLst>
                <a:path extrusionOk="0" h="1814" w="2990">
                  <a:moveTo>
                    <a:pt x="2820" y="0"/>
                  </a:moveTo>
                  <a:lnTo>
                    <a:pt x="0" y="322"/>
                  </a:lnTo>
                  <a:lnTo>
                    <a:pt x="169" y="1814"/>
                  </a:lnTo>
                  <a:lnTo>
                    <a:pt x="2989" y="1492"/>
                  </a:lnTo>
                  <a:lnTo>
                    <a:pt x="282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69"/>
            <p:cNvSpPr/>
            <p:nvPr/>
          </p:nvSpPr>
          <p:spPr>
            <a:xfrm>
              <a:off x="4090038" y="2702563"/>
              <a:ext cx="57339" cy="48810"/>
            </a:xfrm>
            <a:custGeom>
              <a:rect b="b" l="l" r="r" t="t"/>
              <a:pathLst>
                <a:path extrusionOk="0" h="1425" w="1674">
                  <a:moveTo>
                    <a:pt x="1531" y="0"/>
                  </a:moveTo>
                  <a:lnTo>
                    <a:pt x="0" y="175"/>
                  </a:lnTo>
                  <a:lnTo>
                    <a:pt x="143" y="1424"/>
                  </a:lnTo>
                  <a:lnTo>
                    <a:pt x="1673" y="1249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69"/>
            <p:cNvSpPr/>
            <p:nvPr/>
          </p:nvSpPr>
          <p:spPr>
            <a:xfrm>
              <a:off x="3899179" y="1860650"/>
              <a:ext cx="207570" cy="236445"/>
            </a:xfrm>
            <a:custGeom>
              <a:rect b="b" l="l" r="r" t="t"/>
              <a:pathLst>
                <a:path extrusionOk="0" h="6903" w="6060">
                  <a:moveTo>
                    <a:pt x="3622" y="0"/>
                  </a:moveTo>
                  <a:cubicBezTo>
                    <a:pt x="3597" y="0"/>
                    <a:pt x="3571" y="1"/>
                    <a:pt x="3545" y="3"/>
                  </a:cubicBezTo>
                  <a:cubicBezTo>
                    <a:pt x="3256" y="27"/>
                    <a:pt x="2995" y="183"/>
                    <a:pt x="2745" y="333"/>
                  </a:cubicBezTo>
                  <a:lnTo>
                    <a:pt x="574" y="1643"/>
                  </a:lnTo>
                  <a:cubicBezTo>
                    <a:pt x="391" y="1752"/>
                    <a:pt x="189" y="1890"/>
                    <a:pt x="158" y="2101"/>
                  </a:cubicBezTo>
                  <a:cubicBezTo>
                    <a:pt x="119" y="2362"/>
                    <a:pt x="360" y="2600"/>
                    <a:pt x="328" y="2862"/>
                  </a:cubicBezTo>
                  <a:cubicBezTo>
                    <a:pt x="295" y="3124"/>
                    <a:pt x="0" y="3307"/>
                    <a:pt x="2" y="3570"/>
                  </a:cubicBezTo>
                  <a:cubicBezTo>
                    <a:pt x="5" y="3962"/>
                    <a:pt x="622" y="4075"/>
                    <a:pt x="722" y="4454"/>
                  </a:cubicBezTo>
                  <a:cubicBezTo>
                    <a:pt x="773" y="4639"/>
                    <a:pt x="682" y="4835"/>
                    <a:pt x="709" y="5024"/>
                  </a:cubicBezTo>
                  <a:cubicBezTo>
                    <a:pt x="746" y="5303"/>
                    <a:pt x="1016" y="5482"/>
                    <a:pt x="1267" y="5607"/>
                  </a:cubicBezTo>
                  <a:cubicBezTo>
                    <a:pt x="1519" y="5731"/>
                    <a:pt x="1800" y="5858"/>
                    <a:pt x="1917" y="6113"/>
                  </a:cubicBezTo>
                  <a:cubicBezTo>
                    <a:pt x="2008" y="6309"/>
                    <a:pt x="1984" y="6557"/>
                    <a:pt x="2125" y="6724"/>
                  </a:cubicBezTo>
                  <a:cubicBezTo>
                    <a:pt x="2215" y="6830"/>
                    <a:pt x="2357" y="6881"/>
                    <a:pt x="2497" y="6896"/>
                  </a:cubicBezTo>
                  <a:cubicBezTo>
                    <a:pt x="2536" y="6900"/>
                    <a:pt x="2575" y="6903"/>
                    <a:pt x="2614" y="6903"/>
                  </a:cubicBezTo>
                  <a:cubicBezTo>
                    <a:pt x="2900" y="6903"/>
                    <a:pt x="3181" y="6786"/>
                    <a:pt x="3425" y="6629"/>
                  </a:cubicBezTo>
                  <a:cubicBezTo>
                    <a:pt x="3701" y="6451"/>
                    <a:pt x="3940" y="6222"/>
                    <a:pt x="4201" y="6023"/>
                  </a:cubicBezTo>
                  <a:cubicBezTo>
                    <a:pt x="4530" y="5770"/>
                    <a:pt x="4896" y="5565"/>
                    <a:pt x="5282" y="5412"/>
                  </a:cubicBezTo>
                  <a:cubicBezTo>
                    <a:pt x="5396" y="5369"/>
                    <a:pt x="5514" y="5327"/>
                    <a:pt x="5611" y="5252"/>
                  </a:cubicBezTo>
                  <a:cubicBezTo>
                    <a:pt x="5707" y="5178"/>
                    <a:pt x="5782" y="5062"/>
                    <a:pt x="5770" y="4939"/>
                  </a:cubicBezTo>
                  <a:cubicBezTo>
                    <a:pt x="5740" y="4632"/>
                    <a:pt x="5246" y="4570"/>
                    <a:pt x="5171" y="4271"/>
                  </a:cubicBezTo>
                  <a:cubicBezTo>
                    <a:pt x="5328" y="4221"/>
                    <a:pt x="5487" y="4172"/>
                    <a:pt x="5622" y="4078"/>
                  </a:cubicBezTo>
                  <a:cubicBezTo>
                    <a:pt x="5757" y="3983"/>
                    <a:pt x="5864" y="3835"/>
                    <a:pt x="5867" y="3672"/>
                  </a:cubicBezTo>
                  <a:cubicBezTo>
                    <a:pt x="5872" y="3473"/>
                    <a:pt x="5721" y="3296"/>
                    <a:pt x="5541" y="3209"/>
                  </a:cubicBezTo>
                  <a:cubicBezTo>
                    <a:pt x="5361" y="3122"/>
                    <a:pt x="5158" y="3106"/>
                    <a:pt x="4958" y="3092"/>
                  </a:cubicBezTo>
                  <a:cubicBezTo>
                    <a:pt x="5268" y="3077"/>
                    <a:pt x="5637" y="3025"/>
                    <a:pt x="5770" y="2746"/>
                  </a:cubicBezTo>
                  <a:cubicBezTo>
                    <a:pt x="5885" y="2507"/>
                    <a:pt x="5752" y="2207"/>
                    <a:pt x="5538" y="2049"/>
                  </a:cubicBezTo>
                  <a:cubicBezTo>
                    <a:pt x="5324" y="1891"/>
                    <a:pt x="5053" y="1841"/>
                    <a:pt x="4791" y="1794"/>
                  </a:cubicBezTo>
                  <a:cubicBezTo>
                    <a:pt x="4942" y="1676"/>
                    <a:pt x="5135" y="1622"/>
                    <a:pt x="5319" y="1568"/>
                  </a:cubicBezTo>
                  <a:cubicBezTo>
                    <a:pt x="5505" y="1514"/>
                    <a:pt x="5697" y="1453"/>
                    <a:pt x="5837" y="1322"/>
                  </a:cubicBezTo>
                  <a:cubicBezTo>
                    <a:pt x="5980" y="1192"/>
                    <a:pt x="6059" y="972"/>
                    <a:pt x="5972" y="800"/>
                  </a:cubicBezTo>
                  <a:cubicBezTo>
                    <a:pt x="5890" y="640"/>
                    <a:pt x="5701" y="572"/>
                    <a:pt x="5529" y="520"/>
                  </a:cubicBezTo>
                  <a:lnTo>
                    <a:pt x="4253" y="126"/>
                  </a:lnTo>
                  <a:cubicBezTo>
                    <a:pt x="4047" y="63"/>
                    <a:pt x="3837" y="0"/>
                    <a:pt x="3622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69"/>
            <p:cNvSpPr/>
            <p:nvPr/>
          </p:nvSpPr>
          <p:spPr>
            <a:xfrm>
              <a:off x="3975256" y="1993827"/>
              <a:ext cx="119473" cy="60147"/>
            </a:xfrm>
            <a:custGeom>
              <a:rect b="b" l="l" r="r" t="t"/>
              <a:pathLst>
                <a:path extrusionOk="0" h="1756" w="3488">
                  <a:moveTo>
                    <a:pt x="3426" y="1"/>
                  </a:moveTo>
                  <a:cubicBezTo>
                    <a:pt x="2099" y="1"/>
                    <a:pt x="786" y="662"/>
                    <a:pt x="0" y="1732"/>
                  </a:cubicBezTo>
                  <a:cubicBezTo>
                    <a:pt x="52" y="1748"/>
                    <a:pt x="106" y="1755"/>
                    <a:pt x="159" y="1755"/>
                  </a:cubicBezTo>
                  <a:cubicBezTo>
                    <a:pt x="304" y="1755"/>
                    <a:pt x="449" y="1703"/>
                    <a:pt x="574" y="1626"/>
                  </a:cubicBezTo>
                  <a:cubicBezTo>
                    <a:pt x="744" y="1521"/>
                    <a:pt x="885" y="1373"/>
                    <a:pt x="1030" y="1236"/>
                  </a:cubicBezTo>
                  <a:cubicBezTo>
                    <a:pt x="1715" y="597"/>
                    <a:pt x="2567" y="167"/>
                    <a:pt x="3488" y="1"/>
                  </a:cubicBezTo>
                  <a:cubicBezTo>
                    <a:pt x="3467" y="1"/>
                    <a:pt x="3446" y="1"/>
                    <a:pt x="342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69"/>
            <p:cNvSpPr/>
            <p:nvPr/>
          </p:nvSpPr>
          <p:spPr>
            <a:xfrm>
              <a:off x="3935899" y="1952518"/>
              <a:ext cx="146772" cy="54016"/>
            </a:xfrm>
            <a:custGeom>
              <a:rect b="b" l="l" r="r" t="t"/>
              <a:pathLst>
                <a:path extrusionOk="0" h="1577" w="4285">
                  <a:moveTo>
                    <a:pt x="4033" y="0"/>
                  </a:moveTo>
                  <a:cubicBezTo>
                    <a:pt x="2749" y="0"/>
                    <a:pt x="1485" y="333"/>
                    <a:pt x="366" y="967"/>
                  </a:cubicBezTo>
                  <a:cubicBezTo>
                    <a:pt x="252" y="1033"/>
                    <a:pt x="135" y="1105"/>
                    <a:pt x="68" y="1218"/>
                  </a:cubicBezTo>
                  <a:cubicBezTo>
                    <a:pt x="1" y="1330"/>
                    <a:pt x="1" y="1493"/>
                    <a:pt x="102" y="1577"/>
                  </a:cubicBezTo>
                  <a:cubicBezTo>
                    <a:pt x="1407" y="824"/>
                    <a:pt x="2780" y="51"/>
                    <a:pt x="4285" y="5"/>
                  </a:cubicBezTo>
                  <a:cubicBezTo>
                    <a:pt x="4201" y="2"/>
                    <a:pt x="4117" y="0"/>
                    <a:pt x="4033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69"/>
            <p:cNvSpPr/>
            <p:nvPr/>
          </p:nvSpPr>
          <p:spPr>
            <a:xfrm>
              <a:off x="3921683" y="1901412"/>
              <a:ext cx="163727" cy="54050"/>
            </a:xfrm>
            <a:custGeom>
              <a:rect b="b" l="l" r="r" t="t"/>
              <a:pathLst>
                <a:path extrusionOk="0" h="1578" w="4780">
                  <a:moveTo>
                    <a:pt x="3466" y="1"/>
                  </a:moveTo>
                  <a:cubicBezTo>
                    <a:pt x="3136" y="1"/>
                    <a:pt x="2809" y="29"/>
                    <a:pt x="2488" y="107"/>
                  </a:cubicBezTo>
                  <a:cubicBezTo>
                    <a:pt x="1543" y="335"/>
                    <a:pt x="754" y="965"/>
                    <a:pt x="1" y="1577"/>
                  </a:cubicBezTo>
                  <a:cubicBezTo>
                    <a:pt x="1173" y="911"/>
                    <a:pt x="2479" y="516"/>
                    <a:pt x="3825" y="421"/>
                  </a:cubicBezTo>
                  <a:cubicBezTo>
                    <a:pt x="4170" y="397"/>
                    <a:pt x="4562" y="371"/>
                    <a:pt x="4779" y="101"/>
                  </a:cubicBezTo>
                  <a:cubicBezTo>
                    <a:pt x="4345" y="51"/>
                    <a:pt x="3903" y="1"/>
                    <a:pt x="346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dk2"/>
        </a:solidFill>
      </p:bgPr>
    </p:bg>
    <p:spTree>
      <p:nvGrpSpPr>
        <p:cNvPr id="7467" name="Shape 7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68" name="Google Shape;7468;p70"/>
          <p:cNvGrpSpPr/>
          <p:nvPr/>
        </p:nvGrpSpPr>
        <p:grpSpPr>
          <a:xfrm flipH="1">
            <a:off x="512484" y="1224038"/>
            <a:ext cx="4683610" cy="3902807"/>
            <a:chOff x="3925184" y="1224038"/>
            <a:chExt cx="4683610" cy="3902807"/>
          </a:xfrm>
        </p:grpSpPr>
        <p:sp>
          <p:nvSpPr>
            <p:cNvPr id="7469" name="Google Shape;7469;p70"/>
            <p:cNvSpPr/>
            <p:nvPr/>
          </p:nvSpPr>
          <p:spPr>
            <a:xfrm>
              <a:off x="4910967" y="4986586"/>
              <a:ext cx="2403843" cy="140257"/>
            </a:xfrm>
            <a:custGeom>
              <a:rect b="b" l="l" r="r" t="t"/>
              <a:pathLst>
                <a:path extrusionOk="0" h="4819" w="82585">
                  <a:moveTo>
                    <a:pt x="57238" y="0"/>
                  </a:moveTo>
                  <a:cubicBezTo>
                    <a:pt x="55628" y="0"/>
                    <a:pt x="53736" y="941"/>
                    <a:pt x="52190" y="1041"/>
                  </a:cubicBezTo>
                  <a:cubicBezTo>
                    <a:pt x="50521" y="1149"/>
                    <a:pt x="49088" y="2222"/>
                    <a:pt x="47504" y="2758"/>
                  </a:cubicBezTo>
                  <a:cubicBezTo>
                    <a:pt x="46377" y="3139"/>
                    <a:pt x="45189" y="3244"/>
                    <a:pt x="43994" y="3244"/>
                  </a:cubicBezTo>
                  <a:cubicBezTo>
                    <a:pt x="43283" y="3244"/>
                    <a:pt x="42570" y="3207"/>
                    <a:pt x="41865" y="3170"/>
                  </a:cubicBezTo>
                  <a:lnTo>
                    <a:pt x="35950" y="2851"/>
                  </a:lnTo>
                  <a:lnTo>
                    <a:pt x="31090" y="2589"/>
                  </a:lnTo>
                  <a:cubicBezTo>
                    <a:pt x="29403" y="2499"/>
                    <a:pt x="27711" y="2408"/>
                    <a:pt x="26037" y="2168"/>
                  </a:cubicBezTo>
                  <a:cubicBezTo>
                    <a:pt x="24279" y="1917"/>
                    <a:pt x="22539" y="1502"/>
                    <a:pt x="20763" y="1414"/>
                  </a:cubicBezTo>
                  <a:cubicBezTo>
                    <a:pt x="20501" y="1401"/>
                    <a:pt x="20238" y="1395"/>
                    <a:pt x="19976" y="1395"/>
                  </a:cubicBezTo>
                  <a:cubicBezTo>
                    <a:pt x="18317" y="1395"/>
                    <a:pt x="16661" y="1637"/>
                    <a:pt x="15011" y="1826"/>
                  </a:cubicBezTo>
                  <a:cubicBezTo>
                    <a:pt x="9919" y="2406"/>
                    <a:pt x="4623" y="2526"/>
                    <a:pt x="1" y="4736"/>
                  </a:cubicBezTo>
                  <a:lnTo>
                    <a:pt x="2149" y="4818"/>
                  </a:lnTo>
                  <a:lnTo>
                    <a:pt x="82585" y="4818"/>
                  </a:lnTo>
                  <a:lnTo>
                    <a:pt x="82585" y="4735"/>
                  </a:lnTo>
                  <a:cubicBezTo>
                    <a:pt x="80545" y="3767"/>
                    <a:pt x="78357" y="3003"/>
                    <a:pt x="76184" y="3003"/>
                  </a:cubicBezTo>
                  <a:cubicBezTo>
                    <a:pt x="75637" y="3003"/>
                    <a:pt x="75091" y="3051"/>
                    <a:pt x="74549" y="3157"/>
                  </a:cubicBezTo>
                  <a:cubicBezTo>
                    <a:pt x="73334" y="3395"/>
                    <a:pt x="72135" y="3503"/>
                    <a:pt x="70949" y="3503"/>
                  </a:cubicBezTo>
                  <a:cubicBezTo>
                    <a:pt x="66662" y="3503"/>
                    <a:pt x="62546" y="2086"/>
                    <a:pt x="58471" y="242"/>
                  </a:cubicBezTo>
                  <a:cubicBezTo>
                    <a:pt x="58089" y="69"/>
                    <a:pt x="57673" y="0"/>
                    <a:pt x="572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70"/>
            <p:cNvSpPr/>
            <p:nvPr/>
          </p:nvSpPr>
          <p:spPr>
            <a:xfrm>
              <a:off x="5486464" y="4894325"/>
              <a:ext cx="412599" cy="146835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70"/>
            <p:cNvSpPr/>
            <p:nvPr/>
          </p:nvSpPr>
          <p:spPr>
            <a:xfrm>
              <a:off x="5860484" y="4853405"/>
              <a:ext cx="528126" cy="204346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70"/>
            <p:cNvSpPr/>
            <p:nvPr/>
          </p:nvSpPr>
          <p:spPr>
            <a:xfrm>
              <a:off x="6095374" y="4778490"/>
              <a:ext cx="279578" cy="111094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70"/>
            <p:cNvSpPr/>
            <p:nvPr/>
          </p:nvSpPr>
          <p:spPr>
            <a:xfrm>
              <a:off x="5763617" y="4724531"/>
              <a:ext cx="457250" cy="160485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70"/>
            <p:cNvSpPr/>
            <p:nvPr/>
          </p:nvSpPr>
          <p:spPr>
            <a:xfrm>
              <a:off x="6242945" y="4709426"/>
              <a:ext cx="232598" cy="81174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70"/>
            <p:cNvSpPr/>
            <p:nvPr/>
          </p:nvSpPr>
          <p:spPr>
            <a:xfrm>
              <a:off x="5229277" y="4653953"/>
              <a:ext cx="413705" cy="184409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70"/>
            <p:cNvSpPr/>
            <p:nvPr/>
          </p:nvSpPr>
          <p:spPr>
            <a:xfrm>
              <a:off x="5577393" y="4630262"/>
              <a:ext cx="291570" cy="128353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70"/>
            <p:cNvSpPr/>
            <p:nvPr/>
          </p:nvSpPr>
          <p:spPr>
            <a:xfrm>
              <a:off x="5195776" y="4480375"/>
              <a:ext cx="730016" cy="161416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70"/>
            <p:cNvSpPr/>
            <p:nvPr/>
          </p:nvSpPr>
          <p:spPr>
            <a:xfrm>
              <a:off x="5512689" y="4420798"/>
              <a:ext cx="220722" cy="55882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70"/>
            <p:cNvSpPr/>
            <p:nvPr/>
          </p:nvSpPr>
          <p:spPr>
            <a:xfrm>
              <a:off x="5848143" y="4583811"/>
              <a:ext cx="403052" cy="130245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70"/>
            <p:cNvSpPr/>
            <p:nvPr/>
          </p:nvSpPr>
          <p:spPr>
            <a:xfrm>
              <a:off x="5939450" y="4465240"/>
              <a:ext cx="303591" cy="107718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70"/>
            <p:cNvSpPr/>
            <p:nvPr/>
          </p:nvSpPr>
          <p:spPr>
            <a:xfrm>
              <a:off x="5745454" y="4367595"/>
              <a:ext cx="444472" cy="111385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70"/>
            <p:cNvSpPr/>
            <p:nvPr/>
          </p:nvSpPr>
          <p:spPr>
            <a:xfrm>
              <a:off x="6184004" y="4414773"/>
              <a:ext cx="244183" cy="124948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70"/>
            <p:cNvSpPr/>
            <p:nvPr/>
          </p:nvSpPr>
          <p:spPr>
            <a:xfrm>
              <a:off x="6253802" y="4549352"/>
              <a:ext cx="462751" cy="103090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70"/>
            <p:cNvSpPr/>
            <p:nvPr/>
          </p:nvSpPr>
          <p:spPr>
            <a:xfrm>
              <a:off x="6460604" y="4429442"/>
              <a:ext cx="283827" cy="105331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70"/>
            <p:cNvSpPr/>
            <p:nvPr/>
          </p:nvSpPr>
          <p:spPr>
            <a:xfrm>
              <a:off x="5162711" y="4477813"/>
              <a:ext cx="188791" cy="25411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70"/>
            <p:cNvSpPr/>
            <p:nvPr/>
          </p:nvSpPr>
          <p:spPr>
            <a:xfrm>
              <a:off x="4744798" y="4478599"/>
              <a:ext cx="405060" cy="36323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70"/>
            <p:cNvSpPr/>
            <p:nvPr/>
          </p:nvSpPr>
          <p:spPr>
            <a:xfrm>
              <a:off x="4591639" y="4727499"/>
              <a:ext cx="324956" cy="25650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70"/>
            <p:cNvSpPr/>
            <p:nvPr/>
          </p:nvSpPr>
          <p:spPr>
            <a:xfrm>
              <a:off x="4685624" y="4927883"/>
              <a:ext cx="413588" cy="167557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70"/>
            <p:cNvSpPr/>
            <p:nvPr/>
          </p:nvSpPr>
          <p:spPr>
            <a:xfrm>
              <a:off x="4900896" y="4618475"/>
              <a:ext cx="632622" cy="476915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70"/>
            <p:cNvSpPr/>
            <p:nvPr/>
          </p:nvSpPr>
          <p:spPr>
            <a:xfrm>
              <a:off x="5337263" y="4784951"/>
              <a:ext cx="401014" cy="310492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70"/>
            <p:cNvSpPr/>
            <p:nvPr/>
          </p:nvSpPr>
          <p:spPr>
            <a:xfrm>
              <a:off x="4986819" y="4834312"/>
              <a:ext cx="152087" cy="261130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70"/>
            <p:cNvSpPr/>
            <p:nvPr/>
          </p:nvSpPr>
          <p:spPr>
            <a:xfrm>
              <a:off x="5084588" y="4873137"/>
              <a:ext cx="77397" cy="222304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70"/>
            <p:cNvSpPr/>
            <p:nvPr/>
          </p:nvSpPr>
          <p:spPr>
            <a:xfrm>
              <a:off x="5132294" y="4887573"/>
              <a:ext cx="36617" cy="207868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70"/>
            <p:cNvSpPr/>
            <p:nvPr/>
          </p:nvSpPr>
          <p:spPr>
            <a:xfrm>
              <a:off x="5179942" y="4903289"/>
              <a:ext cx="8092" cy="192151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70"/>
            <p:cNvSpPr/>
            <p:nvPr/>
          </p:nvSpPr>
          <p:spPr>
            <a:xfrm>
              <a:off x="5233643" y="4897294"/>
              <a:ext cx="86100" cy="198147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70"/>
            <p:cNvSpPr/>
            <p:nvPr/>
          </p:nvSpPr>
          <p:spPr>
            <a:xfrm>
              <a:off x="5239319" y="4906520"/>
              <a:ext cx="100916" cy="18892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70"/>
            <p:cNvSpPr/>
            <p:nvPr/>
          </p:nvSpPr>
          <p:spPr>
            <a:xfrm>
              <a:off x="4770848" y="4656281"/>
              <a:ext cx="243717" cy="162784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70"/>
            <p:cNvSpPr/>
            <p:nvPr/>
          </p:nvSpPr>
          <p:spPr>
            <a:xfrm>
              <a:off x="4823211" y="4660967"/>
              <a:ext cx="188879" cy="147097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70"/>
            <p:cNvSpPr/>
            <p:nvPr/>
          </p:nvSpPr>
          <p:spPr>
            <a:xfrm>
              <a:off x="5068667" y="4537943"/>
              <a:ext cx="26895" cy="236711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70"/>
            <p:cNvSpPr/>
            <p:nvPr/>
          </p:nvSpPr>
          <p:spPr>
            <a:xfrm>
              <a:off x="5055889" y="4560732"/>
              <a:ext cx="35831" cy="222071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70"/>
            <p:cNvSpPr/>
            <p:nvPr/>
          </p:nvSpPr>
          <p:spPr>
            <a:xfrm>
              <a:off x="5054230" y="4976399"/>
              <a:ext cx="32455" cy="119039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70"/>
            <p:cNvSpPr/>
            <p:nvPr/>
          </p:nvSpPr>
          <p:spPr>
            <a:xfrm>
              <a:off x="4984549" y="4982715"/>
              <a:ext cx="89476" cy="112724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70"/>
            <p:cNvSpPr/>
            <p:nvPr/>
          </p:nvSpPr>
          <p:spPr>
            <a:xfrm>
              <a:off x="4896414" y="4995928"/>
              <a:ext cx="172607" cy="99510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70"/>
            <p:cNvSpPr/>
            <p:nvPr/>
          </p:nvSpPr>
          <p:spPr>
            <a:xfrm>
              <a:off x="4824288" y="4989438"/>
              <a:ext cx="243572" cy="106000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70"/>
            <p:cNvSpPr/>
            <p:nvPr/>
          </p:nvSpPr>
          <p:spPr>
            <a:xfrm>
              <a:off x="4815352" y="4761668"/>
              <a:ext cx="68432" cy="150880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70"/>
            <p:cNvSpPr/>
            <p:nvPr/>
          </p:nvSpPr>
          <p:spPr>
            <a:xfrm>
              <a:off x="4807464" y="4776627"/>
              <a:ext cx="74515" cy="134087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70"/>
            <p:cNvSpPr/>
            <p:nvPr/>
          </p:nvSpPr>
          <p:spPr>
            <a:xfrm>
              <a:off x="4787206" y="4793246"/>
              <a:ext cx="90059" cy="136793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70"/>
            <p:cNvSpPr/>
            <p:nvPr/>
          </p:nvSpPr>
          <p:spPr>
            <a:xfrm>
              <a:off x="4718980" y="4820167"/>
              <a:ext cx="128277" cy="110221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70"/>
            <p:cNvSpPr/>
            <p:nvPr/>
          </p:nvSpPr>
          <p:spPr>
            <a:xfrm>
              <a:off x="5376557" y="4883382"/>
              <a:ext cx="346991" cy="212059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70"/>
            <p:cNvSpPr/>
            <p:nvPr/>
          </p:nvSpPr>
          <p:spPr>
            <a:xfrm>
              <a:off x="5347130" y="4887835"/>
              <a:ext cx="222731" cy="207606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70"/>
            <p:cNvSpPr/>
            <p:nvPr/>
          </p:nvSpPr>
          <p:spPr>
            <a:xfrm>
              <a:off x="5338165" y="4894907"/>
              <a:ext cx="192954" cy="200533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70"/>
            <p:cNvSpPr/>
            <p:nvPr/>
          </p:nvSpPr>
          <p:spPr>
            <a:xfrm>
              <a:off x="5197900" y="4512942"/>
              <a:ext cx="60427" cy="236274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70"/>
            <p:cNvSpPr/>
            <p:nvPr/>
          </p:nvSpPr>
          <p:spPr>
            <a:xfrm>
              <a:off x="5218333" y="4515329"/>
              <a:ext cx="39208" cy="217647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70"/>
            <p:cNvSpPr/>
            <p:nvPr/>
          </p:nvSpPr>
          <p:spPr>
            <a:xfrm>
              <a:off x="5253290" y="4519054"/>
              <a:ext cx="64473" cy="221314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70"/>
            <p:cNvSpPr/>
            <p:nvPr/>
          </p:nvSpPr>
          <p:spPr>
            <a:xfrm>
              <a:off x="5245403" y="4531889"/>
              <a:ext cx="31844" cy="9497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70"/>
            <p:cNvSpPr/>
            <p:nvPr/>
          </p:nvSpPr>
          <p:spPr>
            <a:xfrm>
              <a:off x="4887711" y="4579271"/>
              <a:ext cx="676225" cy="349784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70"/>
            <p:cNvSpPr/>
            <p:nvPr/>
          </p:nvSpPr>
          <p:spPr>
            <a:xfrm>
              <a:off x="4727450" y="4473128"/>
              <a:ext cx="394436" cy="205510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70"/>
            <p:cNvSpPr/>
            <p:nvPr/>
          </p:nvSpPr>
          <p:spPr>
            <a:xfrm>
              <a:off x="5163758" y="4468733"/>
              <a:ext cx="189810" cy="70347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70"/>
            <p:cNvSpPr/>
            <p:nvPr/>
          </p:nvSpPr>
          <p:spPr>
            <a:xfrm>
              <a:off x="5430724" y="4761988"/>
              <a:ext cx="300797" cy="161445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70"/>
            <p:cNvSpPr/>
            <p:nvPr/>
          </p:nvSpPr>
          <p:spPr>
            <a:xfrm>
              <a:off x="4585934" y="4723105"/>
              <a:ext cx="243804" cy="120145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70"/>
            <p:cNvSpPr/>
            <p:nvPr/>
          </p:nvSpPr>
          <p:spPr>
            <a:xfrm>
              <a:off x="4674971" y="4844644"/>
              <a:ext cx="395134" cy="172971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70"/>
            <p:cNvSpPr/>
            <p:nvPr/>
          </p:nvSpPr>
          <p:spPr>
            <a:xfrm>
              <a:off x="4904477" y="4592106"/>
              <a:ext cx="615653" cy="319049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70"/>
            <p:cNvSpPr/>
            <p:nvPr/>
          </p:nvSpPr>
          <p:spPr>
            <a:xfrm>
              <a:off x="5463528" y="4775318"/>
              <a:ext cx="240923" cy="131496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70"/>
            <p:cNvSpPr/>
            <p:nvPr/>
          </p:nvSpPr>
          <p:spPr>
            <a:xfrm>
              <a:off x="4764212" y="4483198"/>
              <a:ext cx="333979" cy="17547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70"/>
            <p:cNvSpPr/>
            <p:nvPr/>
          </p:nvSpPr>
          <p:spPr>
            <a:xfrm>
              <a:off x="5186811" y="4470159"/>
              <a:ext cx="155871" cy="57046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70"/>
            <p:cNvSpPr/>
            <p:nvPr/>
          </p:nvSpPr>
          <p:spPr>
            <a:xfrm>
              <a:off x="4609976" y="4728023"/>
              <a:ext cx="214289" cy="99656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70"/>
            <p:cNvSpPr/>
            <p:nvPr/>
          </p:nvSpPr>
          <p:spPr>
            <a:xfrm>
              <a:off x="4701545" y="4852997"/>
              <a:ext cx="344458" cy="141130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70"/>
            <p:cNvSpPr/>
            <p:nvPr/>
          </p:nvSpPr>
          <p:spPr>
            <a:xfrm>
              <a:off x="5395855" y="4649616"/>
              <a:ext cx="61359" cy="23721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70"/>
            <p:cNvSpPr/>
            <p:nvPr/>
          </p:nvSpPr>
          <p:spPr>
            <a:xfrm>
              <a:off x="5248139" y="4616525"/>
              <a:ext cx="110376" cy="54106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70"/>
            <p:cNvSpPr/>
            <p:nvPr/>
          </p:nvSpPr>
          <p:spPr>
            <a:xfrm>
              <a:off x="5194349" y="4621822"/>
              <a:ext cx="40081" cy="20053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70"/>
            <p:cNvSpPr/>
            <p:nvPr/>
          </p:nvSpPr>
          <p:spPr>
            <a:xfrm>
              <a:off x="5320905" y="4671561"/>
              <a:ext cx="75825" cy="39088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70"/>
            <p:cNvSpPr/>
            <p:nvPr/>
          </p:nvSpPr>
          <p:spPr>
            <a:xfrm>
              <a:off x="5272966" y="4683348"/>
              <a:ext cx="28118" cy="11846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70"/>
            <p:cNvSpPr/>
            <p:nvPr/>
          </p:nvSpPr>
          <p:spPr>
            <a:xfrm>
              <a:off x="5421090" y="4691177"/>
              <a:ext cx="36064" cy="15076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70"/>
            <p:cNvSpPr/>
            <p:nvPr/>
          </p:nvSpPr>
          <p:spPr>
            <a:xfrm>
              <a:off x="5206953" y="4724589"/>
              <a:ext cx="116343" cy="48460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70"/>
            <p:cNvSpPr/>
            <p:nvPr/>
          </p:nvSpPr>
          <p:spPr>
            <a:xfrm>
              <a:off x="5166669" y="4699908"/>
              <a:ext cx="49745" cy="23138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70"/>
            <p:cNvSpPr/>
            <p:nvPr/>
          </p:nvSpPr>
          <p:spPr>
            <a:xfrm>
              <a:off x="5033128" y="4684279"/>
              <a:ext cx="87264" cy="5463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70"/>
            <p:cNvSpPr/>
            <p:nvPr/>
          </p:nvSpPr>
          <p:spPr>
            <a:xfrm>
              <a:off x="4979921" y="4711172"/>
              <a:ext cx="41216" cy="22644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70"/>
            <p:cNvSpPr/>
            <p:nvPr/>
          </p:nvSpPr>
          <p:spPr>
            <a:xfrm>
              <a:off x="4942111" y="4755003"/>
              <a:ext cx="59874" cy="43017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70"/>
            <p:cNvSpPr/>
            <p:nvPr/>
          </p:nvSpPr>
          <p:spPr>
            <a:xfrm>
              <a:off x="5035020" y="4764782"/>
              <a:ext cx="40983" cy="24070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70"/>
            <p:cNvSpPr/>
            <p:nvPr/>
          </p:nvSpPr>
          <p:spPr>
            <a:xfrm>
              <a:off x="5094776" y="4763763"/>
              <a:ext cx="117274" cy="78060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70"/>
            <p:cNvSpPr/>
            <p:nvPr/>
          </p:nvSpPr>
          <p:spPr>
            <a:xfrm>
              <a:off x="5240716" y="4810417"/>
              <a:ext cx="53412" cy="35363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70"/>
            <p:cNvSpPr/>
            <p:nvPr/>
          </p:nvSpPr>
          <p:spPr>
            <a:xfrm>
              <a:off x="5196882" y="4851076"/>
              <a:ext cx="45291" cy="27097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70"/>
            <p:cNvSpPr/>
            <p:nvPr/>
          </p:nvSpPr>
          <p:spPr>
            <a:xfrm>
              <a:off x="5006670" y="4519025"/>
              <a:ext cx="35773" cy="21043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70"/>
            <p:cNvSpPr/>
            <p:nvPr/>
          </p:nvSpPr>
          <p:spPr>
            <a:xfrm>
              <a:off x="4925754" y="4530609"/>
              <a:ext cx="67704" cy="43134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70"/>
            <p:cNvSpPr/>
            <p:nvPr/>
          </p:nvSpPr>
          <p:spPr>
            <a:xfrm>
              <a:off x="4885790" y="4578020"/>
              <a:ext cx="23955" cy="1804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70"/>
            <p:cNvSpPr/>
            <p:nvPr/>
          </p:nvSpPr>
          <p:spPr>
            <a:xfrm>
              <a:off x="4838201" y="4555405"/>
              <a:ext cx="56934" cy="38593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70"/>
            <p:cNvSpPr/>
            <p:nvPr/>
          </p:nvSpPr>
          <p:spPr>
            <a:xfrm>
              <a:off x="4831215" y="4609307"/>
              <a:ext cx="31989" cy="21159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70"/>
            <p:cNvSpPr/>
            <p:nvPr/>
          </p:nvSpPr>
          <p:spPr>
            <a:xfrm>
              <a:off x="4784324" y="4603864"/>
              <a:ext cx="29311" cy="19733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70"/>
            <p:cNvSpPr/>
            <p:nvPr/>
          </p:nvSpPr>
          <p:spPr>
            <a:xfrm>
              <a:off x="4752278" y="4774706"/>
              <a:ext cx="28322" cy="12573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70"/>
            <p:cNvSpPr/>
            <p:nvPr/>
          </p:nvSpPr>
          <p:spPr>
            <a:xfrm>
              <a:off x="4692086" y="4779305"/>
              <a:ext cx="46659" cy="23255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70"/>
            <p:cNvSpPr/>
            <p:nvPr/>
          </p:nvSpPr>
          <p:spPr>
            <a:xfrm>
              <a:off x="4664609" y="4784515"/>
              <a:ext cx="18047" cy="14320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70"/>
            <p:cNvSpPr/>
            <p:nvPr/>
          </p:nvSpPr>
          <p:spPr>
            <a:xfrm>
              <a:off x="4622870" y="4797321"/>
              <a:ext cx="36675" cy="18016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70"/>
            <p:cNvSpPr/>
            <p:nvPr/>
          </p:nvSpPr>
          <p:spPr>
            <a:xfrm>
              <a:off x="4679424" y="4766150"/>
              <a:ext cx="34900" cy="12108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70"/>
            <p:cNvSpPr/>
            <p:nvPr/>
          </p:nvSpPr>
          <p:spPr>
            <a:xfrm>
              <a:off x="4748261" y="4896304"/>
              <a:ext cx="48959" cy="27650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70"/>
            <p:cNvSpPr/>
            <p:nvPr/>
          </p:nvSpPr>
          <p:spPr>
            <a:xfrm>
              <a:off x="4713130" y="4910653"/>
              <a:ext cx="25585" cy="15105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70"/>
            <p:cNvSpPr/>
            <p:nvPr/>
          </p:nvSpPr>
          <p:spPr>
            <a:xfrm>
              <a:off x="4955704" y="4941125"/>
              <a:ext cx="55683" cy="22294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70"/>
            <p:cNvSpPr/>
            <p:nvPr/>
          </p:nvSpPr>
          <p:spPr>
            <a:xfrm>
              <a:off x="4886547" y="4951020"/>
              <a:ext cx="61038" cy="22789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70"/>
            <p:cNvSpPr/>
            <p:nvPr/>
          </p:nvSpPr>
          <p:spPr>
            <a:xfrm>
              <a:off x="4856363" y="4897265"/>
              <a:ext cx="67588" cy="35246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70"/>
            <p:cNvSpPr/>
            <p:nvPr/>
          </p:nvSpPr>
          <p:spPr>
            <a:xfrm>
              <a:off x="4828712" y="4928057"/>
              <a:ext cx="29661" cy="16997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70"/>
            <p:cNvSpPr/>
            <p:nvPr/>
          </p:nvSpPr>
          <p:spPr>
            <a:xfrm>
              <a:off x="4752947" y="4934140"/>
              <a:ext cx="38829" cy="23633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70"/>
            <p:cNvSpPr/>
            <p:nvPr/>
          </p:nvSpPr>
          <p:spPr>
            <a:xfrm>
              <a:off x="4806940" y="4955415"/>
              <a:ext cx="24858" cy="15717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70"/>
            <p:cNvSpPr/>
            <p:nvPr/>
          </p:nvSpPr>
          <p:spPr>
            <a:xfrm>
              <a:off x="5654409" y="4856722"/>
              <a:ext cx="36384" cy="19006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70"/>
            <p:cNvSpPr/>
            <p:nvPr/>
          </p:nvSpPr>
          <p:spPr>
            <a:xfrm>
              <a:off x="5590549" y="4850436"/>
              <a:ext cx="49774" cy="29425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70"/>
            <p:cNvSpPr/>
            <p:nvPr/>
          </p:nvSpPr>
          <p:spPr>
            <a:xfrm>
              <a:off x="5481370" y="4836204"/>
              <a:ext cx="37345" cy="23459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70"/>
            <p:cNvSpPr/>
            <p:nvPr/>
          </p:nvSpPr>
          <p:spPr>
            <a:xfrm>
              <a:off x="5532598" y="4855617"/>
              <a:ext cx="29661" cy="19500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70"/>
            <p:cNvSpPr/>
            <p:nvPr/>
          </p:nvSpPr>
          <p:spPr>
            <a:xfrm>
              <a:off x="5512863" y="4818072"/>
              <a:ext cx="38829" cy="23691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70"/>
            <p:cNvSpPr/>
            <p:nvPr/>
          </p:nvSpPr>
          <p:spPr>
            <a:xfrm>
              <a:off x="5479391" y="4805121"/>
              <a:ext cx="17377" cy="15804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70"/>
            <p:cNvSpPr/>
            <p:nvPr/>
          </p:nvSpPr>
          <p:spPr>
            <a:xfrm>
              <a:off x="5275848" y="4496295"/>
              <a:ext cx="38393" cy="16619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70"/>
            <p:cNvSpPr/>
            <p:nvPr/>
          </p:nvSpPr>
          <p:spPr>
            <a:xfrm>
              <a:off x="5246130" y="4494607"/>
              <a:ext cx="19589" cy="8644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70"/>
            <p:cNvSpPr/>
            <p:nvPr/>
          </p:nvSpPr>
          <p:spPr>
            <a:xfrm>
              <a:off x="5211639" y="4488407"/>
              <a:ext cx="22151" cy="9488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70"/>
            <p:cNvSpPr/>
            <p:nvPr/>
          </p:nvSpPr>
          <p:spPr>
            <a:xfrm>
              <a:off x="5247818" y="4508315"/>
              <a:ext cx="15369" cy="8411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70"/>
            <p:cNvSpPr/>
            <p:nvPr/>
          </p:nvSpPr>
          <p:spPr>
            <a:xfrm>
              <a:off x="5270376" y="4485002"/>
              <a:ext cx="16591" cy="6432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70"/>
            <p:cNvSpPr/>
            <p:nvPr/>
          </p:nvSpPr>
          <p:spPr>
            <a:xfrm>
              <a:off x="8070113" y="1843465"/>
              <a:ext cx="182766" cy="128120"/>
            </a:xfrm>
            <a:custGeom>
              <a:rect b="b" l="l" r="r" t="t"/>
              <a:pathLst>
                <a:path extrusionOk="0" h="4402" w="6279">
                  <a:moveTo>
                    <a:pt x="3019" y="1"/>
                  </a:moveTo>
                  <a:lnTo>
                    <a:pt x="1329" y="222"/>
                  </a:lnTo>
                  <a:cubicBezTo>
                    <a:pt x="953" y="270"/>
                    <a:pt x="538" y="326"/>
                    <a:pt x="171" y="457"/>
                  </a:cubicBezTo>
                  <a:cubicBezTo>
                    <a:pt x="66" y="611"/>
                    <a:pt x="7" y="790"/>
                    <a:pt x="2" y="976"/>
                  </a:cubicBezTo>
                  <a:cubicBezTo>
                    <a:pt x="1" y="1117"/>
                    <a:pt x="25" y="1256"/>
                    <a:pt x="75" y="1388"/>
                  </a:cubicBezTo>
                  <a:cubicBezTo>
                    <a:pt x="197" y="1575"/>
                    <a:pt x="318" y="1764"/>
                    <a:pt x="437" y="1954"/>
                  </a:cubicBezTo>
                  <a:lnTo>
                    <a:pt x="459" y="1978"/>
                  </a:lnTo>
                  <a:cubicBezTo>
                    <a:pt x="573" y="2007"/>
                    <a:pt x="686" y="2035"/>
                    <a:pt x="792" y="2060"/>
                  </a:cubicBezTo>
                  <a:cubicBezTo>
                    <a:pt x="2795" y="2535"/>
                    <a:pt x="4567" y="3476"/>
                    <a:pt x="6278" y="4402"/>
                  </a:cubicBezTo>
                  <a:cubicBezTo>
                    <a:pt x="6037" y="4029"/>
                    <a:pt x="5789" y="3657"/>
                    <a:pt x="5538" y="3290"/>
                  </a:cubicBezTo>
                  <a:cubicBezTo>
                    <a:pt x="4742" y="2137"/>
                    <a:pt x="3903" y="1041"/>
                    <a:pt x="30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70"/>
            <p:cNvSpPr/>
            <p:nvPr/>
          </p:nvSpPr>
          <p:spPr>
            <a:xfrm>
              <a:off x="7633922" y="1480476"/>
              <a:ext cx="510720" cy="372282"/>
            </a:xfrm>
            <a:custGeom>
              <a:rect b="b" l="l" r="r" t="t"/>
              <a:pathLst>
                <a:path extrusionOk="0" h="12791" w="17546">
                  <a:moveTo>
                    <a:pt x="0" y="0"/>
                  </a:moveTo>
                  <a:lnTo>
                    <a:pt x="0" y="0"/>
                  </a:lnTo>
                  <a:cubicBezTo>
                    <a:pt x="195" y="1135"/>
                    <a:pt x="991" y="2170"/>
                    <a:pt x="2073" y="2768"/>
                  </a:cubicBezTo>
                  <a:cubicBezTo>
                    <a:pt x="2808" y="2955"/>
                    <a:pt x="3539" y="3153"/>
                    <a:pt x="4259" y="3352"/>
                  </a:cubicBezTo>
                  <a:cubicBezTo>
                    <a:pt x="5749" y="3760"/>
                    <a:pt x="7438" y="4225"/>
                    <a:pt x="8777" y="5106"/>
                  </a:cubicBezTo>
                  <a:cubicBezTo>
                    <a:pt x="9649" y="5680"/>
                    <a:pt x="10044" y="6339"/>
                    <a:pt x="9917" y="7013"/>
                  </a:cubicBezTo>
                  <a:cubicBezTo>
                    <a:pt x="9869" y="7264"/>
                    <a:pt x="9751" y="7491"/>
                    <a:pt x="9562" y="7697"/>
                  </a:cubicBezTo>
                  <a:cubicBezTo>
                    <a:pt x="11358" y="9177"/>
                    <a:pt x="12959" y="10908"/>
                    <a:pt x="14321" y="12790"/>
                  </a:cubicBezTo>
                  <a:cubicBezTo>
                    <a:pt x="14422" y="12689"/>
                    <a:pt x="14536" y="12601"/>
                    <a:pt x="14659" y="12530"/>
                  </a:cubicBezTo>
                  <a:cubicBezTo>
                    <a:pt x="15151" y="12251"/>
                    <a:pt x="15747" y="12174"/>
                    <a:pt x="16272" y="12106"/>
                  </a:cubicBezTo>
                  <a:lnTo>
                    <a:pt x="17546" y="11939"/>
                  </a:lnTo>
                  <a:cubicBezTo>
                    <a:pt x="12634" y="6344"/>
                    <a:pt x="6519" y="243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70"/>
            <p:cNvSpPr/>
            <p:nvPr/>
          </p:nvSpPr>
          <p:spPr>
            <a:xfrm>
              <a:off x="8011464" y="4634278"/>
              <a:ext cx="210797" cy="138103"/>
            </a:xfrm>
            <a:custGeom>
              <a:rect b="b" l="l" r="r" t="t"/>
              <a:pathLst>
                <a:path extrusionOk="0" h="4745" w="7242">
                  <a:moveTo>
                    <a:pt x="5299" y="0"/>
                  </a:moveTo>
                  <a:cubicBezTo>
                    <a:pt x="5011" y="0"/>
                    <a:pt x="4720" y="3"/>
                    <a:pt x="4428" y="6"/>
                  </a:cubicBezTo>
                  <a:cubicBezTo>
                    <a:pt x="3158" y="1788"/>
                    <a:pt x="1723" y="3427"/>
                    <a:pt x="0" y="4745"/>
                  </a:cubicBezTo>
                  <a:cubicBezTo>
                    <a:pt x="807" y="4358"/>
                    <a:pt x="1602" y="3955"/>
                    <a:pt x="2392" y="3556"/>
                  </a:cubicBezTo>
                  <a:cubicBezTo>
                    <a:pt x="3530" y="2980"/>
                    <a:pt x="4681" y="2398"/>
                    <a:pt x="5861" y="1865"/>
                  </a:cubicBezTo>
                  <a:cubicBezTo>
                    <a:pt x="6154" y="1607"/>
                    <a:pt x="6442" y="1345"/>
                    <a:pt x="6726" y="1080"/>
                  </a:cubicBezTo>
                  <a:cubicBezTo>
                    <a:pt x="6932" y="887"/>
                    <a:pt x="7144" y="680"/>
                    <a:pt x="7213" y="419"/>
                  </a:cubicBezTo>
                  <a:cubicBezTo>
                    <a:pt x="7242" y="300"/>
                    <a:pt x="7233" y="175"/>
                    <a:pt x="7186" y="60"/>
                  </a:cubicBezTo>
                  <a:cubicBezTo>
                    <a:pt x="6574" y="13"/>
                    <a:pt x="5943" y="0"/>
                    <a:pt x="52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70"/>
            <p:cNvSpPr/>
            <p:nvPr/>
          </p:nvSpPr>
          <p:spPr>
            <a:xfrm>
              <a:off x="6020396" y="1526373"/>
              <a:ext cx="688596" cy="355285"/>
            </a:xfrm>
            <a:custGeom>
              <a:rect b="b" l="l" r="r" t="t"/>
              <a:pathLst>
                <a:path extrusionOk="0" h="12207" w="23657">
                  <a:moveTo>
                    <a:pt x="14159" y="1"/>
                  </a:moveTo>
                  <a:cubicBezTo>
                    <a:pt x="12789" y="1"/>
                    <a:pt x="11390" y="69"/>
                    <a:pt x="10023" y="143"/>
                  </a:cubicBezTo>
                  <a:cubicBezTo>
                    <a:pt x="9882" y="200"/>
                    <a:pt x="9735" y="259"/>
                    <a:pt x="9580" y="316"/>
                  </a:cubicBezTo>
                  <a:lnTo>
                    <a:pt x="9565" y="242"/>
                  </a:lnTo>
                  <a:lnTo>
                    <a:pt x="9305" y="335"/>
                  </a:lnTo>
                  <a:lnTo>
                    <a:pt x="9274" y="183"/>
                  </a:lnTo>
                  <a:cubicBezTo>
                    <a:pt x="7863" y="259"/>
                    <a:pt x="6416" y="332"/>
                    <a:pt x="4992" y="332"/>
                  </a:cubicBezTo>
                  <a:cubicBezTo>
                    <a:pt x="4750" y="332"/>
                    <a:pt x="4515" y="329"/>
                    <a:pt x="4283" y="326"/>
                  </a:cubicBezTo>
                  <a:cubicBezTo>
                    <a:pt x="2024" y="2392"/>
                    <a:pt x="702" y="5230"/>
                    <a:pt x="1" y="8139"/>
                  </a:cubicBezTo>
                  <a:cubicBezTo>
                    <a:pt x="560" y="8651"/>
                    <a:pt x="1140" y="9159"/>
                    <a:pt x="1764" y="9603"/>
                  </a:cubicBezTo>
                  <a:cubicBezTo>
                    <a:pt x="3882" y="11108"/>
                    <a:pt x="6712" y="12017"/>
                    <a:pt x="9833" y="12207"/>
                  </a:cubicBezTo>
                  <a:cubicBezTo>
                    <a:pt x="13388" y="7693"/>
                    <a:pt x="18102" y="3691"/>
                    <a:pt x="23657" y="2203"/>
                  </a:cubicBezTo>
                  <a:cubicBezTo>
                    <a:pt x="22435" y="1313"/>
                    <a:pt x="20779" y="686"/>
                    <a:pt x="18721" y="338"/>
                  </a:cubicBezTo>
                  <a:cubicBezTo>
                    <a:pt x="17373" y="110"/>
                    <a:pt x="15881" y="1"/>
                    <a:pt x="141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70"/>
            <p:cNvSpPr/>
            <p:nvPr/>
          </p:nvSpPr>
          <p:spPr>
            <a:xfrm>
              <a:off x="8196378" y="2167251"/>
              <a:ext cx="28554" cy="39088"/>
            </a:xfrm>
            <a:custGeom>
              <a:rect b="b" l="l" r="r" t="t"/>
              <a:pathLst>
                <a:path extrusionOk="0" h="1343" w="981">
                  <a:moveTo>
                    <a:pt x="0" y="0"/>
                  </a:moveTo>
                  <a:cubicBezTo>
                    <a:pt x="124" y="446"/>
                    <a:pt x="240" y="893"/>
                    <a:pt x="350" y="1342"/>
                  </a:cubicBezTo>
                  <a:cubicBezTo>
                    <a:pt x="568" y="1180"/>
                    <a:pt x="764" y="995"/>
                    <a:pt x="873" y="763"/>
                  </a:cubicBezTo>
                  <a:cubicBezTo>
                    <a:pt x="980" y="534"/>
                    <a:pt x="962" y="249"/>
                    <a:pt x="825" y="45"/>
                  </a:cubicBezTo>
                  <a:cubicBezTo>
                    <a:pt x="555" y="23"/>
                    <a:pt x="279" y="9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70"/>
            <p:cNvSpPr/>
            <p:nvPr/>
          </p:nvSpPr>
          <p:spPr>
            <a:xfrm>
              <a:off x="7041340" y="1393250"/>
              <a:ext cx="578366" cy="196517"/>
            </a:xfrm>
            <a:custGeom>
              <a:rect b="b" l="l" r="r" t="t"/>
              <a:pathLst>
                <a:path extrusionOk="0" h="6752" w="19870">
                  <a:moveTo>
                    <a:pt x="14755" y="0"/>
                  </a:moveTo>
                  <a:cubicBezTo>
                    <a:pt x="13257" y="714"/>
                    <a:pt x="11832" y="1553"/>
                    <a:pt x="10439" y="2372"/>
                  </a:cubicBezTo>
                  <a:cubicBezTo>
                    <a:pt x="9568" y="2884"/>
                    <a:pt x="8665" y="3415"/>
                    <a:pt x="7756" y="3909"/>
                  </a:cubicBezTo>
                  <a:cubicBezTo>
                    <a:pt x="4925" y="5448"/>
                    <a:pt x="2363" y="6342"/>
                    <a:pt x="1" y="6610"/>
                  </a:cubicBezTo>
                  <a:cubicBezTo>
                    <a:pt x="973" y="6691"/>
                    <a:pt x="1946" y="6748"/>
                    <a:pt x="2920" y="6751"/>
                  </a:cubicBezTo>
                  <a:cubicBezTo>
                    <a:pt x="2938" y="6751"/>
                    <a:pt x="2956" y="6751"/>
                    <a:pt x="2974" y="6751"/>
                  </a:cubicBezTo>
                  <a:cubicBezTo>
                    <a:pt x="4422" y="6751"/>
                    <a:pt x="5867" y="6628"/>
                    <a:pt x="7310" y="6463"/>
                  </a:cubicBezTo>
                  <a:cubicBezTo>
                    <a:pt x="9899" y="5562"/>
                    <a:pt x="12891" y="4804"/>
                    <a:pt x="15974" y="4804"/>
                  </a:cubicBezTo>
                  <a:cubicBezTo>
                    <a:pt x="16237" y="4804"/>
                    <a:pt x="16501" y="4809"/>
                    <a:pt x="16766" y="4821"/>
                  </a:cubicBezTo>
                  <a:cubicBezTo>
                    <a:pt x="17291" y="4842"/>
                    <a:pt x="17811" y="4890"/>
                    <a:pt x="18326" y="4954"/>
                  </a:cubicBezTo>
                  <a:cubicBezTo>
                    <a:pt x="18528" y="4892"/>
                    <a:pt x="18724" y="4821"/>
                    <a:pt x="18908" y="4723"/>
                  </a:cubicBezTo>
                  <a:cubicBezTo>
                    <a:pt x="19212" y="4561"/>
                    <a:pt x="19480" y="4322"/>
                    <a:pt x="19648" y="4045"/>
                  </a:cubicBezTo>
                  <a:cubicBezTo>
                    <a:pt x="19642" y="3977"/>
                    <a:pt x="19635" y="3910"/>
                    <a:pt x="19635" y="3839"/>
                  </a:cubicBezTo>
                  <a:cubicBezTo>
                    <a:pt x="19639" y="3486"/>
                    <a:pt x="19718" y="3136"/>
                    <a:pt x="19870" y="2816"/>
                  </a:cubicBezTo>
                  <a:cubicBezTo>
                    <a:pt x="19261" y="2598"/>
                    <a:pt x="18650" y="2390"/>
                    <a:pt x="18037" y="2195"/>
                  </a:cubicBezTo>
                  <a:cubicBezTo>
                    <a:pt x="16972" y="1423"/>
                    <a:pt x="15884" y="684"/>
                    <a:pt x="147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70"/>
            <p:cNvSpPr/>
            <p:nvPr/>
          </p:nvSpPr>
          <p:spPr>
            <a:xfrm>
              <a:off x="6377709" y="1276193"/>
              <a:ext cx="1076250" cy="294863"/>
            </a:xfrm>
            <a:custGeom>
              <a:rect b="b" l="l" r="r" t="t"/>
              <a:pathLst>
                <a:path extrusionOk="0" h="10131" w="36975">
                  <a:moveTo>
                    <a:pt x="24699" y="0"/>
                  </a:moveTo>
                  <a:cubicBezTo>
                    <a:pt x="23568" y="0"/>
                    <a:pt x="22438" y="105"/>
                    <a:pt x="21325" y="332"/>
                  </a:cubicBezTo>
                  <a:cubicBezTo>
                    <a:pt x="18036" y="1000"/>
                    <a:pt x="15102" y="2671"/>
                    <a:pt x="11887" y="3586"/>
                  </a:cubicBezTo>
                  <a:cubicBezTo>
                    <a:pt x="8368" y="4589"/>
                    <a:pt x="4487" y="4706"/>
                    <a:pt x="846" y="5278"/>
                  </a:cubicBezTo>
                  <a:cubicBezTo>
                    <a:pt x="866" y="5976"/>
                    <a:pt x="567" y="6700"/>
                    <a:pt x="1" y="7309"/>
                  </a:cubicBezTo>
                  <a:cubicBezTo>
                    <a:pt x="1942" y="6713"/>
                    <a:pt x="4039" y="6234"/>
                    <a:pt x="6153" y="6234"/>
                  </a:cubicBezTo>
                  <a:cubicBezTo>
                    <a:pt x="6631" y="6234"/>
                    <a:pt x="7110" y="6259"/>
                    <a:pt x="7588" y="6312"/>
                  </a:cubicBezTo>
                  <a:cubicBezTo>
                    <a:pt x="9802" y="6556"/>
                    <a:pt x="11859" y="7392"/>
                    <a:pt x="13848" y="8199"/>
                  </a:cubicBezTo>
                  <a:cubicBezTo>
                    <a:pt x="15895" y="9028"/>
                    <a:pt x="18011" y="9888"/>
                    <a:pt x="20271" y="10084"/>
                  </a:cubicBezTo>
                  <a:cubicBezTo>
                    <a:pt x="20625" y="10115"/>
                    <a:pt x="20982" y="10131"/>
                    <a:pt x="21343" y="10131"/>
                  </a:cubicBezTo>
                  <a:cubicBezTo>
                    <a:pt x="24060" y="10131"/>
                    <a:pt x="26966" y="9243"/>
                    <a:pt x="30389" y="7384"/>
                  </a:cubicBezTo>
                  <a:cubicBezTo>
                    <a:pt x="31290" y="6894"/>
                    <a:pt x="32190" y="6364"/>
                    <a:pt x="33060" y="5853"/>
                  </a:cubicBezTo>
                  <a:cubicBezTo>
                    <a:pt x="34326" y="5107"/>
                    <a:pt x="35620" y="4347"/>
                    <a:pt x="36975" y="3675"/>
                  </a:cubicBezTo>
                  <a:cubicBezTo>
                    <a:pt x="36242" y="3250"/>
                    <a:pt x="35495" y="2847"/>
                    <a:pt x="34725" y="2476"/>
                  </a:cubicBezTo>
                  <a:cubicBezTo>
                    <a:pt x="31643" y="984"/>
                    <a:pt x="28163" y="0"/>
                    <a:pt x="24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70"/>
            <p:cNvSpPr/>
            <p:nvPr/>
          </p:nvSpPr>
          <p:spPr>
            <a:xfrm>
              <a:off x="6525745" y="5018048"/>
              <a:ext cx="238041" cy="81581"/>
            </a:xfrm>
            <a:custGeom>
              <a:rect b="b" l="l" r="r" t="t"/>
              <a:pathLst>
                <a:path extrusionOk="0" h="2803" w="8178">
                  <a:moveTo>
                    <a:pt x="921" y="1"/>
                  </a:moveTo>
                  <a:cubicBezTo>
                    <a:pt x="614" y="1"/>
                    <a:pt x="307" y="18"/>
                    <a:pt x="0" y="51"/>
                  </a:cubicBezTo>
                  <a:cubicBezTo>
                    <a:pt x="2626" y="1242"/>
                    <a:pt x="5366" y="2164"/>
                    <a:pt x="8177" y="2802"/>
                  </a:cubicBezTo>
                  <a:cubicBezTo>
                    <a:pt x="6016" y="1395"/>
                    <a:pt x="3760" y="68"/>
                    <a:pt x="1121" y="3"/>
                  </a:cubicBezTo>
                  <a:cubicBezTo>
                    <a:pt x="1055" y="2"/>
                    <a:pt x="988" y="1"/>
                    <a:pt x="92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70"/>
            <p:cNvSpPr/>
            <p:nvPr/>
          </p:nvSpPr>
          <p:spPr>
            <a:xfrm>
              <a:off x="5757388" y="3647060"/>
              <a:ext cx="118235" cy="164851"/>
            </a:xfrm>
            <a:custGeom>
              <a:rect b="b" l="l" r="r" t="t"/>
              <a:pathLst>
                <a:path extrusionOk="0" h="5664" w="4062">
                  <a:moveTo>
                    <a:pt x="1518" y="1"/>
                  </a:moveTo>
                  <a:cubicBezTo>
                    <a:pt x="894" y="216"/>
                    <a:pt x="400" y="570"/>
                    <a:pt x="150" y="1013"/>
                  </a:cubicBezTo>
                  <a:cubicBezTo>
                    <a:pt x="64" y="1163"/>
                    <a:pt x="16" y="1374"/>
                    <a:pt x="1" y="1611"/>
                  </a:cubicBezTo>
                  <a:cubicBezTo>
                    <a:pt x="24" y="2114"/>
                    <a:pt x="156" y="2621"/>
                    <a:pt x="355" y="3104"/>
                  </a:cubicBezTo>
                  <a:cubicBezTo>
                    <a:pt x="611" y="3301"/>
                    <a:pt x="860" y="3499"/>
                    <a:pt x="1105" y="3694"/>
                  </a:cubicBezTo>
                  <a:cubicBezTo>
                    <a:pt x="2049" y="4447"/>
                    <a:pt x="2939" y="5156"/>
                    <a:pt x="4038" y="5653"/>
                  </a:cubicBezTo>
                  <a:lnTo>
                    <a:pt x="4061" y="5663"/>
                  </a:lnTo>
                  <a:cubicBezTo>
                    <a:pt x="3210" y="3779"/>
                    <a:pt x="2346" y="1895"/>
                    <a:pt x="151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70"/>
            <p:cNvSpPr/>
            <p:nvPr/>
          </p:nvSpPr>
          <p:spPr>
            <a:xfrm>
              <a:off x="5726040" y="2297114"/>
              <a:ext cx="310490" cy="177919"/>
            </a:xfrm>
            <a:custGeom>
              <a:rect b="b" l="l" r="r" t="t"/>
              <a:pathLst>
                <a:path extrusionOk="0" h="6113" w="10667">
                  <a:moveTo>
                    <a:pt x="8899" y="0"/>
                  </a:moveTo>
                  <a:cubicBezTo>
                    <a:pt x="8834" y="0"/>
                    <a:pt x="8769" y="0"/>
                    <a:pt x="8704" y="1"/>
                  </a:cubicBezTo>
                  <a:cubicBezTo>
                    <a:pt x="7937" y="10"/>
                    <a:pt x="7156" y="63"/>
                    <a:pt x="6397" y="114"/>
                  </a:cubicBezTo>
                  <a:cubicBezTo>
                    <a:pt x="5569" y="170"/>
                    <a:pt x="4725" y="227"/>
                    <a:pt x="3881" y="227"/>
                  </a:cubicBezTo>
                  <a:cubicBezTo>
                    <a:pt x="3373" y="227"/>
                    <a:pt x="2865" y="206"/>
                    <a:pt x="2361" y="153"/>
                  </a:cubicBezTo>
                  <a:cubicBezTo>
                    <a:pt x="1490" y="2088"/>
                    <a:pt x="702" y="4074"/>
                    <a:pt x="0" y="6113"/>
                  </a:cubicBezTo>
                  <a:cubicBezTo>
                    <a:pt x="1039" y="5780"/>
                    <a:pt x="2100" y="5483"/>
                    <a:pt x="3179" y="5306"/>
                  </a:cubicBezTo>
                  <a:cubicBezTo>
                    <a:pt x="4465" y="5097"/>
                    <a:pt x="5792" y="5054"/>
                    <a:pt x="7081" y="5020"/>
                  </a:cubicBezTo>
                  <a:cubicBezTo>
                    <a:pt x="7430" y="4589"/>
                    <a:pt x="7772" y="4154"/>
                    <a:pt x="8109" y="3716"/>
                  </a:cubicBezTo>
                  <a:cubicBezTo>
                    <a:pt x="9010" y="2537"/>
                    <a:pt x="9855" y="1318"/>
                    <a:pt x="10667" y="78"/>
                  </a:cubicBezTo>
                  <a:cubicBezTo>
                    <a:pt x="10078" y="25"/>
                    <a:pt x="9489" y="0"/>
                    <a:pt x="88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70"/>
            <p:cNvSpPr/>
            <p:nvPr/>
          </p:nvSpPr>
          <p:spPr>
            <a:xfrm>
              <a:off x="5664130" y="2460826"/>
              <a:ext cx="253672" cy="230162"/>
            </a:xfrm>
            <a:custGeom>
              <a:rect b="b" l="l" r="r" t="t"/>
              <a:pathLst>
                <a:path extrusionOk="0" h="7908" w="8715">
                  <a:moveTo>
                    <a:pt x="8714" y="0"/>
                  </a:moveTo>
                  <a:lnTo>
                    <a:pt x="8714" y="0"/>
                  </a:lnTo>
                  <a:cubicBezTo>
                    <a:pt x="7597" y="34"/>
                    <a:pt x="6459" y="88"/>
                    <a:pt x="5358" y="269"/>
                  </a:cubicBezTo>
                  <a:cubicBezTo>
                    <a:pt x="4185" y="461"/>
                    <a:pt x="3028" y="799"/>
                    <a:pt x="1895" y="1172"/>
                  </a:cubicBezTo>
                  <a:lnTo>
                    <a:pt x="1888" y="1195"/>
                  </a:lnTo>
                  <a:cubicBezTo>
                    <a:pt x="1158" y="3390"/>
                    <a:pt x="528" y="5627"/>
                    <a:pt x="0" y="7908"/>
                  </a:cubicBezTo>
                  <a:cubicBezTo>
                    <a:pt x="270" y="7804"/>
                    <a:pt x="539" y="7699"/>
                    <a:pt x="809" y="7592"/>
                  </a:cubicBezTo>
                  <a:lnTo>
                    <a:pt x="922" y="7547"/>
                  </a:lnTo>
                  <a:cubicBezTo>
                    <a:pt x="1781" y="7206"/>
                    <a:pt x="2651" y="6861"/>
                    <a:pt x="3533" y="6555"/>
                  </a:cubicBezTo>
                  <a:cubicBezTo>
                    <a:pt x="5080" y="4262"/>
                    <a:pt x="6940" y="2158"/>
                    <a:pt x="87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70"/>
            <p:cNvSpPr/>
            <p:nvPr/>
          </p:nvSpPr>
          <p:spPr>
            <a:xfrm>
              <a:off x="5904959" y="4315644"/>
              <a:ext cx="420167" cy="346815"/>
            </a:xfrm>
            <a:custGeom>
              <a:rect b="b" l="l" r="r" t="t"/>
              <a:pathLst>
                <a:path extrusionOk="0" h="11916" w="14435">
                  <a:moveTo>
                    <a:pt x="21" y="0"/>
                  </a:moveTo>
                  <a:lnTo>
                    <a:pt x="21" y="0"/>
                  </a:lnTo>
                  <a:cubicBezTo>
                    <a:pt x="1" y="321"/>
                    <a:pt x="29" y="644"/>
                    <a:pt x="103" y="957"/>
                  </a:cubicBezTo>
                  <a:cubicBezTo>
                    <a:pt x="1541" y="2025"/>
                    <a:pt x="2831" y="3240"/>
                    <a:pt x="3916" y="4592"/>
                  </a:cubicBezTo>
                  <a:cubicBezTo>
                    <a:pt x="4371" y="5157"/>
                    <a:pt x="4801" y="5754"/>
                    <a:pt x="5218" y="6333"/>
                  </a:cubicBezTo>
                  <a:cubicBezTo>
                    <a:pt x="6448" y="8044"/>
                    <a:pt x="7721" y="9812"/>
                    <a:pt x="9721" y="10858"/>
                  </a:cubicBezTo>
                  <a:cubicBezTo>
                    <a:pt x="11167" y="11615"/>
                    <a:pt x="12781" y="11908"/>
                    <a:pt x="14435" y="11915"/>
                  </a:cubicBezTo>
                  <a:cubicBezTo>
                    <a:pt x="13046" y="10194"/>
                    <a:pt x="11777" y="8397"/>
                    <a:pt x="10600" y="6542"/>
                  </a:cubicBezTo>
                  <a:cubicBezTo>
                    <a:pt x="10308" y="6593"/>
                    <a:pt x="10010" y="6618"/>
                    <a:pt x="9712" y="6618"/>
                  </a:cubicBezTo>
                  <a:cubicBezTo>
                    <a:pt x="8150" y="6618"/>
                    <a:pt x="6451" y="5945"/>
                    <a:pt x="4979" y="4708"/>
                  </a:cubicBezTo>
                  <a:cubicBezTo>
                    <a:pt x="4225" y="4075"/>
                    <a:pt x="3567" y="3358"/>
                    <a:pt x="2931" y="2664"/>
                  </a:cubicBezTo>
                  <a:cubicBezTo>
                    <a:pt x="2286" y="1960"/>
                    <a:pt x="1618" y="1232"/>
                    <a:pt x="861" y="605"/>
                  </a:cubicBezTo>
                  <a:cubicBezTo>
                    <a:pt x="594" y="386"/>
                    <a:pt x="313" y="184"/>
                    <a:pt x="2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70"/>
            <p:cNvSpPr/>
            <p:nvPr/>
          </p:nvSpPr>
          <p:spPr>
            <a:xfrm>
              <a:off x="5631502" y="3954459"/>
              <a:ext cx="458880" cy="331157"/>
            </a:xfrm>
            <a:custGeom>
              <a:rect b="b" l="l" r="r" t="t"/>
              <a:pathLst>
                <a:path extrusionOk="0" h="11378" w="15765">
                  <a:moveTo>
                    <a:pt x="5459" y="1"/>
                  </a:moveTo>
                  <a:cubicBezTo>
                    <a:pt x="3778" y="1"/>
                    <a:pt x="2343" y="307"/>
                    <a:pt x="1194" y="914"/>
                  </a:cubicBezTo>
                  <a:cubicBezTo>
                    <a:pt x="621" y="1218"/>
                    <a:pt x="208" y="1583"/>
                    <a:pt x="1" y="1950"/>
                  </a:cubicBezTo>
                  <a:cubicBezTo>
                    <a:pt x="225" y="3092"/>
                    <a:pt x="1199" y="4108"/>
                    <a:pt x="2437" y="4418"/>
                  </a:cubicBezTo>
                  <a:cubicBezTo>
                    <a:pt x="2301" y="4387"/>
                    <a:pt x="2163" y="4357"/>
                    <a:pt x="2025" y="4332"/>
                  </a:cubicBezTo>
                  <a:lnTo>
                    <a:pt x="2025" y="4332"/>
                  </a:lnTo>
                  <a:cubicBezTo>
                    <a:pt x="3015" y="4679"/>
                    <a:pt x="4080" y="4897"/>
                    <a:pt x="5115" y="5102"/>
                  </a:cubicBezTo>
                  <a:cubicBezTo>
                    <a:pt x="6464" y="5370"/>
                    <a:pt x="7859" y="5645"/>
                    <a:pt x="9095" y="6221"/>
                  </a:cubicBezTo>
                  <a:cubicBezTo>
                    <a:pt x="10589" y="6916"/>
                    <a:pt x="11752" y="7997"/>
                    <a:pt x="12876" y="9042"/>
                  </a:cubicBezTo>
                  <a:cubicBezTo>
                    <a:pt x="13585" y="9699"/>
                    <a:pt x="14319" y="10381"/>
                    <a:pt x="15125" y="10955"/>
                  </a:cubicBezTo>
                  <a:cubicBezTo>
                    <a:pt x="15331" y="11102"/>
                    <a:pt x="15545" y="11243"/>
                    <a:pt x="15764" y="11378"/>
                  </a:cubicBezTo>
                  <a:cubicBezTo>
                    <a:pt x="14029" y="7905"/>
                    <a:pt x="12461" y="4334"/>
                    <a:pt x="10900" y="773"/>
                  </a:cubicBezTo>
                  <a:cubicBezTo>
                    <a:pt x="9854" y="546"/>
                    <a:pt x="8775" y="314"/>
                    <a:pt x="7698" y="164"/>
                  </a:cubicBezTo>
                  <a:cubicBezTo>
                    <a:pt x="6956" y="58"/>
                    <a:pt x="6207" y="4"/>
                    <a:pt x="54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70"/>
            <p:cNvSpPr/>
            <p:nvPr/>
          </p:nvSpPr>
          <p:spPr>
            <a:xfrm>
              <a:off x="5802271" y="1968352"/>
              <a:ext cx="330050" cy="318205"/>
            </a:xfrm>
            <a:custGeom>
              <a:rect b="b" l="l" r="r" t="t"/>
              <a:pathLst>
                <a:path extrusionOk="0" h="10933" w="11339">
                  <a:moveTo>
                    <a:pt x="6374" y="1"/>
                  </a:moveTo>
                  <a:cubicBezTo>
                    <a:pt x="3939" y="3329"/>
                    <a:pt x="1800" y="6989"/>
                    <a:pt x="1" y="10882"/>
                  </a:cubicBezTo>
                  <a:cubicBezTo>
                    <a:pt x="417" y="10918"/>
                    <a:pt x="836" y="10932"/>
                    <a:pt x="1257" y="10932"/>
                  </a:cubicBezTo>
                  <a:cubicBezTo>
                    <a:pt x="2093" y="10932"/>
                    <a:pt x="2932" y="10876"/>
                    <a:pt x="3756" y="10820"/>
                  </a:cubicBezTo>
                  <a:cubicBezTo>
                    <a:pt x="4518" y="10769"/>
                    <a:pt x="5306" y="10715"/>
                    <a:pt x="6080" y="10707"/>
                  </a:cubicBezTo>
                  <a:cubicBezTo>
                    <a:pt x="6147" y="10707"/>
                    <a:pt x="6214" y="10706"/>
                    <a:pt x="6281" y="10706"/>
                  </a:cubicBezTo>
                  <a:cubicBezTo>
                    <a:pt x="6993" y="10706"/>
                    <a:pt x="7702" y="10744"/>
                    <a:pt x="8410" y="10819"/>
                  </a:cubicBezTo>
                  <a:cubicBezTo>
                    <a:pt x="9416" y="9255"/>
                    <a:pt x="10376" y="7662"/>
                    <a:pt x="11339" y="6069"/>
                  </a:cubicBezTo>
                  <a:cubicBezTo>
                    <a:pt x="10185" y="5060"/>
                    <a:pt x="9295" y="3822"/>
                    <a:pt x="8424" y="2612"/>
                  </a:cubicBezTo>
                  <a:cubicBezTo>
                    <a:pt x="8012" y="2040"/>
                    <a:pt x="7585" y="1448"/>
                    <a:pt x="7140" y="894"/>
                  </a:cubicBezTo>
                  <a:cubicBezTo>
                    <a:pt x="6896" y="589"/>
                    <a:pt x="6640" y="292"/>
                    <a:pt x="637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70"/>
            <p:cNvSpPr/>
            <p:nvPr/>
          </p:nvSpPr>
          <p:spPr>
            <a:xfrm>
              <a:off x="5998915" y="1780483"/>
              <a:ext cx="295092" cy="243143"/>
            </a:xfrm>
            <a:custGeom>
              <a:rect b="b" l="l" r="r" t="t"/>
              <a:pathLst>
                <a:path extrusionOk="0" h="8354" w="10138">
                  <a:moveTo>
                    <a:pt x="604" y="1"/>
                  </a:moveTo>
                  <a:cubicBezTo>
                    <a:pt x="542" y="288"/>
                    <a:pt x="487" y="578"/>
                    <a:pt x="437" y="867"/>
                  </a:cubicBezTo>
                  <a:cubicBezTo>
                    <a:pt x="225" y="2087"/>
                    <a:pt x="96" y="3316"/>
                    <a:pt x="0" y="4549"/>
                  </a:cubicBezTo>
                  <a:cubicBezTo>
                    <a:pt x="621" y="5227"/>
                    <a:pt x="1265" y="5925"/>
                    <a:pt x="1990" y="6535"/>
                  </a:cubicBezTo>
                  <a:cubicBezTo>
                    <a:pt x="3391" y="7713"/>
                    <a:pt x="5004" y="8354"/>
                    <a:pt x="6481" y="8354"/>
                  </a:cubicBezTo>
                  <a:cubicBezTo>
                    <a:pt x="6720" y="8354"/>
                    <a:pt x="6956" y="8337"/>
                    <a:pt x="7187" y="8303"/>
                  </a:cubicBezTo>
                  <a:cubicBezTo>
                    <a:pt x="8111" y="6858"/>
                    <a:pt x="9075" y="5437"/>
                    <a:pt x="10115" y="4066"/>
                  </a:cubicBezTo>
                  <a:lnTo>
                    <a:pt x="10137" y="4038"/>
                  </a:lnTo>
                  <a:cubicBezTo>
                    <a:pt x="7112" y="3790"/>
                    <a:pt x="4372" y="2872"/>
                    <a:pt x="2293" y="1392"/>
                  </a:cubicBezTo>
                  <a:cubicBezTo>
                    <a:pt x="1692" y="965"/>
                    <a:pt x="1137" y="485"/>
                    <a:pt x="60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70"/>
            <p:cNvSpPr/>
            <p:nvPr/>
          </p:nvSpPr>
          <p:spPr>
            <a:xfrm>
              <a:off x="7381480" y="4715508"/>
              <a:ext cx="781915" cy="342449"/>
            </a:xfrm>
            <a:custGeom>
              <a:rect b="b" l="l" r="r" t="t"/>
              <a:pathLst>
                <a:path extrusionOk="0" h="11766" w="26863">
                  <a:moveTo>
                    <a:pt x="26863" y="0"/>
                  </a:moveTo>
                  <a:cubicBezTo>
                    <a:pt x="25962" y="426"/>
                    <a:pt x="25073" y="873"/>
                    <a:pt x="24195" y="1317"/>
                  </a:cubicBezTo>
                  <a:cubicBezTo>
                    <a:pt x="21938" y="2460"/>
                    <a:pt x="19629" y="3627"/>
                    <a:pt x="17163" y="4361"/>
                  </a:cubicBezTo>
                  <a:cubicBezTo>
                    <a:pt x="14845" y="5214"/>
                    <a:pt x="12371" y="5728"/>
                    <a:pt x="10003" y="6471"/>
                  </a:cubicBezTo>
                  <a:cubicBezTo>
                    <a:pt x="6592" y="7541"/>
                    <a:pt x="3346" y="9103"/>
                    <a:pt x="1" y="10335"/>
                  </a:cubicBezTo>
                  <a:cubicBezTo>
                    <a:pt x="1262" y="10480"/>
                    <a:pt x="2465" y="10897"/>
                    <a:pt x="3633" y="11298"/>
                  </a:cubicBezTo>
                  <a:cubicBezTo>
                    <a:pt x="4097" y="11459"/>
                    <a:pt x="4568" y="11620"/>
                    <a:pt x="5043" y="11765"/>
                  </a:cubicBezTo>
                  <a:cubicBezTo>
                    <a:pt x="6418" y="11329"/>
                    <a:pt x="7778" y="10838"/>
                    <a:pt x="9123" y="10295"/>
                  </a:cubicBezTo>
                  <a:cubicBezTo>
                    <a:pt x="9546" y="10273"/>
                    <a:pt x="9969" y="10234"/>
                    <a:pt x="10390" y="10172"/>
                  </a:cubicBezTo>
                  <a:cubicBezTo>
                    <a:pt x="13704" y="9680"/>
                    <a:pt x="16652" y="7971"/>
                    <a:pt x="19234" y="6020"/>
                  </a:cubicBezTo>
                  <a:cubicBezTo>
                    <a:pt x="21814" y="4070"/>
                    <a:pt x="24138" y="1839"/>
                    <a:pt x="26833" y="20"/>
                  </a:cubicBezTo>
                  <a:lnTo>
                    <a:pt x="26863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70"/>
            <p:cNvSpPr/>
            <p:nvPr/>
          </p:nvSpPr>
          <p:spPr>
            <a:xfrm>
              <a:off x="8152398" y="4455665"/>
              <a:ext cx="282372" cy="178414"/>
            </a:xfrm>
            <a:custGeom>
              <a:rect b="b" l="l" r="r" t="t"/>
              <a:pathLst>
                <a:path extrusionOk="0" h="6130" w="9701">
                  <a:moveTo>
                    <a:pt x="3326" y="0"/>
                  </a:moveTo>
                  <a:lnTo>
                    <a:pt x="3110" y="386"/>
                  </a:lnTo>
                  <a:cubicBezTo>
                    <a:pt x="2137" y="2118"/>
                    <a:pt x="1132" y="3886"/>
                    <a:pt x="0" y="5547"/>
                  </a:cubicBezTo>
                  <a:cubicBezTo>
                    <a:pt x="155" y="5546"/>
                    <a:pt x="310" y="5545"/>
                    <a:pt x="465" y="5545"/>
                  </a:cubicBezTo>
                  <a:cubicBezTo>
                    <a:pt x="2036" y="5545"/>
                    <a:pt x="3603" y="5626"/>
                    <a:pt x="5004" y="6129"/>
                  </a:cubicBezTo>
                  <a:cubicBezTo>
                    <a:pt x="5953" y="5563"/>
                    <a:pt x="6885" y="4977"/>
                    <a:pt x="7769" y="4330"/>
                  </a:cubicBezTo>
                  <a:cubicBezTo>
                    <a:pt x="8451" y="3832"/>
                    <a:pt x="9098" y="3285"/>
                    <a:pt x="9701" y="2694"/>
                  </a:cubicBezTo>
                  <a:cubicBezTo>
                    <a:pt x="8747" y="2463"/>
                    <a:pt x="7810" y="2160"/>
                    <a:pt x="6903" y="1785"/>
                  </a:cubicBezTo>
                  <a:cubicBezTo>
                    <a:pt x="5708" y="1292"/>
                    <a:pt x="4564" y="671"/>
                    <a:pt x="3459" y="72"/>
                  </a:cubicBezTo>
                  <a:lnTo>
                    <a:pt x="332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70"/>
            <p:cNvSpPr/>
            <p:nvPr/>
          </p:nvSpPr>
          <p:spPr>
            <a:xfrm>
              <a:off x="8257153" y="4223674"/>
              <a:ext cx="270874" cy="296172"/>
            </a:xfrm>
            <a:custGeom>
              <a:rect b="b" l="l" r="r" t="t"/>
              <a:pathLst>
                <a:path extrusionOk="0" h="10176" w="9306">
                  <a:moveTo>
                    <a:pt x="8109" y="1"/>
                  </a:moveTo>
                  <a:cubicBezTo>
                    <a:pt x="7399" y="132"/>
                    <a:pt x="6708" y="363"/>
                    <a:pt x="6061" y="688"/>
                  </a:cubicBezTo>
                  <a:cubicBezTo>
                    <a:pt x="5874" y="919"/>
                    <a:pt x="5651" y="1121"/>
                    <a:pt x="5402" y="1287"/>
                  </a:cubicBezTo>
                  <a:cubicBezTo>
                    <a:pt x="4648" y="1785"/>
                    <a:pt x="3736" y="2021"/>
                    <a:pt x="2837" y="2171"/>
                  </a:cubicBezTo>
                  <a:cubicBezTo>
                    <a:pt x="1942" y="3970"/>
                    <a:pt x="974" y="5739"/>
                    <a:pt x="1" y="7481"/>
                  </a:cubicBezTo>
                  <a:lnTo>
                    <a:pt x="29" y="7496"/>
                  </a:lnTo>
                  <a:cubicBezTo>
                    <a:pt x="1125" y="8091"/>
                    <a:pt x="2259" y="8705"/>
                    <a:pt x="3436" y="9193"/>
                  </a:cubicBezTo>
                  <a:cubicBezTo>
                    <a:pt x="4451" y="9611"/>
                    <a:pt x="5502" y="9941"/>
                    <a:pt x="6575" y="10176"/>
                  </a:cubicBezTo>
                  <a:cubicBezTo>
                    <a:pt x="7795" y="8849"/>
                    <a:pt x="8705" y="7320"/>
                    <a:pt x="8989" y="5626"/>
                  </a:cubicBezTo>
                  <a:cubicBezTo>
                    <a:pt x="9306" y="3717"/>
                    <a:pt x="8811" y="1846"/>
                    <a:pt x="81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70"/>
            <p:cNvSpPr/>
            <p:nvPr/>
          </p:nvSpPr>
          <p:spPr>
            <a:xfrm>
              <a:off x="8349071" y="3870668"/>
              <a:ext cx="188966" cy="397167"/>
            </a:xfrm>
            <a:custGeom>
              <a:rect b="b" l="l" r="r" t="t"/>
              <a:pathLst>
                <a:path extrusionOk="0" h="13646" w="6492">
                  <a:moveTo>
                    <a:pt x="3951" y="1"/>
                  </a:moveTo>
                  <a:cubicBezTo>
                    <a:pt x="3769" y="4725"/>
                    <a:pt x="2125" y="9269"/>
                    <a:pt x="1" y="13645"/>
                  </a:cubicBezTo>
                  <a:cubicBezTo>
                    <a:pt x="734" y="13498"/>
                    <a:pt x="1453" y="13280"/>
                    <a:pt x="2047" y="12887"/>
                  </a:cubicBezTo>
                  <a:cubicBezTo>
                    <a:pt x="2224" y="12767"/>
                    <a:pt x="2385" y="12628"/>
                    <a:pt x="2526" y="12469"/>
                  </a:cubicBezTo>
                  <a:cubicBezTo>
                    <a:pt x="2704" y="11902"/>
                    <a:pt x="2786" y="11205"/>
                    <a:pt x="2806" y="10673"/>
                  </a:cubicBezTo>
                  <a:cubicBezTo>
                    <a:pt x="2660" y="10181"/>
                    <a:pt x="2666" y="9650"/>
                    <a:pt x="2838" y="9129"/>
                  </a:cubicBezTo>
                  <a:cubicBezTo>
                    <a:pt x="3160" y="8146"/>
                    <a:pt x="4009" y="7275"/>
                    <a:pt x="5108" y="6797"/>
                  </a:cubicBezTo>
                  <a:cubicBezTo>
                    <a:pt x="5182" y="6764"/>
                    <a:pt x="5258" y="6735"/>
                    <a:pt x="5335" y="6704"/>
                  </a:cubicBezTo>
                  <a:cubicBezTo>
                    <a:pt x="5798" y="4905"/>
                    <a:pt x="6184" y="3075"/>
                    <a:pt x="6492" y="1211"/>
                  </a:cubicBezTo>
                  <a:cubicBezTo>
                    <a:pt x="6360" y="1146"/>
                    <a:pt x="6230" y="1080"/>
                    <a:pt x="6100" y="1015"/>
                  </a:cubicBezTo>
                  <a:cubicBezTo>
                    <a:pt x="5812" y="869"/>
                    <a:pt x="5526" y="727"/>
                    <a:pt x="5238" y="586"/>
                  </a:cubicBezTo>
                  <a:cubicBezTo>
                    <a:pt x="4829" y="385"/>
                    <a:pt x="4399" y="185"/>
                    <a:pt x="395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70"/>
            <p:cNvSpPr/>
            <p:nvPr/>
          </p:nvSpPr>
          <p:spPr>
            <a:xfrm>
              <a:off x="8411971" y="3563297"/>
              <a:ext cx="157035" cy="325656"/>
            </a:xfrm>
            <a:custGeom>
              <a:rect b="b" l="l" r="r" t="t"/>
              <a:pathLst>
                <a:path extrusionOk="0" h="11189" w="5395">
                  <a:moveTo>
                    <a:pt x="1" y="1"/>
                  </a:moveTo>
                  <a:lnTo>
                    <a:pt x="1" y="1"/>
                  </a:lnTo>
                  <a:cubicBezTo>
                    <a:pt x="911" y="2871"/>
                    <a:pt x="1659" y="5764"/>
                    <a:pt x="1787" y="8755"/>
                  </a:cubicBezTo>
                  <a:cubicBezTo>
                    <a:pt x="1804" y="9156"/>
                    <a:pt x="1810" y="9554"/>
                    <a:pt x="1806" y="9952"/>
                  </a:cubicBezTo>
                  <a:cubicBezTo>
                    <a:pt x="2301" y="10151"/>
                    <a:pt x="2778" y="10371"/>
                    <a:pt x="3230" y="10591"/>
                  </a:cubicBezTo>
                  <a:cubicBezTo>
                    <a:pt x="3519" y="10733"/>
                    <a:pt x="3807" y="10877"/>
                    <a:pt x="4095" y="11023"/>
                  </a:cubicBezTo>
                  <a:lnTo>
                    <a:pt x="4427" y="11189"/>
                  </a:lnTo>
                  <a:cubicBezTo>
                    <a:pt x="4945" y="7921"/>
                    <a:pt x="5250" y="4575"/>
                    <a:pt x="5394" y="1202"/>
                  </a:cubicBezTo>
                  <a:cubicBezTo>
                    <a:pt x="4886" y="1083"/>
                    <a:pt x="4383" y="945"/>
                    <a:pt x="3886" y="807"/>
                  </a:cubicBezTo>
                  <a:cubicBezTo>
                    <a:pt x="3436" y="682"/>
                    <a:pt x="2970" y="553"/>
                    <a:pt x="2513" y="442"/>
                  </a:cubicBezTo>
                  <a:cubicBezTo>
                    <a:pt x="1687" y="242"/>
                    <a:pt x="848" y="95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70"/>
            <p:cNvSpPr/>
            <p:nvPr/>
          </p:nvSpPr>
          <p:spPr>
            <a:xfrm>
              <a:off x="7360756" y="1550210"/>
              <a:ext cx="551267" cy="144623"/>
            </a:xfrm>
            <a:custGeom>
              <a:rect b="b" l="l" r="r" t="t"/>
              <a:pathLst>
                <a:path extrusionOk="0" h="4969" w="18939">
                  <a:moveTo>
                    <a:pt x="4989" y="0"/>
                  </a:moveTo>
                  <a:cubicBezTo>
                    <a:pt x="3280" y="0"/>
                    <a:pt x="1598" y="239"/>
                    <a:pt x="1" y="604"/>
                  </a:cubicBezTo>
                  <a:cubicBezTo>
                    <a:pt x="1764" y="383"/>
                    <a:pt x="3525" y="198"/>
                    <a:pt x="5288" y="198"/>
                  </a:cubicBezTo>
                  <a:cubicBezTo>
                    <a:pt x="5988" y="198"/>
                    <a:pt x="6688" y="227"/>
                    <a:pt x="7388" y="295"/>
                  </a:cubicBezTo>
                  <a:cubicBezTo>
                    <a:pt x="11523" y="691"/>
                    <a:pt x="15323" y="2429"/>
                    <a:pt x="18537" y="4968"/>
                  </a:cubicBezTo>
                  <a:cubicBezTo>
                    <a:pt x="18772" y="4770"/>
                    <a:pt x="18850" y="4592"/>
                    <a:pt x="18871" y="4473"/>
                  </a:cubicBezTo>
                  <a:cubicBezTo>
                    <a:pt x="18938" y="4118"/>
                    <a:pt x="18599" y="3657"/>
                    <a:pt x="17966" y="3239"/>
                  </a:cubicBezTo>
                  <a:cubicBezTo>
                    <a:pt x="16678" y="2391"/>
                    <a:pt x="15091" y="1956"/>
                    <a:pt x="13555" y="1533"/>
                  </a:cubicBezTo>
                  <a:cubicBezTo>
                    <a:pt x="11048" y="846"/>
                    <a:pt x="8455" y="134"/>
                    <a:pt x="5778" y="18"/>
                  </a:cubicBezTo>
                  <a:cubicBezTo>
                    <a:pt x="5513" y="7"/>
                    <a:pt x="5250" y="0"/>
                    <a:pt x="49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70"/>
            <p:cNvSpPr/>
            <p:nvPr/>
          </p:nvSpPr>
          <p:spPr>
            <a:xfrm>
              <a:off x="6480106" y="4935362"/>
              <a:ext cx="1020218" cy="191424"/>
            </a:xfrm>
            <a:custGeom>
              <a:rect b="b" l="l" r="r" t="t"/>
              <a:pathLst>
                <a:path extrusionOk="0" h="6577" w="35050">
                  <a:moveTo>
                    <a:pt x="5294" y="1"/>
                  </a:moveTo>
                  <a:cubicBezTo>
                    <a:pt x="5124" y="7"/>
                    <a:pt x="4952" y="14"/>
                    <a:pt x="4779" y="25"/>
                  </a:cubicBezTo>
                  <a:cubicBezTo>
                    <a:pt x="3088" y="138"/>
                    <a:pt x="1502" y="587"/>
                    <a:pt x="178" y="1273"/>
                  </a:cubicBezTo>
                  <a:cubicBezTo>
                    <a:pt x="0" y="1570"/>
                    <a:pt x="122" y="2015"/>
                    <a:pt x="427" y="2248"/>
                  </a:cubicBezTo>
                  <a:cubicBezTo>
                    <a:pt x="522" y="2319"/>
                    <a:pt x="624" y="2378"/>
                    <a:pt x="734" y="2423"/>
                  </a:cubicBezTo>
                  <a:cubicBezTo>
                    <a:pt x="1309" y="2313"/>
                    <a:pt x="1899" y="2249"/>
                    <a:pt x="2502" y="2249"/>
                  </a:cubicBezTo>
                  <a:cubicBezTo>
                    <a:pt x="2567" y="2249"/>
                    <a:pt x="2633" y="2250"/>
                    <a:pt x="2698" y="2251"/>
                  </a:cubicBezTo>
                  <a:cubicBezTo>
                    <a:pt x="5712" y="2326"/>
                    <a:pt x="8206" y="3968"/>
                    <a:pt x="10618" y="5556"/>
                  </a:cubicBezTo>
                  <a:cubicBezTo>
                    <a:pt x="10818" y="5688"/>
                    <a:pt x="11019" y="5820"/>
                    <a:pt x="11222" y="5951"/>
                  </a:cubicBezTo>
                  <a:cubicBezTo>
                    <a:pt x="12688" y="6233"/>
                    <a:pt x="14165" y="6442"/>
                    <a:pt x="15652" y="6577"/>
                  </a:cubicBezTo>
                  <a:lnTo>
                    <a:pt x="24360" y="6577"/>
                  </a:lnTo>
                  <a:cubicBezTo>
                    <a:pt x="27958" y="6258"/>
                    <a:pt x="31545" y="5556"/>
                    <a:pt x="35049" y="4507"/>
                  </a:cubicBezTo>
                  <a:cubicBezTo>
                    <a:pt x="34862" y="4443"/>
                    <a:pt x="34675" y="4380"/>
                    <a:pt x="34489" y="4315"/>
                  </a:cubicBezTo>
                  <a:cubicBezTo>
                    <a:pt x="33215" y="3878"/>
                    <a:pt x="31901" y="3423"/>
                    <a:pt x="30532" y="3335"/>
                  </a:cubicBezTo>
                  <a:cubicBezTo>
                    <a:pt x="30346" y="3323"/>
                    <a:pt x="30160" y="3317"/>
                    <a:pt x="29974" y="3317"/>
                  </a:cubicBezTo>
                  <a:cubicBezTo>
                    <a:pt x="29775" y="3317"/>
                    <a:pt x="29577" y="3324"/>
                    <a:pt x="29379" y="3337"/>
                  </a:cubicBezTo>
                  <a:cubicBezTo>
                    <a:pt x="28134" y="3745"/>
                    <a:pt x="26871" y="4092"/>
                    <a:pt x="25575" y="4335"/>
                  </a:cubicBezTo>
                  <a:cubicBezTo>
                    <a:pt x="24076" y="4617"/>
                    <a:pt x="22573" y="4751"/>
                    <a:pt x="21076" y="4751"/>
                  </a:cubicBezTo>
                  <a:cubicBezTo>
                    <a:pt x="15551" y="4751"/>
                    <a:pt x="10116" y="2928"/>
                    <a:pt x="529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70"/>
            <p:cNvSpPr/>
            <p:nvPr/>
          </p:nvSpPr>
          <p:spPr>
            <a:xfrm>
              <a:off x="8263294" y="2687985"/>
              <a:ext cx="290755" cy="395188"/>
            </a:xfrm>
            <a:custGeom>
              <a:rect b="b" l="l" r="r" t="t"/>
              <a:pathLst>
                <a:path extrusionOk="0" h="13578" w="9989">
                  <a:moveTo>
                    <a:pt x="0" y="0"/>
                  </a:moveTo>
                  <a:lnTo>
                    <a:pt x="0" y="0"/>
                  </a:lnTo>
                  <a:cubicBezTo>
                    <a:pt x="205" y="4463"/>
                    <a:pt x="344" y="8945"/>
                    <a:pt x="861" y="13369"/>
                  </a:cubicBezTo>
                  <a:cubicBezTo>
                    <a:pt x="1929" y="13500"/>
                    <a:pt x="2997" y="13578"/>
                    <a:pt x="4062" y="13578"/>
                  </a:cubicBezTo>
                  <a:cubicBezTo>
                    <a:pt x="5297" y="13578"/>
                    <a:pt x="6528" y="13473"/>
                    <a:pt x="7748" y="13222"/>
                  </a:cubicBezTo>
                  <a:cubicBezTo>
                    <a:pt x="8508" y="13064"/>
                    <a:pt x="9256" y="12855"/>
                    <a:pt x="9988" y="12594"/>
                  </a:cubicBezTo>
                  <a:cubicBezTo>
                    <a:pt x="9669" y="8736"/>
                    <a:pt x="9228" y="4860"/>
                    <a:pt x="8600" y="1044"/>
                  </a:cubicBezTo>
                  <a:cubicBezTo>
                    <a:pt x="5770" y="442"/>
                    <a:pt x="2892" y="93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70"/>
            <p:cNvSpPr/>
            <p:nvPr/>
          </p:nvSpPr>
          <p:spPr>
            <a:xfrm>
              <a:off x="8254911" y="2540717"/>
              <a:ext cx="255651" cy="159641"/>
            </a:xfrm>
            <a:custGeom>
              <a:rect b="b" l="l" r="r" t="t"/>
              <a:pathLst>
                <a:path extrusionOk="0" h="5485" w="8783">
                  <a:moveTo>
                    <a:pt x="380" y="0"/>
                  </a:moveTo>
                  <a:cubicBezTo>
                    <a:pt x="253" y="0"/>
                    <a:pt x="126" y="1"/>
                    <a:pt x="0" y="1"/>
                  </a:cubicBezTo>
                  <a:cubicBezTo>
                    <a:pt x="76" y="1039"/>
                    <a:pt x="140" y="2074"/>
                    <a:pt x="192" y="3108"/>
                  </a:cubicBezTo>
                  <a:cubicBezTo>
                    <a:pt x="215" y="3562"/>
                    <a:pt x="239" y="4015"/>
                    <a:pt x="259" y="4469"/>
                  </a:cubicBezTo>
                  <a:cubicBezTo>
                    <a:pt x="3124" y="4557"/>
                    <a:pt x="5977" y="4898"/>
                    <a:pt x="8782" y="5485"/>
                  </a:cubicBezTo>
                  <a:cubicBezTo>
                    <a:pt x="8490" y="3769"/>
                    <a:pt x="8155" y="2071"/>
                    <a:pt x="7782" y="388"/>
                  </a:cubicBezTo>
                  <a:cubicBezTo>
                    <a:pt x="6076" y="173"/>
                    <a:pt x="4330" y="68"/>
                    <a:pt x="2578" y="25"/>
                  </a:cubicBezTo>
                  <a:lnTo>
                    <a:pt x="2559" y="212"/>
                  </a:lnTo>
                  <a:cubicBezTo>
                    <a:pt x="1965" y="97"/>
                    <a:pt x="1364" y="28"/>
                    <a:pt x="759" y="1"/>
                  </a:cubicBezTo>
                  <a:cubicBezTo>
                    <a:pt x="633" y="1"/>
                    <a:pt x="506" y="0"/>
                    <a:pt x="3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70"/>
            <p:cNvSpPr/>
            <p:nvPr/>
          </p:nvSpPr>
          <p:spPr>
            <a:xfrm>
              <a:off x="8254941" y="2364170"/>
              <a:ext cx="208613" cy="113160"/>
            </a:xfrm>
            <a:custGeom>
              <a:rect b="b" l="l" r="r" t="t"/>
              <a:pathLst>
                <a:path extrusionOk="0" h="3888" w="7167">
                  <a:moveTo>
                    <a:pt x="6065" y="1"/>
                  </a:moveTo>
                  <a:cubicBezTo>
                    <a:pt x="5392" y="108"/>
                    <a:pt x="4697" y="126"/>
                    <a:pt x="4010" y="126"/>
                  </a:cubicBezTo>
                  <a:cubicBezTo>
                    <a:pt x="3880" y="126"/>
                    <a:pt x="3750" y="125"/>
                    <a:pt x="3620" y="124"/>
                  </a:cubicBezTo>
                  <a:cubicBezTo>
                    <a:pt x="2331" y="124"/>
                    <a:pt x="1115" y="124"/>
                    <a:pt x="57" y="601"/>
                  </a:cubicBezTo>
                  <a:cubicBezTo>
                    <a:pt x="1" y="1005"/>
                    <a:pt x="61" y="1419"/>
                    <a:pt x="231" y="1790"/>
                  </a:cubicBezTo>
                  <a:cubicBezTo>
                    <a:pt x="403" y="2165"/>
                    <a:pt x="690" y="2496"/>
                    <a:pt x="1046" y="2742"/>
                  </a:cubicBezTo>
                  <a:lnTo>
                    <a:pt x="7167" y="3888"/>
                  </a:lnTo>
                  <a:cubicBezTo>
                    <a:pt x="6831" y="2575"/>
                    <a:pt x="6462" y="1279"/>
                    <a:pt x="606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70"/>
            <p:cNvSpPr/>
            <p:nvPr/>
          </p:nvSpPr>
          <p:spPr>
            <a:xfrm>
              <a:off x="8247256" y="2451803"/>
              <a:ext cx="230095" cy="82076"/>
            </a:xfrm>
            <a:custGeom>
              <a:rect b="b" l="l" r="r" t="t"/>
              <a:pathLst>
                <a:path extrusionOk="0" h="2820" w="7905">
                  <a:moveTo>
                    <a:pt x="0" y="0"/>
                  </a:moveTo>
                  <a:lnTo>
                    <a:pt x="0" y="0"/>
                  </a:lnTo>
                  <a:cubicBezTo>
                    <a:pt x="84" y="818"/>
                    <a:pt x="156" y="1637"/>
                    <a:pt x="220" y="2457"/>
                  </a:cubicBezTo>
                  <a:cubicBezTo>
                    <a:pt x="308" y="2455"/>
                    <a:pt x="396" y="2454"/>
                    <a:pt x="485" y="2454"/>
                  </a:cubicBezTo>
                  <a:cubicBezTo>
                    <a:pt x="646" y="2454"/>
                    <a:pt x="807" y="2457"/>
                    <a:pt x="968" y="2463"/>
                  </a:cubicBezTo>
                  <a:cubicBezTo>
                    <a:pt x="3226" y="2463"/>
                    <a:pt x="5576" y="2538"/>
                    <a:pt x="7904" y="2819"/>
                  </a:cubicBezTo>
                  <a:cubicBezTo>
                    <a:pt x="7802" y="2380"/>
                    <a:pt x="7697" y="1940"/>
                    <a:pt x="7589" y="1502"/>
                  </a:cubicBezTo>
                  <a:lnTo>
                    <a:pt x="1060" y="281"/>
                  </a:lnTo>
                  <a:cubicBezTo>
                    <a:pt x="698" y="214"/>
                    <a:pt x="330" y="12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70"/>
            <p:cNvSpPr/>
            <p:nvPr/>
          </p:nvSpPr>
          <p:spPr>
            <a:xfrm>
              <a:off x="8211775" y="2185674"/>
              <a:ext cx="214464" cy="187756"/>
            </a:xfrm>
            <a:custGeom>
              <a:rect b="b" l="l" r="r" t="t"/>
              <a:pathLst>
                <a:path extrusionOk="0" h="6451" w="7368">
                  <a:moveTo>
                    <a:pt x="5294" y="0"/>
                  </a:moveTo>
                  <a:cubicBezTo>
                    <a:pt x="3574" y="639"/>
                    <a:pt x="1804" y="1132"/>
                    <a:pt x="1" y="1471"/>
                  </a:cubicBezTo>
                  <a:cubicBezTo>
                    <a:pt x="374" y="3112"/>
                    <a:pt x="665" y="4776"/>
                    <a:pt x="897" y="6451"/>
                  </a:cubicBezTo>
                  <a:cubicBezTo>
                    <a:pt x="1015" y="6367"/>
                    <a:pt x="1140" y="6293"/>
                    <a:pt x="1272" y="6228"/>
                  </a:cubicBezTo>
                  <a:cubicBezTo>
                    <a:pt x="2363" y="5694"/>
                    <a:pt x="3633" y="5667"/>
                    <a:pt x="4876" y="5667"/>
                  </a:cubicBezTo>
                  <a:cubicBezTo>
                    <a:pt x="4952" y="5667"/>
                    <a:pt x="5027" y="5667"/>
                    <a:pt x="5103" y="5668"/>
                  </a:cubicBezTo>
                  <a:cubicBezTo>
                    <a:pt x="5194" y="5668"/>
                    <a:pt x="5285" y="5668"/>
                    <a:pt x="5377" y="5668"/>
                  </a:cubicBezTo>
                  <a:cubicBezTo>
                    <a:pt x="6044" y="5668"/>
                    <a:pt x="6720" y="5658"/>
                    <a:pt x="7368" y="5565"/>
                  </a:cubicBezTo>
                  <a:cubicBezTo>
                    <a:pt x="6755" y="3661"/>
                    <a:pt x="6063" y="1807"/>
                    <a:pt x="52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70"/>
            <p:cNvSpPr/>
            <p:nvPr/>
          </p:nvSpPr>
          <p:spPr>
            <a:xfrm>
              <a:off x="8095582" y="1921465"/>
              <a:ext cx="261240" cy="247567"/>
            </a:xfrm>
            <a:custGeom>
              <a:rect b="b" l="l" r="r" t="t"/>
              <a:pathLst>
                <a:path extrusionOk="0" h="8506" w="8975">
                  <a:moveTo>
                    <a:pt x="0" y="0"/>
                  </a:moveTo>
                  <a:lnTo>
                    <a:pt x="0" y="0"/>
                  </a:lnTo>
                  <a:cubicBezTo>
                    <a:pt x="268" y="459"/>
                    <a:pt x="520" y="923"/>
                    <a:pt x="760" y="1392"/>
                  </a:cubicBezTo>
                  <a:cubicBezTo>
                    <a:pt x="1822" y="3470"/>
                    <a:pt x="2648" y="5632"/>
                    <a:pt x="3295" y="7849"/>
                  </a:cubicBezTo>
                  <a:cubicBezTo>
                    <a:pt x="4617" y="7885"/>
                    <a:pt x="5914" y="8024"/>
                    <a:pt x="7089" y="8471"/>
                  </a:cubicBezTo>
                  <a:cubicBezTo>
                    <a:pt x="7476" y="8487"/>
                    <a:pt x="7863" y="8496"/>
                    <a:pt x="8251" y="8505"/>
                  </a:cubicBezTo>
                  <a:cubicBezTo>
                    <a:pt x="8491" y="8456"/>
                    <a:pt x="8731" y="8408"/>
                    <a:pt x="8974" y="8369"/>
                  </a:cubicBezTo>
                  <a:cubicBezTo>
                    <a:pt x="8095" y="6398"/>
                    <a:pt x="7111" y="4499"/>
                    <a:pt x="6008" y="2688"/>
                  </a:cubicBezTo>
                  <a:cubicBezTo>
                    <a:pt x="5807" y="2581"/>
                    <a:pt x="5609" y="2473"/>
                    <a:pt x="5411" y="2366"/>
                  </a:cubicBezTo>
                  <a:cubicBezTo>
                    <a:pt x="3709" y="1442"/>
                    <a:pt x="1952" y="490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70"/>
            <p:cNvSpPr/>
            <p:nvPr/>
          </p:nvSpPr>
          <p:spPr>
            <a:xfrm>
              <a:off x="8379837" y="3440710"/>
              <a:ext cx="192313" cy="140286"/>
            </a:xfrm>
            <a:custGeom>
              <a:rect b="b" l="l" r="r" t="t"/>
              <a:pathLst>
                <a:path extrusionOk="0" h="4820" w="6607">
                  <a:moveTo>
                    <a:pt x="6599" y="1"/>
                  </a:moveTo>
                  <a:lnTo>
                    <a:pt x="6599" y="1"/>
                  </a:lnTo>
                  <a:cubicBezTo>
                    <a:pt x="4425" y="467"/>
                    <a:pt x="2219" y="761"/>
                    <a:pt x="1" y="881"/>
                  </a:cubicBezTo>
                  <a:cubicBezTo>
                    <a:pt x="306" y="1787"/>
                    <a:pt x="614" y="2693"/>
                    <a:pt x="908" y="3600"/>
                  </a:cubicBezTo>
                  <a:cubicBezTo>
                    <a:pt x="1848" y="3694"/>
                    <a:pt x="2780" y="3852"/>
                    <a:pt x="3696" y="4073"/>
                  </a:cubicBezTo>
                  <a:cubicBezTo>
                    <a:pt x="4159" y="4185"/>
                    <a:pt x="4628" y="4315"/>
                    <a:pt x="5082" y="4440"/>
                  </a:cubicBezTo>
                  <a:cubicBezTo>
                    <a:pt x="5557" y="4574"/>
                    <a:pt x="6037" y="4705"/>
                    <a:pt x="6521" y="4820"/>
                  </a:cubicBezTo>
                  <a:cubicBezTo>
                    <a:pt x="6580" y="3216"/>
                    <a:pt x="6607" y="1611"/>
                    <a:pt x="65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70"/>
            <p:cNvSpPr/>
            <p:nvPr/>
          </p:nvSpPr>
          <p:spPr>
            <a:xfrm>
              <a:off x="8314638" y="3181187"/>
              <a:ext cx="257165" cy="268261"/>
            </a:xfrm>
            <a:custGeom>
              <a:rect b="b" l="l" r="r" t="t"/>
              <a:pathLst>
                <a:path extrusionOk="0" h="9217" w="8835">
                  <a:moveTo>
                    <a:pt x="8535" y="1"/>
                  </a:moveTo>
                  <a:cubicBezTo>
                    <a:pt x="7312" y="354"/>
                    <a:pt x="6093" y="660"/>
                    <a:pt x="4907" y="936"/>
                  </a:cubicBezTo>
                  <a:cubicBezTo>
                    <a:pt x="4079" y="1129"/>
                    <a:pt x="3246" y="1314"/>
                    <a:pt x="2413" y="1501"/>
                  </a:cubicBezTo>
                  <a:cubicBezTo>
                    <a:pt x="1612" y="1679"/>
                    <a:pt x="806" y="1858"/>
                    <a:pt x="1" y="2046"/>
                  </a:cubicBezTo>
                  <a:cubicBezTo>
                    <a:pt x="181" y="2894"/>
                    <a:pt x="383" y="3738"/>
                    <a:pt x="608" y="4580"/>
                  </a:cubicBezTo>
                  <a:cubicBezTo>
                    <a:pt x="1026" y="6136"/>
                    <a:pt x="1529" y="7678"/>
                    <a:pt x="2044" y="9216"/>
                  </a:cubicBezTo>
                  <a:cubicBezTo>
                    <a:pt x="4329" y="9105"/>
                    <a:pt x="6600" y="8806"/>
                    <a:pt x="8834" y="8323"/>
                  </a:cubicBezTo>
                  <a:cubicBezTo>
                    <a:pt x="8812" y="5538"/>
                    <a:pt x="8701" y="2755"/>
                    <a:pt x="85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70"/>
            <p:cNvSpPr/>
            <p:nvPr/>
          </p:nvSpPr>
          <p:spPr>
            <a:xfrm>
              <a:off x="8290451" y="3071842"/>
              <a:ext cx="271573" cy="152248"/>
            </a:xfrm>
            <a:custGeom>
              <a:rect b="b" l="l" r="r" t="t"/>
              <a:pathLst>
                <a:path extrusionOk="0" h="5231" w="9330">
                  <a:moveTo>
                    <a:pt x="9103" y="1"/>
                  </a:moveTo>
                  <a:cubicBezTo>
                    <a:pt x="8377" y="256"/>
                    <a:pt x="7636" y="462"/>
                    <a:pt x="6882" y="617"/>
                  </a:cubicBezTo>
                  <a:cubicBezTo>
                    <a:pt x="5637" y="873"/>
                    <a:pt x="4382" y="980"/>
                    <a:pt x="3125" y="980"/>
                  </a:cubicBezTo>
                  <a:cubicBezTo>
                    <a:pt x="2085" y="980"/>
                    <a:pt x="1042" y="907"/>
                    <a:pt x="1" y="782"/>
                  </a:cubicBezTo>
                  <a:lnTo>
                    <a:pt x="1" y="782"/>
                  </a:lnTo>
                  <a:cubicBezTo>
                    <a:pt x="188" y="2273"/>
                    <a:pt x="420" y="3756"/>
                    <a:pt x="714" y="5230"/>
                  </a:cubicBezTo>
                  <a:cubicBezTo>
                    <a:pt x="1535" y="5040"/>
                    <a:pt x="2355" y="4857"/>
                    <a:pt x="3170" y="4676"/>
                  </a:cubicBezTo>
                  <a:cubicBezTo>
                    <a:pt x="4002" y="4490"/>
                    <a:pt x="4834" y="4304"/>
                    <a:pt x="5660" y="4112"/>
                  </a:cubicBezTo>
                  <a:cubicBezTo>
                    <a:pt x="6860" y="3832"/>
                    <a:pt x="8094" y="3523"/>
                    <a:pt x="9329" y="3165"/>
                  </a:cubicBezTo>
                  <a:cubicBezTo>
                    <a:pt x="9311" y="2877"/>
                    <a:pt x="9292" y="2589"/>
                    <a:pt x="9272" y="2301"/>
                  </a:cubicBezTo>
                  <a:cubicBezTo>
                    <a:pt x="9221" y="1536"/>
                    <a:pt x="9164" y="769"/>
                    <a:pt x="91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70"/>
            <p:cNvSpPr/>
            <p:nvPr/>
          </p:nvSpPr>
          <p:spPr>
            <a:xfrm>
              <a:off x="8439913" y="4086069"/>
              <a:ext cx="59117" cy="98666"/>
            </a:xfrm>
            <a:custGeom>
              <a:rect b="b" l="l" r="r" t="t"/>
              <a:pathLst>
                <a:path extrusionOk="0" h="3390" w="2031">
                  <a:moveTo>
                    <a:pt x="2030" y="1"/>
                  </a:moveTo>
                  <a:cubicBezTo>
                    <a:pt x="1109" y="430"/>
                    <a:pt x="384" y="1174"/>
                    <a:pt x="124" y="1965"/>
                  </a:cubicBezTo>
                  <a:cubicBezTo>
                    <a:pt x="30" y="2241"/>
                    <a:pt x="1" y="2537"/>
                    <a:pt x="42" y="2826"/>
                  </a:cubicBezTo>
                  <a:cubicBezTo>
                    <a:pt x="100" y="2907"/>
                    <a:pt x="151" y="2993"/>
                    <a:pt x="194" y="3083"/>
                  </a:cubicBezTo>
                  <a:lnTo>
                    <a:pt x="237" y="3102"/>
                  </a:lnTo>
                  <a:lnTo>
                    <a:pt x="247" y="3054"/>
                  </a:lnTo>
                  <a:lnTo>
                    <a:pt x="1295" y="3389"/>
                  </a:lnTo>
                  <a:cubicBezTo>
                    <a:pt x="1239" y="3256"/>
                    <a:pt x="1183" y="3125"/>
                    <a:pt x="1129" y="2993"/>
                  </a:cubicBezTo>
                  <a:cubicBezTo>
                    <a:pt x="1456" y="2009"/>
                    <a:pt x="1756" y="1010"/>
                    <a:pt x="203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70"/>
            <p:cNvSpPr/>
            <p:nvPr/>
          </p:nvSpPr>
          <p:spPr>
            <a:xfrm>
              <a:off x="6014312" y="4765364"/>
              <a:ext cx="163060" cy="132690"/>
            </a:xfrm>
            <a:custGeom>
              <a:rect b="b" l="l" r="r" t="t"/>
              <a:pathLst>
                <a:path extrusionOk="0" h="4559" w="5602">
                  <a:moveTo>
                    <a:pt x="1" y="1"/>
                  </a:moveTo>
                  <a:cubicBezTo>
                    <a:pt x="552" y="1276"/>
                    <a:pt x="1111" y="2547"/>
                    <a:pt x="1749" y="3787"/>
                  </a:cubicBezTo>
                  <a:cubicBezTo>
                    <a:pt x="1880" y="4046"/>
                    <a:pt x="2018" y="4303"/>
                    <a:pt x="2159" y="4558"/>
                  </a:cubicBezTo>
                  <a:cubicBezTo>
                    <a:pt x="2614" y="4458"/>
                    <a:pt x="3061" y="4326"/>
                    <a:pt x="3499" y="4165"/>
                  </a:cubicBezTo>
                  <a:cubicBezTo>
                    <a:pt x="4190" y="3906"/>
                    <a:pt x="4800" y="3566"/>
                    <a:pt x="5309" y="3174"/>
                  </a:cubicBezTo>
                  <a:cubicBezTo>
                    <a:pt x="5441" y="2854"/>
                    <a:pt x="5540" y="2526"/>
                    <a:pt x="5568" y="2187"/>
                  </a:cubicBezTo>
                  <a:cubicBezTo>
                    <a:pt x="5602" y="1784"/>
                    <a:pt x="5515" y="1358"/>
                    <a:pt x="5305" y="1007"/>
                  </a:cubicBezTo>
                  <a:cubicBezTo>
                    <a:pt x="3591" y="431"/>
                    <a:pt x="1806" y="92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70"/>
            <p:cNvSpPr/>
            <p:nvPr/>
          </p:nvSpPr>
          <p:spPr>
            <a:xfrm>
              <a:off x="5703745" y="4257057"/>
              <a:ext cx="716656" cy="522347"/>
            </a:xfrm>
            <a:custGeom>
              <a:rect b="b" l="l" r="r" t="t"/>
              <a:pathLst>
                <a:path extrusionOk="0" h="17947" w="24621">
                  <a:moveTo>
                    <a:pt x="0" y="1"/>
                  </a:moveTo>
                  <a:lnTo>
                    <a:pt x="6" y="15"/>
                  </a:lnTo>
                  <a:cubicBezTo>
                    <a:pt x="1220" y="2354"/>
                    <a:pt x="2852" y="4481"/>
                    <a:pt x="4462" y="6620"/>
                  </a:cubicBezTo>
                  <a:cubicBezTo>
                    <a:pt x="4579" y="6747"/>
                    <a:pt x="4683" y="6886"/>
                    <a:pt x="4773" y="7035"/>
                  </a:cubicBezTo>
                  <a:cubicBezTo>
                    <a:pt x="5870" y="8503"/>
                    <a:pt x="6945" y="9982"/>
                    <a:pt x="7852" y="11548"/>
                  </a:cubicBezTo>
                  <a:cubicBezTo>
                    <a:pt x="8846" y="13260"/>
                    <a:pt x="9631" y="15059"/>
                    <a:pt x="10409" y="16860"/>
                  </a:cubicBezTo>
                  <a:cubicBezTo>
                    <a:pt x="12383" y="16933"/>
                    <a:pt x="14335" y="17295"/>
                    <a:pt x="16202" y="17939"/>
                  </a:cubicBezTo>
                  <a:cubicBezTo>
                    <a:pt x="16343" y="17944"/>
                    <a:pt x="16484" y="17946"/>
                    <a:pt x="16626" y="17946"/>
                  </a:cubicBezTo>
                  <a:cubicBezTo>
                    <a:pt x="18091" y="17946"/>
                    <a:pt x="19555" y="17705"/>
                    <a:pt x="20924" y="17229"/>
                  </a:cubicBezTo>
                  <a:lnTo>
                    <a:pt x="20924" y="17229"/>
                  </a:lnTo>
                  <a:cubicBezTo>
                    <a:pt x="20823" y="17302"/>
                    <a:pt x="20727" y="17377"/>
                    <a:pt x="20628" y="17452"/>
                  </a:cubicBezTo>
                  <a:cubicBezTo>
                    <a:pt x="21140" y="17368"/>
                    <a:pt x="21672" y="17330"/>
                    <a:pt x="22209" y="17330"/>
                  </a:cubicBezTo>
                  <a:cubicBezTo>
                    <a:pt x="23014" y="17330"/>
                    <a:pt x="23833" y="17415"/>
                    <a:pt x="24620" y="17560"/>
                  </a:cubicBezTo>
                  <a:cubicBezTo>
                    <a:pt x="23795" y="16747"/>
                    <a:pt x="23012" y="15905"/>
                    <a:pt x="22269" y="15035"/>
                  </a:cubicBezTo>
                  <a:cubicBezTo>
                    <a:pt x="22120" y="14862"/>
                    <a:pt x="21973" y="14689"/>
                    <a:pt x="21828" y="14514"/>
                  </a:cubicBezTo>
                  <a:cubicBezTo>
                    <a:pt x="21692" y="14517"/>
                    <a:pt x="21556" y="14519"/>
                    <a:pt x="21420" y="14519"/>
                  </a:cubicBezTo>
                  <a:cubicBezTo>
                    <a:pt x="19690" y="14519"/>
                    <a:pt x="17994" y="14219"/>
                    <a:pt x="16470" y="13421"/>
                  </a:cubicBezTo>
                  <a:cubicBezTo>
                    <a:pt x="14380" y="12328"/>
                    <a:pt x="13073" y="10510"/>
                    <a:pt x="11809" y="8755"/>
                  </a:cubicBezTo>
                  <a:cubicBezTo>
                    <a:pt x="11397" y="8182"/>
                    <a:pt x="10970" y="7589"/>
                    <a:pt x="10525" y="7037"/>
                  </a:cubicBezTo>
                  <a:cubicBezTo>
                    <a:pt x="9510" y="5773"/>
                    <a:pt x="8315" y="4626"/>
                    <a:pt x="6980" y="3615"/>
                  </a:cubicBezTo>
                  <a:lnTo>
                    <a:pt x="3587" y="1707"/>
                  </a:lnTo>
                  <a:cubicBezTo>
                    <a:pt x="3171" y="1471"/>
                    <a:pt x="2754" y="1233"/>
                    <a:pt x="2366" y="964"/>
                  </a:cubicBezTo>
                  <a:cubicBezTo>
                    <a:pt x="2304" y="976"/>
                    <a:pt x="2243" y="987"/>
                    <a:pt x="2183" y="1002"/>
                  </a:cubicBezTo>
                  <a:lnTo>
                    <a:pt x="2155" y="815"/>
                  </a:lnTo>
                  <a:lnTo>
                    <a:pt x="2154" y="813"/>
                  </a:lnTo>
                  <a:cubicBezTo>
                    <a:pt x="1454" y="513"/>
                    <a:pt x="737" y="24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70"/>
            <p:cNvSpPr/>
            <p:nvPr/>
          </p:nvSpPr>
          <p:spPr>
            <a:xfrm>
              <a:off x="5639652" y="4076290"/>
              <a:ext cx="563958" cy="414804"/>
            </a:xfrm>
            <a:custGeom>
              <a:rect b="b" l="l" r="r" t="t"/>
              <a:pathLst>
                <a:path extrusionOk="0" h="14252" w="19375">
                  <a:moveTo>
                    <a:pt x="184" y="1"/>
                  </a:moveTo>
                  <a:cubicBezTo>
                    <a:pt x="122" y="1"/>
                    <a:pt x="61" y="1"/>
                    <a:pt x="1" y="4"/>
                  </a:cubicBezTo>
                  <a:cubicBezTo>
                    <a:pt x="417" y="1886"/>
                    <a:pt x="1010" y="3727"/>
                    <a:pt x="1846" y="5493"/>
                  </a:cubicBezTo>
                  <a:cubicBezTo>
                    <a:pt x="2814" y="5789"/>
                    <a:pt x="3764" y="6142"/>
                    <a:pt x="4690" y="6551"/>
                  </a:cubicBezTo>
                  <a:cubicBezTo>
                    <a:pt x="4972" y="6502"/>
                    <a:pt x="5262" y="6479"/>
                    <a:pt x="5556" y="6479"/>
                  </a:cubicBezTo>
                  <a:cubicBezTo>
                    <a:pt x="7092" y="6479"/>
                    <a:pt x="8756" y="7127"/>
                    <a:pt x="10210" y="8328"/>
                  </a:cubicBezTo>
                  <a:cubicBezTo>
                    <a:pt x="10994" y="8975"/>
                    <a:pt x="11673" y="9715"/>
                    <a:pt x="12330" y="10430"/>
                  </a:cubicBezTo>
                  <a:cubicBezTo>
                    <a:pt x="12955" y="11113"/>
                    <a:pt x="13602" y="11819"/>
                    <a:pt x="14333" y="12432"/>
                  </a:cubicBezTo>
                  <a:cubicBezTo>
                    <a:pt x="15734" y="13611"/>
                    <a:pt x="17348" y="14252"/>
                    <a:pt x="18826" y="14252"/>
                  </a:cubicBezTo>
                  <a:cubicBezTo>
                    <a:pt x="19011" y="14252"/>
                    <a:pt x="19194" y="14242"/>
                    <a:pt x="19375" y="14221"/>
                  </a:cubicBezTo>
                  <a:cubicBezTo>
                    <a:pt x="18141" y="12235"/>
                    <a:pt x="17009" y="10187"/>
                    <a:pt x="15943" y="8100"/>
                  </a:cubicBezTo>
                  <a:cubicBezTo>
                    <a:pt x="15491" y="7857"/>
                    <a:pt x="15054" y="7588"/>
                    <a:pt x="14636" y="7291"/>
                  </a:cubicBezTo>
                  <a:cubicBezTo>
                    <a:pt x="13805" y="6699"/>
                    <a:pt x="13060" y="6007"/>
                    <a:pt x="12342" y="5339"/>
                  </a:cubicBezTo>
                  <a:cubicBezTo>
                    <a:pt x="11190" y="4270"/>
                    <a:pt x="10105" y="3261"/>
                    <a:pt x="8668" y="2592"/>
                  </a:cubicBezTo>
                  <a:cubicBezTo>
                    <a:pt x="7472" y="2035"/>
                    <a:pt x="6099" y="1764"/>
                    <a:pt x="4770" y="1501"/>
                  </a:cubicBezTo>
                  <a:cubicBezTo>
                    <a:pt x="3628" y="1275"/>
                    <a:pt x="2445" y="1041"/>
                    <a:pt x="1357" y="625"/>
                  </a:cubicBezTo>
                  <a:cubicBezTo>
                    <a:pt x="1064" y="512"/>
                    <a:pt x="608" y="304"/>
                    <a:pt x="1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70"/>
            <p:cNvSpPr/>
            <p:nvPr/>
          </p:nvSpPr>
          <p:spPr>
            <a:xfrm>
              <a:off x="6085827" y="4778868"/>
              <a:ext cx="523324" cy="320708"/>
            </a:xfrm>
            <a:custGeom>
              <a:rect b="b" l="l" r="r" t="t"/>
              <a:pathLst>
                <a:path extrusionOk="0" h="11019" w="17979">
                  <a:moveTo>
                    <a:pt x="9085" y="0"/>
                  </a:moveTo>
                  <a:cubicBezTo>
                    <a:pt x="8105" y="0"/>
                    <a:pt x="7142" y="127"/>
                    <a:pt x="6297" y="433"/>
                  </a:cubicBezTo>
                  <a:cubicBezTo>
                    <a:pt x="5564" y="997"/>
                    <a:pt x="4844" y="1574"/>
                    <a:pt x="4137" y="2162"/>
                  </a:cubicBezTo>
                  <a:cubicBezTo>
                    <a:pt x="3490" y="3046"/>
                    <a:pt x="2460" y="3785"/>
                    <a:pt x="1162" y="4268"/>
                  </a:cubicBezTo>
                  <a:cubicBezTo>
                    <a:pt x="782" y="4408"/>
                    <a:pt x="395" y="4526"/>
                    <a:pt x="1" y="4622"/>
                  </a:cubicBezTo>
                  <a:cubicBezTo>
                    <a:pt x="1487" y="7172"/>
                    <a:pt x="3445" y="9537"/>
                    <a:pt x="6125" y="11019"/>
                  </a:cubicBezTo>
                  <a:cubicBezTo>
                    <a:pt x="7185" y="10641"/>
                    <a:pt x="8215" y="10156"/>
                    <a:pt x="9225" y="9681"/>
                  </a:cubicBezTo>
                  <a:cubicBezTo>
                    <a:pt x="9563" y="9522"/>
                    <a:pt x="9902" y="9362"/>
                    <a:pt x="10243" y="9207"/>
                  </a:cubicBezTo>
                  <a:cubicBezTo>
                    <a:pt x="11467" y="6845"/>
                    <a:pt x="14446" y="5159"/>
                    <a:pt x="17978" y="4839"/>
                  </a:cubicBezTo>
                  <a:cubicBezTo>
                    <a:pt x="15956" y="3532"/>
                    <a:pt x="14055" y="2048"/>
                    <a:pt x="12297" y="402"/>
                  </a:cubicBezTo>
                  <a:cubicBezTo>
                    <a:pt x="11297" y="159"/>
                    <a:pt x="10180" y="0"/>
                    <a:pt x="90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70"/>
            <p:cNvSpPr/>
            <p:nvPr/>
          </p:nvSpPr>
          <p:spPr>
            <a:xfrm>
              <a:off x="7189085" y="5015108"/>
              <a:ext cx="457919" cy="111676"/>
            </a:xfrm>
            <a:custGeom>
              <a:rect b="b" l="l" r="r" t="t"/>
              <a:pathLst>
                <a:path extrusionOk="0" h="3837" w="15732">
                  <a:moveTo>
                    <a:pt x="15732" y="1"/>
                  </a:moveTo>
                  <a:cubicBezTo>
                    <a:pt x="14387" y="542"/>
                    <a:pt x="13027" y="1033"/>
                    <a:pt x="11651" y="1471"/>
                  </a:cubicBezTo>
                  <a:cubicBezTo>
                    <a:pt x="11332" y="1573"/>
                    <a:pt x="11012" y="1672"/>
                    <a:pt x="10691" y="1768"/>
                  </a:cubicBezTo>
                  <a:cubicBezTo>
                    <a:pt x="7185" y="2816"/>
                    <a:pt x="3598" y="3519"/>
                    <a:pt x="1" y="3837"/>
                  </a:cubicBezTo>
                  <a:lnTo>
                    <a:pt x="1713" y="3837"/>
                  </a:lnTo>
                  <a:cubicBezTo>
                    <a:pt x="6521" y="3131"/>
                    <a:pt x="11263" y="1804"/>
                    <a:pt x="1573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70"/>
            <p:cNvSpPr/>
            <p:nvPr/>
          </p:nvSpPr>
          <p:spPr>
            <a:xfrm>
              <a:off x="5612175" y="3681810"/>
              <a:ext cx="328187" cy="312704"/>
            </a:xfrm>
            <a:custGeom>
              <a:rect b="b" l="l" r="r" t="t"/>
              <a:pathLst>
                <a:path extrusionOk="0" h="10744" w="11275">
                  <a:moveTo>
                    <a:pt x="42" y="0"/>
                  </a:moveTo>
                  <a:cubicBezTo>
                    <a:pt x="18" y="941"/>
                    <a:pt x="5" y="1884"/>
                    <a:pt x="4" y="2825"/>
                  </a:cubicBezTo>
                  <a:cubicBezTo>
                    <a:pt x="1" y="5459"/>
                    <a:pt x="92" y="8126"/>
                    <a:pt x="448" y="10744"/>
                  </a:cubicBezTo>
                  <a:cubicBezTo>
                    <a:pt x="801" y="10265"/>
                    <a:pt x="1326" y="9928"/>
                    <a:pt x="1694" y="9734"/>
                  </a:cubicBezTo>
                  <a:cubicBezTo>
                    <a:pt x="2895" y="9100"/>
                    <a:pt x="4386" y="8778"/>
                    <a:pt x="6123" y="8778"/>
                  </a:cubicBezTo>
                  <a:cubicBezTo>
                    <a:pt x="6886" y="8781"/>
                    <a:pt x="7649" y="8836"/>
                    <a:pt x="8406" y="8943"/>
                  </a:cubicBezTo>
                  <a:cubicBezTo>
                    <a:pt x="9374" y="9078"/>
                    <a:pt x="10335" y="9276"/>
                    <a:pt x="11275" y="9480"/>
                  </a:cubicBezTo>
                  <a:cubicBezTo>
                    <a:pt x="10708" y="8189"/>
                    <a:pt x="10140" y="6903"/>
                    <a:pt x="9569" y="5620"/>
                  </a:cubicBezTo>
                  <a:cubicBezTo>
                    <a:pt x="9510" y="5488"/>
                    <a:pt x="9451" y="5358"/>
                    <a:pt x="9393" y="5226"/>
                  </a:cubicBezTo>
                  <a:cubicBezTo>
                    <a:pt x="9219" y="5161"/>
                    <a:pt x="9049" y="5092"/>
                    <a:pt x="8883" y="5017"/>
                  </a:cubicBezTo>
                  <a:cubicBezTo>
                    <a:pt x="7769" y="4514"/>
                    <a:pt x="6835" y="3779"/>
                    <a:pt x="5934" y="3061"/>
                  </a:cubicBezTo>
                  <a:cubicBezTo>
                    <a:pt x="5580" y="2980"/>
                    <a:pt x="5267" y="2729"/>
                    <a:pt x="5026" y="2347"/>
                  </a:cubicBezTo>
                  <a:cubicBezTo>
                    <a:pt x="4874" y="2232"/>
                    <a:pt x="4722" y="2119"/>
                    <a:pt x="4567" y="2010"/>
                  </a:cubicBezTo>
                  <a:lnTo>
                    <a:pt x="2222" y="705"/>
                  </a:lnTo>
                  <a:cubicBezTo>
                    <a:pt x="1518" y="407"/>
                    <a:pt x="787" y="172"/>
                    <a:pt x="4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70"/>
            <p:cNvSpPr/>
            <p:nvPr/>
          </p:nvSpPr>
          <p:spPr>
            <a:xfrm>
              <a:off x="6435136" y="4996831"/>
              <a:ext cx="500591" cy="130012"/>
            </a:xfrm>
            <a:custGeom>
              <a:rect b="b" l="l" r="r" t="t"/>
              <a:pathLst>
                <a:path extrusionOk="0" h="4467" w="17198">
                  <a:moveTo>
                    <a:pt x="1489" y="0"/>
                  </a:moveTo>
                  <a:cubicBezTo>
                    <a:pt x="937" y="268"/>
                    <a:pt x="432" y="627"/>
                    <a:pt x="0" y="1065"/>
                  </a:cubicBezTo>
                  <a:cubicBezTo>
                    <a:pt x="265" y="814"/>
                    <a:pt x="283" y="1006"/>
                    <a:pt x="824" y="743"/>
                  </a:cubicBezTo>
                  <a:cubicBezTo>
                    <a:pt x="4493" y="2607"/>
                    <a:pt x="8406" y="3818"/>
                    <a:pt x="12433" y="4466"/>
                  </a:cubicBezTo>
                  <a:lnTo>
                    <a:pt x="17197" y="4466"/>
                  </a:lnTo>
                  <a:cubicBezTo>
                    <a:pt x="15711" y="4330"/>
                    <a:pt x="14233" y="4123"/>
                    <a:pt x="12765" y="3841"/>
                  </a:cubicBezTo>
                  <a:cubicBezTo>
                    <a:pt x="12272" y="3746"/>
                    <a:pt x="11779" y="3643"/>
                    <a:pt x="11289" y="3531"/>
                  </a:cubicBezTo>
                  <a:cubicBezTo>
                    <a:pt x="8477" y="2893"/>
                    <a:pt x="5739" y="1972"/>
                    <a:pt x="3113" y="780"/>
                  </a:cubicBezTo>
                  <a:cubicBezTo>
                    <a:pt x="2568" y="533"/>
                    <a:pt x="2027" y="273"/>
                    <a:pt x="14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70"/>
            <p:cNvSpPr/>
            <p:nvPr/>
          </p:nvSpPr>
          <p:spPr>
            <a:xfrm>
              <a:off x="6284276" y="5050848"/>
              <a:ext cx="131653" cy="70347"/>
            </a:xfrm>
            <a:custGeom>
              <a:rect b="b" l="l" r="r" t="t"/>
              <a:pathLst>
                <a:path extrusionOk="0" h="2417" w="4523">
                  <a:moveTo>
                    <a:pt x="4522" y="0"/>
                  </a:moveTo>
                  <a:lnTo>
                    <a:pt x="4522" y="0"/>
                  </a:lnTo>
                  <a:cubicBezTo>
                    <a:pt x="4248" y="115"/>
                    <a:pt x="3977" y="234"/>
                    <a:pt x="3706" y="358"/>
                  </a:cubicBezTo>
                  <a:cubicBezTo>
                    <a:pt x="3699" y="373"/>
                    <a:pt x="3689" y="389"/>
                    <a:pt x="3682" y="404"/>
                  </a:cubicBezTo>
                  <a:lnTo>
                    <a:pt x="3654" y="383"/>
                  </a:lnTo>
                  <a:cubicBezTo>
                    <a:pt x="3287" y="550"/>
                    <a:pt x="2918" y="722"/>
                    <a:pt x="2556" y="893"/>
                  </a:cubicBezTo>
                  <a:cubicBezTo>
                    <a:pt x="1719" y="1287"/>
                    <a:pt x="870" y="1686"/>
                    <a:pt x="0" y="2028"/>
                  </a:cubicBezTo>
                  <a:cubicBezTo>
                    <a:pt x="462" y="2242"/>
                    <a:pt x="956" y="2416"/>
                    <a:pt x="1466" y="2416"/>
                  </a:cubicBezTo>
                  <a:cubicBezTo>
                    <a:pt x="1510" y="2416"/>
                    <a:pt x="1555" y="2415"/>
                    <a:pt x="1599" y="2412"/>
                  </a:cubicBezTo>
                  <a:cubicBezTo>
                    <a:pt x="2960" y="2308"/>
                    <a:pt x="3712" y="1078"/>
                    <a:pt x="452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70"/>
            <p:cNvSpPr/>
            <p:nvPr/>
          </p:nvSpPr>
          <p:spPr>
            <a:xfrm>
              <a:off x="5612932" y="2674772"/>
              <a:ext cx="138959" cy="340383"/>
            </a:xfrm>
            <a:custGeom>
              <a:rect b="b" l="l" r="r" t="t"/>
              <a:pathLst>
                <a:path extrusionOk="0" h="11695" w="4774">
                  <a:moveTo>
                    <a:pt x="4773" y="1"/>
                  </a:moveTo>
                  <a:cubicBezTo>
                    <a:pt x="4112" y="244"/>
                    <a:pt x="3456" y="505"/>
                    <a:pt x="2807" y="762"/>
                  </a:cubicBezTo>
                  <a:lnTo>
                    <a:pt x="2696" y="806"/>
                  </a:lnTo>
                  <a:cubicBezTo>
                    <a:pt x="2332" y="950"/>
                    <a:pt x="1968" y="1092"/>
                    <a:pt x="1608" y="1230"/>
                  </a:cubicBezTo>
                  <a:cubicBezTo>
                    <a:pt x="858" y="4605"/>
                    <a:pt x="321" y="8024"/>
                    <a:pt x="1" y="11466"/>
                  </a:cubicBezTo>
                  <a:cubicBezTo>
                    <a:pt x="224" y="11507"/>
                    <a:pt x="445" y="11549"/>
                    <a:pt x="667" y="11591"/>
                  </a:cubicBezTo>
                  <a:cubicBezTo>
                    <a:pt x="855" y="11625"/>
                    <a:pt x="1047" y="11661"/>
                    <a:pt x="1241" y="11695"/>
                  </a:cubicBezTo>
                  <a:cubicBezTo>
                    <a:pt x="1402" y="8253"/>
                    <a:pt x="2170" y="4876"/>
                    <a:pt x="3753" y="1789"/>
                  </a:cubicBezTo>
                  <a:cubicBezTo>
                    <a:pt x="4066" y="1177"/>
                    <a:pt x="4410" y="583"/>
                    <a:pt x="4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70"/>
            <p:cNvSpPr/>
            <p:nvPr/>
          </p:nvSpPr>
          <p:spPr>
            <a:xfrm>
              <a:off x="6330818" y="5033357"/>
              <a:ext cx="99169" cy="87722"/>
            </a:xfrm>
            <a:custGeom>
              <a:rect b="b" l="l" r="r" t="t"/>
              <a:pathLst>
                <a:path extrusionOk="0" h="3014" w="3407">
                  <a:moveTo>
                    <a:pt x="3406" y="1"/>
                  </a:moveTo>
                  <a:cubicBezTo>
                    <a:pt x="3239" y="188"/>
                    <a:pt x="3079" y="392"/>
                    <a:pt x="2922" y="601"/>
                  </a:cubicBezTo>
                  <a:cubicBezTo>
                    <a:pt x="2113" y="1679"/>
                    <a:pt x="1361" y="2909"/>
                    <a:pt x="0" y="3013"/>
                  </a:cubicBezTo>
                  <a:cubicBezTo>
                    <a:pt x="1643" y="2917"/>
                    <a:pt x="2394" y="1179"/>
                    <a:pt x="340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70"/>
            <p:cNvSpPr/>
            <p:nvPr/>
          </p:nvSpPr>
          <p:spPr>
            <a:xfrm>
              <a:off x="5605160" y="3025537"/>
              <a:ext cx="44680" cy="90138"/>
            </a:xfrm>
            <a:custGeom>
              <a:rect b="b" l="l" r="r" t="t"/>
              <a:pathLst>
                <a:path extrusionOk="0" h="3097" w="1535">
                  <a:moveTo>
                    <a:pt x="214" y="0"/>
                  </a:moveTo>
                  <a:cubicBezTo>
                    <a:pt x="124" y="1030"/>
                    <a:pt x="51" y="2062"/>
                    <a:pt x="0" y="3096"/>
                  </a:cubicBezTo>
                  <a:cubicBezTo>
                    <a:pt x="509" y="3052"/>
                    <a:pt x="1022" y="3019"/>
                    <a:pt x="1534" y="3002"/>
                  </a:cubicBezTo>
                  <a:cubicBezTo>
                    <a:pt x="1478" y="2079"/>
                    <a:pt x="1463" y="1157"/>
                    <a:pt x="1486" y="234"/>
                  </a:cubicBezTo>
                  <a:cubicBezTo>
                    <a:pt x="1280" y="198"/>
                    <a:pt x="1074" y="161"/>
                    <a:pt x="872" y="124"/>
                  </a:cubicBezTo>
                  <a:cubicBezTo>
                    <a:pt x="653" y="84"/>
                    <a:pt x="433" y="42"/>
                    <a:pt x="2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70"/>
            <p:cNvSpPr/>
            <p:nvPr/>
          </p:nvSpPr>
          <p:spPr>
            <a:xfrm>
              <a:off x="5607081" y="3413468"/>
              <a:ext cx="145072" cy="129605"/>
            </a:xfrm>
            <a:custGeom>
              <a:rect b="b" l="l" r="r" t="t"/>
              <a:pathLst>
                <a:path extrusionOk="0" h="4453" w="4984">
                  <a:moveTo>
                    <a:pt x="1" y="0"/>
                  </a:moveTo>
                  <a:lnTo>
                    <a:pt x="1" y="0"/>
                  </a:lnTo>
                  <a:cubicBezTo>
                    <a:pt x="97" y="1489"/>
                    <a:pt x="228" y="2974"/>
                    <a:pt x="397" y="4452"/>
                  </a:cubicBezTo>
                  <a:cubicBezTo>
                    <a:pt x="563" y="4413"/>
                    <a:pt x="728" y="4375"/>
                    <a:pt x="894" y="4341"/>
                  </a:cubicBezTo>
                  <a:cubicBezTo>
                    <a:pt x="2233" y="4059"/>
                    <a:pt x="3604" y="3961"/>
                    <a:pt x="4984" y="3957"/>
                  </a:cubicBezTo>
                  <a:cubicBezTo>
                    <a:pt x="4622" y="3039"/>
                    <a:pt x="4279" y="2115"/>
                    <a:pt x="3954" y="1186"/>
                  </a:cubicBezTo>
                  <a:cubicBezTo>
                    <a:pt x="3180" y="1064"/>
                    <a:pt x="2416" y="841"/>
                    <a:pt x="1750" y="443"/>
                  </a:cubicBezTo>
                  <a:cubicBezTo>
                    <a:pt x="1140" y="378"/>
                    <a:pt x="561" y="207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70"/>
            <p:cNvSpPr/>
            <p:nvPr/>
          </p:nvSpPr>
          <p:spPr>
            <a:xfrm>
              <a:off x="5600474" y="3130021"/>
              <a:ext cx="107843" cy="280048"/>
            </a:xfrm>
            <a:custGeom>
              <a:rect b="b" l="l" r="r" t="t"/>
              <a:pathLst>
                <a:path extrusionOk="0" h="9622" w="3705">
                  <a:moveTo>
                    <a:pt x="1737" y="0"/>
                  </a:moveTo>
                  <a:cubicBezTo>
                    <a:pt x="1201" y="19"/>
                    <a:pt x="667" y="53"/>
                    <a:pt x="133" y="101"/>
                  </a:cubicBezTo>
                  <a:cubicBezTo>
                    <a:pt x="0" y="3103"/>
                    <a:pt x="20" y="6109"/>
                    <a:pt x="190" y="9109"/>
                  </a:cubicBezTo>
                  <a:cubicBezTo>
                    <a:pt x="779" y="9337"/>
                    <a:pt x="1367" y="9521"/>
                    <a:pt x="1997" y="9590"/>
                  </a:cubicBezTo>
                  <a:lnTo>
                    <a:pt x="2009" y="9552"/>
                  </a:lnTo>
                  <a:cubicBezTo>
                    <a:pt x="2037" y="9569"/>
                    <a:pt x="2065" y="9584"/>
                    <a:pt x="2093" y="9601"/>
                  </a:cubicBezTo>
                  <a:cubicBezTo>
                    <a:pt x="2244" y="9615"/>
                    <a:pt x="2395" y="9621"/>
                    <a:pt x="2544" y="9621"/>
                  </a:cubicBezTo>
                  <a:cubicBezTo>
                    <a:pt x="2937" y="9621"/>
                    <a:pt x="3323" y="9576"/>
                    <a:pt x="3705" y="9499"/>
                  </a:cubicBezTo>
                  <a:cubicBezTo>
                    <a:pt x="3313" y="8276"/>
                    <a:pt x="2961" y="7042"/>
                    <a:pt x="2664" y="5791"/>
                  </a:cubicBezTo>
                  <a:cubicBezTo>
                    <a:pt x="2212" y="3897"/>
                    <a:pt x="1890" y="1952"/>
                    <a:pt x="173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70"/>
            <p:cNvSpPr/>
            <p:nvPr/>
          </p:nvSpPr>
          <p:spPr>
            <a:xfrm>
              <a:off x="5613834" y="3545777"/>
              <a:ext cx="181078" cy="152830"/>
            </a:xfrm>
            <a:custGeom>
              <a:rect b="b" l="l" r="r" t="t"/>
              <a:pathLst>
                <a:path extrusionOk="0" h="5251" w="6221">
                  <a:moveTo>
                    <a:pt x="4883" y="0"/>
                  </a:moveTo>
                  <a:cubicBezTo>
                    <a:pt x="3481" y="0"/>
                    <a:pt x="2085" y="94"/>
                    <a:pt x="731" y="377"/>
                  </a:cubicBezTo>
                  <a:cubicBezTo>
                    <a:pt x="540" y="417"/>
                    <a:pt x="349" y="460"/>
                    <a:pt x="159" y="508"/>
                  </a:cubicBezTo>
                  <a:cubicBezTo>
                    <a:pt x="91" y="1697"/>
                    <a:pt x="38" y="2888"/>
                    <a:pt x="1" y="4080"/>
                  </a:cubicBezTo>
                  <a:cubicBezTo>
                    <a:pt x="1136" y="4337"/>
                    <a:pt x="2227" y="4731"/>
                    <a:pt x="3227" y="5250"/>
                  </a:cubicBezTo>
                  <a:cubicBezTo>
                    <a:pt x="3396" y="5221"/>
                    <a:pt x="3563" y="5176"/>
                    <a:pt x="3724" y="5115"/>
                  </a:cubicBezTo>
                  <a:cubicBezTo>
                    <a:pt x="4029" y="4999"/>
                    <a:pt x="4311" y="4827"/>
                    <a:pt x="4554" y="4608"/>
                  </a:cubicBezTo>
                  <a:cubicBezTo>
                    <a:pt x="4588" y="4444"/>
                    <a:pt x="4647" y="4284"/>
                    <a:pt x="4727" y="4137"/>
                  </a:cubicBezTo>
                  <a:cubicBezTo>
                    <a:pt x="5052" y="3563"/>
                    <a:pt x="5609" y="3183"/>
                    <a:pt x="6221" y="2953"/>
                  </a:cubicBezTo>
                  <a:cubicBezTo>
                    <a:pt x="5795" y="1973"/>
                    <a:pt x="5385" y="988"/>
                    <a:pt x="4986" y="1"/>
                  </a:cubicBezTo>
                  <a:cubicBezTo>
                    <a:pt x="4951" y="1"/>
                    <a:pt x="4917" y="0"/>
                    <a:pt x="48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70"/>
            <p:cNvSpPr/>
            <p:nvPr/>
          </p:nvSpPr>
          <p:spPr>
            <a:xfrm>
              <a:off x="7916198" y="1395520"/>
              <a:ext cx="670258" cy="755013"/>
            </a:xfrm>
            <a:custGeom>
              <a:rect b="b" l="l" r="r" t="t"/>
              <a:pathLst>
                <a:path extrusionOk="0" h="25941" w="23027">
                  <a:moveTo>
                    <a:pt x="5609" y="1"/>
                  </a:moveTo>
                  <a:cubicBezTo>
                    <a:pt x="4008" y="1"/>
                    <a:pt x="2440" y="391"/>
                    <a:pt x="1419" y="1464"/>
                  </a:cubicBezTo>
                  <a:cubicBezTo>
                    <a:pt x="1" y="2955"/>
                    <a:pt x="177" y="5261"/>
                    <a:pt x="1128" y="7029"/>
                  </a:cubicBezTo>
                  <a:cubicBezTo>
                    <a:pt x="3552" y="11536"/>
                    <a:pt x="9845" y="13458"/>
                    <a:pt x="12360" y="17924"/>
                  </a:cubicBezTo>
                  <a:cubicBezTo>
                    <a:pt x="13331" y="19646"/>
                    <a:pt x="13656" y="21626"/>
                    <a:pt x="14685" y="23321"/>
                  </a:cubicBezTo>
                  <a:cubicBezTo>
                    <a:pt x="15537" y="24725"/>
                    <a:pt x="17178" y="25940"/>
                    <a:pt x="18856" y="25940"/>
                  </a:cubicBezTo>
                  <a:cubicBezTo>
                    <a:pt x="19202" y="25940"/>
                    <a:pt x="19550" y="25889"/>
                    <a:pt x="19893" y="25776"/>
                  </a:cubicBezTo>
                  <a:cubicBezTo>
                    <a:pt x="21884" y="25121"/>
                    <a:pt x="22546" y="22886"/>
                    <a:pt x="22690" y="20968"/>
                  </a:cubicBezTo>
                  <a:cubicBezTo>
                    <a:pt x="23026" y="16460"/>
                    <a:pt x="22028" y="11813"/>
                    <a:pt x="19430" y="7956"/>
                  </a:cubicBezTo>
                  <a:cubicBezTo>
                    <a:pt x="16833" y="4102"/>
                    <a:pt x="12566" y="1108"/>
                    <a:pt x="7688" y="201"/>
                  </a:cubicBezTo>
                  <a:cubicBezTo>
                    <a:pt x="7018" y="76"/>
                    <a:pt x="6310" y="1"/>
                    <a:pt x="56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70"/>
            <p:cNvSpPr/>
            <p:nvPr/>
          </p:nvSpPr>
          <p:spPr>
            <a:xfrm>
              <a:off x="8208486" y="4593357"/>
              <a:ext cx="389487" cy="396730"/>
            </a:xfrm>
            <a:custGeom>
              <a:rect b="b" l="l" r="r" t="t"/>
              <a:pathLst>
                <a:path extrusionOk="0" h="13631" w="13381">
                  <a:moveTo>
                    <a:pt x="9607" y="1"/>
                  </a:moveTo>
                  <a:cubicBezTo>
                    <a:pt x="8509" y="1"/>
                    <a:pt x="7429" y="371"/>
                    <a:pt x="6459" y="855"/>
                  </a:cubicBezTo>
                  <a:cubicBezTo>
                    <a:pt x="3636" y="2264"/>
                    <a:pt x="1464" y="4713"/>
                    <a:pt x="552" y="7518"/>
                  </a:cubicBezTo>
                  <a:cubicBezTo>
                    <a:pt x="157" y="8733"/>
                    <a:pt x="1" y="10078"/>
                    <a:pt x="555" y="11241"/>
                  </a:cubicBezTo>
                  <a:cubicBezTo>
                    <a:pt x="1281" y="12761"/>
                    <a:pt x="3149" y="13631"/>
                    <a:pt x="4986" y="13631"/>
                  </a:cubicBezTo>
                  <a:cubicBezTo>
                    <a:pt x="5281" y="13631"/>
                    <a:pt x="5574" y="13608"/>
                    <a:pt x="5862" y="13563"/>
                  </a:cubicBezTo>
                  <a:cubicBezTo>
                    <a:pt x="7947" y="13233"/>
                    <a:pt x="9710" y="11895"/>
                    <a:pt x="10887" y="10298"/>
                  </a:cubicBezTo>
                  <a:cubicBezTo>
                    <a:pt x="12065" y="8700"/>
                    <a:pt x="12738" y="6849"/>
                    <a:pt x="13381" y="5016"/>
                  </a:cubicBezTo>
                  <a:lnTo>
                    <a:pt x="12853" y="1990"/>
                  </a:lnTo>
                  <a:cubicBezTo>
                    <a:pt x="12537" y="886"/>
                    <a:pt x="11302" y="141"/>
                    <a:pt x="10054" y="22"/>
                  </a:cubicBezTo>
                  <a:cubicBezTo>
                    <a:pt x="9905" y="8"/>
                    <a:pt x="9756" y="1"/>
                    <a:pt x="960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70"/>
            <p:cNvSpPr/>
            <p:nvPr/>
          </p:nvSpPr>
          <p:spPr>
            <a:xfrm>
              <a:off x="7396411" y="4895082"/>
              <a:ext cx="720090" cy="231763"/>
            </a:xfrm>
            <a:custGeom>
              <a:rect b="b" l="l" r="r" t="t"/>
              <a:pathLst>
                <a:path extrusionOk="0" h="7963" w="24739">
                  <a:moveTo>
                    <a:pt x="21596" y="0"/>
                  </a:moveTo>
                  <a:cubicBezTo>
                    <a:pt x="19955" y="0"/>
                    <a:pt x="18558" y="1397"/>
                    <a:pt x="17273" y="2460"/>
                  </a:cubicBezTo>
                  <a:cubicBezTo>
                    <a:pt x="12974" y="6021"/>
                    <a:pt x="6764" y="6679"/>
                    <a:pt x="1061" y="7730"/>
                  </a:cubicBezTo>
                  <a:cubicBezTo>
                    <a:pt x="706" y="7795"/>
                    <a:pt x="347" y="7865"/>
                    <a:pt x="0" y="7962"/>
                  </a:cubicBezTo>
                  <a:lnTo>
                    <a:pt x="22668" y="7962"/>
                  </a:lnTo>
                  <a:cubicBezTo>
                    <a:pt x="23642" y="6840"/>
                    <a:pt x="24315" y="5527"/>
                    <a:pt x="24509" y="4114"/>
                  </a:cubicBezTo>
                  <a:cubicBezTo>
                    <a:pt x="24738" y="2450"/>
                    <a:pt x="23973" y="422"/>
                    <a:pt x="22170" y="58"/>
                  </a:cubicBezTo>
                  <a:cubicBezTo>
                    <a:pt x="21975" y="19"/>
                    <a:pt x="21784" y="0"/>
                    <a:pt x="215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70"/>
            <p:cNvSpPr/>
            <p:nvPr/>
          </p:nvSpPr>
          <p:spPr>
            <a:xfrm>
              <a:off x="5910373" y="1224038"/>
              <a:ext cx="733276" cy="451273"/>
            </a:xfrm>
            <a:custGeom>
              <a:rect b="b" l="l" r="r" t="t"/>
              <a:pathLst>
                <a:path extrusionOk="0" h="15505" w="25192">
                  <a:moveTo>
                    <a:pt x="21178" y="1"/>
                  </a:moveTo>
                  <a:cubicBezTo>
                    <a:pt x="17599" y="1"/>
                    <a:pt x="14309" y="1904"/>
                    <a:pt x="11303" y="3735"/>
                  </a:cubicBezTo>
                  <a:cubicBezTo>
                    <a:pt x="8857" y="5223"/>
                    <a:pt x="6396" y="6724"/>
                    <a:pt x="4320" y="8619"/>
                  </a:cubicBezTo>
                  <a:cubicBezTo>
                    <a:pt x="2244" y="10514"/>
                    <a:pt x="556" y="12852"/>
                    <a:pt x="1" y="15474"/>
                  </a:cubicBezTo>
                  <a:cubicBezTo>
                    <a:pt x="118" y="15495"/>
                    <a:pt x="235" y="15505"/>
                    <a:pt x="351" y="15505"/>
                  </a:cubicBezTo>
                  <a:cubicBezTo>
                    <a:pt x="1304" y="15505"/>
                    <a:pt x="2189" y="14830"/>
                    <a:pt x="2660" y="14047"/>
                  </a:cubicBezTo>
                  <a:cubicBezTo>
                    <a:pt x="3188" y="13167"/>
                    <a:pt x="3355" y="12152"/>
                    <a:pt x="3727" y="11209"/>
                  </a:cubicBezTo>
                  <a:cubicBezTo>
                    <a:pt x="4925" y="8173"/>
                    <a:pt x="8184" y="6136"/>
                    <a:pt x="11583" y="5198"/>
                  </a:cubicBezTo>
                  <a:cubicBezTo>
                    <a:pt x="14983" y="4260"/>
                    <a:pt x="18590" y="4226"/>
                    <a:pt x="22131" y="3969"/>
                  </a:cubicBezTo>
                  <a:cubicBezTo>
                    <a:pt x="23145" y="3896"/>
                    <a:pt x="24324" y="3707"/>
                    <a:pt x="24794" y="2887"/>
                  </a:cubicBezTo>
                  <a:cubicBezTo>
                    <a:pt x="25192" y="2190"/>
                    <a:pt x="24854" y="1286"/>
                    <a:pt x="24201" y="772"/>
                  </a:cubicBezTo>
                  <a:cubicBezTo>
                    <a:pt x="23546" y="260"/>
                    <a:pt x="22655" y="72"/>
                    <a:pt x="21791" y="20"/>
                  </a:cubicBezTo>
                  <a:cubicBezTo>
                    <a:pt x="21586" y="7"/>
                    <a:pt x="21381" y="1"/>
                    <a:pt x="21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70"/>
            <p:cNvSpPr/>
            <p:nvPr/>
          </p:nvSpPr>
          <p:spPr>
            <a:xfrm>
              <a:off x="6663856" y="1266850"/>
              <a:ext cx="159305" cy="88654"/>
            </a:xfrm>
            <a:custGeom>
              <a:rect b="b" l="l" r="r" t="t"/>
              <a:pathLst>
                <a:path extrusionOk="0" h="3046" w="5473">
                  <a:moveTo>
                    <a:pt x="3779" y="0"/>
                  </a:moveTo>
                  <a:cubicBezTo>
                    <a:pt x="3283" y="0"/>
                    <a:pt x="2787" y="33"/>
                    <a:pt x="2296" y="100"/>
                  </a:cubicBezTo>
                  <a:cubicBezTo>
                    <a:pt x="1502" y="207"/>
                    <a:pt x="608" y="488"/>
                    <a:pt x="331" y="1173"/>
                  </a:cubicBezTo>
                  <a:cubicBezTo>
                    <a:pt x="0" y="1992"/>
                    <a:pt x="851" y="2900"/>
                    <a:pt x="1802" y="3024"/>
                  </a:cubicBezTo>
                  <a:cubicBezTo>
                    <a:pt x="1914" y="3039"/>
                    <a:pt x="2025" y="3046"/>
                    <a:pt x="2136" y="3046"/>
                  </a:cubicBezTo>
                  <a:cubicBezTo>
                    <a:pt x="2969" y="3046"/>
                    <a:pt x="3776" y="2651"/>
                    <a:pt x="4454" y="2187"/>
                  </a:cubicBezTo>
                  <a:cubicBezTo>
                    <a:pt x="4793" y="1954"/>
                    <a:pt x="5126" y="1690"/>
                    <a:pt x="5299" y="1338"/>
                  </a:cubicBezTo>
                  <a:cubicBezTo>
                    <a:pt x="5472" y="985"/>
                    <a:pt x="5445" y="526"/>
                    <a:pt x="5130" y="266"/>
                  </a:cubicBezTo>
                  <a:cubicBezTo>
                    <a:pt x="4879" y="58"/>
                    <a:pt x="4514" y="19"/>
                    <a:pt x="4175" y="7"/>
                  </a:cubicBezTo>
                  <a:cubicBezTo>
                    <a:pt x="4043" y="2"/>
                    <a:pt x="3911" y="0"/>
                    <a:pt x="377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70"/>
            <p:cNvSpPr/>
            <p:nvPr/>
          </p:nvSpPr>
          <p:spPr>
            <a:xfrm>
              <a:off x="5771359" y="1806619"/>
              <a:ext cx="209516" cy="313053"/>
            </a:xfrm>
            <a:custGeom>
              <a:rect b="b" l="l" r="r" t="t"/>
              <a:pathLst>
                <a:path extrusionOk="0" h="10756" w="7198">
                  <a:moveTo>
                    <a:pt x="5099" y="1"/>
                  </a:moveTo>
                  <a:cubicBezTo>
                    <a:pt x="4684" y="1"/>
                    <a:pt x="4260" y="101"/>
                    <a:pt x="3894" y="279"/>
                  </a:cubicBezTo>
                  <a:cubicBezTo>
                    <a:pt x="3151" y="638"/>
                    <a:pt x="2608" y="1261"/>
                    <a:pt x="2162" y="1908"/>
                  </a:cubicBezTo>
                  <a:cubicBezTo>
                    <a:pt x="586" y="4197"/>
                    <a:pt x="1" y="7032"/>
                    <a:pt x="557" y="9685"/>
                  </a:cubicBezTo>
                  <a:cubicBezTo>
                    <a:pt x="634" y="10050"/>
                    <a:pt x="758" y="10450"/>
                    <a:pt x="1108" y="10645"/>
                  </a:cubicBezTo>
                  <a:cubicBezTo>
                    <a:pt x="1247" y="10722"/>
                    <a:pt x="1396" y="10755"/>
                    <a:pt x="1548" y="10755"/>
                  </a:cubicBezTo>
                  <a:cubicBezTo>
                    <a:pt x="1983" y="10755"/>
                    <a:pt x="2447" y="10485"/>
                    <a:pt x="2797" y="10205"/>
                  </a:cubicBezTo>
                  <a:cubicBezTo>
                    <a:pt x="5086" y="8375"/>
                    <a:pt x="6622" y="5787"/>
                    <a:pt x="7048" y="3045"/>
                  </a:cubicBezTo>
                  <a:cubicBezTo>
                    <a:pt x="7198" y="2078"/>
                    <a:pt x="7136" y="935"/>
                    <a:pt x="6280" y="341"/>
                  </a:cubicBezTo>
                  <a:cubicBezTo>
                    <a:pt x="5942" y="106"/>
                    <a:pt x="5525" y="1"/>
                    <a:pt x="50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70"/>
            <p:cNvSpPr/>
            <p:nvPr/>
          </p:nvSpPr>
          <p:spPr>
            <a:xfrm>
              <a:off x="8464654" y="2202641"/>
              <a:ext cx="144140" cy="233015"/>
            </a:xfrm>
            <a:custGeom>
              <a:rect b="b" l="l" r="r" t="t"/>
              <a:pathLst>
                <a:path extrusionOk="0" h="8006" w="4952">
                  <a:moveTo>
                    <a:pt x="939" y="1"/>
                  </a:moveTo>
                  <a:cubicBezTo>
                    <a:pt x="929" y="1"/>
                    <a:pt x="919" y="1"/>
                    <a:pt x="909" y="1"/>
                  </a:cubicBezTo>
                  <a:cubicBezTo>
                    <a:pt x="0" y="2193"/>
                    <a:pt x="53" y="4701"/>
                    <a:pt x="1053" y="6859"/>
                  </a:cubicBezTo>
                  <a:cubicBezTo>
                    <a:pt x="1295" y="7380"/>
                    <a:pt x="1686" y="7945"/>
                    <a:pt x="2305" y="8001"/>
                  </a:cubicBezTo>
                  <a:cubicBezTo>
                    <a:pt x="2340" y="8004"/>
                    <a:pt x="2375" y="8006"/>
                    <a:pt x="2408" y="8006"/>
                  </a:cubicBezTo>
                  <a:cubicBezTo>
                    <a:pt x="3183" y="8006"/>
                    <a:pt x="3672" y="7191"/>
                    <a:pt x="3946" y="6506"/>
                  </a:cubicBezTo>
                  <a:cubicBezTo>
                    <a:pt x="4445" y="5266"/>
                    <a:pt x="4951" y="3939"/>
                    <a:pt x="4621" y="2653"/>
                  </a:cubicBezTo>
                  <a:cubicBezTo>
                    <a:pt x="4240" y="1160"/>
                    <a:pt x="2630" y="1"/>
                    <a:pt x="9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70"/>
            <p:cNvSpPr/>
            <p:nvPr/>
          </p:nvSpPr>
          <p:spPr>
            <a:xfrm>
              <a:off x="8515852" y="2461379"/>
              <a:ext cx="60136" cy="88072"/>
            </a:xfrm>
            <a:custGeom>
              <a:rect b="b" l="l" r="r" t="t"/>
              <a:pathLst>
                <a:path extrusionOk="0" h="3026" w="2066">
                  <a:moveTo>
                    <a:pt x="1020" y="1"/>
                  </a:moveTo>
                  <a:cubicBezTo>
                    <a:pt x="989" y="1"/>
                    <a:pt x="958" y="2"/>
                    <a:pt x="927" y="6"/>
                  </a:cubicBezTo>
                  <a:cubicBezTo>
                    <a:pt x="180" y="91"/>
                    <a:pt x="0" y="992"/>
                    <a:pt x="12" y="1676"/>
                  </a:cubicBezTo>
                  <a:cubicBezTo>
                    <a:pt x="19" y="1990"/>
                    <a:pt x="28" y="2319"/>
                    <a:pt x="187" y="2599"/>
                  </a:cubicBezTo>
                  <a:cubicBezTo>
                    <a:pt x="321" y="2835"/>
                    <a:pt x="597" y="3025"/>
                    <a:pt x="882" y="3025"/>
                  </a:cubicBezTo>
                  <a:cubicBezTo>
                    <a:pt x="933" y="3025"/>
                    <a:pt x="985" y="3019"/>
                    <a:pt x="1036" y="3006"/>
                  </a:cubicBezTo>
                  <a:cubicBezTo>
                    <a:pt x="1367" y="2921"/>
                    <a:pt x="1536" y="2594"/>
                    <a:pt x="1664" y="2303"/>
                  </a:cubicBezTo>
                  <a:cubicBezTo>
                    <a:pt x="1862" y="1853"/>
                    <a:pt x="2065" y="1376"/>
                    <a:pt x="1992" y="896"/>
                  </a:cubicBezTo>
                  <a:cubicBezTo>
                    <a:pt x="1922" y="443"/>
                    <a:pt x="1511" y="1"/>
                    <a:pt x="102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70"/>
            <p:cNvSpPr/>
            <p:nvPr/>
          </p:nvSpPr>
          <p:spPr>
            <a:xfrm>
              <a:off x="7254051" y="1228694"/>
              <a:ext cx="668454" cy="303973"/>
            </a:xfrm>
            <a:custGeom>
              <a:rect b="b" l="l" r="r" t="t"/>
              <a:pathLst>
                <a:path extrusionOk="0" h="10444" w="22965">
                  <a:moveTo>
                    <a:pt x="2792" y="1"/>
                  </a:moveTo>
                  <a:cubicBezTo>
                    <a:pt x="1795" y="1"/>
                    <a:pt x="829" y="207"/>
                    <a:pt x="1" y="717"/>
                  </a:cubicBezTo>
                  <a:cubicBezTo>
                    <a:pt x="4027" y="1953"/>
                    <a:pt x="7789" y="3896"/>
                    <a:pt x="11014" y="6406"/>
                  </a:cubicBezTo>
                  <a:cubicBezTo>
                    <a:pt x="12300" y="7410"/>
                    <a:pt x="13512" y="8510"/>
                    <a:pt x="14952" y="9326"/>
                  </a:cubicBezTo>
                  <a:cubicBezTo>
                    <a:pt x="16107" y="9981"/>
                    <a:pt x="17452" y="10444"/>
                    <a:pt x="18798" y="10444"/>
                  </a:cubicBezTo>
                  <a:cubicBezTo>
                    <a:pt x="19129" y="10444"/>
                    <a:pt x="19461" y="10416"/>
                    <a:pt x="19790" y="10356"/>
                  </a:cubicBezTo>
                  <a:cubicBezTo>
                    <a:pt x="21454" y="10049"/>
                    <a:pt x="22952" y="8741"/>
                    <a:pt x="22959" y="7201"/>
                  </a:cubicBezTo>
                  <a:cubicBezTo>
                    <a:pt x="22965" y="5270"/>
                    <a:pt x="20782" y="3892"/>
                    <a:pt x="18689" y="3533"/>
                  </a:cubicBezTo>
                  <a:cubicBezTo>
                    <a:pt x="16598" y="3174"/>
                    <a:pt x="14413" y="3465"/>
                    <a:pt x="12336" y="3047"/>
                  </a:cubicBezTo>
                  <a:cubicBezTo>
                    <a:pt x="10195" y="2617"/>
                    <a:pt x="8326" y="1473"/>
                    <a:pt x="6303" y="707"/>
                  </a:cubicBezTo>
                  <a:cubicBezTo>
                    <a:pt x="5205" y="291"/>
                    <a:pt x="3976" y="1"/>
                    <a:pt x="279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70"/>
            <p:cNvSpPr/>
            <p:nvPr/>
          </p:nvSpPr>
          <p:spPr>
            <a:xfrm>
              <a:off x="7931217" y="1318103"/>
              <a:ext cx="149467" cy="77216"/>
            </a:xfrm>
            <a:custGeom>
              <a:rect b="b" l="l" r="r" t="t"/>
              <a:pathLst>
                <a:path extrusionOk="0" h="2653" w="5135">
                  <a:moveTo>
                    <a:pt x="1104" y="0"/>
                  </a:moveTo>
                  <a:cubicBezTo>
                    <a:pt x="760" y="0"/>
                    <a:pt x="429" y="76"/>
                    <a:pt x="234" y="320"/>
                  </a:cubicBezTo>
                  <a:cubicBezTo>
                    <a:pt x="0" y="613"/>
                    <a:pt x="85" y="1042"/>
                    <a:pt x="325" y="1333"/>
                  </a:cubicBezTo>
                  <a:cubicBezTo>
                    <a:pt x="565" y="1624"/>
                    <a:pt x="926" y="1807"/>
                    <a:pt x="1276" y="1981"/>
                  </a:cubicBezTo>
                  <a:cubicBezTo>
                    <a:pt x="1937" y="2313"/>
                    <a:pt x="2642" y="2652"/>
                    <a:pt x="3389" y="2652"/>
                  </a:cubicBezTo>
                  <a:cubicBezTo>
                    <a:pt x="3434" y="2652"/>
                    <a:pt x="3480" y="2651"/>
                    <a:pt x="3525" y="2649"/>
                  </a:cubicBezTo>
                  <a:cubicBezTo>
                    <a:pt x="4322" y="2604"/>
                    <a:pt x="5135" y="1968"/>
                    <a:pt x="4988" y="1255"/>
                  </a:cubicBezTo>
                  <a:cubicBezTo>
                    <a:pt x="3960" y="649"/>
                    <a:pt x="2796" y="234"/>
                    <a:pt x="1588" y="42"/>
                  </a:cubicBezTo>
                  <a:cubicBezTo>
                    <a:pt x="1433" y="17"/>
                    <a:pt x="1267" y="0"/>
                    <a:pt x="110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70"/>
            <p:cNvSpPr/>
            <p:nvPr/>
          </p:nvSpPr>
          <p:spPr>
            <a:xfrm>
              <a:off x="8071278" y="2540746"/>
              <a:ext cx="191236" cy="130041"/>
            </a:xfrm>
            <a:custGeom>
              <a:rect b="b" l="l" r="r" t="t"/>
              <a:pathLst>
                <a:path extrusionOk="0" h="4468" w="6570">
                  <a:moveTo>
                    <a:pt x="6311" y="0"/>
                  </a:moveTo>
                  <a:cubicBezTo>
                    <a:pt x="6179" y="0"/>
                    <a:pt x="6049" y="2"/>
                    <a:pt x="5918" y="3"/>
                  </a:cubicBezTo>
                  <a:cubicBezTo>
                    <a:pt x="4684" y="62"/>
                    <a:pt x="3462" y="301"/>
                    <a:pt x="2326" y="714"/>
                  </a:cubicBezTo>
                  <a:cubicBezTo>
                    <a:pt x="1210" y="1121"/>
                    <a:pt x="307" y="1839"/>
                    <a:pt x="78" y="2504"/>
                  </a:cubicBezTo>
                  <a:cubicBezTo>
                    <a:pt x="1" y="2730"/>
                    <a:pt x="1" y="2946"/>
                    <a:pt x="80" y="3165"/>
                  </a:cubicBezTo>
                  <a:cubicBezTo>
                    <a:pt x="263" y="3672"/>
                    <a:pt x="905" y="4123"/>
                    <a:pt x="1715" y="4315"/>
                  </a:cubicBezTo>
                  <a:cubicBezTo>
                    <a:pt x="2226" y="4436"/>
                    <a:pt x="2767" y="4462"/>
                    <a:pt x="3307" y="4462"/>
                  </a:cubicBezTo>
                  <a:cubicBezTo>
                    <a:pt x="3520" y="4462"/>
                    <a:pt x="3732" y="4458"/>
                    <a:pt x="3942" y="4454"/>
                  </a:cubicBezTo>
                  <a:lnTo>
                    <a:pt x="4139" y="4451"/>
                  </a:lnTo>
                  <a:cubicBezTo>
                    <a:pt x="4430" y="4446"/>
                    <a:pt x="4719" y="4443"/>
                    <a:pt x="5010" y="4443"/>
                  </a:cubicBezTo>
                  <a:cubicBezTo>
                    <a:pt x="5531" y="4443"/>
                    <a:pt x="6051" y="4453"/>
                    <a:pt x="6569" y="4468"/>
                  </a:cubicBezTo>
                  <a:cubicBezTo>
                    <a:pt x="6548" y="4014"/>
                    <a:pt x="6526" y="3561"/>
                    <a:pt x="6503" y="3109"/>
                  </a:cubicBezTo>
                  <a:cubicBezTo>
                    <a:pt x="6449" y="2075"/>
                    <a:pt x="6384" y="1039"/>
                    <a:pt x="63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70"/>
            <p:cNvSpPr/>
            <p:nvPr/>
          </p:nvSpPr>
          <p:spPr>
            <a:xfrm>
              <a:off x="8072296" y="1883833"/>
              <a:ext cx="10566" cy="16532"/>
            </a:xfrm>
            <a:custGeom>
              <a:rect b="b" l="l" r="r" t="t"/>
              <a:pathLst>
                <a:path extrusionOk="0" h="568" w="363">
                  <a:moveTo>
                    <a:pt x="0" y="1"/>
                  </a:moveTo>
                  <a:lnTo>
                    <a:pt x="0" y="1"/>
                  </a:lnTo>
                  <a:cubicBezTo>
                    <a:pt x="76" y="207"/>
                    <a:pt x="204" y="400"/>
                    <a:pt x="362" y="567"/>
                  </a:cubicBezTo>
                  <a:cubicBezTo>
                    <a:pt x="245" y="377"/>
                    <a:pt x="122" y="18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70"/>
            <p:cNvSpPr/>
            <p:nvPr/>
          </p:nvSpPr>
          <p:spPr>
            <a:xfrm>
              <a:off x="5796595" y="2654719"/>
              <a:ext cx="1092201" cy="260723"/>
            </a:xfrm>
            <a:custGeom>
              <a:rect b="b" l="l" r="r" t="t"/>
              <a:pathLst>
                <a:path extrusionOk="0" h="8958" w="37523">
                  <a:moveTo>
                    <a:pt x="26440" y="1"/>
                  </a:moveTo>
                  <a:cubicBezTo>
                    <a:pt x="26263" y="1"/>
                    <a:pt x="26088" y="10"/>
                    <a:pt x="25920" y="26"/>
                  </a:cubicBezTo>
                  <a:cubicBezTo>
                    <a:pt x="24760" y="137"/>
                    <a:pt x="23703" y="640"/>
                    <a:pt x="22681" y="1126"/>
                  </a:cubicBezTo>
                  <a:cubicBezTo>
                    <a:pt x="22294" y="1309"/>
                    <a:pt x="21896" y="1498"/>
                    <a:pt x="21495" y="1667"/>
                  </a:cubicBezTo>
                  <a:cubicBezTo>
                    <a:pt x="18661" y="2849"/>
                    <a:pt x="15425" y="3047"/>
                    <a:pt x="12297" y="3241"/>
                  </a:cubicBezTo>
                  <a:cubicBezTo>
                    <a:pt x="11798" y="3272"/>
                    <a:pt x="11303" y="3301"/>
                    <a:pt x="10809" y="3335"/>
                  </a:cubicBezTo>
                  <a:cubicBezTo>
                    <a:pt x="7360" y="3575"/>
                    <a:pt x="3478" y="4108"/>
                    <a:pt x="830" y="6232"/>
                  </a:cubicBezTo>
                  <a:cubicBezTo>
                    <a:pt x="364" y="6605"/>
                    <a:pt x="52" y="7041"/>
                    <a:pt x="16" y="7371"/>
                  </a:cubicBezTo>
                  <a:cubicBezTo>
                    <a:pt x="1" y="7497"/>
                    <a:pt x="33" y="7623"/>
                    <a:pt x="108" y="7726"/>
                  </a:cubicBezTo>
                  <a:cubicBezTo>
                    <a:pt x="258" y="7945"/>
                    <a:pt x="629" y="8207"/>
                    <a:pt x="1543" y="8207"/>
                  </a:cubicBezTo>
                  <a:cubicBezTo>
                    <a:pt x="1773" y="8207"/>
                    <a:pt x="2005" y="8193"/>
                    <a:pt x="2235" y="8167"/>
                  </a:cubicBezTo>
                  <a:cubicBezTo>
                    <a:pt x="3832" y="7995"/>
                    <a:pt x="5453" y="7747"/>
                    <a:pt x="7021" y="7507"/>
                  </a:cubicBezTo>
                  <a:cubicBezTo>
                    <a:pt x="9919" y="7065"/>
                    <a:pt x="12916" y="6606"/>
                    <a:pt x="15896" y="6606"/>
                  </a:cubicBezTo>
                  <a:cubicBezTo>
                    <a:pt x="16316" y="6606"/>
                    <a:pt x="16734" y="6616"/>
                    <a:pt x="17138" y="6634"/>
                  </a:cubicBezTo>
                  <a:cubicBezTo>
                    <a:pt x="19785" y="6752"/>
                    <a:pt x="22413" y="7280"/>
                    <a:pt x="24955" y="7789"/>
                  </a:cubicBezTo>
                  <a:cubicBezTo>
                    <a:pt x="27719" y="8343"/>
                    <a:pt x="30576" y="8916"/>
                    <a:pt x="33446" y="8956"/>
                  </a:cubicBezTo>
                  <a:lnTo>
                    <a:pt x="33641" y="8958"/>
                  </a:lnTo>
                  <a:cubicBezTo>
                    <a:pt x="35056" y="8958"/>
                    <a:pt x="36018" y="8699"/>
                    <a:pt x="36581" y="8168"/>
                  </a:cubicBezTo>
                  <a:cubicBezTo>
                    <a:pt x="37522" y="7278"/>
                    <a:pt x="36998" y="5959"/>
                    <a:pt x="36815" y="5575"/>
                  </a:cubicBezTo>
                  <a:cubicBezTo>
                    <a:pt x="35728" y="3303"/>
                    <a:pt x="32891" y="1950"/>
                    <a:pt x="30257" y="927"/>
                  </a:cubicBezTo>
                  <a:cubicBezTo>
                    <a:pt x="29053" y="459"/>
                    <a:pt x="27767" y="1"/>
                    <a:pt x="264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70"/>
            <p:cNvSpPr/>
            <p:nvPr/>
          </p:nvSpPr>
          <p:spPr>
            <a:xfrm>
              <a:off x="6208075" y="1572242"/>
              <a:ext cx="1046094" cy="449905"/>
            </a:xfrm>
            <a:custGeom>
              <a:rect b="b" l="l" r="r" t="t"/>
              <a:pathLst>
                <a:path extrusionOk="0" h="15458" w="35939">
                  <a:moveTo>
                    <a:pt x="22129" y="0"/>
                  </a:moveTo>
                  <a:cubicBezTo>
                    <a:pt x="21472" y="0"/>
                    <a:pt x="20814" y="27"/>
                    <a:pt x="20158" y="90"/>
                  </a:cubicBezTo>
                  <a:cubicBezTo>
                    <a:pt x="19388" y="165"/>
                    <a:pt x="18624" y="288"/>
                    <a:pt x="17870" y="462"/>
                  </a:cubicBezTo>
                  <a:cubicBezTo>
                    <a:pt x="17924" y="508"/>
                    <a:pt x="17976" y="553"/>
                    <a:pt x="18028" y="600"/>
                  </a:cubicBezTo>
                  <a:cubicBezTo>
                    <a:pt x="19696" y="2115"/>
                    <a:pt x="20247" y="4272"/>
                    <a:pt x="19398" y="5967"/>
                  </a:cubicBezTo>
                  <a:cubicBezTo>
                    <a:pt x="18520" y="7722"/>
                    <a:pt x="16346" y="8688"/>
                    <a:pt x="14551" y="9332"/>
                  </a:cubicBezTo>
                  <a:cubicBezTo>
                    <a:pt x="10950" y="10626"/>
                    <a:pt x="7711" y="11258"/>
                    <a:pt x="4651" y="11261"/>
                  </a:cubicBezTo>
                  <a:lnTo>
                    <a:pt x="4632" y="11261"/>
                  </a:lnTo>
                  <a:cubicBezTo>
                    <a:pt x="4064" y="11261"/>
                    <a:pt x="3504" y="11238"/>
                    <a:pt x="2951" y="11193"/>
                  </a:cubicBezTo>
                  <a:lnTo>
                    <a:pt x="2929" y="11221"/>
                  </a:lnTo>
                  <a:cubicBezTo>
                    <a:pt x="1889" y="12592"/>
                    <a:pt x="925" y="14013"/>
                    <a:pt x="1" y="15458"/>
                  </a:cubicBezTo>
                  <a:cubicBezTo>
                    <a:pt x="126" y="15439"/>
                    <a:pt x="250" y="15414"/>
                    <a:pt x="372" y="15387"/>
                  </a:cubicBezTo>
                  <a:cubicBezTo>
                    <a:pt x="1360" y="15153"/>
                    <a:pt x="2160" y="14620"/>
                    <a:pt x="3008" y="14057"/>
                  </a:cubicBezTo>
                  <a:cubicBezTo>
                    <a:pt x="3634" y="13642"/>
                    <a:pt x="4281" y="13212"/>
                    <a:pt x="5007" y="12913"/>
                  </a:cubicBezTo>
                  <a:cubicBezTo>
                    <a:pt x="6060" y="12481"/>
                    <a:pt x="7193" y="12353"/>
                    <a:pt x="8346" y="12353"/>
                  </a:cubicBezTo>
                  <a:cubicBezTo>
                    <a:pt x="9197" y="12353"/>
                    <a:pt x="10060" y="12423"/>
                    <a:pt x="10911" y="12492"/>
                  </a:cubicBezTo>
                  <a:cubicBezTo>
                    <a:pt x="11767" y="12561"/>
                    <a:pt x="12641" y="12632"/>
                    <a:pt x="13503" y="12632"/>
                  </a:cubicBezTo>
                  <a:cubicBezTo>
                    <a:pt x="14102" y="12632"/>
                    <a:pt x="14696" y="12598"/>
                    <a:pt x="15274" y="12506"/>
                  </a:cubicBezTo>
                  <a:cubicBezTo>
                    <a:pt x="16888" y="12250"/>
                    <a:pt x="18492" y="11527"/>
                    <a:pt x="20037" y="10358"/>
                  </a:cubicBezTo>
                  <a:cubicBezTo>
                    <a:pt x="21286" y="9413"/>
                    <a:pt x="22367" y="8284"/>
                    <a:pt x="23410" y="7193"/>
                  </a:cubicBezTo>
                  <a:lnTo>
                    <a:pt x="23707" y="6883"/>
                  </a:lnTo>
                  <a:cubicBezTo>
                    <a:pt x="24411" y="6151"/>
                    <a:pt x="25267" y="5406"/>
                    <a:pt x="26328" y="5406"/>
                  </a:cubicBezTo>
                  <a:cubicBezTo>
                    <a:pt x="26368" y="5406"/>
                    <a:pt x="26409" y="5407"/>
                    <a:pt x="26450" y="5409"/>
                  </a:cubicBezTo>
                  <a:cubicBezTo>
                    <a:pt x="27014" y="5439"/>
                    <a:pt x="27582" y="5703"/>
                    <a:pt x="28030" y="6129"/>
                  </a:cubicBezTo>
                  <a:cubicBezTo>
                    <a:pt x="28087" y="5405"/>
                    <a:pt x="28372" y="4680"/>
                    <a:pt x="28853" y="4083"/>
                  </a:cubicBezTo>
                  <a:cubicBezTo>
                    <a:pt x="29884" y="2801"/>
                    <a:pt x="31520" y="2053"/>
                    <a:pt x="33109" y="1397"/>
                  </a:cubicBezTo>
                  <a:cubicBezTo>
                    <a:pt x="33977" y="1038"/>
                    <a:pt x="34928" y="665"/>
                    <a:pt x="35938" y="313"/>
                  </a:cubicBezTo>
                  <a:lnTo>
                    <a:pt x="35938" y="313"/>
                  </a:lnTo>
                  <a:cubicBezTo>
                    <a:pt x="34495" y="478"/>
                    <a:pt x="33050" y="601"/>
                    <a:pt x="31602" y="601"/>
                  </a:cubicBezTo>
                  <a:cubicBezTo>
                    <a:pt x="31584" y="601"/>
                    <a:pt x="31566" y="601"/>
                    <a:pt x="31548" y="601"/>
                  </a:cubicBezTo>
                  <a:cubicBezTo>
                    <a:pt x="30574" y="598"/>
                    <a:pt x="29601" y="541"/>
                    <a:pt x="28629" y="460"/>
                  </a:cubicBezTo>
                  <a:cubicBezTo>
                    <a:pt x="28130" y="518"/>
                    <a:pt x="27630" y="547"/>
                    <a:pt x="27129" y="547"/>
                  </a:cubicBezTo>
                  <a:cubicBezTo>
                    <a:pt x="26771" y="547"/>
                    <a:pt x="26418" y="531"/>
                    <a:pt x="26070" y="502"/>
                  </a:cubicBezTo>
                  <a:cubicBezTo>
                    <a:pt x="25212" y="428"/>
                    <a:pt x="24378" y="261"/>
                    <a:pt x="23562" y="38"/>
                  </a:cubicBezTo>
                  <a:cubicBezTo>
                    <a:pt x="23084" y="14"/>
                    <a:pt x="22607" y="0"/>
                    <a:pt x="221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70"/>
            <p:cNvSpPr/>
            <p:nvPr/>
          </p:nvSpPr>
          <p:spPr>
            <a:xfrm>
              <a:off x="5758931" y="3312535"/>
              <a:ext cx="2037583" cy="404007"/>
            </a:xfrm>
            <a:custGeom>
              <a:rect b="b" l="l" r="r" t="t"/>
              <a:pathLst>
                <a:path extrusionOk="0" h="13881" w="70002">
                  <a:moveTo>
                    <a:pt x="67305" y="0"/>
                  </a:moveTo>
                  <a:cubicBezTo>
                    <a:pt x="66604" y="0"/>
                    <a:pt x="65907" y="112"/>
                    <a:pt x="65242" y="330"/>
                  </a:cubicBezTo>
                  <a:lnTo>
                    <a:pt x="64177" y="683"/>
                  </a:lnTo>
                  <a:cubicBezTo>
                    <a:pt x="61831" y="1453"/>
                    <a:pt x="59369" y="2181"/>
                    <a:pt x="56914" y="2181"/>
                  </a:cubicBezTo>
                  <a:cubicBezTo>
                    <a:pt x="56251" y="2181"/>
                    <a:pt x="55589" y="2128"/>
                    <a:pt x="54930" y="2008"/>
                  </a:cubicBezTo>
                  <a:cubicBezTo>
                    <a:pt x="53986" y="1836"/>
                    <a:pt x="53068" y="1528"/>
                    <a:pt x="52181" y="1231"/>
                  </a:cubicBezTo>
                  <a:lnTo>
                    <a:pt x="52150" y="1220"/>
                  </a:lnTo>
                  <a:lnTo>
                    <a:pt x="52150" y="1220"/>
                  </a:lnTo>
                  <a:cubicBezTo>
                    <a:pt x="52151" y="1222"/>
                    <a:pt x="52151" y="1222"/>
                    <a:pt x="52151" y="1223"/>
                  </a:cubicBezTo>
                  <a:cubicBezTo>
                    <a:pt x="52147" y="1220"/>
                    <a:pt x="52140" y="1219"/>
                    <a:pt x="52136" y="1216"/>
                  </a:cubicBezTo>
                  <a:cubicBezTo>
                    <a:pt x="50829" y="778"/>
                    <a:pt x="49592" y="367"/>
                    <a:pt x="48246" y="346"/>
                  </a:cubicBezTo>
                  <a:cubicBezTo>
                    <a:pt x="48203" y="345"/>
                    <a:pt x="48161" y="344"/>
                    <a:pt x="48118" y="344"/>
                  </a:cubicBezTo>
                  <a:cubicBezTo>
                    <a:pt x="45267" y="344"/>
                    <a:pt x="42957" y="2083"/>
                    <a:pt x="40724" y="3757"/>
                  </a:cubicBezTo>
                  <a:cubicBezTo>
                    <a:pt x="40293" y="4081"/>
                    <a:pt x="39847" y="4415"/>
                    <a:pt x="39409" y="4728"/>
                  </a:cubicBezTo>
                  <a:cubicBezTo>
                    <a:pt x="36309" y="6940"/>
                    <a:pt x="32907" y="8118"/>
                    <a:pt x="29824" y="8118"/>
                  </a:cubicBezTo>
                  <a:cubicBezTo>
                    <a:pt x="28715" y="8118"/>
                    <a:pt x="27647" y="7965"/>
                    <a:pt x="26649" y="7654"/>
                  </a:cubicBezTo>
                  <a:cubicBezTo>
                    <a:pt x="24661" y="7035"/>
                    <a:pt x="23039" y="5840"/>
                    <a:pt x="21469" y="4683"/>
                  </a:cubicBezTo>
                  <a:cubicBezTo>
                    <a:pt x="20608" y="4050"/>
                    <a:pt x="19720" y="3395"/>
                    <a:pt x="18781" y="2844"/>
                  </a:cubicBezTo>
                  <a:cubicBezTo>
                    <a:pt x="16211" y="1334"/>
                    <a:pt x="13062" y="563"/>
                    <a:pt x="9919" y="563"/>
                  </a:cubicBezTo>
                  <a:cubicBezTo>
                    <a:pt x="7485" y="563"/>
                    <a:pt x="5054" y="1025"/>
                    <a:pt x="2898" y="1965"/>
                  </a:cubicBezTo>
                  <a:cubicBezTo>
                    <a:pt x="2493" y="2141"/>
                    <a:pt x="2078" y="2339"/>
                    <a:pt x="1677" y="2531"/>
                  </a:cubicBezTo>
                  <a:lnTo>
                    <a:pt x="1631" y="2555"/>
                  </a:lnTo>
                  <a:cubicBezTo>
                    <a:pt x="1468" y="2726"/>
                    <a:pt x="1343" y="2923"/>
                    <a:pt x="1278" y="3146"/>
                  </a:cubicBezTo>
                  <a:cubicBezTo>
                    <a:pt x="1176" y="3497"/>
                    <a:pt x="1290" y="3900"/>
                    <a:pt x="1539" y="4179"/>
                  </a:cubicBezTo>
                  <a:cubicBezTo>
                    <a:pt x="1694" y="4174"/>
                    <a:pt x="1847" y="4169"/>
                    <a:pt x="2001" y="4165"/>
                  </a:cubicBezTo>
                  <a:cubicBezTo>
                    <a:pt x="2461" y="4150"/>
                    <a:pt x="2926" y="4135"/>
                    <a:pt x="3391" y="4135"/>
                  </a:cubicBezTo>
                  <a:cubicBezTo>
                    <a:pt x="4284" y="4135"/>
                    <a:pt x="5177" y="4191"/>
                    <a:pt x="6033" y="4412"/>
                  </a:cubicBezTo>
                  <a:cubicBezTo>
                    <a:pt x="6793" y="4607"/>
                    <a:pt x="7798" y="5128"/>
                    <a:pt x="8132" y="5945"/>
                  </a:cubicBezTo>
                  <a:cubicBezTo>
                    <a:pt x="8259" y="6251"/>
                    <a:pt x="8276" y="6592"/>
                    <a:pt x="8180" y="6909"/>
                  </a:cubicBezTo>
                  <a:cubicBezTo>
                    <a:pt x="7998" y="7507"/>
                    <a:pt x="7410" y="7976"/>
                    <a:pt x="6608" y="8166"/>
                  </a:cubicBezTo>
                  <a:cubicBezTo>
                    <a:pt x="6249" y="8252"/>
                    <a:pt x="5881" y="8279"/>
                    <a:pt x="5519" y="8279"/>
                  </a:cubicBezTo>
                  <a:cubicBezTo>
                    <a:pt x="5195" y="8279"/>
                    <a:pt x="4877" y="8257"/>
                    <a:pt x="4578" y="8238"/>
                  </a:cubicBezTo>
                  <a:lnTo>
                    <a:pt x="4156" y="8208"/>
                  </a:lnTo>
                  <a:cubicBezTo>
                    <a:pt x="2784" y="8115"/>
                    <a:pt x="1389" y="8019"/>
                    <a:pt x="1" y="8015"/>
                  </a:cubicBezTo>
                  <a:lnTo>
                    <a:pt x="1" y="8015"/>
                  </a:lnTo>
                  <a:cubicBezTo>
                    <a:pt x="397" y="9004"/>
                    <a:pt x="809" y="9988"/>
                    <a:pt x="1236" y="10967"/>
                  </a:cubicBezTo>
                  <a:cubicBezTo>
                    <a:pt x="1699" y="10796"/>
                    <a:pt x="2185" y="10700"/>
                    <a:pt x="2677" y="10683"/>
                  </a:cubicBezTo>
                  <a:cubicBezTo>
                    <a:pt x="2749" y="10681"/>
                    <a:pt x="2821" y="10679"/>
                    <a:pt x="2893" y="10679"/>
                  </a:cubicBezTo>
                  <a:cubicBezTo>
                    <a:pt x="3943" y="10679"/>
                    <a:pt x="4962" y="10957"/>
                    <a:pt x="5998" y="11267"/>
                  </a:cubicBezTo>
                  <a:cubicBezTo>
                    <a:pt x="6536" y="11430"/>
                    <a:pt x="7078" y="11597"/>
                    <a:pt x="7620" y="11762"/>
                  </a:cubicBezTo>
                  <a:cubicBezTo>
                    <a:pt x="11011" y="12807"/>
                    <a:pt x="14501" y="13880"/>
                    <a:pt x="18036" y="13880"/>
                  </a:cubicBezTo>
                  <a:cubicBezTo>
                    <a:pt x="18625" y="13880"/>
                    <a:pt x="19216" y="13851"/>
                    <a:pt x="19808" y="13786"/>
                  </a:cubicBezTo>
                  <a:cubicBezTo>
                    <a:pt x="21935" y="13552"/>
                    <a:pt x="23988" y="12865"/>
                    <a:pt x="25972" y="12199"/>
                  </a:cubicBezTo>
                  <a:cubicBezTo>
                    <a:pt x="28191" y="11456"/>
                    <a:pt x="30483" y="10687"/>
                    <a:pt x="32900" y="10543"/>
                  </a:cubicBezTo>
                  <a:cubicBezTo>
                    <a:pt x="33187" y="10526"/>
                    <a:pt x="33474" y="10518"/>
                    <a:pt x="33760" y="10518"/>
                  </a:cubicBezTo>
                  <a:cubicBezTo>
                    <a:pt x="36568" y="10518"/>
                    <a:pt x="39312" y="11291"/>
                    <a:pt x="41974" y="12043"/>
                  </a:cubicBezTo>
                  <a:cubicBezTo>
                    <a:pt x="42594" y="12219"/>
                    <a:pt x="43213" y="12393"/>
                    <a:pt x="43830" y="12558"/>
                  </a:cubicBezTo>
                  <a:cubicBezTo>
                    <a:pt x="45579" y="13024"/>
                    <a:pt x="47810" y="13517"/>
                    <a:pt x="50068" y="13517"/>
                  </a:cubicBezTo>
                  <a:cubicBezTo>
                    <a:pt x="51625" y="13517"/>
                    <a:pt x="53194" y="13283"/>
                    <a:pt x="54627" y="12643"/>
                  </a:cubicBezTo>
                  <a:cubicBezTo>
                    <a:pt x="56620" y="11753"/>
                    <a:pt x="57989" y="10270"/>
                    <a:pt x="59439" y="8699"/>
                  </a:cubicBezTo>
                  <a:cubicBezTo>
                    <a:pt x="60232" y="7840"/>
                    <a:pt x="61054" y="6951"/>
                    <a:pt x="61980" y="6177"/>
                  </a:cubicBezTo>
                  <a:cubicBezTo>
                    <a:pt x="63808" y="4652"/>
                    <a:pt x="66127" y="3586"/>
                    <a:pt x="68607" y="3035"/>
                  </a:cubicBezTo>
                  <a:cubicBezTo>
                    <a:pt x="68671" y="2987"/>
                    <a:pt x="68734" y="2939"/>
                    <a:pt x="68796" y="2889"/>
                  </a:cubicBezTo>
                  <a:lnTo>
                    <a:pt x="68793" y="2812"/>
                  </a:lnTo>
                  <a:cubicBezTo>
                    <a:pt x="68835" y="2809"/>
                    <a:pt x="68875" y="2802"/>
                    <a:pt x="68915" y="2793"/>
                  </a:cubicBezTo>
                  <a:cubicBezTo>
                    <a:pt x="69299" y="2479"/>
                    <a:pt x="69650" y="2129"/>
                    <a:pt x="69968" y="1748"/>
                  </a:cubicBezTo>
                  <a:cubicBezTo>
                    <a:pt x="70002" y="1542"/>
                    <a:pt x="69966" y="1330"/>
                    <a:pt x="69866" y="1146"/>
                  </a:cubicBezTo>
                  <a:cubicBezTo>
                    <a:pt x="69489" y="460"/>
                    <a:pt x="68466" y="0"/>
                    <a:pt x="673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70"/>
            <p:cNvSpPr/>
            <p:nvPr/>
          </p:nvSpPr>
          <p:spPr>
            <a:xfrm>
              <a:off x="7466529" y="2040094"/>
              <a:ext cx="740087" cy="387155"/>
            </a:xfrm>
            <a:custGeom>
              <a:rect b="b" l="l" r="r" t="t"/>
              <a:pathLst>
                <a:path extrusionOk="0" h="13302" w="25426">
                  <a:moveTo>
                    <a:pt x="8506" y="1"/>
                  </a:moveTo>
                  <a:cubicBezTo>
                    <a:pt x="8183" y="1"/>
                    <a:pt x="7871" y="30"/>
                    <a:pt x="7568" y="89"/>
                  </a:cubicBezTo>
                  <a:cubicBezTo>
                    <a:pt x="4544" y="678"/>
                    <a:pt x="3551" y="3830"/>
                    <a:pt x="3265" y="5159"/>
                  </a:cubicBezTo>
                  <a:cubicBezTo>
                    <a:pt x="3169" y="5606"/>
                    <a:pt x="3085" y="6072"/>
                    <a:pt x="3006" y="6524"/>
                  </a:cubicBezTo>
                  <a:cubicBezTo>
                    <a:pt x="2673" y="8397"/>
                    <a:pt x="2330" y="10332"/>
                    <a:pt x="930" y="11841"/>
                  </a:cubicBezTo>
                  <a:cubicBezTo>
                    <a:pt x="731" y="12050"/>
                    <a:pt x="516" y="12245"/>
                    <a:pt x="288" y="12423"/>
                  </a:cubicBezTo>
                  <a:lnTo>
                    <a:pt x="172" y="12605"/>
                  </a:lnTo>
                  <a:cubicBezTo>
                    <a:pt x="88" y="12736"/>
                    <a:pt x="0" y="12880"/>
                    <a:pt x="26" y="13030"/>
                  </a:cubicBezTo>
                  <a:cubicBezTo>
                    <a:pt x="50" y="13162"/>
                    <a:pt x="150" y="13250"/>
                    <a:pt x="282" y="13301"/>
                  </a:cubicBezTo>
                  <a:cubicBezTo>
                    <a:pt x="548" y="13201"/>
                    <a:pt x="813" y="13097"/>
                    <a:pt x="1073" y="12995"/>
                  </a:cubicBezTo>
                  <a:cubicBezTo>
                    <a:pt x="2014" y="12626"/>
                    <a:pt x="2986" y="12244"/>
                    <a:pt x="4013" y="12021"/>
                  </a:cubicBezTo>
                  <a:cubicBezTo>
                    <a:pt x="5356" y="11730"/>
                    <a:pt x="6763" y="11714"/>
                    <a:pt x="8124" y="11702"/>
                  </a:cubicBezTo>
                  <a:cubicBezTo>
                    <a:pt x="8997" y="11693"/>
                    <a:pt x="9901" y="11684"/>
                    <a:pt x="10778" y="11600"/>
                  </a:cubicBezTo>
                  <a:cubicBezTo>
                    <a:pt x="14525" y="11245"/>
                    <a:pt x="17875" y="9549"/>
                    <a:pt x="21114" y="7909"/>
                  </a:cubicBezTo>
                  <a:cubicBezTo>
                    <a:pt x="22345" y="7287"/>
                    <a:pt x="23592" y="6657"/>
                    <a:pt x="24874" y="6092"/>
                  </a:cubicBezTo>
                  <a:cubicBezTo>
                    <a:pt x="24959" y="6030"/>
                    <a:pt x="25046" y="5971"/>
                    <a:pt x="25133" y="5914"/>
                  </a:cubicBezTo>
                  <a:cubicBezTo>
                    <a:pt x="25230" y="5849"/>
                    <a:pt x="25329" y="5781"/>
                    <a:pt x="25425" y="5710"/>
                  </a:cubicBezTo>
                  <a:cubicBezTo>
                    <a:pt x="25315" y="5261"/>
                    <a:pt x="25199" y="4815"/>
                    <a:pt x="25075" y="4369"/>
                  </a:cubicBezTo>
                  <a:cubicBezTo>
                    <a:pt x="24730" y="4357"/>
                    <a:pt x="24380" y="4354"/>
                    <a:pt x="24026" y="4354"/>
                  </a:cubicBezTo>
                  <a:cubicBezTo>
                    <a:pt x="23672" y="4354"/>
                    <a:pt x="23314" y="4357"/>
                    <a:pt x="22953" y="4361"/>
                  </a:cubicBezTo>
                  <a:cubicBezTo>
                    <a:pt x="22579" y="4366"/>
                    <a:pt x="22203" y="4371"/>
                    <a:pt x="21826" y="4371"/>
                  </a:cubicBezTo>
                  <a:cubicBezTo>
                    <a:pt x="20323" y="4371"/>
                    <a:pt x="18812" y="4297"/>
                    <a:pt x="17425" y="3864"/>
                  </a:cubicBezTo>
                  <a:cubicBezTo>
                    <a:pt x="16129" y="3457"/>
                    <a:pt x="15001" y="2753"/>
                    <a:pt x="13911" y="2070"/>
                  </a:cubicBezTo>
                  <a:cubicBezTo>
                    <a:pt x="13510" y="1818"/>
                    <a:pt x="13095" y="1559"/>
                    <a:pt x="12679" y="1321"/>
                  </a:cubicBezTo>
                  <a:cubicBezTo>
                    <a:pt x="11156" y="442"/>
                    <a:pt x="9757" y="1"/>
                    <a:pt x="85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70"/>
            <p:cNvSpPr/>
            <p:nvPr/>
          </p:nvSpPr>
          <p:spPr>
            <a:xfrm>
              <a:off x="6634225" y="4935188"/>
              <a:ext cx="701025" cy="138452"/>
            </a:xfrm>
            <a:custGeom>
              <a:rect b="b" l="l" r="r" t="t"/>
              <a:pathLst>
                <a:path extrusionOk="0" h="4757" w="24084">
                  <a:moveTo>
                    <a:pt x="491" y="0"/>
                  </a:moveTo>
                  <a:cubicBezTo>
                    <a:pt x="328" y="0"/>
                    <a:pt x="165" y="3"/>
                    <a:pt x="1" y="8"/>
                  </a:cubicBezTo>
                  <a:cubicBezTo>
                    <a:pt x="4821" y="2933"/>
                    <a:pt x="10257" y="4756"/>
                    <a:pt x="15784" y="4756"/>
                  </a:cubicBezTo>
                  <a:cubicBezTo>
                    <a:pt x="17280" y="4756"/>
                    <a:pt x="18783" y="4623"/>
                    <a:pt x="20282" y="4341"/>
                  </a:cubicBezTo>
                  <a:cubicBezTo>
                    <a:pt x="21578" y="4098"/>
                    <a:pt x="22841" y="3751"/>
                    <a:pt x="24084" y="3343"/>
                  </a:cubicBezTo>
                  <a:lnTo>
                    <a:pt x="24084" y="3343"/>
                  </a:lnTo>
                  <a:cubicBezTo>
                    <a:pt x="23138" y="3401"/>
                    <a:pt x="22195" y="3584"/>
                    <a:pt x="21276" y="3762"/>
                  </a:cubicBezTo>
                  <a:cubicBezTo>
                    <a:pt x="20232" y="3963"/>
                    <a:pt x="19153" y="4172"/>
                    <a:pt x="18068" y="4206"/>
                  </a:cubicBezTo>
                  <a:cubicBezTo>
                    <a:pt x="17959" y="4210"/>
                    <a:pt x="17849" y="4211"/>
                    <a:pt x="17740" y="4211"/>
                  </a:cubicBezTo>
                  <a:cubicBezTo>
                    <a:pt x="15130" y="4211"/>
                    <a:pt x="12670" y="3254"/>
                    <a:pt x="10291" y="2327"/>
                  </a:cubicBezTo>
                  <a:cubicBezTo>
                    <a:pt x="9924" y="2185"/>
                    <a:pt x="9559" y="2041"/>
                    <a:pt x="9193" y="1903"/>
                  </a:cubicBezTo>
                  <a:cubicBezTo>
                    <a:pt x="6814" y="999"/>
                    <a:pt x="3736" y="0"/>
                    <a:pt x="4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70"/>
            <p:cNvSpPr/>
            <p:nvPr/>
          </p:nvSpPr>
          <p:spPr>
            <a:xfrm>
              <a:off x="6213489" y="3846715"/>
              <a:ext cx="2250621" cy="818025"/>
            </a:xfrm>
            <a:custGeom>
              <a:rect b="b" l="l" r="r" t="t"/>
              <a:pathLst>
                <a:path extrusionOk="0" h="28106" w="77321">
                  <a:moveTo>
                    <a:pt x="73690" y="0"/>
                  </a:moveTo>
                  <a:cubicBezTo>
                    <a:pt x="73526" y="0"/>
                    <a:pt x="73361" y="6"/>
                    <a:pt x="73195" y="19"/>
                  </a:cubicBezTo>
                  <a:cubicBezTo>
                    <a:pt x="72254" y="90"/>
                    <a:pt x="71396" y="359"/>
                    <a:pt x="70567" y="725"/>
                  </a:cubicBezTo>
                  <a:lnTo>
                    <a:pt x="70562" y="895"/>
                  </a:lnTo>
                  <a:cubicBezTo>
                    <a:pt x="70446" y="889"/>
                    <a:pt x="70327" y="890"/>
                    <a:pt x="70209" y="887"/>
                  </a:cubicBezTo>
                  <a:cubicBezTo>
                    <a:pt x="69590" y="1183"/>
                    <a:pt x="68981" y="1523"/>
                    <a:pt x="68359" y="1875"/>
                  </a:cubicBezTo>
                  <a:cubicBezTo>
                    <a:pt x="67289" y="2478"/>
                    <a:pt x="66183" y="3102"/>
                    <a:pt x="64974" y="3483"/>
                  </a:cubicBezTo>
                  <a:cubicBezTo>
                    <a:pt x="63904" y="3818"/>
                    <a:pt x="62789" y="3952"/>
                    <a:pt x="61664" y="3952"/>
                  </a:cubicBezTo>
                  <a:cubicBezTo>
                    <a:pt x="59176" y="3952"/>
                    <a:pt x="56645" y="3299"/>
                    <a:pt x="54479" y="2740"/>
                  </a:cubicBezTo>
                  <a:cubicBezTo>
                    <a:pt x="53629" y="2522"/>
                    <a:pt x="52668" y="2273"/>
                    <a:pt x="51707" y="2254"/>
                  </a:cubicBezTo>
                  <a:cubicBezTo>
                    <a:pt x="51663" y="2253"/>
                    <a:pt x="51620" y="2252"/>
                    <a:pt x="51576" y="2252"/>
                  </a:cubicBezTo>
                  <a:cubicBezTo>
                    <a:pt x="50603" y="2252"/>
                    <a:pt x="49735" y="2518"/>
                    <a:pt x="49180" y="2980"/>
                  </a:cubicBezTo>
                  <a:cubicBezTo>
                    <a:pt x="48767" y="3322"/>
                    <a:pt x="48527" y="3814"/>
                    <a:pt x="48521" y="4330"/>
                  </a:cubicBezTo>
                  <a:cubicBezTo>
                    <a:pt x="48515" y="4838"/>
                    <a:pt x="48727" y="5310"/>
                    <a:pt x="49118" y="5660"/>
                  </a:cubicBezTo>
                  <a:lnTo>
                    <a:pt x="49039" y="5816"/>
                  </a:lnTo>
                  <a:cubicBezTo>
                    <a:pt x="50405" y="6102"/>
                    <a:pt x="51744" y="6468"/>
                    <a:pt x="53060" y="6828"/>
                  </a:cubicBezTo>
                  <a:cubicBezTo>
                    <a:pt x="54550" y="7239"/>
                    <a:pt x="56239" y="7702"/>
                    <a:pt x="57577" y="8584"/>
                  </a:cubicBezTo>
                  <a:cubicBezTo>
                    <a:pt x="58450" y="9158"/>
                    <a:pt x="58845" y="9818"/>
                    <a:pt x="58718" y="10491"/>
                  </a:cubicBezTo>
                  <a:cubicBezTo>
                    <a:pt x="58599" y="11124"/>
                    <a:pt x="58035" y="11604"/>
                    <a:pt x="56998" y="11962"/>
                  </a:cubicBezTo>
                  <a:cubicBezTo>
                    <a:pt x="54698" y="12751"/>
                    <a:pt x="52170" y="12826"/>
                    <a:pt x="49725" y="12898"/>
                  </a:cubicBezTo>
                  <a:cubicBezTo>
                    <a:pt x="48115" y="12945"/>
                    <a:pt x="46451" y="12994"/>
                    <a:pt x="44864" y="13247"/>
                  </a:cubicBezTo>
                  <a:cubicBezTo>
                    <a:pt x="43104" y="13525"/>
                    <a:pt x="41373" y="14066"/>
                    <a:pt x="39698" y="14589"/>
                  </a:cubicBezTo>
                  <a:cubicBezTo>
                    <a:pt x="37276" y="15344"/>
                    <a:pt x="34771" y="16126"/>
                    <a:pt x="32150" y="16126"/>
                  </a:cubicBezTo>
                  <a:lnTo>
                    <a:pt x="32129" y="16126"/>
                  </a:lnTo>
                  <a:cubicBezTo>
                    <a:pt x="30692" y="16123"/>
                    <a:pt x="29594" y="15830"/>
                    <a:pt x="28867" y="15255"/>
                  </a:cubicBezTo>
                  <a:cubicBezTo>
                    <a:pt x="28761" y="15171"/>
                    <a:pt x="28662" y="15080"/>
                    <a:pt x="28571" y="14984"/>
                  </a:cubicBezTo>
                  <a:lnTo>
                    <a:pt x="28535" y="15005"/>
                  </a:lnTo>
                  <a:cubicBezTo>
                    <a:pt x="28525" y="14973"/>
                    <a:pt x="28512" y="14940"/>
                    <a:pt x="28501" y="14908"/>
                  </a:cubicBezTo>
                  <a:cubicBezTo>
                    <a:pt x="28124" y="14476"/>
                    <a:pt x="27952" y="13997"/>
                    <a:pt x="27878" y="13590"/>
                  </a:cubicBezTo>
                  <a:cubicBezTo>
                    <a:pt x="27743" y="13470"/>
                    <a:pt x="27602" y="13355"/>
                    <a:pt x="27456" y="13250"/>
                  </a:cubicBezTo>
                  <a:cubicBezTo>
                    <a:pt x="27045" y="12959"/>
                    <a:pt x="26582" y="12748"/>
                    <a:pt x="26093" y="12631"/>
                  </a:cubicBezTo>
                  <a:cubicBezTo>
                    <a:pt x="25195" y="12652"/>
                    <a:pt x="24456" y="13288"/>
                    <a:pt x="23794" y="13980"/>
                  </a:cubicBezTo>
                  <a:lnTo>
                    <a:pt x="23497" y="14290"/>
                  </a:lnTo>
                  <a:cubicBezTo>
                    <a:pt x="22441" y="15394"/>
                    <a:pt x="21348" y="16536"/>
                    <a:pt x="20069" y="17502"/>
                  </a:cubicBezTo>
                  <a:cubicBezTo>
                    <a:pt x="18472" y="18710"/>
                    <a:pt x="16814" y="19456"/>
                    <a:pt x="15139" y="19722"/>
                  </a:cubicBezTo>
                  <a:cubicBezTo>
                    <a:pt x="14542" y="19817"/>
                    <a:pt x="13933" y="19852"/>
                    <a:pt x="13321" y="19852"/>
                  </a:cubicBezTo>
                  <a:cubicBezTo>
                    <a:pt x="12446" y="19852"/>
                    <a:pt x="11563" y="19781"/>
                    <a:pt x="10697" y="19711"/>
                  </a:cubicBezTo>
                  <a:cubicBezTo>
                    <a:pt x="9820" y="19641"/>
                    <a:pt x="8965" y="19572"/>
                    <a:pt x="8135" y="19572"/>
                  </a:cubicBezTo>
                  <a:cubicBezTo>
                    <a:pt x="7022" y="19572"/>
                    <a:pt x="5956" y="19696"/>
                    <a:pt x="4951" y="20108"/>
                  </a:cubicBezTo>
                  <a:cubicBezTo>
                    <a:pt x="4259" y="20391"/>
                    <a:pt x="3629" y="20810"/>
                    <a:pt x="3021" y="21216"/>
                  </a:cubicBezTo>
                  <a:cubicBezTo>
                    <a:pt x="2181" y="21773"/>
                    <a:pt x="1315" y="22349"/>
                    <a:pt x="262" y="22598"/>
                  </a:cubicBezTo>
                  <a:cubicBezTo>
                    <a:pt x="175" y="22619"/>
                    <a:pt x="89" y="22637"/>
                    <a:pt x="0" y="22653"/>
                  </a:cubicBezTo>
                  <a:cubicBezTo>
                    <a:pt x="1177" y="24507"/>
                    <a:pt x="2445" y="26304"/>
                    <a:pt x="3835" y="28026"/>
                  </a:cubicBezTo>
                  <a:cubicBezTo>
                    <a:pt x="3861" y="28026"/>
                    <a:pt x="3887" y="28026"/>
                    <a:pt x="3914" y="28026"/>
                  </a:cubicBezTo>
                  <a:cubicBezTo>
                    <a:pt x="6428" y="28026"/>
                    <a:pt x="9029" y="27370"/>
                    <a:pt x="11262" y="26688"/>
                  </a:cubicBezTo>
                  <a:lnTo>
                    <a:pt x="12016" y="26456"/>
                  </a:lnTo>
                  <a:cubicBezTo>
                    <a:pt x="14893" y="25570"/>
                    <a:pt x="17843" y="24660"/>
                    <a:pt x="20767" y="24660"/>
                  </a:cubicBezTo>
                  <a:cubicBezTo>
                    <a:pt x="21744" y="24660"/>
                    <a:pt x="22718" y="24761"/>
                    <a:pt x="23685" y="24999"/>
                  </a:cubicBezTo>
                  <a:cubicBezTo>
                    <a:pt x="25001" y="25325"/>
                    <a:pt x="26237" y="25897"/>
                    <a:pt x="27432" y="26453"/>
                  </a:cubicBezTo>
                  <a:cubicBezTo>
                    <a:pt x="29149" y="27250"/>
                    <a:pt x="30771" y="28004"/>
                    <a:pt x="32639" y="28096"/>
                  </a:cubicBezTo>
                  <a:cubicBezTo>
                    <a:pt x="32766" y="28102"/>
                    <a:pt x="32892" y="28105"/>
                    <a:pt x="33018" y="28105"/>
                  </a:cubicBezTo>
                  <a:cubicBezTo>
                    <a:pt x="35552" y="28105"/>
                    <a:pt x="37874" y="26834"/>
                    <a:pt x="39424" y="25859"/>
                  </a:cubicBezTo>
                  <a:cubicBezTo>
                    <a:pt x="40915" y="24921"/>
                    <a:pt x="42338" y="23862"/>
                    <a:pt x="43716" y="22838"/>
                  </a:cubicBezTo>
                  <a:cubicBezTo>
                    <a:pt x="45683" y="21375"/>
                    <a:pt x="47717" y="19863"/>
                    <a:pt x="49984" y="18673"/>
                  </a:cubicBezTo>
                  <a:cubicBezTo>
                    <a:pt x="52766" y="17209"/>
                    <a:pt x="55658" y="16464"/>
                    <a:pt x="58306" y="16464"/>
                  </a:cubicBezTo>
                  <a:cubicBezTo>
                    <a:pt x="58899" y="16464"/>
                    <a:pt x="59480" y="16501"/>
                    <a:pt x="60045" y="16577"/>
                  </a:cubicBezTo>
                  <a:cubicBezTo>
                    <a:pt x="61204" y="16519"/>
                    <a:pt x="62390" y="16443"/>
                    <a:pt x="63430" y="16029"/>
                  </a:cubicBezTo>
                  <a:cubicBezTo>
                    <a:pt x="63441" y="16022"/>
                    <a:pt x="63450" y="16013"/>
                    <a:pt x="63461" y="16008"/>
                  </a:cubicBezTo>
                  <a:cubicBezTo>
                    <a:pt x="63588" y="15937"/>
                    <a:pt x="63720" y="15878"/>
                    <a:pt x="63857" y="15830"/>
                  </a:cubicBezTo>
                  <a:cubicBezTo>
                    <a:pt x="63890" y="15813"/>
                    <a:pt x="63925" y="15799"/>
                    <a:pt x="63960" y="15781"/>
                  </a:cubicBezTo>
                  <a:lnTo>
                    <a:pt x="64017" y="15779"/>
                  </a:lnTo>
                  <a:cubicBezTo>
                    <a:pt x="64367" y="15676"/>
                    <a:pt x="64734" y="15628"/>
                    <a:pt x="65073" y="15583"/>
                  </a:cubicBezTo>
                  <a:lnTo>
                    <a:pt x="71923" y="14689"/>
                  </a:lnTo>
                  <a:cubicBezTo>
                    <a:pt x="72392" y="14629"/>
                    <a:pt x="72884" y="14564"/>
                    <a:pt x="73372" y="14468"/>
                  </a:cubicBezTo>
                  <a:cubicBezTo>
                    <a:pt x="75496" y="10092"/>
                    <a:pt x="77138" y="5548"/>
                    <a:pt x="77321" y="824"/>
                  </a:cubicBezTo>
                  <a:cubicBezTo>
                    <a:pt x="76195" y="361"/>
                    <a:pt x="74964" y="0"/>
                    <a:pt x="7369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70"/>
            <p:cNvSpPr/>
            <p:nvPr/>
          </p:nvSpPr>
          <p:spPr>
            <a:xfrm>
              <a:off x="6103670" y="3797936"/>
              <a:ext cx="2070271" cy="692292"/>
            </a:xfrm>
            <a:custGeom>
              <a:rect b="b" l="l" r="r" t="t"/>
              <a:pathLst>
                <a:path extrusionOk="0" h="23786" w="71125">
                  <a:moveTo>
                    <a:pt x="56496" y="0"/>
                  </a:moveTo>
                  <a:cubicBezTo>
                    <a:pt x="54008" y="0"/>
                    <a:pt x="51502" y="404"/>
                    <a:pt x="49205" y="1221"/>
                  </a:cubicBezTo>
                  <a:cubicBezTo>
                    <a:pt x="46857" y="2055"/>
                    <a:pt x="44721" y="3312"/>
                    <a:pt x="42654" y="4529"/>
                  </a:cubicBezTo>
                  <a:cubicBezTo>
                    <a:pt x="41781" y="5041"/>
                    <a:pt x="40880" y="5572"/>
                    <a:pt x="39971" y="6066"/>
                  </a:cubicBezTo>
                  <a:cubicBezTo>
                    <a:pt x="36528" y="7936"/>
                    <a:pt x="33488" y="8854"/>
                    <a:pt x="30716" y="8854"/>
                  </a:cubicBezTo>
                  <a:cubicBezTo>
                    <a:pt x="30358" y="8854"/>
                    <a:pt x="30005" y="8839"/>
                    <a:pt x="29657" y="8809"/>
                  </a:cubicBezTo>
                  <a:cubicBezTo>
                    <a:pt x="27345" y="8607"/>
                    <a:pt x="25204" y="7738"/>
                    <a:pt x="23135" y="6899"/>
                  </a:cubicBezTo>
                  <a:cubicBezTo>
                    <a:pt x="21167" y="6100"/>
                    <a:pt x="19131" y="5275"/>
                    <a:pt x="16966" y="5035"/>
                  </a:cubicBezTo>
                  <a:cubicBezTo>
                    <a:pt x="16506" y="4984"/>
                    <a:pt x="16045" y="4961"/>
                    <a:pt x="15585" y="4961"/>
                  </a:cubicBezTo>
                  <a:cubicBezTo>
                    <a:pt x="14912" y="4961"/>
                    <a:pt x="14240" y="5011"/>
                    <a:pt x="13574" y="5097"/>
                  </a:cubicBezTo>
                  <a:cubicBezTo>
                    <a:pt x="13433" y="5241"/>
                    <a:pt x="13351" y="5419"/>
                    <a:pt x="13385" y="5610"/>
                  </a:cubicBezTo>
                  <a:cubicBezTo>
                    <a:pt x="13444" y="5932"/>
                    <a:pt x="13791" y="6133"/>
                    <a:pt x="14125" y="6257"/>
                  </a:cubicBezTo>
                  <a:cubicBezTo>
                    <a:pt x="14750" y="6312"/>
                    <a:pt x="15346" y="6387"/>
                    <a:pt x="15916" y="6483"/>
                  </a:cubicBezTo>
                  <a:cubicBezTo>
                    <a:pt x="18384" y="6899"/>
                    <a:pt x="20302" y="7715"/>
                    <a:pt x="21615" y="8907"/>
                  </a:cubicBezTo>
                  <a:cubicBezTo>
                    <a:pt x="23283" y="10421"/>
                    <a:pt x="23834" y="12579"/>
                    <a:pt x="22985" y="14274"/>
                  </a:cubicBezTo>
                  <a:cubicBezTo>
                    <a:pt x="22107" y="16028"/>
                    <a:pt x="19933" y="16994"/>
                    <a:pt x="18138" y="17640"/>
                  </a:cubicBezTo>
                  <a:cubicBezTo>
                    <a:pt x="14537" y="18934"/>
                    <a:pt x="11298" y="19565"/>
                    <a:pt x="8239" y="19567"/>
                  </a:cubicBezTo>
                  <a:lnTo>
                    <a:pt x="8219" y="19567"/>
                  </a:lnTo>
                  <a:cubicBezTo>
                    <a:pt x="5151" y="19567"/>
                    <a:pt x="2292" y="18898"/>
                    <a:pt x="1" y="17664"/>
                  </a:cubicBezTo>
                  <a:lnTo>
                    <a:pt x="1" y="17664"/>
                  </a:lnTo>
                  <a:cubicBezTo>
                    <a:pt x="1067" y="19751"/>
                    <a:pt x="2199" y="21799"/>
                    <a:pt x="3433" y="23785"/>
                  </a:cubicBezTo>
                  <a:cubicBezTo>
                    <a:pt x="3609" y="23765"/>
                    <a:pt x="3786" y="23734"/>
                    <a:pt x="3959" y="23694"/>
                  </a:cubicBezTo>
                  <a:cubicBezTo>
                    <a:pt x="4947" y="23460"/>
                    <a:pt x="5747" y="22928"/>
                    <a:pt x="6595" y="22364"/>
                  </a:cubicBezTo>
                  <a:cubicBezTo>
                    <a:pt x="7221" y="21948"/>
                    <a:pt x="7868" y="21519"/>
                    <a:pt x="8594" y="21220"/>
                  </a:cubicBezTo>
                  <a:cubicBezTo>
                    <a:pt x="9649" y="20788"/>
                    <a:pt x="10782" y="20660"/>
                    <a:pt x="11937" y="20660"/>
                  </a:cubicBezTo>
                  <a:cubicBezTo>
                    <a:pt x="12787" y="20660"/>
                    <a:pt x="13649" y="20729"/>
                    <a:pt x="14498" y="20798"/>
                  </a:cubicBezTo>
                  <a:cubicBezTo>
                    <a:pt x="15357" y="20867"/>
                    <a:pt x="16233" y="20938"/>
                    <a:pt x="17098" y="20938"/>
                  </a:cubicBezTo>
                  <a:cubicBezTo>
                    <a:pt x="17695" y="20938"/>
                    <a:pt x="18285" y="20905"/>
                    <a:pt x="18861" y="20813"/>
                  </a:cubicBezTo>
                  <a:cubicBezTo>
                    <a:pt x="20475" y="20556"/>
                    <a:pt x="22079" y="19835"/>
                    <a:pt x="23624" y="18666"/>
                  </a:cubicBezTo>
                  <a:cubicBezTo>
                    <a:pt x="24873" y="17720"/>
                    <a:pt x="25952" y="16593"/>
                    <a:pt x="26997" y="15502"/>
                  </a:cubicBezTo>
                  <a:lnTo>
                    <a:pt x="27294" y="15190"/>
                  </a:lnTo>
                  <a:cubicBezTo>
                    <a:pt x="27997" y="14458"/>
                    <a:pt x="28851" y="13713"/>
                    <a:pt x="29909" y="13713"/>
                  </a:cubicBezTo>
                  <a:cubicBezTo>
                    <a:pt x="29952" y="13713"/>
                    <a:pt x="29994" y="13714"/>
                    <a:pt x="30037" y="13717"/>
                  </a:cubicBezTo>
                  <a:cubicBezTo>
                    <a:pt x="30073" y="13718"/>
                    <a:pt x="30109" y="13723"/>
                    <a:pt x="30144" y="13728"/>
                  </a:cubicBezTo>
                  <a:cubicBezTo>
                    <a:pt x="30867" y="13427"/>
                    <a:pt x="31567" y="13074"/>
                    <a:pt x="32237" y="12669"/>
                  </a:cubicBezTo>
                  <a:cubicBezTo>
                    <a:pt x="32301" y="12574"/>
                    <a:pt x="32367" y="12480"/>
                    <a:pt x="32440" y="12390"/>
                  </a:cubicBezTo>
                  <a:cubicBezTo>
                    <a:pt x="33471" y="11108"/>
                    <a:pt x="35107" y="10361"/>
                    <a:pt x="36696" y="9704"/>
                  </a:cubicBezTo>
                  <a:cubicBezTo>
                    <a:pt x="39791" y="8425"/>
                    <a:pt x="43903" y="6960"/>
                    <a:pt x="48193" y="6960"/>
                  </a:cubicBezTo>
                  <a:cubicBezTo>
                    <a:pt x="48455" y="6960"/>
                    <a:pt x="48718" y="6965"/>
                    <a:pt x="48981" y="6977"/>
                  </a:cubicBezTo>
                  <a:cubicBezTo>
                    <a:pt x="49498" y="7000"/>
                    <a:pt x="50010" y="7045"/>
                    <a:pt x="50520" y="7107"/>
                  </a:cubicBezTo>
                  <a:cubicBezTo>
                    <a:pt x="50572" y="7113"/>
                    <a:pt x="50624" y="7116"/>
                    <a:pt x="50676" y="7116"/>
                  </a:cubicBezTo>
                  <a:cubicBezTo>
                    <a:pt x="51325" y="7116"/>
                    <a:pt x="51847" y="6622"/>
                    <a:pt x="51850" y="6011"/>
                  </a:cubicBezTo>
                  <a:lnTo>
                    <a:pt x="51850" y="5997"/>
                  </a:lnTo>
                  <a:cubicBezTo>
                    <a:pt x="51859" y="5277"/>
                    <a:pt x="52175" y="4605"/>
                    <a:pt x="52718" y="4154"/>
                  </a:cubicBezTo>
                  <a:cubicBezTo>
                    <a:pt x="53566" y="3450"/>
                    <a:pt x="54717" y="3338"/>
                    <a:pt x="55387" y="3338"/>
                  </a:cubicBezTo>
                  <a:cubicBezTo>
                    <a:pt x="55422" y="3338"/>
                    <a:pt x="55455" y="3338"/>
                    <a:pt x="55487" y="3339"/>
                  </a:cubicBezTo>
                  <a:cubicBezTo>
                    <a:pt x="56487" y="3359"/>
                    <a:pt x="57470" y="3613"/>
                    <a:pt x="58337" y="3836"/>
                  </a:cubicBezTo>
                  <a:cubicBezTo>
                    <a:pt x="60482" y="4389"/>
                    <a:pt x="62990" y="5036"/>
                    <a:pt x="65438" y="5036"/>
                  </a:cubicBezTo>
                  <a:cubicBezTo>
                    <a:pt x="66531" y="5036"/>
                    <a:pt x="67612" y="4907"/>
                    <a:pt x="68644" y="4583"/>
                  </a:cubicBezTo>
                  <a:cubicBezTo>
                    <a:pt x="69408" y="4345"/>
                    <a:pt x="70134" y="4001"/>
                    <a:pt x="70838" y="3627"/>
                  </a:cubicBezTo>
                  <a:cubicBezTo>
                    <a:pt x="70980" y="3503"/>
                    <a:pt x="71109" y="3360"/>
                    <a:pt x="71115" y="3185"/>
                  </a:cubicBezTo>
                  <a:cubicBezTo>
                    <a:pt x="71124" y="2969"/>
                    <a:pt x="70940" y="2786"/>
                    <a:pt x="70723" y="2685"/>
                  </a:cubicBezTo>
                  <a:cubicBezTo>
                    <a:pt x="70316" y="2704"/>
                    <a:pt x="69906" y="2719"/>
                    <a:pt x="69497" y="2719"/>
                  </a:cubicBezTo>
                  <a:cubicBezTo>
                    <a:pt x="69415" y="2719"/>
                    <a:pt x="69333" y="2719"/>
                    <a:pt x="69251" y="2718"/>
                  </a:cubicBezTo>
                  <a:cubicBezTo>
                    <a:pt x="68090" y="2701"/>
                    <a:pt x="66573" y="2526"/>
                    <a:pt x="65327" y="1871"/>
                  </a:cubicBezTo>
                  <a:cubicBezTo>
                    <a:pt x="64030" y="1568"/>
                    <a:pt x="62765" y="1134"/>
                    <a:pt x="61554" y="577"/>
                  </a:cubicBezTo>
                  <a:cubicBezTo>
                    <a:pt x="59927" y="193"/>
                    <a:pt x="58216" y="0"/>
                    <a:pt x="56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70"/>
            <p:cNvSpPr/>
            <p:nvPr/>
          </p:nvSpPr>
          <p:spPr>
            <a:xfrm>
              <a:off x="7051265" y="4017674"/>
              <a:ext cx="860767" cy="289798"/>
            </a:xfrm>
            <a:custGeom>
              <a:rect b="b" l="l" r="r" t="t"/>
              <a:pathLst>
                <a:path extrusionOk="0" h="9957" w="29572">
                  <a:moveTo>
                    <a:pt x="15622" y="1"/>
                  </a:moveTo>
                  <a:cubicBezTo>
                    <a:pt x="11392" y="1"/>
                    <a:pt x="7333" y="1453"/>
                    <a:pt x="4271" y="2718"/>
                  </a:cubicBezTo>
                  <a:cubicBezTo>
                    <a:pt x="2801" y="3326"/>
                    <a:pt x="1150" y="4075"/>
                    <a:pt x="187" y="5270"/>
                  </a:cubicBezTo>
                  <a:cubicBezTo>
                    <a:pt x="121" y="5356"/>
                    <a:pt x="57" y="5442"/>
                    <a:pt x="0" y="5532"/>
                  </a:cubicBezTo>
                  <a:cubicBezTo>
                    <a:pt x="36" y="5845"/>
                    <a:pt x="170" y="6190"/>
                    <a:pt x="138" y="6648"/>
                  </a:cubicBezTo>
                  <a:cubicBezTo>
                    <a:pt x="82" y="7416"/>
                    <a:pt x="218" y="8182"/>
                    <a:pt x="401" y="8935"/>
                  </a:cubicBezTo>
                  <a:cubicBezTo>
                    <a:pt x="1062" y="9413"/>
                    <a:pt x="2050" y="9659"/>
                    <a:pt x="3347" y="9661"/>
                  </a:cubicBezTo>
                  <a:lnTo>
                    <a:pt x="3367" y="9956"/>
                  </a:lnTo>
                  <a:lnTo>
                    <a:pt x="3367" y="9661"/>
                  </a:lnTo>
                  <a:cubicBezTo>
                    <a:pt x="5937" y="9661"/>
                    <a:pt x="8417" y="8887"/>
                    <a:pt x="10815" y="8139"/>
                  </a:cubicBezTo>
                  <a:cubicBezTo>
                    <a:pt x="12502" y="7613"/>
                    <a:pt x="14245" y="7069"/>
                    <a:pt x="16029" y="6784"/>
                  </a:cubicBezTo>
                  <a:cubicBezTo>
                    <a:pt x="17637" y="6529"/>
                    <a:pt x="19314" y="6479"/>
                    <a:pt x="20933" y="6431"/>
                  </a:cubicBezTo>
                  <a:cubicBezTo>
                    <a:pt x="23353" y="6360"/>
                    <a:pt x="25854" y="6288"/>
                    <a:pt x="28105" y="5513"/>
                  </a:cubicBezTo>
                  <a:cubicBezTo>
                    <a:pt x="29224" y="5130"/>
                    <a:pt x="29463" y="4696"/>
                    <a:pt x="29504" y="4472"/>
                  </a:cubicBezTo>
                  <a:cubicBezTo>
                    <a:pt x="29571" y="4117"/>
                    <a:pt x="29232" y="3656"/>
                    <a:pt x="28599" y="3238"/>
                  </a:cubicBezTo>
                  <a:cubicBezTo>
                    <a:pt x="27311" y="2391"/>
                    <a:pt x="25724" y="1955"/>
                    <a:pt x="24188" y="1533"/>
                  </a:cubicBezTo>
                  <a:cubicBezTo>
                    <a:pt x="21681" y="845"/>
                    <a:pt x="19088" y="132"/>
                    <a:pt x="16411" y="18"/>
                  </a:cubicBezTo>
                  <a:cubicBezTo>
                    <a:pt x="16148" y="6"/>
                    <a:pt x="15883" y="1"/>
                    <a:pt x="1562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70"/>
            <p:cNvSpPr/>
            <p:nvPr/>
          </p:nvSpPr>
          <p:spPr>
            <a:xfrm>
              <a:off x="6339026" y="4342944"/>
              <a:ext cx="1910238" cy="564404"/>
            </a:xfrm>
            <a:custGeom>
              <a:rect b="b" l="l" r="r" t="t"/>
              <a:pathLst>
                <a:path extrusionOk="0" h="19392" w="65627">
                  <a:moveTo>
                    <a:pt x="53930" y="0"/>
                  </a:moveTo>
                  <a:lnTo>
                    <a:pt x="53930" y="0"/>
                  </a:lnTo>
                  <a:cubicBezTo>
                    <a:pt x="51355" y="16"/>
                    <a:pt x="48544" y="748"/>
                    <a:pt x="45833" y="2172"/>
                  </a:cubicBezTo>
                  <a:cubicBezTo>
                    <a:pt x="43595" y="3350"/>
                    <a:pt x="41573" y="4852"/>
                    <a:pt x="39619" y="6305"/>
                  </a:cubicBezTo>
                  <a:cubicBezTo>
                    <a:pt x="38235" y="7335"/>
                    <a:pt x="36803" y="8398"/>
                    <a:pt x="35300" y="9344"/>
                  </a:cubicBezTo>
                  <a:cubicBezTo>
                    <a:pt x="33709" y="10346"/>
                    <a:pt x="31325" y="11646"/>
                    <a:pt x="28696" y="11646"/>
                  </a:cubicBezTo>
                  <a:cubicBezTo>
                    <a:pt x="28566" y="11646"/>
                    <a:pt x="28438" y="11643"/>
                    <a:pt x="28309" y="11637"/>
                  </a:cubicBezTo>
                  <a:cubicBezTo>
                    <a:pt x="26374" y="11541"/>
                    <a:pt x="24644" y="10737"/>
                    <a:pt x="22970" y="9960"/>
                  </a:cubicBezTo>
                  <a:cubicBezTo>
                    <a:pt x="21792" y="9412"/>
                    <a:pt x="20574" y="8847"/>
                    <a:pt x="19290" y="8532"/>
                  </a:cubicBezTo>
                  <a:cubicBezTo>
                    <a:pt x="18353" y="8301"/>
                    <a:pt x="17406" y="8202"/>
                    <a:pt x="16453" y="8202"/>
                  </a:cubicBezTo>
                  <a:cubicBezTo>
                    <a:pt x="13577" y="8202"/>
                    <a:pt x="10653" y="9103"/>
                    <a:pt x="7802" y="9982"/>
                  </a:cubicBezTo>
                  <a:lnTo>
                    <a:pt x="7047" y="10214"/>
                  </a:lnTo>
                  <a:cubicBezTo>
                    <a:pt x="4906" y="10869"/>
                    <a:pt x="2431" y="11498"/>
                    <a:pt x="0" y="11563"/>
                  </a:cubicBezTo>
                  <a:cubicBezTo>
                    <a:pt x="146" y="11739"/>
                    <a:pt x="293" y="11912"/>
                    <a:pt x="441" y="12086"/>
                  </a:cubicBezTo>
                  <a:cubicBezTo>
                    <a:pt x="1183" y="12953"/>
                    <a:pt x="1966" y="13795"/>
                    <a:pt x="2793" y="14611"/>
                  </a:cubicBezTo>
                  <a:cubicBezTo>
                    <a:pt x="3313" y="14705"/>
                    <a:pt x="3827" y="14829"/>
                    <a:pt x="4335" y="14978"/>
                  </a:cubicBezTo>
                  <a:cubicBezTo>
                    <a:pt x="5375" y="15283"/>
                    <a:pt x="6397" y="15676"/>
                    <a:pt x="7384" y="16057"/>
                  </a:cubicBezTo>
                  <a:cubicBezTo>
                    <a:pt x="9011" y="16685"/>
                    <a:pt x="10694" y="17334"/>
                    <a:pt x="12473" y="17589"/>
                  </a:cubicBezTo>
                  <a:cubicBezTo>
                    <a:pt x="13222" y="17696"/>
                    <a:pt x="13984" y="17733"/>
                    <a:pt x="14748" y="17733"/>
                  </a:cubicBezTo>
                  <a:cubicBezTo>
                    <a:pt x="15586" y="17733"/>
                    <a:pt x="16425" y="17689"/>
                    <a:pt x="17250" y="17645"/>
                  </a:cubicBezTo>
                  <a:cubicBezTo>
                    <a:pt x="18083" y="17601"/>
                    <a:pt x="18935" y="17557"/>
                    <a:pt x="19787" y="17557"/>
                  </a:cubicBezTo>
                  <a:cubicBezTo>
                    <a:pt x="20110" y="17557"/>
                    <a:pt x="20433" y="17563"/>
                    <a:pt x="20755" y="17578"/>
                  </a:cubicBezTo>
                  <a:cubicBezTo>
                    <a:pt x="22671" y="17670"/>
                    <a:pt x="24565" y="18081"/>
                    <a:pt x="26393" y="18481"/>
                  </a:cubicBezTo>
                  <a:cubicBezTo>
                    <a:pt x="28305" y="18897"/>
                    <a:pt x="30283" y="19328"/>
                    <a:pt x="32274" y="19386"/>
                  </a:cubicBezTo>
                  <a:cubicBezTo>
                    <a:pt x="32396" y="19390"/>
                    <a:pt x="32517" y="19392"/>
                    <a:pt x="32638" y="19392"/>
                  </a:cubicBezTo>
                  <a:cubicBezTo>
                    <a:pt x="32773" y="19392"/>
                    <a:pt x="32908" y="19390"/>
                    <a:pt x="33042" y="19386"/>
                  </a:cubicBezTo>
                  <a:lnTo>
                    <a:pt x="33059" y="19325"/>
                  </a:lnTo>
                  <a:cubicBezTo>
                    <a:pt x="33102" y="19346"/>
                    <a:pt x="33145" y="19363"/>
                    <a:pt x="33187" y="19382"/>
                  </a:cubicBezTo>
                  <a:cubicBezTo>
                    <a:pt x="34265" y="19343"/>
                    <a:pt x="35282" y="19176"/>
                    <a:pt x="36197" y="18897"/>
                  </a:cubicBezTo>
                  <a:cubicBezTo>
                    <a:pt x="37203" y="18451"/>
                    <a:pt x="38174" y="17945"/>
                    <a:pt x="39073" y="17346"/>
                  </a:cubicBezTo>
                  <a:cubicBezTo>
                    <a:pt x="39183" y="17245"/>
                    <a:pt x="39288" y="17145"/>
                    <a:pt x="39386" y="17038"/>
                  </a:cubicBezTo>
                  <a:cubicBezTo>
                    <a:pt x="40669" y="15657"/>
                    <a:pt x="40980" y="13903"/>
                    <a:pt x="41310" y="12046"/>
                  </a:cubicBezTo>
                  <a:cubicBezTo>
                    <a:pt x="41390" y="11587"/>
                    <a:pt x="41474" y="11114"/>
                    <a:pt x="41575" y="10652"/>
                  </a:cubicBezTo>
                  <a:cubicBezTo>
                    <a:pt x="41884" y="9214"/>
                    <a:pt x="42959" y="5801"/>
                    <a:pt x="46240" y="5163"/>
                  </a:cubicBezTo>
                  <a:cubicBezTo>
                    <a:pt x="46565" y="5099"/>
                    <a:pt x="46900" y="5068"/>
                    <a:pt x="47245" y="5068"/>
                  </a:cubicBezTo>
                  <a:cubicBezTo>
                    <a:pt x="48556" y="5068"/>
                    <a:pt x="50015" y="5526"/>
                    <a:pt x="51592" y="6435"/>
                  </a:cubicBezTo>
                  <a:cubicBezTo>
                    <a:pt x="52013" y="6679"/>
                    <a:pt x="52431" y="6940"/>
                    <a:pt x="52835" y="7192"/>
                  </a:cubicBezTo>
                  <a:cubicBezTo>
                    <a:pt x="53905" y="7863"/>
                    <a:pt x="55012" y="8555"/>
                    <a:pt x="56262" y="8946"/>
                  </a:cubicBezTo>
                  <a:cubicBezTo>
                    <a:pt x="57608" y="9367"/>
                    <a:pt x="59091" y="9437"/>
                    <a:pt x="60571" y="9437"/>
                  </a:cubicBezTo>
                  <a:cubicBezTo>
                    <a:pt x="60943" y="9437"/>
                    <a:pt x="61315" y="9432"/>
                    <a:pt x="61685" y="9428"/>
                  </a:cubicBezTo>
                  <a:cubicBezTo>
                    <a:pt x="61890" y="9426"/>
                    <a:pt x="62094" y="9423"/>
                    <a:pt x="62300" y="9422"/>
                  </a:cubicBezTo>
                  <a:cubicBezTo>
                    <a:pt x="63433" y="7761"/>
                    <a:pt x="64438" y="5994"/>
                    <a:pt x="65410" y="4260"/>
                  </a:cubicBezTo>
                  <a:lnTo>
                    <a:pt x="65627" y="3875"/>
                  </a:lnTo>
                  <a:cubicBezTo>
                    <a:pt x="63978" y="2980"/>
                    <a:pt x="62270" y="2075"/>
                    <a:pt x="60385" y="1596"/>
                  </a:cubicBezTo>
                  <a:cubicBezTo>
                    <a:pt x="59582" y="1466"/>
                    <a:pt x="58797" y="1246"/>
                    <a:pt x="58043" y="938"/>
                  </a:cubicBezTo>
                  <a:cubicBezTo>
                    <a:pt x="57492" y="712"/>
                    <a:pt x="56959" y="438"/>
                    <a:pt x="56383" y="273"/>
                  </a:cubicBezTo>
                  <a:cubicBezTo>
                    <a:pt x="55594" y="44"/>
                    <a:pt x="54753" y="22"/>
                    <a:pt x="53926" y="3"/>
                  </a:cubicBezTo>
                  <a:lnTo>
                    <a:pt x="539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70"/>
            <p:cNvSpPr/>
            <p:nvPr/>
          </p:nvSpPr>
          <p:spPr>
            <a:xfrm>
              <a:off x="5801543" y="3405319"/>
              <a:ext cx="2604830" cy="633237"/>
            </a:xfrm>
            <a:custGeom>
              <a:rect b="b" l="l" r="r" t="t"/>
              <a:pathLst>
                <a:path extrusionOk="0" h="21757" w="89490">
                  <a:moveTo>
                    <a:pt x="71054" y="0"/>
                  </a:moveTo>
                  <a:cubicBezTo>
                    <a:pt x="67258" y="0"/>
                    <a:pt x="63454" y="1236"/>
                    <a:pt x="60753" y="3492"/>
                  </a:cubicBezTo>
                  <a:cubicBezTo>
                    <a:pt x="59850" y="4245"/>
                    <a:pt x="59039" y="5122"/>
                    <a:pt x="58257" y="5971"/>
                  </a:cubicBezTo>
                  <a:cubicBezTo>
                    <a:pt x="56839" y="7506"/>
                    <a:pt x="55373" y="9093"/>
                    <a:pt x="53305" y="10017"/>
                  </a:cubicBezTo>
                  <a:cubicBezTo>
                    <a:pt x="51821" y="10679"/>
                    <a:pt x="50204" y="10921"/>
                    <a:pt x="48604" y="10921"/>
                  </a:cubicBezTo>
                  <a:cubicBezTo>
                    <a:pt x="46308" y="10921"/>
                    <a:pt x="44050" y="10422"/>
                    <a:pt x="42280" y="9951"/>
                  </a:cubicBezTo>
                  <a:cubicBezTo>
                    <a:pt x="41661" y="9785"/>
                    <a:pt x="41040" y="9610"/>
                    <a:pt x="40419" y="9435"/>
                  </a:cubicBezTo>
                  <a:cubicBezTo>
                    <a:pt x="37782" y="8690"/>
                    <a:pt x="35063" y="7923"/>
                    <a:pt x="32300" y="7923"/>
                  </a:cubicBezTo>
                  <a:cubicBezTo>
                    <a:pt x="32019" y="7923"/>
                    <a:pt x="31738" y="7931"/>
                    <a:pt x="31456" y="7947"/>
                  </a:cubicBezTo>
                  <a:cubicBezTo>
                    <a:pt x="29086" y="8088"/>
                    <a:pt x="26813" y="8848"/>
                    <a:pt x="24617" y="9585"/>
                  </a:cubicBezTo>
                  <a:cubicBezTo>
                    <a:pt x="22615" y="10256"/>
                    <a:pt x="20544" y="10951"/>
                    <a:pt x="18381" y="11188"/>
                  </a:cubicBezTo>
                  <a:cubicBezTo>
                    <a:pt x="17775" y="11254"/>
                    <a:pt x="17172" y="11284"/>
                    <a:pt x="16570" y="11284"/>
                  </a:cubicBezTo>
                  <a:cubicBezTo>
                    <a:pt x="12988" y="11284"/>
                    <a:pt x="9472" y="10203"/>
                    <a:pt x="6057" y="9152"/>
                  </a:cubicBezTo>
                  <a:cubicBezTo>
                    <a:pt x="5515" y="8985"/>
                    <a:pt x="4975" y="8817"/>
                    <a:pt x="4436" y="8656"/>
                  </a:cubicBezTo>
                  <a:cubicBezTo>
                    <a:pt x="3427" y="8353"/>
                    <a:pt x="2436" y="8083"/>
                    <a:pt x="1430" y="8083"/>
                  </a:cubicBezTo>
                  <a:cubicBezTo>
                    <a:pt x="1362" y="8083"/>
                    <a:pt x="1294" y="8084"/>
                    <a:pt x="1225" y="8087"/>
                  </a:cubicBezTo>
                  <a:cubicBezTo>
                    <a:pt x="809" y="8101"/>
                    <a:pt x="397" y="8175"/>
                    <a:pt x="1" y="8308"/>
                  </a:cubicBezTo>
                  <a:cubicBezTo>
                    <a:pt x="831" y="10203"/>
                    <a:pt x="1695" y="12085"/>
                    <a:pt x="2546" y="13969"/>
                  </a:cubicBezTo>
                  <a:cubicBezTo>
                    <a:pt x="3775" y="14519"/>
                    <a:pt x="5255" y="14791"/>
                    <a:pt x="7038" y="14791"/>
                  </a:cubicBezTo>
                  <a:cubicBezTo>
                    <a:pt x="7557" y="14791"/>
                    <a:pt x="8103" y="14768"/>
                    <a:pt x="8675" y="14722"/>
                  </a:cubicBezTo>
                  <a:cubicBezTo>
                    <a:pt x="9642" y="14644"/>
                    <a:pt x="10622" y="14511"/>
                    <a:pt x="11568" y="14384"/>
                  </a:cubicBezTo>
                  <a:cubicBezTo>
                    <a:pt x="12695" y="14231"/>
                    <a:pt x="13859" y="14075"/>
                    <a:pt x="15019" y="14007"/>
                  </a:cubicBezTo>
                  <a:cubicBezTo>
                    <a:pt x="15302" y="13990"/>
                    <a:pt x="15611" y="13977"/>
                    <a:pt x="15934" y="13977"/>
                  </a:cubicBezTo>
                  <a:cubicBezTo>
                    <a:pt x="16689" y="13977"/>
                    <a:pt x="17526" y="14048"/>
                    <a:pt x="18308" y="14310"/>
                  </a:cubicBezTo>
                  <a:cubicBezTo>
                    <a:pt x="19513" y="14711"/>
                    <a:pt x="20364" y="15514"/>
                    <a:pt x="20584" y="16457"/>
                  </a:cubicBezTo>
                  <a:cubicBezTo>
                    <a:pt x="20694" y="16926"/>
                    <a:pt x="20643" y="17422"/>
                    <a:pt x="20455" y="17898"/>
                  </a:cubicBezTo>
                  <a:cubicBezTo>
                    <a:pt x="20652" y="18171"/>
                    <a:pt x="20938" y="18388"/>
                    <a:pt x="21268" y="18518"/>
                  </a:cubicBezTo>
                  <a:cubicBezTo>
                    <a:pt x="22779" y="18130"/>
                    <a:pt x="24357" y="17859"/>
                    <a:pt x="25945" y="17859"/>
                  </a:cubicBezTo>
                  <a:cubicBezTo>
                    <a:pt x="26424" y="17859"/>
                    <a:pt x="26904" y="17884"/>
                    <a:pt x="27383" y="17937"/>
                  </a:cubicBezTo>
                  <a:cubicBezTo>
                    <a:pt x="29597" y="18182"/>
                    <a:pt x="31654" y="19018"/>
                    <a:pt x="33645" y="19824"/>
                  </a:cubicBezTo>
                  <a:cubicBezTo>
                    <a:pt x="35690" y="20654"/>
                    <a:pt x="37806" y="21513"/>
                    <a:pt x="40066" y="21710"/>
                  </a:cubicBezTo>
                  <a:cubicBezTo>
                    <a:pt x="40420" y="21741"/>
                    <a:pt x="40777" y="21756"/>
                    <a:pt x="41137" y="21756"/>
                  </a:cubicBezTo>
                  <a:cubicBezTo>
                    <a:pt x="43854" y="21756"/>
                    <a:pt x="46763" y="20869"/>
                    <a:pt x="50184" y="19010"/>
                  </a:cubicBezTo>
                  <a:cubicBezTo>
                    <a:pt x="51087" y="18519"/>
                    <a:pt x="51985" y="17990"/>
                    <a:pt x="52855" y="17479"/>
                  </a:cubicBezTo>
                  <a:cubicBezTo>
                    <a:pt x="54937" y="16253"/>
                    <a:pt x="57090" y="14986"/>
                    <a:pt x="59469" y="14140"/>
                  </a:cubicBezTo>
                  <a:cubicBezTo>
                    <a:pt x="61801" y="13311"/>
                    <a:pt x="64344" y="12901"/>
                    <a:pt x="66870" y="12901"/>
                  </a:cubicBezTo>
                  <a:cubicBezTo>
                    <a:pt x="68715" y="12901"/>
                    <a:pt x="70551" y="13120"/>
                    <a:pt x="72287" y="13555"/>
                  </a:cubicBezTo>
                  <a:lnTo>
                    <a:pt x="72654" y="13516"/>
                  </a:lnTo>
                  <a:cubicBezTo>
                    <a:pt x="72920" y="13488"/>
                    <a:pt x="73202" y="13452"/>
                    <a:pt x="73405" y="13296"/>
                  </a:cubicBezTo>
                  <a:cubicBezTo>
                    <a:pt x="73603" y="13143"/>
                    <a:pt x="73670" y="12924"/>
                    <a:pt x="73704" y="12688"/>
                  </a:cubicBezTo>
                  <a:cubicBezTo>
                    <a:pt x="73688" y="12568"/>
                    <a:pt x="73682" y="12448"/>
                    <a:pt x="73682" y="12328"/>
                  </a:cubicBezTo>
                  <a:cubicBezTo>
                    <a:pt x="73684" y="12119"/>
                    <a:pt x="73711" y="11914"/>
                    <a:pt x="73763" y="11711"/>
                  </a:cubicBezTo>
                  <a:cubicBezTo>
                    <a:pt x="73744" y="11508"/>
                    <a:pt x="73783" y="11299"/>
                    <a:pt x="73914" y="11138"/>
                  </a:cubicBezTo>
                  <a:lnTo>
                    <a:pt x="73914" y="11138"/>
                  </a:lnTo>
                  <a:lnTo>
                    <a:pt x="73910" y="11290"/>
                  </a:lnTo>
                  <a:cubicBezTo>
                    <a:pt x="74063" y="10952"/>
                    <a:pt x="74293" y="10657"/>
                    <a:pt x="74581" y="10426"/>
                  </a:cubicBezTo>
                  <a:cubicBezTo>
                    <a:pt x="74920" y="10153"/>
                    <a:pt x="75324" y="9966"/>
                    <a:pt x="75715" y="9783"/>
                  </a:cubicBezTo>
                  <a:cubicBezTo>
                    <a:pt x="76020" y="9641"/>
                    <a:pt x="76334" y="9496"/>
                    <a:pt x="76600" y="9314"/>
                  </a:cubicBezTo>
                  <a:cubicBezTo>
                    <a:pt x="77080" y="8991"/>
                    <a:pt x="77421" y="8559"/>
                    <a:pt x="77781" y="8101"/>
                  </a:cubicBezTo>
                  <a:cubicBezTo>
                    <a:pt x="78004" y="7817"/>
                    <a:pt x="78236" y="7523"/>
                    <a:pt x="78504" y="7254"/>
                  </a:cubicBezTo>
                  <a:cubicBezTo>
                    <a:pt x="79413" y="6345"/>
                    <a:pt x="80789" y="5687"/>
                    <a:pt x="82712" y="5242"/>
                  </a:cubicBezTo>
                  <a:cubicBezTo>
                    <a:pt x="84251" y="4889"/>
                    <a:pt x="85823" y="4711"/>
                    <a:pt x="87398" y="4711"/>
                  </a:cubicBezTo>
                  <a:cubicBezTo>
                    <a:pt x="88095" y="4711"/>
                    <a:pt x="88793" y="4746"/>
                    <a:pt x="89489" y="4816"/>
                  </a:cubicBezTo>
                  <a:cubicBezTo>
                    <a:pt x="89195" y="3909"/>
                    <a:pt x="88889" y="3005"/>
                    <a:pt x="88582" y="2099"/>
                  </a:cubicBezTo>
                  <a:cubicBezTo>
                    <a:pt x="87822" y="2139"/>
                    <a:pt x="87062" y="2161"/>
                    <a:pt x="86300" y="2161"/>
                  </a:cubicBezTo>
                  <a:cubicBezTo>
                    <a:pt x="82682" y="2161"/>
                    <a:pt x="79072" y="1696"/>
                    <a:pt x="75660" y="744"/>
                  </a:cubicBezTo>
                  <a:cubicBezTo>
                    <a:pt x="75371" y="664"/>
                    <a:pt x="75094" y="577"/>
                    <a:pt x="74855" y="432"/>
                  </a:cubicBezTo>
                  <a:cubicBezTo>
                    <a:pt x="73618" y="141"/>
                    <a:pt x="72336" y="0"/>
                    <a:pt x="7105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70"/>
            <p:cNvSpPr/>
            <p:nvPr/>
          </p:nvSpPr>
          <p:spPr>
            <a:xfrm>
              <a:off x="6443722" y="4790597"/>
              <a:ext cx="1437357" cy="249983"/>
            </a:xfrm>
            <a:custGeom>
              <a:rect b="b" l="l" r="r" t="t"/>
              <a:pathLst>
                <a:path extrusionOk="0" h="8589" w="49381">
                  <a:moveTo>
                    <a:pt x="1" y="1"/>
                  </a:moveTo>
                  <a:lnTo>
                    <a:pt x="1" y="1"/>
                  </a:lnTo>
                  <a:cubicBezTo>
                    <a:pt x="1759" y="1646"/>
                    <a:pt x="3660" y="3131"/>
                    <a:pt x="5682" y="4436"/>
                  </a:cubicBezTo>
                  <a:cubicBezTo>
                    <a:pt x="5791" y="4427"/>
                    <a:pt x="5899" y="4417"/>
                    <a:pt x="6007" y="4409"/>
                  </a:cubicBezTo>
                  <a:cubicBezTo>
                    <a:pt x="6351" y="4387"/>
                    <a:pt x="6693" y="4376"/>
                    <a:pt x="7033" y="4376"/>
                  </a:cubicBezTo>
                  <a:cubicBezTo>
                    <a:pt x="10334" y="4376"/>
                    <a:pt x="13452" y="5388"/>
                    <a:pt x="15859" y="6301"/>
                  </a:cubicBezTo>
                  <a:cubicBezTo>
                    <a:pt x="16226" y="6441"/>
                    <a:pt x="16593" y="6583"/>
                    <a:pt x="16961" y="6727"/>
                  </a:cubicBezTo>
                  <a:cubicBezTo>
                    <a:pt x="19308" y="7642"/>
                    <a:pt x="21729" y="8588"/>
                    <a:pt x="24279" y="8588"/>
                  </a:cubicBezTo>
                  <a:cubicBezTo>
                    <a:pt x="24386" y="8588"/>
                    <a:pt x="24494" y="8586"/>
                    <a:pt x="24602" y="8583"/>
                  </a:cubicBezTo>
                  <a:cubicBezTo>
                    <a:pt x="25661" y="8551"/>
                    <a:pt x="26725" y="8345"/>
                    <a:pt x="27757" y="8145"/>
                  </a:cubicBezTo>
                  <a:cubicBezTo>
                    <a:pt x="28895" y="7925"/>
                    <a:pt x="30065" y="7700"/>
                    <a:pt x="31248" y="7700"/>
                  </a:cubicBezTo>
                  <a:cubicBezTo>
                    <a:pt x="31434" y="7700"/>
                    <a:pt x="31619" y="7706"/>
                    <a:pt x="31806" y="7718"/>
                  </a:cubicBezTo>
                  <a:cubicBezTo>
                    <a:pt x="31943" y="7727"/>
                    <a:pt x="32083" y="7739"/>
                    <a:pt x="32220" y="7756"/>
                  </a:cubicBezTo>
                  <a:cubicBezTo>
                    <a:pt x="35564" y="6523"/>
                    <a:pt x="38810" y="4961"/>
                    <a:pt x="42221" y="3891"/>
                  </a:cubicBezTo>
                  <a:cubicBezTo>
                    <a:pt x="44591" y="3149"/>
                    <a:pt x="47065" y="2634"/>
                    <a:pt x="49381" y="1782"/>
                  </a:cubicBezTo>
                  <a:lnTo>
                    <a:pt x="49381" y="1782"/>
                  </a:lnTo>
                  <a:cubicBezTo>
                    <a:pt x="48272" y="2111"/>
                    <a:pt x="47131" y="2354"/>
                    <a:pt x="45948" y="2467"/>
                  </a:cubicBezTo>
                  <a:cubicBezTo>
                    <a:pt x="45058" y="2550"/>
                    <a:pt x="44148" y="2560"/>
                    <a:pt x="43267" y="2569"/>
                  </a:cubicBezTo>
                  <a:cubicBezTo>
                    <a:pt x="41924" y="2583"/>
                    <a:pt x="40535" y="2597"/>
                    <a:pt x="39224" y="2880"/>
                  </a:cubicBezTo>
                  <a:cubicBezTo>
                    <a:pt x="38225" y="3098"/>
                    <a:pt x="37265" y="3474"/>
                    <a:pt x="36338" y="3838"/>
                  </a:cubicBezTo>
                  <a:cubicBezTo>
                    <a:pt x="35725" y="4078"/>
                    <a:pt x="35092" y="4327"/>
                    <a:pt x="34446" y="4530"/>
                  </a:cubicBezTo>
                  <a:cubicBezTo>
                    <a:pt x="33651" y="4783"/>
                    <a:pt x="32658" y="5004"/>
                    <a:pt x="31646" y="5004"/>
                  </a:cubicBezTo>
                  <a:cubicBezTo>
                    <a:pt x="30928" y="5004"/>
                    <a:pt x="30199" y="4889"/>
                    <a:pt x="29521" y="4594"/>
                  </a:cubicBezTo>
                  <a:cubicBezTo>
                    <a:pt x="29377" y="4598"/>
                    <a:pt x="29233" y="4603"/>
                    <a:pt x="29089" y="4603"/>
                  </a:cubicBezTo>
                  <a:cubicBezTo>
                    <a:pt x="28948" y="4603"/>
                    <a:pt x="28808" y="4600"/>
                    <a:pt x="28668" y="4597"/>
                  </a:cubicBezTo>
                  <a:cubicBezTo>
                    <a:pt x="26646" y="4536"/>
                    <a:pt x="24652" y="4103"/>
                    <a:pt x="22726" y="3683"/>
                  </a:cubicBezTo>
                  <a:cubicBezTo>
                    <a:pt x="20910" y="3287"/>
                    <a:pt x="19031" y="2878"/>
                    <a:pt x="17142" y="2789"/>
                  </a:cubicBezTo>
                  <a:cubicBezTo>
                    <a:pt x="16826" y="2773"/>
                    <a:pt x="16507" y="2767"/>
                    <a:pt x="16187" y="2767"/>
                  </a:cubicBezTo>
                  <a:cubicBezTo>
                    <a:pt x="15346" y="2767"/>
                    <a:pt x="14499" y="2811"/>
                    <a:pt x="13672" y="2855"/>
                  </a:cubicBezTo>
                  <a:cubicBezTo>
                    <a:pt x="12840" y="2899"/>
                    <a:pt x="11995" y="2943"/>
                    <a:pt x="11149" y="2943"/>
                  </a:cubicBezTo>
                  <a:cubicBezTo>
                    <a:pt x="10373" y="2943"/>
                    <a:pt x="9596" y="2906"/>
                    <a:pt x="8829" y="2796"/>
                  </a:cubicBezTo>
                  <a:cubicBezTo>
                    <a:pt x="7012" y="2536"/>
                    <a:pt x="5309" y="1880"/>
                    <a:pt x="3663" y="1245"/>
                  </a:cubicBezTo>
                  <a:cubicBezTo>
                    <a:pt x="2682" y="868"/>
                    <a:pt x="1668" y="476"/>
                    <a:pt x="643" y="174"/>
                  </a:cubicBezTo>
                  <a:cubicBezTo>
                    <a:pt x="436" y="112"/>
                    <a:pt x="221" y="55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70"/>
            <p:cNvSpPr/>
            <p:nvPr/>
          </p:nvSpPr>
          <p:spPr>
            <a:xfrm>
              <a:off x="6466076" y="2398106"/>
              <a:ext cx="1787695" cy="385961"/>
            </a:xfrm>
            <a:custGeom>
              <a:rect b="b" l="l" r="r" t="t"/>
              <a:pathLst>
                <a:path extrusionOk="0" h="13261" w="61417">
                  <a:moveTo>
                    <a:pt x="58276" y="1"/>
                  </a:moveTo>
                  <a:cubicBezTo>
                    <a:pt x="57799" y="1"/>
                    <a:pt x="57288" y="51"/>
                    <a:pt x="56813" y="135"/>
                  </a:cubicBezTo>
                  <a:cubicBezTo>
                    <a:pt x="55831" y="310"/>
                    <a:pt x="54970" y="779"/>
                    <a:pt x="54136" y="1232"/>
                  </a:cubicBezTo>
                  <a:lnTo>
                    <a:pt x="46631" y="5321"/>
                  </a:lnTo>
                  <a:cubicBezTo>
                    <a:pt x="44215" y="6637"/>
                    <a:pt x="42002" y="7730"/>
                    <a:pt x="39538" y="7730"/>
                  </a:cubicBezTo>
                  <a:cubicBezTo>
                    <a:pt x="39420" y="7730"/>
                    <a:pt x="39303" y="7727"/>
                    <a:pt x="39185" y="7722"/>
                  </a:cubicBezTo>
                  <a:cubicBezTo>
                    <a:pt x="37710" y="7658"/>
                    <a:pt x="36316" y="7178"/>
                    <a:pt x="34970" y="6714"/>
                  </a:cubicBezTo>
                  <a:cubicBezTo>
                    <a:pt x="33697" y="6276"/>
                    <a:pt x="32381" y="5822"/>
                    <a:pt x="31014" y="5733"/>
                  </a:cubicBezTo>
                  <a:cubicBezTo>
                    <a:pt x="30835" y="5721"/>
                    <a:pt x="30655" y="5716"/>
                    <a:pt x="30476" y="5716"/>
                  </a:cubicBezTo>
                  <a:cubicBezTo>
                    <a:pt x="29324" y="5716"/>
                    <a:pt x="28171" y="5938"/>
                    <a:pt x="27051" y="6154"/>
                  </a:cubicBezTo>
                  <a:cubicBezTo>
                    <a:pt x="26083" y="6340"/>
                    <a:pt x="25085" y="6603"/>
                    <a:pt x="24081" y="6603"/>
                  </a:cubicBezTo>
                  <a:cubicBezTo>
                    <a:pt x="24002" y="6603"/>
                    <a:pt x="23924" y="6601"/>
                    <a:pt x="23845" y="6598"/>
                  </a:cubicBezTo>
                  <a:cubicBezTo>
                    <a:pt x="21039" y="6479"/>
                    <a:pt x="18522" y="5613"/>
                    <a:pt x="16068" y="4719"/>
                  </a:cubicBezTo>
                  <a:cubicBezTo>
                    <a:pt x="15698" y="4582"/>
                    <a:pt x="15334" y="4432"/>
                    <a:pt x="14969" y="4293"/>
                  </a:cubicBezTo>
                  <a:cubicBezTo>
                    <a:pt x="12590" y="3390"/>
                    <a:pt x="9511" y="2392"/>
                    <a:pt x="6264" y="2392"/>
                  </a:cubicBezTo>
                  <a:cubicBezTo>
                    <a:pt x="5931" y="2392"/>
                    <a:pt x="5597" y="2402"/>
                    <a:pt x="5261" y="2424"/>
                  </a:cubicBezTo>
                  <a:cubicBezTo>
                    <a:pt x="3281" y="2556"/>
                    <a:pt x="1439" y="3147"/>
                    <a:pt x="1" y="4045"/>
                  </a:cubicBezTo>
                  <a:cubicBezTo>
                    <a:pt x="30" y="4202"/>
                    <a:pt x="104" y="4346"/>
                    <a:pt x="214" y="4460"/>
                  </a:cubicBezTo>
                  <a:cubicBezTo>
                    <a:pt x="406" y="4660"/>
                    <a:pt x="671" y="4781"/>
                    <a:pt x="945" y="4880"/>
                  </a:cubicBezTo>
                  <a:cubicBezTo>
                    <a:pt x="1608" y="4736"/>
                    <a:pt x="2285" y="4648"/>
                    <a:pt x="2981" y="4648"/>
                  </a:cubicBezTo>
                  <a:cubicBezTo>
                    <a:pt x="3047" y="4648"/>
                    <a:pt x="3114" y="4649"/>
                    <a:pt x="3180" y="4651"/>
                  </a:cubicBezTo>
                  <a:cubicBezTo>
                    <a:pt x="6194" y="4725"/>
                    <a:pt x="8688" y="6367"/>
                    <a:pt x="11100" y="7956"/>
                  </a:cubicBezTo>
                  <a:cubicBezTo>
                    <a:pt x="13480" y="9521"/>
                    <a:pt x="15938" y="11140"/>
                    <a:pt x="18867" y="11194"/>
                  </a:cubicBezTo>
                  <a:cubicBezTo>
                    <a:pt x="18916" y="11195"/>
                    <a:pt x="18964" y="11195"/>
                    <a:pt x="19013" y="11195"/>
                  </a:cubicBezTo>
                  <a:cubicBezTo>
                    <a:pt x="20485" y="11195"/>
                    <a:pt x="21941" y="10796"/>
                    <a:pt x="23348" y="10409"/>
                  </a:cubicBezTo>
                  <a:cubicBezTo>
                    <a:pt x="24777" y="10015"/>
                    <a:pt x="26254" y="9607"/>
                    <a:pt x="27776" y="9607"/>
                  </a:cubicBezTo>
                  <a:lnTo>
                    <a:pt x="27825" y="9607"/>
                  </a:lnTo>
                  <a:cubicBezTo>
                    <a:pt x="30067" y="9621"/>
                    <a:pt x="32107" y="10508"/>
                    <a:pt x="34081" y="11366"/>
                  </a:cubicBezTo>
                  <a:cubicBezTo>
                    <a:pt x="34951" y="11744"/>
                    <a:pt x="35850" y="12135"/>
                    <a:pt x="36754" y="12445"/>
                  </a:cubicBezTo>
                  <a:cubicBezTo>
                    <a:pt x="38366" y="12998"/>
                    <a:pt x="40136" y="13261"/>
                    <a:pt x="41946" y="13261"/>
                  </a:cubicBezTo>
                  <a:cubicBezTo>
                    <a:pt x="46445" y="13261"/>
                    <a:pt x="51189" y="11638"/>
                    <a:pt x="54348" y="8815"/>
                  </a:cubicBezTo>
                  <a:cubicBezTo>
                    <a:pt x="54504" y="8597"/>
                    <a:pt x="54648" y="8369"/>
                    <a:pt x="54778" y="8132"/>
                  </a:cubicBezTo>
                  <a:cubicBezTo>
                    <a:pt x="54701" y="7810"/>
                    <a:pt x="54716" y="7473"/>
                    <a:pt x="54825" y="7158"/>
                  </a:cubicBezTo>
                  <a:cubicBezTo>
                    <a:pt x="55169" y="6155"/>
                    <a:pt x="56359" y="5409"/>
                    <a:pt x="57359" y="5045"/>
                  </a:cubicBezTo>
                  <a:cubicBezTo>
                    <a:pt x="58322" y="4697"/>
                    <a:pt x="59325" y="4469"/>
                    <a:pt x="60344" y="4367"/>
                  </a:cubicBezTo>
                  <a:lnTo>
                    <a:pt x="60344" y="4321"/>
                  </a:lnTo>
                  <a:cubicBezTo>
                    <a:pt x="60587" y="4318"/>
                    <a:pt x="60831" y="4315"/>
                    <a:pt x="61076" y="4313"/>
                  </a:cubicBezTo>
                  <a:cubicBezTo>
                    <a:pt x="61189" y="4307"/>
                    <a:pt x="61302" y="4304"/>
                    <a:pt x="61416" y="4301"/>
                  </a:cubicBezTo>
                  <a:cubicBezTo>
                    <a:pt x="61353" y="3482"/>
                    <a:pt x="61279" y="2664"/>
                    <a:pt x="61195" y="1845"/>
                  </a:cubicBezTo>
                  <a:cubicBezTo>
                    <a:pt x="60762" y="1678"/>
                    <a:pt x="60395" y="1440"/>
                    <a:pt x="60197" y="1076"/>
                  </a:cubicBezTo>
                  <a:cubicBezTo>
                    <a:pt x="59980" y="845"/>
                    <a:pt x="59833" y="570"/>
                    <a:pt x="59802" y="279"/>
                  </a:cubicBezTo>
                  <a:cubicBezTo>
                    <a:pt x="59443" y="82"/>
                    <a:pt x="58887" y="1"/>
                    <a:pt x="5827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70"/>
            <p:cNvSpPr/>
            <p:nvPr/>
          </p:nvSpPr>
          <p:spPr>
            <a:xfrm>
              <a:off x="5722169" y="3447928"/>
              <a:ext cx="264209" cy="88363"/>
            </a:xfrm>
            <a:custGeom>
              <a:rect b="b" l="l" r="r" t="t"/>
              <a:pathLst>
                <a:path extrusionOk="0" h="3036" w="9077">
                  <a:moveTo>
                    <a:pt x="0" y="0"/>
                  </a:moveTo>
                  <a:lnTo>
                    <a:pt x="0" y="0"/>
                  </a:lnTo>
                  <a:cubicBezTo>
                    <a:pt x="322" y="929"/>
                    <a:pt x="666" y="1853"/>
                    <a:pt x="1028" y="2771"/>
                  </a:cubicBezTo>
                  <a:cubicBezTo>
                    <a:pt x="1061" y="2771"/>
                    <a:pt x="1094" y="2771"/>
                    <a:pt x="1127" y="2771"/>
                  </a:cubicBezTo>
                  <a:cubicBezTo>
                    <a:pt x="2571" y="2771"/>
                    <a:pt x="4018" y="2869"/>
                    <a:pt x="5442" y="2966"/>
                  </a:cubicBezTo>
                  <a:lnTo>
                    <a:pt x="5864" y="2996"/>
                  </a:lnTo>
                  <a:cubicBezTo>
                    <a:pt x="6156" y="3015"/>
                    <a:pt x="6466" y="3036"/>
                    <a:pt x="6779" y="3036"/>
                  </a:cubicBezTo>
                  <a:cubicBezTo>
                    <a:pt x="7119" y="3036"/>
                    <a:pt x="7463" y="3011"/>
                    <a:pt x="7792" y="2934"/>
                  </a:cubicBezTo>
                  <a:cubicBezTo>
                    <a:pt x="8414" y="2787"/>
                    <a:pt x="8912" y="2426"/>
                    <a:pt x="9030" y="2036"/>
                  </a:cubicBezTo>
                  <a:cubicBezTo>
                    <a:pt x="9077" y="1881"/>
                    <a:pt x="9069" y="1736"/>
                    <a:pt x="9004" y="1576"/>
                  </a:cubicBezTo>
                  <a:cubicBezTo>
                    <a:pt x="8796" y="1068"/>
                    <a:pt x="8059" y="559"/>
                    <a:pt x="7211" y="341"/>
                  </a:cubicBezTo>
                  <a:cubicBezTo>
                    <a:pt x="6385" y="129"/>
                    <a:pt x="5515" y="74"/>
                    <a:pt x="4642" y="74"/>
                  </a:cubicBezTo>
                  <a:cubicBezTo>
                    <a:pt x="4185" y="74"/>
                    <a:pt x="3727" y="89"/>
                    <a:pt x="3274" y="104"/>
                  </a:cubicBezTo>
                  <a:cubicBezTo>
                    <a:pt x="2980" y="113"/>
                    <a:pt x="2688" y="124"/>
                    <a:pt x="2395" y="129"/>
                  </a:cubicBezTo>
                  <a:cubicBezTo>
                    <a:pt x="2249" y="132"/>
                    <a:pt x="2099" y="134"/>
                    <a:pt x="1947" y="134"/>
                  </a:cubicBezTo>
                  <a:cubicBezTo>
                    <a:pt x="1328" y="134"/>
                    <a:pt x="661" y="103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70"/>
            <p:cNvSpPr/>
            <p:nvPr/>
          </p:nvSpPr>
          <p:spPr>
            <a:xfrm>
              <a:off x="6046941" y="1875480"/>
              <a:ext cx="2144582" cy="564404"/>
            </a:xfrm>
            <a:custGeom>
              <a:rect b="b" l="l" r="r" t="t"/>
              <a:pathLst>
                <a:path extrusionOk="0" h="19392" w="73678">
                  <a:moveTo>
                    <a:pt x="64036" y="0"/>
                  </a:moveTo>
                  <a:cubicBezTo>
                    <a:pt x="61443" y="0"/>
                    <a:pt x="58603" y="736"/>
                    <a:pt x="55868" y="2173"/>
                  </a:cubicBezTo>
                  <a:cubicBezTo>
                    <a:pt x="53628" y="3350"/>
                    <a:pt x="51608" y="4853"/>
                    <a:pt x="49653" y="6307"/>
                  </a:cubicBezTo>
                  <a:cubicBezTo>
                    <a:pt x="48269" y="7334"/>
                    <a:pt x="46838" y="8398"/>
                    <a:pt x="45335" y="9344"/>
                  </a:cubicBezTo>
                  <a:cubicBezTo>
                    <a:pt x="43744" y="10345"/>
                    <a:pt x="41360" y="11647"/>
                    <a:pt x="38730" y="11647"/>
                  </a:cubicBezTo>
                  <a:cubicBezTo>
                    <a:pt x="38601" y="11647"/>
                    <a:pt x="38471" y="11644"/>
                    <a:pt x="38343" y="11638"/>
                  </a:cubicBezTo>
                  <a:cubicBezTo>
                    <a:pt x="36408" y="11542"/>
                    <a:pt x="34679" y="10739"/>
                    <a:pt x="33005" y="9962"/>
                  </a:cubicBezTo>
                  <a:cubicBezTo>
                    <a:pt x="31827" y="9414"/>
                    <a:pt x="30609" y="8848"/>
                    <a:pt x="29325" y="8531"/>
                  </a:cubicBezTo>
                  <a:cubicBezTo>
                    <a:pt x="28388" y="8300"/>
                    <a:pt x="27441" y="8202"/>
                    <a:pt x="26490" y="8202"/>
                  </a:cubicBezTo>
                  <a:cubicBezTo>
                    <a:pt x="23612" y="8202"/>
                    <a:pt x="20687" y="9104"/>
                    <a:pt x="17836" y="9983"/>
                  </a:cubicBezTo>
                  <a:lnTo>
                    <a:pt x="17082" y="10215"/>
                  </a:lnTo>
                  <a:cubicBezTo>
                    <a:pt x="14819" y="10907"/>
                    <a:pt x="12183" y="11569"/>
                    <a:pt x="9622" y="11569"/>
                  </a:cubicBezTo>
                  <a:cubicBezTo>
                    <a:pt x="7894" y="11569"/>
                    <a:pt x="6200" y="11268"/>
                    <a:pt x="4677" y="10471"/>
                  </a:cubicBezTo>
                  <a:cubicBezTo>
                    <a:pt x="4049" y="10140"/>
                    <a:pt x="3462" y="9734"/>
                    <a:pt x="2931" y="9262"/>
                  </a:cubicBezTo>
                  <a:cubicBezTo>
                    <a:pt x="1968" y="10855"/>
                    <a:pt x="1008" y="12448"/>
                    <a:pt x="1" y="14011"/>
                  </a:cubicBezTo>
                  <a:cubicBezTo>
                    <a:pt x="1998" y="14222"/>
                    <a:pt x="3945" y="14726"/>
                    <a:pt x="5739" y="15505"/>
                  </a:cubicBezTo>
                  <a:cubicBezTo>
                    <a:pt x="5826" y="15488"/>
                    <a:pt x="5908" y="15462"/>
                    <a:pt x="5992" y="15442"/>
                  </a:cubicBezTo>
                  <a:cubicBezTo>
                    <a:pt x="7053" y="14557"/>
                    <a:pt x="8488" y="14260"/>
                    <a:pt x="9938" y="14260"/>
                  </a:cubicBezTo>
                  <a:cubicBezTo>
                    <a:pt x="11567" y="14260"/>
                    <a:pt x="13214" y="14636"/>
                    <a:pt x="14370" y="14977"/>
                  </a:cubicBezTo>
                  <a:cubicBezTo>
                    <a:pt x="15410" y="15284"/>
                    <a:pt x="16430" y="15677"/>
                    <a:pt x="17418" y="16058"/>
                  </a:cubicBezTo>
                  <a:cubicBezTo>
                    <a:pt x="19046" y="16686"/>
                    <a:pt x="20729" y="17335"/>
                    <a:pt x="22508" y="17590"/>
                  </a:cubicBezTo>
                  <a:cubicBezTo>
                    <a:pt x="23256" y="17697"/>
                    <a:pt x="24018" y="17734"/>
                    <a:pt x="24781" y="17734"/>
                  </a:cubicBezTo>
                  <a:cubicBezTo>
                    <a:pt x="25619" y="17734"/>
                    <a:pt x="26459" y="17690"/>
                    <a:pt x="27284" y="17646"/>
                  </a:cubicBezTo>
                  <a:cubicBezTo>
                    <a:pt x="28123" y="17602"/>
                    <a:pt x="28982" y="17557"/>
                    <a:pt x="29838" y="17557"/>
                  </a:cubicBezTo>
                  <a:cubicBezTo>
                    <a:pt x="30156" y="17557"/>
                    <a:pt x="30473" y="17563"/>
                    <a:pt x="30788" y="17578"/>
                  </a:cubicBezTo>
                  <a:cubicBezTo>
                    <a:pt x="32706" y="17671"/>
                    <a:pt x="34598" y="18081"/>
                    <a:pt x="36428" y="18480"/>
                  </a:cubicBezTo>
                  <a:cubicBezTo>
                    <a:pt x="38340" y="18897"/>
                    <a:pt x="40318" y="19329"/>
                    <a:pt x="42307" y="19386"/>
                  </a:cubicBezTo>
                  <a:cubicBezTo>
                    <a:pt x="42425" y="19390"/>
                    <a:pt x="42541" y="19392"/>
                    <a:pt x="42657" y="19392"/>
                  </a:cubicBezTo>
                  <a:cubicBezTo>
                    <a:pt x="42798" y="19392"/>
                    <a:pt x="42937" y="19389"/>
                    <a:pt x="43077" y="19386"/>
                  </a:cubicBezTo>
                  <a:lnTo>
                    <a:pt x="43094" y="19324"/>
                  </a:lnTo>
                  <a:cubicBezTo>
                    <a:pt x="43136" y="19346"/>
                    <a:pt x="43180" y="19363"/>
                    <a:pt x="43222" y="19383"/>
                  </a:cubicBezTo>
                  <a:cubicBezTo>
                    <a:pt x="45849" y="19289"/>
                    <a:pt x="48122" y="18437"/>
                    <a:pt x="49421" y="17039"/>
                  </a:cubicBezTo>
                  <a:cubicBezTo>
                    <a:pt x="50702" y="15657"/>
                    <a:pt x="51014" y="13904"/>
                    <a:pt x="51343" y="12047"/>
                  </a:cubicBezTo>
                  <a:cubicBezTo>
                    <a:pt x="51425" y="11589"/>
                    <a:pt x="51509" y="11113"/>
                    <a:pt x="51608" y="10654"/>
                  </a:cubicBezTo>
                  <a:cubicBezTo>
                    <a:pt x="51918" y="9215"/>
                    <a:pt x="52994" y="5800"/>
                    <a:pt x="56274" y="5163"/>
                  </a:cubicBezTo>
                  <a:cubicBezTo>
                    <a:pt x="56597" y="5100"/>
                    <a:pt x="56931" y="5068"/>
                    <a:pt x="57275" y="5068"/>
                  </a:cubicBezTo>
                  <a:cubicBezTo>
                    <a:pt x="58588" y="5068"/>
                    <a:pt x="60047" y="5526"/>
                    <a:pt x="61625" y="6437"/>
                  </a:cubicBezTo>
                  <a:cubicBezTo>
                    <a:pt x="62048" y="6680"/>
                    <a:pt x="62466" y="6940"/>
                    <a:pt x="62870" y="7194"/>
                  </a:cubicBezTo>
                  <a:cubicBezTo>
                    <a:pt x="63940" y="7862"/>
                    <a:pt x="65045" y="8554"/>
                    <a:pt x="66297" y="8946"/>
                  </a:cubicBezTo>
                  <a:cubicBezTo>
                    <a:pt x="67650" y="9369"/>
                    <a:pt x="69142" y="9437"/>
                    <a:pt x="70630" y="9437"/>
                  </a:cubicBezTo>
                  <a:cubicBezTo>
                    <a:pt x="70994" y="9437"/>
                    <a:pt x="71357" y="9433"/>
                    <a:pt x="71719" y="9429"/>
                  </a:cubicBezTo>
                  <a:cubicBezTo>
                    <a:pt x="72072" y="9424"/>
                    <a:pt x="72426" y="9420"/>
                    <a:pt x="72781" y="9420"/>
                  </a:cubicBezTo>
                  <a:cubicBezTo>
                    <a:pt x="73080" y="9420"/>
                    <a:pt x="73379" y="9423"/>
                    <a:pt x="73677" y="9431"/>
                  </a:cubicBezTo>
                  <a:cubicBezTo>
                    <a:pt x="73030" y="7214"/>
                    <a:pt x="72203" y="5051"/>
                    <a:pt x="71143" y="2974"/>
                  </a:cubicBezTo>
                  <a:cubicBezTo>
                    <a:pt x="70904" y="2505"/>
                    <a:pt x="70651" y="2042"/>
                    <a:pt x="70383" y="1582"/>
                  </a:cubicBezTo>
                  <a:cubicBezTo>
                    <a:pt x="70335" y="1571"/>
                    <a:pt x="70285" y="1559"/>
                    <a:pt x="70237" y="1546"/>
                  </a:cubicBezTo>
                  <a:cubicBezTo>
                    <a:pt x="69720" y="1424"/>
                    <a:pt x="69166" y="1289"/>
                    <a:pt x="68801" y="975"/>
                  </a:cubicBezTo>
                  <a:cubicBezTo>
                    <a:pt x="68205" y="782"/>
                    <a:pt x="67612" y="577"/>
                    <a:pt x="67027" y="361"/>
                  </a:cubicBezTo>
                  <a:cubicBezTo>
                    <a:pt x="66085" y="120"/>
                    <a:pt x="65081" y="0"/>
                    <a:pt x="6403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70"/>
            <p:cNvSpPr/>
            <p:nvPr/>
          </p:nvSpPr>
          <p:spPr>
            <a:xfrm>
              <a:off x="7959101" y="3559572"/>
              <a:ext cx="505597" cy="300334"/>
            </a:xfrm>
            <a:custGeom>
              <a:rect b="b" l="l" r="r" t="t"/>
              <a:pathLst>
                <a:path extrusionOk="0" h="10319" w="17370">
                  <a:moveTo>
                    <a:pt x="13268" y="1"/>
                  </a:moveTo>
                  <a:cubicBezTo>
                    <a:pt x="11720" y="1"/>
                    <a:pt x="10174" y="175"/>
                    <a:pt x="8662" y="524"/>
                  </a:cubicBezTo>
                  <a:cubicBezTo>
                    <a:pt x="6810" y="952"/>
                    <a:pt x="5496" y="1575"/>
                    <a:pt x="4644" y="2426"/>
                  </a:cubicBezTo>
                  <a:cubicBezTo>
                    <a:pt x="4397" y="2672"/>
                    <a:pt x="4186" y="2942"/>
                    <a:pt x="3962" y="3226"/>
                  </a:cubicBezTo>
                  <a:cubicBezTo>
                    <a:pt x="3593" y="3694"/>
                    <a:pt x="3214" y="4177"/>
                    <a:pt x="2675" y="4541"/>
                  </a:cubicBezTo>
                  <a:cubicBezTo>
                    <a:pt x="2383" y="4739"/>
                    <a:pt x="2055" y="4892"/>
                    <a:pt x="1736" y="5039"/>
                  </a:cubicBezTo>
                  <a:cubicBezTo>
                    <a:pt x="1349" y="5220"/>
                    <a:pt x="985" y="5391"/>
                    <a:pt x="686" y="5631"/>
                  </a:cubicBezTo>
                  <a:cubicBezTo>
                    <a:pt x="243" y="5987"/>
                    <a:pt x="6" y="6473"/>
                    <a:pt x="0" y="7035"/>
                  </a:cubicBezTo>
                  <a:cubicBezTo>
                    <a:pt x="0" y="7111"/>
                    <a:pt x="5" y="7186"/>
                    <a:pt x="13" y="7262"/>
                  </a:cubicBezTo>
                  <a:cubicBezTo>
                    <a:pt x="561" y="8117"/>
                    <a:pt x="1149" y="8987"/>
                    <a:pt x="1965" y="9626"/>
                  </a:cubicBezTo>
                  <a:cubicBezTo>
                    <a:pt x="3103" y="10156"/>
                    <a:pt x="4457" y="10301"/>
                    <a:pt x="5510" y="10317"/>
                  </a:cubicBezTo>
                  <a:cubicBezTo>
                    <a:pt x="5589" y="10318"/>
                    <a:pt x="5669" y="10318"/>
                    <a:pt x="5749" y="10318"/>
                  </a:cubicBezTo>
                  <a:cubicBezTo>
                    <a:pt x="6448" y="10318"/>
                    <a:pt x="7156" y="10278"/>
                    <a:pt x="7843" y="10238"/>
                  </a:cubicBezTo>
                  <a:cubicBezTo>
                    <a:pt x="8523" y="10199"/>
                    <a:pt x="9221" y="10160"/>
                    <a:pt x="9918" y="10160"/>
                  </a:cubicBezTo>
                  <a:cubicBezTo>
                    <a:pt x="10000" y="10160"/>
                    <a:pt x="10083" y="10161"/>
                    <a:pt x="10165" y="10162"/>
                  </a:cubicBezTo>
                  <a:cubicBezTo>
                    <a:pt x="11111" y="9719"/>
                    <a:pt x="12108" y="9377"/>
                    <a:pt x="13199" y="9295"/>
                  </a:cubicBezTo>
                  <a:cubicBezTo>
                    <a:pt x="13372" y="9282"/>
                    <a:pt x="13544" y="9276"/>
                    <a:pt x="13716" y="9276"/>
                  </a:cubicBezTo>
                  <a:cubicBezTo>
                    <a:pt x="15000" y="9276"/>
                    <a:pt x="16234" y="9623"/>
                    <a:pt x="17365" y="10078"/>
                  </a:cubicBezTo>
                  <a:cubicBezTo>
                    <a:pt x="17369" y="9682"/>
                    <a:pt x="17363" y="9282"/>
                    <a:pt x="17346" y="8883"/>
                  </a:cubicBezTo>
                  <a:cubicBezTo>
                    <a:pt x="17218" y="5892"/>
                    <a:pt x="16470" y="2999"/>
                    <a:pt x="15560" y="129"/>
                  </a:cubicBezTo>
                  <a:cubicBezTo>
                    <a:pt x="14798" y="43"/>
                    <a:pt x="14032" y="1"/>
                    <a:pt x="1326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70"/>
            <p:cNvSpPr/>
            <p:nvPr/>
          </p:nvSpPr>
          <p:spPr>
            <a:xfrm>
              <a:off x="6306572" y="1590490"/>
              <a:ext cx="479051" cy="300917"/>
            </a:xfrm>
            <a:custGeom>
              <a:rect b="b" l="l" r="r" t="t"/>
              <a:pathLst>
                <a:path extrusionOk="0" h="10339" w="16458">
                  <a:moveTo>
                    <a:pt x="13825" y="0"/>
                  </a:moveTo>
                  <a:cubicBezTo>
                    <a:pt x="8270" y="1488"/>
                    <a:pt x="3556" y="5488"/>
                    <a:pt x="1" y="10004"/>
                  </a:cubicBezTo>
                  <a:cubicBezTo>
                    <a:pt x="412" y="10030"/>
                    <a:pt x="827" y="10043"/>
                    <a:pt x="1248" y="10043"/>
                  </a:cubicBezTo>
                  <a:lnTo>
                    <a:pt x="1248" y="10338"/>
                  </a:lnTo>
                  <a:lnTo>
                    <a:pt x="1268" y="10043"/>
                  </a:lnTo>
                  <a:cubicBezTo>
                    <a:pt x="4289" y="10040"/>
                    <a:pt x="7488" y="9416"/>
                    <a:pt x="11051" y="8135"/>
                  </a:cubicBezTo>
                  <a:cubicBezTo>
                    <a:pt x="12770" y="7516"/>
                    <a:pt x="14848" y="6603"/>
                    <a:pt x="15645" y="5013"/>
                  </a:cubicBezTo>
                  <a:cubicBezTo>
                    <a:pt x="16458" y="3391"/>
                    <a:pt x="15602" y="1558"/>
                    <a:pt x="14394" y="462"/>
                  </a:cubicBezTo>
                  <a:cubicBezTo>
                    <a:pt x="14212" y="298"/>
                    <a:pt x="14023" y="143"/>
                    <a:pt x="1382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70"/>
            <p:cNvSpPr/>
            <p:nvPr/>
          </p:nvSpPr>
          <p:spPr>
            <a:xfrm>
              <a:off x="7246279" y="3009675"/>
              <a:ext cx="1065014" cy="380752"/>
            </a:xfrm>
            <a:custGeom>
              <a:rect b="b" l="l" r="r" t="t"/>
              <a:pathLst>
                <a:path extrusionOk="0" h="13082" w="36589">
                  <a:moveTo>
                    <a:pt x="18611" y="0"/>
                  </a:moveTo>
                  <a:cubicBezTo>
                    <a:pt x="17771" y="0"/>
                    <a:pt x="16933" y="48"/>
                    <a:pt x="16098" y="155"/>
                  </a:cubicBezTo>
                  <a:cubicBezTo>
                    <a:pt x="12861" y="570"/>
                    <a:pt x="9617" y="1887"/>
                    <a:pt x="6454" y="4070"/>
                  </a:cubicBezTo>
                  <a:lnTo>
                    <a:pt x="6449" y="4073"/>
                  </a:lnTo>
                  <a:cubicBezTo>
                    <a:pt x="6251" y="4284"/>
                    <a:pt x="6013" y="4453"/>
                    <a:pt x="5750" y="4570"/>
                  </a:cubicBezTo>
                  <a:cubicBezTo>
                    <a:pt x="3742" y="6027"/>
                    <a:pt x="1849" y="7700"/>
                    <a:pt x="293" y="9163"/>
                  </a:cubicBezTo>
                  <a:cubicBezTo>
                    <a:pt x="0" y="9787"/>
                    <a:pt x="167" y="10287"/>
                    <a:pt x="511" y="10841"/>
                  </a:cubicBezTo>
                  <a:cubicBezTo>
                    <a:pt x="739" y="10916"/>
                    <a:pt x="965" y="10990"/>
                    <a:pt x="1189" y="11066"/>
                  </a:cubicBezTo>
                  <a:cubicBezTo>
                    <a:pt x="2064" y="11360"/>
                    <a:pt x="2969" y="11663"/>
                    <a:pt x="3890" y="11831"/>
                  </a:cubicBezTo>
                  <a:cubicBezTo>
                    <a:pt x="4527" y="11946"/>
                    <a:pt x="5168" y="11997"/>
                    <a:pt x="5811" y="11997"/>
                  </a:cubicBezTo>
                  <a:cubicBezTo>
                    <a:pt x="8219" y="11997"/>
                    <a:pt x="10651" y="11279"/>
                    <a:pt x="12968" y="10516"/>
                  </a:cubicBezTo>
                  <a:lnTo>
                    <a:pt x="13002" y="10505"/>
                  </a:lnTo>
                  <a:cubicBezTo>
                    <a:pt x="14027" y="10168"/>
                    <a:pt x="15086" y="9820"/>
                    <a:pt x="16202" y="9817"/>
                  </a:cubicBezTo>
                  <a:lnTo>
                    <a:pt x="16214" y="9817"/>
                  </a:lnTo>
                  <a:cubicBezTo>
                    <a:pt x="17208" y="9817"/>
                    <a:pt x="18563" y="10180"/>
                    <a:pt x="19125" y="11204"/>
                  </a:cubicBezTo>
                  <a:cubicBezTo>
                    <a:pt x="19213" y="11368"/>
                    <a:pt x="19273" y="11544"/>
                    <a:pt x="19301" y="11728"/>
                  </a:cubicBezTo>
                  <a:cubicBezTo>
                    <a:pt x="19671" y="12287"/>
                    <a:pt x="20230" y="12736"/>
                    <a:pt x="20879" y="13015"/>
                  </a:cubicBezTo>
                  <a:cubicBezTo>
                    <a:pt x="21058" y="13009"/>
                    <a:pt x="21237" y="13007"/>
                    <a:pt x="21416" y="13007"/>
                  </a:cubicBezTo>
                  <a:cubicBezTo>
                    <a:pt x="21957" y="13007"/>
                    <a:pt x="22497" y="13031"/>
                    <a:pt x="23035" y="13081"/>
                  </a:cubicBezTo>
                  <a:cubicBezTo>
                    <a:pt x="23674" y="12781"/>
                    <a:pt x="24274" y="12386"/>
                    <a:pt x="24865" y="12001"/>
                  </a:cubicBezTo>
                  <a:cubicBezTo>
                    <a:pt x="24874" y="11985"/>
                    <a:pt x="24880" y="11970"/>
                    <a:pt x="24890" y="11956"/>
                  </a:cubicBezTo>
                  <a:cubicBezTo>
                    <a:pt x="25244" y="11439"/>
                    <a:pt x="25831" y="11100"/>
                    <a:pt x="26354" y="10824"/>
                  </a:cubicBezTo>
                  <a:cubicBezTo>
                    <a:pt x="29481" y="9165"/>
                    <a:pt x="33034" y="8193"/>
                    <a:pt x="36588" y="7366"/>
                  </a:cubicBezTo>
                  <a:cubicBezTo>
                    <a:pt x="36294" y="5894"/>
                    <a:pt x="36062" y="4409"/>
                    <a:pt x="35875" y="2918"/>
                  </a:cubicBezTo>
                  <a:cubicBezTo>
                    <a:pt x="33509" y="2637"/>
                    <a:pt x="31150" y="2095"/>
                    <a:pt x="28829" y="1562"/>
                  </a:cubicBezTo>
                  <a:cubicBezTo>
                    <a:pt x="25477" y="792"/>
                    <a:pt x="22032" y="0"/>
                    <a:pt x="186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70"/>
            <p:cNvSpPr/>
            <p:nvPr/>
          </p:nvSpPr>
          <p:spPr>
            <a:xfrm>
              <a:off x="8015771" y="3240705"/>
              <a:ext cx="358430" cy="210255"/>
            </a:xfrm>
            <a:custGeom>
              <a:rect b="b" l="l" r="r" t="t"/>
              <a:pathLst>
                <a:path extrusionOk="0" h="7224" w="12314">
                  <a:moveTo>
                    <a:pt x="10269" y="1"/>
                  </a:moveTo>
                  <a:cubicBezTo>
                    <a:pt x="7283" y="696"/>
                    <a:pt x="4297" y="1492"/>
                    <a:pt x="1575" y="2708"/>
                  </a:cubicBezTo>
                  <a:cubicBezTo>
                    <a:pt x="1704" y="2694"/>
                    <a:pt x="1833" y="2687"/>
                    <a:pt x="1963" y="2687"/>
                  </a:cubicBezTo>
                  <a:cubicBezTo>
                    <a:pt x="2013" y="2687"/>
                    <a:pt x="2062" y="2688"/>
                    <a:pt x="2112" y="2690"/>
                  </a:cubicBezTo>
                  <a:cubicBezTo>
                    <a:pt x="1267" y="2993"/>
                    <a:pt x="337" y="3442"/>
                    <a:pt x="142" y="4246"/>
                  </a:cubicBezTo>
                  <a:cubicBezTo>
                    <a:pt x="1" y="4829"/>
                    <a:pt x="312" y="5441"/>
                    <a:pt x="778" y="5859"/>
                  </a:cubicBezTo>
                  <a:cubicBezTo>
                    <a:pt x="937" y="5998"/>
                    <a:pt x="1109" y="6122"/>
                    <a:pt x="1290" y="6229"/>
                  </a:cubicBezTo>
                  <a:cubicBezTo>
                    <a:pt x="4189" y="6896"/>
                    <a:pt x="7206" y="7223"/>
                    <a:pt x="10230" y="7223"/>
                  </a:cubicBezTo>
                  <a:cubicBezTo>
                    <a:pt x="10924" y="7223"/>
                    <a:pt x="11620" y="7206"/>
                    <a:pt x="12314" y="7171"/>
                  </a:cubicBezTo>
                  <a:cubicBezTo>
                    <a:pt x="11797" y="5633"/>
                    <a:pt x="11294" y="4091"/>
                    <a:pt x="10876" y="2535"/>
                  </a:cubicBezTo>
                  <a:cubicBezTo>
                    <a:pt x="10650" y="1694"/>
                    <a:pt x="10447" y="849"/>
                    <a:pt x="102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70"/>
            <p:cNvSpPr/>
            <p:nvPr/>
          </p:nvSpPr>
          <p:spPr>
            <a:xfrm>
              <a:off x="7485070" y="4507587"/>
              <a:ext cx="655297" cy="374552"/>
            </a:xfrm>
            <a:custGeom>
              <a:rect b="b" l="l" r="r" t="t"/>
              <a:pathLst>
                <a:path extrusionOk="0" h="12869" w="22513">
                  <a:moveTo>
                    <a:pt x="7869" y="0"/>
                  </a:moveTo>
                  <a:cubicBezTo>
                    <a:pt x="7546" y="0"/>
                    <a:pt x="7234" y="29"/>
                    <a:pt x="6931" y="88"/>
                  </a:cubicBezTo>
                  <a:cubicBezTo>
                    <a:pt x="3907" y="676"/>
                    <a:pt x="2914" y="3830"/>
                    <a:pt x="2628" y="5158"/>
                  </a:cubicBezTo>
                  <a:cubicBezTo>
                    <a:pt x="2532" y="5604"/>
                    <a:pt x="2448" y="6071"/>
                    <a:pt x="2368" y="6523"/>
                  </a:cubicBezTo>
                  <a:cubicBezTo>
                    <a:pt x="2036" y="8396"/>
                    <a:pt x="1693" y="10331"/>
                    <a:pt x="292" y="11839"/>
                  </a:cubicBezTo>
                  <a:cubicBezTo>
                    <a:pt x="202" y="11938"/>
                    <a:pt x="100" y="12030"/>
                    <a:pt x="1" y="12123"/>
                  </a:cubicBezTo>
                  <a:cubicBezTo>
                    <a:pt x="26" y="12265"/>
                    <a:pt x="86" y="12398"/>
                    <a:pt x="174" y="12513"/>
                  </a:cubicBezTo>
                  <a:cubicBezTo>
                    <a:pt x="315" y="12689"/>
                    <a:pt x="527" y="12811"/>
                    <a:pt x="758" y="12869"/>
                  </a:cubicBezTo>
                  <a:cubicBezTo>
                    <a:pt x="1598" y="12542"/>
                    <a:pt x="2465" y="12219"/>
                    <a:pt x="3376" y="12020"/>
                  </a:cubicBezTo>
                  <a:cubicBezTo>
                    <a:pt x="4719" y="11729"/>
                    <a:pt x="6126" y="11714"/>
                    <a:pt x="7487" y="11701"/>
                  </a:cubicBezTo>
                  <a:cubicBezTo>
                    <a:pt x="8360" y="11692"/>
                    <a:pt x="9264" y="11683"/>
                    <a:pt x="10141" y="11599"/>
                  </a:cubicBezTo>
                  <a:cubicBezTo>
                    <a:pt x="12975" y="11332"/>
                    <a:pt x="15582" y="10296"/>
                    <a:pt x="18085" y="9098"/>
                  </a:cubicBezTo>
                  <a:cubicBezTo>
                    <a:pt x="19808" y="7780"/>
                    <a:pt x="21243" y="6141"/>
                    <a:pt x="22513" y="4358"/>
                  </a:cubicBezTo>
                  <a:lnTo>
                    <a:pt x="22513" y="4358"/>
                  </a:lnTo>
                  <a:lnTo>
                    <a:pt x="22316" y="4361"/>
                  </a:lnTo>
                  <a:cubicBezTo>
                    <a:pt x="21946" y="4365"/>
                    <a:pt x="21574" y="4369"/>
                    <a:pt x="21201" y="4369"/>
                  </a:cubicBezTo>
                  <a:cubicBezTo>
                    <a:pt x="19694" y="4369"/>
                    <a:pt x="18179" y="4298"/>
                    <a:pt x="16788" y="3864"/>
                  </a:cubicBezTo>
                  <a:cubicBezTo>
                    <a:pt x="15492" y="3457"/>
                    <a:pt x="14364" y="2751"/>
                    <a:pt x="13274" y="2070"/>
                  </a:cubicBezTo>
                  <a:cubicBezTo>
                    <a:pt x="12873" y="1817"/>
                    <a:pt x="12458" y="1559"/>
                    <a:pt x="12042" y="1319"/>
                  </a:cubicBezTo>
                  <a:cubicBezTo>
                    <a:pt x="10519" y="441"/>
                    <a:pt x="9120" y="0"/>
                    <a:pt x="78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70"/>
            <p:cNvSpPr/>
            <p:nvPr/>
          </p:nvSpPr>
          <p:spPr>
            <a:xfrm>
              <a:off x="5885545" y="3829311"/>
              <a:ext cx="505364" cy="156963"/>
            </a:xfrm>
            <a:custGeom>
              <a:rect b="b" l="l" r="r" t="t"/>
              <a:pathLst>
                <a:path extrusionOk="0" h="5393" w="17362">
                  <a:moveTo>
                    <a:pt x="13042" y="0"/>
                  </a:moveTo>
                  <a:cubicBezTo>
                    <a:pt x="12728" y="0"/>
                    <a:pt x="12428" y="12"/>
                    <a:pt x="12153" y="28"/>
                  </a:cubicBezTo>
                  <a:cubicBezTo>
                    <a:pt x="11006" y="96"/>
                    <a:pt x="9848" y="253"/>
                    <a:pt x="8727" y="403"/>
                  </a:cubicBezTo>
                  <a:cubicBezTo>
                    <a:pt x="7776" y="531"/>
                    <a:pt x="6792" y="665"/>
                    <a:pt x="5815" y="744"/>
                  </a:cubicBezTo>
                  <a:cubicBezTo>
                    <a:pt x="5235" y="790"/>
                    <a:pt x="4681" y="814"/>
                    <a:pt x="4153" y="814"/>
                  </a:cubicBezTo>
                  <a:cubicBezTo>
                    <a:pt x="2546" y="814"/>
                    <a:pt x="1174" y="597"/>
                    <a:pt x="1" y="158"/>
                  </a:cubicBezTo>
                  <a:lnTo>
                    <a:pt x="1" y="158"/>
                  </a:lnTo>
                  <a:cubicBezTo>
                    <a:pt x="59" y="290"/>
                    <a:pt x="118" y="422"/>
                    <a:pt x="177" y="552"/>
                  </a:cubicBezTo>
                  <a:cubicBezTo>
                    <a:pt x="751" y="1833"/>
                    <a:pt x="1319" y="3120"/>
                    <a:pt x="1881" y="4412"/>
                  </a:cubicBezTo>
                  <a:cubicBezTo>
                    <a:pt x="2039" y="4446"/>
                    <a:pt x="2194" y="4481"/>
                    <a:pt x="2350" y="4515"/>
                  </a:cubicBezTo>
                  <a:cubicBezTo>
                    <a:pt x="3431" y="4750"/>
                    <a:pt x="4549" y="4994"/>
                    <a:pt x="5663" y="5148"/>
                  </a:cubicBezTo>
                  <a:cubicBezTo>
                    <a:pt x="6852" y="5312"/>
                    <a:pt x="8148" y="5392"/>
                    <a:pt x="9625" y="5392"/>
                  </a:cubicBezTo>
                  <a:cubicBezTo>
                    <a:pt x="11012" y="5392"/>
                    <a:pt x="12427" y="5323"/>
                    <a:pt x="13806" y="5248"/>
                  </a:cubicBezTo>
                  <a:cubicBezTo>
                    <a:pt x="15082" y="4891"/>
                    <a:pt x="16241" y="4193"/>
                    <a:pt x="17088" y="3256"/>
                  </a:cubicBezTo>
                  <a:cubicBezTo>
                    <a:pt x="17291" y="2855"/>
                    <a:pt x="17362" y="2442"/>
                    <a:pt x="17274" y="2066"/>
                  </a:cubicBezTo>
                  <a:cubicBezTo>
                    <a:pt x="17103" y="1343"/>
                    <a:pt x="16336" y="655"/>
                    <a:pt x="15314" y="315"/>
                  </a:cubicBezTo>
                  <a:cubicBezTo>
                    <a:pt x="14572" y="67"/>
                    <a:pt x="13770" y="0"/>
                    <a:pt x="130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70"/>
            <p:cNvSpPr/>
            <p:nvPr/>
          </p:nvSpPr>
          <p:spPr>
            <a:xfrm>
              <a:off x="8077186" y="4286831"/>
              <a:ext cx="262608" cy="154577"/>
            </a:xfrm>
            <a:custGeom>
              <a:rect b="b" l="l" r="r" t="t"/>
              <a:pathLst>
                <a:path extrusionOk="0" h="5311" w="9022">
                  <a:moveTo>
                    <a:pt x="9021" y="1"/>
                  </a:moveTo>
                  <a:cubicBezTo>
                    <a:pt x="8653" y="63"/>
                    <a:pt x="8289" y="111"/>
                    <a:pt x="7938" y="156"/>
                  </a:cubicBezTo>
                  <a:lnTo>
                    <a:pt x="1087" y="1049"/>
                  </a:lnTo>
                  <a:cubicBezTo>
                    <a:pt x="793" y="1088"/>
                    <a:pt x="481" y="1134"/>
                    <a:pt x="182" y="1211"/>
                  </a:cubicBezTo>
                  <a:cubicBezTo>
                    <a:pt x="139" y="1298"/>
                    <a:pt x="106" y="1390"/>
                    <a:pt x="84" y="1484"/>
                  </a:cubicBezTo>
                  <a:cubicBezTo>
                    <a:pt x="1" y="1865"/>
                    <a:pt x="97" y="2266"/>
                    <a:pt x="278" y="2616"/>
                  </a:cubicBezTo>
                  <a:cubicBezTo>
                    <a:pt x="323" y="2699"/>
                    <a:pt x="372" y="2781"/>
                    <a:pt x="426" y="2859"/>
                  </a:cubicBezTo>
                  <a:lnTo>
                    <a:pt x="550" y="2888"/>
                  </a:lnTo>
                  <a:cubicBezTo>
                    <a:pt x="2611" y="3377"/>
                    <a:pt x="4428" y="4359"/>
                    <a:pt x="6184" y="5311"/>
                  </a:cubicBezTo>
                  <a:cubicBezTo>
                    <a:pt x="7157" y="3569"/>
                    <a:pt x="8125" y="1800"/>
                    <a:pt x="90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70"/>
            <p:cNvSpPr/>
            <p:nvPr/>
          </p:nvSpPr>
          <p:spPr>
            <a:xfrm>
              <a:off x="6140402" y="1704492"/>
              <a:ext cx="1910442" cy="492748"/>
            </a:xfrm>
            <a:custGeom>
              <a:rect b="b" l="l" r="r" t="t"/>
              <a:pathLst>
                <a:path extrusionOk="0" h="16930" w="65634">
                  <a:moveTo>
                    <a:pt x="60874" y="0"/>
                  </a:moveTo>
                  <a:cubicBezTo>
                    <a:pt x="60588" y="311"/>
                    <a:pt x="60134" y="571"/>
                    <a:pt x="59509" y="786"/>
                  </a:cubicBezTo>
                  <a:cubicBezTo>
                    <a:pt x="57209" y="1577"/>
                    <a:pt x="54681" y="1650"/>
                    <a:pt x="52236" y="1723"/>
                  </a:cubicBezTo>
                  <a:cubicBezTo>
                    <a:pt x="50626" y="1769"/>
                    <a:pt x="48962" y="1819"/>
                    <a:pt x="47375" y="2071"/>
                  </a:cubicBezTo>
                  <a:cubicBezTo>
                    <a:pt x="45615" y="2350"/>
                    <a:pt x="43884" y="2890"/>
                    <a:pt x="42209" y="3413"/>
                  </a:cubicBezTo>
                  <a:cubicBezTo>
                    <a:pt x="39787" y="4169"/>
                    <a:pt x="37282" y="4951"/>
                    <a:pt x="34661" y="4951"/>
                  </a:cubicBezTo>
                  <a:lnTo>
                    <a:pt x="34640" y="4951"/>
                  </a:lnTo>
                  <a:cubicBezTo>
                    <a:pt x="33204" y="4949"/>
                    <a:pt x="32107" y="4655"/>
                    <a:pt x="31378" y="4079"/>
                  </a:cubicBezTo>
                  <a:cubicBezTo>
                    <a:pt x="31272" y="3996"/>
                    <a:pt x="31175" y="3906"/>
                    <a:pt x="31082" y="3808"/>
                  </a:cubicBezTo>
                  <a:lnTo>
                    <a:pt x="31046" y="3830"/>
                  </a:lnTo>
                  <a:cubicBezTo>
                    <a:pt x="31036" y="3797"/>
                    <a:pt x="31025" y="3765"/>
                    <a:pt x="31012" y="3732"/>
                  </a:cubicBezTo>
                  <a:cubicBezTo>
                    <a:pt x="30630" y="3296"/>
                    <a:pt x="30458" y="2813"/>
                    <a:pt x="30387" y="2401"/>
                  </a:cubicBezTo>
                  <a:cubicBezTo>
                    <a:pt x="30361" y="2365"/>
                    <a:pt x="30337" y="2330"/>
                    <a:pt x="30310" y="2296"/>
                  </a:cubicBezTo>
                  <a:cubicBezTo>
                    <a:pt x="29913" y="1799"/>
                    <a:pt x="29333" y="1485"/>
                    <a:pt x="28755" y="1455"/>
                  </a:cubicBezTo>
                  <a:cubicBezTo>
                    <a:pt x="28721" y="1453"/>
                    <a:pt x="28688" y="1453"/>
                    <a:pt x="28654" y="1453"/>
                  </a:cubicBezTo>
                  <a:cubicBezTo>
                    <a:pt x="27733" y="1453"/>
                    <a:pt x="26980" y="2100"/>
                    <a:pt x="26305" y="2805"/>
                  </a:cubicBezTo>
                  <a:lnTo>
                    <a:pt x="26009" y="3115"/>
                  </a:lnTo>
                  <a:cubicBezTo>
                    <a:pt x="24952" y="4218"/>
                    <a:pt x="23859" y="5361"/>
                    <a:pt x="22580" y="6328"/>
                  </a:cubicBezTo>
                  <a:cubicBezTo>
                    <a:pt x="20983" y="7536"/>
                    <a:pt x="19325" y="8282"/>
                    <a:pt x="17650" y="8548"/>
                  </a:cubicBezTo>
                  <a:cubicBezTo>
                    <a:pt x="17051" y="8644"/>
                    <a:pt x="16440" y="8679"/>
                    <a:pt x="15826" y="8679"/>
                  </a:cubicBezTo>
                  <a:cubicBezTo>
                    <a:pt x="14952" y="8679"/>
                    <a:pt x="14071" y="8607"/>
                    <a:pt x="13207" y="8537"/>
                  </a:cubicBezTo>
                  <a:cubicBezTo>
                    <a:pt x="12330" y="8467"/>
                    <a:pt x="11475" y="8398"/>
                    <a:pt x="10646" y="8398"/>
                  </a:cubicBezTo>
                  <a:cubicBezTo>
                    <a:pt x="9533" y="8398"/>
                    <a:pt x="8467" y="8522"/>
                    <a:pt x="7462" y="8934"/>
                  </a:cubicBezTo>
                  <a:cubicBezTo>
                    <a:pt x="6770" y="9217"/>
                    <a:pt x="6140" y="9637"/>
                    <a:pt x="5530" y="10042"/>
                  </a:cubicBezTo>
                  <a:cubicBezTo>
                    <a:pt x="4692" y="10599"/>
                    <a:pt x="3824" y="11177"/>
                    <a:pt x="2773" y="11425"/>
                  </a:cubicBezTo>
                  <a:cubicBezTo>
                    <a:pt x="2493" y="11491"/>
                    <a:pt x="2208" y="11531"/>
                    <a:pt x="1921" y="11547"/>
                  </a:cubicBezTo>
                  <a:cubicBezTo>
                    <a:pt x="1270" y="12581"/>
                    <a:pt x="633" y="13626"/>
                    <a:pt x="0" y="14672"/>
                  </a:cubicBezTo>
                  <a:cubicBezTo>
                    <a:pt x="497" y="15109"/>
                    <a:pt x="1045" y="15485"/>
                    <a:pt x="1630" y="15795"/>
                  </a:cubicBezTo>
                  <a:cubicBezTo>
                    <a:pt x="3097" y="16562"/>
                    <a:pt x="4736" y="16853"/>
                    <a:pt x="6413" y="16853"/>
                  </a:cubicBezTo>
                  <a:cubicBezTo>
                    <a:pt x="8932" y="16853"/>
                    <a:pt x="11537" y="16197"/>
                    <a:pt x="13773" y="15513"/>
                  </a:cubicBezTo>
                  <a:lnTo>
                    <a:pt x="14527" y="15281"/>
                  </a:lnTo>
                  <a:cubicBezTo>
                    <a:pt x="17404" y="14394"/>
                    <a:pt x="20354" y="13484"/>
                    <a:pt x="23278" y="13484"/>
                  </a:cubicBezTo>
                  <a:cubicBezTo>
                    <a:pt x="24255" y="13484"/>
                    <a:pt x="25229" y="13586"/>
                    <a:pt x="26196" y="13824"/>
                  </a:cubicBezTo>
                  <a:cubicBezTo>
                    <a:pt x="27512" y="14149"/>
                    <a:pt x="28748" y="14722"/>
                    <a:pt x="29941" y="15276"/>
                  </a:cubicBezTo>
                  <a:cubicBezTo>
                    <a:pt x="31660" y="16075"/>
                    <a:pt x="33282" y="16829"/>
                    <a:pt x="35150" y="16920"/>
                  </a:cubicBezTo>
                  <a:cubicBezTo>
                    <a:pt x="35277" y="16927"/>
                    <a:pt x="35403" y="16930"/>
                    <a:pt x="35529" y="16930"/>
                  </a:cubicBezTo>
                  <a:cubicBezTo>
                    <a:pt x="38063" y="16930"/>
                    <a:pt x="40385" y="15658"/>
                    <a:pt x="41935" y="14683"/>
                  </a:cubicBezTo>
                  <a:cubicBezTo>
                    <a:pt x="43426" y="13745"/>
                    <a:pt x="44850" y="12686"/>
                    <a:pt x="46227" y="11663"/>
                  </a:cubicBezTo>
                  <a:cubicBezTo>
                    <a:pt x="48194" y="10200"/>
                    <a:pt x="50228" y="8688"/>
                    <a:pt x="52495" y="7496"/>
                  </a:cubicBezTo>
                  <a:cubicBezTo>
                    <a:pt x="55277" y="6034"/>
                    <a:pt x="58168" y="5289"/>
                    <a:pt x="60815" y="5289"/>
                  </a:cubicBezTo>
                  <a:cubicBezTo>
                    <a:pt x="61469" y="5289"/>
                    <a:pt x="62107" y="5335"/>
                    <a:pt x="62726" y="5426"/>
                  </a:cubicBezTo>
                  <a:cubicBezTo>
                    <a:pt x="63701" y="5361"/>
                    <a:pt x="64672" y="5251"/>
                    <a:pt x="65633" y="5093"/>
                  </a:cubicBezTo>
                  <a:cubicBezTo>
                    <a:pt x="64271" y="3211"/>
                    <a:pt x="62669" y="1480"/>
                    <a:pt x="6087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70"/>
            <p:cNvSpPr/>
            <p:nvPr/>
          </p:nvSpPr>
          <p:spPr>
            <a:xfrm>
              <a:off x="5932144" y="2299413"/>
              <a:ext cx="245958" cy="143866"/>
            </a:xfrm>
            <a:custGeom>
              <a:rect b="b" l="l" r="r" t="t"/>
              <a:pathLst>
                <a:path extrusionOk="0" h="4943" w="8450">
                  <a:moveTo>
                    <a:pt x="3586" y="1"/>
                  </a:moveTo>
                  <a:cubicBezTo>
                    <a:pt x="2774" y="1239"/>
                    <a:pt x="1929" y="2458"/>
                    <a:pt x="1028" y="3639"/>
                  </a:cubicBezTo>
                  <a:cubicBezTo>
                    <a:pt x="692" y="4077"/>
                    <a:pt x="350" y="4512"/>
                    <a:pt x="0" y="4942"/>
                  </a:cubicBezTo>
                  <a:lnTo>
                    <a:pt x="188" y="4938"/>
                  </a:lnTo>
                  <a:cubicBezTo>
                    <a:pt x="558" y="4927"/>
                    <a:pt x="928" y="4918"/>
                    <a:pt x="1298" y="4904"/>
                  </a:cubicBezTo>
                  <a:cubicBezTo>
                    <a:pt x="2962" y="4845"/>
                    <a:pt x="4722" y="4707"/>
                    <a:pt x="6322" y="4111"/>
                  </a:cubicBezTo>
                  <a:cubicBezTo>
                    <a:pt x="6874" y="3908"/>
                    <a:pt x="7397" y="3640"/>
                    <a:pt x="7881" y="3311"/>
                  </a:cubicBezTo>
                  <a:cubicBezTo>
                    <a:pt x="8078" y="3015"/>
                    <a:pt x="8242" y="2704"/>
                    <a:pt x="8327" y="2366"/>
                  </a:cubicBezTo>
                  <a:cubicBezTo>
                    <a:pt x="8450" y="1877"/>
                    <a:pt x="8363" y="1317"/>
                    <a:pt x="8041" y="925"/>
                  </a:cubicBezTo>
                  <a:cubicBezTo>
                    <a:pt x="6596" y="445"/>
                    <a:pt x="5101" y="136"/>
                    <a:pt x="35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70"/>
            <p:cNvSpPr/>
            <p:nvPr/>
          </p:nvSpPr>
          <p:spPr>
            <a:xfrm>
              <a:off x="5647685" y="2903299"/>
              <a:ext cx="1793459" cy="628406"/>
            </a:xfrm>
            <a:custGeom>
              <a:rect b="b" l="l" r="r" t="t"/>
              <a:pathLst>
                <a:path extrusionOk="0" h="21591" w="61615">
                  <a:moveTo>
                    <a:pt x="28115" y="0"/>
                  </a:moveTo>
                  <a:cubicBezTo>
                    <a:pt x="24803" y="0"/>
                    <a:pt x="21794" y="1216"/>
                    <a:pt x="18619" y="2499"/>
                  </a:cubicBezTo>
                  <a:cubicBezTo>
                    <a:pt x="16462" y="3371"/>
                    <a:pt x="14232" y="4272"/>
                    <a:pt x="11910" y="4745"/>
                  </a:cubicBezTo>
                  <a:cubicBezTo>
                    <a:pt x="10389" y="5056"/>
                    <a:pt x="8847" y="5180"/>
                    <a:pt x="7320" y="5180"/>
                  </a:cubicBezTo>
                  <a:cubicBezTo>
                    <a:pt x="4789" y="5180"/>
                    <a:pt x="2300" y="4838"/>
                    <a:pt x="25" y="4436"/>
                  </a:cubicBezTo>
                  <a:lnTo>
                    <a:pt x="25" y="4436"/>
                  </a:lnTo>
                  <a:cubicBezTo>
                    <a:pt x="0" y="5355"/>
                    <a:pt x="17" y="6278"/>
                    <a:pt x="75" y="7202"/>
                  </a:cubicBezTo>
                  <a:cubicBezTo>
                    <a:pt x="406" y="7190"/>
                    <a:pt x="737" y="7184"/>
                    <a:pt x="1068" y="7184"/>
                  </a:cubicBezTo>
                  <a:cubicBezTo>
                    <a:pt x="2474" y="7184"/>
                    <a:pt x="3879" y="7291"/>
                    <a:pt x="5270" y="7502"/>
                  </a:cubicBezTo>
                  <a:cubicBezTo>
                    <a:pt x="5933" y="7604"/>
                    <a:pt x="6604" y="7731"/>
                    <a:pt x="7253" y="7855"/>
                  </a:cubicBezTo>
                  <a:cubicBezTo>
                    <a:pt x="8746" y="8137"/>
                    <a:pt x="10279" y="8428"/>
                    <a:pt x="11800" y="8428"/>
                  </a:cubicBezTo>
                  <a:cubicBezTo>
                    <a:pt x="12256" y="8428"/>
                    <a:pt x="12712" y="8402"/>
                    <a:pt x="13165" y="8341"/>
                  </a:cubicBezTo>
                  <a:cubicBezTo>
                    <a:pt x="14451" y="8170"/>
                    <a:pt x="15681" y="7724"/>
                    <a:pt x="16868" y="7292"/>
                  </a:cubicBezTo>
                  <a:cubicBezTo>
                    <a:pt x="17616" y="7021"/>
                    <a:pt x="18388" y="6741"/>
                    <a:pt x="19176" y="6527"/>
                  </a:cubicBezTo>
                  <a:cubicBezTo>
                    <a:pt x="20454" y="6180"/>
                    <a:pt x="21787" y="6010"/>
                    <a:pt x="23118" y="6010"/>
                  </a:cubicBezTo>
                  <a:cubicBezTo>
                    <a:pt x="25623" y="6010"/>
                    <a:pt x="28122" y="6613"/>
                    <a:pt x="30240" y="7778"/>
                  </a:cubicBezTo>
                  <a:cubicBezTo>
                    <a:pt x="31525" y="8484"/>
                    <a:pt x="32174" y="9252"/>
                    <a:pt x="32226" y="10128"/>
                  </a:cubicBezTo>
                  <a:cubicBezTo>
                    <a:pt x="32282" y="11078"/>
                    <a:pt x="31584" y="11857"/>
                    <a:pt x="31053" y="12362"/>
                  </a:cubicBezTo>
                  <a:cubicBezTo>
                    <a:pt x="28760" y="14540"/>
                    <a:pt x="25446" y="15840"/>
                    <a:pt x="22018" y="15952"/>
                  </a:cubicBezTo>
                  <a:cubicBezTo>
                    <a:pt x="22277" y="16085"/>
                    <a:pt x="22534" y="16219"/>
                    <a:pt x="22782" y="16366"/>
                  </a:cubicBezTo>
                  <a:cubicBezTo>
                    <a:pt x="23738" y="16927"/>
                    <a:pt x="24636" y="17589"/>
                    <a:pt x="25506" y="18230"/>
                  </a:cubicBezTo>
                  <a:cubicBezTo>
                    <a:pt x="27119" y="19419"/>
                    <a:pt x="28644" y="20542"/>
                    <a:pt x="30571" y="21142"/>
                  </a:cubicBezTo>
                  <a:cubicBezTo>
                    <a:pt x="31538" y="21443"/>
                    <a:pt x="32573" y="21590"/>
                    <a:pt x="33648" y="21590"/>
                  </a:cubicBezTo>
                  <a:cubicBezTo>
                    <a:pt x="36658" y="21590"/>
                    <a:pt x="39984" y="20437"/>
                    <a:pt x="43021" y="18271"/>
                  </a:cubicBezTo>
                  <a:cubicBezTo>
                    <a:pt x="43454" y="17961"/>
                    <a:pt x="43898" y="17628"/>
                    <a:pt x="44327" y="17306"/>
                  </a:cubicBezTo>
                  <a:cubicBezTo>
                    <a:pt x="46614" y="15589"/>
                    <a:pt x="48974" y="13816"/>
                    <a:pt x="51955" y="13816"/>
                  </a:cubicBezTo>
                  <a:cubicBezTo>
                    <a:pt x="51994" y="13816"/>
                    <a:pt x="52034" y="13816"/>
                    <a:pt x="52074" y="13817"/>
                  </a:cubicBezTo>
                  <a:cubicBezTo>
                    <a:pt x="52088" y="13817"/>
                    <a:pt x="52103" y="13818"/>
                    <a:pt x="52117" y="13818"/>
                  </a:cubicBezTo>
                  <a:lnTo>
                    <a:pt x="54266" y="12993"/>
                  </a:lnTo>
                  <a:cubicBezTo>
                    <a:pt x="55922" y="11403"/>
                    <a:pt x="58076" y="9445"/>
                    <a:pt x="60381" y="7764"/>
                  </a:cubicBezTo>
                  <a:lnTo>
                    <a:pt x="60374" y="7728"/>
                  </a:lnTo>
                  <a:cubicBezTo>
                    <a:pt x="60415" y="7716"/>
                    <a:pt x="60455" y="7697"/>
                    <a:pt x="60495" y="7680"/>
                  </a:cubicBezTo>
                  <a:cubicBezTo>
                    <a:pt x="60662" y="7560"/>
                    <a:pt x="60831" y="7440"/>
                    <a:pt x="61000" y="7323"/>
                  </a:cubicBezTo>
                  <a:cubicBezTo>
                    <a:pt x="61330" y="6391"/>
                    <a:pt x="61535" y="5419"/>
                    <a:pt x="61614" y="4433"/>
                  </a:cubicBezTo>
                  <a:cubicBezTo>
                    <a:pt x="61604" y="4412"/>
                    <a:pt x="61596" y="4392"/>
                    <a:pt x="61586" y="4374"/>
                  </a:cubicBezTo>
                  <a:cubicBezTo>
                    <a:pt x="61035" y="3378"/>
                    <a:pt x="59676" y="2631"/>
                    <a:pt x="58041" y="2423"/>
                  </a:cubicBezTo>
                  <a:cubicBezTo>
                    <a:pt x="57645" y="2373"/>
                    <a:pt x="57245" y="2352"/>
                    <a:pt x="56844" y="2352"/>
                  </a:cubicBezTo>
                  <a:cubicBezTo>
                    <a:pt x="55739" y="2352"/>
                    <a:pt x="54623" y="2513"/>
                    <a:pt x="53534" y="2669"/>
                  </a:cubicBezTo>
                  <a:lnTo>
                    <a:pt x="53487" y="2677"/>
                  </a:lnTo>
                  <a:cubicBezTo>
                    <a:pt x="50601" y="3093"/>
                    <a:pt x="47760" y="3454"/>
                    <a:pt x="44985" y="3454"/>
                  </a:cubicBezTo>
                  <a:cubicBezTo>
                    <a:pt x="43180" y="3454"/>
                    <a:pt x="41403" y="3302"/>
                    <a:pt x="39660" y="2912"/>
                  </a:cubicBezTo>
                  <a:cubicBezTo>
                    <a:pt x="38219" y="2590"/>
                    <a:pt x="36807" y="2103"/>
                    <a:pt x="35441" y="1631"/>
                  </a:cubicBezTo>
                  <a:cubicBezTo>
                    <a:pt x="33311" y="895"/>
                    <a:pt x="31107" y="135"/>
                    <a:pt x="28796" y="17"/>
                  </a:cubicBezTo>
                  <a:cubicBezTo>
                    <a:pt x="28567" y="6"/>
                    <a:pt x="28340" y="0"/>
                    <a:pt x="28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70"/>
            <p:cNvSpPr/>
            <p:nvPr/>
          </p:nvSpPr>
          <p:spPr>
            <a:xfrm>
              <a:off x="5649082" y="2550525"/>
              <a:ext cx="2639410" cy="526539"/>
            </a:xfrm>
            <a:custGeom>
              <a:rect b="b" l="l" r="r" t="t"/>
              <a:pathLst>
                <a:path extrusionOk="0" h="18091" w="90678">
                  <a:moveTo>
                    <a:pt x="31030" y="1"/>
                  </a:moveTo>
                  <a:cubicBezTo>
                    <a:pt x="29090" y="1"/>
                    <a:pt x="27280" y="690"/>
                    <a:pt x="25531" y="1485"/>
                  </a:cubicBezTo>
                  <a:cubicBezTo>
                    <a:pt x="25523" y="1500"/>
                    <a:pt x="25512" y="1516"/>
                    <a:pt x="25506" y="1533"/>
                  </a:cubicBezTo>
                  <a:lnTo>
                    <a:pt x="25477" y="1510"/>
                  </a:lnTo>
                  <a:cubicBezTo>
                    <a:pt x="25110" y="1677"/>
                    <a:pt x="24741" y="1849"/>
                    <a:pt x="24379" y="2020"/>
                  </a:cubicBezTo>
                  <a:cubicBezTo>
                    <a:pt x="22336" y="2983"/>
                    <a:pt x="20223" y="3977"/>
                    <a:pt x="17891" y="4090"/>
                  </a:cubicBezTo>
                  <a:cubicBezTo>
                    <a:pt x="17739" y="4097"/>
                    <a:pt x="17588" y="4101"/>
                    <a:pt x="17437" y="4101"/>
                  </a:cubicBezTo>
                  <a:cubicBezTo>
                    <a:pt x="16072" y="4101"/>
                    <a:pt x="14728" y="3821"/>
                    <a:pt x="13424" y="3548"/>
                  </a:cubicBezTo>
                  <a:cubicBezTo>
                    <a:pt x="12221" y="3299"/>
                    <a:pt x="10978" y="3039"/>
                    <a:pt x="9736" y="3005"/>
                  </a:cubicBezTo>
                  <a:cubicBezTo>
                    <a:pt x="9628" y="3002"/>
                    <a:pt x="9520" y="3000"/>
                    <a:pt x="9412" y="3000"/>
                  </a:cubicBezTo>
                  <a:cubicBezTo>
                    <a:pt x="7384" y="3000"/>
                    <a:pt x="5432" y="3569"/>
                    <a:pt x="3533" y="4270"/>
                  </a:cubicBezTo>
                  <a:cubicBezTo>
                    <a:pt x="3168" y="4850"/>
                    <a:pt x="2826" y="5445"/>
                    <a:pt x="2511" y="6058"/>
                  </a:cubicBezTo>
                  <a:cubicBezTo>
                    <a:pt x="929" y="9145"/>
                    <a:pt x="161" y="12522"/>
                    <a:pt x="0" y="15962"/>
                  </a:cubicBezTo>
                  <a:cubicBezTo>
                    <a:pt x="2270" y="16366"/>
                    <a:pt x="4755" y="16709"/>
                    <a:pt x="7278" y="16709"/>
                  </a:cubicBezTo>
                  <a:cubicBezTo>
                    <a:pt x="8783" y="16709"/>
                    <a:pt x="10300" y="16587"/>
                    <a:pt x="11793" y="16283"/>
                  </a:cubicBezTo>
                  <a:cubicBezTo>
                    <a:pt x="14085" y="15815"/>
                    <a:pt x="16300" y="14920"/>
                    <a:pt x="18442" y="14053"/>
                  </a:cubicBezTo>
                  <a:cubicBezTo>
                    <a:pt x="20336" y="13289"/>
                    <a:pt x="22266" y="12510"/>
                    <a:pt x="24263" y="12025"/>
                  </a:cubicBezTo>
                  <a:cubicBezTo>
                    <a:pt x="24364" y="11909"/>
                    <a:pt x="24432" y="11779"/>
                    <a:pt x="24444" y="11631"/>
                  </a:cubicBezTo>
                  <a:cubicBezTo>
                    <a:pt x="24464" y="11374"/>
                    <a:pt x="24308" y="11128"/>
                    <a:pt x="24096" y="10957"/>
                  </a:cubicBezTo>
                  <a:cubicBezTo>
                    <a:pt x="23461" y="10888"/>
                    <a:pt x="22826" y="10833"/>
                    <a:pt x="22192" y="10804"/>
                  </a:cubicBezTo>
                  <a:cubicBezTo>
                    <a:pt x="21792" y="10787"/>
                    <a:pt x="21381" y="10778"/>
                    <a:pt x="20964" y="10778"/>
                  </a:cubicBezTo>
                  <a:cubicBezTo>
                    <a:pt x="18010" y="10778"/>
                    <a:pt x="15026" y="11234"/>
                    <a:pt x="12140" y="11674"/>
                  </a:cubicBezTo>
                  <a:cubicBezTo>
                    <a:pt x="10570" y="11914"/>
                    <a:pt x="8945" y="12163"/>
                    <a:pt x="7340" y="12335"/>
                  </a:cubicBezTo>
                  <a:cubicBezTo>
                    <a:pt x="7098" y="12363"/>
                    <a:pt x="6855" y="12377"/>
                    <a:pt x="6612" y="12378"/>
                  </a:cubicBezTo>
                  <a:cubicBezTo>
                    <a:pt x="5736" y="12378"/>
                    <a:pt x="5158" y="12157"/>
                    <a:pt x="4849" y="11702"/>
                  </a:cubicBezTo>
                  <a:cubicBezTo>
                    <a:pt x="4682" y="11457"/>
                    <a:pt x="4609" y="11160"/>
                    <a:pt x="4645" y="10866"/>
                  </a:cubicBezTo>
                  <a:cubicBezTo>
                    <a:pt x="4722" y="10160"/>
                    <a:pt x="5321" y="9586"/>
                    <a:pt x="5671" y="9306"/>
                  </a:cubicBezTo>
                  <a:cubicBezTo>
                    <a:pt x="8403" y="7114"/>
                    <a:pt x="12352" y="6569"/>
                    <a:pt x="15856" y="6326"/>
                  </a:cubicBezTo>
                  <a:cubicBezTo>
                    <a:pt x="16351" y="6292"/>
                    <a:pt x="16848" y="6261"/>
                    <a:pt x="17346" y="6230"/>
                  </a:cubicBezTo>
                  <a:cubicBezTo>
                    <a:pt x="20447" y="6039"/>
                    <a:pt x="23653" y="5843"/>
                    <a:pt x="26432" y="4682"/>
                  </a:cubicBezTo>
                  <a:cubicBezTo>
                    <a:pt x="26825" y="4517"/>
                    <a:pt x="27220" y="4330"/>
                    <a:pt x="27602" y="4149"/>
                  </a:cubicBezTo>
                  <a:cubicBezTo>
                    <a:pt x="28652" y="3649"/>
                    <a:pt x="29738" y="3133"/>
                    <a:pt x="30957" y="3016"/>
                  </a:cubicBezTo>
                  <a:cubicBezTo>
                    <a:pt x="31138" y="2999"/>
                    <a:pt x="31324" y="2990"/>
                    <a:pt x="31509" y="2990"/>
                  </a:cubicBezTo>
                  <a:cubicBezTo>
                    <a:pt x="32895" y="2990"/>
                    <a:pt x="34271" y="3480"/>
                    <a:pt x="35452" y="3938"/>
                  </a:cubicBezTo>
                  <a:cubicBezTo>
                    <a:pt x="38164" y="4994"/>
                    <a:pt x="41093" y="6400"/>
                    <a:pt x="42261" y="8838"/>
                  </a:cubicBezTo>
                  <a:cubicBezTo>
                    <a:pt x="42872" y="10118"/>
                    <a:pt x="42734" y="11448"/>
                    <a:pt x="41909" y="12228"/>
                  </a:cubicBezTo>
                  <a:cubicBezTo>
                    <a:pt x="41259" y="12843"/>
                    <a:pt x="40244" y="13129"/>
                    <a:pt x="38711" y="13129"/>
                  </a:cubicBezTo>
                  <a:lnTo>
                    <a:pt x="38511" y="13128"/>
                  </a:lnTo>
                  <a:cubicBezTo>
                    <a:pt x="38216" y="13123"/>
                    <a:pt x="37920" y="13111"/>
                    <a:pt x="37624" y="13095"/>
                  </a:cubicBezTo>
                  <a:cubicBezTo>
                    <a:pt x="37609" y="13114"/>
                    <a:pt x="37595" y="13134"/>
                    <a:pt x="37582" y="13154"/>
                  </a:cubicBezTo>
                  <a:cubicBezTo>
                    <a:pt x="37454" y="13383"/>
                    <a:pt x="37507" y="13668"/>
                    <a:pt x="37646" y="13892"/>
                  </a:cubicBezTo>
                  <a:cubicBezTo>
                    <a:pt x="38321" y="14103"/>
                    <a:pt x="39000" y="14295"/>
                    <a:pt x="39688" y="14448"/>
                  </a:cubicBezTo>
                  <a:cubicBezTo>
                    <a:pt x="41404" y="14832"/>
                    <a:pt x="43158" y="14983"/>
                    <a:pt x="44942" y="14983"/>
                  </a:cubicBezTo>
                  <a:cubicBezTo>
                    <a:pt x="47697" y="14983"/>
                    <a:pt x="50523" y="14624"/>
                    <a:pt x="53394" y="14208"/>
                  </a:cubicBezTo>
                  <a:lnTo>
                    <a:pt x="53441" y="14202"/>
                  </a:lnTo>
                  <a:cubicBezTo>
                    <a:pt x="54541" y="14043"/>
                    <a:pt x="55669" y="13880"/>
                    <a:pt x="56796" y="13880"/>
                  </a:cubicBezTo>
                  <a:cubicBezTo>
                    <a:pt x="57211" y="13880"/>
                    <a:pt x="57625" y="13902"/>
                    <a:pt x="58038" y="13954"/>
                  </a:cubicBezTo>
                  <a:cubicBezTo>
                    <a:pt x="59822" y="14182"/>
                    <a:pt x="61266" y="14999"/>
                    <a:pt x="61899" y="16143"/>
                  </a:cubicBezTo>
                  <a:cubicBezTo>
                    <a:pt x="62026" y="16382"/>
                    <a:pt x="62116" y="16640"/>
                    <a:pt x="62162" y="16908"/>
                  </a:cubicBezTo>
                  <a:cubicBezTo>
                    <a:pt x="62606" y="17137"/>
                    <a:pt x="63137" y="17244"/>
                    <a:pt x="63656" y="17244"/>
                  </a:cubicBezTo>
                  <a:cubicBezTo>
                    <a:pt x="63698" y="17244"/>
                    <a:pt x="63740" y="17244"/>
                    <a:pt x="63782" y="17242"/>
                  </a:cubicBezTo>
                  <a:cubicBezTo>
                    <a:pt x="64263" y="17225"/>
                    <a:pt x="64734" y="17131"/>
                    <a:pt x="65195" y="17006"/>
                  </a:cubicBezTo>
                  <a:cubicBezTo>
                    <a:pt x="67096" y="16146"/>
                    <a:pt x="69016" y="15588"/>
                    <a:pt x="70932" y="15341"/>
                  </a:cubicBezTo>
                  <a:cubicBezTo>
                    <a:pt x="71782" y="15232"/>
                    <a:pt x="72634" y="15184"/>
                    <a:pt x="73486" y="15184"/>
                  </a:cubicBezTo>
                  <a:cubicBezTo>
                    <a:pt x="76942" y="15184"/>
                    <a:pt x="80408" y="15980"/>
                    <a:pt x="83781" y="16755"/>
                  </a:cubicBezTo>
                  <a:cubicBezTo>
                    <a:pt x="86053" y="17276"/>
                    <a:pt x="88365" y="17807"/>
                    <a:pt x="90677" y="18091"/>
                  </a:cubicBezTo>
                  <a:cubicBezTo>
                    <a:pt x="90159" y="13668"/>
                    <a:pt x="90020" y="9185"/>
                    <a:pt x="89817" y="4723"/>
                  </a:cubicBezTo>
                  <a:cubicBezTo>
                    <a:pt x="89283" y="4706"/>
                    <a:pt x="88749" y="4698"/>
                    <a:pt x="88214" y="4698"/>
                  </a:cubicBezTo>
                  <a:cubicBezTo>
                    <a:pt x="87931" y="4698"/>
                    <a:pt x="87648" y="4700"/>
                    <a:pt x="87365" y="4705"/>
                  </a:cubicBezTo>
                  <a:lnTo>
                    <a:pt x="87168" y="4708"/>
                  </a:lnTo>
                  <a:cubicBezTo>
                    <a:pt x="86952" y="4712"/>
                    <a:pt x="86734" y="4717"/>
                    <a:pt x="86516" y="4717"/>
                  </a:cubicBezTo>
                  <a:cubicBezTo>
                    <a:pt x="85959" y="4717"/>
                    <a:pt x="85398" y="4688"/>
                    <a:pt x="84855" y="4559"/>
                  </a:cubicBezTo>
                  <a:cubicBezTo>
                    <a:pt x="84756" y="4536"/>
                    <a:pt x="84660" y="4508"/>
                    <a:pt x="84566" y="4479"/>
                  </a:cubicBezTo>
                  <a:cubicBezTo>
                    <a:pt x="83566" y="4494"/>
                    <a:pt x="82572" y="4666"/>
                    <a:pt x="81606" y="4920"/>
                  </a:cubicBezTo>
                  <a:cubicBezTo>
                    <a:pt x="78429" y="7273"/>
                    <a:pt x="74116" y="8610"/>
                    <a:pt x="70000" y="8610"/>
                  </a:cubicBezTo>
                  <a:cubicBezTo>
                    <a:pt x="68156" y="8610"/>
                    <a:pt x="66353" y="8343"/>
                    <a:pt x="64712" y="7779"/>
                  </a:cubicBezTo>
                  <a:cubicBezTo>
                    <a:pt x="63794" y="7465"/>
                    <a:pt x="62888" y="7070"/>
                    <a:pt x="62011" y="6689"/>
                  </a:cubicBezTo>
                  <a:cubicBezTo>
                    <a:pt x="60071" y="5846"/>
                    <a:pt x="58063" y="4974"/>
                    <a:pt x="55891" y="4960"/>
                  </a:cubicBezTo>
                  <a:cubicBezTo>
                    <a:pt x="55885" y="4960"/>
                    <a:pt x="55880" y="4960"/>
                    <a:pt x="55874" y="4960"/>
                  </a:cubicBezTo>
                  <a:cubicBezTo>
                    <a:pt x="54388" y="4960"/>
                    <a:pt x="52923" y="5360"/>
                    <a:pt x="51507" y="5750"/>
                  </a:cubicBezTo>
                  <a:cubicBezTo>
                    <a:pt x="50086" y="6140"/>
                    <a:pt x="48623" y="6549"/>
                    <a:pt x="47108" y="6549"/>
                  </a:cubicBezTo>
                  <a:cubicBezTo>
                    <a:pt x="47049" y="6549"/>
                    <a:pt x="46989" y="6548"/>
                    <a:pt x="46930" y="6547"/>
                  </a:cubicBezTo>
                  <a:cubicBezTo>
                    <a:pt x="43900" y="6491"/>
                    <a:pt x="41395" y="4841"/>
                    <a:pt x="38973" y="3247"/>
                  </a:cubicBezTo>
                  <a:cubicBezTo>
                    <a:pt x="36604" y="1688"/>
                    <a:pt x="34155" y="76"/>
                    <a:pt x="31242" y="3"/>
                  </a:cubicBezTo>
                  <a:cubicBezTo>
                    <a:pt x="31171" y="1"/>
                    <a:pt x="31100" y="1"/>
                    <a:pt x="310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70"/>
            <p:cNvSpPr/>
            <p:nvPr/>
          </p:nvSpPr>
          <p:spPr>
            <a:xfrm>
              <a:off x="5651003" y="3095358"/>
              <a:ext cx="922650" cy="311162"/>
            </a:xfrm>
            <a:custGeom>
              <a:rect b="b" l="l" r="r" t="t"/>
              <a:pathLst>
                <a:path extrusionOk="0" h="10691" w="31698">
                  <a:moveTo>
                    <a:pt x="23004" y="0"/>
                  </a:moveTo>
                  <a:cubicBezTo>
                    <a:pt x="21703" y="0"/>
                    <a:pt x="20400" y="166"/>
                    <a:pt x="19150" y="505"/>
                  </a:cubicBezTo>
                  <a:cubicBezTo>
                    <a:pt x="18378" y="716"/>
                    <a:pt x="17612" y="993"/>
                    <a:pt x="16872" y="1262"/>
                  </a:cubicBezTo>
                  <a:cubicBezTo>
                    <a:pt x="15666" y="1701"/>
                    <a:pt x="14419" y="2153"/>
                    <a:pt x="13096" y="2331"/>
                  </a:cubicBezTo>
                  <a:cubicBezTo>
                    <a:pt x="12626" y="2393"/>
                    <a:pt x="12155" y="2420"/>
                    <a:pt x="11684" y="2420"/>
                  </a:cubicBezTo>
                  <a:cubicBezTo>
                    <a:pt x="10134" y="2420"/>
                    <a:pt x="8586" y="2128"/>
                    <a:pt x="7077" y="1841"/>
                  </a:cubicBezTo>
                  <a:cubicBezTo>
                    <a:pt x="6430" y="1718"/>
                    <a:pt x="5761" y="1591"/>
                    <a:pt x="5106" y="1490"/>
                  </a:cubicBezTo>
                  <a:cubicBezTo>
                    <a:pt x="3730" y="1281"/>
                    <a:pt x="2339" y="1175"/>
                    <a:pt x="948" y="1175"/>
                  </a:cubicBezTo>
                  <a:cubicBezTo>
                    <a:pt x="632" y="1175"/>
                    <a:pt x="316" y="1180"/>
                    <a:pt x="1" y="1191"/>
                  </a:cubicBezTo>
                  <a:cubicBezTo>
                    <a:pt x="154" y="3143"/>
                    <a:pt x="476" y="5086"/>
                    <a:pt x="928" y="6981"/>
                  </a:cubicBezTo>
                  <a:cubicBezTo>
                    <a:pt x="1225" y="8232"/>
                    <a:pt x="1577" y="9467"/>
                    <a:pt x="1970" y="10690"/>
                  </a:cubicBezTo>
                  <a:cubicBezTo>
                    <a:pt x="3097" y="10461"/>
                    <a:pt x="4178" y="9944"/>
                    <a:pt x="5235" y="9439"/>
                  </a:cubicBezTo>
                  <a:cubicBezTo>
                    <a:pt x="5639" y="9246"/>
                    <a:pt x="6057" y="9046"/>
                    <a:pt x="6469" y="8866"/>
                  </a:cubicBezTo>
                  <a:cubicBezTo>
                    <a:pt x="8665" y="7910"/>
                    <a:pt x="11141" y="7439"/>
                    <a:pt x="13621" y="7439"/>
                  </a:cubicBezTo>
                  <a:cubicBezTo>
                    <a:pt x="16107" y="7439"/>
                    <a:pt x="18596" y="7912"/>
                    <a:pt x="20811" y="8842"/>
                  </a:cubicBezTo>
                  <a:lnTo>
                    <a:pt x="20814" y="8761"/>
                  </a:lnTo>
                  <a:cubicBezTo>
                    <a:pt x="21007" y="8769"/>
                    <a:pt x="21200" y="8773"/>
                    <a:pt x="21393" y="8773"/>
                  </a:cubicBezTo>
                  <a:cubicBezTo>
                    <a:pt x="24869" y="8773"/>
                    <a:pt x="28382" y="7464"/>
                    <a:pt x="30680" y="5281"/>
                  </a:cubicBezTo>
                  <a:cubicBezTo>
                    <a:pt x="31374" y="4622"/>
                    <a:pt x="31697" y="4064"/>
                    <a:pt x="31668" y="3574"/>
                  </a:cubicBezTo>
                  <a:cubicBezTo>
                    <a:pt x="31632" y="2961"/>
                    <a:pt x="31041" y="2321"/>
                    <a:pt x="29957" y="1725"/>
                  </a:cubicBezTo>
                  <a:cubicBezTo>
                    <a:pt x="27890" y="589"/>
                    <a:pt x="25451" y="0"/>
                    <a:pt x="2300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70"/>
            <p:cNvSpPr/>
            <p:nvPr/>
          </p:nvSpPr>
          <p:spPr>
            <a:xfrm>
              <a:off x="5766964" y="2228457"/>
              <a:ext cx="2470965" cy="424264"/>
            </a:xfrm>
            <a:custGeom>
              <a:rect b="b" l="l" r="r" t="t"/>
              <a:pathLst>
                <a:path extrusionOk="0" h="14577" w="84891">
                  <a:moveTo>
                    <a:pt x="83996" y="1"/>
                  </a:moveTo>
                  <a:cubicBezTo>
                    <a:pt x="83895" y="19"/>
                    <a:pt x="83796" y="38"/>
                    <a:pt x="83695" y="57"/>
                  </a:cubicBezTo>
                  <a:cubicBezTo>
                    <a:pt x="82319" y="649"/>
                    <a:pt x="80980" y="1323"/>
                    <a:pt x="79663" y="1992"/>
                  </a:cubicBezTo>
                  <a:cubicBezTo>
                    <a:pt x="76393" y="3646"/>
                    <a:pt x="73014" y="5359"/>
                    <a:pt x="69199" y="5719"/>
                  </a:cubicBezTo>
                  <a:cubicBezTo>
                    <a:pt x="68309" y="5803"/>
                    <a:pt x="67399" y="5812"/>
                    <a:pt x="66518" y="5821"/>
                  </a:cubicBezTo>
                  <a:cubicBezTo>
                    <a:pt x="65175" y="5835"/>
                    <a:pt x="63786" y="5849"/>
                    <a:pt x="62475" y="6134"/>
                  </a:cubicBezTo>
                  <a:cubicBezTo>
                    <a:pt x="61476" y="6351"/>
                    <a:pt x="60516" y="6727"/>
                    <a:pt x="59589" y="7091"/>
                  </a:cubicBezTo>
                  <a:cubicBezTo>
                    <a:pt x="58976" y="7331"/>
                    <a:pt x="58343" y="7580"/>
                    <a:pt x="57697" y="7783"/>
                  </a:cubicBezTo>
                  <a:cubicBezTo>
                    <a:pt x="56900" y="8035"/>
                    <a:pt x="55909" y="8257"/>
                    <a:pt x="54897" y="8257"/>
                  </a:cubicBezTo>
                  <a:cubicBezTo>
                    <a:pt x="54177" y="8257"/>
                    <a:pt x="53448" y="8142"/>
                    <a:pt x="52772" y="7848"/>
                  </a:cubicBezTo>
                  <a:cubicBezTo>
                    <a:pt x="52628" y="7852"/>
                    <a:pt x="52484" y="7856"/>
                    <a:pt x="52338" y="7856"/>
                  </a:cubicBezTo>
                  <a:cubicBezTo>
                    <a:pt x="52199" y="7856"/>
                    <a:pt x="52059" y="7854"/>
                    <a:pt x="51919" y="7849"/>
                  </a:cubicBezTo>
                  <a:cubicBezTo>
                    <a:pt x="49897" y="7791"/>
                    <a:pt x="47903" y="7356"/>
                    <a:pt x="45977" y="6936"/>
                  </a:cubicBezTo>
                  <a:cubicBezTo>
                    <a:pt x="44161" y="6541"/>
                    <a:pt x="42282" y="6131"/>
                    <a:pt x="40393" y="6041"/>
                  </a:cubicBezTo>
                  <a:cubicBezTo>
                    <a:pt x="40077" y="6026"/>
                    <a:pt x="39758" y="6020"/>
                    <a:pt x="39438" y="6020"/>
                  </a:cubicBezTo>
                  <a:cubicBezTo>
                    <a:pt x="38597" y="6020"/>
                    <a:pt x="37750" y="6064"/>
                    <a:pt x="36923" y="6108"/>
                  </a:cubicBezTo>
                  <a:cubicBezTo>
                    <a:pt x="36089" y="6152"/>
                    <a:pt x="35241" y="6196"/>
                    <a:pt x="34393" y="6196"/>
                  </a:cubicBezTo>
                  <a:cubicBezTo>
                    <a:pt x="33619" y="6196"/>
                    <a:pt x="32844" y="6159"/>
                    <a:pt x="32080" y="6051"/>
                  </a:cubicBezTo>
                  <a:cubicBezTo>
                    <a:pt x="30263" y="5790"/>
                    <a:pt x="28560" y="5133"/>
                    <a:pt x="26913" y="4498"/>
                  </a:cubicBezTo>
                  <a:cubicBezTo>
                    <a:pt x="25933" y="4120"/>
                    <a:pt x="24919" y="3728"/>
                    <a:pt x="23894" y="3427"/>
                  </a:cubicBezTo>
                  <a:cubicBezTo>
                    <a:pt x="22945" y="3147"/>
                    <a:pt x="21241" y="2730"/>
                    <a:pt x="19538" y="2730"/>
                  </a:cubicBezTo>
                  <a:cubicBezTo>
                    <a:pt x="19166" y="2730"/>
                    <a:pt x="18795" y="2750"/>
                    <a:pt x="18431" y="2795"/>
                  </a:cubicBezTo>
                  <a:cubicBezTo>
                    <a:pt x="17547" y="3131"/>
                    <a:pt x="16790" y="3786"/>
                    <a:pt x="16115" y="4430"/>
                  </a:cubicBezTo>
                  <a:cubicBezTo>
                    <a:pt x="15433" y="5081"/>
                    <a:pt x="14725" y="5775"/>
                    <a:pt x="13872" y="6198"/>
                  </a:cubicBezTo>
                  <a:cubicBezTo>
                    <a:pt x="13368" y="6561"/>
                    <a:pt x="12778" y="6874"/>
                    <a:pt x="12117" y="7120"/>
                  </a:cubicBezTo>
                  <a:cubicBezTo>
                    <a:pt x="10471" y="7733"/>
                    <a:pt x="8677" y="7874"/>
                    <a:pt x="6983" y="7935"/>
                  </a:cubicBezTo>
                  <a:cubicBezTo>
                    <a:pt x="6613" y="7948"/>
                    <a:pt x="6242" y="7958"/>
                    <a:pt x="5870" y="7967"/>
                  </a:cubicBezTo>
                  <a:cubicBezTo>
                    <a:pt x="5643" y="7973"/>
                    <a:pt x="5412" y="7979"/>
                    <a:pt x="5181" y="7986"/>
                  </a:cubicBezTo>
                  <a:cubicBezTo>
                    <a:pt x="3407" y="10145"/>
                    <a:pt x="1545" y="12249"/>
                    <a:pt x="0" y="14540"/>
                  </a:cubicBezTo>
                  <a:cubicBezTo>
                    <a:pt x="1739" y="13934"/>
                    <a:pt x="3525" y="13475"/>
                    <a:pt x="5388" y="13475"/>
                  </a:cubicBezTo>
                  <a:cubicBezTo>
                    <a:pt x="5490" y="13475"/>
                    <a:pt x="5593" y="13477"/>
                    <a:pt x="5695" y="13480"/>
                  </a:cubicBezTo>
                  <a:cubicBezTo>
                    <a:pt x="6966" y="13515"/>
                    <a:pt x="8225" y="13778"/>
                    <a:pt x="9442" y="14032"/>
                  </a:cubicBezTo>
                  <a:cubicBezTo>
                    <a:pt x="10729" y="14300"/>
                    <a:pt x="12057" y="14577"/>
                    <a:pt x="13386" y="14577"/>
                  </a:cubicBezTo>
                  <a:cubicBezTo>
                    <a:pt x="13532" y="14577"/>
                    <a:pt x="13678" y="14573"/>
                    <a:pt x="13824" y="14566"/>
                  </a:cubicBezTo>
                  <a:cubicBezTo>
                    <a:pt x="16087" y="14458"/>
                    <a:pt x="18168" y="13478"/>
                    <a:pt x="20180" y="12531"/>
                  </a:cubicBezTo>
                  <a:cubicBezTo>
                    <a:pt x="20506" y="12377"/>
                    <a:pt x="20834" y="12224"/>
                    <a:pt x="21163" y="12072"/>
                  </a:cubicBezTo>
                  <a:lnTo>
                    <a:pt x="21216" y="12024"/>
                  </a:lnTo>
                  <a:cubicBezTo>
                    <a:pt x="22489" y="9608"/>
                    <a:pt x="25600" y="7907"/>
                    <a:pt x="29258" y="7664"/>
                  </a:cubicBezTo>
                  <a:cubicBezTo>
                    <a:pt x="29604" y="7641"/>
                    <a:pt x="29948" y="7630"/>
                    <a:pt x="30290" y="7630"/>
                  </a:cubicBezTo>
                  <a:cubicBezTo>
                    <a:pt x="33589" y="7630"/>
                    <a:pt x="36705" y="8641"/>
                    <a:pt x="39110" y="9554"/>
                  </a:cubicBezTo>
                  <a:cubicBezTo>
                    <a:pt x="39477" y="9693"/>
                    <a:pt x="39844" y="9836"/>
                    <a:pt x="40212" y="9980"/>
                  </a:cubicBezTo>
                  <a:cubicBezTo>
                    <a:pt x="42564" y="10896"/>
                    <a:pt x="44988" y="11842"/>
                    <a:pt x="47545" y="11842"/>
                  </a:cubicBezTo>
                  <a:cubicBezTo>
                    <a:pt x="47648" y="11842"/>
                    <a:pt x="47750" y="11840"/>
                    <a:pt x="47853" y="11837"/>
                  </a:cubicBezTo>
                  <a:cubicBezTo>
                    <a:pt x="48912" y="11803"/>
                    <a:pt x="49976" y="11597"/>
                    <a:pt x="51007" y="11398"/>
                  </a:cubicBezTo>
                  <a:cubicBezTo>
                    <a:pt x="52143" y="11178"/>
                    <a:pt x="53311" y="10952"/>
                    <a:pt x="54492" y="10952"/>
                  </a:cubicBezTo>
                  <a:cubicBezTo>
                    <a:pt x="54680" y="10952"/>
                    <a:pt x="54867" y="10958"/>
                    <a:pt x="55055" y="10970"/>
                  </a:cubicBezTo>
                  <a:cubicBezTo>
                    <a:pt x="56468" y="11063"/>
                    <a:pt x="57806" y="11524"/>
                    <a:pt x="59100" y="11972"/>
                  </a:cubicBezTo>
                  <a:cubicBezTo>
                    <a:pt x="60424" y="12427"/>
                    <a:pt x="61792" y="12901"/>
                    <a:pt x="63218" y="12961"/>
                  </a:cubicBezTo>
                  <a:cubicBezTo>
                    <a:pt x="63332" y="12966"/>
                    <a:pt x="63445" y="12968"/>
                    <a:pt x="63558" y="12968"/>
                  </a:cubicBezTo>
                  <a:cubicBezTo>
                    <a:pt x="65941" y="12968"/>
                    <a:pt x="68110" y="11895"/>
                    <a:pt x="70483" y="10603"/>
                  </a:cubicBezTo>
                  <a:lnTo>
                    <a:pt x="77988" y="6515"/>
                  </a:lnTo>
                  <a:cubicBezTo>
                    <a:pt x="78807" y="6069"/>
                    <a:pt x="79736" y="5563"/>
                    <a:pt x="80773" y="5379"/>
                  </a:cubicBezTo>
                  <a:cubicBezTo>
                    <a:pt x="80985" y="5341"/>
                    <a:pt x="81605" y="5243"/>
                    <a:pt x="82288" y="5243"/>
                  </a:cubicBezTo>
                  <a:cubicBezTo>
                    <a:pt x="82976" y="5243"/>
                    <a:pt x="83728" y="5342"/>
                    <a:pt x="84192" y="5702"/>
                  </a:cubicBezTo>
                  <a:cubicBezTo>
                    <a:pt x="84206" y="5696"/>
                    <a:pt x="84222" y="5690"/>
                    <a:pt x="84236" y="5684"/>
                  </a:cubicBezTo>
                  <a:cubicBezTo>
                    <a:pt x="84403" y="5376"/>
                    <a:pt x="84661" y="5142"/>
                    <a:pt x="84891" y="4981"/>
                  </a:cubicBezTo>
                  <a:cubicBezTo>
                    <a:pt x="84660" y="3306"/>
                    <a:pt x="84369" y="1642"/>
                    <a:pt x="839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70"/>
            <p:cNvSpPr/>
            <p:nvPr/>
          </p:nvSpPr>
          <p:spPr>
            <a:xfrm>
              <a:off x="7034936" y="1555973"/>
              <a:ext cx="865366" cy="284065"/>
            </a:xfrm>
            <a:custGeom>
              <a:rect b="b" l="l" r="r" t="t"/>
              <a:pathLst>
                <a:path extrusionOk="0" h="9760" w="29730">
                  <a:moveTo>
                    <a:pt x="16480" y="0"/>
                  </a:moveTo>
                  <a:cubicBezTo>
                    <a:pt x="14718" y="0"/>
                    <a:pt x="12956" y="185"/>
                    <a:pt x="11193" y="406"/>
                  </a:cubicBezTo>
                  <a:cubicBezTo>
                    <a:pt x="8836" y="946"/>
                    <a:pt x="6656" y="1767"/>
                    <a:pt x="4831" y="2521"/>
                  </a:cubicBezTo>
                  <a:cubicBezTo>
                    <a:pt x="3360" y="3129"/>
                    <a:pt x="1711" y="3877"/>
                    <a:pt x="748" y="5074"/>
                  </a:cubicBezTo>
                  <a:cubicBezTo>
                    <a:pt x="253" y="5690"/>
                    <a:pt x="1" y="6448"/>
                    <a:pt x="60" y="7156"/>
                  </a:cubicBezTo>
                  <a:cubicBezTo>
                    <a:pt x="61" y="7180"/>
                    <a:pt x="66" y="7205"/>
                    <a:pt x="69" y="7233"/>
                  </a:cubicBezTo>
                  <a:cubicBezTo>
                    <a:pt x="324" y="7626"/>
                    <a:pt x="495" y="8054"/>
                    <a:pt x="637" y="8458"/>
                  </a:cubicBezTo>
                  <a:cubicBezTo>
                    <a:pt x="711" y="8535"/>
                    <a:pt x="789" y="8608"/>
                    <a:pt x="872" y="8676"/>
                  </a:cubicBezTo>
                  <a:cubicBezTo>
                    <a:pt x="1532" y="9196"/>
                    <a:pt x="2554" y="9462"/>
                    <a:pt x="3908" y="9464"/>
                  </a:cubicBezTo>
                  <a:lnTo>
                    <a:pt x="3928" y="9760"/>
                  </a:lnTo>
                  <a:lnTo>
                    <a:pt x="3928" y="9464"/>
                  </a:lnTo>
                  <a:cubicBezTo>
                    <a:pt x="6498" y="9464"/>
                    <a:pt x="8976" y="8690"/>
                    <a:pt x="11374" y="7942"/>
                  </a:cubicBezTo>
                  <a:cubicBezTo>
                    <a:pt x="13062" y="7416"/>
                    <a:pt x="14805" y="6872"/>
                    <a:pt x="16590" y="6588"/>
                  </a:cubicBezTo>
                  <a:cubicBezTo>
                    <a:pt x="18198" y="6332"/>
                    <a:pt x="19873" y="6283"/>
                    <a:pt x="21494" y="6235"/>
                  </a:cubicBezTo>
                  <a:cubicBezTo>
                    <a:pt x="23912" y="6163"/>
                    <a:pt x="26414" y="6091"/>
                    <a:pt x="28664" y="5318"/>
                  </a:cubicBezTo>
                  <a:cubicBezTo>
                    <a:pt x="29189" y="5137"/>
                    <a:pt x="29522" y="4945"/>
                    <a:pt x="29730" y="4770"/>
                  </a:cubicBezTo>
                  <a:cubicBezTo>
                    <a:pt x="26517" y="2231"/>
                    <a:pt x="22715" y="494"/>
                    <a:pt x="18580" y="97"/>
                  </a:cubicBezTo>
                  <a:cubicBezTo>
                    <a:pt x="17880" y="29"/>
                    <a:pt x="17180" y="0"/>
                    <a:pt x="164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70"/>
            <p:cNvSpPr/>
            <p:nvPr/>
          </p:nvSpPr>
          <p:spPr>
            <a:xfrm>
              <a:off x="5948764" y="3976986"/>
              <a:ext cx="836870" cy="381887"/>
            </a:xfrm>
            <a:custGeom>
              <a:rect b="b" l="l" r="r" t="t"/>
              <a:pathLst>
                <a:path extrusionOk="0" h="13121" w="28751">
                  <a:moveTo>
                    <a:pt x="0" y="1"/>
                  </a:moveTo>
                  <a:lnTo>
                    <a:pt x="0" y="1"/>
                  </a:lnTo>
                  <a:cubicBezTo>
                    <a:pt x="1561" y="3562"/>
                    <a:pt x="3129" y="7131"/>
                    <a:pt x="4864" y="10605"/>
                  </a:cubicBezTo>
                  <a:cubicBezTo>
                    <a:pt x="7193" y="12042"/>
                    <a:pt x="10241" y="12825"/>
                    <a:pt x="13541" y="12825"/>
                  </a:cubicBezTo>
                  <a:lnTo>
                    <a:pt x="13541" y="13121"/>
                  </a:lnTo>
                  <a:lnTo>
                    <a:pt x="13561" y="12825"/>
                  </a:lnTo>
                  <a:cubicBezTo>
                    <a:pt x="16580" y="12822"/>
                    <a:pt x="19781" y="12198"/>
                    <a:pt x="23344" y="10918"/>
                  </a:cubicBezTo>
                  <a:cubicBezTo>
                    <a:pt x="25063" y="10299"/>
                    <a:pt x="27141" y="9385"/>
                    <a:pt x="27938" y="7795"/>
                  </a:cubicBezTo>
                  <a:cubicBezTo>
                    <a:pt x="28751" y="6173"/>
                    <a:pt x="27895" y="4340"/>
                    <a:pt x="26687" y="3243"/>
                  </a:cubicBezTo>
                  <a:cubicBezTo>
                    <a:pt x="25432" y="2105"/>
                    <a:pt x="23580" y="1321"/>
                    <a:pt x="21182" y="917"/>
                  </a:cubicBezTo>
                  <a:cubicBezTo>
                    <a:pt x="19834" y="690"/>
                    <a:pt x="18342" y="578"/>
                    <a:pt x="16620" y="578"/>
                  </a:cubicBezTo>
                  <a:cubicBezTo>
                    <a:pt x="15250" y="578"/>
                    <a:pt x="13851" y="648"/>
                    <a:pt x="12484" y="721"/>
                  </a:cubicBezTo>
                  <a:cubicBezTo>
                    <a:pt x="12343" y="778"/>
                    <a:pt x="12196" y="837"/>
                    <a:pt x="12041" y="894"/>
                  </a:cubicBezTo>
                  <a:lnTo>
                    <a:pt x="12026" y="820"/>
                  </a:lnTo>
                  <a:lnTo>
                    <a:pt x="11766" y="913"/>
                  </a:lnTo>
                  <a:lnTo>
                    <a:pt x="11735" y="761"/>
                  </a:lnTo>
                  <a:cubicBezTo>
                    <a:pt x="10324" y="837"/>
                    <a:pt x="8877" y="910"/>
                    <a:pt x="7453" y="910"/>
                  </a:cubicBezTo>
                  <a:cubicBezTo>
                    <a:pt x="5960" y="910"/>
                    <a:pt x="4649" y="829"/>
                    <a:pt x="3446" y="662"/>
                  </a:cubicBezTo>
                  <a:cubicBezTo>
                    <a:pt x="2318" y="506"/>
                    <a:pt x="1194" y="261"/>
                    <a:pt x="106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70"/>
            <p:cNvSpPr/>
            <p:nvPr/>
          </p:nvSpPr>
          <p:spPr>
            <a:xfrm>
              <a:off x="6278688" y="5107194"/>
              <a:ext cx="5618" cy="2707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70"/>
            <p:cNvSpPr/>
            <p:nvPr/>
          </p:nvSpPr>
          <p:spPr>
            <a:xfrm>
              <a:off x="6429955" y="5027769"/>
              <a:ext cx="5210" cy="5559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70"/>
            <p:cNvSpPr/>
            <p:nvPr/>
          </p:nvSpPr>
          <p:spPr>
            <a:xfrm>
              <a:off x="7335200" y="5016272"/>
              <a:ext cx="193041" cy="50323"/>
            </a:xfrm>
            <a:custGeom>
              <a:rect b="b" l="l" r="r" t="t"/>
              <a:pathLst>
                <a:path extrusionOk="0" h="1729" w="6632">
                  <a:moveTo>
                    <a:pt x="1591" y="1"/>
                  </a:moveTo>
                  <a:cubicBezTo>
                    <a:pt x="1063" y="196"/>
                    <a:pt x="534" y="382"/>
                    <a:pt x="1" y="557"/>
                  </a:cubicBezTo>
                  <a:cubicBezTo>
                    <a:pt x="199" y="544"/>
                    <a:pt x="397" y="537"/>
                    <a:pt x="596" y="537"/>
                  </a:cubicBezTo>
                  <a:cubicBezTo>
                    <a:pt x="782" y="537"/>
                    <a:pt x="968" y="543"/>
                    <a:pt x="1154" y="555"/>
                  </a:cubicBezTo>
                  <a:cubicBezTo>
                    <a:pt x="2523" y="643"/>
                    <a:pt x="3837" y="1098"/>
                    <a:pt x="5110" y="1536"/>
                  </a:cubicBezTo>
                  <a:cubicBezTo>
                    <a:pt x="5297" y="1601"/>
                    <a:pt x="5483" y="1665"/>
                    <a:pt x="5671" y="1728"/>
                  </a:cubicBezTo>
                  <a:cubicBezTo>
                    <a:pt x="5992" y="1632"/>
                    <a:pt x="6312" y="1533"/>
                    <a:pt x="6631" y="1433"/>
                  </a:cubicBezTo>
                  <a:cubicBezTo>
                    <a:pt x="6156" y="1287"/>
                    <a:pt x="5685" y="1125"/>
                    <a:pt x="5221" y="965"/>
                  </a:cubicBezTo>
                  <a:cubicBezTo>
                    <a:pt x="4055" y="563"/>
                    <a:pt x="2852" y="148"/>
                    <a:pt x="15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70"/>
            <p:cNvSpPr/>
            <p:nvPr/>
          </p:nvSpPr>
          <p:spPr>
            <a:xfrm>
              <a:off x="6264135" y="4919733"/>
              <a:ext cx="542622" cy="190172"/>
            </a:xfrm>
            <a:custGeom>
              <a:rect b="b" l="l" r="r" t="t"/>
              <a:pathLst>
                <a:path extrusionOk="0" h="6534" w="18642">
                  <a:moveTo>
                    <a:pt x="11852" y="0"/>
                  </a:moveTo>
                  <a:cubicBezTo>
                    <a:pt x="8320" y="321"/>
                    <a:pt x="5341" y="2005"/>
                    <a:pt x="4117" y="4367"/>
                  </a:cubicBezTo>
                  <a:cubicBezTo>
                    <a:pt x="3776" y="4524"/>
                    <a:pt x="3437" y="4683"/>
                    <a:pt x="3099" y="4841"/>
                  </a:cubicBezTo>
                  <a:cubicBezTo>
                    <a:pt x="2089" y="5318"/>
                    <a:pt x="1061" y="5801"/>
                    <a:pt x="0" y="6179"/>
                  </a:cubicBezTo>
                  <a:cubicBezTo>
                    <a:pt x="164" y="6270"/>
                    <a:pt x="332" y="6357"/>
                    <a:pt x="500" y="6442"/>
                  </a:cubicBezTo>
                  <a:cubicBezTo>
                    <a:pt x="564" y="6473"/>
                    <a:pt x="627" y="6504"/>
                    <a:pt x="692" y="6533"/>
                  </a:cubicBezTo>
                  <a:cubicBezTo>
                    <a:pt x="1564" y="6191"/>
                    <a:pt x="2411" y="5792"/>
                    <a:pt x="3248" y="5398"/>
                  </a:cubicBezTo>
                  <a:cubicBezTo>
                    <a:pt x="3612" y="5227"/>
                    <a:pt x="3977" y="5055"/>
                    <a:pt x="4346" y="4888"/>
                  </a:cubicBezTo>
                  <a:lnTo>
                    <a:pt x="4374" y="4909"/>
                  </a:lnTo>
                  <a:cubicBezTo>
                    <a:pt x="4381" y="4894"/>
                    <a:pt x="4391" y="4878"/>
                    <a:pt x="4398" y="4863"/>
                  </a:cubicBezTo>
                  <a:cubicBezTo>
                    <a:pt x="4669" y="4740"/>
                    <a:pt x="4942" y="4621"/>
                    <a:pt x="5214" y="4505"/>
                  </a:cubicBezTo>
                  <a:cubicBezTo>
                    <a:pt x="5372" y="4296"/>
                    <a:pt x="5531" y="4092"/>
                    <a:pt x="5697" y="3905"/>
                  </a:cubicBezTo>
                  <a:cubicBezTo>
                    <a:pt x="5754" y="3838"/>
                    <a:pt x="5813" y="3773"/>
                    <a:pt x="5877" y="3713"/>
                  </a:cubicBezTo>
                  <a:cubicBezTo>
                    <a:pt x="6309" y="3276"/>
                    <a:pt x="6812" y="2915"/>
                    <a:pt x="7366" y="2649"/>
                  </a:cubicBezTo>
                  <a:cubicBezTo>
                    <a:pt x="7903" y="2922"/>
                    <a:pt x="8443" y="3182"/>
                    <a:pt x="8988" y="3429"/>
                  </a:cubicBezTo>
                  <a:cubicBezTo>
                    <a:pt x="9295" y="3396"/>
                    <a:pt x="9602" y="3379"/>
                    <a:pt x="9909" y="3379"/>
                  </a:cubicBezTo>
                  <a:cubicBezTo>
                    <a:pt x="9976" y="3379"/>
                    <a:pt x="10043" y="3380"/>
                    <a:pt x="10109" y="3381"/>
                  </a:cubicBezTo>
                  <a:cubicBezTo>
                    <a:pt x="12748" y="3446"/>
                    <a:pt x="15004" y="4773"/>
                    <a:pt x="17165" y="6180"/>
                  </a:cubicBezTo>
                  <a:cubicBezTo>
                    <a:pt x="17654" y="6292"/>
                    <a:pt x="18147" y="6395"/>
                    <a:pt x="18642" y="6490"/>
                  </a:cubicBezTo>
                  <a:cubicBezTo>
                    <a:pt x="18439" y="6358"/>
                    <a:pt x="18238" y="6227"/>
                    <a:pt x="18038" y="6093"/>
                  </a:cubicBezTo>
                  <a:cubicBezTo>
                    <a:pt x="15626" y="4507"/>
                    <a:pt x="13132" y="2864"/>
                    <a:pt x="10118" y="2790"/>
                  </a:cubicBezTo>
                  <a:cubicBezTo>
                    <a:pt x="10053" y="2788"/>
                    <a:pt x="9987" y="2788"/>
                    <a:pt x="9922" y="2788"/>
                  </a:cubicBezTo>
                  <a:cubicBezTo>
                    <a:pt x="9319" y="2788"/>
                    <a:pt x="8731" y="2851"/>
                    <a:pt x="8154" y="2962"/>
                  </a:cubicBezTo>
                  <a:cubicBezTo>
                    <a:pt x="8044" y="2917"/>
                    <a:pt x="7942" y="2858"/>
                    <a:pt x="7847" y="2787"/>
                  </a:cubicBezTo>
                  <a:cubicBezTo>
                    <a:pt x="7542" y="2553"/>
                    <a:pt x="7420" y="2109"/>
                    <a:pt x="7598" y="1810"/>
                  </a:cubicBezTo>
                  <a:cubicBezTo>
                    <a:pt x="8922" y="1124"/>
                    <a:pt x="10510" y="677"/>
                    <a:pt x="12200" y="564"/>
                  </a:cubicBezTo>
                  <a:cubicBezTo>
                    <a:pt x="12372" y="553"/>
                    <a:pt x="12544" y="544"/>
                    <a:pt x="12714" y="539"/>
                  </a:cubicBezTo>
                  <a:cubicBezTo>
                    <a:pt x="12425" y="363"/>
                    <a:pt x="12139" y="183"/>
                    <a:pt x="1185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70"/>
            <p:cNvSpPr/>
            <p:nvPr/>
          </p:nvSpPr>
          <p:spPr>
            <a:xfrm>
              <a:off x="6609106" y="4917929"/>
              <a:ext cx="772484" cy="139850"/>
            </a:xfrm>
            <a:custGeom>
              <a:rect b="b" l="l" r="r" t="t"/>
              <a:pathLst>
                <a:path extrusionOk="0" h="4805" w="26539">
                  <a:moveTo>
                    <a:pt x="1357" y="1"/>
                  </a:moveTo>
                  <a:cubicBezTo>
                    <a:pt x="1015" y="1"/>
                    <a:pt x="671" y="11"/>
                    <a:pt x="325" y="34"/>
                  </a:cubicBezTo>
                  <a:cubicBezTo>
                    <a:pt x="217" y="42"/>
                    <a:pt x="109" y="50"/>
                    <a:pt x="0" y="59"/>
                  </a:cubicBezTo>
                  <a:cubicBezTo>
                    <a:pt x="287" y="243"/>
                    <a:pt x="573" y="423"/>
                    <a:pt x="862" y="600"/>
                  </a:cubicBezTo>
                  <a:cubicBezTo>
                    <a:pt x="1026" y="594"/>
                    <a:pt x="1190" y="592"/>
                    <a:pt x="1353" y="592"/>
                  </a:cubicBezTo>
                  <a:cubicBezTo>
                    <a:pt x="4598" y="592"/>
                    <a:pt x="7677" y="1591"/>
                    <a:pt x="10056" y="2494"/>
                  </a:cubicBezTo>
                  <a:cubicBezTo>
                    <a:pt x="10422" y="2634"/>
                    <a:pt x="10787" y="2776"/>
                    <a:pt x="11155" y="2918"/>
                  </a:cubicBezTo>
                  <a:cubicBezTo>
                    <a:pt x="13536" y="3848"/>
                    <a:pt x="15997" y="4804"/>
                    <a:pt x="18608" y="4804"/>
                  </a:cubicBezTo>
                  <a:cubicBezTo>
                    <a:pt x="18716" y="4804"/>
                    <a:pt x="18823" y="4803"/>
                    <a:pt x="18931" y="4799"/>
                  </a:cubicBezTo>
                  <a:cubicBezTo>
                    <a:pt x="20016" y="4765"/>
                    <a:pt x="21095" y="4556"/>
                    <a:pt x="22139" y="4354"/>
                  </a:cubicBezTo>
                  <a:cubicBezTo>
                    <a:pt x="23058" y="4176"/>
                    <a:pt x="24003" y="3994"/>
                    <a:pt x="24949" y="3936"/>
                  </a:cubicBezTo>
                  <a:cubicBezTo>
                    <a:pt x="25481" y="3761"/>
                    <a:pt x="26010" y="3575"/>
                    <a:pt x="26538" y="3380"/>
                  </a:cubicBezTo>
                  <a:cubicBezTo>
                    <a:pt x="26401" y="3364"/>
                    <a:pt x="26261" y="3352"/>
                    <a:pt x="26124" y="3341"/>
                  </a:cubicBezTo>
                  <a:cubicBezTo>
                    <a:pt x="25938" y="3329"/>
                    <a:pt x="25752" y="3324"/>
                    <a:pt x="25566" y="3324"/>
                  </a:cubicBezTo>
                  <a:cubicBezTo>
                    <a:pt x="24383" y="3324"/>
                    <a:pt x="23213" y="3549"/>
                    <a:pt x="22075" y="3770"/>
                  </a:cubicBezTo>
                  <a:cubicBezTo>
                    <a:pt x="21044" y="3968"/>
                    <a:pt x="19979" y="4174"/>
                    <a:pt x="18920" y="4208"/>
                  </a:cubicBezTo>
                  <a:cubicBezTo>
                    <a:pt x="18814" y="4211"/>
                    <a:pt x="18708" y="4213"/>
                    <a:pt x="18602" y="4213"/>
                  </a:cubicBezTo>
                  <a:cubicBezTo>
                    <a:pt x="16050" y="4213"/>
                    <a:pt x="13628" y="3266"/>
                    <a:pt x="11279" y="2350"/>
                  </a:cubicBezTo>
                  <a:cubicBezTo>
                    <a:pt x="10911" y="2208"/>
                    <a:pt x="10544" y="2064"/>
                    <a:pt x="10177" y="1925"/>
                  </a:cubicBezTo>
                  <a:cubicBezTo>
                    <a:pt x="7772" y="1012"/>
                    <a:pt x="465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70"/>
            <p:cNvSpPr/>
            <p:nvPr/>
          </p:nvSpPr>
          <p:spPr>
            <a:xfrm>
              <a:off x="5833560" y="4449757"/>
              <a:ext cx="9111" cy="12108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70"/>
            <p:cNvSpPr/>
            <p:nvPr/>
          </p:nvSpPr>
          <p:spPr>
            <a:xfrm>
              <a:off x="5606005" y="3395104"/>
              <a:ext cx="116197" cy="52855"/>
            </a:xfrm>
            <a:custGeom>
              <a:rect b="b" l="l" r="r" t="t"/>
              <a:pathLst>
                <a:path extrusionOk="0" h="1816" w="3992">
                  <a:moveTo>
                    <a:pt x="0" y="1"/>
                  </a:moveTo>
                  <a:cubicBezTo>
                    <a:pt x="13" y="211"/>
                    <a:pt x="25" y="420"/>
                    <a:pt x="39" y="629"/>
                  </a:cubicBezTo>
                  <a:cubicBezTo>
                    <a:pt x="598" y="838"/>
                    <a:pt x="1177" y="1007"/>
                    <a:pt x="1787" y="1072"/>
                  </a:cubicBezTo>
                  <a:cubicBezTo>
                    <a:pt x="2453" y="1470"/>
                    <a:pt x="3217" y="1693"/>
                    <a:pt x="3991" y="1815"/>
                  </a:cubicBezTo>
                  <a:cubicBezTo>
                    <a:pt x="3827" y="1343"/>
                    <a:pt x="3668" y="868"/>
                    <a:pt x="3516" y="391"/>
                  </a:cubicBezTo>
                  <a:cubicBezTo>
                    <a:pt x="3134" y="468"/>
                    <a:pt x="2747" y="513"/>
                    <a:pt x="2354" y="513"/>
                  </a:cubicBezTo>
                  <a:cubicBezTo>
                    <a:pt x="2205" y="513"/>
                    <a:pt x="2054" y="507"/>
                    <a:pt x="1903" y="493"/>
                  </a:cubicBezTo>
                  <a:cubicBezTo>
                    <a:pt x="1877" y="476"/>
                    <a:pt x="1847" y="461"/>
                    <a:pt x="1821" y="444"/>
                  </a:cubicBezTo>
                  <a:lnTo>
                    <a:pt x="1805" y="482"/>
                  </a:lnTo>
                  <a:cubicBezTo>
                    <a:pt x="1177" y="413"/>
                    <a:pt x="589" y="230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70"/>
            <p:cNvSpPr/>
            <p:nvPr/>
          </p:nvSpPr>
          <p:spPr>
            <a:xfrm>
              <a:off x="5618433" y="3528576"/>
              <a:ext cx="140531" cy="32015"/>
            </a:xfrm>
            <a:custGeom>
              <a:rect b="b" l="l" r="r" t="t"/>
              <a:pathLst>
                <a:path extrusionOk="0" h="1100" w="4828">
                  <a:moveTo>
                    <a:pt x="4594" y="0"/>
                  </a:moveTo>
                  <a:cubicBezTo>
                    <a:pt x="3214" y="6"/>
                    <a:pt x="1843" y="104"/>
                    <a:pt x="504" y="384"/>
                  </a:cubicBezTo>
                  <a:cubicBezTo>
                    <a:pt x="338" y="418"/>
                    <a:pt x="173" y="457"/>
                    <a:pt x="7" y="497"/>
                  </a:cubicBezTo>
                  <a:cubicBezTo>
                    <a:pt x="13" y="554"/>
                    <a:pt x="19" y="613"/>
                    <a:pt x="25" y="672"/>
                  </a:cubicBezTo>
                  <a:cubicBezTo>
                    <a:pt x="18" y="815"/>
                    <a:pt x="8" y="957"/>
                    <a:pt x="1" y="1099"/>
                  </a:cubicBezTo>
                  <a:cubicBezTo>
                    <a:pt x="191" y="1051"/>
                    <a:pt x="382" y="1008"/>
                    <a:pt x="573" y="968"/>
                  </a:cubicBezTo>
                  <a:cubicBezTo>
                    <a:pt x="1927" y="685"/>
                    <a:pt x="3323" y="591"/>
                    <a:pt x="4725" y="591"/>
                  </a:cubicBezTo>
                  <a:cubicBezTo>
                    <a:pt x="4759" y="591"/>
                    <a:pt x="4793" y="592"/>
                    <a:pt x="4828" y="592"/>
                  </a:cubicBezTo>
                  <a:cubicBezTo>
                    <a:pt x="4749" y="395"/>
                    <a:pt x="4671" y="198"/>
                    <a:pt x="45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70"/>
            <p:cNvSpPr/>
            <p:nvPr/>
          </p:nvSpPr>
          <p:spPr>
            <a:xfrm>
              <a:off x="8288326" y="3054496"/>
              <a:ext cx="267120" cy="45899"/>
            </a:xfrm>
            <a:custGeom>
              <a:rect b="b" l="l" r="r" t="t"/>
              <a:pathLst>
                <a:path extrusionOk="0" h="1577" w="9177">
                  <a:moveTo>
                    <a:pt x="9128" y="1"/>
                  </a:moveTo>
                  <a:cubicBezTo>
                    <a:pt x="8396" y="262"/>
                    <a:pt x="7648" y="471"/>
                    <a:pt x="6888" y="629"/>
                  </a:cubicBezTo>
                  <a:cubicBezTo>
                    <a:pt x="5668" y="880"/>
                    <a:pt x="4437" y="985"/>
                    <a:pt x="3202" y="985"/>
                  </a:cubicBezTo>
                  <a:cubicBezTo>
                    <a:pt x="2137" y="985"/>
                    <a:pt x="1069" y="907"/>
                    <a:pt x="1" y="776"/>
                  </a:cubicBezTo>
                  <a:lnTo>
                    <a:pt x="1" y="776"/>
                  </a:lnTo>
                  <a:cubicBezTo>
                    <a:pt x="24" y="976"/>
                    <a:pt x="49" y="1177"/>
                    <a:pt x="74" y="1378"/>
                  </a:cubicBezTo>
                  <a:cubicBezTo>
                    <a:pt x="1115" y="1503"/>
                    <a:pt x="2158" y="1576"/>
                    <a:pt x="3198" y="1576"/>
                  </a:cubicBezTo>
                  <a:cubicBezTo>
                    <a:pt x="4455" y="1576"/>
                    <a:pt x="5710" y="1469"/>
                    <a:pt x="6955" y="1213"/>
                  </a:cubicBezTo>
                  <a:cubicBezTo>
                    <a:pt x="7709" y="1058"/>
                    <a:pt x="8450" y="852"/>
                    <a:pt x="9176" y="597"/>
                  </a:cubicBezTo>
                  <a:cubicBezTo>
                    <a:pt x="9161" y="399"/>
                    <a:pt x="9144" y="200"/>
                    <a:pt x="91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70"/>
            <p:cNvSpPr/>
            <p:nvPr/>
          </p:nvSpPr>
          <p:spPr>
            <a:xfrm>
              <a:off x="8311233" y="3163928"/>
              <a:ext cx="251867" cy="76808"/>
            </a:xfrm>
            <a:custGeom>
              <a:rect b="b" l="l" r="r" t="t"/>
              <a:pathLst>
                <a:path extrusionOk="0" h="2639" w="8653">
                  <a:moveTo>
                    <a:pt x="8615" y="1"/>
                  </a:moveTo>
                  <a:cubicBezTo>
                    <a:pt x="7380" y="359"/>
                    <a:pt x="6146" y="668"/>
                    <a:pt x="4946" y="948"/>
                  </a:cubicBezTo>
                  <a:cubicBezTo>
                    <a:pt x="4120" y="1140"/>
                    <a:pt x="3288" y="1326"/>
                    <a:pt x="2456" y="1512"/>
                  </a:cubicBezTo>
                  <a:cubicBezTo>
                    <a:pt x="1641" y="1693"/>
                    <a:pt x="821" y="1876"/>
                    <a:pt x="0" y="2066"/>
                  </a:cubicBezTo>
                  <a:cubicBezTo>
                    <a:pt x="39" y="2258"/>
                    <a:pt x="79" y="2448"/>
                    <a:pt x="118" y="2639"/>
                  </a:cubicBezTo>
                  <a:cubicBezTo>
                    <a:pt x="923" y="2451"/>
                    <a:pt x="1729" y="2272"/>
                    <a:pt x="2530" y="2094"/>
                  </a:cubicBezTo>
                  <a:cubicBezTo>
                    <a:pt x="3363" y="1908"/>
                    <a:pt x="4196" y="1722"/>
                    <a:pt x="5024" y="1529"/>
                  </a:cubicBezTo>
                  <a:cubicBezTo>
                    <a:pt x="6210" y="1253"/>
                    <a:pt x="7429" y="947"/>
                    <a:pt x="8652" y="594"/>
                  </a:cubicBezTo>
                  <a:cubicBezTo>
                    <a:pt x="8640" y="397"/>
                    <a:pt x="8628" y="199"/>
                    <a:pt x="86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70"/>
            <p:cNvSpPr/>
            <p:nvPr/>
          </p:nvSpPr>
          <p:spPr>
            <a:xfrm>
              <a:off x="5702435" y="4083013"/>
              <a:ext cx="2183" cy="582"/>
            </a:xfrm>
            <a:custGeom>
              <a:rect b="b" l="l" r="r" t="t"/>
              <a:pathLst>
                <a:path extrusionOk="0" h="20" w="75">
                  <a:moveTo>
                    <a:pt x="0" y="1"/>
                  </a:moveTo>
                  <a:cubicBezTo>
                    <a:pt x="25" y="7"/>
                    <a:pt x="50" y="13"/>
                    <a:pt x="75" y="19"/>
                  </a:cubicBezTo>
                  <a:cubicBezTo>
                    <a:pt x="50" y="13"/>
                    <a:pt x="25" y="7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70"/>
            <p:cNvSpPr/>
            <p:nvPr/>
          </p:nvSpPr>
          <p:spPr>
            <a:xfrm>
              <a:off x="5611360" y="3008453"/>
              <a:ext cx="37694" cy="23924"/>
            </a:xfrm>
            <a:custGeom>
              <a:rect b="b" l="l" r="r" t="t"/>
              <a:pathLst>
                <a:path extrusionOk="0" h="822" w="1295">
                  <a:moveTo>
                    <a:pt x="55" y="1"/>
                  </a:moveTo>
                  <a:cubicBezTo>
                    <a:pt x="36" y="196"/>
                    <a:pt x="18" y="392"/>
                    <a:pt x="1" y="587"/>
                  </a:cubicBezTo>
                  <a:cubicBezTo>
                    <a:pt x="220" y="629"/>
                    <a:pt x="440" y="671"/>
                    <a:pt x="659" y="711"/>
                  </a:cubicBezTo>
                  <a:cubicBezTo>
                    <a:pt x="861" y="748"/>
                    <a:pt x="1066" y="785"/>
                    <a:pt x="1273" y="821"/>
                  </a:cubicBezTo>
                  <a:cubicBezTo>
                    <a:pt x="1279" y="624"/>
                    <a:pt x="1286" y="426"/>
                    <a:pt x="1295" y="230"/>
                  </a:cubicBezTo>
                  <a:cubicBezTo>
                    <a:pt x="1101" y="196"/>
                    <a:pt x="909" y="160"/>
                    <a:pt x="719" y="124"/>
                  </a:cubicBezTo>
                  <a:cubicBezTo>
                    <a:pt x="498" y="84"/>
                    <a:pt x="276" y="42"/>
                    <a:pt x="5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70"/>
            <p:cNvSpPr/>
            <p:nvPr/>
          </p:nvSpPr>
          <p:spPr>
            <a:xfrm>
              <a:off x="5693324" y="4236102"/>
              <a:ext cx="645779" cy="443560"/>
            </a:xfrm>
            <a:custGeom>
              <a:rect b="b" l="l" r="r" t="t"/>
              <a:pathLst>
                <a:path extrusionOk="0" h="15240" w="22186">
                  <a:moveTo>
                    <a:pt x="1" y="1"/>
                  </a:moveTo>
                  <a:cubicBezTo>
                    <a:pt x="114" y="242"/>
                    <a:pt x="233" y="482"/>
                    <a:pt x="357" y="721"/>
                  </a:cubicBezTo>
                  <a:cubicBezTo>
                    <a:pt x="1092" y="961"/>
                    <a:pt x="1809" y="1232"/>
                    <a:pt x="2510" y="1533"/>
                  </a:cubicBezTo>
                  <a:lnTo>
                    <a:pt x="2513" y="1535"/>
                  </a:lnTo>
                  <a:lnTo>
                    <a:pt x="2541" y="1722"/>
                  </a:lnTo>
                  <a:cubicBezTo>
                    <a:pt x="2601" y="1707"/>
                    <a:pt x="2662" y="1696"/>
                    <a:pt x="2724" y="1684"/>
                  </a:cubicBezTo>
                  <a:cubicBezTo>
                    <a:pt x="3112" y="1953"/>
                    <a:pt x="3529" y="2191"/>
                    <a:pt x="3945" y="2427"/>
                  </a:cubicBezTo>
                  <a:lnTo>
                    <a:pt x="7338" y="4335"/>
                  </a:lnTo>
                  <a:cubicBezTo>
                    <a:pt x="8674" y="5346"/>
                    <a:pt x="9868" y="6493"/>
                    <a:pt x="10883" y="7757"/>
                  </a:cubicBezTo>
                  <a:cubicBezTo>
                    <a:pt x="11329" y="8309"/>
                    <a:pt x="11755" y="8902"/>
                    <a:pt x="12167" y="9475"/>
                  </a:cubicBezTo>
                  <a:cubicBezTo>
                    <a:pt x="13431" y="11230"/>
                    <a:pt x="14740" y="13046"/>
                    <a:pt x="16828" y="14141"/>
                  </a:cubicBezTo>
                  <a:cubicBezTo>
                    <a:pt x="18354" y="14938"/>
                    <a:pt x="20050" y="15239"/>
                    <a:pt x="21779" y="15239"/>
                  </a:cubicBezTo>
                  <a:cubicBezTo>
                    <a:pt x="21915" y="15239"/>
                    <a:pt x="22050" y="15237"/>
                    <a:pt x="22186" y="15234"/>
                  </a:cubicBezTo>
                  <a:cubicBezTo>
                    <a:pt x="22025" y="15040"/>
                    <a:pt x="21864" y="14845"/>
                    <a:pt x="21706" y="14648"/>
                  </a:cubicBezTo>
                  <a:cubicBezTo>
                    <a:pt x="20052" y="14641"/>
                    <a:pt x="18438" y="14347"/>
                    <a:pt x="16990" y="13590"/>
                  </a:cubicBezTo>
                  <a:cubicBezTo>
                    <a:pt x="14992" y="12545"/>
                    <a:pt x="13719" y="10777"/>
                    <a:pt x="12489" y="9066"/>
                  </a:cubicBezTo>
                  <a:cubicBezTo>
                    <a:pt x="12071" y="8487"/>
                    <a:pt x="11640" y="7890"/>
                    <a:pt x="11187" y="7325"/>
                  </a:cubicBezTo>
                  <a:cubicBezTo>
                    <a:pt x="10102" y="5973"/>
                    <a:pt x="8812" y="4756"/>
                    <a:pt x="7374" y="3690"/>
                  </a:cubicBezTo>
                  <a:cubicBezTo>
                    <a:pt x="7298" y="3376"/>
                    <a:pt x="7272" y="3054"/>
                    <a:pt x="7292" y="2732"/>
                  </a:cubicBezTo>
                  <a:lnTo>
                    <a:pt x="7292" y="2732"/>
                  </a:lnTo>
                  <a:cubicBezTo>
                    <a:pt x="7584" y="2916"/>
                    <a:pt x="7865" y="3119"/>
                    <a:pt x="8131" y="3338"/>
                  </a:cubicBezTo>
                  <a:cubicBezTo>
                    <a:pt x="8891" y="3965"/>
                    <a:pt x="9558" y="4693"/>
                    <a:pt x="10202" y="5396"/>
                  </a:cubicBezTo>
                  <a:cubicBezTo>
                    <a:pt x="10838" y="6089"/>
                    <a:pt x="11496" y="6808"/>
                    <a:pt x="12250" y="7441"/>
                  </a:cubicBezTo>
                  <a:cubicBezTo>
                    <a:pt x="13722" y="8678"/>
                    <a:pt x="15421" y="9351"/>
                    <a:pt x="16983" y="9351"/>
                  </a:cubicBezTo>
                  <a:cubicBezTo>
                    <a:pt x="17280" y="9351"/>
                    <a:pt x="17577" y="9325"/>
                    <a:pt x="17871" y="9274"/>
                  </a:cubicBezTo>
                  <a:cubicBezTo>
                    <a:pt x="17757" y="9092"/>
                    <a:pt x="17642" y="8911"/>
                    <a:pt x="17529" y="8729"/>
                  </a:cubicBezTo>
                  <a:cubicBezTo>
                    <a:pt x="17349" y="8749"/>
                    <a:pt x="17166" y="8759"/>
                    <a:pt x="16981" y="8759"/>
                  </a:cubicBezTo>
                  <a:cubicBezTo>
                    <a:pt x="15503" y="8759"/>
                    <a:pt x="13889" y="8118"/>
                    <a:pt x="12487" y="6941"/>
                  </a:cubicBezTo>
                  <a:cubicBezTo>
                    <a:pt x="11756" y="6326"/>
                    <a:pt x="11109" y="5620"/>
                    <a:pt x="10484" y="4939"/>
                  </a:cubicBezTo>
                  <a:cubicBezTo>
                    <a:pt x="9828" y="4222"/>
                    <a:pt x="9148" y="3482"/>
                    <a:pt x="8365" y="2835"/>
                  </a:cubicBezTo>
                  <a:cubicBezTo>
                    <a:pt x="6912" y="1635"/>
                    <a:pt x="5247" y="986"/>
                    <a:pt x="3711" y="986"/>
                  </a:cubicBezTo>
                  <a:cubicBezTo>
                    <a:pt x="3416" y="986"/>
                    <a:pt x="3127" y="1010"/>
                    <a:pt x="2844" y="1058"/>
                  </a:cubicBezTo>
                  <a:cubicBezTo>
                    <a:pt x="1919" y="649"/>
                    <a:pt x="968" y="296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70"/>
            <p:cNvSpPr/>
            <p:nvPr/>
          </p:nvSpPr>
          <p:spPr>
            <a:xfrm>
              <a:off x="5604345" y="3112879"/>
              <a:ext cx="46688" cy="20082"/>
            </a:xfrm>
            <a:custGeom>
              <a:rect b="b" l="l" r="r" t="t"/>
              <a:pathLst>
                <a:path extrusionOk="0" h="690" w="1604">
                  <a:moveTo>
                    <a:pt x="1564" y="1"/>
                  </a:moveTo>
                  <a:cubicBezTo>
                    <a:pt x="1051" y="20"/>
                    <a:pt x="539" y="51"/>
                    <a:pt x="28" y="95"/>
                  </a:cubicBezTo>
                  <a:cubicBezTo>
                    <a:pt x="19" y="294"/>
                    <a:pt x="9" y="492"/>
                    <a:pt x="0" y="690"/>
                  </a:cubicBezTo>
                  <a:cubicBezTo>
                    <a:pt x="533" y="642"/>
                    <a:pt x="1068" y="608"/>
                    <a:pt x="1604" y="589"/>
                  </a:cubicBezTo>
                  <a:cubicBezTo>
                    <a:pt x="1590" y="394"/>
                    <a:pt x="1576" y="198"/>
                    <a:pt x="156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70"/>
            <p:cNvSpPr/>
            <p:nvPr/>
          </p:nvSpPr>
          <p:spPr>
            <a:xfrm>
              <a:off x="8464072" y="3852915"/>
              <a:ext cx="76756" cy="53029"/>
            </a:xfrm>
            <a:custGeom>
              <a:rect b="b" l="l" r="r" t="t"/>
              <a:pathLst>
                <a:path extrusionOk="0" h="1822" w="2637">
                  <a:moveTo>
                    <a:pt x="16" y="1"/>
                  </a:moveTo>
                  <a:cubicBezTo>
                    <a:pt x="13" y="203"/>
                    <a:pt x="8" y="408"/>
                    <a:pt x="0" y="611"/>
                  </a:cubicBezTo>
                  <a:cubicBezTo>
                    <a:pt x="448" y="795"/>
                    <a:pt x="878" y="995"/>
                    <a:pt x="1287" y="1196"/>
                  </a:cubicBezTo>
                  <a:cubicBezTo>
                    <a:pt x="1575" y="1337"/>
                    <a:pt x="1861" y="1481"/>
                    <a:pt x="2149" y="1625"/>
                  </a:cubicBezTo>
                  <a:cubicBezTo>
                    <a:pt x="2279" y="1690"/>
                    <a:pt x="2409" y="1755"/>
                    <a:pt x="2541" y="1821"/>
                  </a:cubicBezTo>
                  <a:cubicBezTo>
                    <a:pt x="2573" y="1626"/>
                    <a:pt x="2606" y="1433"/>
                    <a:pt x="2637" y="1238"/>
                  </a:cubicBezTo>
                  <a:lnTo>
                    <a:pt x="2305" y="1072"/>
                  </a:lnTo>
                  <a:cubicBezTo>
                    <a:pt x="2017" y="926"/>
                    <a:pt x="1729" y="782"/>
                    <a:pt x="1440" y="640"/>
                  </a:cubicBezTo>
                  <a:cubicBezTo>
                    <a:pt x="988" y="420"/>
                    <a:pt x="511" y="200"/>
                    <a:pt x="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70"/>
            <p:cNvSpPr/>
            <p:nvPr/>
          </p:nvSpPr>
          <p:spPr>
            <a:xfrm>
              <a:off x="8339699" y="4065813"/>
              <a:ext cx="164690" cy="221052"/>
            </a:xfrm>
            <a:custGeom>
              <a:rect b="b" l="l" r="r" t="t"/>
              <a:pathLst>
                <a:path extrusionOk="0" h="7595" w="5658">
                  <a:moveTo>
                    <a:pt x="5657" y="0"/>
                  </a:moveTo>
                  <a:lnTo>
                    <a:pt x="5657" y="0"/>
                  </a:lnTo>
                  <a:cubicBezTo>
                    <a:pt x="5580" y="30"/>
                    <a:pt x="5504" y="59"/>
                    <a:pt x="5430" y="92"/>
                  </a:cubicBezTo>
                  <a:cubicBezTo>
                    <a:pt x="4331" y="570"/>
                    <a:pt x="3482" y="1441"/>
                    <a:pt x="3160" y="2424"/>
                  </a:cubicBezTo>
                  <a:cubicBezTo>
                    <a:pt x="2988" y="2945"/>
                    <a:pt x="2982" y="3476"/>
                    <a:pt x="3128" y="3968"/>
                  </a:cubicBezTo>
                  <a:cubicBezTo>
                    <a:pt x="3108" y="4500"/>
                    <a:pt x="3026" y="5197"/>
                    <a:pt x="2848" y="5764"/>
                  </a:cubicBezTo>
                  <a:cubicBezTo>
                    <a:pt x="2707" y="5923"/>
                    <a:pt x="2546" y="6062"/>
                    <a:pt x="2369" y="6182"/>
                  </a:cubicBezTo>
                  <a:cubicBezTo>
                    <a:pt x="1775" y="6575"/>
                    <a:pt x="1056" y="6795"/>
                    <a:pt x="323" y="6940"/>
                  </a:cubicBezTo>
                  <a:cubicBezTo>
                    <a:pt x="217" y="7158"/>
                    <a:pt x="109" y="7378"/>
                    <a:pt x="1" y="7595"/>
                  </a:cubicBezTo>
                  <a:cubicBezTo>
                    <a:pt x="900" y="7445"/>
                    <a:pt x="1812" y="7209"/>
                    <a:pt x="2566" y="6711"/>
                  </a:cubicBezTo>
                  <a:cubicBezTo>
                    <a:pt x="2815" y="6545"/>
                    <a:pt x="3038" y="6343"/>
                    <a:pt x="3225" y="6110"/>
                  </a:cubicBezTo>
                  <a:cubicBezTo>
                    <a:pt x="3872" y="5787"/>
                    <a:pt x="4563" y="5556"/>
                    <a:pt x="5273" y="5423"/>
                  </a:cubicBezTo>
                  <a:cubicBezTo>
                    <a:pt x="5103" y="4976"/>
                    <a:pt x="4922" y="4530"/>
                    <a:pt x="4738" y="4085"/>
                  </a:cubicBezTo>
                  <a:lnTo>
                    <a:pt x="3690" y="3750"/>
                  </a:lnTo>
                  <a:lnTo>
                    <a:pt x="3680" y="3798"/>
                  </a:lnTo>
                  <a:lnTo>
                    <a:pt x="3637" y="3779"/>
                  </a:lnTo>
                  <a:cubicBezTo>
                    <a:pt x="3594" y="3689"/>
                    <a:pt x="3543" y="3603"/>
                    <a:pt x="3485" y="3522"/>
                  </a:cubicBezTo>
                  <a:cubicBezTo>
                    <a:pt x="3444" y="3233"/>
                    <a:pt x="3473" y="2937"/>
                    <a:pt x="3567" y="2660"/>
                  </a:cubicBezTo>
                  <a:cubicBezTo>
                    <a:pt x="3826" y="1870"/>
                    <a:pt x="4552" y="1124"/>
                    <a:pt x="5473" y="697"/>
                  </a:cubicBezTo>
                  <a:cubicBezTo>
                    <a:pt x="5535" y="465"/>
                    <a:pt x="5597" y="232"/>
                    <a:pt x="56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70"/>
            <p:cNvSpPr/>
            <p:nvPr/>
          </p:nvSpPr>
          <p:spPr>
            <a:xfrm>
              <a:off x="8249177" y="4441375"/>
              <a:ext cx="199386" cy="92758"/>
            </a:xfrm>
            <a:custGeom>
              <a:rect b="b" l="l" r="r" t="t"/>
              <a:pathLst>
                <a:path extrusionOk="0" h="3187" w="6850">
                  <a:moveTo>
                    <a:pt x="275" y="1"/>
                  </a:moveTo>
                  <a:cubicBezTo>
                    <a:pt x="183" y="165"/>
                    <a:pt x="92" y="327"/>
                    <a:pt x="1" y="491"/>
                  </a:cubicBezTo>
                  <a:lnTo>
                    <a:pt x="134" y="563"/>
                  </a:lnTo>
                  <a:cubicBezTo>
                    <a:pt x="1239" y="1163"/>
                    <a:pt x="2383" y="1783"/>
                    <a:pt x="3578" y="2276"/>
                  </a:cubicBezTo>
                  <a:cubicBezTo>
                    <a:pt x="4485" y="2651"/>
                    <a:pt x="5422" y="2956"/>
                    <a:pt x="6376" y="3187"/>
                  </a:cubicBezTo>
                  <a:cubicBezTo>
                    <a:pt x="6538" y="3026"/>
                    <a:pt x="6696" y="2863"/>
                    <a:pt x="6849" y="2696"/>
                  </a:cubicBezTo>
                  <a:cubicBezTo>
                    <a:pt x="5776" y="2461"/>
                    <a:pt x="4725" y="2132"/>
                    <a:pt x="3710" y="1713"/>
                  </a:cubicBezTo>
                  <a:cubicBezTo>
                    <a:pt x="2533" y="1225"/>
                    <a:pt x="1399" y="611"/>
                    <a:pt x="303" y="16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70"/>
            <p:cNvSpPr/>
            <p:nvPr/>
          </p:nvSpPr>
          <p:spPr>
            <a:xfrm>
              <a:off x="5625157" y="3937259"/>
              <a:ext cx="478556" cy="374814"/>
            </a:xfrm>
            <a:custGeom>
              <a:rect b="b" l="l" r="r" t="t"/>
              <a:pathLst>
                <a:path extrusionOk="0" h="12878" w="16441">
                  <a:moveTo>
                    <a:pt x="5676" y="1"/>
                  </a:moveTo>
                  <a:cubicBezTo>
                    <a:pt x="3939" y="1"/>
                    <a:pt x="2449" y="323"/>
                    <a:pt x="1248" y="957"/>
                  </a:cubicBezTo>
                  <a:cubicBezTo>
                    <a:pt x="880" y="1151"/>
                    <a:pt x="355" y="1488"/>
                    <a:pt x="0" y="1967"/>
                  </a:cubicBezTo>
                  <a:cubicBezTo>
                    <a:pt x="129" y="2912"/>
                    <a:pt x="293" y="3852"/>
                    <a:pt x="499" y="4781"/>
                  </a:cubicBezTo>
                  <a:cubicBezTo>
                    <a:pt x="559" y="4779"/>
                    <a:pt x="620" y="4778"/>
                    <a:pt x="680" y="4778"/>
                  </a:cubicBezTo>
                  <a:cubicBezTo>
                    <a:pt x="1106" y="5081"/>
                    <a:pt x="1561" y="5289"/>
                    <a:pt x="1855" y="5402"/>
                  </a:cubicBezTo>
                  <a:cubicBezTo>
                    <a:pt x="2943" y="5818"/>
                    <a:pt x="4124" y="6052"/>
                    <a:pt x="5268" y="6278"/>
                  </a:cubicBezTo>
                  <a:cubicBezTo>
                    <a:pt x="6597" y="6541"/>
                    <a:pt x="7970" y="6812"/>
                    <a:pt x="9166" y="7369"/>
                  </a:cubicBezTo>
                  <a:cubicBezTo>
                    <a:pt x="10603" y="8038"/>
                    <a:pt x="11688" y="9047"/>
                    <a:pt x="12838" y="10116"/>
                  </a:cubicBezTo>
                  <a:cubicBezTo>
                    <a:pt x="13558" y="10784"/>
                    <a:pt x="14303" y="11476"/>
                    <a:pt x="15134" y="12068"/>
                  </a:cubicBezTo>
                  <a:cubicBezTo>
                    <a:pt x="15552" y="12365"/>
                    <a:pt x="15989" y="12634"/>
                    <a:pt x="16441" y="12877"/>
                  </a:cubicBezTo>
                  <a:cubicBezTo>
                    <a:pt x="16286" y="12575"/>
                    <a:pt x="16133" y="12272"/>
                    <a:pt x="15981" y="11969"/>
                  </a:cubicBezTo>
                  <a:cubicBezTo>
                    <a:pt x="15763" y="11834"/>
                    <a:pt x="15549" y="11693"/>
                    <a:pt x="15343" y="11546"/>
                  </a:cubicBezTo>
                  <a:cubicBezTo>
                    <a:pt x="14535" y="10972"/>
                    <a:pt x="13803" y="10290"/>
                    <a:pt x="13094" y="9633"/>
                  </a:cubicBezTo>
                  <a:cubicBezTo>
                    <a:pt x="11970" y="8588"/>
                    <a:pt x="10807" y="7507"/>
                    <a:pt x="9313" y="6812"/>
                  </a:cubicBezTo>
                  <a:cubicBezTo>
                    <a:pt x="8077" y="6236"/>
                    <a:pt x="6682" y="5961"/>
                    <a:pt x="5333" y="5693"/>
                  </a:cubicBezTo>
                  <a:cubicBezTo>
                    <a:pt x="4296" y="5488"/>
                    <a:pt x="3231" y="5270"/>
                    <a:pt x="2243" y="4923"/>
                  </a:cubicBezTo>
                  <a:lnTo>
                    <a:pt x="2243" y="4923"/>
                  </a:lnTo>
                  <a:cubicBezTo>
                    <a:pt x="2381" y="4948"/>
                    <a:pt x="2519" y="4976"/>
                    <a:pt x="2655" y="5009"/>
                  </a:cubicBezTo>
                  <a:cubicBezTo>
                    <a:pt x="1417" y="4699"/>
                    <a:pt x="443" y="3683"/>
                    <a:pt x="217" y="2541"/>
                  </a:cubicBezTo>
                  <a:cubicBezTo>
                    <a:pt x="426" y="2174"/>
                    <a:pt x="839" y="1809"/>
                    <a:pt x="1412" y="1505"/>
                  </a:cubicBezTo>
                  <a:cubicBezTo>
                    <a:pt x="2561" y="898"/>
                    <a:pt x="3996" y="592"/>
                    <a:pt x="5676" y="592"/>
                  </a:cubicBezTo>
                  <a:cubicBezTo>
                    <a:pt x="6425" y="595"/>
                    <a:pt x="7172" y="649"/>
                    <a:pt x="7914" y="755"/>
                  </a:cubicBezTo>
                  <a:cubicBezTo>
                    <a:pt x="8993" y="905"/>
                    <a:pt x="10072" y="1137"/>
                    <a:pt x="11118" y="1364"/>
                  </a:cubicBezTo>
                  <a:cubicBezTo>
                    <a:pt x="11021" y="1145"/>
                    <a:pt x="10925" y="923"/>
                    <a:pt x="10827" y="703"/>
                  </a:cubicBezTo>
                  <a:cubicBezTo>
                    <a:pt x="9889" y="501"/>
                    <a:pt x="8926" y="301"/>
                    <a:pt x="7960" y="166"/>
                  </a:cubicBezTo>
                  <a:cubicBezTo>
                    <a:pt x="7203" y="59"/>
                    <a:pt x="6440" y="4"/>
                    <a:pt x="56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70"/>
            <p:cNvSpPr/>
            <p:nvPr/>
          </p:nvSpPr>
          <p:spPr>
            <a:xfrm>
              <a:off x="8406266" y="3545456"/>
              <a:ext cx="163410" cy="52855"/>
            </a:xfrm>
            <a:custGeom>
              <a:rect b="b" l="l" r="r" t="t"/>
              <a:pathLst>
                <a:path extrusionOk="0" h="1816" w="5614">
                  <a:moveTo>
                    <a:pt x="0" y="1"/>
                  </a:moveTo>
                  <a:cubicBezTo>
                    <a:pt x="67" y="205"/>
                    <a:pt x="132" y="409"/>
                    <a:pt x="197" y="614"/>
                  </a:cubicBezTo>
                  <a:cubicBezTo>
                    <a:pt x="1044" y="708"/>
                    <a:pt x="1883" y="855"/>
                    <a:pt x="2709" y="1057"/>
                  </a:cubicBezTo>
                  <a:cubicBezTo>
                    <a:pt x="3166" y="1166"/>
                    <a:pt x="3632" y="1295"/>
                    <a:pt x="4082" y="1420"/>
                  </a:cubicBezTo>
                  <a:cubicBezTo>
                    <a:pt x="4579" y="1558"/>
                    <a:pt x="5082" y="1696"/>
                    <a:pt x="5590" y="1815"/>
                  </a:cubicBezTo>
                  <a:cubicBezTo>
                    <a:pt x="5598" y="1617"/>
                    <a:pt x="5606" y="1419"/>
                    <a:pt x="5613" y="1221"/>
                  </a:cubicBezTo>
                  <a:cubicBezTo>
                    <a:pt x="5129" y="1106"/>
                    <a:pt x="4649" y="975"/>
                    <a:pt x="4172" y="841"/>
                  </a:cubicBezTo>
                  <a:cubicBezTo>
                    <a:pt x="3720" y="716"/>
                    <a:pt x="3251" y="586"/>
                    <a:pt x="2788" y="474"/>
                  </a:cubicBezTo>
                  <a:cubicBezTo>
                    <a:pt x="1872" y="253"/>
                    <a:pt x="940" y="95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70"/>
            <p:cNvSpPr/>
            <p:nvPr/>
          </p:nvSpPr>
          <p:spPr>
            <a:xfrm>
              <a:off x="8374161" y="3423422"/>
              <a:ext cx="197756" cy="42959"/>
            </a:xfrm>
            <a:custGeom>
              <a:rect b="b" l="l" r="r" t="t"/>
              <a:pathLst>
                <a:path extrusionOk="0" h="1476" w="6794">
                  <a:moveTo>
                    <a:pt x="6791" y="0"/>
                  </a:moveTo>
                  <a:cubicBezTo>
                    <a:pt x="4555" y="483"/>
                    <a:pt x="2284" y="782"/>
                    <a:pt x="1" y="893"/>
                  </a:cubicBezTo>
                  <a:cubicBezTo>
                    <a:pt x="66" y="1088"/>
                    <a:pt x="131" y="1282"/>
                    <a:pt x="196" y="1475"/>
                  </a:cubicBezTo>
                  <a:cubicBezTo>
                    <a:pt x="2414" y="1355"/>
                    <a:pt x="4622" y="1061"/>
                    <a:pt x="6794" y="595"/>
                  </a:cubicBezTo>
                  <a:cubicBezTo>
                    <a:pt x="6794" y="396"/>
                    <a:pt x="6792" y="198"/>
                    <a:pt x="6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70"/>
            <p:cNvSpPr/>
            <p:nvPr/>
          </p:nvSpPr>
          <p:spPr>
            <a:xfrm>
              <a:off x="5613398" y="3631693"/>
              <a:ext cx="272184" cy="202251"/>
            </a:xfrm>
            <a:custGeom>
              <a:rect b="b" l="l" r="r" t="t"/>
              <a:pathLst>
                <a:path extrusionOk="0" h="6949" w="9351">
                  <a:moveTo>
                    <a:pt x="6236" y="1"/>
                  </a:moveTo>
                  <a:cubicBezTo>
                    <a:pt x="5624" y="231"/>
                    <a:pt x="5067" y="611"/>
                    <a:pt x="4742" y="1185"/>
                  </a:cubicBezTo>
                  <a:cubicBezTo>
                    <a:pt x="4662" y="1332"/>
                    <a:pt x="4603" y="1492"/>
                    <a:pt x="4569" y="1656"/>
                  </a:cubicBezTo>
                  <a:cubicBezTo>
                    <a:pt x="4326" y="1875"/>
                    <a:pt x="4044" y="2047"/>
                    <a:pt x="3739" y="2163"/>
                  </a:cubicBezTo>
                  <a:cubicBezTo>
                    <a:pt x="3578" y="2224"/>
                    <a:pt x="3411" y="2269"/>
                    <a:pt x="3242" y="2298"/>
                  </a:cubicBezTo>
                  <a:cubicBezTo>
                    <a:pt x="2242" y="1779"/>
                    <a:pt x="1151" y="1385"/>
                    <a:pt x="16" y="1128"/>
                  </a:cubicBezTo>
                  <a:cubicBezTo>
                    <a:pt x="11" y="1326"/>
                    <a:pt x="5" y="1524"/>
                    <a:pt x="0" y="1722"/>
                  </a:cubicBezTo>
                  <a:cubicBezTo>
                    <a:pt x="745" y="1896"/>
                    <a:pt x="1476" y="2131"/>
                    <a:pt x="2180" y="2427"/>
                  </a:cubicBezTo>
                  <a:lnTo>
                    <a:pt x="4525" y="3732"/>
                  </a:lnTo>
                  <a:cubicBezTo>
                    <a:pt x="4680" y="3841"/>
                    <a:pt x="4832" y="3954"/>
                    <a:pt x="4984" y="4069"/>
                  </a:cubicBezTo>
                  <a:cubicBezTo>
                    <a:pt x="5225" y="4453"/>
                    <a:pt x="5538" y="4704"/>
                    <a:pt x="5892" y="4783"/>
                  </a:cubicBezTo>
                  <a:cubicBezTo>
                    <a:pt x="6793" y="5501"/>
                    <a:pt x="7727" y="6236"/>
                    <a:pt x="8843" y="6739"/>
                  </a:cubicBezTo>
                  <a:cubicBezTo>
                    <a:pt x="9007" y="6814"/>
                    <a:pt x="9177" y="6883"/>
                    <a:pt x="9351" y="6948"/>
                  </a:cubicBezTo>
                  <a:cubicBezTo>
                    <a:pt x="9238" y="6696"/>
                    <a:pt x="9123" y="6444"/>
                    <a:pt x="9008" y="6191"/>
                  </a:cubicBezTo>
                  <a:lnTo>
                    <a:pt x="8985" y="6181"/>
                  </a:lnTo>
                  <a:cubicBezTo>
                    <a:pt x="7886" y="5684"/>
                    <a:pt x="6996" y="4973"/>
                    <a:pt x="6052" y="4222"/>
                  </a:cubicBezTo>
                  <a:cubicBezTo>
                    <a:pt x="5807" y="4027"/>
                    <a:pt x="5558" y="3829"/>
                    <a:pt x="5302" y="3632"/>
                  </a:cubicBezTo>
                  <a:cubicBezTo>
                    <a:pt x="5103" y="3149"/>
                    <a:pt x="4971" y="2643"/>
                    <a:pt x="4949" y="2139"/>
                  </a:cubicBezTo>
                  <a:cubicBezTo>
                    <a:pt x="4963" y="1902"/>
                    <a:pt x="5011" y="1691"/>
                    <a:pt x="5097" y="1541"/>
                  </a:cubicBezTo>
                  <a:cubicBezTo>
                    <a:pt x="5347" y="1098"/>
                    <a:pt x="5841" y="744"/>
                    <a:pt x="6465" y="529"/>
                  </a:cubicBezTo>
                  <a:cubicBezTo>
                    <a:pt x="6388" y="354"/>
                    <a:pt x="6312" y="177"/>
                    <a:pt x="62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70"/>
            <p:cNvSpPr/>
            <p:nvPr/>
          </p:nvSpPr>
          <p:spPr>
            <a:xfrm>
              <a:off x="6325142" y="4267826"/>
              <a:ext cx="2024019" cy="414106"/>
            </a:xfrm>
            <a:custGeom>
              <a:rect b="b" l="l" r="r" t="t"/>
              <a:pathLst>
                <a:path extrusionOk="0" h="14228" w="69536">
                  <a:moveTo>
                    <a:pt x="69536" y="1"/>
                  </a:moveTo>
                  <a:cubicBezTo>
                    <a:pt x="69050" y="97"/>
                    <a:pt x="68556" y="162"/>
                    <a:pt x="68088" y="222"/>
                  </a:cubicBezTo>
                  <a:lnTo>
                    <a:pt x="61238" y="1115"/>
                  </a:lnTo>
                  <a:cubicBezTo>
                    <a:pt x="60899" y="1160"/>
                    <a:pt x="60532" y="1210"/>
                    <a:pt x="60182" y="1312"/>
                  </a:cubicBezTo>
                  <a:lnTo>
                    <a:pt x="60124" y="1315"/>
                  </a:lnTo>
                  <a:cubicBezTo>
                    <a:pt x="60091" y="1332"/>
                    <a:pt x="60055" y="1346"/>
                    <a:pt x="60021" y="1363"/>
                  </a:cubicBezTo>
                  <a:cubicBezTo>
                    <a:pt x="59885" y="1411"/>
                    <a:pt x="59752" y="1470"/>
                    <a:pt x="59625" y="1541"/>
                  </a:cubicBezTo>
                  <a:cubicBezTo>
                    <a:pt x="59614" y="1547"/>
                    <a:pt x="59606" y="1555"/>
                    <a:pt x="59596" y="1561"/>
                  </a:cubicBezTo>
                  <a:cubicBezTo>
                    <a:pt x="58555" y="1976"/>
                    <a:pt x="57370" y="2053"/>
                    <a:pt x="56209" y="2109"/>
                  </a:cubicBezTo>
                  <a:cubicBezTo>
                    <a:pt x="55644" y="2034"/>
                    <a:pt x="55064" y="1997"/>
                    <a:pt x="54471" y="1997"/>
                  </a:cubicBezTo>
                  <a:cubicBezTo>
                    <a:pt x="51824" y="1997"/>
                    <a:pt x="48932" y="2742"/>
                    <a:pt x="46149" y="4205"/>
                  </a:cubicBezTo>
                  <a:cubicBezTo>
                    <a:pt x="43883" y="5396"/>
                    <a:pt x="41849" y="6908"/>
                    <a:pt x="39881" y="8371"/>
                  </a:cubicBezTo>
                  <a:cubicBezTo>
                    <a:pt x="38503" y="9394"/>
                    <a:pt x="37079" y="10453"/>
                    <a:pt x="35590" y="11391"/>
                  </a:cubicBezTo>
                  <a:cubicBezTo>
                    <a:pt x="34039" y="12367"/>
                    <a:pt x="31716" y="13637"/>
                    <a:pt x="29179" y="13637"/>
                  </a:cubicBezTo>
                  <a:cubicBezTo>
                    <a:pt x="29055" y="13637"/>
                    <a:pt x="28930" y="13634"/>
                    <a:pt x="28805" y="13628"/>
                  </a:cubicBezTo>
                  <a:cubicBezTo>
                    <a:pt x="26936" y="13537"/>
                    <a:pt x="25314" y="12783"/>
                    <a:pt x="23596" y="11986"/>
                  </a:cubicBezTo>
                  <a:cubicBezTo>
                    <a:pt x="22402" y="11430"/>
                    <a:pt x="21167" y="10857"/>
                    <a:pt x="19851" y="10532"/>
                  </a:cubicBezTo>
                  <a:cubicBezTo>
                    <a:pt x="18884" y="10294"/>
                    <a:pt x="17909" y="10192"/>
                    <a:pt x="16932" y="10192"/>
                  </a:cubicBezTo>
                  <a:cubicBezTo>
                    <a:pt x="14008" y="10192"/>
                    <a:pt x="11058" y="11102"/>
                    <a:pt x="8180" y="11989"/>
                  </a:cubicBezTo>
                  <a:lnTo>
                    <a:pt x="7426" y="12221"/>
                  </a:lnTo>
                  <a:cubicBezTo>
                    <a:pt x="5192" y="12905"/>
                    <a:pt x="2588" y="13560"/>
                    <a:pt x="71" y="13560"/>
                  </a:cubicBezTo>
                  <a:cubicBezTo>
                    <a:pt x="47" y="13560"/>
                    <a:pt x="24" y="13560"/>
                    <a:pt x="0" y="13560"/>
                  </a:cubicBezTo>
                  <a:lnTo>
                    <a:pt x="0" y="13560"/>
                  </a:lnTo>
                  <a:cubicBezTo>
                    <a:pt x="158" y="13757"/>
                    <a:pt x="318" y="13952"/>
                    <a:pt x="479" y="14145"/>
                  </a:cubicBezTo>
                  <a:cubicBezTo>
                    <a:pt x="2909" y="14080"/>
                    <a:pt x="5384" y="13452"/>
                    <a:pt x="7527" y="12797"/>
                  </a:cubicBezTo>
                  <a:lnTo>
                    <a:pt x="8279" y="12563"/>
                  </a:lnTo>
                  <a:cubicBezTo>
                    <a:pt x="11130" y="11684"/>
                    <a:pt x="14054" y="10783"/>
                    <a:pt x="16931" y="10783"/>
                  </a:cubicBezTo>
                  <a:cubicBezTo>
                    <a:pt x="17884" y="10783"/>
                    <a:pt x="18831" y="10882"/>
                    <a:pt x="19769" y="11113"/>
                  </a:cubicBezTo>
                  <a:cubicBezTo>
                    <a:pt x="21052" y="11428"/>
                    <a:pt x="22271" y="11993"/>
                    <a:pt x="23449" y="12541"/>
                  </a:cubicBezTo>
                  <a:cubicBezTo>
                    <a:pt x="25122" y="13318"/>
                    <a:pt x="26851" y="14122"/>
                    <a:pt x="28786" y="14218"/>
                  </a:cubicBezTo>
                  <a:cubicBezTo>
                    <a:pt x="28915" y="14224"/>
                    <a:pt x="29045" y="14227"/>
                    <a:pt x="29173" y="14227"/>
                  </a:cubicBezTo>
                  <a:cubicBezTo>
                    <a:pt x="31803" y="14227"/>
                    <a:pt x="34187" y="12925"/>
                    <a:pt x="35779" y="11924"/>
                  </a:cubicBezTo>
                  <a:cubicBezTo>
                    <a:pt x="37282" y="10978"/>
                    <a:pt x="38712" y="9914"/>
                    <a:pt x="40096" y="8886"/>
                  </a:cubicBezTo>
                  <a:cubicBezTo>
                    <a:pt x="42052" y="7433"/>
                    <a:pt x="44072" y="5930"/>
                    <a:pt x="46312" y="4753"/>
                  </a:cubicBezTo>
                  <a:cubicBezTo>
                    <a:pt x="49021" y="3329"/>
                    <a:pt x="51834" y="2597"/>
                    <a:pt x="54407" y="2581"/>
                  </a:cubicBezTo>
                  <a:lnTo>
                    <a:pt x="54407" y="2581"/>
                  </a:lnTo>
                  <a:lnTo>
                    <a:pt x="54405" y="2584"/>
                  </a:lnTo>
                  <a:cubicBezTo>
                    <a:pt x="55232" y="2603"/>
                    <a:pt x="56072" y="2625"/>
                    <a:pt x="56860" y="2852"/>
                  </a:cubicBezTo>
                  <a:cubicBezTo>
                    <a:pt x="57438" y="3019"/>
                    <a:pt x="57969" y="3292"/>
                    <a:pt x="58521" y="3519"/>
                  </a:cubicBezTo>
                  <a:cubicBezTo>
                    <a:pt x="59274" y="3826"/>
                    <a:pt x="60060" y="4047"/>
                    <a:pt x="60863" y="4177"/>
                  </a:cubicBezTo>
                  <a:cubicBezTo>
                    <a:pt x="62749" y="4656"/>
                    <a:pt x="64455" y="5561"/>
                    <a:pt x="66104" y="6454"/>
                  </a:cubicBezTo>
                  <a:cubicBezTo>
                    <a:pt x="66195" y="6292"/>
                    <a:pt x="66286" y="6129"/>
                    <a:pt x="66378" y="5965"/>
                  </a:cubicBezTo>
                  <a:cubicBezTo>
                    <a:pt x="64621" y="5013"/>
                    <a:pt x="62805" y="4030"/>
                    <a:pt x="60743" y="3543"/>
                  </a:cubicBezTo>
                  <a:lnTo>
                    <a:pt x="60619" y="3512"/>
                  </a:lnTo>
                  <a:cubicBezTo>
                    <a:pt x="60565" y="3434"/>
                    <a:pt x="60515" y="3354"/>
                    <a:pt x="60472" y="3270"/>
                  </a:cubicBezTo>
                  <a:cubicBezTo>
                    <a:pt x="60289" y="2919"/>
                    <a:pt x="60193" y="2519"/>
                    <a:pt x="60278" y="2138"/>
                  </a:cubicBezTo>
                  <a:cubicBezTo>
                    <a:pt x="60298" y="2044"/>
                    <a:pt x="60331" y="1953"/>
                    <a:pt x="60374" y="1866"/>
                  </a:cubicBezTo>
                  <a:cubicBezTo>
                    <a:pt x="60673" y="1789"/>
                    <a:pt x="60987" y="1742"/>
                    <a:pt x="61280" y="1703"/>
                  </a:cubicBezTo>
                  <a:lnTo>
                    <a:pt x="68130" y="810"/>
                  </a:lnTo>
                  <a:cubicBezTo>
                    <a:pt x="68481" y="764"/>
                    <a:pt x="68847" y="717"/>
                    <a:pt x="69214" y="655"/>
                  </a:cubicBezTo>
                  <a:cubicBezTo>
                    <a:pt x="69322" y="437"/>
                    <a:pt x="69430" y="219"/>
                    <a:pt x="69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70"/>
            <p:cNvSpPr/>
            <p:nvPr/>
          </p:nvSpPr>
          <p:spPr>
            <a:xfrm>
              <a:off x="5648413" y="2637576"/>
              <a:ext cx="2731535" cy="1096153"/>
            </a:xfrm>
            <a:custGeom>
              <a:rect b="b" l="l" r="r" t="t"/>
              <a:pathLst>
                <a:path extrusionOk="0" h="37662" w="93843">
                  <a:moveTo>
                    <a:pt x="31531" y="590"/>
                  </a:moveTo>
                  <a:cubicBezTo>
                    <a:pt x="32858" y="590"/>
                    <a:pt x="34144" y="1048"/>
                    <a:pt x="35348" y="1516"/>
                  </a:cubicBezTo>
                  <a:cubicBezTo>
                    <a:pt x="37982" y="2539"/>
                    <a:pt x="40819" y="3892"/>
                    <a:pt x="41906" y="6164"/>
                  </a:cubicBezTo>
                  <a:cubicBezTo>
                    <a:pt x="42089" y="6548"/>
                    <a:pt x="42613" y="7867"/>
                    <a:pt x="41672" y="8757"/>
                  </a:cubicBezTo>
                  <a:cubicBezTo>
                    <a:pt x="41109" y="9288"/>
                    <a:pt x="40147" y="9547"/>
                    <a:pt x="38732" y="9547"/>
                  </a:cubicBezTo>
                  <a:lnTo>
                    <a:pt x="38537" y="9545"/>
                  </a:lnTo>
                  <a:cubicBezTo>
                    <a:pt x="35667" y="9504"/>
                    <a:pt x="32810" y="8932"/>
                    <a:pt x="30046" y="8378"/>
                  </a:cubicBezTo>
                  <a:cubicBezTo>
                    <a:pt x="27504" y="7869"/>
                    <a:pt x="24876" y="7341"/>
                    <a:pt x="22229" y="7223"/>
                  </a:cubicBezTo>
                  <a:cubicBezTo>
                    <a:pt x="21825" y="7205"/>
                    <a:pt x="21407" y="7195"/>
                    <a:pt x="20987" y="7195"/>
                  </a:cubicBezTo>
                  <a:cubicBezTo>
                    <a:pt x="18007" y="7195"/>
                    <a:pt x="15010" y="7654"/>
                    <a:pt x="12112" y="8096"/>
                  </a:cubicBezTo>
                  <a:cubicBezTo>
                    <a:pt x="10544" y="8336"/>
                    <a:pt x="8923" y="8584"/>
                    <a:pt x="7326" y="8756"/>
                  </a:cubicBezTo>
                  <a:cubicBezTo>
                    <a:pt x="7096" y="8782"/>
                    <a:pt x="6864" y="8796"/>
                    <a:pt x="6634" y="8796"/>
                  </a:cubicBezTo>
                  <a:cubicBezTo>
                    <a:pt x="5720" y="8796"/>
                    <a:pt x="5349" y="8534"/>
                    <a:pt x="5199" y="8315"/>
                  </a:cubicBezTo>
                  <a:cubicBezTo>
                    <a:pt x="5124" y="8212"/>
                    <a:pt x="5092" y="8086"/>
                    <a:pt x="5107" y="7960"/>
                  </a:cubicBezTo>
                  <a:cubicBezTo>
                    <a:pt x="5143" y="7630"/>
                    <a:pt x="5455" y="7194"/>
                    <a:pt x="5921" y="6821"/>
                  </a:cubicBezTo>
                  <a:cubicBezTo>
                    <a:pt x="8569" y="4695"/>
                    <a:pt x="12451" y="4164"/>
                    <a:pt x="15900" y="3924"/>
                  </a:cubicBezTo>
                  <a:cubicBezTo>
                    <a:pt x="16394" y="3890"/>
                    <a:pt x="16889" y="3861"/>
                    <a:pt x="17388" y="3830"/>
                  </a:cubicBezTo>
                  <a:cubicBezTo>
                    <a:pt x="20516" y="3636"/>
                    <a:pt x="23752" y="3438"/>
                    <a:pt x="26586" y="2256"/>
                  </a:cubicBezTo>
                  <a:cubicBezTo>
                    <a:pt x="26987" y="2087"/>
                    <a:pt x="27387" y="1898"/>
                    <a:pt x="27772" y="1715"/>
                  </a:cubicBezTo>
                  <a:cubicBezTo>
                    <a:pt x="28794" y="1229"/>
                    <a:pt x="29851" y="726"/>
                    <a:pt x="31011" y="615"/>
                  </a:cubicBezTo>
                  <a:cubicBezTo>
                    <a:pt x="31179" y="598"/>
                    <a:pt x="31354" y="590"/>
                    <a:pt x="31531" y="590"/>
                  </a:cubicBezTo>
                  <a:close/>
                  <a:moveTo>
                    <a:pt x="31532" y="0"/>
                  </a:moveTo>
                  <a:cubicBezTo>
                    <a:pt x="31345" y="0"/>
                    <a:pt x="31159" y="9"/>
                    <a:pt x="30980" y="26"/>
                  </a:cubicBezTo>
                  <a:cubicBezTo>
                    <a:pt x="29760" y="144"/>
                    <a:pt x="28675" y="661"/>
                    <a:pt x="27624" y="1160"/>
                  </a:cubicBezTo>
                  <a:cubicBezTo>
                    <a:pt x="27243" y="1341"/>
                    <a:pt x="26846" y="1528"/>
                    <a:pt x="26455" y="1692"/>
                  </a:cubicBezTo>
                  <a:cubicBezTo>
                    <a:pt x="23675" y="2853"/>
                    <a:pt x="20468" y="3050"/>
                    <a:pt x="17368" y="3240"/>
                  </a:cubicBezTo>
                  <a:cubicBezTo>
                    <a:pt x="16869" y="3271"/>
                    <a:pt x="16372" y="3302"/>
                    <a:pt x="15879" y="3336"/>
                  </a:cubicBezTo>
                  <a:cubicBezTo>
                    <a:pt x="12375" y="3579"/>
                    <a:pt x="8425" y="4124"/>
                    <a:pt x="5692" y="6316"/>
                  </a:cubicBezTo>
                  <a:cubicBezTo>
                    <a:pt x="5344" y="6596"/>
                    <a:pt x="4745" y="7172"/>
                    <a:pt x="4668" y="7877"/>
                  </a:cubicBezTo>
                  <a:cubicBezTo>
                    <a:pt x="4632" y="8171"/>
                    <a:pt x="4705" y="8466"/>
                    <a:pt x="4870" y="8711"/>
                  </a:cubicBezTo>
                  <a:cubicBezTo>
                    <a:pt x="5180" y="9166"/>
                    <a:pt x="5757" y="9387"/>
                    <a:pt x="6634" y="9387"/>
                  </a:cubicBezTo>
                  <a:cubicBezTo>
                    <a:pt x="6877" y="9386"/>
                    <a:pt x="7120" y="9372"/>
                    <a:pt x="7361" y="9344"/>
                  </a:cubicBezTo>
                  <a:cubicBezTo>
                    <a:pt x="8968" y="9171"/>
                    <a:pt x="10592" y="8923"/>
                    <a:pt x="12163" y="8683"/>
                  </a:cubicBezTo>
                  <a:cubicBezTo>
                    <a:pt x="15049" y="8242"/>
                    <a:pt x="18033" y="7787"/>
                    <a:pt x="20987" y="7787"/>
                  </a:cubicBezTo>
                  <a:cubicBezTo>
                    <a:pt x="21402" y="7787"/>
                    <a:pt x="21814" y="7794"/>
                    <a:pt x="22213" y="7813"/>
                  </a:cubicBezTo>
                  <a:cubicBezTo>
                    <a:pt x="22848" y="7841"/>
                    <a:pt x="23484" y="7895"/>
                    <a:pt x="24117" y="7966"/>
                  </a:cubicBezTo>
                  <a:cubicBezTo>
                    <a:pt x="24329" y="8137"/>
                    <a:pt x="24487" y="8383"/>
                    <a:pt x="24466" y="8638"/>
                  </a:cubicBezTo>
                  <a:cubicBezTo>
                    <a:pt x="24453" y="8787"/>
                    <a:pt x="24385" y="8918"/>
                    <a:pt x="24286" y="9033"/>
                  </a:cubicBezTo>
                  <a:cubicBezTo>
                    <a:pt x="22287" y="9519"/>
                    <a:pt x="20357" y="10298"/>
                    <a:pt x="18464" y="11062"/>
                  </a:cubicBezTo>
                  <a:cubicBezTo>
                    <a:pt x="16321" y="11928"/>
                    <a:pt x="14106" y="12824"/>
                    <a:pt x="11815" y="13290"/>
                  </a:cubicBezTo>
                  <a:cubicBezTo>
                    <a:pt x="10320" y="13595"/>
                    <a:pt x="8801" y="13717"/>
                    <a:pt x="7296" y="13717"/>
                  </a:cubicBezTo>
                  <a:cubicBezTo>
                    <a:pt x="4775" y="13717"/>
                    <a:pt x="2291" y="13374"/>
                    <a:pt x="22" y="12971"/>
                  </a:cubicBezTo>
                  <a:cubicBezTo>
                    <a:pt x="13" y="13169"/>
                    <a:pt x="5" y="13366"/>
                    <a:pt x="0" y="13564"/>
                  </a:cubicBezTo>
                  <a:cubicBezTo>
                    <a:pt x="2276" y="13967"/>
                    <a:pt x="4766" y="14309"/>
                    <a:pt x="7299" y="14309"/>
                  </a:cubicBezTo>
                  <a:cubicBezTo>
                    <a:pt x="8824" y="14309"/>
                    <a:pt x="10365" y="14185"/>
                    <a:pt x="11883" y="13875"/>
                  </a:cubicBezTo>
                  <a:cubicBezTo>
                    <a:pt x="14205" y="13402"/>
                    <a:pt x="16436" y="12499"/>
                    <a:pt x="18594" y="11627"/>
                  </a:cubicBezTo>
                  <a:cubicBezTo>
                    <a:pt x="21769" y="10344"/>
                    <a:pt x="24780" y="9129"/>
                    <a:pt x="28093" y="9129"/>
                  </a:cubicBezTo>
                  <a:cubicBezTo>
                    <a:pt x="28317" y="9129"/>
                    <a:pt x="28542" y="9134"/>
                    <a:pt x="28769" y="9146"/>
                  </a:cubicBezTo>
                  <a:cubicBezTo>
                    <a:pt x="31082" y="9264"/>
                    <a:pt x="33285" y="10025"/>
                    <a:pt x="35416" y="10761"/>
                  </a:cubicBezTo>
                  <a:cubicBezTo>
                    <a:pt x="36780" y="11231"/>
                    <a:pt x="38192" y="11719"/>
                    <a:pt x="39635" y="12041"/>
                  </a:cubicBezTo>
                  <a:cubicBezTo>
                    <a:pt x="41377" y="12430"/>
                    <a:pt x="43154" y="12583"/>
                    <a:pt x="44959" y="12583"/>
                  </a:cubicBezTo>
                  <a:cubicBezTo>
                    <a:pt x="47734" y="12583"/>
                    <a:pt x="50575" y="12222"/>
                    <a:pt x="53461" y="11805"/>
                  </a:cubicBezTo>
                  <a:lnTo>
                    <a:pt x="53509" y="11798"/>
                  </a:lnTo>
                  <a:cubicBezTo>
                    <a:pt x="54597" y="11641"/>
                    <a:pt x="55713" y="11480"/>
                    <a:pt x="56818" y="11480"/>
                  </a:cubicBezTo>
                  <a:cubicBezTo>
                    <a:pt x="57219" y="11480"/>
                    <a:pt x="57619" y="11501"/>
                    <a:pt x="58015" y="11552"/>
                  </a:cubicBezTo>
                  <a:cubicBezTo>
                    <a:pt x="59651" y="11759"/>
                    <a:pt x="61009" y="12507"/>
                    <a:pt x="61560" y="13502"/>
                  </a:cubicBezTo>
                  <a:cubicBezTo>
                    <a:pt x="61571" y="13522"/>
                    <a:pt x="61579" y="13541"/>
                    <a:pt x="61588" y="13561"/>
                  </a:cubicBezTo>
                  <a:cubicBezTo>
                    <a:pt x="61510" y="14547"/>
                    <a:pt x="61303" y="15519"/>
                    <a:pt x="60973" y="16451"/>
                  </a:cubicBezTo>
                  <a:cubicBezTo>
                    <a:pt x="60804" y="16569"/>
                    <a:pt x="60636" y="16688"/>
                    <a:pt x="60469" y="16809"/>
                  </a:cubicBezTo>
                  <a:cubicBezTo>
                    <a:pt x="60428" y="16826"/>
                    <a:pt x="60390" y="16844"/>
                    <a:pt x="60348" y="16858"/>
                  </a:cubicBezTo>
                  <a:lnTo>
                    <a:pt x="60354" y="16892"/>
                  </a:lnTo>
                  <a:cubicBezTo>
                    <a:pt x="58051" y="18574"/>
                    <a:pt x="55897" y="20532"/>
                    <a:pt x="54239" y="22123"/>
                  </a:cubicBezTo>
                  <a:lnTo>
                    <a:pt x="52092" y="22947"/>
                  </a:lnTo>
                  <a:cubicBezTo>
                    <a:pt x="52077" y="22947"/>
                    <a:pt x="52063" y="22945"/>
                    <a:pt x="52047" y="22945"/>
                  </a:cubicBezTo>
                  <a:cubicBezTo>
                    <a:pt x="52007" y="22945"/>
                    <a:pt x="51968" y="22944"/>
                    <a:pt x="51928" y="22944"/>
                  </a:cubicBezTo>
                  <a:cubicBezTo>
                    <a:pt x="48949" y="22944"/>
                    <a:pt x="46588" y="24717"/>
                    <a:pt x="44301" y="26435"/>
                  </a:cubicBezTo>
                  <a:cubicBezTo>
                    <a:pt x="43872" y="26757"/>
                    <a:pt x="43429" y="27089"/>
                    <a:pt x="42996" y="27399"/>
                  </a:cubicBezTo>
                  <a:cubicBezTo>
                    <a:pt x="39958" y="29566"/>
                    <a:pt x="36632" y="30719"/>
                    <a:pt x="33624" y="30719"/>
                  </a:cubicBezTo>
                  <a:cubicBezTo>
                    <a:pt x="32548" y="30719"/>
                    <a:pt x="31513" y="30572"/>
                    <a:pt x="30546" y="30271"/>
                  </a:cubicBezTo>
                  <a:cubicBezTo>
                    <a:pt x="28619" y="29670"/>
                    <a:pt x="27094" y="28548"/>
                    <a:pt x="25480" y="27359"/>
                  </a:cubicBezTo>
                  <a:cubicBezTo>
                    <a:pt x="24611" y="26718"/>
                    <a:pt x="23713" y="26057"/>
                    <a:pt x="22757" y="25495"/>
                  </a:cubicBezTo>
                  <a:cubicBezTo>
                    <a:pt x="22507" y="25349"/>
                    <a:pt x="22250" y="25213"/>
                    <a:pt x="21992" y="25080"/>
                  </a:cubicBezTo>
                  <a:cubicBezTo>
                    <a:pt x="25419" y="24969"/>
                    <a:pt x="28734" y="23668"/>
                    <a:pt x="31026" y="21490"/>
                  </a:cubicBezTo>
                  <a:cubicBezTo>
                    <a:pt x="31557" y="20987"/>
                    <a:pt x="32257" y="20207"/>
                    <a:pt x="32200" y="19256"/>
                  </a:cubicBezTo>
                  <a:cubicBezTo>
                    <a:pt x="32149" y="18382"/>
                    <a:pt x="31498" y="17612"/>
                    <a:pt x="30215" y="16906"/>
                  </a:cubicBezTo>
                  <a:cubicBezTo>
                    <a:pt x="28096" y="15742"/>
                    <a:pt x="25597" y="15138"/>
                    <a:pt x="23091" y="15138"/>
                  </a:cubicBezTo>
                  <a:cubicBezTo>
                    <a:pt x="21760" y="15138"/>
                    <a:pt x="20428" y="15309"/>
                    <a:pt x="19150" y="15655"/>
                  </a:cubicBezTo>
                  <a:cubicBezTo>
                    <a:pt x="18363" y="15869"/>
                    <a:pt x="17591" y="16149"/>
                    <a:pt x="16843" y="16420"/>
                  </a:cubicBezTo>
                  <a:cubicBezTo>
                    <a:pt x="15654" y="16852"/>
                    <a:pt x="14426" y="17298"/>
                    <a:pt x="13140" y="17470"/>
                  </a:cubicBezTo>
                  <a:cubicBezTo>
                    <a:pt x="12685" y="17531"/>
                    <a:pt x="12228" y="17557"/>
                    <a:pt x="11770" y="17557"/>
                  </a:cubicBezTo>
                  <a:cubicBezTo>
                    <a:pt x="10250" y="17557"/>
                    <a:pt x="8720" y="17267"/>
                    <a:pt x="7228" y="16984"/>
                  </a:cubicBezTo>
                  <a:cubicBezTo>
                    <a:pt x="6578" y="16861"/>
                    <a:pt x="5906" y="16733"/>
                    <a:pt x="5245" y="16632"/>
                  </a:cubicBezTo>
                  <a:cubicBezTo>
                    <a:pt x="3854" y="16419"/>
                    <a:pt x="2449" y="16313"/>
                    <a:pt x="1042" y="16313"/>
                  </a:cubicBezTo>
                  <a:cubicBezTo>
                    <a:pt x="710" y="16313"/>
                    <a:pt x="379" y="16319"/>
                    <a:pt x="48" y="16330"/>
                  </a:cubicBezTo>
                  <a:cubicBezTo>
                    <a:pt x="61" y="16527"/>
                    <a:pt x="74" y="16724"/>
                    <a:pt x="90" y="16920"/>
                  </a:cubicBezTo>
                  <a:cubicBezTo>
                    <a:pt x="408" y="16909"/>
                    <a:pt x="726" y="16904"/>
                    <a:pt x="1043" y="16904"/>
                  </a:cubicBezTo>
                  <a:cubicBezTo>
                    <a:pt x="2432" y="16904"/>
                    <a:pt x="3819" y="17009"/>
                    <a:pt x="5194" y="17219"/>
                  </a:cubicBezTo>
                  <a:cubicBezTo>
                    <a:pt x="5849" y="17320"/>
                    <a:pt x="6517" y="17447"/>
                    <a:pt x="7165" y="17569"/>
                  </a:cubicBezTo>
                  <a:cubicBezTo>
                    <a:pt x="8673" y="17855"/>
                    <a:pt x="10221" y="18148"/>
                    <a:pt x="11770" y="18148"/>
                  </a:cubicBezTo>
                  <a:cubicBezTo>
                    <a:pt x="12242" y="18148"/>
                    <a:pt x="12714" y="18121"/>
                    <a:pt x="13185" y="18058"/>
                  </a:cubicBezTo>
                  <a:cubicBezTo>
                    <a:pt x="14507" y="17882"/>
                    <a:pt x="15753" y="17428"/>
                    <a:pt x="16959" y="16991"/>
                  </a:cubicBezTo>
                  <a:cubicBezTo>
                    <a:pt x="17701" y="16722"/>
                    <a:pt x="18465" y="16443"/>
                    <a:pt x="19239" y="16234"/>
                  </a:cubicBezTo>
                  <a:cubicBezTo>
                    <a:pt x="20490" y="15895"/>
                    <a:pt x="21794" y="15728"/>
                    <a:pt x="23096" y="15728"/>
                  </a:cubicBezTo>
                  <a:cubicBezTo>
                    <a:pt x="25541" y="15728"/>
                    <a:pt x="27979" y="16316"/>
                    <a:pt x="30045" y="17453"/>
                  </a:cubicBezTo>
                  <a:cubicBezTo>
                    <a:pt x="31128" y="18049"/>
                    <a:pt x="31720" y="18688"/>
                    <a:pt x="31757" y="19303"/>
                  </a:cubicBezTo>
                  <a:cubicBezTo>
                    <a:pt x="31786" y="19792"/>
                    <a:pt x="31463" y="20351"/>
                    <a:pt x="30768" y="21010"/>
                  </a:cubicBezTo>
                  <a:cubicBezTo>
                    <a:pt x="28472" y="23192"/>
                    <a:pt x="24960" y="24501"/>
                    <a:pt x="21485" y="24501"/>
                  </a:cubicBezTo>
                  <a:cubicBezTo>
                    <a:pt x="21291" y="24501"/>
                    <a:pt x="21096" y="24497"/>
                    <a:pt x="20902" y="24489"/>
                  </a:cubicBezTo>
                  <a:lnTo>
                    <a:pt x="20900" y="24569"/>
                  </a:lnTo>
                  <a:cubicBezTo>
                    <a:pt x="18685" y="23640"/>
                    <a:pt x="16196" y="23167"/>
                    <a:pt x="13711" y="23167"/>
                  </a:cubicBezTo>
                  <a:cubicBezTo>
                    <a:pt x="11230" y="23167"/>
                    <a:pt x="8753" y="23638"/>
                    <a:pt x="6556" y="24595"/>
                  </a:cubicBezTo>
                  <a:cubicBezTo>
                    <a:pt x="6144" y="24775"/>
                    <a:pt x="5726" y="24975"/>
                    <a:pt x="5322" y="25168"/>
                  </a:cubicBezTo>
                  <a:cubicBezTo>
                    <a:pt x="4267" y="25673"/>
                    <a:pt x="3185" y="26190"/>
                    <a:pt x="2058" y="26419"/>
                  </a:cubicBezTo>
                  <a:cubicBezTo>
                    <a:pt x="2211" y="26896"/>
                    <a:pt x="2369" y="27370"/>
                    <a:pt x="2534" y="27843"/>
                  </a:cubicBezTo>
                  <a:cubicBezTo>
                    <a:pt x="3195" y="27946"/>
                    <a:pt x="3862" y="27977"/>
                    <a:pt x="4481" y="27977"/>
                  </a:cubicBezTo>
                  <a:cubicBezTo>
                    <a:pt x="4633" y="27977"/>
                    <a:pt x="4783" y="27975"/>
                    <a:pt x="4929" y="27972"/>
                  </a:cubicBezTo>
                  <a:cubicBezTo>
                    <a:pt x="5222" y="27966"/>
                    <a:pt x="5514" y="27956"/>
                    <a:pt x="5808" y="27947"/>
                  </a:cubicBezTo>
                  <a:cubicBezTo>
                    <a:pt x="6261" y="27932"/>
                    <a:pt x="6719" y="27917"/>
                    <a:pt x="7177" y="27917"/>
                  </a:cubicBezTo>
                  <a:cubicBezTo>
                    <a:pt x="8050" y="27917"/>
                    <a:pt x="8920" y="27972"/>
                    <a:pt x="9745" y="28184"/>
                  </a:cubicBezTo>
                  <a:cubicBezTo>
                    <a:pt x="10593" y="28402"/>
                    <a:pt x="11330" y="28910"/>
                    <a:pt x="11538" y="29419"/>
                  </a:cubicBezTo>
                  <a:cubicBezTo>
                    <a:pt x="11603" y="29579"/>
                    <a:pt x="11611" y="29724"/>
                    <a:pt x="11564" y="29879"/>
                  </a:cubicBezTo>
                  <a:cubicBezTo>
                    <a:pt x="11445" y="30268"/>
                    <a:pt x="10946" y="30628"/>
                    <a:pt x="10326" y="30777"/>
                  </a:cubicBezTo>
                  <a:cubicBezTo>
                    <a:pt x="9999" y="30854"/>
                    <a:pt x="9656" y="30879"/>
                    <a:pt x="9317" y="30879"/>
                  </a:cubicBezTo>
                  <a:cubicBezTo>
                    <a:pt x="9003" y="30879"/>
                    <a:pt x="8691" y="30857"/>
                    <a:pt x="8398" y="30837"/>
                  </a:cubicBezTo>
                  <a:lnTo>
                    <a:pt x="7976" y="30809"/>
                  </a:lnTo>
                  <a:cubicBezTo>
                    <a:pt x="6561" y="30713"/>
                    <a:pt x="5123" y="30614"/>
                    <a:pt x="3692" y="30614"/>
                  </a:cubicBezTo>
                  <a:cubicBezTo>
                    <a:pt x="3649" y="30614"/>
                    <a:pt x="3607" y="30614"/>
                    <a:pt x="3564" y="30614"/>
                  </a:cubicBezTo>
                  <a:cubicBezTo>
                    <a:pt x="3641" y="30811"/>
                    <a:pt x="3719" y="31009"/>
                    <a:pt x="3798" y="31206"/>
                  </a:cubicBezTo>
                  <a:cubicBezTo>
                    <a:pt x="5186" y="31210"/>
                    <a:pt x="6581" y="31305"/>
                    <a:pt x="7953" y="31399"/>
                  </a:cubicBezTo>
                  <a:lnTo>
                    <a:pt x="8375" y="31427"/>
                  </a:lnTo>
                  <a:cubicBezTo>
                    <a:pt x="8674" y="31447"/>
                    <a:pt x="8992" y="31469"/>
                    <a:pt x="9316" y="31469"/>
                  </a:cubicBezTo>
                  <a:cubicBezTo>
                    <a:pt x="9678" y="31469"/>
                    <a:pt x="10046" y="31442"/>
                    <a:pt x="10405" y="31357"/>
                  </a:cubicBezTo>
                  <a:cubicBezTo>
                    <a:pt x="11207" y="31167"/>
                    <a:pt x="11795" y="30696"/>
                    <a:pt x="11977" y="30099"/>
                  </a:cubicBezTo>
                  <a:cubicBezTo>
                    <a:pt x="12073" y="29783"/>
                    <a:pt x="12056" y="29442"/>
                    <a:pt x="11929" y="29136"/>
                  </a:cubicBezTo>
                  <a:cubicBezTo>
                    <a:pt x="11595" y="28317"/>
                    <a:pt x="10590" y="27798"/>
                    <a:pt x="9830" y="27602"/>
                  </a:cubicBezTo>
                  <a:cubicBezTo>
                    <a:pt x="8971" y="27380"/>
                    <a:pt x="8076" y="27325"/>
                    <a:pt x="7181" y="27325"/>
                  </a:cubicBezTo>
                  <a:cubicBezTo>
                    <a:pt x="6718" y="27325"/>
                    <a:pt x="6255" y="27340"/>
                    <a:pt x="5798" y="27354"/>
                  </a:cubicBezTo>
                  <a:cubicBezTo>
                    <a:pt x="5643" y="27360"/>
                    <a:pt x="5490" y="27363"/>
                    <a:pt x="5336" y="27368"/>
                  </a:cubicBezTo>
                  <a:cubicBezTo>
                    <a:pt x="5087" y="27091"/>
                    <a:pt x="4973" y="26688"/>
                    <a:pt x="5075" y="26335"/>
                  </a:cubicBezTo>
                  <a:cubicBezTo>
                    <a:pt x="5140" y="26114"/>
                    <a:pt x="5265" y="25916"/>
                    <a:pt x="5428" y="25744"/>
                  </a:cubicBezTo>
                  <a:lnTo>
                    <a:pt x="5474" y="25722"/>
                  </a:lnTo>
                  <a:cubicBezTo>
                    <a:pt x="5875" y="25530"/>
                    <a:pt x="6290" y="25332"/>
                    <a:pt x="6695" y="25154"/>
                  </a:cubicBezTo>
                  <a:cubicBezTo>
                    <a:pt x="8851" y="24215"/>
                    <a:pt x="11281" y="23753"/>
                    <a:pt x="13715" y="23753"/>
                  </a:cubicBezTo>
                  <a:cubicBezTo>
                    <a:pt x="16859" y="23753"/>
                    <a:pt x="20008" y="24524"/>
                    <a:pt x="22578" y="26034"/>
                  </a:cubicBezTo>
                  <a:cubicBezTo>
                    <a:pt x="23517" y="26585"/>
                    <a:pt x="24405" y="27241"/>
                    <a:pt x="25266" y="27874"/>
                  </a:cubicBezTo>
                  <a:cubicBezTo>
                    <a:pt x="26836" y="29031"/>
                    <a:pt x="28458" y="30226"/>
                    <a:pt x="30446" y="30845"/>
                  </a:cubicBezTo>
                  <a:cubicBezTo>
                    <a:pt x="31444" y="31156"/>
                    <a:pt x="32512" y="31308"/>
                    <a:pt x="33621" y="31308"/>
                  </a:cubicBezTo>
                  <a:cubicBezTo>
                    <a:pt x="36704" y="31308"/>
                    <a:pt x="40106" y="30131"/>
                    <a:pt x="43206" y="27918"/>
                  </a:cubicBezTo>
                  <a:cubicBezTo>
                    <a:pt x="43644" y="27606"/>
                    <a:pt x="44090" y="27272"/>
                    <a:pt x="44521" y="26948"/>
                  </a:cubicBezTo>
                  <a:cubicBezTo>
                    <a:pt x="46754" y="25272"/>
                    <a:pt x="49064" y="23534"/>
                    <a:pt x="51915" y="23534"/>
                  </a:cubicBezTo>
                  <a:cubicBezTo>
                    <a:pt x="51958" y="23534"/>
                    <a:pt x="52000" y="23534"/>
                    <a:pt x="52043" y="23535"/>
                  </a:cubicBezTo>
                  <a:cubicBezTo>
                    <a:pt x="53389" y="23557"/>
                    <a:pt x="54626" y="23967"/>
                    <a:pt x="55933" y="24405"/>
                  </a:cubicBezTo>
                  <a:cubicBezTo>
                    <a:pt x="55937" y="24408"/>
                    <a:pt x="55944" y="24410"/>
                    <a:pt x="55948" y="24413"/>
                  </a:cubicBezTo>
                  <a:cubicBezTo>
                    <a:pt x="55948" y="24413"/>
                    <a:pt x="55948" y="24412"/>
                    <a:pt x="55948" y="24412"/>
                  </a:cubicBezTo>
                  <a:lnTo>
                    <a:pt x="55948" y="24412"/>
                  </a:lnTo>
                  <a:lnTo>
                    <a:pt x="55978" y="24421"/>
                  </a:lnTo>
                  <a:cubicBezTo>
                    <a:pt x="56865" y="24719"/>
                    <a:pt x="57783" y="25027"/>
                    <a:pt x="58727" y="25198"/>
                  </a:cubicBezTo>
                  <a:cubicBezTo>
                    <a:pt x="59387" y="25318"/>
                    <a:pt x="60051" y="25371"/>
                    <a:pt x="60715" y="25371"/>
                  </a:cubicBezTo>
                  <a:cubicBezTo>
                    <a:pt x="63168" y="25371"/>
                    <a:pt x="65629" y="24644"/>
                    <a:pt x="67974" y="23873"/>
                  </a:cubicBezTo>
                  <a:lnTo>
                    <a:pt x="69039" y="23521"/>
                  </a:lnTo>
                  <a:cubicBezTo>
                    <a:pt x="69704" y="23301"/>
                    <a:pt x="70401" y="23190"/>
                    <a:pt x="71102" y="23190"/>
                  </a:cubicBezTo>
                  <a:lnTo>
                    <a:pt x="71113" y="23190"/>
                  </a:lnTo>
                  <a:cubicBezTo>
                    <a:pt x="72263" y="23190"/>
                    <a:pt x="73286" y="23650"/>
                    <a:pt x="73663" y="24335"/>
                  </a:cubicBezTo>
                  <a:cubicBezTo>
                    <a:pt x="73763" y="24520"/>
                    <a:pt x="73799" y="24732"/>
                    <a:pt x="73765" y="24939"/>
                  </a:cubicBezTo>
                  <a:cubicBezTo>
                    <a:pt x="73447" y="25318"/>
                    <a:pt x="73096" y="25668"/>
                    <a:pt x="72712" y="25984"/>
                  </a:cubicBezTo>
                  <a:cubicBezTo>
                    <a:pt x="72672" y="25992"/>
                    <a:pt x="72630" y="25998"/>
                    <a:pt x="72590" y="26003"/>
                  </a:cubicBezTo>
                  <a:lnTo>
                    <a:pt x="72593" y="26080"/>
                  </a:lnTo>
                  <a:cubicBezTo>
                    <a:pt x="72531" y="26128"/>
                    <a:pt x="72468" y="26176"/>
                    <a:pt x="72404" y="26224"/>
                  </a:cubicBezTo>
                  <a:cubicBezTo>
                    <a:pt x="69924" y="26777"/>
                    <a:pt x="67605" y="27842"/>
                    <a:pt x="65777" y="29367"/>
                  </a:cubicBezTo>
                  <a:cubicBezTo>
                    <a:pt x="64851" y="30141"/>
                    <a:pt x="64031" y="31029"/>
                    <a:pt x="63236" y="31890"/>
                  </a:cubicBezTo>
                  <a:cubicBezTo>
                    <a:pt x="61786" y="33460"/>
                    <a:pt x="60416" y="34944"/>
                    <a:pt x="58424" y="35833"/>
                  </a:cubicBezTo>
                  <a:cubicBezTo>
                    <a:pt x="56991" y="36473"/>
                    <a:pt x="55421" y="36707"/>
                    <a:pt x="53864" y="36707"/>
                  </a:cubicBezTo>
                  <a:cubicBezTo>
                    <a:pt x="51606" y="36707"/>
                    <a:pt x="49376" y="36214"/>
                    <a:pt x="47627" y="35748"/>
                  </a:cubicBezTo>
                  <a:cubicBezTo>
                    <a:pt x="47010" y="35584"/>
                    <a:pt x="46392" y="35409"/>
                    <a:pt x="45771" y="35234"/>
                  </a:cubicBezTo>
                  <a:cubicBezTo>
                    <a:pt x="43112" y="34481"/>
                    <a:pt x="40371" y="33708"/>
                    <a:pt x="37563" y="33708"/>
                  </a:cubicBezTo>
                  <a:cubicBezTo>
                    <a:pt x="37275" y="33708"/>
                    <a:pt x="36986" y="33716"/>
                    <a:pt x="36697" y="33734"/>
                  </a:cubicBezTo>
                  <a:cubicBezTo>
                    <a:pt x="34280" y="33876"/>
                    <a:pt x="31986" y="34645"/>
                    <a:pt x="29769" y="35388"/>
                  </a:cubicBezTo>
                  <a:cubicBezTo>
                    <a:pt x="27783" y="36054"/>
                    <a:pt x="25732" y="36741"/>
                    <a:pt x="23605" y="36975"/>
                  </a:cubicBezTo>
                  <a:cubicBezTo>
                    <a:pt x="23013" y="37040"/>
                    <a:pt x="22422" y="37070"/>
                    <a:pt x="21833" y="37070"/>
                  </a:cubicBezTo>
                  <a:cubicBezTo>
                    <a:pt x="18298" y="37070"/>
                    <a:pt x="14808" y="35996"/>
                    <a:pt x="11417" y="34952"/>
                  </a:cubicBezTo>
                  <a:cubicBezTo>
                    <a:pt x="10875" y="34786"/>
                    <a:pt x="10333" y="34619"/>
                    <a:pt x="9795" y="34458"/>
                  </a:cubicBezTo>
                  <a:cubicBezTo>
                    <a:pt x="8757" y="34146"/>
                    <a:pt x="7736" y="33869"/>
                    <a:pt x="6684" y="33869"/>
                  </a:cubicBezTo>
                  <a:cubicBezTo>
                    <a:pt x="6614" y="33869"/>
                    <a:pt x="6544" y="33870"/>
                    <a:pt x="6474" y="33873"/>
                  </a:cubicBezTo>
                  <a:cubicBezTo>
                    <a:pt x="5982" y="33891"/>
                    <a:pt x="5494" y="33987"/>
                    <a:pt x="5033" y="34158"/>
                  </a:cubicBezTo>
                  <a:cubicBezTo>
                    <a:pt x="5109" y="34333"/>
                    <a:pt x="5185" y="34509"/>
                    <a:pt x="5262" y="34686"/>
                  </a:cubicBezTo>
                  <a:cubicBezTo>
                    <a:pt x="5657" y="34553"/>
                    <a:pt x="6070" y="34478"/>
                    <a:pt x="6486" y="34464"/>
                  </a:cubicBezTo>
                  <a:cubicBezTo>
                    <a:pt x="6552" y="34462"/>
                    <a:pt x="6618" y="34461"/>
                    <a:pt x="6684" y="34461"/>
                  </a:cubicBezTo>
                  <a:cubicBezTo>
                    <a:pt x="7690" y="34461"/>
                    <a:pt x="8684" y="34732"/>
                    <a:pt x="9696" y="35035"/>
                  </a:cubicBezTo>
                  <a:cubicBezTo>
                    <a:pt x="10234" y="35196"/>
                    <a:pt x="10775" y="35362"/>
                    <a:pt x="11316" y="35529"/>
                  </a:cubicBezTo>
                  <a:cubicBezTo>
                    <a:pt x="14733" y="36580"/>
                    <a:pt x="18247" y="37662"/>
                    <a:pt x="21829" y="37662"/>
                  </a:cubicBezTo>
                  <a:cubicBezTo>
                    <a:pt x="22431" y="37662"/>
                    <a:pt x="23035" y="37631"/>
                    <a:pt x="23640" y="37565"/>
                  </a:cubicBezTo>
                  <a:cubicBezTo>
                    <a:pt x="25805" y="37328"/>
                    <a:pt x="27874" y="36635"/>
                    <a:pt x="29878" y="35963"/>
                  </a:cubicBezTo>
                  <a:cubicBezTo>
                    <a:pt x="32074" y="35227"/>
                    <a:pt x="34345" y="34466"/>
                    <a:pt x="36717" y="34325"/>
                  </a:cubicBezTo>
                  <a:cubicBezTo>
                    <a:pt x="36997" y="34308"/>
                    <a:pt x="37277" y="34301"/>
                    <a:pt x="37556" y="34301"/>
                  </a:cubicBezTo>
                  <a:cubicBezTo>
                    <a:pt x="40320" y="34301"/>
                    <a:pt x="43040" y="35067"/>
                    <a:pt x="45678" y="35813"/>
                  </a:cubicBezTo>
                  <a:cubicBezTo>
                    <a:pt x="46301" y="35989"/>
                    <a:pt x="46920" y="36164"/>
                    <a:pt x="47541" y="36328"/>
                  </a:cubicBezTo>
                  <a:cubicBezTo>
                    <a:pt x="49310" y="36801"/>
                    <a:pt x="51568" y="37300"/>
                    <a:pt x="53863" y="37300"/>
                  </a:cubicBezTo>
                  <a:cubicBezTo>
                    <a:pt x="55463" y="37300"/>
                    <a:pt x="57081" y="37057"/>
                    <a:pt x="58564" y="36395"/>
                  </a:cubicBezTo>
                  <a:cubicBezTo>
                    <a:pt x="60634" y="35472"/>
                    <a:pt x="62100" y="33884"/>
                    <a:pt x="63517" y="32350"/>
                  </a:cubicBezTo>
                  <a:cubicBezTo>
                    <a:pt x="64300" y="31500"/>
                    <a:pt x="65111" y="30624"/>
                    <a:pt x="66014" y="29870"/>
                  </a:cubicBezTo>
                  <a:cubicBezTo>
                    <a:pt x="68715" y="27614"/>
                    <a:pt x="72517" y="26378"/>
                    <a:pt x="76312" y="26378"/>
                  </a:cubicBezTo>
                  <a:cubicBezTo>
                    <a:pt x="77595" y="26378"/>
                    <a:pt x="78878" y="26520"/>
                    <a:pt x="80116" y="26811"/>
                  </a:cubicBezTo>
                  <a:cubicBezTo>
                    <a:pt x="80353" y="26955"/>
                    <a:pt x="80632" y="27043"/>
                    <a:pt x="80921" y="27122"/>
                  </a:cubicBezTo>
                  <a:cubicBezTo>
                    <a:pt x="84333" y="28074"/>
                    <a:pt x="87942" y="28538"/>
                    <a:pt x="91561" y="28538"/>
                  </a:cubicBezTo>
                  <a:cubicBezTo>
                    <a:pt x="92323" y="28538"/>
                    <a:pt x="93083" y="28518"/>
                    <a:pt x="93843" y="28476"/>
                  </a:cubicBezTo>
                  <a:cubicBezTo>
                    <a:pt x="93778" y="28283"/>
                    <a:pt x="93711" y="28089"/>
                    <a:pt x="93646" y="27896"/>
                  </a:cubicBezTo>
                  <a:cubicBezTo>
                    <a:pt x="92952" y="27930"/>
                    <a:pt x="92257" y="27948"/>
                    <a:pt x="91562" y="27948"/>
                  </a:cubicBezTo>
                  <a:cubicBezTo>
                    <a:pt x="88539" y="27948"/>
                    <a:pt x="85523" y="27620"/>
                    <a:pt x="82624" y="26953"/>
                  </a:cubicBezTo>
                  <a:cubicBezTo>
                    <a:pt x="82443" y="26845"/>
                    <a:pt x="82271" y="26722"/>
                    <a:pt x="82112" y="26583"/>
                  </a:cubicBezTo>
                  <a:cubicBezTo>
                    <a:pt x="81644" y="26164"/>
                    <a:pt x="81335" y="25552"/>
                    <a:pt x="81476" y="24970"/>
                  </a:cubicBezTo>
                  <a:cubicBezTo>
                    <a:pt x="81671" y="24165"/>
                    <a:pt x="82601" y="23718"/>
                    <a:pt x="83446" y="23414"/>
                  </a:cubicBezTo>
                  <a:cubicBezTo>
                    <a:pt x="83396" y="23412"/>
                    <a:pt x="83345" y="23411"/>
                    <a:pt x="83294" y="23411"/>
                  </a:cubicBezTo>
                  <a:cubicBezTo>
                    <a:pt x="83165" y="23411"/>
                    <a:pt x="83037" y="23418"/>
                    <a:pt x="82909" y="23431"/>
                  </a:cubicBezTo>
                  <a:cubicBezTo>
                    <a:pt x="85631" y="22215"/>
                    <a:pt x="88615" y="21419"/>
                    <a:pt x="91603" y="20725"/>
                  </a:cubicBezTo>
                  <a:cubicBezTo>
                    <a:pt x="91563" y="20535"/>
                    <a:pt x="91524" y="20343"/>
                    <a:pt x="91485" y="20153"/>
                  </a:cubicBezTo>
                  <a:cubicBezTo>
                    <a:pt x="87933" y="20979"/>
                    <a:pt x="84378" y="21951"/>
                    <a:pt x="81251" y="23609"/>
                  </a:cubicBezTo>
                  <a:cubicBezTo>
                    <a:pt x="80728" y="23886"/>
                    <a:pt x="80141" y="24225"/>
                    <a:pt x="79787" y="24743"/>
                  </a:cubicBezTo>
                  <a:cubicBezTo>
                    <a:pt x="79777" y="24756"/>
                    <a:pt x="79771" y="24772"/>
                    <a:pt x="79762" y="24786"/>
                  </a:cubicBezTo>
                  <a:cubicBezTo>
                    <a:pt x="79169" y="25171"/>
                    <a:pt x="78573" y="25568"/>
                    <a:pt x="77932" y="25866"/>
                  </a:cubicBezTo>
                  <a:cubicBezTo>
                    <a:pt x="77397" y="25818"/>
                    <a:pt x="76860" y="25793"/>
                    <a:pt x="76322" y="25793"/>
                  </a:cubicBezTo>
                  <a:cubicBezTo>
                    <a:pt x="76140" y="25793"/>
                    <a:pt x="75958" y="25796"/>
                    <a:pt x="75776" y="25801"/>
                  </a:cubicBezTo>
                  <a:cubicBezTo>
                    <a:pt x="75127" y="25521"/>
                    <a:pt x="74568" y="25072"/>
                    <a:pt x="74198" y="24513"/>
                  </a:cubicBezTo>
                  <a:cubicBezTo>
                    <a:pt x="74170" y="24331"/>
                    <a:pt x="74110" y="24153"/>
                    <a:pt x="74022" y="23990"/>
                  </a:cubicBezTo>
                  <a:cubicBezTo>
                    <a:pt x="73460" y="22965"/>
                    <a:pt x="72105" y="22603"/>
                    <a:pt x="71111" y="22603"/>
                  </a:cubicBezTo>
                  <a:lnTo>
                    <a:pt x="71099" y="22603"/>
                  </a:lnTo>
                  <a:cubicBezTo>
                    <a:pt x="69983" y="22606"/>
                    <a:pt x="68924" y="22955"/>
                    <a:pt x="67901" y="23290"/>
                  </a:cubicBezTo>
                  <a:lnTo>
                    <a:pt x="67867" y="23303"/>
                  </a:lnTo>
                  <a:cubicBezTo>
                    <a:pt x="65549" y="24064"/>
                    <a:pt x="63117" y="24782"/>
                    <a:pt x="60710" y="24782"/>
                  </a:cubicBezTo>
                  <a:cubicBezTo>
                    <a:pt x="60066" y="24782"/>
                    <a:pt x="59425" y="24731"/>
                    <a:pt x="58787" y="24616"/>
                  </a:cubicBezTo>
                  <a:cubicBezTo>
                    <a:pt x="57866" y="24448"/>
                    <a:pt x="56961" y="24145"/>
                    <a:pt x="56086" y="23851"/>
                  </a:cubicBezTo>
                  <a:cubicBezTo>
                    <a:pt x="55862" y="23777"/>
                    <a:pt x="55636" y="23701"/>
                    <a:pt x="55408" y="23628"/>
                  </a:cubicBezTo>
                  <a:cubicBezTo>
                    <a:pt x="55064" y="23074"/>
                    <a:pt x="54897" y="22574"/>
                    <a:pt x="55190" y="21950"/>
                  </a:cubicBezTo>
                  <a:cubicBezTo>
                    <a:pt x="56744" y="20487"/>
                    <a:pt x="58639" y="18813"/>
                    <a:pt x="60647" y="17357"/>
                  </a:cubicBezTo>
                  <a:cubicBezTo>
                    <a:pt x="60910" y="17238"/>
                    <a:pt x="61148" y="17069"/>
                    <a:pt x="61346" y="16860"/>
                  </a:cubicBezTo>
                  <a:lnTo>
                    <a:pt x="61353" y="16855"/>
                  </a:lnTo>
                  <a:cubicBezTo>
                    <a:pt x="64514" y="14674"/>
                    <a:pt x="67758" y="13357"/>
                    <a:pt x="70995" y="12940"/>
                  </a:cubicBezTo>
                  <a:cubicBezTo>
                    <a:pt x="71829" y="12833"/>
                    <a:pt x="72665" y="12786"/>
                    <a:pt x="73503" y="12786"/>
                  </a:cubicBezTo>
                  <a:cubicBezTo>
                    <a:pt x="76926" y="12786"/>
                    <a:pt x="80373" y="13578"/>
                    <a:pt x="83726" y="14347"/>
                  </a:cubicBezTo>
                  <a:cubicBezTo>
                    <a:pt x="86047" y="14880"/>
                    <a:pt x="88408" y="15422"/>
                    <a:pt x="90772" y="15703"/>
                  </a:cubicBezTo>
                  <a:cubicBezTo>
                    <a:pt x="90747" y="15504"/>
                    <a:pt x="90722" y="15303"/>
                    <a:pt x="90699" y="15101"/>
                  </a:cubicBezTo>
                  <a:cubicBezTo>
                    <a:pt x="88388" y="14818"/>
                    <a:pt x="86075" y="14287"/>
                    <a:pt x="83802" y="13765"/>
                  </a:cubicBezTo>
                  <a:cubicBezTo>
                    <a:pt x="80429" y="12990"/>
                    <a:pt x="76964" y="12195"/>
                    <a:pt x="73507" y="12195"/>
                  </a:cubicBezTo>
                  <a:cubicBezTo>
                    <a:pt x="72655" y="12195"/>
                    <a:pt x="71803" y="12243"/>
                    <a:pt x="70954" y="12352"/>
                  </a:cubicBezTo>
                  <a:cubicBezTo>
                    <a:pt x="69039" y="12598"/>
                    <a:pt x="67119" y="13157"/>
                    <a:pt x="65216" y="14016"/>
                  </a:cubicBezTo>
                  <a:cubicBezTo>
                    <a:pt x="64755" y="14141"/>
                    <a:pt x="64285" y="14236"/>
                    <a:pt x="63805" y="14253"/>
                  </a:cubicBezTo>
                  <a:cubicBezTo>
                    <a:pt x="63761" y="14255"/>
                    <a:pt x="63716" y="14255"/>
                    <a:pt x="63672" y="14255"/>
                  </a:cubicBezTo>
                  <a:cubicBezTo>
                    <a:pt x="63155" y="14255"/>
                    <a:pt x="62627" y="14147"/>
                    <a:pt x="62184" y="13919"/>
                  </a:cubicBezTo>
                  <a:cubicBezTo>
                    <a:pt x="62137" y="13651"/>
                    <a:pt x="62049" y="13394"/>
                    <a:pt x="61921" y="13154"/>
                  </a:cubicBezTo>
                  <a:cubicBezTo>
                    <a:pt x="61287" y="12010"/>
                    <a:pt x="59845" y="11192"/>
                    <a:pt x="58060" y="10965"/>
                  </a:cubicBezTo>
                  <a:cubicBezTo>
                    <a:pt x="57648" y="10913"/>
                    <a:pt x="57235" y="10891"/>
                    <a:pt x="56822" y="10891"/>
                  </a:cubicBezTo>
                  <a:cubicBezTo>
                    <a:pt x="55695" y="10891"/>
                    <a:pt x="54565" y="11054"/>
                    <a:pt x="53462" y="11213"/>
                  </a:cubicBezTo>
                  <a:lnTo>
                    <a:pt x="53416" y="11220"/>
                  </a:lnTo>
                  <a:cubicBezTo>
                    <a:pt x="50544" y="11635"/>
                    <a:pt x="47717" y="11994"/>
                    <a:pt x="44962" y="11994"/>
                  </a:cubicBezTo>
                  <a:cubicBezTo>
                    <a:pt x="43179" y="11994"/>
                    <a:pt x="41426" y="11843"/>
                    <a:pt x="39711" y="11460"/>
                  </a:cubicBezTo>
                  <a:cubicBezTo>
                    <a:pt x="39023" y="11307"/>
                    <a:pt x="38342" y="11114"/>
                    <a:pt x="37669" y="10903"/>
                  </a:cubicBezTo>
                  <a:cubicBezTo>
                    <a:pt x="37528" y="10679"/>
                    <a:pt x="37475" y="10394"/>
                    <a:pt x="37604" y="10165"/>
                  </a:cubicBezTo>
                  <a:cubicBezTo>
                    <a:pt x="37616" y="10144"/>
                    <a:pt x="37630" y="10124"/>
                    <a:pt x="37646" y="10106"/>
                  </a:cubicBezTo>
                  <a:cubicBezTo>
                    <a:pt x="37941" y="10121"/>
                    <a:pt x="38237" y="10134"/>
                    <a:pt x="38534" y="10138"/>
                  </a:cubicBezTo>
                  <a:lnTo>
                    <a:pt x="38734" y="10140"/>
                  </a:lnTo>
                  <a:cubicBezTo>
                    <a:pt x="40265" y="10140"/>
                    <a:pt x="41280" y="9853"/>
                    <a:pt x="41931" y="9240"/>
                  </a:cubicBezTo>
                  <a:cubicBezTo>
                    <a:pt x="42756" y="8460"/>
                    <a:pt x="42894" y="7129"/>
                    <a:pt x="42282" y="5849"/>
                  </a:cubicBezTo>
                  <a:cubicBezTo>
                    <a:pt x="41116" y="3410"/>
                    <a:pt x="38186" y="2005"/>
                    <a:pt x="35474" y="949"/>
                  </a:cubicBezTo>
                  <a:cubicBezTo>
                    <a:pt x="34294" y="491"/>
                    <a:pt x="32918" y="0"/>
                    <a:pt x="3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70"/>
            <p:cNvSpPr/>
            <p:nvPr/>
          </p:nvSpPr>
          <p:spPr>
            <a:xfrm>
              <a:off x="5875590" y="3542430"/>
              <a:ext cx="2588996" cy="963667"/>
            </a:xfrm>
            <a:custGeom>
              <a:rect b="b" l="l" r="r" t="t"/>
              <a:pathLst>
                <a:path extrusionOk="0" h="33110" w="88946">
                  <a:moveTo>
                    <a:pt x="56012" y="16330"/>
                  </a:moveTo>
                  <a:cubicBezTo>
                    <a:pt x="56274" y="16330"/>
                    <a:pt x="56538" y="16336"/>
                    <a:pt x="56802" y="16347"/>
                  </a:cubicBezTo>
                  <a:cubicBezTo>
                    <a:pt x="59478" y="16463"/>
                    <a:pt x="62071" y="17174"/>
                    <a:pt x="64579" y="17862"/>
                  </a:cubicBezTo>
                  <a:cubicBezTo>
                    <a:pt x="66115" y="18284"/>
                    <a:pt x="67701" y="18720"/>
                    <a:pt x="68989" y="19568"/>
                  </a:cubicBezTo>
                  <a:cubicBezTo>
                    <a:pt x="69624" y="19986"/>
                    <a:pt x="69963" y="20448"/>
                    <a:pt x="69895" y="20802"/>
                  </a:cubicBezTo>
                  <a:cubicBezTo>
                    <a:pt x="69853" y="21027"/>
                    <a:pt x="69615" y="21460"/>
                    <a:pt x="68495" y="21844"/>
                  </a:cubicBezTo>
                  <a:cubicBezTo>
                    <a:pt x="66245" y="22618"/>
                    <a:pt x="63743" y="22691"/>
                    <a:pt x="61323" y="22762"/>
                  </a:cubicBezTo>
                  <a:cubicBezTo>
                    <a:pt x="59704" y="22810"/>
                    <a:pt x="58029" y="22858"/>
                    <a:pt x="56421" y="23115"/>
                  </a:cubicBezTo>
                  <a:cubicBezTo>
                    <a:pt x="54636" y="23398"/>
                    <a:pt x="52893" y="23942"/>
                    <a:pt x="51205" y="24470"/>
                  </a:cubicBezTo>
                  <a:cubicBezTo>
                    <a:pt x="48807" y="25217"/>
                    <a:pt x="46329" y="25991"/>
                    <a:pt x="43759" y="25991"/>
                  </a:cubicBezTo>
                  <a:lnTo>
                    <a:pt x="43759" y="26285"/>
                  </a:lnTo>
                  <a:lnTo>
                    <a:pt x="43738" y="25991"/>
                  </a:lnTo>
                  <a:cubicBezTo>
                    <a:pt x="42440" y="25988"/>
                    <a:pt x="41453" y="25742"/>
                    <a:pt x="40792" y="25264"/>
                  </a:cubicBezTo>
                  <a:cubicBezTo>
                    <a:pt x="40609" y="24511"/>
                    <a:pt x="40473" y="23745"/>
                    <a:pt x="40528" y="22979"/>
                  </a:cubicBezTo>
                  <a:cubicBezTo>
                    <a:pt x="40561" y="22519"/>
                    <a:pt x="40426" y="22175"/>
                    <a:pt x="40389" y="21863"/>
                  </a:cubicBezTo>
                  <a:cubicBezTo>
                    <a:pt x="40449" y="21773"/>
                    <a:pt x="40511" y="21685"/>
                    <a:pt x="40579" y="21601"/>
                  </a:cubicBezTo>
                  <a:cubicBezTo>
                    <a:pt x="41542" y="20404"/>
                    <a:pt x="43191" y="19655"/>
                    <a:pt x="44662" y="19048"/>
                  </a:cubicBezTo>
                  <a:cubicBezTo>
                    <a:pt x="47725" y="17782"/>
                    <a:pt x="51783" y="16330"/>
                    <a:pt x="56012" y="16330"/>
                  </a:cubicBezTo>
                  <a:close/>
                  <a:moveTo>
                    <a:pt x="84847" y="1"/>
                  </a:moveTo>
                  <a:cubicBezTo>
                    <a:pt x="83274" y="1"/>
                    <a:pt x="81704" y="178"/>
                    <a:pt x="80168" y="532"/>
                  </a:cubicBezTo>
                  <a:cubicBezTo>
                    <a:pt x="78245" y="976"/>
                    <a:pt x="76869" y="1634"/>
                    <a:pt x="75959" y="2545"/>
                  </a:cubicBezTo>
                  <a:cubicBezTo>
                    <a:pt x="75691" y="2812"/>
                    <a:pt x="75460" y="3106"/>
                    <a:pt x="75236" y="3390"/>
                  </a:cubicBezTo>
                  <a:cubicBezTo>
                    <a:pt x="74877" y="3848"/>
                    <a:pt x="74536" y="4280"/>
                    <a:pt x="74056" y="4605"/>
                  </a:cubicBezTo>
                  <a:cubicBezTo>
                    <a:pt x="73788" y="4785"/>
                    <a:pt x="73476" y="4932"/>
                    <a:pt x="73171" y="5072"/>
                  </a:cubicBezTo>
                  <a:cubicBezTo>
                    <a:pt x="72779" y="5255"/>
                    <a:pt x="72375" y="5442"/>
                    <a:pt x="72037" y="5715"/>
                  </a:cubicBezTo>
                  <a:cubicBezTo>
                    <a:pt x="71749" y="5946"/>
                    <a:pt x="71519" y="6243"/>
                    <a:pt x="71364" y="6579"/>
                  </a:cubicBezTo>
                  <a:lnTo>
                    <a:pt x="71370" y="6427"/>
                  </a:lnTo>
                  <a:lnTo>
                    <a:pt x="71370" y="6427"/>
                  </a:lnTo>
                  <a:cubicBezTo>
                    <a:pt x="71237" y="6590"/>
                    <a:pt x="71198" y="6797"/>
                    <a:pt x="71219" y="7000"/>
                  </a:cubicBezTo>
                  <a:cubicBezTo>
                    <a:pt x="71167" y="7203"/>
                    <a:pt x="71140" y="7410"/>
                    <a:pt x="71136" y="7617"/>
                  </a:cubicBezTo>
                  <a:cubicBezTo>
                    <a:pt x="71136" y="7738"/>
                    <a:pt x="71144" y="7857"/>
                    <a:pt x="71158" y="7977"/>
                  </a:cubicBezTo>
                  <a:cubicBezTo>
                    <a:pt x="71126" y="8213"/>
                    <a:pt x="71058" y="8432"/>
                    <a:pt x="70859" y="8585"/>
                  </a:cubicBezTo>
                  <a:cubicBezTo>
                    <a:pt x="70657" y="8743"/>
                    <a:pt x="70375" y="8777"/>
                    <a:pt x="70110" y="8805"/>
                  </a:cubicBezTo>
                  <a:lnTo>
                    <a:pt x="69742" y="8844"/>
                  </a:lnTo>
                  <a:cubicBezTo>
                    <a:pt x="68006" y="8409"/>
                    <a:pt x="66171" y="8190"/>
                    <a:pt x="64326" y="8190"/>
                  </a:cubicBezTo>
                  <a:cubicBezTo>
                    <a:pt x="61800" y="8190"/>
                    <a:pt x="59256" y="8600"/>
                    <a:pt x="56925" y="9429"/>
                  </a:cubicBezTo>
                  <a:cubicBezTo>
                    <a:pt x="54546" y="10275"/>
                    <a:pt x="52393" y="11542"/>
                    <a:pt x="50311" y="12768"/>
                  </a:cubicBezTo>
                  <a:cubicBezTo>
                    <a:pt x="49441" y="13279"/>
                    <a:pt x="48541" y="13808"/>
                    <a:pt x="47640" y="14299"/>
                  </a:cubicBezTo>
                  <a:cubicBezTo>
                    <a:pt x="44217" y="16158"/>
                    <a:pt x="41310" y="17045"/>
                    <a:pt x="38593" y="17045"/>
                  </a:cubicBezTo>
                  <a:cubicBezTo>
                    <a:pt x="38233" y="17045"/>
                    <a:pt x="37876" y="17030"/>
                    <a:pt x="37522" y="16999"/>
                  </a:cubicBezTo>
                  <a:cubicBezTo>
                    <a:pt x="35260" y="16802"/>
                    <a:pt x="33146" y="15944"/>
                    <a:pt x="31099" y="15113"/>
                  </a:cubicBezTo>
                  <a:cubicBezTo>
                    <a:pt x="29110" y="14307"/>
                    <a:pt x="27053" y="13471"/>
                    <a:pt x="24839" y="13226"/>
                  </a:cubicBezTo>
                  <a:cubicBezTo>
                    <a:pt x="24362" y="13173"/>
                    <a:pt x="23884" y="13149"/>
                    <a:pt x="23407" y="13149"/>
                  </a:cubicBezTo>
                  <a:cubicBezTo>
                    <a:pt x="21816" y="13149"/>
                    <a:pt x="20235" y="13420"/>
                    <a:pt x="18724" y="13807"/>
                  </a:cubicBezTo>
                  <a:cubicBezTo>
                    <a:pt x="18394" y="13678"/>
                    <a:pt x="18108" y="13460"/>
                    <a:pt x="17910" y="13187"/>
                  </a:cubicBezTo>
                  <a:cubicBezTo>
                    <a:pt x="18097" y="12711"/>
                    <a:pt x="18150" y="12215"/>
                    <a:pt x="18040" y="11746"/>
                  </a:cubicBezTo>
                  <a:cubicBezTo>
                    <a:pt x="17818" y="10803"/>
                    <a:pt x="16969" y="10000"/>
                    <a:pt x="15764" y="9599"/>
                  </a:cubicBezTo>
                  <a:cubicBezTo>
                    <a:pt x="14980" y="9337"/>
                    <a:pt x="14141" y="9267"/>
                    <a:pt x="13384" y="9267"/>
                  </a:cubicBezTo>
                  <a:cubicBezTo>
                    <a:pt x="13063" y="9267"/>
                    <a:pt x="12756" y="9279"/>
                    <a:pt x="12475" y="9296"/>
                  </a:cubicBezTo>
                  <a:cubicBezTo>
                    <a:pt x="11315" y="9364"/>
                    <a:pt x="10149" y="9522"/>
                    <a:pt x="9024" y="9673"/>
                  </a:cubicBezTo>
                  <a:cubicBezTo>
                    <a:pt x="8077" y="9802"/>
                    <a:pt x="7098" y="9933"/>
                    <a:pt x="6129" y="10011"/>
                  </a:cubicBezTo>
                  <a:cubicBezTo>
                    <a:pt x="5556" y="10057"/>
                    <a:pt x="5010" y="10080"/>
                    <a:pt x="4490" y="10080"/>
                  </a:cubicBezTo>
                  <a:cubicBezTo>
                    <a:pt x="2709" y="10080"/>
                    <a:pt x="1230" y="9808"/>
                    <a:pt x="0" y="9258"/>
                  </a:cubicBezTo>
                  <a:lnTo>
                    <a:pt x="0" y="9258"/>
                  </a:lnTo>
                  <a:cubicBezTo>
                    <a:pt x="115" y="9511"/>
                    <a:pt x="228" y="9763"/>
                    <a:pt x="343" y="10015"/>
                  </a:cubicBezTo>
                  <a:cubicBezTo>
                    <a:pt x="1516" y="10454"/>
                    <a:pt x="2888" y="10671"/>
                    <a:pt x="4495" y="10671"/>
                  </a:cubicBezTo>
                  <a:cubicBezTo>
                    <a:pt x="5023" y="10671"/>
                    <a:pt x="5577" y="10647"/>
                    <a:pt x="6157" y="10601"/>
                  </a:cubicBezTo>
                  <a:cubicBezTo>
                    <a:pt x="7134" y="10523"/>
                    <a:pt x="8117" y="10390"/>
                    <a:pt x="9069" y="10262"/>
                  </a:cubicBezTo>
                  <a:cubicBezTo>
                    <a:pt x="10190" y="10110"/>
                    <a:pt x="11346" y="9953"/>
                    <a:pt x="12495" y="9887"/>
                  </a:cubicBezTo>
                  <a:cubicBezTo>
                    <a:pt x="12773" y="9870"/>
                    <a:pt x="13075" y="9858"/>
                    <a:pt x="13392" y="9858"/>
                  </a:cubicBezTo>
                  <a:cubicBezTo>
                    <a:pt x="14117" y="9858"/>
                    <a:pt x="14916" y="9925"/>
                    <a:pt x="15656" y="10172"/>
                  </a:cubicBezTo>
                  <a:cubicBezTo>
                    <a:pt x="16676" y="10512"/>
                    <a:pt x="17445" y="11200"/>
                    <a:pt x="17616" y="11923"/>
                  </a:cubicBezTo>
                  <a:cubicBezTo>
                    <a:pt x="17702" y="12299"/>
                    <a:pt x="17633" y="12712"/>
                    <a:pt x="17430" y="13115"/>
                  </a:cubicBezTo>
                  <a:cubicBezTo>
                    <a:pt x="16583" y="14050"/>
                    <a:pt x="15424" y="14748"/>
                    <a:pt x="14148" y="15105"/>
                  </a:cubicBezTo>
                  <a:cubicBezTo>
                    <a:pt x="12769" y="15180"/>
                    <a:pt x="11354" y="15249"/>
                    <a:pt x="9967" y="15249"/>
                  </a:cubicBezTo>
                  <a:cubicBezTo>
                    <a:pt x="8490" y="15249"/>
                    <a:pt x="7194" y="15170"/>
                    <a:pt x="6005" y="15005"/>
                  </a:cubicBezTo>
                  <a:cubicBezTo>
                    <a:pt x="4889" y="14850"/>
                    <a:pt x="3773" y="14607"/>
                    <a:pt x="2692" y="14372"/>
                  </a:cubicBezTo>
                  <a:cubicBezTo>
                    <a:pt x="2538" y="14338"/>
                    <a:pt x="2381" y="14303"/>
                    <a:pt x="2223" y="14269"/>
                  </a:cubicBezTo>
                  <a:lnTo>
                    <a:pt x="2223" y="14269"/>
                  </a:lnTo>
                  <a:cubicBezTo>
                    <a:pt x="2321" y="14491"/>
                    <a:pt x="2417" y="14711"/>
                    <a:pt x="2514" y="14932"/>
                  </a:cubicBezTo>
                  <a:lnTo>
                    <a:pt x="2620" y="14954"/>
                  </a:lnTo>
                  <a:cubicBezTo>
                    <a:pt x="3706" y="15192"/>
                    <a:pt x="4830" y="15437"/>
                    <a:pt x="5959" y="15593"/>
                  </a:cubicBezTo>
                  <a:cubicBezTo>
                    <a:pt x="7163" y="15760"/>
                    <a:pt x="8474" y="15841"/>
                    <a:pt x="9967" y="15841"/>
                  </a:cubicBezTo>
                  <a:cubicBezTo>
                    <a:pt x="11389" y="15841"/>
                    <a:pt x="12838" y="15768"/>
                    <a:pt x="14249" y="15692"/>
                  </a:cubicBezTo>
                  <a:lnTo>
                    <a:pt x="14278" y="15844"/>
                  </a:lnTo>
                  <a:lnTo>
                    <a:pt x="14540" y="15751"/>
                  </a:lnTo>
                  <a:lnTo>
                    <a:pt x="14555" y="15825"/>
                  </a:lnTo>
                  <a:cubicBezTo>
                    <a:pt x="14710" y="15768"/>
                    <a:pt x="14857" y="15709"/>
                    <a:pt x="14998" y="15652"/>
                  </a:cubicBezTo>
                  <a:cubicBezTo>
                    <a:pt x="16365" y="15579"/>
                    <a:pt x="17763" y="15509"/>
                    <a:pt x="19134" y="15509"/>
                  </a:cubicBezTo>
                  <a:cubicBezTo>
                    <a:pt x="20856" y="15509"/>
                    <a:pt x="22347" y="15621"/>
                    <a:pt x="23695" y="15848"/>
                  </a:cubicBezTo>
                  <a:cubicBezTo>
                    <a:pt x="26093" y="16252"/>
                    <a:pt x="27946" y="17036"/>
                    <a:pt x="29200" y="18174"/>
                  </a:cubicBezTo>
                  <a:cubicBezTo>
                    <a:pt x="30409" y="19271"/>
                    <a:pt x="31263" y="21103"/>
                    <a:pt x="30451" y="22726"/>
                  </a:cubicBezTo>
                  <a:cubicBezTo>
                    <a:pt x="29655" y="24316"/>
                    <a:pt x="27577" y="25230"/>
                    <a:pt x="25858" y="25849"/>
                  </a:cubicBezTo>
                  <a:cubicBezTo>
                    <a:pt x="22294" y="27129"/>
                    <a:pt x="19094" y="27753"/>
                    <a:pt x="16074" y="27756"/>
                  </a:cubicBezTo>
                  <a:lnTo>
                    <a:pt x="16055" y="28050"/>
                  </a:lnTo>
                  <a:lnTo>
                    <a:pt x="16055" y="27756"/>
                  </a:lnTo>
                  <a:cubicBezTo>
                    <a:pt x="12755" y="27756"/>
                    <a:pt x="9707" y="26971"/>
                    <a:pt x="7377" y="25535"/>
                  </a:cubicBezTo>
                  <a:lnTo>
                    <a:pt x="7377" y="25535"/>
                  </a:lnTo>
                  <a:cubicBezTo>
                    <a:pt x="7529" y="25838"/>
                    <a:pt x="7682" y="26141"/>
                    <a:pt x="7837" y="26443"/>
                  </a:cubicBezTo>
                  <a:cubicBezTo>
                    <a:pt x="10128" y="27677"/>
                    <a:pt x="12987" y="28346"/>
                    <a:pt x="16055" y="28346"/>
                  </a:cubicBezTo>
                  <a:lnTo>
                    <a:pt x="16074" y="28346"/>
                  </a:lnTo>
                  <a:cubicBezTo>
                    <a:pt x="19134" y="28344"/>
                    <a:pt x="22371" y="27713"/>
                    <a:pt x="25972" y="26419"/>
                  </a:cubicBezTo>
                  <a:cubicBezTo>
                    <a:pt x="27768" y="25773"/>
                    <a:pt x="29943" y="24807"/>
                    <a:pt x="30821" y="23053"/>
                  </a:cubicBezTo>
                  <a:cubicBezTo>
                    <a:pt x="31670" y="21358"/>
                    <a:pt x="31119" y="19200"/>
                    <a:pt x="29451" y="17686"/>
                  </a:cubicBezTo>
                  <a:cubicBezTo>
                    <a:pt x="28136" y="16494"/>
                    <a:pt x="26218" y="15678"/>
                    <a:pt x="23751" y="15262"/>
                  </a:cubicBezTo>
                  <a:cubicBezTo>
                    <a:pt x="23181" y="15166"/>
                    <a:pt x="22585" y="15090"/>
                    <a:pt x="21960" y="15036"/>
                  </a:cubicBezTo>
                  <a:cubicBezTo>
                    <a:pt x="21625" y="14912"/>
                    <a:pt x="21278" y="14711"/>
                    <a:pt x="21221" y="14389"/>
                  </a:cubicBezTo>
                  <a:cubicBezTo>
                    <a:pt x="21187" y="14198"/>
                    <a:pt x="21268" y="14020"/>
                    <a:pt x="21408" y="13876"/>
                  </a:cubicBezTo>
                  <a:cubicBezTo>
                    <a:pt x="22075" y="13790"/>
                    <a:pt x="22747" y="13740"/>
                    <a:pt x="23420" y="13740"/>
                  </a:cubicBezTo>
                  <a:cubicBezTo>
                    <a:pt x="23881" y="13740"/>
                    <a:pt x="24342" y="13763"/>
                    <a:pt x="24802" y="13814"/>
                  </a:cubicBezTo>
                  <a:cubicBezTo>
                    <a:pt x="26967" y="14054"/>
                    <a:pt x="29002" y="14879"/>
                    <a:pt x="30969" y="15678"/>
                  </a:cubicBezTo>
                  <a:cubicBezTo>
                    <a:pt x="33040" y="16517"/>
                    <a:pt x="35180" y="17386"/>
                    <a:pt x="37493" y="17588"/>
                  </a:cubicBezTo>
                  <a:cubicBezTo>
                    <a:pt x="37841" y="17618"/>
                    <a:pt x="38194" y="17633"/>
                    <a:pt x="38550" y="17633"/>
                  </a:cubicBezTo>
                  <a:cubicBezTo>
                    <a:pt x="41324" y="17633"/>
                    <a:pt x="44364" y="16715"/>
                    <a:pt x="47807" y="14845"/>
                  </a:cubicBezTo>
                  <a:cubicBezTo>
                    <a:pt x="48714" y="14351"/>
                    <a:pt x="49617" y="13820"/>
                    <a:pt x="50490" y="13308"/>
                  </a:cubicBezTo>
                  <a:cubicBezTo>
                    <a:pt x="52557" y="12091"/>
                    <a:pt x="54693" y="10834"/>
                    <a:pt x="57040" y="10000"/>
                  </a:cubicBezTo>
                  <a:cubicBezTo>
                    <a:pt x="59336" y="9183"/>
                    <a:pt x="61843" y="8779"/>
                    <a:pt x="64331" y="8779"/>
                  </a:cubicBezTo>
                  <a:cubicBezTo>
                    <a:pt x="66051" y="8779"/>
                    <a:pt x="67762" y="8972"/>
                    <a:pt x="69389" y="9356"/>
                  </a:cubicBezTo>
                  <a:cubicBezTo>
                    <a:pt x="70601" y="9913"/>
                    <a:pt x="71866" y="10347"/>
                    <a:pt x="73163" y="10650"/>
                  </a:cubicBezTo>
                  <a:cubicBezTo>
                    <a:pt x="74407" y="11305"/>
                    <a:pt x="75925" y="11480"/>
                    <a:pt x="77087" y="11497"/>
                  </a:cubicBezTo>
                  <a:cubicBezTo>
                    <a:pt x="77169" y="11498"/>
                    <a:pt x="77250" y="11498"/>
                    <a:pt x="77333" y="11498"/>
                  </a:cubicBezTo>
                  <a:cubicBezTo>
                    <a:pt x="77742" y="11498"/>
                    <a:pt x="78151" y="11483"/>
                    <a:pt x="78559" y="11464"/>
                  </a:cubicBezTo>
                  <a:cubicBezTo>
                    <a:pt x="78775" y="11565"/>
                    <a:pt x="78960" y="11748"/>
                    <a:pt x="78951" y="11964"/>
                  </a:cubicBezTo>
                  <a:cubicBezTo>
                    <a:pt x="78943" y="12139"/>
                    <a:pt x="78815" y="12282"/>
                    <a:pt x="78672" y="12406"/>
                  </a:cubicBezTo>
                  <a:cubicBezTo>
                    <a:pt x="77970" y="12780"/>
                    <a:pt x="77242" y="13124"/>
                    <a:pt x="76480" y="13362"/>
                  </a:cubicBezTo>
                  <a:cubicBezTo>
                    <a:pt x="75448" y="13686"/>
                    <a:pt x="74367" y="13815"/>
                    <a:pt x="73274" y="13815"/>
                  </a:cubicBezTo>
                  <a:cubicBezTo>
                    <a:pt x="70825" y="13815"/>
                    <a:pt x="68318" y="13168"/>
                    <a:pt x="66172" y="12615"/>
                  </a:cubicBezTo>
                  <a:cubicBezTo>
                    <a:pt x="65305" y="12392"/>
                    <a:pt x="64323" y="12138"/>
                    <a:pt x="63323" y="12118"/>
                  </a:cubicBezTo>
                  <a:cubicBezTo>
                    <a:pt x="63291" y="12117"/>
                    <a:pt x="63258" y="12117"/>
                    <a:pt x="63223" y="12117"/>
                  </a:cubicBezTo>
                  <a:cubicBezTo>
                    <a:pt x="62552" y="12117"/>
                    <a:pt x="61402" y="12229"/>
                    <a:pt x="60554" y="12933"/>
                  </a:cubicBezTo>
                  <a:cubicBezTo>
                    <a:pt x="60011" y="13384"/>
                    <a:pt x="59695" y="14056"/>
                    <a:pt x="59686" y="14776"/>
                  </a:cubicBezTo>
                  <a:lnTo>
                    <a:pt x="59686" y="14790"/>
                  </a:lnTo>
                  <a:cubicBezTo>
                    <a:pt x="59681" y="15400"/>
                    <a:pt x="59161" y="15895"/>
                    <a:pt x="58512" y="15895"/>
                  </a:cubicBezTo>
                  <a:cubicBezTo>
                    <a:pt x="58460" y="15895"/>
                    <a:pt x="58408" y="15892"/>
                    <a:pt x="58354" y="15886"/>
                  </a:cubicBezTo>
                  <a:cubicBezTo>
                    <a:pt x="57846" y="15824"/>
                    <a:pt x="57332" y="15779"/>
                    <a:pt x="56815" y="15757"/>
                  </a:cubicBezTo>
                  <a:cubicBezTo>
                    <a:pt x="56550" y="15746"/>
                    <a:pt x="56286" y="15740"/>
                    <a:pt x="56022" y="15740"/>
                  </a:cubicBezTo>
                  <a:cubicBezTo>
                    <a:pt x="51735" y="15740"/>
                    <a:pt x="47626" y="17204"/>
                    <a:pt x="44530" y="18483"/>
                  </a:cubicBezTo>
                  <a:cubicBezTo>
                    <a:pt x="42943" y="19140"/>
                    <a:pt x="41307" y="19887"/>
                    <a:pt x="40276" y="21169"/>
                  </a:cubicBezTo>
                  <a:cubicBezTo>
                    <a:pt x="40203" y="21259"/>
                    <a:pt x="40137" y="21353"/>
                    <a:pt x="40073" y="21448"/>
                  </a:cubicBezTo>
                  <a:cubicBezTo>
                    <a:pt x="39403" y="21853"/>
                    <a:pt x="38702" y="22206"/>
                    <a:pt x="37979" y="22507"/>
                  </a:cubicBezTo>
                  <a:cubicBezTo>
                    <a:pt x="37943" y="22502"/>
                    <a:pt x="37908" y="22497"/>
                    <a:pt x="37872" y="22496"/>
                  </a:cubicBezTo>
                  <a:cubicBezTo>
                    <a:pt x="37829" y="22493"/>
                    <a:pt x="37786" y="22492"/>
                    <a:pt x="37744" y="22492"/>
                  </a:cubicBezTo>
                  <a:cubicBezTo>
                    <a:pt x="36687" y="22492"/>
                    <a:pt x="35831" y="23237"/>
                    <a:pt x="35130" y="23969"/>
                  </a:cubicBezTo>
                  <a:lnTo>
                    <a:pt x="34832" y="24281"/>
                  </a:lnTo>
                  <a:cubicBezTo>
                    <a:pt x="33787" y="25372"/>
                    <a:pt x="32709" y="26499"/>
                    <a:pt x="31460" y="27445"/>
                  </a:cubicBezTo>
                  <a:cubicBezTo>
                    <a:pt x="29913" y="28614"/>
                    <a:pt x="28311" y="29335"/>
                    <a:pt x="26695" y="29592"/>
                  </a:cubicBezTo>
                  <a:cubicBezTo>
                    <a:pt x="26120" y="29684"/>
                    <a:pt x="25529" y="29717"/>
                    <a:pt x="24933" y="29717"/>
                  </a:cubicBezTo>
                  <a:cubicBezTo>
                    <a:pt x="24069" y="29717"/>
                    <a:pt x="23192" y="29646"/>
                    <a:pt x="22333" y="29577"/>
                  </a:cubicBezTo>
                  <a:cubicBezTo>
                    <a:pt x="21484" y="29508"/>
                    <a:pt x="20622" y="29439"/>
                    <a:pt x="19772" y="29439"/>
                  </a:cubicBezTo>
                  <a:cubicBezTo>
                    <a:pt x="18618" y="29439"/>
                    <a:pt x="17485" y="29567"/>
                    <a:pt x="16430" y="29999"/>
                  </a:cubicBezTo>
                  <a:cubicBezTo>
                    <a:pt x="15702" y="30298"/>
                    <a:pt x="15055" y="30727"/>
                    <a:pt x="14431" y="31143"/>
                  </a:cubicBezTo>
                  <a:cubicBezTo>
                    <a:pt x="13583" y="31707"/>
                    <a:pt x="12783" y="32239"/>
                    <a:pt x="11793" y="32473"/>
                  </a:cubicBezTo>
                  <a:cubicBezTo>
                    <a:pt x="11620" y="32513"/>
                    <a:pt x="11445" y="32544"/>
                    <a:pt x="11267" y="32564"/>
                  </a:cubicBezTo>
                  <a:cubicBezTo>
                    <a:pt x="11380" y="32745"/>
                    <a:pt x="11495" y="32928"/>
                    <a:pt x="11609" y="33109"/>
                  </a:cubicBezTo>
                  <a:cubicBezTo>
                    <a:pt x="11698" y="33094"/>
                    <a:pt x="11786" y="33075"/>
                    <a:pt x="11872" y="33055"/>
                  </a:cubicBezTo>
                  <a:cubicBezTo>
                    <a:pt x="12924" y="32806"/>
                    <a:pt x="13792" y="32230"/>
                    <a:pt x="14630" y="31673"/>
                  </a:cubicBezTo>
                  <a:cubicBezTo>
                    <a:pt x="15239" y="31267"/>
                    <a:pt x="15868" y="30847"/>
                    <a:pt x="16561" y="30564"/>
                  </a:cubicBezTo>
                  <a:cubicBezTo>
                    <a:pt x="17566" y="30151"/>
                    <a:pt x="18633" y="30027"/>
                    <a:pt x="19747" y="30027"/>
                  </a:cubicBezTo>
                  <a:cubicBezTo>
                    <a:pt x="20576" y="30027"/>
                    <a:pt x="21431" y="30096"/>
                    <a:pt x="22306" y="30166"/>
                  </a:cubicBezTo>
                  <a:cubicBezTo>
                    <a:pt x="23172" y="30236"/>
                    <a:pt x="24055" y="30308"/>
                    <a:pt x="24931" y="30308"/>
                  </a:cubicBezTo>
                  <a:cubicBezTo>
                    <a:pt x="25543" y="30308"/>
                    <a:pt x="26152" y="30273"/>
                    <a:pt x="26748" y="30179"/>
                  </a:cubicBezTo>
                  <a:cubicBezTo>
                    <a:pt x="28423" y="29912"/>
                    <a:pt x="30082" y="29166"/>
                    <a:pt x="31680" y="27957"/>
                  </a:cubicBezTo>
                  <a:cubicBezTo>
                    <a:pt x="32957" y="26991"/>
                    <a:pt x="34050" y="25849"/>
                    <a:pt x="35107" y="24745"/>
                  </a:cubicBezTo>
                  <a:lnTo>
                    <a:pt x="35404" y="24435"/>
                  </a:lnTo>
                  <a:cubicBezTo>
                    <a:pt x="36067" y="23745"/>
                    <a:pt x="36804" y="23109"/>
                    <a:pt x="37702" y="23086"/>
                  </a:cubicBezTo>
                  <a:cubicBezTo>
                    <a:pt x="38192" y="23205"/>
                    <a:pt x="38654" y="23414"/>
                    <a:pt x="39065" y="23705"/>
                  </a:cubicBezTo>
                  <a:cubicBezTo>
                    <a:pt x="39213" y="23812"/>
                    <a:pt x="39353" y="23925"/>
                    <a:pt x="39488" y="24045"/>
                  </a:cubicBezTo>
                  <a:cubicBezTo>
                    <a:pt x="39561" y="24456"/>
                    <a:pt x="39734" y="24932"/>
                    <a:pt x="40110" y="25363"/>
                  </a:cubicBezTo>
                  <a:cubicBezTo>
                    <a:pt x="40123" y="25397"/>
                    <a:pt x="40134" y="25429"/>
                    <a:pt x="40144" y="25462"/>
                  </a:cubicBezTo>
                  <a:lnTo>
                    <a:pt x="40182" y="25439"/>
                  </a:lnTo>
                  <a:cubicBezTo>
                    <a:pt x="40273" y="25536"/>
                    <a:pt x="40370" y="25627"/>
                    <a:pt x="40476" y="25710"/>
                  </a:cubicBezTo>
                  <a:cubicBezTo>
                    <a:pt x="41205" y="26287"/>
                    <a:pt x="42302" y="26580"/>
                    <a:pt x="43738" y="26583"/>
                  </a:cubicBezTo>
                  <a:lnTo>
                    <a:pt x="43759" y="26583"/>
                  </a:lnTo>
                  <a:cubicBezTo>
                    <a:pt x="46380" y="26583"/>
                    <a:pt x="48886" y="25801"/>
                    <a:pt x="51307" y="25044"/>
                  </a:cubicBezTo>
                  <a:cubicBezTo>
                    <a:pt x="52982" y="24522"/>
                    <a:pt x="54713" y="23982"/>
                    <a:pt x="56473" y="23702"/>
                  </a:cubicBezTo>
                  <a:cubicBezTo>
                    <a:pt x="58060" y="23451"/>
                    <a:pt x="59724" y="23401"/>
                    <a:pt x="61334" y="23353"/>
                  </a:cubicBezTo>
                  <a:cubicBezTo>
                    <a:pt x="63779" y="23282"/>
                    <a:pt x="66307" y="23208"/>
                    <a:pt x="68607" y="22417"/>
                  </a:cubicBezTo>
                  <a:cubicBezTo>
                    <a:pt x="69646" y="22061"/>
                    <a:pt x="70208" y="21579"/>
                    <a:pt x="70327" y="20946"/>
                  </a:cubicBezTo>
                  <a:cubicBezTo>
                    <a:pt x="70454" y="20274"/>
                    <a:pt x="70059" y="19615"/>
                    <a:pt x="69187" y="19041"/>
                  </a:cubicBezTo>
                  <a:cubicBezTo>
                    <a:pt x="67848" y="18158"/>
                    <a:pt x="66159" y="17694"/>
                    <a:pt x="64669" y="17285"/>
                  </a:cubicBezTo>
                  <a:cubicBezTo>
                    <a:pt x="63353" y="16924"/>
                    <a:pt x="62014" y="16559"/>
                    <a:pt x="60650" y="16273"/>
                  </a:cubicBezTo>
                  <a:lnTo>
                    <a:pt x="60727" y="16116"/>
                  </a:lnTo>
                  <a:cubicBezTo>
                    <a:pt x="60336" y="15766"/>
                    <a:pt x="60124" y="15294"/>
                    <a:pt x="60130" y="14786"/>
                  </a:cubicBezTo>
                  <a:cubicBezTo>
                    <a:pt x="60136" y="14271"/>
                    <a:pt x="60376" y="13779"/>
                    <a:pt x="60789" y="13437"/>
                  </a:cubicBezTo>
                  <a:cubicBezTo>
                    <a:pt x="61345" y="12974"/>
                    <a:pt x="62213" y="12709"/>
                    <a:pt x="63187" y="12709"/>
                  </a:cubicBezTo>
                  <a:cubicBezTo>
                    <a:pt x="63230" y="12709"/>
                    <a:pt x="63274" y="12709"/>
                    <a:pt x="63317" y="12711"/>
                  </a:cubicBezTo>
                  <a:cubicBezTo>
                    <a:pt x="64277" y="12729"/>
                    <a:pt x="65240" y="12978"/>
                    <a:pt x="66088" y="13197"/>
                  </a:cubicBezTo>
                  <a:cubicBezTo>
                    <a:pt x="68254" y="13755"/>
                    <a:pt x="70785" y="14408"/>
                    <a:pt x="73273" y="14408"/>
                  </a:cubicBezTo>
                  <a:cubicBezTo>
                    <a:pt x="74398" y="14408"/>
                    <a:pt x="75513" y="14275"/>
                    <a:pt x="76583" y="13940"/>
                  </a:cubicBezTo>
                  <a:cubicBezTo>
                    <a:pt x="77793" y="13559"/>
                    <a:pt x="78898" y="12935"/>
                    <a:pt x="79968" y="12331"/>
                  </a:cubicBezTo>
                  <a:cubicBezTo>
                    <a:pt x="80590" y="11980"/>
                    <a:pt x="81199" y="11639"/>
                    <a:pt x="81818" y="11344"/>
                  </a:cubicBezTo>
                  <a:cubicBezTo>
                    <a:pt x="81936" y="11347"/>
                    <a:pt x="82055" y="11345"/>
                    <a:pt x="82173" y="11351"/>
                  </a:cubicBezTo>
                  <a:lnTo>
                    <a:pt x="82176" y="11181"/>
                  </a:lnTo>
                  <a:cubicBezTo>
                    <a:pt x="83007" y="10816"/>
                    <a:pt x="83863" y="10546"/>
                    <a:pt x="84806" y="10475"/>
                  </a:cubicBezTo>
                  <a:cubicBezTo>
                    <a:pt x="84972" y="10463"/>
                    <a:pt x="85137" y="10457"/>
                    <a:pt x="85301" y="10457"/>
                  </a:cubicBezTo>
                  <a:cubicBezTo>
                    <a:pt x="86575" y="10457"/>
                    <a:pt x="87806" y="10817"/>
                    <a:pt x="88931" y="11280"/>
                  </a:cubicBezTo>
                  <a:cubicBezTo>
                    <a:pt x="88939" y="11077"/>
                    <a:pt x="88944" y="10873"/>
                    <a:pt x="88945" y="10669"/>
                  </a:cubicBezTo>
                  <a:cubicBezTo>
                    <a:pt x="87816" y="10214"/>
                    <a:pt x="86582" y="9866"/>
                    <a:pt x="85298" y="9866"/>
                  </a:cubicBezTo>
                  <a:cubicBezTo>
                    <a:pt x="85126" y="9866"/>
                    <a:pt x="84954" y="9872"/>
                    <a:pt x="84781" y="9885"/>
                  </a:cubicBezTo>
                  <a:cubicBezTo>
                    <a:pt x="83690" y="9967"/>
                    <a:pt x="82693" y="10310"/>
                    <a:pt x="81747" y="10752"/>
                  </a:cubicBezTo>
                  <a:cubicBezTo>
                    <a:pt x="81664" y="10751"/>
                    <a:pt x="81582" y="10751"/>
                    <a:pt x="81500" y="10751"/>
                  </a:cubicBezTo>
                  <a:cubicBezTo>
                    <a:pt x="80802" y="10751"/>
                    <a:pt x="80105" y="10789"/>
                    <a:pt x="79425" y="10828"/>
                  </a:cubicBezTo>
                  <a:cubicBezTo>
                    <a:pt x="78738" y="10868"/>
                    <a:pt x="78030" y="10909"/>
                    <a:pt x="77331" y="10909"/>
                  </a:cubicBezTo>
                  <a:cubicBezTo>
                    <a:pt x="77251" y="10909"/>
                    <a:pt x="77171" y="10908"/>
                    <a:pt x="77092" y="10907"/>
                  </a:cubicBezTo>
                  <a:cubicBezTo>
                    <a:pt x="76039" y="10892"/>
                    <a:pt x="74685" y="10746"/>
                    <a:pt x="73547" y="10217"/>
                  </a:cubicBezTo>
                  <a:cubicBezTo>
                    <a:pt x="72731" y="9577"/>
                    <a:pt x="72143" y="8707"/>
                    <a:pt x="71595" y="7853"/>
                  </a:cubicBezTo>
                  <a:cubicBezTo>
                    <a:pt x="71585" y="7777"/>
                    <a:pt x="71582" y="7701"/>
                    <a:pt x="71582" y="7625"/>
                  </a:cubicBezTo>
                  <a:cubicBezTo>
                    <a:pt x="71588" y="7063"/>
                    <a:pt x="71825" y="6577"/>
                    <a:pt x="72268" y="6221"/>
                  </a:cubicBezTo>
                  <a:cubicBezTo>
                    <a:pt x="72567" y="5981"/>
                    <a:pt x="72932" y="5811"/>
                    <a:pt x="73318" y="5630"/>
                  </a:cubicBezTo>
                  <a:cubicBezTo>
                    <a:pt x="73637" y="5483"/>
                    <a:pt x="73965" y="5329"/>
                    <a:pt x="74257" y="5131"/>
                  </a:cubicBezTo>
                  <a:cubicBezTo>
                    <a:pt x="74796" y="4768"/>
                    <a:pt x="75175" y="4285"/>
                    <a:pt x="75544" y="3817"/>
                  </a:cubicBezTo>
                  <a:cubicBezTo>
                    <a:pt x="75768" y="3532"/>
                    <a:pt x="75979" y="3263"/>
                    <a:pt x="76226" y="3017"/>
                  </a:cubicBezTo>
                  <a:cubicBezTo>
                    <a:pt x="77078" y="2165"/>
                    <a:pt x="78392" y="1543"/>
                    <a:pt x="80244" y="1114"/>
                  </a:cubicBezTo>
                  <a:cubicBezTo>
                    <a:pt x="81756" y="766"/>
                    <a:pt x="83302" y="591"/>
                    <a:pt x="84850" y="591"/>
                  </a:cubicBezTo>
                  <a:cubicBezTo>
                    <a:pt x="85614" y="591"/>
                    <a:pt x="86380" y="634"/>
                    <a:pt x="87142" y="719"/>
                  </a:cubicBezTo>
                  <a:cubicBezTo>
                    <a:pt x="87077" y="515"/>
                    <a:pt x="87012" y="311"/>
                    <a:pt x="86945" y="106"/>
                  </a:cubicBezTo>
                  <a:cubicBezTo>
                    <a:pt x="86247" y="36"/>
                    <a:pt x="85547" y="1"/>
                    <a:pt x="8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70"/>
            <p:cNvSpPr/>
            <p:nvPr/>
          </p:nvSpPr>
          <p:spPr>
            <a:xfrm>
              <a:off x="7880950" y="4617048"/>
              <a:ext cx="417110" cy="225447"/>
            </a:xfrm>
            <a:custGeom>
              <a:rect b="b" l="l" r="r" t="t"/>
              <a:pathLst>
                <a:path extrusionOk="0" h="7746" w="14330">
                  <a:moveTo>
                    <a:pt x="9791" y="0"/>
                  </a:moveTo>
                  <a:cubicBezTo>
                    <a:pt x="9636" y="0"/>
                    <a:pt x="9481" y="1"/>
                    <a:pt x="9326" y="2"/>
                  </a:cubicBezTo>
                  <a:cubicBezTo>
                    <a:pt x="9190" y="202"/>
                    <a:pt x="9051" y="400"/>
                    <a:pt x="8912" y="597"/>
                  </a:cubicBezTo>
                  <a:cubicBezTo>
                    <a:pt x="9191" y="594"/>
                    <a:pt x="9468" y="592"/>
                    <a:pt x="9743" y="592"/>
                  </a:cubicBezTo>
                  <a:cubicBezTo>
                    <a:pt x="10402" y="592"/>
                    <a:pt x="11046" y="604"/>
                    <a:pt x="11670" y="652"/>
                  </a:cubicBezTo>
                  <a:cubicBezTo>
                    <a:pt x="11717" y="767"/>
                    <a:pt x="11726" y="892"/>
                    <a:pt x="11697" y="1010"/>
                  </a:cubicBezTo>
                  <a:cubicBezTo>
                    <a:pt x="11628" y="1272"/>
                    <a:pt x="11416" y="1479"/>
                    <a:pt x="11210" y="1672"/>
                  </a:cubicBezTo>
                  <a:cubicBezTo>
                    <a:pt x="10926" y="1939"/>
                    <a:pt x="10638" y="2200"/>
                    <a:pt x="10345" y="2457"/>
                  </a:cubicBezTo>
                  <a:cubicBezTo>
                    <a:pt x="9165" y="2988"/>
                    <a:pt x="8014" y="3572"/>
                    <a:pt x="6876" y="4148"/>
                  </a:cubicBezTo>
                  <a:cubicBezTo>
                    <a:pt x="6086" y="4547"/>
                    <a:pt x="5291" y="4950"/>
                    <a:pt x="4484" y="5337"/>
                  </a:cubicBezTo>
                  <a:cubicBezTo>
                    <a:pt x="3911" y="5775"/>
                    <a:pt x="3309" y="6174"/>
                    <a:pt x="2682" y="6529"/>
                  </a:cubicBezTo>
                  <a:cubicBezTo>
                    <a:pt x="1825" y="7013"/>
                    <a:pt x="925" y="7405"/>
                    <a:pt x="1" y="7745"/>
                  </a:cubicBezTo>
                  <a:cubicBezTo>
                    <a:pt x="2469" y="7012"/>
                    <a:pt x="4778" y="5843"/>
                    <a:pt x="7034" y="4700"/>
                  </a:cubicBezTo>
                  <a:cubicBezTo>
                    <a:pt x="7912" y="4256"/>
                    <a:pt x="8800" y="3809"/>
                    <a:pt x="9701" y="3385"/>
                  </a:cubicBezTo>
                  <a:cubicBezTo>
                    <a:pt x="11190" y="2381"/>
                    <a:pt x="12782" y="1510"/>
                    <a:pt x="14330" y="586"/>
                  </a:cubicBezTo>
                  <a:cubicBezTo>
                    <a:pt x="12929" y="81"/>
                    <a:pt x="11362" y="0"/>
                    <a:pt x="9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70"/>
            <p:cNvSpPr/>
            <p:nvPr/>
          </p:nvSpPr>
          <p:spPr>
            <a:xfrm>
              <a:off x="6006715" y="4747785"/>
              <a:ext cx="437049" cy="165637"/>
            </a:xfrm>
            <a:custGeom>
              <a:rect b="b" l="l" r="r" t="t"/>
              <a:pathLst>
                <a:path extrusionOk="0" h="5691" w="15015">
                  <a:moveTo>
                    <a:pt x="0" y="1"/>
                  </a:moveTo>
                  <a:cubicBezTo>
                    <a:pt x="87" y="202"/>
                    <a:pt x="174" y="403"/>
                    <a:pt x="262" y="605"/>
                  </a:cubicBezTo>
                  <a:cubicBezTo>
                    <a:pt x="2067" y="696"/>
                    <a:pt x="3850" y="1034"/>
                    <a:pt x="5564" y="1611"/>
                  </a:cubicBezTo>
                  <a:cubicBezTo>
                    <a:pt x="5774" y="1961"/>
                    <a:pt x="5863" y="2387"/>
                    <a:pt x="5829" y="2789"/>
                  </a:cubicBezTo>
                  <a:cubicBezTo>
                    <a:pt x="5799" y="3130"/>
                    <a:pt x="5702" y="3458"/>
                    <a:pt x="5570" y="3777"/>
                  </a:cubicBezTo>
                  <a:cubicBezTo>
                    <a:pt x="5059" y="4168"/>
                    <a:pt x="4451" y="4509"/>
                    <a:pt x="3760" y="4767"/>
                  </a:cubicBezTo>
                  <a:cubicBezTo>
                    <a:pt x="3322" y="4928"/>
                    <a:pt x="2875" y="5060"/>
                    <a:pt x="2418" y="5159"/>
                  </a:cubicBezTo>
                  <a:cubicBezTo>
                    <a:pt x="2517" y="5337"/>
                    <a:pt x="2616" y="5514"/>
                    <a:pt x="2720" y="5690"/>
                  </a:cubicBezTo>
                  <a:cubicBezTo>
                    <a:pt x="3113" y="5594"/>
                    <a:pt x="3500" y="5476"/>
                    <a:pt x="3881" y="5336"/>
                  </a:cubicBezTo>
                  <a:cubicBezTo>
                    <a:pt x="5178" y="4853"/>
                    <a:pt x="6208" y="4114"/>
                    <a:pt x="6855" y="3230"/>
                  </a:cubicBezTo>
                  <a:cubicBezTo>
                    <a:pt x="7564" y="2644"/>
                    <a:pt x="8284" y="2066"/>
                    <a:pt x="9015" y="1501"/>
                  </a:cubicBezTo>
                  <a:cubicBezTo>
                    <a:pt x="9859" y="1195"/>
                    <a:pt x="10820" y="1069"/>
                    <a:pt x="11798" y="1069"/>
                  </a:cubicBezTo>
                  <a:cubicBezTo>
                    <a:pt x="12895" y="1069"/>
                    <a:pt x="14014" y="1228"/>
                    <a:pt x="15015" y="1472"/>
                  </a:cubicBezTo>
                  <a:cubicBezTo>
                    <a:pt x="14742" y="1216"/>
                    <a:pt x="14475" y="959"/>
                    <a:pt x="14211" y="699"/>
                  </a:cubicBezTo>
                  <a:cubicBezTo>
                    <a:pt x="13425" y="554"/>
                    <a:pt x="12606" y="470"/>
                    <a:pt x="11802" y="470"/>
                  </a:cubicBezTo>
                  <a:cubicBezTo>
                    <a:pt x="11264" y="470"/>
                    <a:pt x="10731" y="508"/>
                    <a:pt x="10219" y="591"/>
                  </a:cubicBezTo>
                  <a:cubicBezTo>
                    <a:pt x="10318" y="516"/>
                    <a:pt x="10414" y="441"/>
                    <a:pt x="10513" y="368"/>
                  </a:cubicBezTo>
                  <a:lnTo>
                    <a:pt x="10513" y="368"/>
                  </a:lnTo>
                  <a:cubicBezTo>
                    <a:pt x="9146" y="844"/>
                    <a:pt x="7682" y="1085"/>
                    <a:pt x="6215" y="1085"/>
                  </a:cubicBezTo>
                  <a:cubicBezTo>
                    <a:pt x="6074" y="1085"/>
                    <a:pt x="5933" y="1083"/>
                    <a:pt x="5792" y="1078"/>
                  </a:cubicBezTo>
                  <a:cubicBezTo>
                    <a:pt x="3925" y="436"/>
                    <a:pt x="1974" y="7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70"/>
            <p:cNvSpPr/>
            <p:nvPr/>
          </p:nvSpPr>
          <p:spPr>
            <a:xfrm>
              <a:off x="6420379" y="4490299"/>
              <a:ext cx="1732100" cy="445918"/>
            </a:xfrm>
            <a:custGeom>
              <a:rect b="b" l="l" r="r" t="t"/>
              <a:pathLst>
                <a:path extrusionOk="0" h="15321" w="59507">
                  <a:moveTo>
                    <a:pt x="44448" y="1"/>
                  </a:moveTo>
                  <a:cubicBezTo>
                    <a:pt x="44104" y="1"/>
                    <a:pt x="43771" y="32"/>
                    <a:pt x="43447" y="95"/>
                  </a:cubicBezTo>
                  <a:cubicBezTo>
                    <a:pt x="40167" y="735"/>
                    <a:pt x="39091" y="4148"/>
                    <a:pt x="38781" y="5586"/>
                  </a:cubicBezTo>
                  <a:cubicBezTo>
                    <a:pt x="38682" y="6048"/>
                    <a:pt x="38597" y="6521"/>
                    <a:pt x="38516" y="6980"/>
                  </a:cubicBezTo>
                  <a:cubicBezTo>
                    <a:pt x="38187" y="8837"/>
                    <a:pt x="37876" y="10591"/>
                    <a:pt x="36592" y="11972"/>
                  </a:cubicBezTo>
                  <a:cubicBezTo>
                    <a:pt x="36495" y="12079"/>
                    <a:pt x="36389" y="12179"/>
                    <a:pt x="36279" y="12280"/>
                  </a:cubicBezTo>
                  <a:cubicBezTo>
                    <a:pt x="35380" y="12879"/>
                    <a:pt x="34409" y="13385"/>
                    <a:pt x="33403" y="13831"/>
                  </a:cubicBezTo>
                  <a:cubicBezTo>
                    <a:pt x="32488" y="14110"/>
                    <a:pt x="31473" y="14277"/>
                    <a:pt x="30395" y="14316"/>
                  </a:cubicBezTo>
                  <a:cubicBezTo>
                    <a:pt x="30352" y="14297"/>
                    <a:pt x="30309" y="14280"/>
                    <a:pt x="30267" y="14258"/>
                  </a:cubicBezTo>
                  <a:lnTo>
                    <a:pt x="30248" y="14320"/>
                  </a:lnTo>
                  <a:cubicBezTo>
                    <a:pt x="30114" y="14324"/>
                    <a:pt x="29980" y="14326"/>
                    <a:pt x="29845" y="14326"/>
                  </a:cubicBezTo>
                  <a:cubicBezTo>
                    <a:pt x="29724" y="14326"/>
                    <a:pt x="29603" y="14324"/>
                    <a:pt x="29480" y="14320"/>
                  </a:cubicBezTo>
                  <a:cubicBezTo>
                    <a:pt x="27490" y="14262"/>
                    <a:pt x="25513" y="13831"/>
                    <a:pt x="23601" y="13415"/>
                  </a:cubicBezTo>
                  <a:cubicBezTo>
                    <a:pt x="21771" y="13015"/>
                    <a:pt x="19878" y="12604"/>
                    <a:pt x="17961" y="12512"/>
                  </a:cubicBezTo>
                  <a:cubicBezTo>
                    <a:pt x="17640" y="12497"/>
                    <a:pt x="17317" y="12490"/>
                    <a:pt x="16994" y="12490"/>
                  </a:cubicBezTo>
                  <a:cubicBezTo>
                    <a:pt x="16143" y="12490"/>
                    <a:pt x="15289" y="12535"/>
                    <a:pt x="14457" y="12579"/>
                  </a:cubicBezTo>
                  <a:cubicBezTo>
                    <a:pt x="13632" y="12623"/>
                    <a:pt x="12792" y="12667"/>
                    <a:pt x="11954" y="12667"/>
                  </a:cubicBezTo>
                  <a:cubicBezTo>
                    <a:pt x="11191" y="12667"/>
                    <a:pt x="10428" y="12630"/>
                    <a:pt x="9679" y="12523"/>
                  </a:cubicBezTo>
                  <a:cubicBezTo>
                    <a:pt x="7901" y="12268"/>
                    <a:pt x="6218" y="11619"/>
                    <a:pt x="4591" y="10990"/>
                  </a:cubicBezTo>
                  <a:cubicBezTo>
                    <a:pt x="3603" y="10610"/>
                    <a:pt x="2583" y="10216"/>
                    <a:pt x="1543" y="9910"/>
                  </a:cubicBezTo>
                  <a:cubicBezTo>
                    <a:pt x="1035" y="9761"/>
                    <a:pt x="521" y="9637"/>
                    <a:pt x="1" y="9543"/>
                  </a:cubicBezTo>
                  <a:lnTo>
                    <a:pt x="1" y="9543"/>
                  </a:lnTo>
                  <a:cubicBezTo>
                    <a:pt x="266" y="9803"/>
                    <a:pt x="533" y="10060"/>
                    <a:pt x="804" y="10314"/>
                  </a:cubicBezTo>
                  <a:cubicBezTo>
                    <a:pt x="1024" y="10368"/>
                    <a:pt x="1239" y="10425"/>
                    <a:pt x="1447" y="10486"/>
                  </a:cubicBezTo>
                  <a:cubicBezTo>
                    <a:pt x="2470" y="10792"/>
                    <a:pt x="3484" y="11184"/>
                    <a:pt x="4465" y="11562"/>
                  </a:cubicBezTo>
                  <a:cubicBezTo>
                    <a:pt x="6113" y="12196"/>
                    <a:pt x="7814" y="12853"/>
                    <a:pt x="9633" y="13113"/>
                  </a:cubicBezTo>
                  <a:cubicBezTo>
                    <a:pt x="10397" y="13222"/>
                    <a:pt x="11172" y="13260"/>
                    <a:pt x="11946" y="13260"/>
                  </a:cubicBezTo>
                  <a:cubicBezTo>
                    <a:pt x="12795" y="13260"/>
                    <a:pt x="13642" y="13215"/>
                    <a:pt x="14475" y="13170"/>
                  </a:cubicBezTo>
                  <a:cubicBezTo>
                    <a:pt x="15304" y="13127"/>
                    <a:pt x="16155" y="13082"/>
                    <a:pt x="17000" y="13082"/>
                  </a:cubicBezTo>
                  <a:cubicBezTo>
                    <a:pt x="17317" y="13082"/>
                    <a:pt x="17632" y="13088"/>
                    <a:pt x="17946" y="13104"/>
                  </a:cubicBezTo>
                  <a:cubicBezTo>
                    <a:pt x="19835" y="13195"/>
                    <a:pt x="21712" y="13604"/>
                    <a:pt x="23528" y="13998"/>
                  </a:cubicBezTo>
                  <a:cubicBezTo>
                    <a:pt x="25456" y="14418"/>
                    <a:pt x="27448" y="14853"/>
                    <a:pt x="29471" y="14912"/>
                  </a:cubicBezTo>
                  <a:cubicBezTo>
                    <a:pt x="29612" y="14916"/>
                    <a:pt x="29751" y="14918"/>
                    <a:pt x="29891" y="14918"/>
                  </a:cubicBezTo>
                  <a:cubicBezTo>
                    <a:pt x="30036" y="14918"/>
                    <a:pt x="30180" y="14915"/>
                    <a:pt x="30324" y="14910"/>
                  </a:cubicBezTo>
                  <a:cubicBezTo>
                    <a:pt x="31001" y="15206"/>
                    <a:pt x="31730" y="15320"/>
                    <a:pt x="32450" y="15320"/>
                  </a:cubicBezTo>
                  <a:cubicBezTo>
                    <a:pt x="33462" y="15320"/>
                    <a:pt x="34453" y="15097"/>
                    <a:pt x="35248" y="14847"/>
                  </a:cubicBezTo>
                  <a:cubicBezTo>
                    <a:pt x="35894" y="14642"/>
                    <a:pt x="36529" y="14395"/>
                    <a:pt x="37142" y="14153"/>
                  </a:cubicBezTo>
                  <a:cubicBezTo>
                    <a:pt x="38069" y="13789"/>
                    <a:pt x="39027" y="13413"/>
                    <a:pt x="40027" y="13196"/>
                  </a:cubicBezTo>
                  <a:cubicBezTo>
                    <a:pt x="41337" y="12912"/>
                    <a:pt x="42727" y="12898"/>
                    <a:pt x="44069" y="12884"/>
                  </a:cubicBezTo>
                  <a:cubicBezTo>
                    <a:pt x="44952" y="12874"/>
                    <a:pt x="45862" y="12867"/>
                    <a:pt x="46752" y="12782"/>
                  </a:cubicBezTo>
                  <a:cubicBezTo>
                    <a:pt x="47935" y="12670"/>
                    <a:pt x="49074" y="12427"/>
                    <a:pt x="50183" y="12097"/>
                  </a:cubicBezTo>
                  <a:cubicBezTo>
                    <a:pt x="51107" y="11758"/>
                    <a:pt x="52006" y="11365"/>
                    <a:pt x="52864" y="10881"/>
                  </a:cubicBezTo>
                  <a:cubicBezTo>
                    <a:pt x="53491" y="10526"/>
                    <a:pt x="54093" y="10128"/>
                    <a:pt x="54666" y="9690"/>
                  </a:cubicBezTo>
                  <a:lnTo>
                    <a:pt x="54666" y="9690"/>
                  </a:lnTo>
                  <a:cubicBezTo>
                    <a:pt x="52162" y="10888"/>
                    <a:pt x="49556" y="11924"/>
                    <a:pt x="46720" y="12192"/>
                  </a:cubicBezTo>
                  <a:cubicBezTo>
                    <a:pt x="45845" y="12275"/>
                    <a:pt x="44939" y="12285"/>
                    <a:pt x="44066" y="12294"/>
                  </a:cubicBezTo>
                  <a:cubicBezTo>
                    <a:pt x="42707" y="12306"/>
                    <a:pt x="41300" y="12322"/>
                    <a:pt x="39956" y="12613"/>
                  </a:cubicBezTo>
                  <a:cubicBezTo>
                    <a:pt x="39046" y="12811"/>
                    <a:pt x="38179" y="13135"/>
                    <a:pt x="37338" y="13461"/>
                  </a:cubicBezTo>
                  <a:cubicBezTo>
                    <a:pt x="37106" y="13404"/>
                    <a:pt x="36896" y="13282"/>
                    <a:pt x="36755" y="13104"/>
                  </a:cubicBezTo>
                  <a:cubicBezTo>
                    <a:pt x="36665" y="12991"/>
                    <a:pt x="36606" y="12857"/>
                    <a:pt x="36580" y="12715"/>
                  </a:cubicBezTo>
                  <a:cubicBezTo>
                    <a:pt x="36680" y="12622"/>
                    <a:pt x="36781" y="12531"/>
                    <a:pt x="36872" y="12432"/>
                  </a:cubicBezTo>
                  <a:cubicBezTo>
                    <a:pt x="38272" y="10924"/>
                    <a:pt x="38615" y="8987"/>
                    <a:pt x="38948" y="7116"/>
                  </a:cubicBezTo>
                  <a:cubicBezTo>
                    <a:pt x="39029" y="6664"/>
                    <a:pt x="39111" y="6196"/>
                    <a:pt x="39208" y="5749"/>
                  </a:cubicBezTo>
                  <a:cubicBezTo>
                    <a:pt x="39495" y="4422"/>
                    <a:pt x="40487" y="1269"/>
                    <a:pt x="43510" y="680"/>
                  </a:cubicBezTo>
                  <a:cubicBezTo>
                    <a:pt x="43813" y="622"/>
                    <a:pt x="44126" y="593"/>
                    <a:pt x="44449" y="593"/>
                  </a:cubicBezTo>
                  <a:cubicBezTo>
                    <a:pt x="45700" y="593"/>
                    <a:pt x="47100" y="1034"/>
                    <a:pt x="48622" y="1911"/>
                  </a:cubicBezTo>
                  <a:cubicBezTo>
                    <a:pt x="49037" y="2151"/>
                    <a:pt x="49452" y="2411"/>
                    <a:pt x="49853" y="2662"/>
                  </a:cubicBezTo>
                  <a:cubicBezTo>
                    <a:pt x="50943" y="3343"/>
                    <a:pt x="52071" y="4049"/>
                    <a:pt x="53368" y="4455"/>
                  </a:cubicBezTo>
                  <a:cubicBezTo>
                    <a:pt x="54763" y="4890"/>
                    <a:pt x="56283" y="4962"/>
                    <a:pt x="57793" y="4962"/>
                  </a:cubicBezTo>
                  <a:cubicBezTo>
                    <a:pt x="58161" y="4962"/>
                    <a:pt x="58529" y="4957"/>
                    <a:pt x="58895" y="4953"/>
                  </a:cubicBezTo>
                  <a:lnTo>
                    <a:pt x="59093" y="4950"/>
                  </a:lnTo>
                  <a:cubicBezTo>
                    <a:pt x="59232" y="4753"/>
                    <a:pt x="59370" y="4555"/>
                    <a:pt x="59506" y="4356"/>
                  </a:cubicBezTo>
                  <a:lnTo>
                    <a:pt x="59506" y="4356"/>
                  </a:lnTo>
                  <a:cubicBezTo>
                    <a:pt x="59301" y="4357"/>
                    <a:pt x="59096" y="4359"/>
                    <a:pt x="58892" y="4362"/>
                  </a:cubicBezTo>
                  <a:cubicBezTo>
                    <a:pt x="58522" y="4366"/>
                    <a:pt x="58150" y="4371"/>
                    <a:pt x="57777" y="4371"/>
                  </a:cubicBezTo>
                  <a:cubicBezTo>
                    <a:pt x="56297" y="4371"/>
                    <a:pt x="54815" y="4301"/>
                    <a:pt x="53471" y="3880"/>
                  </a:cubicBezTo>
                  <a:cubicBezTo>
                    <a:pt x="52218" y="3489"/>
                    <a:pt x="51111" y="2797"/>
                    <a:pt x="50042" y="2126"/>
                  </a:cubicBezTo>
                  <a:cubicBezTo>
                    <a:pt x="49638" y="1874"/>
                    <a:pt x="49220" y="1612"/>
                    <a:pt x="48799" y="1369"/>
                  </a:cubicBezTo>
                  <a:cubicBezTo>
                    <a:pt x="47220" y="459"/>
                    <a:pt x="45761" y="1"/>
                    <a:pt x="4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70"/>
            <p:cNvSpPr/>
            <p:nvPr/>
          </p:nvSpPr>
          <p:spPr>
            <a:xfrm>
              <a:off x="7254109" y="1475237"/>
              <a:ext cx="672179" cy="229260"/>
            </a:xfrm>
            <a:custGeom>
              <a:rect b="b" l="l" r="r" t="t"/>
              <a:pathLst>
                <a:path extrusionOk="0" h="7877" w="23093">
                  <a:moveTo>
                    <a:pt x="12560" y="1"/>
                  </a:moveTo>
                  <a:cubicBezTo>
                    <a:pt x="12410" y="319"/>
                    <a:pt x="12329" y="669"/>
                    <a:pt x="12326" y="1022"/>
                  </a:cubicBezTo>
                  <a:cubicBezTo>
                    <a:pt x="12325" y="1092"/>
                    <a:pt x="12334" y="1160"/>
                    <a:pt x="12338" y="1228"/>
                  </a:cubicBezTo>
                  <a:cubicBezTo>
                    <a:pt x="12170" y="1505"/>
                    <a:pt x="11902" y="1744"/>
                    <a:pt x="11598" y="1905"/>
                  </a:cubicBezTo>
                  <a:cubicBezTo>
                    <a:pt x="11414" y="2004"/>
                    <a:pt x="11218" y="2075"/>
                    <a:pt x="11016" y="2137"/>
                  </a:cubicBezTo>
                  <a:cubicBezTo>
                    <a:pt x="10499" y="2073"/>
                    <a:pt x="9981" y="2025"/>
                    <a:pt x="9456" y="2004"/>
                  </a:cubicBezTo>
                  <a:cubicBezTo>
                    <a:pt x="9191" y="1992"/>
                    <a:pt x="8927" y="1987"/>
                    <a:pt x="8664" y="1987"/>
                  </a:cubicBezTo>
                  <a:cubicBezTo>
                    <a:pt x="5581" y="1987"/>
                    <a:pt x="2589" y="2745"/>
                    <a:pt x="0" y="3645"/>
                  </a:cubicBezTo>
                  <a:cubicBezTo>
                    <a:pt x="1223" y="3505"/>
                    <a:pt x="2445" y="3333"/>
                    <a:pt x="3665" y="3180"/>
                  </a:cubicBezTo>
                  <a:cubicBezTo>
                    <a:pt x="5262" y="2815"/>
                    <a:pt x="6944" y="2578"/>
                    <a:pt x="8653" y="2578"/>
                  </a:cubicBezTo>
                  <a:cubicBezTo>
                    <a:pt x="8914" y="2578"/>
                    <a:pt x="9179" y="2583"/>
                    <a:pt x="9442" y="2595"/>
                  </a:cubicBezTo>
                  <a:cubicBezTo>
                    <a:pt x="12119" y="2710"/>
                    <a:pt x="14712" y="3422"/>
                    <a:pt x="17219" y="4111"/>
                  </a:cubicBezTo>
                  <a:cubicBezTo>
                    <a:pt x="18755" y="4532"/>
                    <a:pt x="20342" y="4968"/>
                    <a:pt x="21630" y="5815"/>
                  </a:cubicBezTo>
                  <a:cubicBezTo>
                    <a:pt x="22263" y="6233"/>
                    <a:pt x="22602" y="6694"/>
                    <a:pt x="22535" y="7049"/>
                  </a:cubicBezTo>
                  <a:cubicBezTo>
                    <a:pt x="22514" y="7168"/>
                    <a:pt x="22436" y="7346"/>
                    <a:pt x="22201" y="7544"/>
                  </a:cubicBezTo>
                  <a:cubicBezTo>
                    <a:pt x="22339" y="7654"/>
                    <a:pt x="22477" y="7766"/>
                    <a:pt x="22613" y="7877"/>
                  </a:cubicBezTo>
                  <a:cubicBezTo>
                    <a:pt x="22802" y="7671"/>
                    <a:pt x="22919" y="7445"/>
                    <a:pt x="22967" y="7193"/>
                  </a:cubicBezTo>
                  <a:cubicBezTo>
                    <a:pt x="23093" y="6521"/>
                    <a:pt x="22700" y="5861"/>
                    <a:pt x="21826" y="5286"/>
                  </a:cubicBezTo>
                  <a:cubicBezTo>
                    <a:pt x="20489" y="4405"/>
                    <a:pt x="18798" y="3940"/>
                    <a:pt x="17309" y="3532"/>
                  </a:cubicBezTo>
                  <a:cubicBezTo>
                    <a:pt x="16588" y="3333"/>
                    <a:pt x="15857" y="3135"/>
                    <a:pt x="15122" y="2948"/>
                  </a:cubicBezTo>
                  <a:cubicBezTo>
                    <a:pt x="14040" y="2352"/>
                    <a:pt x="13244" y="1316"/>
                    <a:pt x="13049" y="180"/>
                  </a:cubicBezTo>
                  <a:cubicBezTo>
                    <a:pt x="12886" y="118"/>
                    <a:pt x="12724" y="59"/>
                    <a:pt x="1256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70"/>
            <p:cNvSpPr/>
            <p:nvPr/>
          </p:nvSpPr>
          <p:spPr>
            <a:xfrm>
              <a:off x="6145030" y="1383064"/>
              <a:ext cx="1325847" cy="207402"/>
            </a:xfrm>
            <a:custGeom>
              <a:rect b="b" l="l" r="r" t="t"/>
              <a:pathLst>
                <a:path extrusionOk="0" h="7126" w="45550">
                  <a:moveTo>
                    <a:pt x="44969" y="0"/>
                  </a:moveTo>
                  <a:cubicBezTo>
                    <a:pt x="43614" y="674"/>
                    <a:pt x="42320" y="1432"/>
                    <a:pt x="41054" y="2180"/>
                  </a:cubicBezTo>
                  <a:cubicBezTo>
                    <a:pt x="40184" y="2691"/>
                    <a:pt x="39284" y="3220"/>
                    <a:pt x="38383" y="3711"/>
                  </a:cubicBezTo>
                  <a:cubicBezTo>
                    <a:pt x="34960" y="5570"/>
                    <a:pt x="32054" y="6457"/>
                    <a:pt x="29337" y="6457"/>
                  </a:cubicBezTo>
                  <a:cubicBezTo>
                    <a:pt x="28976" y="6457"/>
                    <a:pt x="28619" y="6442"/>
                    <a:pt x="28265" y="6411"/>
                  </a:cubicBezTo>
                  <a:cubicBezTo>
                    <a:pt x="26005" y="6214"/>
                    <a:pt x="23889" y="5355"/>
                    <a:pt x="21842" y="4525"/>
                  </a:cubicBezTo>
                  <a:cubicBezTo>
                    <a:pt x="19853" y="3719"/>
                    <a:pt x="17796" y="2883"/>
                    <a:pt x="15582" y="2638"/>
                  </a:cubicBezTo>
                  <a:cubicBezTo>
                    <a:pt x="15104" y="2585"/>
                    <a:pt x="14625" y="2561"/>
                    <a:pt x="14147" y="2561"/>
                  </a:cubicBezTo>
                  <a:cubicBezTo>
                    <a:pt x="12033" y="2561"/>
                    <a:pt x="9936" y="3039"/>
                    <a:pt x="7995" y="3635"/>
                  </a:cubicBezTo>
                  <a:cubicBezTo>
                    <a:pt x="8561" y="3027"/>
                    <a:pt x="8860" y="2302"/>
                    <a:pt x="8840" y="1604"/>
                  </a:cubicBezTo>
                  <a:lnTo>
                    <a:pt x="8840" y="1604"/>
                  </a:lnTo>
                  <a:cubicBezTo>
                    <a:pt x="8692" y="1627"/>
                    <a:pt x="8543" y="1650"/>
                    <a:pt x="8396" y="1677"/>
                  </a:cubicBezTo>
                  <a:cubicBezTo>
                    <a:pt x="8393" y="2225"/>
                    <a:pt x="8102" y="2819"/>
                    <a:pt x="7572" y="3324"/>
                  </a:cubicBezTo>
                  <a:cubicBezTo>
                    <a:pt x="7185" y="3691"/>
                    <a:pt x="6708" y="3982"/>
                    <a:pt x="6243" y="4214"/>
                  </a:cubicBezTo>
                  <a:cubicBezTo>
                    <a:pt x="5978" y="4305"/>
                    <a:pt x="5716" y="4397"/>
                    <a:pt x="5459" y="4488"/>
                  </a:cubicBezTo>
                  <a:lnTo>
                    <a:pt x="5289" y="4497"/>
                  </a:lnTo>
                  <a:cubicBezTo>
                    <a:pt x="3786" y="4578"/>
                    <a:pt x="2230" y="4663"/>
                    <a:pt x="710" y="4663"/>
                  </a:cubicBezTo>
                  <a:lnTo>
                    <a:pt x="691" y="4663"/>
                  </a:lnTo>
                  <a:cubicBezTo>
                    <a:pt x="453" y="4850"/>
                    <a:pt x="222" y="5044"/>
                    <a:pt x="1" y="5247"/>
                  </a:cubicBezTo>
                  <a:cubicBezTo>
                    <a:pt x="233" y="5251"/>
                    <a:pt x="468" y="5253"/>
                    <a:pt x="710" y="5253"/>
                  </a:cubicBezTo>
                  <a:cubicBezTo>
                    <a:pt x="725" y="5253"/>
                    <a:pt x="740" y="5253"/>
                    <a:pt x="755" y="5253"/>
                  </a:cubicBezTo>
                  <a:cubicBezTo>
                    <a:pt x="2164" y="5253"/>
                    <a:pt x="3596" y="5181"/>
                    <a:pt x="4992" y="5106"/>
                  </a:cubicBezTo>
                  <a:lnTo>
                    <a:pt x="5023" y="5257"/>
                  </a:lnTo>
                  <a:lnTo>
                    <a:pt x="5283" y="5165"/>
                  </a:lnTo>
                  <a:lnTo>
                    <a:pt x="5298" y="5239"/>
                  </a:lnTo>
                  <a:cubicBezTo>
                    <a:pt x="5453" y="5182"/>
                    <a:pt x="5600" y="5123"/>
                    <a:pt x="5741" y="5065"/>
                  </a:cubicBezTo>
                  <a:cubicBezTo>
                    <a:pt x="7108" y="4993"/>
                    <a:pt x="8506" y="4923"/>
                    <a:pt x="9877" y="4923"/>
                  </a:cubicBezTo>
                  <a:cubicBezTo>
                    <a:pt x="11599" y="4923"/>
                    <a:pt x="13090" y="5034"/>
                    <a:pt x="14438" y="5262"/>
                  </a:cubicBezTo>
                  <a:cubicBezTo>
                    <a:pt x="16497" y="5610"/>
                    <a:pt x="18153" y="6236"/>
                    <a:pt x="19375" y="7126"/>
                  </a:cubicBezTo>
                  <a:cubicBezTo>
                    <a:pt x="19594" y="7067"/>
                    <a:pt x="19814" y="7013"/>
                    <a:pt x="20036" y="6962"/>
                  </a:cubicBezTo>
                  <a:cubicBezTo>
                    <a:pt x="18729" y="5844"/>
                    <a:pt x="16867" y="5076"/>
                    <a:pt x="14495" y="4675"/>
                  </a:cubicBezTo>
                  <a:cubicBezTo>
                    <a:pt x="13312" y="4476"/>
                    <a:pt x="12024" y="4366"/>
                    <a:pt x="10572" y="4339"/>
                  </a:cubicBezTo>
                  <a:cubicBezTo>
                    <a:pt x="10540" y="4291"/>
                    <a:pt x="10512" y="4239"/>
                    <a:pt x="10492" y="4185"/>
                  </a:cubicBezTo>
                  <a:cubicBezTo>
                    <a:pt x="10418" y="3977"/>
                    <a:pt x="10461" y="3757"/>
                    <a:pt x="10569" y="3561"/>
                  </a:cubicBezTo>
                  <a:cubicBezTo>
                    <a:pt x="11744" y="3311"/>
                    <a:pt x="12948" y="3152"/>
                    <a:pt x="14154" y="3152"/>
                  </a:cubicBezTo>
                  <a:cubicBezTo>
                    <a:pt x="14618" y="3152"/>
                    <a:pt x="15082" y="3175"/>
                    <a:pt x="15545" y="3226"/>
                  </a:cubicBezTo>
                  <a:cubicBezTo>
                    <a:pt x="17710" y="3466"/>
                    <a:pt x="19746" y="4291"/>
                    <a:pt x="21714" y="5090"/>
                  </a:cubicBezTo>
                  <a:cubicBezTo>
                    <a:pt x="23016" y="5620"/>
                    <a:pt x="24345" y="6158"/>
                    <a:pt x="25728" y="6536"/>
                  </a:cubicBezTo>
                  <a:cubicBezTo>
                    <a:pt x="27415" y="6618"/>
                    <a:pt x="29104" y="6821"/>
                    <a:pt x="30795" y="6959"/>
                  </a:cubicBezTo>
                  <a:cubicBezTo>
                    <a:pt x="33157" y="6691"/>
                    <a:pt x="35717" y="5796"/>
                    <a:pt x="38550" y="4257"/>
                  </a:cubicBezTo>
                  <a:cubicBezTo>
                    <a:pt x="39459" y="3764"/>
                    <a:pt x="40360" y="3233"/>
                    <a:pt x="41233" y="2720"/>
                  </a:cubicBezTo>
                  <a:cubicBezTo>
                    <a:pt x="42626" y="1900"/>
                    <a:pt x="44051" y="1062"/>
                    <a:pt x="45549" y="347"/>
                  </a:cubicBezTo>
                  <a:cubicBezTo>
                    <a:pt x="45357" y="231"/>
                    <a:pt x="45164" y="115"/>
                    <a:pt x="449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70"/>
            <p:cNvSpPr/>
            <p:nvPr/>
          </p:nvSpPr>
          <p:spPr>
            <a:xfrm>
              <a:off x="8050787" y="1827923"/>
              <a:ext cx="107232" cy="55940"/>
            </a:xfrm>
            <a:custGeom>
              <a:rect b="b" l="l" r="r" t="t"/>
              <a:pathLst>
                <a:path extrusionOk="0" h="1922" w="3684">
                  <a:moveTo>
                    <a:pt x="3224" y="1"/>
                  </a:moveTo>
                  <a:lnTo>
                    <a:pt x="1950" y="168"/>
                  </a:lnTo>
                  <a:cubicBezTo>
                    <a:pt x="1425" y="236"/>
                    <a:pt x="829" y="313"/>
                    <a:pt x="337" y="592"/>
                  </a:cubicBezTo>
                  <a:cubicBezTo>
                    <a:pt x="214" y="663"/>
                    <a:pt x="101" y="751"/>
                    <a:pt x="1" y="852"/>
                  </a:cubicBezTo>
                  <a:cubicBezTo>
                    <a:pt x="254" y="1203"/>
                    <a:pt x="501" y="1560"/>
                    <a:pt x="739" y="1922"/>
                  </a:cubicBezTo>
                  <a:cubicBezTo>
                    <a:pt x="689" y="1790"/>
                    <a:pt x="665" y="1651"/>
                    <a:pt x="665" y="1510"/>
                  </a:cubicBezTo>
                  <a:cubicBezTo>
                    <a:pt x="671" y="1324"/>
                    <a:pt x="730" y="1145"/>
                    <a:pt x="835" y="991"/>
                  </a:cubicBezTo>
                  <a:cubicBezTo>
                    <a:pt x="1202" y="860"/>
                    <a:pt x="1617" y="804"/>
                    <a:pt x="1993" y="756"/>
                  </a:cubicBezTo>
                  <a:lnTo>
                    <a:pt x="3683" y="535"/>
                  </a:lnTo>
                  <a:cubicBezTo>
                    <a:pt x="3532" y="355"/>
                    <a:pt x="3378" y="177"/>
                    <a:pt x="32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70"/>
            <p:cNvSpPr/>
            <p:nvPr/>
          </p:nvSpPr>
          <p:spPr>
            <a:xfrm>
              <a:off x="8082833" y="1900335"/>
              <a:ext cx="187656" cy="99364"/>
            </a:xfrm>
            <a:custGeom>
              <a:rect b="b" l="l" r="r" t="t"/>
              <a:pathLst>
                <a:path extrusionOk="0" h="3414" w="6447">
                  <a:moveTo>
                    <a:pt x="0" y="0"/>
                  </a:moveTo>
                  <a:cubicBezTo>
                    <a:pt x="150" y="240"/>
                    <a:pt x="296" y="483"/>
                    <a:pt x="438" y="728"/>
                  </a:cubicBezTo>
                  <a:cubicBezTo>
                    <a:pt x="2390" y="1216"/>
                    <a:pt x="4147" y="2169"/>
                    <a:pt x="5849" y="3092"/>
                  </a:cubicBezTo>
                  <a:cubicBezTo>
                    <a:pt x="6047" y="3199"/>
                    <a:pt x="6247" y="3305"/>
                    <a:pt x="6446" y="3414"/>
                  </a:cubicBezTo>
                  <a:cubicBezTo>
                    <a:pt x="6248" y="3089"/>
                    <a:pt x="6047" y="2768"/>
                    <a:pt x="5841" y="2449"/>
                  </a:cubicBezTo>
                  <a:cubicBezTo>
                    <a:pt x="4130" y="1522"/>
                    <a:pt x="2358" y="581"/>
                    <a:pt x="355" y="106"/>
                  </a:cubicBezTo>
                  <a:cubicBezTo>
                    <a:pt x="249" y="82"/>
                    <a:pt x="136" y="53"/>
                    <a:pt x="2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70"/>
            <p:cNvSpPr/>
            <p:nvPr/>
          </p:nvSpPr>
          <p:spPr>
            <a:xfrm>
              <a:off x="601643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70"/>
            <p:cNvSpPr/>
            <p:nvPr/>
          </p:nvSpPr>
          <p:spPr>
            <a:xfrm>
              <a:off x="5987796" y="1955022"/>
              <a:ext cx="152669" cy="189997"/>
            </a:xfrm>
            <a:custGeom>
              <a:rect b="b" l="l" r="r" t="t"/>
              <a:pathLst>
                <a:path extrusionOk="0" h="6528" w="5245">
                  <a:moveTo>
                    <a:pt x="282" y="1"/>
                  </a:moveTo>
                  <a:lnTo>
                    <a:pt x="276" y="83"/>
                  </a:lnTo>
                  <a:cubicBezTo>
                    <a:pt x="184" y="207"/>
                    <a:pt x="91" y="332"/>
                    <a:pt x="0" y="457"/>
                  </a:cubicBezTo>
                  <a:cubicBezTo>
                    <a:pt x="265" y="748"/>
                    <a:pt x="522" y="1047"/>
                    <a:pt x="766" y="1352"/>
                  </a:cubicBezTo>
                  <a:cubicBezTo>
                    <a:pt x="1211" y="1906"/>
                    <a:pt x="1638" y="2499"/>
                    <a:pt x="2050" y="3070"/>
                  </a:cubicBezTo>
                  <a:cubicBezTo>
                    <a:pt x="2921" y="4280"/>
                    <a:pt x="3811" y="5518"/>
                    <a:pt x="4965" y="6527"/>
                  </a:cubicBezTo>
                  <a:lnTo>
                    <a:pt x="5245" y="6063"/>
                  </a:lnTo>
                  <a:cubicBezTo>
                    <a:pt x="4112" y="5078"/>
                    <a:pt x="3231" y="3855"/>
                    <a:pt x="2372" y="2662"/>
                  </a:cubicBezTo>
                  <a:cubicBezTo>
                    <a:pt x="1954" y="2083"/>
                    <a:pt x="1523" y="1485"/>
                    <a:pt x="1070" y="920"/>
                  </a:cubicBezTo>
                  <a:cubicBezTo>
                    <a:pt x="817" y="606"/>
                    <a:pt x="554" y="299"/>
                    <a:pt x="28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70"/>
            <p:cNvSpPr/>
            <p:nvPr/>
          </p:nvSpPr>
          <p:spPr>
            <a:xfrm>
              <a:off x="5997372" y="1912850"/>
              <a:ext cx="210738" cy="127946"/>
            </a:xfrm>
            <a:custGeom>
              <a:rect b="b" l="l" r="r" t="t"/>
              <a:pathLst>
                <a:path extrusionOk="0" h="4396" w="7240">
                  <a:moveTo>
                    <a:pt x="53" y="1"/>
                  </a:moveTo>
                  <a:cubicBezTo>
                    <a:pt x="35" y="236"/>
                    <a:pt x="18" y="471"/>
                    <a:pt x="1" y="708"/>
                  </a:cubicBezTo>
                  <a:cubicBezTo>
                    <a:pt x="563" y="1317"/>
                    <a:pt x="1148" y="1934"/>
                    <a:pt x="1804" y="2485"/>
                  </a:cubicBezTo>
                  <a:cubicBezTo>
                    <a:pt x="3276" y="3722"/>
                    <a:pt x="4976" y="4396"/>
                    <a:pt x="6538" y="4396"/>
                  </a:cubicBezTo>
                  <a:cubicBezTo>
                    <a:pt x="6637" y="4396"/>
                    <a:pt x="6738" y="4393"/>
                    <a:pt x="6837" y="4388"/>
                  </a:cubicBezTo>
                  <a:cubicBezTo>
                    <a:pt x="6970" y="4176"/>
                    <a:pt x="7103" y="3965"/>
                    <a:pt x="7240" y="3755"/>
                  </a:cubicBezTo>
                  <a:lnTo>
                    <a:pt x="7240" y="3755"/>
                  </a:lnTo>
                  <a:cubicBezTo>
                    <a:pt x="7009" y="3789"/>
                    <a:pt x="6773" y="3806"/>
                    <a:pt x="6534" y="3806"/>
                  </a:cubicBezTo>
                  <a:cubicBezTo>
                    <a:pt x="5057" y="3806"/>
                    <a:pt x="3444" y="3165"/>
                    <a:pt x="2043" y="1987"/>
                  </a:cubicBezTo>
                  <a:cubicBezTo>
                    <a:pt x="1318" y="1377"/>
                    <a:pt x="674" y="679"/>
                    <a:pt x="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70"/>
            <p:cNvSpPr/>
            <p:nvPr/>
          </p:nvSpPr>
          <p:spPr>
            <a:xfrm>
              <a:off x="6196374" y="1567789"/>
              <a:ext cx="1715974" cy="472753"/>
            </a:xfrm>
            <a:custGeom>
              <a:rect b="b" l="l" r="r" t="t"/>
              <a:pathLst>
                <a:path extrusionOk="0" h="16243" w="58953">
                  <a:moveTo>
                    <a:pt x="40005" y="0"/>
                  </a:moveTo>
                  <a:lnTo>
                    <a:pt x="40005" y="0"/>
                  </a:lnTo>
                  <a:cubicBezTo>
                    <a:pt x="38785" y="153"/>
                    <a:pt x="37563" y="325"/>
                    <a:pt x="36340" y="465"/>
                  </a:cubicBezTo>
                  <a:cubicBezTo>
                    <a:pt x="35330" y="816"/>
                    <a:pt x="34381" y="1191"/>
                    <a:pt x="33511" y="1550"/>
                  </a:cubicBezTo>
                  <a:cubicBezTo>
                    <a:pt x="31924" y="2206"/>
                    <a:pt x="30286" y="2954"/>
                    <a:pt x="29255" y="4236"/>
                  </a:cubicBezTo>
                  <a:cubicBezTo>
                    <a:pt x="28774" y="4833"/>
                    <a:pt x="28489" y="5556"/>
                    <a:pt x="28432" y="6282"/>
                  </a:cubicBezTo>
                  <a:cubicBezTo>
                    <a:pt x="27986" y="5856"/>
                    <a:pt x="27418" y="5590"/>
                    <a:pt x="26852" y="5562"/>
                  </a:cubicBezTo>
                  <a:cubicBezTo>
                    <a:pt x="26810" y="5560"/>
                    <a:pt x="26769" y="5559"/>
                    <a:pt x="26727" y="5559"/>
                  </a:cubicBezTo>
                  <a:cubicBezTo>
                    <a:pt x="25669" y="5559"/>
                    <a:pt x="24812" y="6303"/>
                    <a:pt x="24109" y="7036"/>
                  </a:cubicBezTo>
                  <a:lnTo>
                    <a:pt x="23814" y="7346"/>
                  </a:lnTo>
                  <a:cubicBezTo>
                    <a:pt x="22769" y="8437"/>
                    <a:pt x="21690" y="9566"/>
                    <a:pt x="20440" y="10510"/>
                  </a:cubicBezTo>
                  <a:cubicBezTo>
                    <a:pt x="18894" y="11679"/>
                    <a:pt x="17292" y="12402"/>
                    <a:pt x="15676" y="12659"/>
                  </a:cubicBezTo>
                  <a:cubicBezTo>
                    <a:pt x="15099" y="12750"/>
                    <a:pt x="14508" y="12783"/>
                    <a:pt x="13912" y="12783"/>
                  </a:cubicBezTo>
                  <a:cubicBezTo>
                    <a:pt x="13048" y="12783"/>
                    <a:pt x="12172" y="12713"/>
                    <a:pt x="11313" y="12643"/>
                  </a:cubicBezTo>
                  <a:cubicBezTo>
                    <a:pt x="10464" y="12575"/>
                    <a:pt x="9603" y="12505"/>
                    <a:pt x="8752" y="12505"/>
                  </a:cubicBezTo>
                  <a:cubicBezTo>
                    <a:pt x="7598" y="12505"/>
                    <a:pt x="6464" y="12633"/>
                    <a:pt x="5410" y="13066"/>
                  </a:cubicBezTo>
                  <a:cubicBezTo>
                    <a:pt x="4683" y="13363"/>
                    <a:pt x="4036" y="13793"/>
                    <a:pt x="3410" y="14210"/>
                  </a:cubicBezTo>
                  <a:cubicBezTo>
                    <a:pt x="2564" y="14773"/>
                    <a:pt x="1763" y="15306"/>
                    <a:pt x="774" y="15540"/>
                  </a:cubicBezTo>
                  <a:cubicBezTo>
                    <a:pt x="652" y="15567"/>
                    <a:pt x="528" y="15592"/>
                    <a:pt x="403" y="15609"/>
                  </a:cubicBezTo>
                  <a:cubicBezTo>
                    <a:pt x="268" y="15820"/>
                    <a:pt x="133" y="16032"/>
                    <a:pt x="0" y="16242"/>
                  </a:cubicBezTo>
                  <a:cubicBezTo>
                    <a:pt x="286" y="16227"/>
                    <a:pt x="571" y="16187"/>
                    <a:pt x="851" y="16120"/>
                  </a:cubicBezTo>
                  <a:cubicBezTo>
                    <a:pt x="1903" y="15874"/>
                    <a:pt x="2771" y="15296"/>
                    <a:pt x="3609" y="14739"/>
                  </a:cubicBezTo>
                  <a:cubicBezTo>
                    <a:pt x="4218" y="14334"/>
                    <a:pt x="4847" y="13916"/>
                    <a:pt x="5540" y="13631"/>
                  </a:cubicBezTo>
                  <a:cubicBezTo>
                    <a:pt x="6545" y="13219"/>
                    <a:pt x="7611" y="13095"/>
                    <a:pt x="8724" y="13095"/>
                  </a:cubicBezTo>
                  <a:cubicBezTo>
                    <a:pt x="9553" y="13095"/>
                    <a:pt x="10409" y="13164"/>
                    <a:pt x="11285" y="13234"/>
                  </a:cubicBezTo>
                  <a:cubicBezTo>
                    <a:pt x="12151" y="13305"/>
                    <a:pt x="13034" y="13376"/>
                    <a:pt x="13910" y="13376"/>
                  </a:cubicBezTo>
                  <a:cubicBezTo>
                    <a:pt x="14522" y="13376"/>
                    <a:pt x="15131" y="13341"/>
                    <a:pt x="15727" y="13247"/>
                  </a:cubicBezTo>
                  <a:cubicBezTo>
                    <a:pt x="17402" y="12981"/>
                    <a:pt x="19061" y="12233"/>
                    <a:pt x="20659" y="11025"/>
                  </a:cubicBezTo>
                  <a:cubicBezTo>
                    <a:pt x="21936" y="10058"/>
                    <a:pt x="23030" y="8917"/>
                    <a:pt x="24086" y="7812"/>
                  </a:cubicBezTo>
                  <a:lnTo>
                    <a:pt x="24383" y="7502"/>
                  </a:lnTo>
                  <a:cubicBezTo>
                    <a:pt x="25059" y="6796"/>
                    <a:pt x="25812" y="6150"/>
                    <a:pt x="26735" y="6150"/>
                  </a:cubicBezTo>
                  <a:cubicBezTo>
                    <a:pt x="26768" y="6150"/>
                    <a:pt x="26801" y="6151"/>
                    <a:pt x="26834" y="6152"/>
                  </a:cubicBezTo>
                  <a:cubicBezTo>
                    <a:pt x="27411" y="6183"/>
                    <a:pt x="27992" y="6497"/>
                    <a:pt x="28387" y="6993"/>
                  </a:cubicBezTo>
                  <a:cubicBezTo>
                    <a:pt x="28414" y="7027"/>
                    <a:pt x="28439" y="7062"/>
                    <a:pt x="28464" y="7098"/>
                  </a:cubicBezTo>
                  <a:cubicBezTo>
                    <a:pt x="28537" y="7510"/>
                    <a:pt x="28709" y="7993"/>
                    <a:pt x="29091" y="8429"/>
                  </a:cubicBezTo>
                  <a:cubicBezTo>
                    <a:pt x="29102" y="8462"/>
                    <a:pt x="29114" y="8494"/>
                    <a:pt x="29125" y="8527"/>
                  </a:cubicBezTo>
                  <a:lnTo>
                    <a:pt x="29161" y="8505"/>
                  </a:lnTo>
                  <a:cubicBezTo>
                    <a:pt x="29252" y="8603"/>
                    <a:pt x="29351" y="8694"/>
                    <a:pt x="29456" y="8776"/>
                  </a:cubicBezTo>
                  <a:cubicBezTo>
                    <a:pt x="30185" y="9352"/>
                    <a:pt x="31281" y="9646"/>
                    <a:pt x="32718" y="9648"/>
                  </a:cubicBezTo>
                  <a:lnTo>
                    <a:pt x="32740" y="9648"/>
                  </a:lnTo>
                  <a:cubicBezTo>
                    <a:pt x="35361" y="9648"/>
                    <a:pt x="37865" y="8866"/>
                    <a:pt x="40288" y="8110"/>
                  </a:cubicBezTo>
                  <a:cubicBezTo>
                    <a:pt x="41963" y="7589"/>
                    <a:pt x="43694" y="7048"/>
                    <a:pt x="45454" y="6768"/>
                  </a:cubicBezTo>
                  <a:cubicBezTo>
                    <a:pt x="47041" y="6518"/>
                    <a:pt x="48705" y="6466"/>
                    <a:pt x="50315" y="6420"/>
                  </a:cubicBezTo>
                  <a:cubicBezTo>
                    <a:pt x="52759" y="6349"/>
                    <a:pt x="55286" y="6274"/>
                    <a:pt x="57587" y="5483"/>
                  </a:cubicBezTo>
                  <a:cubicBezTo>
                    <a:pt x="58213" y="5268"/>
                    <a:pt x="58665" y="5008"/>
                    <a:pt x="58953" y="4697"/>
                  </a:cubicBezTo>
                  <a:cubicBezTo>
                    <a:pt x="58817" y="4586"/>
                    <a:pt x="58679" y="4474"/>
                    <a:pt x="58541" y="4364"/>
                  </a:cubicBezTo>
                  <a:cubicBezTo>
                    <a:pt x="58332" y="4541"/>
                    <a:pt x="58001" y="4731"/>
                    <a:pt x="57476" y="4912"/>
                  </a:cubicBezTo>
                  <a:cubicBezTo>
                    <a:pt x="55225" y="5686"/>
                    <a:pt x="52724" y="5759"/>
                    <a:pt x="50305" y="5830"/>
                  </a:cubicBezTo>
                  <a:cubicBezTo>
                    <a:pt x="48685" y="5877"/>
                    <a:pt x="47010" y="5926"/>
                    <a:pt x="45401" y="6182"/>
                  </a:cubicBezTo>
                  <a:cubicBezTo>
                    <a:pt x="43616" y="6465"/>
                    <a:pt x="41873" y="7010"/>
                    <a:pt x="40187" y="7536"/>
                  </a:cubicBezTo>
                  <a:cubicBezTo>
                    <a:pt x="37789" y="8284"/>
                    <a:pt x="35311" y="9058"/>
                    <a:pt x="32740" y="9058"/>
                  </a:cubicBezTo>
                  <a:lnTo>
                    <a:pt x="32740" y="9354"/>
                  </a:lnTo>
                  <a:lnTo>
                    <a:pt x="32720" y="9058"/>
                  </a:lnTo>
                  <a:cubicBezTo>
                    <a:pt x="31365" y="9056"/>
                    <a:pt x="30343" y="8790"/>
                    <a:pt x="29684" y="8270"/>
                  </a:cubicBezTo>
                  <a:cubicBezTo>
                    <a:pt x="29600" y="8202"/>
                    <a:pt x="29523" y="8131"/>
                    <a:pt x="29450" y="8052"/>
                  </a:cubicBezTo>
                  <a:cubicBezTo>
                    <a:pt x="29306" y="7649"/>
                    <a:pt x="29136" y="7220"/>
                    <a:pt x="28880" y="6827"/>
                  </a:cubicBezTo>
                  <a:cubicBezTo>
                    <a:pt x="28877" y="6801"/>
                    <a:pt x="28873" y="6776"/>
                    <a:pt x="28871" y="6750"/>
                  </a:cubicBezTo>
                  <a:cubicBezTo>
                    <a:pt x="28812" y="6042"/>
                    <a:pt x="29065" y="5284"/>
                    <a:pt x="29560" y="4668"/>
                  </a:cubicBezTo>
                  <a:cubicBezTo>
                    <a:pt x="30523" y="3471"/>
                    <a:pt x="32172" y="2723"/>
                    <a:pt x="33642" y="2115"/>
                  </a:cubicBezTo>
                  <a:cubicBezTo>
                    <a:pt x="35469" y="1361"/>
                    <a:pt x="37647" y="540"/>
                    <a:pt x="40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70"/>
            <p:cNvSpPr/>
            <p:nvPr/>
          </p:nvSpPr>
          <p:spPr>
            <a:xfrm>
              <a:off x="6893856" y="1573319"/>
              <a:ext cx="147517" cy="14844"/>
            </a:xfrm>
            <a:custGeom>
              <a:rect b="b" l="l" r="r" t="t"/>
              <a:pathLst>
                <a:path extrusionOk="0" h="510" w="5068">
                  <a:moveTo>
                    <a:pt x="1" y="1"/>
                  </a:moveTo>
                  <a:lnTo>
                    <a:pt x="1" y="1"/>
                  </a:lnTo>
                  <a:cubicBezTo>
                    <a:pt x="817" y="224"/>
                    <a:pt x="1651" y="391"/>
                    <a:pt x="2509" y="465"/>
                  </a:cubicBezTo>
                  <a:cubicBezTo>
                    <a:pt x="2857" y="496"/>
                    <a:pt x="3210" y="510"/>
                    <a:pt x="3568" y="510"/>
                  </a:cubicBezTo>
                  <a:cubicBezTo>
                    <a:pt x="4069" y="510"/>
                    <a:pt x="4569" y="481"/>
                    <a:pt x="5068" y="423"/>
                  </a:cubicBezTo>
                  <a:cubicBezTo>
                    <a:pt x="3377" y="285"/>
                    <a:pt x="1688" y="83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70"/>
            <p:cNvSpPr/>
            <p:nvPr/>
          </p:nvSpPr>
          <p:spPr>
            <a:xfrm>
              <a:off x="6293969" y="1585659"/>
              <a:ext cx="503472" cy="314334"/>
            </a:xfrm>
            <a:custGeom>
              <a:rect b="b" l="l" r="r" t="t"/>
              <a:pathLst>
                <a:path extrusionOk="0" h="10800" w="17297">
                  <a:moveTo>
                    <a:pt x="14919" y="1"/>
                  </a:moveTo>
                  <a:cubicBezTo>
                    <a:pt x="14697" y="52"/>
                    <a:pt x="14476" y="106"/>
                    <a:pt x="14258" y="166"/>
                  </a:cubicBezTo>
                  <a:cubicBezTo>
                    <a:pt x="14456" y="309"/>
                    <a:pt x="14645" y="464"/>
                    <a:pt x="14826" y="628"/>
                  </a:cubicBezTo>
                  <a:cubicBezTo>
                    <a:pt x="16035" y="1724"/>
                    <a:pt x="16889" y="3557"/>
                    <a:pt x="16077" y="5179"/>
                  </a:cubicBezTo>
                  <a:cubicBezTo>
                    <a:pt x="15281" y="6769"/>
                    <a:pt x="13203" y="7684"/>
                    <a:pt x="11484" y="8301"/>
                  </a:cubicBezTo>
                  <a:cubicBezTo>
                    <a:pt x="7921" y="9582"/>
                    <a:pt x="4722" y="10206"/>
                    <a:pt x="1700" y="10209"/>
                  </a:cubicBezTo>
                  <a:lnTo>
                    <a:pt x="1681" y="10504"/>
                  </a:lnTo>
                  <a:lnTo>
                    <a:pt x="1681" y="10209"/>
                  </a:lnTo>
                  <a:cubicBezTo>
                    <a:pt x="1260" y="10209"/>
                    <a:pt x="845" y="10196"/>
                    <a:pt x="434" y="10170"/>
                  </a:cubicBezTo>
                  <a:cubicBezTo>
                    <a:pt x="286" y="10356"/>
                    <a:pt x="143" y="10543"/>
                    <a:pt x="0" y="10732"/>
                  </a:cubicBezTo>
                  <a:cubicBezTo>
                    <a:pt x="551" y="10777"/>
                    <a:pt x="1112" y="10798"/>
                    <a:pt x="1681" y="10800"/>
                  </a:cubicBezTo>
                  <a:lnTo>
                    <a:pt x="1701" y="10800"/>
                  </a:lnTo>
                  <a:cubicBezTo>
                    <a:pt x="4760" y="10797"/>
                    <a:pt x="7999" y="10167"/>
                    <a:pt x="11600" y="8873"/>
                  </a:cubicBezTo>
                  <a:cubicBezTo>
                    <a:pt x="13395" y="8227"/>
                    <a:pt x="15569" y="7261"/>
                    <a:pt x="16447" y="5507"/>
                  </a:cubicBezTo>
                  <a:cubicBezTo>
                    <a:pt x="17296" y="3811"/>
                    <a:pt x="16745" y="1654"/>
                    <a:pt x="15077" y="139"/>
                  </a:cubicBezTo>
                  <a:cubicBezTo>
                    <a:pt x="15025" y="92"/>
                    <a:pt x="14973" y="47"/>
                    <a:pt x="1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70"/>
            <p:cNvSpPr/>
            <p:nvPr/>
          </p:nvSpPr>
          <p:spPr>
            <a:xfrm>
              <a:off x="6132281" y="1852720"/>
              <a:ext cx="1963388" cy="361717"/>
            </a:xfrm>
            <a:custGeom>
              <a:rect b="b" l="l" r="r" t="t"/>
              <a:pathLst>
                <a:path extrusionOk="0" h="12428" w="67453">
                  <a:moveTo>
                    <a:pt x="65914" y="0"/>
                  </a:moveTo>
                  <a:cubicBezTo>
                    <a:pt x="64951" y="158"/>
                    <a:pt x="63980" y="266"/>
                    <a:pt x="63005" y="333"/>
                  </a:cubicBezTo>
                  <a:cubicBezTo>
                    <a:pt x="62386" y="242"/>
                    <a:pt x="61748" y="196"/>
                    <a:pt x="61094" y="196"/>
                  </a:cubicBezTo>
                  <a:cubicBezTo>
                    <a:pt x="58448" y="196"/>
                    <a:pt x="55556" y="941"/>
                    <a:pt x="52775" y="2403"/>
                  </a:cubicBezTo>
                  <a:cubicBezTo>
                    <a:pt x="50507" y="3595"/>
                    <a:pt x="48473" y="5107"/>
                    <a:pt x="46506" y="6570"/>
                  </a:cubicBezTo>
                  <a:cubicBezTo>
                    <a:pt x="45129" y="7593"/>
                    <a:pt x="43705" y="8652"/>
                    <a:pt x="42216" y="9590"/>
                  </a:cubicBezTo>
                  <a:cubicBezTo>
                    <a:pt x="40664" y="10566"/>
                    <a:pt x="38342" y="11837"/>
                    <a:pt x="35804" y="11837"/>
                  </a:cubicBezTo>
                  <a:cubicBezTo>
                    <a:pt x="35680" y="11837"/>
                    <a:pt x="35555" y="11833"/>
                    <a:pt x="35429" y="11827"/>
                  </a:cubicBezTo>
                  <a:cubicBezTo>
                    <a:pt x="33562" y="11734"/>
                    <a:pt x="31939" y="10982"/>
                    <a:pt x="30222" y="10183"/>
                  </a:cubicBezTo>
                  <a:cubicBezTo>
                    <a:pt x="29027" y="9629"/>
                    <a:pt x="27793" y="9055"/>
                    <a:pt x="26477" y="8731"/>
                  </a:cubicBezTo>
                  <a:cubicBezTo>
                    <a:pt x="25509" y="8493"/>
                    <a:pt x="24534" y="8391"/>
                    <a:pt x="23557" y="8391"/>
                  </a:cubicBezTo>
                  <a:cubicBezTo>
                    <a:pt x="20633" y="8391"/>
                    <a:pt x="17683" y="9300"/>
                    <a:pt x="14806" y="10188"/>
                  </a:cubicBezTo>
                  <a:lnTo>
                    <a:pt x="14052" y="10420"/>
                  </a:lnTo>
                  <a:cubicBezTo>
                    <a:pt x="11816" y="11104"/>
                    <a:pt x="9211" y="11759"/>
                    <a:pt x="6693" y="11759"/>
                  </a:cubicBezTo>
                  <a:cubicBezTo>
                    <a:pt x="5016" y="11759"/>
                    <a:pt x="3377" y="11469"/>
                    <a:pt x="1911" y="10702"/>
                  </a:cubicBezTo>
                  <a:cubicBezTo>
                    <a:pt x="1326" y="10392"/>
                    <a:pt x="779" y="10016"/>
                    <a:pt x="281" y="9579"/>
                  </a:cubicBezTo>
                  <a:lnTo>
                    <a:pt x="1" y="10044"/>
                  </a:lnTo>
                  <a:cubicBezTo>
                    <a:pt x="533" y="10514"/>
                    <a:pt x="1120" y="10920"/>
                    <a:pt x="1748" y="11251"/>
                  </a:cubicBezTo>
                  <a:cubicBezTo>
                    <a:pt x="3271" y="12048"/>
                    <a:pt x="4965" y="12350"/>
                    <a:pt x="6693" y="12350"/>
                  </a:cubicBezTo>
                  <a:cubicBezTo>
                    <a:pt x="9254" y="12350"/>
                    <a:pt x="11889" y="11687"/>
                    <a:pt x="14151" y="10996"/>
                  </a:cubicBezTo>
                  <a:lnTo>
                    <a:pt x="14905" y="10764"/>
                  </a:lnTo>
                  <a:cubicBezTo>
                    <a:pt x="17757" y="9884"/>
                    <a:pt x="20682" y="8983"/>
                    <a:pt x="23560" y="8983"/>
                  </a:cubicBezTo>
                  <a:cubicBezTo>
                    <a:pt x="24512" y="8983"/>
                    <a:pt x="25458" y="9081"/>
                    <a:pt x="26395" y="9312"/>
                  </a:cubicBezTo>
                  <a:cubicBezTo>
                    <a:pt x="27678" y="9629"/>
                    <a:pt x="28897" y="10194"/>
                    <a:pt x="30075" y="10742"/>
                  </a:cubicBezTo>
                  <a:cubicBezTo>
                    <a:pt x="31747" y="11519"/>
                    <a:pt x="33477" y="12323"/>
                    <a:pt x="35412" y="12419"/>
                  </a:cubicBezTo>
                  <a:cubicBezTo>
                    <a:pt x="35541" y="12425"/>
                    <a:pt x="35671" y="12428"/>
                    <a:pt x="35799" y="12428"/>
                  </a:cubicBezTo>
                  <a:cubicBezTo>
                    <a:pt x="38429" y="12428"/>
                    <a:pt x="40813" y="11126"/>
                    <a:pt x="42405" y="10124"/>
                  </a:cubicBezTo>
                  <a:cubicBezTo>
                    <a:pt x="43908" y="9178"/>
                    <a:pt x="45338" y="8115"/>
                    <a:pt x="46722" y="7087"/>
                  </a:cubicBezTo>
                  <a:cubicBezTo>
                    <a:pt x="48678" y="5633"/>
                    <a:pt x="50698" y="4130"/>
                    <a:pt x="52938" y="2954"/>
                  </a:cubicBezTo>
                  <a:cubicBezTo>
                    <a:pt x="55672" y="1516"/>
                    <a:pt x="58512" y="781"/>
                    <a:pt x="61105" y="781"/>
                  </a:cubicBezTo>
                  <a:cubicBezTo>
                    <a:pt x="62150" y="781"/>
                    <a:pt x="63154" y="900"/>
                    <a:pt x="64096" y="1141"/>
                  </a:cubicBezTo>
                  <a:cubicBezTo>
                    <a:pt x="64681" y="1359"/>
                    <a:pt x="65273" y="1564"/>
                    <a:pt x="65870" y="1756"/>
                  </a:cubicBezTo>
                  <a:cubicBezTo>
                    <a:pt x="66236" y="2070"/>
                    <a:pt x="66790" y="2204"/>
                    <a:pt x="67307" y="2327"/>
                  </a:cubicBezTo>
                  <a:cubicBezTo>
                    <a:pt x="67355" y="2339"/>
                    <a:pt x="67403" y="2352"/>
                    <a:pt x="67452" y="2362"/>
                  </a:cubicBezTo>
                  <a:cubicBezTo>
                    <a:pt x="67310" y="2119"/>
                    <a:pt x="67164" y="1878"/>
                    <a:pt x="67014" y="1636"/>
                  </a:cubicBezTo>
                  <a:cubicBezTo>
                    <a:pt x="66856" y="1469"/>
                    <a:pt x="66726" y="1277"/>
                    <a:pt x="66650" y="1070"/>
                  </a:cubicBezTo>
                  <a:cubicBezTo>
                    <a:pt x="66414" y="709"/>
                    <a:pt x="66167" y="351"/>
                    <a:pt x="65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70"/>
            <p:cNvSpPr/>
            <p:nvPr/>
          </p:nvSpPr>
          <p:spPr>
            <a:xfrm>
              <a:off x="5719288" y="2443189"/>
              <a:ext cx="212892" cy="51749"/>
            </a:xfrm>
            <a:custGeom>
              <a:rect b="b" l="l" r="r" t="t"/>
              <a:pathLst>
                <a:path extrusionOk="0" h="1778" w="7314">
                  <a:moveTo>
                    <a:pt x="7313" y="1"/>
                  </a:moveTo>
                  <a:cubicBezTo>
                    <a:pt x="6024" y="35"/>
                    <a:pt x="4697" y="78"/>
                    <a:pt x="3409" y="289"/>
                  </a:cubicBezTo>
                  <a:cubicBezTo>
                    <a:pt x="2330" y="465"/>
                    <a:pt x="1270" y="761"/>
                    <a:pt x="232" y="1094"/>
                  </a:cubicBezTo>
                  <a:cubicBezTo>
                    <a:pt x="154" y="1321"/>
                    <a:pt x="76" y="1550"/>
                    <a:pt x="0" y="1778"/>
                  </a:cubicBezTo>
                  <a:cubicBezTo>
                    <a:pt x="1132" y="1405"/>
                    <a:pt x="2290" y="1067"/>
                    <a:pt x="3463" y="875"/>
                  </a:cubicBezTo>
                  <a:cubicBezTo>
                    <a:pt x="4564" y="694"/>
                    <a:pt x="5702" y="640"/>
                    <a:pt x="6819" y="606"/>
                  </a:cubicBezTo>
                  <a:cubicBezTo>
                    <a:pt x="6985" y="405"/>
                    <a:pt x="7149" y="204"/>
                    <a:pt x="73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70"/>
            <p:cNvSpPr/>
            <p:nvPr/>
          </p:nvSpPr>
          <p:spPr>
            <a:xfrm>
              <a:off x="5794761" y="2279942"/>
              <a:ext cx="252275" cy="23808"/>
            </a:xfrm>
            <a:custGeom>
              <a:rect b="b" l="l" r="r" t="t"/>
              <a:pathLst>
                <a:path extrusionOk="0" h="818" w="8667">
                  <a:moveTo>
                    <a:pt x="6539" y="0"/>
                  </a:moveTo>
                  <a:cubicBezTo>
                    <a:pt x="6472" y="0"/>
                    <a:pt x="6405" y="1"/>
                    <a:pt x="6338" y="1"/>
                  </a:cubicBezTo>
                  <a:cubicBezTo>
                    <a:pt x="5562" y="9"/>
                    <a:pt x="4774" y="62"/>
                    <a:pt x="4013" y="114"/>
                  </a:cubicBezTo>
                  <a:cubicBezTo>
                    <a:pt x="3189" y="170"/>
                    <a:pt x="2350" y="226"/>
                    <a:pt x="1514" y="226"/>
                  </a:cubicBezTo>
                  <a:cubicBezTo>
                    <a:pt x="1094" y="226"/>
                    <a:pt x="675" y="212"/>
                    <a:pt x="259" y="176"/>
                  </a:cubicBezTo>
                  <a:cubicBezTo>
                    <a:pt x="172" y="365"/>
                    <a:pt x="85" y="554"/>
                    <a:pt x="0" y="743"/>
                  </a:cubicBezTo>
                  <a:cubicBezTo>
                    <a:pt x="504" y="797"/>
                    <a:pt x="1011" y="817"/>
                    <a:pt x="1518" y="817"/>
                  </a:cubicBezTo>
                  <a:cubicBezTo>
                    <a:pt x="2363" y="817"/>
                    <a:pt x="3207" y="760"/>
                    <a:pt x="4036" y="704"/>
                  </a:cubicBezTo>
                  <a:cubicBezTo>
                    <a:pt x="4793" y="653"/>
                    <a:pt x="5576" y="600"/>
                    <a:pt x="6341" y="593"/>
                  </a:cubicBezTo>
                  <a:cubicBezTo>
                    <a:pt x="6416" y="592"/>
                    <a:pt x="6491" y="591"/>
                    <a:pt x="6565" y="591"/>
                  </a:cubicBezTo>
                  <a:cubicBezTo>
                    <a:pt x="7147" y="591"/>
                    <a:pt x="7727" y="618"/>
                    <a:pt x="8306" y="670"/>
                  </a:cubicBezTo>
                  <a:cubicBezTo>
                    <a:pt x="8426" y="484"/>
                    <a:pt x="8547" y="298"/>
                    <a:pt x="8666" y="113"/>
                  </a:cubicBezTo>
                  <a:cubicBezTo>
                    <a:pt x="7960" y="38"/>
                    <a:pt x="7249" y="0"/>
                    <a:pt x="653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70"/>
            <p:cNvSpPr/>
            <p:nvPr/>
          </p:nvSpPr>
          <p:spPr>
            <a:xfrm>
              <a:off x="8191459" y="2149904"/>
              <a:ext cx="174354" cy="78583"/>
            </a:xfrm>
            <a:custGeom>
              <a:rect b="b" l="l" r="r" t="t"/>
              <a:pathLst>
                <a:path extrusionOk="0" h="2700" w="5990">
                  <a:moveTo>
                    <a:pt x="1" y="0"/>
                  </a:moveTo>
                  <a:lnTo>
                    <a:pt x="1" y="0"/>
                  </a:lnTo>
                  <a:cubicBezTo>
                    <a:pt x="58" y="198"/>
                    <a:pt x="115" y="398"/>
                    <a:pt x="169" y="596"/>
                  </a:cubicBezTo>
                  <a:cubicBezTo>
                    <a:pt x="448" y="605"/>
                    <a:pt x="724" y="619"/>
                    <a:pt x="994" y="641"/>
                  </a:cubicBezTo>
                  <a:cubicBezTo>
                    <a:pt x="1132" y="845"/>
                    <a:pt x="1149" y="1130"/>
                    <a:pt x="1042" y="1359"/>
                  </a:cubicBezTo>
                  <a:cubicBezTo>
                    <a:pt x="933" y="1591"/>
                    <a:pt x="737" y="1776"/>
                    <a:pt x="519" y="1938"/>
                  </a:cubicBezTo>
                  <a:cubicBezTo>
                    <a:pt x="581" y="2190"/>
                    <a:pt x="641" y="2444"/>
                    <a:pt x="699" y="2700"/>
                  </a:cubicBezTo>
                  <a:cubicBezTo>
                    <a:pt x="2501" y="2361"/>
                    <a:pt x="4272" y="1868"/>
                    <a:pt x="5990" y="1229"/>
                  </a:cubicBezTo>
                  <a:cubicBezTo>
                    <a:pt x="5889" y="992"/>
                    <a:pt x="5786" y="755"/>
                    <a:pt x="5680" y="520"/>
                  </a:cubicBezTo>
                  <a:cubicBezTo>
                    <a:pt x="5439" y="560"/>
                    <a:pt x="5197" y="607"/>
                    <a:pt x="4959" y="655"/>
                  </a:cubicBezTo>
                  <a:cubicBezTo>
                    <a:pt x="4570" y="647"/>
                    <a:pt x="4182" y="638"/>
                    <a:pt x="3795" y="622"/>
                  </a:cubicBezTo>
                  <a:cubicBezTo>
                    <a:pt x="2620" y="175"/>
                    <a:pt x="1323" y="36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70"/>
            <p:cNvSpPr/>
            <p:nvPr/>
          </p:nvSpPr>
          <p:spPr>
            <a:xfrm>
              <a:off x="5917795" y="2022893"/>
              <a:ext cx="2294079" cy="445830"/>
            </a:xfrm>
            <a:custGeom>
              <a:rect b="b" l="l" r="r" t="t"/>
              <a:pathLst>
                <a:path extrusionOk="0" h="15318" w="78814">
                  <a:moveTo>
                    <a:pt x="61714" y="0"/>
                  </a:moveTo>
                  <a:cubicBezTo>
                    <a:pt x="61370" y="0"/>
                    <a:pt x="61036" y="32"/>
                    <a:pt x="60712" y="94"/>
                  </a:cubicBezTo>
                  <a:cubicBezTo>
                    <a:pt x="57432" y="734"/>
                    <a:pt x="56356" y="4147"/>
                    <a:pt x="56047" y="5585"/>
                  </a:cubicBezTo>
                  <a:cubicBezTo>
                    <a:pt x="55948" y="6045"/>
                    <a:pt x="55862" y="6520"/>
                    <a:pt x="55782" y="6979"/>
                  </a:cubicBezTo>
                  <a:cubicBezTo>
                    <a:pt x="55452" y="8836"/>
                    <a:pt x="55141" y="10590"/>
                    <a:pt x="53858" y="11971"/>
                  </a:cubicBezTo>
                  <a:cubicBezTo>
                    <a:pt x="52560" y="13369"/>
                    <a:pt x="50288" y="14220"/>
                    <a:pt x="47661" y="14315"/>
                  </a:cubicBezTo>
                  <a:cubicBezTo>
                    <a:pt x="47617" y="14295"/>
                    <a:pt x="47574" y="14278"/>
                    <a:pt x="47532" y="14256"/>
                  </a:cubicBezTo>
                  <a:lnTo>
                    <a:pt x="47514" y="14318"/>
                  </a:lnTo>
                  <a:cubicBezTo>
                    <a:pt x="47374" y="14321"/>
                    <a:pt x="47235" y="14324"/>
                    <a:pt x="47094" y="14324"/>
                  </a:cubicBezTo>
                  <a:cubicBezTo>
                    <a:pt x="46979" y="14324"/>
                    <a:pt x="46863" y="14322"/>
                    <a:pt x="46746" y="14318"/>
                  </a:cubicBezTo>
                  <a:cubicBezTo>
                    <a:pt x="44755" y="14261"/>
                    <a:pt x="42778" y="13829"/>
                    <a:pt x="40866" y="13412"/>
                  </a:cubicBezTo>
                  <a:cubicBezTo>
                    <a:pt x="39037" y="13014"/>
                    <a:pt x="37143" y="12603"/>
                    <a:pt x="35227" y="12510"/>
                  </a:cubicBezTo>
                  <a:cubicBezTo>
                    <a:pt x="34911" y="12495"/>
                    <a:pt x="34594" y="12489"/>
                    <a:pt x="34277" y="12489"/>
                  </a:cubicBezTo>
                  <a:cubicBezTo>
                    <a:pt x="33420" y="12489"/>
                    <a:pt x="32560" y="12534"/>
                    <a:pt x="31722" y="12578"/>
                  </a:cubicBezTo>
                  <a:cubicBezTo>
                    <a:pt x="30897" y="12622"/>
                    <a:pt x="30058" y="12666"/>
                    <a:pt x="29220" y="12666"/>
                  </a:cubicBezTo>
                  <a:cubicBezTo>
                    <a:pt x="28456" y="12666"/>
                    <a:pt x="27694" y="12629"/>
                    <a:pt x="26945" y="12522"/>
                  </a:cubicBezTo>
                  <a:cubicBezTo>
                    <a:pt x="25166" y="12267"/>
                    <a:pt x="23483" y="11618"/>
                    <a:pt x="21856" y="10990"/>
                  </a:cubicBezTo>
                  <a:cubicBezTo>
                    <a:pt x="20869" y="10609"/>
                    <a:pt x="19849" y="10216"/>
                    <a:pt x="18808" y="9909"/>
                  </a:cubicBezTo>
                  <a:cubicBezTo>
                    <a:pt x="17652" y="9568"/>
                    <a:pt x="16005" y="9193"/>
                    <a:pt x="14376" y="9193"/>
                  </a:cubicBezTo>
                  <a:cubicBezTo>
                    <a:pt x="12926" y="9193"/>
                    <a:pt x="11491" y="9490"/>
                    <a:pt x="10429" y="10374"/>
                  </a:cubicBezTo>
                  <a:cubicBezTo>
                    <a:pt x="10347" y="10394"/>
                    <a:pt x="10265" y="10418"/>
                    <a:pt x="10179" y="10435"/>
                  </a:cubicBezTo>
                  <a:cubicBezTo>
                    <a:pt x="8385" y="9658"/>
                    <a:pt x="6438" y="9152"/>
                    <a:pt x="4441" y="8942"/>
                  </a:cubicBezTo>
                  <a:cubicBezTo>
                    <a:pt x="4322" y="9127"/>
                    <a:pt x="4201" y="9313"/>
                    <a:pt x="4080" y="9499"/>
                  </a:cubicBezTo>
                  <a:cubicBezTo>
                    <a:pt x="5596" y="9634"/>
                    <a:pt x="7091" y="9945"/>
                    <a:pt x="8535" y="10423"/>
                  </a:cubicBezTo>
                  <a:cubicBezTo>
                    <a:pt x="8857" y="10815"/>
                    <a:pt x="8944" y="11375"/>
                    <a:pt x="8820" y="11864"/>
                  </a:cubicBezTo>
                  <a:cubicBezTo>
                    <a:pt x="8737" y="12202"/>
                    <a:pt x="8573" y="12513"/>
                    <a:pt x="8376" y="12809"/>
                  </a:cubicBezTo>
                  <a:cubicBezTo>
                    <a:pt x="7890" y="13138"/>
                    <a:pt x="7367" y="13408"/>
                    <a:pt x="6817" y="13609"/>
                  </a:cubicBezTo>
                  <a:cubicBezTo>
                    <a:pt x="5216" y="14205"/>
                    <a:pt x="3455" y="14343"/>
                    <a:pt x="1791" y="14403"/>
                  </a:cubicBezTo>
                  <a:cubicBezTo>
                    <a:pt x="1422" y="14415"/>
                    <a:pt x="1052" y="14425"/>
                    <a:pt x="681" y="14434"/>
                  </a:cubicBezTo>
                  <a:lnTo>
                    <a:pt x="495" y="14440"/>
                  </a:lnTo>
                  <a:cubicBezTo>
                    <a:pt x="331" y="14641"/>
                    <a:pt x="167" y="14843"/>
                    <a:pt x="1" y="15044"/>
                  </a:cubicBezTo>
                  <a:cubicBezTo>
                    <a:pt x="232" y="15038"/>
                    <a:pt x="461" y="15032"/>
                    <a:pt x="690" y="15025"/>
                  </a:cubicBezTo>
                  <a:cubicBezTo>
                    <a:pt x="1060" y="15019"/>
                    <a:pt x="1431" y="15008"/>
                    <a:pt x="1801" y="14996"/>
                  </a:cubicBezTo>
                  <a:cubicBezTo>
                    <a:pt x="3495" y="14936"/>
                    <a:pt x="5288" y="14795"/>
                    <a:pt x="6935" y="14182"/>
                  </a:cubicBezTo>
                  <a:cubicBezTo>
                    <a:pt x="7594" y="13936"/>
                    <a:pt x="8184" y="13623"/>
                    <a:pt x="8690" y="13259"/>
                  </a:cubicBezTo>
                  <a:cubicBezTo>
                    <a:pt x="9543" y="12836"/>
                    <a:pt x="10251" y="12143"/>
                    <a:pt x="10932" y="11491"/>
                  </a:cubicBezTo>
                  <a:cubicBezTo>
                    <a:pt x="11607" y="10847"/>
                    <a:pt x="12364" y="10192"/>
                    <a:pt x="13248" y="9856"/>
                  </a:cubicBezTo>
                  <a:cubicBezTo>
                    <a:pt x="13612" y="9811"/>
                    <a:pt x="13983" y="9791"/>
                    <a:pt x="14355" y="9791"/>
                  </a:cubicBezTo>
                  <a:cubicBezTo>
                    <a:pt x="16059" y="9791"/>
                    <a:pt x="17761" y="10208"/>
                    <a:pt x="18711" y="10488"/>
                  </a:cubicBezTo>
                  <a:cubicBezTo>
                    <a:pt x="19737" y="10790"/>
                    <a:pt x="20751" y="11182"/>
                    <a:pt x="21731" y="11559"/>
                  </a:cubicBezTo>
                  <a:cubicBezTo>
                    <a:pt x="23378" y="12194"/>
                    <a:pt x="25079" y="12852"/>
                    <a:pt x="26898" y="13112"/>
                  </a:cubicBezTo>
                  <a:cubicBezTo>
                    <a:pt x="27663" y="13221"/>
                    <a:pt x="28438" y="13259"/>
                    <a:pt x="29212" y="13259"/>
                  </a:cubicBezTo>
                  <a:cubicBezTo>
                    <a:pt x="30060" y="13259"/>
                    <a:pt x="30908" y="13214"/>
                    <a:pt x="31741" y="13169"/>
                  </a:cubicBezTo>
                  <a:cubicBezTo>
                    <a:pt x="32566" y="13126"/>
                    <a:pt x="33414" y="13081"/>
                    <a:pt x="34256" y="13081"/>
                  </a:cubicBezTo>
                  <a:cubicBezTo>
                    <a:pt x="34576" y="13081"/>
                    <a:pt x="34895" y="13087"/>
                    <a:pt x="35211" y="13103"/>
                  </a:cubicBezTo>
                  <a:cubicBezTo>
                    <a:pt x="37100" y="13193"/>
                    <a:pt x="38978" y="13603"/>
                    <a:pt x="40794" y="13998"/>
                  </a:cubicBezTo>
                  <a:cubicBezTo>
                    <a:pt x="42721" y="14417"/>
                    <a:pt x="44713" y="14852"/>
                    <a:pt x="46737" y="14911"/>
                  </a:cubicBezTo>
                  <a:cubicBezTo>
                    <a:pt x="46877" y="14915"/>
                    <a:pt x="47017" y="14917"/>
                    <a:pt x="47156" y="14917"/>
                  </a:cubicBezTo>
                  <a:cubicBezTo>
                    <a:pt x="47302" y="14917"/>
                    <a:pt x="47446" y="14914"/>
                    <a:pt x="47590" y="14909"/>
                  </a:cubicBezTo>
                  <a:cubicBezTo>
                    <a:pt x="48266" y="15203"/>
                    <a:pt x="48995" y="15318"/>
                    <a:pt x="49715" y="15318"/>
                  </a:cubicBezTo>
                  <a:cubicBezTo>
                    <a:pt x="50727" y="15318"/>
                    <a:pt x="51718" y="15097"/>
                    <a:pt x="52514" y="14844"/>
                  </a:cubicBezTo>
                  <a:cubicBezTo>
                    <a:pt x="53159" y="14641"/>
                    <a:pt x="53794" y="14392"/>
                    <a:pt x="54407" y="14152"/>
                  </a:cubicBezTo>
                  <a:cubicBezTo>
                    <a:pt x="55334" y="13789"/>
                    <a:pt x="56293" y="13412"/>
                    <a:pt x="57293" y="13196"/>
                  </a:cubicBezTo>
                  <a:cubicBezTo>
                    <a:pt x="58602" y="12911"/>
                    <a:pt x="59993" y="12897"/>
                    <a:pt x="61336" y="12883"/>
                  </a:cubicBezTo>
                  <a:cubicBezTo>
                    <a:pt x="62217" y="12874"/>
                    <a:pt x="63127" y="12864"/>
                    <a:pt x="64017" y="12781"/>
                  </a:cubicBezTo>
                  <a:cubicBezTo>
                    <a:pt x="67830" y="12418"/>
                    <a:pt x="71211" y="10708"/>
                    <a:pt x="74481" y="9053"/>
                  </a:cubicBezTo>
                  <a:cubicBezTo>
                    <a:pt x="75798" y="8386"/>
                    <a:pt x="77137" y="7711"/>
                    <a:pt x="78513" y="7118"/>
                  </a:cubicBezTo>
                  <a:cubicBezTo>
                    <a:pt x="78613" y="7099"/>
                    <a:pt x="78713" y="7081"/>
                    <a:pt x="78814" y="7062"/>
                  </a:cubicBezTo>
                  <a:cubicBezTo>
                    <a:pt x="78755" y="6807"/>
                    <a:pt x="78695" y="6553"/>
                    <a:pt x="78634" y="6301"/>
                  </a:cubicBezTo>
                  <a:cubicBezTo>
                    <a:pt x="78538" y="6372"/>
                    <a:pt x="78441" y="6438"/>
                    <a:pt x="78342" y="6503"/>
                  </a:cubicBezTo>
                  <a:cubicBezTo>
                    <a:pt x="78255" y="6562"/>
                    <a:pt x="78167" y="6620"/>
                    <a:pt x="78083" y="6681"/>
                  </a:cubicBezTo>
                  <a:cubicBezTo>
                    <a:pt x="76801" y="7248"/>
                    <a:pt x="75552" y="7877"/>
                    <a:pt x="74323" y="8499"/>
                  </a:cubicBezTo>
                  <a:cubicBezTo>
                    <a:pt x="71083" y="10140"/>
                    <a:pt x="67734" y="11835"/>
                    <a:pt x="63985" y="12191"/>
                  </a:cubicBezTo>
                  <a:cubicBezTo>
                    <a:pt x="63110" y="12273"/>
                    <a:pt x="62206" y="12282"/>
                    <a:pt x="61332" y="12292"/>
                  </a:cubicBezTo>
                  <a:cubicBezTo>
                    <a:pt x="59972" y="12305"/>
                    <a:pt x="58565" y="12319"/>
                    <a:pt x="57220" y="12612"/>
                  </a:cubicBezTo>
                  <a:cubicBezTo>
                    <a:pt x="56195" y="12835"/>
                    <a:pt x="55221" y="13216"/>
                    <a:pt x="54282" y="13584"/>
                  </a:cubicBezTo>
                  <a:cubicBezTo>
                    <a:pt x="54022" y="13686"/>
                    <a:pt x="53757" y="13790"/>
                    <a:pt x="53489" y="13891"/>
                  </a:cubicBezTo>
                  <a:cubicBezTo>
                    <a:pt x="53358" y="13838"/>
                    <a:pt x="53257" y="13751"/>
                    <a:pt x="53234" y="13620"/>
                  </a:cubicBezTo>
                  <a:cubicBezTo>
                    <a:pt x="53209" y="13470"/>
                    <a:pt x="53296" y="13326"/>
                    <a:pt x="53381" y="13194"/>
                  </a:cubicBezTo>
                  <a:lnTo>
                    <a:pt x="53497" y="13013"/>
                  </a:lnTo>
                  <a:cubicBezTo>
                    <a:pt x="53725" y="12835"/>
                    <a:pt x="53938" y="12640"/>
                    <a:pt x="54138" y="12431"/>
                  </a:cubicBezTo>
                  <a:cubicBezTo>
                    <a:pt x="55539" y="10922"/>
                    <a:pt x="55882" y="8986"/>
                    <a:pt x="56214" y="7115"/>
                  </a:cubicBezTo>
                  <a:cubicBezTo>
                    <a:pt x="56294" y="6663"/>
                    <a:pt x="56378" y="6195"/>
                    <a:pt x="56474" y="5748"/>
                  </a:cubicBezTo>
                  <a:cubicBezTo>
                    <a:pt x="56760" y="4420"/>
                    <a:pt x="57753" y="1268"/>
                    <a:pt x="60776" y="680"/>
                  </a:cubicBezTo>
                  <a:cubicBezTo>
                    <a:pt x="61079" y="621"/>
                    <a:pt x="61392" y="591"/>
                    <a:pt x="61716" y="591"/>
                  </a:cubicBezTo>
                  <a:cubicBezTo>
                    <a:pt x="62967" y="591"/>
                    <a:pt x="64366" y="1033"/>
                    <a:pt x="65888" y="1910"/>
                  </a:cubicBezTo>
                  <a:cubicBezTo>
                    <a:pt x="66302" y="2150"/>
                    <a:pt x="66717" y="2409"/>
                    <a:pt x="67118" y="2660"/>
                  </a:cubicBezTo>
                  <a:cubicBezTo>
                    <a:pt x="68210" y="3342"/>
                    <a:pt x="69337" y="4048"/>
                    <a:pt x="70634" y="4454"/>
                  </a:cubicBezTo>
                  <a:cubicBezTo>
                    <a:pt x="72018" y="4887"/>
                    <a:pt x="73524" y="4960"/>
                    <a:pt x="75023" y="4960"/>
                  </a:cubicBezTo>
                  <a:cubicBezTo>
                    <a:pt x="75403" y="4960"/>
                    <a:pt x="75783" y="4955"/>
                    <a:pt x="76160" y="4951"/>
                  </a:cubicBezTo>
                  <a:cubicBezTo>
                    <a:pt x="76503" y="4947"/>
                    <a:pt x="76843" y="4944"/>
                    <a:pt x="77180" y="4944"/>
                  </a:cubicBezTo>
                  <a:cubicBezTo>
                    <a:pt x="77552" y="4944"/>
                    <a:pt x="77921" y="4948"/>
                    <a:pt x="78284" y="4960"/>
                  </a:cubicBezTo>
                  <a:cubicBezTo>
                    <a:pt x="78229" y="4760"/>
                    <a:pt x="78173" y="4561"/>
                    <a:pt x="78116" y="4362"/>
                  </a:cubicBezTo>
                  <a:cubicBezTo>
                    <a:pt x="77828" y="4355"/>
                    <a:pt x="77540" y="4352"/>
                    <a:pt x="77252" y="4352"/>
                  </a:cubicBezTo>
                  <a:cubicBezTo>
                    <a:pt x="76886" y="4352"/>
                    <a:pt x="76521" y="4357"/>
                    <a:pt x="76157" y="4361"/>
                  </a:cubicBezTo>
                  <a:cubicBezTo>
                    <a:pt x="75792" y="4365"/>
                    <a:pt x="75423" y="4370"/>
                    <a:pt x="75055" y="4370"/>
                  </a:cubicBezTo>
                  <a:cubicBezTo>
                    <a:pt x="73571" y="4370"/>
                    <a:pt x="72084" y="4300"/>
                    <a:pt x="70736" y="3878"/>
                  </a:cubicBezTo>
                  <a:cubicBezTo>
                    <a:pt x="69484" y="3486"/>
                    <a:pt x="68377" y="2794"/>
                    <a:pt x="67309" y="2126"/>
                  </a:cubicBezTo>
                  <a:cubicBezTo>
                    <a:pt x="66903" y="1873"/>
                    <a:pt x="66487" y="1612"/>
                    <a:pt x="66064" y="1369"/>
                  </a:cubicBezTo>
                  <a:cubicBezTo>
                    <a:pt x="64485" y="458"/>
                    <a:pt x="63027" y="0"/>
                    <a:pt x="61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70"/>
            <p:cNvSpPr/>
            <p:nvPr/>
          </p:nvSpPr>
          <p:spPr>
            <a:xfrm>
              <a:off x="5659706" y="2651576"/>
              <a:ext cx="107290" cy="58996"/>
            </a:xfrm>
            <a:custGeom>
              <a:rect b="b" l="l" r="r" t="t"/>
              <a:pathLst>
                <a:path extrusionOk="0" h="2027" w="3686">
                  <a:moveTo>
                    <a:pt x="3685" y="1"/>
                  </a:moveTo>
                  <a:lnTo>
                    <a:pt x="3685" y="1"/>
                  </a:lnTo>
                  <a:cubicBezTo>
                    <a:pt x="2803" y="307"/>
                    <a:pt x="1933" y="652"/>
                    <a:pt x="1074" y="993"/>
                  </a:cubicBezTo>
                  <a:lnTo>
                    <a:pt x="962" y="1038"/>
                  </a:lnTo>
                  <a:cubicBezTo>
                    <a:pt x="693" y="1145"/>
                    <a:pt x="423" y="1250"/>
                    <a:pt x="154" y="1354"/>
                  </a:cubicBezTo>
                  <a:cubicBezTo>
                    <a:pt x="103" y="1578"/>
                    <a:pt x="52" y="1801"/>
                    <a:pt x="1" y="2027"/>
                  </a:cubicBezTo>
                  <a:cubicBezTo>
                    <a:pt x="363" y="1889"/>
                    <a:pt x="725" y="1748"/>
                    <a:pt x="1089" y="1604"/>
                  </a:cubicBezTo>
                  <a:lnTo>
                    <a:pt x="1200" y="1559"/>
                  </a:lnTo>
                  <a:cubicBezTo>
                    <a:pt x="1849" y="1302"/>
                    <a:pt x="2505" y="1041"/>
                    <a:pt x="3166" y="798"/>
                  </a:cubicBezTo>
                  <a:cubicBezTo>
                    <a:pt x="3335" y="528"/>
                    <a:pt x="3509" y="264"/>
                    <a:pt x="368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70"/>
            <p:cNvSpPr/>
            <p:nvPr/>
          </p:nvSpPr>
          <p:spPr>
            <a:xfrm>
              <a:off x="8253631" y="2523225"/>
              <a:ext cx="227824" cy="28814"/>
            </a:xfrm>
            <a:custGeom>
              <a:rect b="b" l="l" r="r" t="t"/>
              <a:pathLst>
                <a:path extrusionOk="0" h="990" w="7827">
                  <a:moveTo>
                    <a:pt x="266" y="0"/>
                  </a:moveTo>
                  <a:cubicBezTo>
                    <a:pt x="177" y="0"/>
                    <a:pt x="89" y="1"/>
                    <a:pt x="1" y="3"/>
                  </a:cubicBezTo>
                  <a:cubicBezTo>
                    <a:pt x="16" y="203"/>
                    <a:pt x="32" y="403"/>
                    <a:pt x="46" y="602"/>
                  </a:cubicBezTo>
                  <a:lnTo>
                    <a:pt x="804" y="602"/>
                  </a:lnTo>
                  <a:cubicBezTo>
                    <a:pt x="1408" y="629"/>
                    <a:pt x="2010" y="698"/>
                    <a:pt x="2605" y="813"/>
                  </a:cubicBezTo>
                  <a:lnTo>
                    <a:pt x="2623" y="627"/>
                  </a:lnTo>
                  <a:cubicBezTo>
                    <a:pt x="4376" y="670"/>
                    <a:pt x="6122" y="776"/>
                    <a:pt x="7826" y="989"/>
                  </a:cubicBezTo>
                  <a:cubicBezTo>
                    <a:pt x="7780" y="782"/>
                    <a:pt x="7733" y="574"/>
                    <a:pt x="7685" y="367"/>
                  </a:cubicBezTo>
                  <a:cubicBezTo>
                    <a:pt x="5357" y="84"/>
                    <a:pt x="3007" y="11"/>
                    <a:pt x="749" y="9"/>
                  </a:cubicBezTo>
                  <a:cubicBezTo>
                    <a:pt x="588" y="3"/>
                    <a:pt x="427" y="0"/>
                    <a:pt x="26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70"/>
            <p:cNvSpPr/>
            <p:nvPr/>
          </p:nvSpPr>
          <p:spPr>
            <a:xfrm>
              <a:off x="8237884" y="2347639"/>
              <a:ext cx="230269" cy="147912"/>
            </a:xfrm>
            <a:custGeom>
              <a:rect b="b" l="l" r="r" t="t"/>
              <a:pathLst>
                <a:path extrusionOk="0" h="5082" w="7911">
                  <a:moveTo>
                    <a:pt x="6469" y="0"/>
                  </a:moveTo>
                  <a:cubicBezTo>
                    <a:pt x="5823" y="93"/>
                    <a:pt x="5147" y="103"/>
                    <a:pt x="4480" y="103"/>
                  </a:cubicBezTo>
                  <a:cubicBezTo>
                    <a:pt x="4388" y="103"/>
                    <a:pt x="4297" y="103"/>
                    <a:pt x="4206" y="103"/>
                  </a:cubicBezTo>
                  <a:cubicBezTo>
                    <a:pt x="4130" y="102"/>
                    <a:pt x="4055" y="102"/>
                    <a:pt x="3979" y="102"/>
                  </a:cubicBezTo>
                  <a:cubicBezTo>
                    <a:pt x="2736" y="102"/>
                    <a:pt x="1466" y="129"/>
                    <a:pt x="375" y="663"/>
                  </a:cubicBezTo>
                  <a:cubicBezTo>
                    <a:pt x="243" y="728"/>
                    <a:pt x="118" y="802"/>
                    <a:pt x="0" y="886"/>
                  </a:cubicBezTo>
                  <a:cubicBezTo>
                    <a:pt x="122" y="1781"/>
                    <a:pt x="231" y="2679"/>
                    <a:pt x="322" y="3579"/>
                  </a:cubicBezTo>
                  <a:cubicBezTo>
                    <a:pt x="652" y="3706"/>
                    <a:pt x="1020" y="3792"/>
                    <a:pt x="1382" y="3860"/>
                  </a:cubicBezTo>
                  <a:lnTo>
                    <a:pt x="7911" y="5081"/>
                  </a:lnTo>
                  <a:cubicBezTo>
                    <a:pt x="7858" y="4872"/>
                    <a:pt x="7805" y="4663"/>
                    <a:pt x="7753" y="4456"/>
                  </a:cubicBezTo>
                  <a:lnTo>
                    <a:pt x="1632" y="3310"/>
                  </a:lnTo>
                  <a:cubicBezTo>
                    <a:pt x="1276" y="3062"/>
                    <a:pt x="989" y="2733"/>
                    <a:pt x="816" y="2358"/>
                  </a:cubicBezTo>
                  <a:cubicBezTo>
                    <a:pt x="646" y="1987"/>
                    <a:pt x="585" y="1573"/>
                    <a:pt x="643" y="1169"/>
                  </a:cubicBezTo>
                  <a:cubicBezTo>
                    <a:pt x="1701" y="692"/>
                    <a:pt x="2917" y="692"/>
                    <a:pt x="4206" y="692"/>
                  </a:cubicBezTo>
                  <a:cubicBezTo>
                    <a:pt x="4322" y="693"/>
                    <a:pt x="4438" y="693"/>
                    <a:pt x="4554" y="693"/>
                  </a:cubicBezTo>
                  <a:cubicBezTo>
                    <a:pt x="5253" y="693"/>
                    <a:pt x="5964" y="678"/>
                    <a:pt x="6649" y="567"/>
                  </a:cubicBezTo>
                  <a:cubicBezTo>
                    <a:pt x="6590" y="378"/>
                    <a:pt x="6530" y="189"/>
                    <a:pt x="64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70"/>
            <p:cNvSpPr/>
            <p:nvPr/>
          </p:nvSpPr>
          <p:spPr>
            <a:xfrm>
              <a:off x="8262479" y="2670755"/>
              <a:ext cx="251140" cy="47616"/>
            </a:xfrm>
            <a:custGeom>
              <a:rect b="b" l="l" r="r" t="t"/>
              <a:pathLst>
                <a:path extrusionOk="0" h="1636" w="8628">
                  <a:moveTo>
                    <a:pt x="0" y="1"/>
                  </a:moveTo>
                  <a:lnTo>
                    <a:pt x="0" y="1"/>
                  </a:lnTo>
                  <a:cubicBezTo>
                    <a:pt x="10" y="198"/>
                    <a:pt x="19" y="396"/>
                    <a:pt x="28" y="592"/>
                  </a:cubicBezTo>
                  <a:cubicBezTo>
                    <a:pt x="2920" y="685"/>
                    <a:pt x="5798" y="1034"/>
                    <a:pt x="8628" y="1636"/>
                  </a:cubicBezTo>
                  <a:cubicBezTo>
                    <a:pt x="8594" y="1430"/>
                    <a:pt x="8559" y="1224"/>
                    <a:pt x="8524" y="1017"/>
                  </a:cubicBezTo>
                  <a:cubicBezTo>
                    <a:pt x="5717" y="430"/>
                    <a:pt x="2866" y="91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70"/>
            <p:cNvSpPr/>
            <p:nvPr/>
          </p:nvSpPr>
          <p:spPr>
            <a:xfrm>
              <a:off x="5751858" y="2373396"/>
              <a:ext cx="2511541" cy="427756"/>
            </a:xfrm>
            <a:custGeom>
              <a:rect b="b" l="l" r="r" t="t"/>
              <a:pathLst>
                <a:path extrusionOk="0" h="14697" w="86285">
                  <a:moveTo>
                    <a:pt x="85410" y="1"/>
                  </a:moveTo>
                  <a:cubicBezTo>
                    <a:pt x="85180" y="162"/>
                    <a:pt x="84922" y="396"/>
                    <a:pt x="84753" y="704"/>
                  </a:cubicBezTo>
                  <a:cubicBezTo>
                    <a:pt x="84739" y="710"/>
                    <a:pt x="84725" y="716"/>
                    <a:pt x="84711" y="722"/>
                  </a:cubicBezTo>
                  <a:cubicBezTo>
                    <a:pt x="84247" y="362"/>
                    <a:pt x="83495" y="263"/>
                    <a:pt x="82807" y="263"/>
                  </a:cubicBezTo>
                  <a:cubicBezTo>
                    <a:pt x="82124" y="263"/>
                    <a:pt x="81504" y="361"/>
                    <a:pt x="81292" y="399"/>
                  </a:cubicBezTo>
                  <a:cubicBezTo>
                    <a:pt x="80253" y="583"/>
                    <a:pt x="79326" y="1088"/>
                    <a:pt x="78505" y="1535"/>
                  </a:cubicBezTo>
                  <a:lnTo>
                    <a:pt x="71000" y="5623"/>
                  </a:lnTo>
                  <a:cubicBezTo>
                    <a:pt x="68629" y="6915"/>
                    <a:pt x="66460" y="7988"/>
                    <a:pt x="64075" y="7988"/>
                  </a:cubicBezTo>
                  <a:cubicBezTo>
                    <a:pt x="63962" y="7988"/>
                    <a:pt x="63849" y="7986"/>
                    <a:pt x="63735" y="7981"/>
                  </a:cubicBezTo>
                  <a:cubicBezTo>
                    <a:pt x="62311" y="7919"/>
                    <a:pt x="60943" y="7447"/>
                    <a:pt x="59619" y="6992"/>
                  </a:cubicBezTo>
                  <a:cubicBezTo>
                    <a:pt x="58325" y="6544"/>
                    <a:pt x="56987" y="6083"/>
                    <a:pt x="55574" y="5990"/>
                  </a:cubicBezTo>
                  <a:cubicBezTo>
                    <a:pt x="55386" y="5978"/>
                    <a:pt x="55199" y="5972"/>
                    <a:pt x="55011" y="5972"/>
                  </a:cubicBezTo>
                  <a:cubicBezTo>
                    <a:pt x="53829" y="5972"/>
                    <a:pt x="52660" y="6198"/>
                    <a:pt x="51524" y="6418"/>
                  </a:cubicBezTo>
                  <a:cubicBezTo>
                    <a:pt x="50495" y="6617"/>
                    <a:pt x="49430" y="6823"/>
                    <a:pt x="48372" y="6857"/>
                  </a:cubicBezTo>
                  <a:cubicBezTo>
                    <a:pt x="48269" y="6860"/>
                    <a:pt x="48167" y="6862"/>
                    <a:pt x="48064" y="6862"/>
                  </a:cubicBezTo>
                  <a:cubicBezTo>
                    <a:pt x="45507" y="6862"/>
                    <a:pt x="43081" y="5916"/>
                    <a:pt x="40730" y="5000"/>
                  </a:cubicBezTo>
                  <a:cubicBezTo>
                    <a:pt x="40363" y="4857"/>
                    <a:pt x="39994" y="4713"/>
                    <a:pt x="39629" y="4574"/>
                  </a:cubicBezTo>
                  <a:cubicBezTo>
                    <a:pt x="37222" y="3661"/>
                    <a:pt x="34108" y="2650"/>
                    <a:pt x="30809" y="2650"/>
                  </a:cubicBezTo>
                  <a:cubicBezTo>
                    <a:pt x="30467" y="2650"/>
                    <a:pt x="30123" y="2661"/>
                    <a:pt x="29777" y="2684"/>
                  </a:cubicBezTo>
                  <a:cubicBezTo>
                    <a:pt x="26118" y="2927"/>
                    <a:pt x="23008" y="4628"/>
                    <a:pt x="21735" y="7044"/>
                  </a:cubicBezTo>
                  <a:lnTo>
                    <a:pt x="21682" y="7092"/>
                  </a:lnTo>
                  <a:cubicBezTo>
                    <a:pt x="21353" y="7244"/>
                    <a:pt x="21025" y="7397"/>
                    <a:pt x="20699" y="7551"/>
                  </a:cubicBezTo>
                  <a:cubicBezTo>
                    <a:pt x="18687" y="8498"/>
                    <a:pt x="16606" y="9478"/>
                    <a:pt x="14343" y="9586"/>
                  </a:cubicBezTo>
                  <a:cubicBezTo>
                    <a:pt x="14197" y="9593"/>
                    <a:pt x="14051" y="9597"/>
                    <a:pt x="13905" y="9597"/>
                  </a:cubicBezTo>
                  <a:cubicBezTo>
                    <a:pt x="12576" y="9597"/>
                    <a:pt x="11248" y="9320"/>
                    <a:pt x="9961" y="9051"/>
                  </a:cubicBezTo>
                  <a:cubicBezTo>
                    <a:pt x="8744" y="8798"/>
                    <a:pt x="7485" y="8535"/>
                    <a:pt x="6214" y="8500"/>
                  </a:cubicBezTo>
                  <a:cubicBezTo>
                    <a:pt x="6112" y="8497"/>
                    <a:pt x="6009" y="8495"/>
                    <a:pt x="5906" y="8495"/>
                  </a:cubicBezTo>
                  <a:cubicBezTo>
                    <a:pt x="4044" y="8495"/>
                    <a:pt x="2256" y="8954"/>
                    <a:pt x="519" y="9559"/>
                  </a:cubicBezTo>
                  <a:cubicBezTo>
                    <a:pt x="343" y="9822"/>
                    <a:pt x="169" y="10086"/>
                    <a:pt x="0" y="10356"/>
                  </a:cubicBezTo>
                  <a:cubicBezTo>
                    <a:pt x="1902" y="9655"/>
                    <a:pt x="3858" y="9086"/>
                    <a:pt x="5888" y="9086"/>
                  </a:cubicBezTo>
                  <a:cubicBezTo>
                    <a:pt x="5993" y="9086"/>
                    <a:pt x="6099" y="9088"/>
                    <a:pt x="6205" y="9091"/>
                  </a:cubicBezTo>
                  <a:cubicBezTo>
                    <a:pt x="7447" y="9127"/>
                    <a:pt x="8690" y="9385"/>
                    <a:pt x="9891" y="9636"/>
                  </a:cubicBezTo>
                  <a:cubicBezTo>
                    <a:pt x="11199" y="9908"/>
                    <a:pt x="12547" y="10188"/>
                    <a:pt x="13914" y="10188"/>
                  </a:cubicBezTo>
                  <a:cubicBezTo>
                    <a:pt x="14062" y="10188"/>
                    <a:pt x="14211" y="10185"/>
                    <a:pt x="14360" y="10178"/>
                  </a:cubicBezTo>
                  <a:cubicBezTo>
                    <a:pt x="16690" y="10065"/>
                    <a:pt x="18805" y="9069"/>
                    <a:pt x="20848" y="8106"/>
                  </a:cubicBezTo>
                  <a:cubicBezTo>
                    <a:pt x="21212" y="7936"/>
                    <a:pt x="21577" y="7764"/>
                    <a:pt x="21946" y="7596"/>
                  </a:cubicBezTo>
                  <a:lnTo>
                    <a:pt x="21974" y="7619"/>
                  </a:lnTo>
                  <a:cubicBezTo>
                    <a:pt x="21981" y="7603"/>
                    <a:pt x="21991" y="7588"/>
                    <a:pt x="21998" y="7571"/>
                  </a:cubicBezTo>
                  <a:cubicBezTo>
                    <a:pt x="23746" y="6778"/>
                    <a:pt x="25556" y="6088"/>
                    <a:pt x="27492" y="6088"/>
                  </a:cubicBezTo>
                  <a:cubicBezTo>
                    <a:pt x="27564" y="6088"/>
                    <a:pt x="27637" y="6089"/>
                    <a:pt x="27709" y="6091"/>
                  </a:cubicBezTo>
                  <a:cubicBezTo>
                    <a:pt x="30624" y="6162"/>
                    <a:pt x="33073" y="7774"/>
                    <a:pt x="35442" y="9333"/>
                  </a:cubicBezTo>
                  <a:cubicBezTo>
                    <a:pt x="37864" y="10929"/>
                    <a:pt x="40369" y="12577"/>
                    <a:pt x="43399" y="12634"/>
                  </a:cubicBezTo>
                  <a:cubicBezTo>
                    <a:pt x="43456" y="12636"/>
                    <a:pt x="43513" y="12636"/>
                    <a:pt x="43570" y="12636"/>
                  </a:cubicBezTo>
                  <a:cubicBezTo>
                    <a:pt x="45088" y="12636"/>
                    <a:pt x="46553" y="12228"/>
                    <a:pt x="47976" y="11836"/>
                  </a:cubicBezTo>
                  <a:cubicBezTo>
                    <a:pt x="49392" y="11446"/>
                    <a:pt x="50857" y="11048"/>
                    <a:pt x="52343" y="11048"/>
                  </a:cubicBezTo>
                  <a:cubicBezTo>
                    <a:pt x="52349" y="11048"/>
                    <a:pt x="52354" y="11048"/>
                    <a:pt x="52360" y="11048"/>
                  </a:cubicBezTo>
                  <a:cubicBezTo>
                    <a:pt x="54532" y="11060"/>
                    <a:pt x="56540" y="11933"/>
                    <a:pt x="58480" y="12777"/>
                  </a:cubicBezTo>
                  <a:cubicBezTo>
                    <a:pt x="59356" y="13158"/>
                    <a:pt x="60263" y="13552"/>
                    <a:pt x="61181" y="13867"/>
                  </a:cubicBezTo>
                  <a:cubicBezTo>
                    <a:pt x="62822" y="14429"/>
                    <a:pt x="64625" y="14696"/>
                    <a:pt x="66469" y="14696"/>
                  </a:cubicBezTo>
                  <a:cubicBezTo>
                    <a:pt x="70584" y="14696"/>
                    <a:pt x="74897" y="13359"/>
                    <a:pt x="78075" y="11006"/>
                  </a:cubicBezTo>
                  <a:cubicBezTo>
                    <a:pt x="79041" y="10754"/>
                    <a:pt x="80033" y="10580"/>
                    <a:pt x="81035" y="10565"/>
                  </a:cubicBezTo>
                  <a:cubicBezTo>
                    <a:pt x="81128" y="10596"/>
                    <a:pt x="81225" y="10624"/>
                    <a:pt x="81324" y="10647"/>
                  </a:cubicBezTo>
                  <a:cubicBezTo>
                    <a:pt x="81872" y="10776"/>
                    <a:pt x="82438" y="10803"/>
                    <a:pt x="82999" y="10803"/>
                  </a:cubicBezTo>
                  <a:cubicBezTo>
                    <a:pt x="83212" y="10803"/>
                    <a:pt x="83425" y="10799"/>
                    <a:pt x="83635" y="10795"/>
                  </a:cubicBezTo>
                  <a:lnTo>
                    <a:pt x="83832" y="10791"/>
                  </a:lnTo>
                  <a:cubicBezTo>
                    <a:pt x="84116" y="10786"/>
                    <a:pt x="84399" y="10784"/>
                    <a:pt x="84682" y="10784"/>
                  </a:cubicBezTo>
                  <a:cubicBezTo>
                    <a:pt x="85217" y="10784"/>
                    <a:pt x="85751" y="10792"/>
                    <a:pt x="86284" y="10809"/>
                  </a:cubicBezTo>
                  <a:cubicBezTo>
                    <a:pt x="86276" y="10613"/>
                    <a:pt x="86267" y="10415"/>
                    <a:pt x="86256" y="10218"/>
                  </a:cubicBezTo>
                  <a:cubicBezTo>
                    <a:pt x="85738" y="10201"/>
                    <a:pt x="85219" y="10193"/>
                    <a:pt x="84697" y="10193"/>
                  </a:cubicBezTo>
                  <a:cubicBezTo>
                    <a:pt x="84408" y="10193"/>
                    <a:pt x="84118" y="10195"/>
                    <a:pt x="83827" y="10201"/>
                  </a:cubicBezTo>
                  <a:lnTo>
                    <a:pt x="83629" y="10204"/>
                  </a:lnTo>
                  <a:cubicBezTo>
                    <a:pt x="83419" y="10208"/>
                    <a:pt x="83207" y="10212"/>
                    <a:pt x="82995" y="10212"/>
                  </a:cubicBezTo>
                  <a:cubicBezTo>
                    <a:pt x="82455" y="10212"/>
                    <a:pt x="81914" y="10186"/>
                    <a:pt x="81403" y="10065"/>
                  </a:cubicBezTo>
                  <a:cubicBezTo>
                    <a:pt x="80592" y="9873"/>
                    <a:pt x="79951" y="9421"/>
                    <a:pt x="79768" y="8915"/>
                  </a:cubicBezTo>
                  <a:cubicBezTo>
                    <a:pt x="79689" y="8696"/>
                    <a:pt x="79689" y="8480"/>
                    <a:pt x="79767" y="8254"/>
                  </a:cubicBezTo>
                  <a:cubicBezTo>
                    <a:pt x="79994" y="7589"/>
                    <a:pt x="80899" y="6870"/>
                    <a:pt x="82015" y="6464"/>
                  </a:cubicBezTo>
                  <a:cubicBezTo>
                    <a:pt x="83149" y="6051"/>
                    <a:pt x="84372" y="5812"/>
                    <a:pt x="85606" y="5752"/>
                  </a:cubicBezTo>
                  <a:cubicBezTo>
                    <a:pt x="85736" y="5752"/>
                    <a:pt x="85868" y="5750"/>
                    <a:pt x="85999" y="5750"/>
                  </a:cubicBezTo>
                  <a:cubicBezTo>
                    <a:pt x="85984" y="5551"/>
                    <a:pt x="85970" y="5351"/>
                    <a:pt x="85954" y="5151"/>
                  </a:cubicBezTo>
                  <a:cubicBezTo>
                    <a:pt x="85840" y="5153"/>
                    <a:pt x="85727" y="5156"/>
                    <a:pt x="85614" y="5162"/>
                  </a:cubicBezTo>
                  <a:cubicBezTo>
                    <a:pt x="85368" y="5164"/>
                    <a:pt x="85125" y="5167"/>
                    <a:pt x="84882" y="5170"/>
                  </a:cubicBezTo>
                  <a:lnTo>
                    <a:pt x="84882" y="5216"/>
                  </a:lnTo>
                  <a:cubicBezTo>
                    <a:pt x="83861" y="5318"/>
                    <a:pt x="82860" y="5546"/>
                    <a:pt x="81895" y="5894"/>
                  </a:cubicBezTo>
                  <a:cubicBezTo>
                    <a:pt x="80897" y="6258"/>
                    <a:pt x="79707" y="7004"/>
                    <a:pt x="79363" y="8007"/>
                  </a:cubicBezTo>
                  <a:cubicBezTo>
                    <a:pt x="79254" y="8322"/>
                    <a:pt x="79239" y="8659"/>
                    <a:pt x="79316" y="8981"/>
                  </a:cubicBezTo>
                  <a:cubicBezTo>
                    <a:pt x="79186" y="9218"/>
                    <a:pt x="79042" y="9446"/>
                    <a:pt x="78886" y="9664"/>
                  </a:cubicBezTo>
                  <a:cubicBezTo>
                    <a:pt x="75725" y="12487"/>
                    <a:pt x="70983" y="14110"/>
                    <a:pt x="66484" y="14110"/>
                  </a:cubicBezTo>
                  <a:cubicBezTo>
                    <a:pt x="64674" y="14110"/>
                    <a:pt x="62904" y="13847"/>
                    <a:pt x="61292" y="13294"/>
                  </a:cubicBezTo>
                  <a:cubicBezTo>
                    <a:pt x="60388" y="12984"/>
                    <a:pt x="59489" y="12593"/>
                    <a:pt x="58619" y="12215"/>
                  </a:cubicBezTo>
                  <a:cubicBezTo>
                    <a:pt x="56645" y="11357"/>
                    <a:pt x="54605" y="10470"/>
                    <a:pt x="52363" y="10456"/>
                  </a:cubicBezTo>
                  <a:lnTo>
                    <a:pt x="52314" y="10456"/>
                  </a:lnTo>
                  <a:cubicBezTo>
                    <a:pt x="50792" y="10456"/>
                    <a:pt x="49315" y="10864"/>
                    <a:pt x="47886" y="11258"/>
                  </a:cubicBezTo>
                  <a:cubicBezTo>
                    <a:pt x="46479" y="11645"/>
                    <a:pt x="45023" y="12044"/>
                    <a:pt x="43551" y="12044"/>
                  </a:cubicBezTo>
                  <a:cubicBezTo>
                    <a:pt x="43502" y="12044"/>
                    <a:pt x="43454" y="12044"/>
                    <a:pt x="43405" y="12043"/>
                  </a:cubicBezTo>
                  <a:cubicBezTo>
                    <a:pt x="40476" y="11989"/>
                    <a:pt x="38018" y="10370"/>
                    <a:pt x="35638" y="8805"/>
                  </a:cubicBezTo>
                  <a:cubicBezTo>
                    <a:pt x="33226" y="7216"/>
                    <a:pt x="30732" y="5574"/>
                    <a:pt x="27718" y="5500"/>
                  </a:cubicBezTo>
                  <a:cubicBezTo>
                    <a:pt x="27652" y="5498"/>
                    <a:pt x="27585" y="5497"/>
                    <a:pt x="27519" y="5497"/>
                  </a:cubicBezTo>
                  <a:cubicBezTo>
                    <a:pt x="26823" y="5497"/>
                    <a:pt x="26146" y="5585"/>
                    <a:pt x="25483" y="5729"/>
                  </a:cubicBezTo>
                  <a:cubicBezTo>
                    <a:pt x="25207" y="5630"/>
                    <a:pt x="24944" y="5509"/>
                    <a:pt x="24751" y="5309"/>
                  </a:cubicBezTo>
                  <a:cubicBezTo>
                    <a:pt x="24642" y="5195"/>
                    <a:pt x="24568" y="5051"/>
                    <a:pt x="24539" y="4894"/>
                  </a:cubicBezTo>
                  <a:cubicBezTo>
                    <a:pt x="25977" y="3996"/>
                    <a:pt x="27819" y="3405"/>
                    <a:pt x="29799" y="3273"/>
                  </a:cubicBezTo>
                  <a:cubicBezTo>
                    <a:pt x="30135" y="3251"/>
                    <a:pt x="30469" y="3241"/>
                    <a:pt x="30802" y="3241"/>
                  </a:cubicBezTo>
                  <a:cubicBezTo>
                    <a:pt x="34049" y="3241"/>
                    <a:pt x="37128" y="4239"/>
                    <a:pt x="39507" y="5142"/>
                  </a:cubicBezTo>
                  <a:cubicBezTo>
                    <a:pt x="39872" y="5281"/>
                    <a:pt x="40234" y="5431"/>
                    <a:pt x="40606" y="5568"/>
                  </a:cubicBezTo>
                  <a:cubicBezTo>
                    <a:pt x="43058" y="6462"/>
                    <a:pt x="45577" y="7328"/>
                    <a:pt x="48382" y="7447"/>
                  </a:cubicBezTo>
                  <a:cubicBezTo>
                    <a:pt x="48460" y="7450"/>
                    <a:pt x="48539" y="7452"/>
                    <a:pt x="48617" y="7452"/>
                  </a:cubicBezTo>
                  <a:cubicBezTo>
                    <a:pt x="49622" y="7452"/>
                    <a:pt x="50621" y="7189"/>
                    <a:pt x="51589" y="7003"/>
                  </a:cubicBezTo>
                  <a:cubicBezTo>
                    <a:pt x="52709" y="6787"/>
                    <a:pt x="53862" y="6565"/>
                    <a:pt x="55014" y="6565"/>
                  </a:cubicBezTo>
                  <a:cubicBezTo>
                    <a:pt x="55193" y="6565"/>
                    <a:pt x="55373" y="6570"/>
                    <a:pt x="55552" y="6582"/>
                  </a:cubicBezTo>
                  <a:cubicBezTo>
                    <a:pt x="56919" y="6671"/>
                    <a:pt x="58235" y="7125"/>
                    <a:pt x="59508" y="7563"/>
                  </a:cubicBezTo>
                  <a:cubicBezTo>
                    <a:pt x="60854" y="8027"/>
                    <a:pt x="62246" y="8507"/>
                    <a:pt x="63721" y="8571"/>
                  </a:cubicBezTo>
                  <a:cubicBezTo>
                    <a:pt x="63841" y="8576"/>
                    <a:pt x="63958" y="8579"/>
                    <a:pt x="64076" y="8579"/>
                  </a:cubicBezTo>
                  <a:cubicBezTo>
                    <a:pt x="66540" y="8579"/>
                    <a:pt x="68753" y="7487"/>
                    <a:pt x="71169" y="6170"/>
                  </a:cubicBezTo>
                  <a:lnTo>
                    <a:pt x="78674" y="2081"/>
                  </a:lnTo>
                  <a:cubicBezTo>
                    <a:pt x="79507" y="1628"/>
                    <a:pt x="80369" y="1159"/>
                    <a:pt x="81351" y="984"/>
                  </a:cubicBezTo>
                  <a:cubicBezTo>
                    <a:pt x="81826" y="900"/>
                    <a:pt x="82336" y="850"/>
                    <a:pt x="82813" y="850"/>
                  </a:cubicBezTo>
                  <a:cubicBezTo>
                    <a:pt x="83424" y="850"/>
                    <a:pt x="83980" y="931"/>
                    <a:pt x="84340" y="1128"/>
                  </a:cubicBezTo>
                  <a:cubicBezTo>
                    <a:pt x="84369" y="1419"/>
                    <a:pt x="84518" y="1694"/>
                    <a:pt x="84733" y="1925"/>
                  </a:cubicBezTo>
                  <a:cubicBezTo>
                    <a:pt x="84933" y="2289"/>
                    <a:pt x="85300" y="2527"/>
                    <a:pt x="85732" y="2694"/>
                  </a:cubicBezTo>
                  <a:cubicBezTo>
                    <a:pt x="85639" y="1795"/>
                    <a:pt x="85532" y="897"/>
                    <a:pt x="8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70"/>
            <p:cNvSpPr/>
            <p:nvPr/>
          </p:nvSpPr>
          <p:spPr>
            <a:xfrm>
              <a:off x="7531524" y="4533577"/>
              <a:ext cx="1032996" cy="587863"/>
            </a:xfrm>
            <a:custGeom>
              <a:rect b="b" l="l" r="r" t="t"/>
              <a:pathLst>
                <a:path extrusionOk="0" h="20198" w="35489">
                  <a:moveTo>
                    <a:pt x="17723" y="1"/>
                  </a:moveTo>
                  <a:cubicBezTo>
                    <a:pt x="15983" y="1"/>
                    <a:pt x="14242" y="428"/>
                    <a:pt x="12712" y="1277"/>
                  </a:cubicBezTo>
                  <a:cubicBezTo>
                    <a:pt x="12032" y="1021"/>
                    <a:pt x="11317" y="904"/>
                    <a:pt x="10598" y="904"/>
                  </a:cubicBezTo>
                  <a:cubicBezTo>
                    <a:pt x="9233" y="904"/>
                    <a:pt x="7850" y="1326"/>
                    <a:pt x="6654" y="2022"/>
                  </a:cubicBezTo>
                  <a:cubicBezTo>
                    <a:pt x="4829" y="3085"/>
                    <a:pt x="3390" y="4725"/>
                    <a:pt x="2162" y="6468"/>
                  </a:cubicBezTo>
                  <a:cubicBezTo>
                    <a:pt x="1405" y="7544"/>
                    <a:pt x="705" y="8691"/>
                    <a:pt x="352" y="9966"/>
                  </a:cubicBezTo>
                  <a:cubicBezTo>
                    <a:pt x="1" y="11243"/>
                    <a:pt x="27" y="12675"/>
                    <a:pt x="667" y="13830"/>
                  </a:cubicBezTo>
                  <a:cubicBezTo>
                    <a:pt x="1230" y="14849"/>
                    <a:pt x="2329" y="15587"/>
                    <a:pt x="3458" y="15587"/>
                  </a:cubicBezTo>
                  <a:cubicBezTo>
                    <a:pt x="3607" y="15587"/>
                    <a:pt x="3757" y="15574"/>
                    <a:pt x="3907" y="15547"/>
                  </a:cubicBezTo>
                  <a:lnTo>
                    <a:pt x="3907" y="15547"/>
                  </a:lnTo>
                  <a:cubicBezTo>
                    <a:pt x="2959" y="16595"/>
                    <a:pt x="3526" y="18428"/>
                    <a:pt x="4673" y="19241"/>
                  </a:cubicBezTo>
                  <a:cubicBezTo>
                    <a:pt x="5822" y="20053"/>
                    <a:pt x="7303" y="20131"/>
                    <a:pt x="8698" y="20180"/>
                  </a:cubicBezTo>
                  <a:cubicBezTo>
                    <a:pt x="8966" y="20190"/>
                    <a:pt x="9239" y="20197"/>
                    <a:pt x="9513" y="20197"/>
                  </a:cubicBezTo>
                  <a:cubicBezTo>
                    <a:pt x="10799" y="20197"/>
                    <a:pt x="12113" y="20033"/>
                    <a:pt x="13020" y="19149"/>
                  </a:cubicBezTo>
                  <a:cubicBezTo>
                    <a:pt x="13196" y="18978"/>
                    <a:pt x="13356" y="18779"/>
                    <a:pt x="13570" y="18659"/>
                  </a:cubicBezTo>
                  <a:cubicBezTo>
                    <a:pt x="13770" y="18545"/>
                    <a:pt x="13996" y="18510"/>
                    <a:pt x="14227" y="18510"/>
                  </a:cubicBezTo>
                  <a:cubicBezTo>
                    <a:pt x="14391" y="18510"/>
                    <a:pt x="14558" y="18528"/>
                    <a:pt x="14720" y="18546"/>
                  </a:cubicBezTo>
                  <a:cubicBezTo>
                    <a:pt x="17167" y="18820"/>
                    <a:pt x="19605" y="19217"/>
                    <a:pt x="22065" y="19366"/>
                  </a:cubicBezTo>
                  <a:cubicBezTo>
                    <a:pt x="22488" y="19392"/>
                    <a:pt x="22920" y="19411"/>
                    <a:pt x="23350" y="19411"/>
                  </a:cubicBezTo>
                  <a:cubicBezTo>
                    <a:pt x="24251" y="19411"/>
                    <a:pt x="25145" y="19324"/>
                    <a:pt x="25929" y="19019"/>
                  </a:cubicBezTo>
                  <a:lnTo>
                    <a:pt x="29754" y="18707"/>
                  </a:lnTo>
                  <a:cubicBezTo>
                    <a:pt x="31391" y="18572"/>
                    <a:pt x="33190" y="18361"/>
                    <a:pt x="34306" y="17131"/>
                  </a:cubicBezTo>
                  <a:cubicBezTo>
                    <a:pt x="35423" y="15900"/>
                    <a:pt x="35488" y="13956"/>
                    <a:pt x="34899" y="12388"/>
                  </a:cubicBezTo>
                  <a:cubicBezTo>
                    <a:pt x="34309" y="10819"/>
                    <a:pt x="33179" y="9538"/>
                    <a:pt x="32072" y="8296"/>
                  </a:cubicBezTo>
                  <a:cubicBezTo>
                    <a:pt x="31287" y="7415"/>
                    <a:pt x="30485" y="6519"/>
                    <a:pt x="29466" y="5940"/>
                  </a:cubicBezTo>
                  <a:cubicBezTo>
                    <a:pt x="27552" y="4849"/>
                    <a:pt x="25194" y="5036"/>
                    <a:pt x="23109" y="4345"/>
                  </a:cubicBezTo>
                  <a:cubicBezTo>
                    <a:pt x="22731" y="4220"/>
                    <a:pt x="22290" y="3954"/>
                    <a:pt x="22335" y="3548"/>
                  </a:cubicBezTo>
                  <a:cubicBezTo>
                    <a:pt x="22389" y="3067"/>
                    <a:pt x="23061" y="2943"/>
                    <a:pt x="23277" y="2513"/>
                  </a:cubicBezTo>
                  <a:cubicBezTo>
                    <a:pt x="23551" y="1968"/>
                    <a:pt x="22958" y="1393"/>
                    <a:pt x="22423" y="1119"/>
                  </a:cubicBezTo>
                  <a:cubicBezTo>
                    <a:pt x="20971" y="373"/>
                    <a:pt x="19347" y="1"/>
                    <a:pt x="177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70"/>
            <p:cNvSpPr/>
            <p:nvPr/>
          </p:nvSpPr>
          <p:spPr>
            <a:xfrm>
              <a:off x="7856500" y="4662975"/>
              <a:ext cx="665514" cy="398331"/>
            </a:xfrm>
            <a:custGeom>
              <a:rect b="b" l="l" r="r" t="t"/>
              <a:pathLst>
                <a:path extrusionOk="0" h="13686" w="22864">
                  <a:moveTo>
                    <a:pt x="8253" y="1"/>
                  </a:moveTo>
                  <a:cubicBezTo>
                    <a:pt x="6773" y="1"/>
                    <a:pt x="5309" y="234"/>
                    <a:pt x="3973" y="855"/>
                  </a:cubicBezTo>
                  <a:cubicBezTo>
                    <a:pt x="1756" y="1884"/>
                    <a:pt x="0" y="4189"/>
                    <a:pt x="220" y="6624"/>
                  </a:cubicBezTo>
                  <a:cubicBezTo>
                    <a:pt x="373" y="8301"/>
                    <a:pt x="1423" y="9802"/>
                    <a:pt x="2770" y="10812"/>
                  </a:cubicBezTo>
                  <a:cubicBezTo>
                    <a:pt x="4118" y="11819"/>
                    <a:pt x="5742" y="12389"/>
                    <a:pt x="7374" y="12805"/>
                  </a:cubicBezTo>
                  <a:cubicBezTo>
                    <a:pt x="9626" y="13379"/>
                    <a:pt x="11950" y="13686"/>
                    <a:pt x="14273" y="13686"/>
                  </a:cubicBezTo>
                  <a:cubicBezTo>
                    <a:pt x="15011" y="13686"/>
                    <a:pt x="15748" y="13655"/>
                    <a:pt x="16482" y="13592"/>
                  </a:cubicBezTo>
                  <a:cubicBezTo>
                    <a:pt x="17623" y="13494"/>
                    <a:pt x="18775" y="13313"/>
                    <a:pt x="19817" y="12835"/>
                  </a:cubicBezTo>
                  <a:cubicBezTo>
                    <a:pt x="20857" y="12355"/>
                    <a:pt x="21785" y="11542"/>
                    <a:pt x="22196" y="10474"/>
                  </a:cubicBezTo>
                  <a:cubicBezTo>
                    <a:pt x="22864" y="8743"/>
                    <a:pt x="22063" y="6770"/>
                    <a:pt x="20901" y="5327"/>
                  </a:cubicBezTo>
                  <a:cubicBezTo>
                    <a:pt x="18555" y="2415"/>
                    <a:pt x="14860" y="876"/>
                    <a:pt x="11171" y="262"/>
                  </a:cubicBezTo>
                  <a:cubicBezTo>
                    <a:pt x="10213" y="102"/>
                    <a:pt x="9229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70"/>
            <p:cNvSpPr/>
            <p:nvPr/>
          </p:nvSpPr>
          <p:spPr>
            <a:xfrm>
              <a:off x="7554140" y="4584830"/>
              <a:ext cx="375225" cy="356391"/>
            </a:xfrm>
            <a:custGeom>
              <a:rect b="b" l="l" r="r" t="t"/>
              <a:pathLst>
                <a:path extrusionOk="0" h="12245" w="12891">
                  <a:moveTo>
                    <a:pt x="9557" y="0"/>
                  </a:moveTo>
                  <a:cubicBezTo>
                    <a:pt x="8791" y="0"/>
                    <a:pt x="8014" y="263"/>
                    <a:pt x="7294" y="558"/>
                  </a:cubicBezTo>
                  <a:cubicBezTo>
                    <a:pt x="5661" y="1230"/>
                    <a:pt x="4089" y="2098"/>
                    <a:pt x="2804" y="3307"/>
                  </a:cubicBezTo>
                  <a:cubicBezTo>
                    <a:pt x="1520" y="4518"/>
                    <a:pt x="533" y="6092"/>
                    <a:pt x="230" y="7829"/>
                  </a:cubicBezTo>
                  <a:cubicBezTo>
                    <a:pt x="1" y="9140"/>
                    <a:pt x="233" y="10642"/>
                    <a:pt x="1244" y="11507"/>
                  </a:cubicBezTo>
                  <a:cubicBezTo>
                    <a:pt x="1845" y="12022"/>
                    <a:pt x="2647" y="12245"/>
                    <a:pt x="3444" y="12245"/>
                  </a:cubicBezTo>
                  <a:cubicBezTo>
                    <a:pt x="3606" y="12245"/>
                    <a:pt x="3767" y="12236"/>
                    <a:pt x="3927" y="12218"/>
                  </a:cubicBezTo>
                  <a:cubicBezTo>
                    <a:pt x="4873" y="12113"/>
                    <a:pt x="5766" y="11735"/>
                    <a:pt x="6620" y="11317"/>
                  </a:cubicBezTo>
                  <a:cubicBezTo>
                    <a:pt x="8237" y="10527"/>
                    <a:pt x="9800" y="9557"/>
                    <a:pt x="10972" y="8193"/>
                  </a:cubicBezTo>
                  <a:cubicBezTo>
                    <a:pt x="12144" y="6829"/>
                    <a:pt x="12890" y="5024"/>
                    <a:pt x="12684" y="3238"/>
                  </a:cubicBezTo>
                  <a:cubicBezTo>
                    <a:pt x="12526" y="1868"/>
                    <a:pt x="11686" y="482"/>
                    <a:pt x="10359" y="108"/>
                  </a:cubicBezTo>
                  <a:cubicBezTo>
                    <a:pt x="10095" y="33"/>
                    <a:pt x="9827" y="0"/>
                    <a:pt x="9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70"/>
            <p:cNvSpPr/>
            <p:nvPr/>
          </p:nvSpPr>
          <p:spPr>
            <a:xfrm>
              <a:off x="7687973" y="4931404"/>
              <a:ext cx="204568" cy="168809"/>
            </a:xfrm>
            <a:custGeom>
              <a:rect b="b" l="l" r="r" t="t"/>
              <a:pathLst>
                <a:path extrusionOk="0" h="5800" w="7028">
                  <a:moveTo>
                    <a:pt x="4613" y="1"/>
                  </a:moveTo>
                  <a:cubicBezTo>
                    <a:pt x="4208" y="1"/>
                    <a:pt x="3797" y="103"/>
                    <a:pt x="3406" y="222"/>
                  </a:cubicBezTo>
                  <a:cubicBezTo>
                    <a:pt x="2529" y="491"/>
                    <a:pt x="1652" y="866"/>
                    <a:pt x="1010" y="1522"/>
                  </a:cubicBezTo>
                  <a:cubicBezTo>
                    <a:pt x="368" y="2177"/>
                    <a:pt x="1" y="3166"/>
                    <a:pt x="287" y="4039"/>
                  </a:cubicBezTo>
                  <a:cubicBezTo>
                    <a:pt x="567" y="4891"/>
                    <a:pt x="1403" y="5462"/>
                    <a:pt x="2272" y="5682"/>
                  </a:cubicBezTo>
                  <a:cubicBezTo>
                    <a:pt x="2581" y="5760"/>
                    <a:pt x="2901" y="5799"/>
                    <a:pt x="3221" y="5799"/>
                  </a:cubicBezTo>
                  <a:cubicBezTo>
                    <a:pt x="4164" y="5799"/>
                    <a:pt x="5106" y="5462"/>
                    <a:pt x="5781" y="4809"/>
                  </a:cubicBezTo>
                  <a:cubicBezTo>
                    <a:pt x="6685" y="3932"/>
                    <a:pt x="7027" y="2490"/>
                    <a:pt x="6518" y="1338"/>
                  </a:cubicBezTo>
                  <a:cubicBezTo>
                    <a:pt x="6259" y="754"/>
                    <a:pt x="5776" y="246"/>
                    <a:pt x="5163" y="73"/>
                  </a:cubicBezTo>
                  <a:cubicBezTo>
                    <a:pt x="4983" y="22"/>
                    <a:pt x="4799" y="1"/>
                    <a:pt x="4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70"/>
            <p:cNvSpPr/>
            <p:nvPr/>
          </p:nvSpPr>
          <p:spPr>
            <a:xfrm>
              <a:off x="7921379" y="4545568"/>
              <a:ext cx="265198" cy="90109"/>
            </a:xfrm>
            <a:custGeom>
              <a:rect b="b" l="l" r="r" t="t"/>
              <a:pathLst>
                <a:path extrusionOk="0" h="3096" w="9111">
                  <a:moveTo>
                    <a:pt x="4937" y="1"/>
                  </a:moveTo>
                  <a:cubicBezTo>
                    <a:pt x="3733" y="1"/>
                    <a:pt x="2497" y="195"/>
                    <a:pt x="1310" y="396"/>
                  </a:cubicBezTo>
                  <a:cubicBezTo>
                    <a:pt x="837" y="477"/>
                    <a:pt x="282" y="621"/>
                    <a:pt x="118" y="1073"/>
                  </a:cubicBezTo>
                  <a:cubicBezTo>
                    <a:pt x="1" y="1398"/>
                    <a:pt x="149" y="1771"/>
                    <a:pt x="398" y="2009"/>
                  </a:cubicBezTo>
                  <a:cubicBezTo>
                    <a:pt x="648" y="2248"/>
                    <a:pt x="979" y="2375"/>
                    <a:pt x="1307" y="2484"/>
                  </a:cubicBezTo>
                  <a:cubicBezTo>
                    <a:pt x="2540" y="2891"/>
                    <a:pt x="3824" y="3095"/>
                    <a:pt x="5111" y="3095"/>
                  </a:cubicBezTo>
                  <a:cubicBezTo>
                    <a:pt x="6021" y="3095"/>
                    <a:pt x="6932" y="2993"/>
                    <a:pt x="7826" y="2788"/>
                  </a:cubicBezTo>
                  <a:cubicBezTo>
                    <a:pt x="8406" y="2653"/>
                    <a:pt x="9094" y="2333"/>
                    <a:pt x="9103" y="1737"/>
                  </a:cubicBezTo>
                  <a:cubicBezTo>
                    <a:pt x="9111" y="1269"/>
                    <a:pt x="8676" y="921"/>
                    <a:pt x="8258" y="707"/>
                  </a:cubicBezTo>
                  <a:cubicBezTo>
                    <a:pt x="7227" y="180"/>
                    <a:pt x="6096" y="1"/>
                    <a:pt x="4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70"/>
            <p:cNvSpPr/>
            <p:nvPr/>
          </p:nvSpPr>
          <p:spPr>
            <a:xfrm>
              <a:off x="7556265" y="4820924"/>
              <a:ext cx="81734" cy="75411"/>
            </a:xfrm>
            <a:custGeom>
              <a:rect b="b" l="l" r="r" t="t"/>
              <a:pathLst>
                <a:path extrusionOk="0" h="2591" w="2808">
                  <a:moveTo>
                    <a:pt x="43" y="0"/>
                  </a:moveTo>
                  <a:cubicBezTo>
                    <a:pt x="39" y="27"/>
                    <a:pt x="32" y="52"/>
                    <a:pt x="30" y="76"/>
                  </a:cubicBezTo>
                  <a:cubicBezTo>
                    <a:pt x="1" y="496"/>
                    <a:pt x="114" y="905"/>
                    <a:pt x="278" y="1296"/>
                  </a:cubicBezTo>
                  <a:cubicBezTo>
                    <a:pt x="363" y="1343"/>
                    <a:pt x="443" y="1397"/>
                    <a:pt x="527" y="1448"/>
                  </a:cubicBezTo>
                  <a:cubicBezTo>
                    <a:pt x="1329" y="1702"/>
                    <a:pt x="2084" y="2089"/>
                    <a:pt x="2759" y="2590"/>
                  </a:cubicBezTo>
                  <a:cubicBezTo>
                    <a:pt x="2775" y="2580"/>
                    <a:pt x="2792" y="2569"/>
                    <a:pt x="2807" y="2558"/>
                  </a:cubicBezTo>
                  <a:cubicBezTo>
                    <a:pt x="2208" y="1487"/>
                    <a:pt x="1135" y="663"/>
                    <a:pt x="4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70"/>
            <p:cNvSpPr/>
            <p:nvPr/>
          </p:nvSpPr>
          <p:spPr>
            <a:xfrm>
              <a:off x="7601468" y="4884488"/>
              <a:ext cx="27332" cy="19646"/>
            </a:xfrm>
            <a:custGeom>
              <a:rect b="b" l="l" r="r" t="t"/>
              <a:pathLst>
                <a:path extrusionOk="0" h="675" w="939">
                  <a:moveTo>
                    <a:pt x="0" y="1"/>
                  </a:moveTo>
                  <a:lnTo>
                    <a:pt x="0" y="1"/>
                  </a:lnTo>
                  <a:cubicBezTo>
                    <a:pt x="259" y="216"/>
                    <a:pt x="511" y="440"/>
                    <a:pt x="756" y="674"/>
                  </a:cubicBezTo>
                  <a:cubicBezTo>
                    <a:pt x="818" y="646"/>
                    <a:pt x="880" y="614"/>
                    <a:pt x="939" y="578"/>
                  </a:cubicBezTo>
                  <a:cubicBezTo>
                    <a:pt x="641" y="363"/>
                    <a:pt x="327" y="17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70"/>
            <p:cNvSpPr/>
            <p:nvPr/>
          </p:nvSpPr>
          <p:spPr>
            <a:xfrm>
              <a:off x="7559118" y="4792169"/>
              <a:ext cx="90175" cy="97938"/>
            </a:xfrm>
            <a:custGeom>
              <a:rect b="b" l="l" r="r" t="t"/>
              <a:pathLst>
                <a:path extrusionOk="0" h="3365" w="3098">
                  <a:moveTo>
                    <a:pt x="304" y="1"/>
                  </a:moveTo>
                  <a:cubicBezTo>
                    <a:pt x="172" y="218"/>
                    <a:pt x="64" y="444"/>
                    <a:pt x="0" y="684"/>
                  </a:cubicBezTo>
                  <a:cubicBezTo>
                    <a:pt x="1152" y="1374"/>
                    <a:pt x="2291" y="2236"/>
                    <a:pt x="2942" y="3365"/>
                  </a:cubicBezTo>
                  <a:lnTo>
                    <a:pt x="3098" y="3238"/>
                  </a:lnTo>
                  <a:cubicBezTo>
                    <a:pt x="2663" y="2659"/>
                    <a:pt x="2147" y="2123"/>
                    <a:pt x="1703" y="1569"/>
                  </a:cubicBezTo>
                  <a:cubicBezTo>
                    <a:pt x="1262" y="1019"/>
                    <a:pt x="810" y="482"/>
                    <a:pt x="3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70"/>
            <p:cNvSpPr/>
            <p:nvPr/>
          </p:nvSpPr>
          <p:spPr>
            <a:xfrm>
              <a:off x="7572769" y="4770341"/>
              <a:ext cx="94425" cy="110977"/>
            </a:xfrm>
            <a:custGeom>
              <a:rect b="b" l="l" r="r" t="t"/>
              <a:pathLst>
                <a:path extrusionOk="0" h="3813" w="3244">
                  <a:moveTo>
                    <a:pt x="414" y="0"/>
                  </a:moveTo>
                  <a:cubicBezTo>
                    <a:pt x="267" y="159"/>
                    <a:pt x="129" y="328"/>
                    <a:pt x="0" y="505"/>
                  </a:cubicBezTo>
                  <a:cubicBezTo>
                    <a:pt x="584" y="1053"/>
                    <a:pt x="1099" y="1672"/>
                    <a:pt x="1599" y="2305"/>
                  </a:cubicBezTo>
                  <a:cubicBezTo>
                    <a:pt x="2003" y="2816"/>
                    <a:pt x="2457" y="3296"/>
                    <a:pt x="2855" y="3813"/>
                  </a:cubicBezTo>
                  <a:cubicBezTo>
                    <a:pt x="2908" y="3773"/>
                    <a:pt x="2960" y="3731"/>
                    <a:pt x="3013" y="3695"/>
                  </a:cubicBezTo>
                  <a:cubicBezTo>
                    <a:pt x="3087" y="3643"/>
                    <a:pt x="3166" y="3599"/>
                    <a:pt x="3243" y="3556"/>
                  </a:cubicBezTo>
                  <a:cubicBezTo>
                    <a:pt x="2389" y="2300"/>
                    <a:pt x="1462" y="1101"/>
                    <a:pt x="4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70"/>
            <p:cNvSpPr/>
            <p:nvPr/>
          </p:nvSpPr>
          <p:spPr>
            <a:xfrm>
              <a:off x="7590611" y="4749473"/>
              <a:ext cx="94367" cy="120407"/>
            </a:xfrm>
            <a:custGeom>
              <a:rect b="b" l="l" r="r" t="t"/>
              <a:pathLst>
                <a:path extrusionOk="0" h="4137" w="3242">
                  <a:moveTo>
                    <a:pt x="488" y="0"/>
                  </a:moveTo>
                  <a:lnTo>
                    <a:pt x="189" y="305"/>
                  </a:lnTo>
                  <a:cubicBezTo>
                    <a:pt x="126" y="369"/>
                    <a:pt x="64" y="434"/>
                    <a:pt x="0" y="499"/>
                  </a:cubicBezTo>
                  <a:cubicBezTo>
                    <a:pt x="1075" y="1624"/>
                    <a:pt x="2022" y="2852"/>
                    <a:pt x="2894" y="4137"/>
                  </a:cubicBezTo>
                  <a:cubicBezTo>
                    <a:pt x="3007" y="4086"/>
                    <a:pt x="3124" y="4041"/>
                    <a:pt x="3242" y="3997"/>
                  </a:cubicBezTo>
                  <a:cubicBezTo>
                    <a:pt x="2912" y="3522"/>
                    <a:pt x="2618" y="3013"/>
                    <a:pt x="2285" y="2525"/>
                  </a:cubicBezTo>
                  <a:cubicBezTo>
                    <a:pt x="1705" y="1672"/>
                    <a:pt x="1038" y="872"/>
                    <a:pt x="4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70"/>
            <p:cNvSpPr/>
            <p:nvPr/>
          </p:nvSpPr>
          <p:spPr>
            <a:xfrm>
              <a:off x="7611073" y="4720543"/>
              <a:ext cx="101934" cy="142673"/>
            </a:xfrm>
            <a:custGeom>
              <a:rect b="b" l="l" r="r" t="t"/>
              <a:pathLst>
                <a:path extrusionOk="0" h="4902" w="3502">
                  <a:moveTo>
                    <a:pt x="762" y="0"/>
                  </a:moveTo>
                  <a:lnTo>
                    <a:pt x="0" y="778"/>
                  </a:lnTo>
                  <a:cubicBezTo>
                    <a:pt x="478" y="1544"/>
                    <a:pt x="1051" y="2251"/>
                    <a:pt x="1575" y="2993"/>
                  </a:cubicBezTo>
                  <a:cubicBezTo>
                    <a:pt x="2006" y="3606"/>
                    <a:pt x="2375" y="4287"/>
                    <a:pt x="2818" y="4902"/>
                  </a:cubicBezTo>
                  <a:cubicBezTo>
                    <a:pt x="3042" y="4835"/>
                    <a:pt x="3271" y="4781"/>
                    <a:pt x="3502" y="4730"/>
                  </a:cubicBezTo>
                  <a:cubicBezTo>
                    <a:pt x="3146" y="4267"/>
                    <a:pt x="2852" y="3744"/>
                    <a:pt x="2636" y="3408"/>
                  </a:cubicBezTo>
                  <a:cubicBezTo>
                    <a:pt x="1932" y="2305"/>
                    <a:pt x="1256" y="1196"/>
                    <a:pt x="7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70"/>
            <p:cNvSpPr/>
            <p:nvPr/>
          </p:nvSpPr>
          <p:spPr>
            <a:xfrm>
              <a:off x="7649872" y="4736842"/>
              <a:ext cx="105456" cy="119476"/>
            </a:xfrm>
            <a:custGeom>
              <a:rect b="b" l="l" r="r" t="t"/>
              <a:pathLst>
                <a:path extrusionOk="0" h="4105" w="3623">
                  <a:moveTo>
                    <a:pt x="0" y="1"/>
                  </a:moveTo>
                  <a:cubicBezTo>
                    <a:pt x="390" y="818"/>
                    <a:pt x="858" y="1600"/>
                    <a:pt x="1351" y="2376"/>
                  </a:cubicBezTo>
                  <a:cubicBezTo>
                    <a:pt x="1602" y="2769"/>
                    <a:pt x="1999" y="3529"/>
                    <a:pt x="2474" y="4105"/>
                  </a:cubicBezTo>
                  <a:cubicBezTo>
                    <a:pt x="2725" y="4052"/>
                    <a:pt x="2975" y="4001"/>
                    <a:pt x="3222" y="3942"/>
                  </a:cubicBezTo>
                  <a:cubicBezTo>
                    <a:pt x="3355" y="3911"/>
                    <a:pt x="3489" y="3871"/>
                    <a:pt x="3622" y="3829"/>
                  </a:cubicBezTo>
                  <a:cubicBezTo>
                    <a:pt x="2290" y="2671"/>
                    <a:pt x="1054" y="142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70"/>
            <p:cNvSpPr/>
            <p:nvPr/>
          </p:nvSpPr>
          <p:spPr>
            <a:xfrm>
              <a:off x="7642333" y="4684483"/>
              <a:ext cx="102895" cy="143459"/>
            </a:xfrm>
            <a:custGeom>
              <a:rect b="b" l="l" r="r" t="t"/>
              <a:pathLst>
                <a:path extrusionOk="0" h="4929" w="3535">
                  <a:moveTo>
                    <a:pt x="903" y="1"/>
                  </a:moveTo>
                  <a:lnTo>
                    <a:pt x="0" y="921"/>
                  </a:lnTo>
                  <a:cubicBezTo>
                    <a:pt x="1005" y="2421"/>
                    <a:pt x="2211" y="3729"/>
                    <a:pt x="3535" y="4928"/>
                  </a:cubicBezTo>
                  <a:cubicBezTo>
                    <a:pt x="3025" y="4181"/>
                    <a:pt x="2587" y="3380"/>
                    <a:pt x="2148" y="2588"/>
                  </a:cubicBezTo>
                  <a:cubicBezTo>
                    <a:pt x="1691" y="1761"/>
                    <a:pt x="1210" y="903"/>
                    <a:pt x="9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70"/>
            <p:cNvSpPr/>
            <p:nvPr/>
          </p:nvSpPr>
          <p:spPr>
            <a:xfrm>
              <a:off x="7675457" y="4654477"/>
              <a:ext cx="106854" cy="189444"/>
            </a:xfrm>
            <a:custGeom>
              <a:rect b="b" l="l" r="r" t="t"/>
              <a:pathLst>
                <a:path extrusionOk="0" h="6509" w="3671">
                  <a:moveTo>
                    <a:pt x="788" y="1"/>
                  </a:moveTo>
                  <a:cubicBezTo>
                    <a:pt x="596" y="188"/>
                    <a:pt x="407" y="379"/>
                    <a:pt x="220" y="569"/>
                  </a:cubicBezTo>
                  <a:lnTo>
                    <a:pt x="0" y="794"/>
                  </a:lnTo>
                  <a:cubicBezTo>
                    <a:pt x="318" y="1800"/>
                    <a:pt x="878" y="2747"/>
                    <a:pt x="1375" y="3675"/>
                  </a:cubicBezTo>
                  <a:cubicBezTo>
                    <a:pt x="1900" y="4658"/>
                    <a:pt x="2459" y="5645"/>
                    <a:pt x="3165" y="6509"/>
                  </a:cubicBezTo>
                  <a:cubicBezTo>
                    <a:pt x="3338" y="6439"/>
                    <a:pt x="3508" y="6356"/>
                    <a:pt x="3671" y="6261"/>
                  </a:cubicBezTo>
                  <a:cubicBezTo>
                    <a:pt x="2790" y="5385"/>
                    <a:pt x="2237" y="4153"/>
                    <a:pt x="1795" y="3031"/>
                  </a:cubicBezTo>
                  <a:cubicBezTo>
                    <a:pt x="1415" y="2068"/>
                    <a:pt x="997" y="1044"/>
                    <a:pt x="7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70"/>
            <p:cNvSpPr/>
            <p:nvPr/>
          </p:nvSpPr>
          <p:spPr>
            <a:xfrm>
              <a:off x="7705728" y="4617019"/>
              <a:ext cx="87730" cy="214795"/>
            </a:xfrm>
            <a:custGeom>
              <a:rect b="b" l="l" r="r" t="t"/>
              <a:pathLst>
                <a:path extrusionOk="0" h="7380" w="3014">
                  <a:moveTo>
                    <a:pt x="1303" y="0"/>
                  </a:moveTo>
                  <a:cubicBezTo>
                    <a:pt x="840" y="299"/>
                    <a:pt x="411" y="661"/>
                    <a:pt x="1" y="1046"/>
                  </a:cubicBezTo>
                  <a:cubicBezTo>
                    <a:pt x="193" y="2190"/>
                    <a:pt x="663" y="3327"/>
                    <a:pt x="1089" y="4359"/>
                  </a:cubicBezTo>
                  <a:cubicBezTo>
                    <a:pt x="1527" y="5417"/>
                    <a:pt x="2049" y="6567"/>
                    <a:pt x="2888" y="7380"/>
                  </a:cubicBezTo>
                  <a:cubicBezTo>
                    <a:pt x="2933" y="7349"/>
                    <a:pt x="2971" y="7311"/>
                    <a:pt x="3013" y="7277"/>
                  </a:cubicBezTo>
                  <a:cubicBezTo>
                    <a:pt x="2519" y="6517"/>
                    <a:pt x="2219" y="5505"/>
                    <a:pt x="2008" y="4852"/>
                  </a:cubicBezTo>
                  <a:cubicBezTo>
                    <a:pt x="1507" y="3302"/>
                    <a:pt x="1135" y="1629"/>
                    <a:pt x="130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70"/>
            <p:cNvSpPr/>
            <p:nvPr/>
          </p:nvSpPr>
          <p:spPr>
            <a:xfrm>
              <a:off x="7771887" y="4594900"/>
              <a:ext cx="41245" cy="128964"/>
            </a:xfrm>
            <a:custGeom>
              <a:rect b="b" l="l" r="r" t="t"/>
              <a:pathLst>
                <a:path extrusionOk="0" h="4431" w="1417">
                  <a:moveTo>
                    <a:pt x="1328" y="0"/>
                  </a:moveTo>
                  <a:cubicBezTo>
                    <a:pt x="994" y="0"/>
                    <a:pt x="661" y="48"/>
                    <a:pt x="339" y="142"/>
                  </a:cubicBezTo>
                  <a:cubicBezTo>
                    <a:pt x="322" y="149"/>
                    <a:pt x="305" y="155"/>
                    <a:pt x="290" y="159"/>
                  </a:cubicBezTo>
                  <a:cubicBezTo>
                    <a:pt x="0" y="1550"/>
                    <a:pt x="201" y="3050"/>
                    <a:pt x="454" y="4430"/>
                  </a:cubicBezTo>
                  <a:cubicBezTo>
                    <a:pt x="465" y="4327"/>
                    <a:pt x="475" y="4225"/>
                    <a:pt x="486" y="4129"/>
                  </a:cubicBezTo>
                  <a:cubicBezTo>
                    <a:pt x="632" y="2819"/>
                    <a:pt x="804" y="1265"/>
                    <a:pt x="1417" y="1"/>
                  </a:cubicBezTo>
                  <a:cubicBezTo>
                    <a:pt x="1387" y="1"/>
                    <a:pt x="1357" y="0"/>
                    <a:pt x="13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70"/>
            <p:cNvSpPr/>
            <p:nvPr/>
          </p:nvSpPr>
          <p:spPr>
            <a:xfrm>
              <a:off x="7858916" y="4636024"/>
              <a:ext cx="16184" cy="50497"/>
            </a:xfrm>
            <a:custGeom>
              <a:rect b="b" l="l" r="r" t="t"/>
              <a:pathLst>
                <a:path extrusionOk="0" h="1735" w="556">
                  <a:moveTo>
                    <a:pt x="468" y="0"/>
                  </a:moveTo>
                  <a:cubicBezTo>
                    <a:pt x="241" y="624"/>
                    <a:pt x="92" y="1321"/>
                    <a:pt x="32" y="1584"/>
                  </a:cubicBezTo>
                  <a:cubicBezTo>
                    <a:pt x="21" y="1633"/>
                    <a:pt x="12" y="1685"/>
                    <a:pt x="1" y="1734"/>
                  </a:cubicBezTo>
                  <a:cubicBezTo>
                    <a:pt x="266" y="1404"/>
                    <a:pt x="478" y="1056"/>
                    <a:pt x="529" y="638"/>
                  </a:cubicBezTo>
                  <a:cubicBezTo>
                    <a:pt x="555" y="424"/>
                    <a:pt x="534" y="206"/>
                    <a:pt x="4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70"/>
            <p:cNvSpPr/>
            <p:nvPr/>
          </p:nvSpPr>
          <p:spPr>
            <a:xfrm>
              <a:off x="7814324" y="4608987"/>
              <a:ext cx="53470" cy="167557"/>
            </a:xfrm>
            <a:custGeom>
              <a:rect b="b" l="l" r="r" t="t"/>
              <a:pathLst>
                <a:path extrusionOk="0" h="5757" w="1837">
                  <a:moveTo>
                    <a:pt x="1357" y="0"/>
                  </a:moveTo>
                  <a:cubicBezTo>
                    <a:pt x="790" y="1005"/>
                    <a:pt x="445" y="2168"/>
                    <a:pt x="226" y="3256"/>
                  </a:cubicBezTo>
                  <a:cubicBezTo>
                    <a:pt x="56" y="4101"/>
                    <a:pt x="0" y="4943"/>
                    <a:pt x="87" y="5756"/>
                  </a:cubicBezTo>
                  <a:cubicBezTo>
                    <a:pt x="107" y="5299"/>
                    <a:pt x="93" y="4835"/>
                    <a:pt x="240" y="4406"/>
                  </a:cubicBezTo>
                  <a:cubicBezTo>
                    <a:pt x="415" y="3902"/>
                    <a:pt x="795" y="3496"/>
                    <a:pt x="1163" y="3090"/>
                  </a:cubicBezTo>
                  <a:cubicBezTo>
                    <a:pt x="1208" y="2770"/>
                    <a:pt x="1271" y="2454"/>
                    <a:pt x="1352" y="2141"/>
                  </a:cubicBezTo>
                  <a:cubicBezTo>
                    <a:pt x="1437" y="1815"/>
                    <a:pt x="1587" y="1144"/>
                    <a:pt x="1836" y="559"/>
                  </a:cubicBezTo>
                  <a:cubicBezTo>
                    <a:pt x="1711" y="346"/>
                    <a:pt x="1548" y="157"/>
                    <a:pt x="135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70"/>
            <p:cNvSpPr/>
            <p:nvPr/>
          </p:nvSpPr>
          <p:spPr>
            <a:xfrm>
              <a:off x="7791621" y="4595773"/>
              <a:ext cx="54984" cy="214678"/>
            </a:xfrm>
            <a:custGeom>
              <a:rect b="b" l="l" r="r" t="t"/>
              <a:pathLst>
                <a:path extrusionOk="0" h="7376" w="1889">
                  <a:moveTo>
                    <a:pt x="1059" y="1"/>
                  </a:moveTo>
                  <a:cubicBezTo>
                    <a:pt x="418" y="1242"/>
                    <a:pt x="236" y="2814"/>
                    <a:pt x="102" y="4109"/>
                  </a:cubicBezTo>
                  <a:cubicBezTo>
                    <a:pt x="61" y="4524"/>
                    <a:pt x="11" y="5034"/>
                    <a:pt x="0" y="5563"/>
                  </a:cubicBezTo>
                  <a:cubicBezTo>
                    <a:pt x="132" y="6173"/>
                    <a:pt x="311" y="6826"/>
                    <a:pt x="602" y="7376"/>
                  </a:cubicBezTo>
                  <a:cubicBezTo>
                    <a:pt x="647" y="7295"/>
                    <a:pt x="686" y="7212"/>
                    <a:pt x="718" y="7127"/>
                  </a:cubicBezTo>
                  <a:cubicBezTo>
                    <a:pt x="718" y="7125"/>
                    <a:pt x="718" y="7123"/>
                    <a:pt x="718" y="7122"/>
                  </a:cubicBezTo>
                  <a:cubicBezTo>
                    <a:pt x="457" y="6080"/>
                    <a:pt x="451" y="4973"/>
                    <a:pt x="674" y="3866"/>
                  </a:cubicBezTo>
                  <a:cubicBezTo>
                    <a:pt x="914" y="2667"/>
                    <a:pt x="1267" y="1385"/>
                    <a:pt x="1889" y="286"/>
                  </a:cubicBezTo>
                  <a:cubicBezTo>
                    <a:pt x="1859" y="269"/>
                    <a:pt x="1833" y="250"/>
                    <a:pt x="1805" y="235"/>
                  </a:cubicBezTo>
                  <a:cubicBezTo>
                    <a:pt x="1570" y="117"/>
                    <a:pt x="1319" y="38"/>
                    <a:pt x="10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70"/>
            <p:cNvSpPr/>
            <p:nvPr/>
          </p:nvSpPr>
          <p:spPr>
            <a:xfrm>
              <a:off x="7746739" y="4602758"/>
              <a:ext cx="38509" cy="191133"/>
            </a:xfrm>
            <a:custGeom>
              <a:rect b="b" l="l" r="r" t="t"/>
              <a:pathLst>
                <a:path extrusionOk="0" h="6567" w="1323">
                  <a:moveTo>
                    <a:pt x="836" y="1"/>
                  </a:moveTo>
                  <a:lnTo>
                    <a:pt x="836" y="1"/>
                  </a:lnTo>
                  <a:cubicBezTo>
                    <a:pt x="623" y="84"/>
                    <a:pt x="415" y="183"/>
                    <a:pt x="216" y="295"/>
                  </a:cubicBezTo>
                  <a:cubicBezTo>
                    <a:pt x="0" y="1869"/>
                    <a:pt x="327" y="3503"/>
                    <a:pt x="802" y="5010"/>
                  </a:cubicBezTo>
                  <a:cubicBezTo>
                    <a:pt x="928" y="5410"/>
                    <a:pt x="1093" y="5992"/>
                    <a:pt x="1322" y="6566"/>
                  </a:cubicBezTo>
                  <a:cubicBezTo>
                    <a:pt x="1262" y="6170"/>
                    <a:pt x="1243" y="5758"/>
                    <a:pt x="1248" y="5357"/>
                  </a:cubicBezTo>
                  <a:cubicBezTo>
                    <a:pt x="1178" y="5037"/>
                    <a:pt x="1121" y="4729"/>
                    <a:pt x="1072" y="4455"/>
                  </a:cubicBezTo>
                  <a:cubicBezTo>
                    <a:pt x="810" y="3010"/>
                    <a:pt x="578" y="1461"/>
                    <a:pt x="8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70"/>
            <p:cNvSpPr/>
            <p:nvPr/>
          </p:nvSpPr>
          <p:spPr>
            <a:xfrm>
              <a:off x="7570702" y="4872206"/>
              <a:ext cx="43225" cy="34926"/>
            </a:xfrm>
            <a:custGeom>
              <a:rect b="b" l="l" r="r" t="t"/>
              <a:pathLst>
                <a:path extrusionOk="0" h="1200" w="1485">
                  <a:moveTo>
                    <a:pt x="0" y="0"/>
                  </a:moveTo>
                  <a:cubicBezTo>
                    <a:pt x="14" y="28"/>
                    <a:pt x="30" y="57"/>
                    <a:pt x="43" y="85"/>
                  </a:cubicBezTo>
                  <a:cubicBezTo>
                    <a:pt x="293" y="564"/>
                    <a:pt x="624" y="1079"/>
                    <a:pt x="1153" y="1181"/>
                  </a:cubicBezTo>
                  <a:cubicBezTo>
                    <a:pt x="1215" y="1194"/>
                    <a:pt x="1278" y="1199"/>
                    <a:pt x="1340" y="1199"/>
                  </a:cubicBezTo>
                  <a:cubicBezTo>
                    <a:pt x="1388" y="1199"/>
                    <a:pt x="1437" y="1196"/>
                    <a:pt x="1485" y="1189"/>
                  </a:cubicBezTo>
                  <a:cubicBezTo>
                    <a:pt x="1020" y="749"/>
                    <a:pt x="531" y="336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70"/>
            <p:cNvSpPr/>
            <p:nvPr/>
          </p:nvSpPr>
          <p:spPr>
            <a:xfrm>
              <a:off x="7895386" y="4718681"/>
              <a:ext cx="35307" cy="186563"/>
            </a:xfrm>
            <a:custGeom>
              <a:rect b="b" l="l" r="r" t="t"/>
              <a:pathLst>
                <a:path extrusionOk="0" h="6410" w="1213">
                  <a:moveTo>
                    <a:pt x="1174" y="1"/>
                  </a:moveTo>
                  <a:cubicBezTo>
                    <a:pt x="960" y="218"/>
                    <a:pt x="765" y="453"/>
                    <a:pt x="593" y="704"/>
                  </a:cubicBezTo>
                  <a:cubicBezTo>
                    <a:pt x="352" y="1058"/>
                    <a:pt x="152" y="1441"/>
                    <a:pt x="0" y="1842"/>
                  </a:cubicBezTo>
                  <a:cubicBezTo>
                    <a:pt x="240" y="3202"/>
                    <a:pt x="507" y="4572"/>
                    <a:pt x="559" y="5941"/>
                  </a:cubicBezTo>
                  <a:cubicBezTo>
                    <a:pt x="705" y="6111"/>
                    <a:pt x="866" y="6269"/>
                    <a:pt x="1041" y="6410"/>
                  </a:cubicBezTo>
                  <a:cubicBezTo>
                    <a:pt x="1062" y="5774"/>
                    <a:pt x="1084" y="5137"/>
                    <a:pt x="1109" y="4503"/>
                  </a:cubicBezTo>
                  <a:cubicBezTo>
                    <a:pt x="1147" y="3531"/>
                    <a:pt x="1205" y="2558"/>
                    <a:pt x="1197" y="1585"/>
                  </a:cubicBezTo>
                  <a:cubicBezTo>
                    <a:pt x="1192" y="1081"/>
                    <a:pt x="1212" y="535"/>
                    <a:pt x="117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70"/>
            <p:cNvSpPr/>
            <p:nvPr/>
          </p:nvSpPr>
          <p:spPr>
            <a:xfrm>
              <a:off x="7884704" y="4790277"/>
              <a:ext cx="17785" cy="88945"/>
            </a:xfrm>
            <a:custGeom>
              <a:rect b="b" l="l" r="r" t="t"/>
              <a:pathLst>
                <a:path extrusionOk="0" h="3056" w="611">
                  <a:moveTo>
                    <a:pt x="178" y="1"/>
                  </a:moveTo>
                  <a:lnTo>
                    <a:pt x="178" y="1"/>
                  </a:lnTo>
                  <a:cubicBezTo>
                    <a:pt x="10" y="718"/>
                    <a:pt x="0" y="1465"/>
                    <a:pt x="206" y="2173"/>
                  </a:cubicBezTo>
                  <a:cubicBezTo>
                    <a:pt x="299" y="2484"/>
                    <a:pt x="434" y="2781"/>
                    <a:pt x="610" y="3055"/>
                  </a:cubicBezTo>
                  <a:cubicBezTo>
                    <a:pt x="539" y="2036"/>
                    <a:pt x="361" y="1016"/>
                    <a:pt x="17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70"/>
            <p:cNvSpPr/>
            <p:nvPr/>
          </p:nvSpPr>
          <p:spPr>
            <a:xfrm>
              <a:off x="7933865" y="4686171"/>
              <a:ext cx="55100" cy="231967"/>
            </a:xfrm>
            <a:custGeom>
              <a:rect b="b" l="l" r="r" t="t"/>
              <a:pathLst>
                <a:path extrusionOk="0" h="7970" w="1893">
                  <a:moveTo>
                    <a:pt x="1787" y="0"/>
                  </a:moveTo>
                  <a:lnTo>
                    <a:pt x="1787" y="0"/>
                  </a:lnTo>
                  <a:cubicBezTo>
                    <a:pt x="1172" y="133"/>
                    <a:pt x="603" y="449"/>
                    <a:pt x="115" y="872"/>
                  </a:cubicBezTo>
                  <a:cubicBezTo>
                    <a:pt x="155" y="1290"/>
                    <a:pt x="155" y="1716"/>
                    <a:pt x="163" y="2126"/>
                  </a:cubicBezTo>
                  <a:cubicBezTo>
                    <a:pt x="178" y="3103"/>
                    <a:pt x="158" y="4079"/>
                    <a:pt x="109" y="5055"/>
                  </a:cubicBezTo>
                  <a:cubicBezTo>
                    <a:pt x="62" y="5945"/>
                    <a:pt x="25" y="6836"/>
                    <a:pt x="0" y="7730"/>
                  </a:cubicBezTo>
                  <a:cubicBezTo>
                    <a:pt x="146" y="7821"/>
                    <a:pt x="301" y="7902"/>
                    <a:pt x="460" y="7970"/>
                  </a:cubicBezTo>
                  <a:cubicBezTo>
                    <a:pt x="507" y="7658"/>
                    <a:pt x="558" y="7350"/>
                    <a:pt x="604" y="7047"/>
                  </a:cubicBezTo>
                  <a:cubicBezTo>
                    <a:pt x="804" y="5756"/>
                    <a:pt x="982" y="4429"/>
                    <a:pt x="1281" y="3157"/>
                  </a:cubicBezTo>
                  <a:cubicBezTo>
                    <a:pt x="1391" y="2688"/>
                    <a:pt x="1892" y="977"/>
                    <a:pt x="17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70"/>
            <p:cNvSpPr/>
            <p:nvPr/>
          </p:nvSpPr>
          <p:spPr>
            <a:xfrm>
              <a:off x="7954356" y="4684192"/>
              <a:ext cx="94221" cy="241077"/>
            </a:xfrm>
            <a:custGeom>
              <a:rect b="b" l="l" r="r" t="t"/>
              <a:pathLst>
                <a:path extrusionOk="0" h="8283" w="3237">
                  <a:moveTo>
                    <a:pt x="1716" y="0"/>
                  </a:moveTo>
                  <a:cubicBezTo>
                    <a:pt x="1707" y="0"/>
                    <a:pt x="1698" y="0"/>
                    <a:pt x="1690" y="0"/>
                  </a:cubicBezTo>
                  <a:cubicBezTo>
                    <a:pt x="1583" y="0"/>
                    <a:pt x="1476" y="6"/>
                    <a:pt x="1371" y="19"/>
                  </a:cubicBezTo>
                  <a:cubicBezTo>
                    <a:pt x="1470" y="901"/>
                    <a:pt x="1126" y="2147"/>
                    <a:pt x="1019" y="2626"/>
                  </a:cubicBezTo>
                  <a:cubicBezTo>
                    <a:pt x="787" y="3671"/>
                    <a:pt x="601" y="4725"/>
                    <a:pt x="417" y="5781"/>
                  </a:cubicBezTo>
                  <a:cubicBezTo>
                    <a:pt x="289" y="6522"/>
                    <a:pt x="117" y="7327"/>
                    <a:pt x="1" y="8137"/>
                  </a:cubicBezTo>
                  <a:cubicBezTo>
                    <a:pt x="256" y="8223"/>
                    <a:pt x="524" y="8273"/>
                    <a:pt x="793" y="8282"/>
                  </a:cubicBezTo>
                  <a:cubicBezTo>
                    <a:pt x="804" y="8283"/>
                    <a:pt x="814" y="8283"/>
                    <a:pt x="824" y="8283"/>
                  </a:cubicBezTo>
                  <a:cubicBezTo>
                    <a:pt x="845" y="8283"/>
                    <a:pt x="866" y="8282"/>
                    <a:pt x="886" y="8282"/>
                  </a:cubicBezTo>
                  <a:cubicBezTo>
                    <a:pt x="925" y="8089"/>
                    <a:pt x="967" y="7903"/>
                    <a:pt x="1002" y="7733"/>
                  </a:cubicBezTo>
                  <a:cubicBezTo>
                    <a:pt x="1244" y="6555"/>
                    <a:pt x="1597" y="5406"/>
                    <a:pt x="1937" y="4254"/>
                  </a:cubicBezTo>
                  <a:cubicBezTo>
                    <a:pt x="2335" y="2910"/>
                    <a:pt x="2710" y="1548"/>
                    <a:pt x="3236" y="249"/>
                  </a:cubicBezTo>
                  <a:cubicBezTo>
                    <a:pt x="2732" y="132"/>
                    <a:pt x="2230" y="0"/>
                    <a:pt x="17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70"/>
            <p:cNvSpPr/>
            <p:nvPr/>
          </p:nvSpPr>
          <p:spPr>
            <a:xfrm>
              <a:off x="7989634" y="4693331"/>
              <a:ext cx="112064" cy="231559"/>
            </a:xfrm>
            <a:custGeom>
              <a:rect b="b" l="l" r="r" t="t"/>
              <a:pathLst>
                <a:path extrusionOk="0" h="7956" w="3850">
                  <a:moveTo>
                    <a:pt x="2317" y="0"/>
                  </a:moveTo>
                  <a:cubicBezTo>
                    <a:pt x="1814" y="1230"/>
                    <a:pt x="1454" y="2519"/>
                    <a:pt x="1077" y="3795"/>
                  </a:cubicBezTo>
                  <a:cubicBezTo>
                    <a:pt x="793" y="4751"/>
                    <a:pt x="490" y="5707"/>
                    <a:pt x="258" y="6677"/>
                  </a:cubicBezTo>
                  <a:cubicBezTo>
                    <a:pt x="156" y="7101"/>
                    <a:pt x="69" y="7527"/>
                    <a:pt x="1" y="7956"/>
                  </a:cubicBezTo>
                  <a:cubicBezTo>
                    <a:pt x="187" y="7942"/>
                    <a:pt x="374" y="7922"/>
                    <a:pt x="560" y="7908"/>
                  </a:cubicBezTo>
                  <a:cubicBezTo>
                    <a:pt x="869" y="6827"/>
                    <a:pt x="1348" y="5767"/>
                    <a:pt x="1701" y="4798"/>
                  </a:cubicBezTo>
                  <a:cubicBezTo>
                    <a:pt x="2290" y="3180"/>
                    <a:pt x="2955" y="1565"/>
                    <a:pt x="3849" y="92"/>
                  </a:cubicBezTo>
                  <a:lnTo>
                    <a:pt x="3849" y="92"/>
                  </a:lnTo>
                  <a:cubicBezTo>
                    <a:pt x="3680" y="108"/>
                    <a:pt x="3510" y="117"/>
                    <a:pt x="3340" y="117"/>
                  </a:cubicBezTo>
                  <a:cubicBezTo>
                    <a:pt x="3227" y="117"/>
                    <a:pt x="3114" y="113"/>
                    <a:pt x="3001" y="106"/>
                  </a:cubicBezTo>
                  <a:cubicBezTo>
                    <a:pt x="2770" y="86"/>
                    <a:pt x="2543" y="50"/>
                    <a:pt x="23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70"/>
            <p:cNvSpPr/>
            <p:nvPr/>
          </p:nvSpPr>
          <p:spPr>
            <a:xfrm>
              <a:off x="8014869" y="4690246"/>
              <a:ext cx="150864" cy="238486"/>
            </a:xfrm>
            <a:custGeom>
              <a:rect b="b" l="l" r="r" t="t"/>
              <a:pathLst>
                <a:path extrusionOk="0" h="8194" w="5183">
                  <a:moveTo>
                    <a:pt x="4936" y="0"/>
                  </a:moveTo>
                  <a:cubicBezTo>
                    <a:pt x="4408" y="0"/>
                    <a:pt x="3878" y="90"/>
                    <a:pt x="3346" y="156"/>
                  </a:cubicBezTo>
                  <a:cubicBezTo>
                    <a:pt x="2403" y="1659"/>
                    <a:pt x="1714" y="3328"/>
                    <a:pt x="1117" y="4989"/>
                  </a:cubicBezTo>
                  <a:cubicBezTo>
                    <a:pt x="781" y="5926"/>
                    <a:pt x="310" y="6952"/>
                    <a:pt x="1" y="7998"/>
                  </a:cubicBezTo>
                  <a:cubicBezTo>
                    <a:pt x="26" y="7998"/>
                    <a:pt x="51" y="7998"/>
                    <a:pt x="76" y="7998"/>
                  </a:cubicBezTo>
                  <a:cubicBezTo>
                    <a:pt x="266" y="7998"/>
                    <a:pt x="456" y="8014"/>
                    <a:pt x="640" y="8062"/>
                  </a:cubicBezTo>
                  <a:cubicBezTo>
                    <a:pt x="759" y="8094"/>
                    <a:pt x="874" y="8139"/>
                    <a:pt x="984" y="8193"/>
                  </a:cubicBezTo>
                  <a:cubicBezTo>
                    <a:pt x="1444" y="6930"/>
                    <a:pt x="2016" y="5717"/>
                    <a:pt x="2608" y="4511"/>
                  </a:cubicBezTo>
                  <a:cubicBezTo>
                    <a:pt x="3236" y="3227"/>
                    <a:pt x="3930" y="1961"/>
                    <a:pt x="4698" y="753"/>
                  </a:cubicBezTo>
                  <a:cubicBezTo>
                    <a:pt x="4857" y="504"/>
                    <a:pt x="5018" y="255"/>
                    <a:pt x="5182" y="7"/>
                  </a:cubicBezTo>
                  <a:cubicBezTo>
                    <a:pt x="5100" y="3"/>
                    <a:pt x="5018" y="0"/>
                    <a:pt x="493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70"/>
            <p:cNvSpPr/>
            <p:nvPr/>
          </p:nvSpPr>
          <p:spPr>
            <a:xfrm>
              <a:off x="8050961" y="4691468"/>
              <a:ext cx="173073" cy="277283"/>
            </a:xfrm>
            <a:custGeom>
              <a:rect b="b" l="l" r="r" t="t"/>
              <a:pathLst>
                <a:path extrusionOk="0" h="9527" w="5946">
                  <a:moveTo>
                    <a:pt x="4276" y="1"/>
                  </a:moveTo>
                  <a:cubicBezTo>
                    <a:pt x="3933" y="512"/>
                    <a:pt x="3598" y="1030"/>
                    <a:pt x="3284" y="1560"/>
                  </a:cubicBezTo>
                  <a:cubicBezTo>
                    <a:pt x="2693" y="2560"/>
                    <a:pt x="2129" y="3580"/>
                    <a:pt x="1620" y="4625"/>
                  </a:cubicBezTo>
                  <a:cubicBezTo>
                    <a:pt x="1080" y="5730"/>
                    <a:pt x="535" y="6840"/>
                    <a:pt x="114" y="7998"/>
                  </a:cubicBezTo>
                  <a:cubicBezTo>
                    <a:pt x="80" y="8093"/>
                    <a:pt x="41" y="8193"/>
                    <a:pt x="1" y="8298"/>
                  </a:cubicBezTo>
                  <a:cubicBezTo>
                    <a:pt x="473" y="8608"/>
                    <a:pt x="860" y="9079"/>
                    <a:pt x="1267" y="9486"/>
                  </a:cubicBezTo>
                  <a:cubicBezTo>
                    <a:pt x="1279" y="9500"/>
                    <a:pt x="1295" y="9512"/>
                    <a:pt x="1309" y="9526"/>
                  </a:cubicBezTo>
                  <a:cubicBezTo>
                    <a:pt x="1388" y="9320"/>
                    <a:pt x="1470" y="9120"/>
                    <a:pt x="1550" y="8929"/>
                  </a:cubicBezTo>
                  <a:cubicBezTo>
                    <a:pt x="2072" y="7668"/>
                    <a:pt x="2690" y="6441"/>
                    <a:pt x="3317" y="5229"/>
                  </a:cubicBezTo>
                  <a:cubicBezTo>
                    <a:pt x="3976" y="3950"/>
                    <a:pt x="4681" y="2691"/>
                    <a:pt x="5450" y="1475"/>
                  </a:cubicBezTo>
                  <a:cubicBezTo>
                    <a:pt x="5611" y="1218"/>
                    <a:pt x="5773" y="933"/>
                    <a:pt x="5945" y="643"/>
                  </a:cubicBezTo>
                  <a:cubicBezTo>
                    <a:pt x="5421" y="360"/>
                    <a:pt x="4888" y="102"/>
                    <a:pt x="4303" y="4"/>
                  </a:cubicBezTo>
                  <a:cubicBezTo>
                    <a:pt x="4295" y="2"/>
                    <a:pt x="4286" y="2"/>
                    <a:pt x="42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70"/>
            <p:cNvSpPr/>
            <p:nvPr/>
          </p:nvSpPr>
          <p:spPr>
            <a:xfrm>
              <a:off x="8095756" y="4714781"/>
              <a:ext cx="180001" cy="282027"/>
            </a:xfrm>
            <a:custGeom>
              <a:rect b="b" l="l" r="r" t="t"/>
              <a:pathLst>
                <a:path extrusionOk="0" h="9690" w="6184">
                  <a:moveTo>
                    <a:pt x="4696" y="0"/>
                  </a:moveTo>
                  <a:cubicBezTo>
                    <a:pt x="4417" y="423"/>
                    <a:pt x="4143" y="850"/>
                    <a:pt x="3880" y="1284"/>
                  </a:cubicBezTo>
                  <a:cubicBezTo>
                    <a:pt x="3272" y="2284"/>
                    <a:pt x="2691" y="3301"/>
                    <a:pt x="2154" y="4341"/>
                  </a:cubicBezTo>
                  <a:cubicBezTo>
                    <a:pt x="1539" y="5528"/>
                    <a:pt x="909" y="6727"/>
                    <a:pt x="398" y="7960"/>
                  </a:cubicBezTo>
                  <a:cubicBezTo>
                    <a:pt x="273" y="8265"/>
                    <a:pt x="132" y="8595"/>
                    <a:pt x="1" y="8937"/>
                  </a:cubicBezTo>
                  <a:cubicBezTo>
                    <a:pt x="319" y="9219"/>
                    <a:pt x="663" y="9471"/>
                    <a:pt x="1028" y="9690"/>
                  </a:cubicBezTo>
                  <a:cubicBezTo>
                    <a:pt x="1727" y="7649"/>
                    <a:pt x="2841" y="5733"/>
                    <a:pt x="3987" y="3934"/>
                  </a:cubicBezTo>
                  <a:cubicBezTo>
                    <a:pt x="4620" y="2938"/>
                    <a:pt x="5310" y="1694"/>
                    <a:pt x="6183" y="688"/>
                  </a:cubicBezTo>
                  <a:cubicBezTo>
                    <a:pt x="5663" y="528"/>
                    <a:pt x="5177" y="265"/>
                    <a:pt x="469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70"/>
            <p:cNvSpPr/>
            <p:nvPr/>
          </p:nvSpPr>
          <p:spPr>
            <a:xfrm>
              <a:off x="8133246" y="4737220"/>
              <a:ext cx="177614" cy="271288"/>
            </a:xfrm>
            <a:custGeom>
              <a:rect b="b" l="l" r="r" t="t"/>
              <a:pathLst>
                <a:path extrusionOk="0" h="9321" w="6102">
                  <a:moveTo>
                    <a:pt x="5199" y="0"/>
                  </a:moveTo>
                  <a:cubicBezTo>
                    <a:pt x="4233" y="1065"/>
                    <a:pt x="3487" y="2460"/>
                    <a:pt x="2818" y="3525"/>
                  </a:cubicBezTo>
                  <a:cubicBezTo>
                    <a:pt x="1728" y="5267"/>
                    <a:pt x="665" y="7107"/>
                    <a:pt x="1" y="9067"/>
                  </a:cubicBezTo>
                  <a:cubicBezTo>
                    <a:pt x="169" y="9160"/>
                    <a:pt x="341" y="9242"/>
                    <a:pt x="518" y="9321"/>
                  </a:cubicBezTo>
                  <a:cubicBezTo>
                    <a:pt x="897" y="7069"/>
                    <a:pt x="2148" y="5019"/>
                    <a:pt x="3499" y="3211"/>
                  </a:cubicBezTo>
                  <a:cubicBezTo>
                    <a:pt x="4258" y="2194"/>
                    <a:pt x="5052" y="1181"/>
                    <a:pt x="5953" y="285"/>
                  </a:cubicBezTo>
                  <a:lnTo>
                    <a:pt x="6101" y="138"/>
                  </a:lnTo>
                  <a:cubicBezTo>
                    <a:pt x="5795" y="105"/>
                    <a:pt x="5491" y="67"/>
                    <a:pt x="51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70"/>
            <p:cNvSpPr/>
            <p:nvPr/>
          </p:nvSpPr>
          <p:spPr>
            <a:xfrm>
              <a:off x="8156415" y="4742255"/>
              <a:ext cx="189635" cy="270502"/>
            </a:xfrm>
            <a:custGeom>
              <a:rect b="b" l="l" r="r" t="t"/>
              <a:pathLst>
                <a:path extrusionOk="0" h="9294" w="6515">
                  <a:moveTo>
                    <a:pt x="5660" y="1"/>
                  </a:moveTo>
                  <a:cubicBezTo>
                    <a:pt x="5421" y="244"/>
                    <a:pt x="5200" y="484"/>
                    <a:pt x="5002" y="699"/>
                  </a:cubicBezTo>
                  <a:cubicBezTo>
                    <a:pt x="4161" y="1614"/>
                    <a:pt x="3380" y="2581"/>
                    <a:pt x="2661" y="3595"/>
                  </a:cubicBezTo>
                  <a:cubicBezTo>
                    <a:pt x="1449" y="5301"/>
                    <a:pt x="333" y="7182"/>
                    <a:pt x="0" y="9266"/>
                  </a:cubicBezTo>
                  <a:cubicBezTo>
                    <a:pt x="27" y="9276"/>
                    <a:pt x="54" y="9284"/>
                    <a:pt x="81" y="9294"/>
                  </a:cubicBezTo>
                  <a:cubicBezTo>
                    <a:pt x="355" y="8687"/>
                    <a:pt x="691" y="8105"/>
                    <a:pt x="988" y="7575"/>
                  </a:cubicBezTo>
                  <a:cubicBezTo>
                    <a:pt x="1776" y="6177"/>
                    <a:pt x="2647" y="4829"/>
                    <a:pt x="3598" y="3536"/>
                  </a:cubicBezTo>
                  <a:cubicBezTo>
                    <a:pt x="4486" y="2327"/>
                    <a:pt x="5431" y="1143"/>
                    <a:pt x="6514" y="104"/>
                  </a:cubicBezTo>
                  <a:cubicBezTo>
                    <a:pt x="6236" y="58"/>
                    <a:pt x="5948" y="28"/>
                    <a:pt x="566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70"/>
            <p:cNvSpPr/>
            <p:nvPr/>
          </p:nvSpPr>
          <p:spPr>
            <a:xfrm>
              <a:off x="8166718" y="4747290"/>
              <a:ext cx="217258" cy="275479"/>
            </a:xfrm>
            <a:custGeom>
              <a:rect b="b" l="l" r="r" t="t"/>
              <a:pathLst>
                <a:path extrusionOk="0" h="9465" w="7464">
                  <a:moveTo>
                    <a:pt x="6521" y="1"/>
                  </a:moveTo>
                  <a:cubicBezTo>
                    <a:pt x="6280" y="229"/>
                    <a:pt x="6041" y="459"/>
                    <a:pt x="5814" y="702"/>
                  </a:cubicBezTo>
                  <a:cubicBezTo>
                    <a:pt x="4860" y="1716"/>
                    <a:pt x="3992" y="2806"/>
                    <a:pt x="3188" y="3942"/>
                  </a:cubicBezTo>
                  <a:cubicBezTo>
                    <a:pt x="2417" y="5035"/>
                    <a:pt x="1674" y="6154"/>
                    <a:pt x="1019" y="7320"/>
                  </a:cubicBezTo>
                  <a:cubicBezTo>
                    <a:pt x="690" y="7905"/>
                    <a:pt x="303" y="8548"/>
                    <a:pt x="1" y="9216"/>
                  </a:cubicBezTo>
                  <a:cubicBezTo>
                    <a:pt x="307" y="9319"/>
                    <a:pt x="621" y="9401"/>
                    <a:pt x="939" y="9464"/>
                  </a:cubicBezTo>
                  <a:cubicBezTo>
                    <a:pt x="1663" y="7555"/>
                    <a:pt x="2868" y="5786"/>
                    <a:pt x="4032" y="4184"/>
                  </a:cubicBezTo>
                  <a:cubicBezTo>
                    <a:pt x="4945" y="2925"/>
                    <a:pt x="5956" y="1693"/>
                    <a:pt x="7134" y="673"/>
                  </a:cubicBezTo>
                  <a:cubicBezTo>
                    <a:pt x="7233" y="586"/>
                    <a:pt x="7345" y="487"/>
                    <a:pt x="7464" y="382"/>
                  </a:cubicBezTo>
                  <a:cubicBezTo>
                    <a:pt x="7176" y="198"/>
                    <a:pt x="6857" y="80"/>
                    <a:pt x="652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70"/>
            <p:cNvSpPr/>
            <p:nvPr/>
          </p:nvSpPr>
          <p:spPr>
            <a:xfrm>
              <a:off x="8202723" y="4763938"/>
              <a:ext cx="207711" cy="263109"/>
            </a:xfrm>
            <a:custGeom>
              <a:rect b="b" l="l" r="r" t="t"/>
              <a:pathLst>
                <a:path extrusionOk="0" h="9040" w="7136">
                  <a:moveTo>
                    <a:pt x="6482" y="0"/>
                  </a:moveTo>
                  <a:cubicBezTo>
                    <a:pt x="6033" y="370"/>
                    <a:pt x="5600" y="759"/>
                    <a:pt x="5197" y="1178"/>
                  </a:cubicBezTo>
                  <a:cubicBezTo>
                    <a:pt x="4270" y="2147"/>
                    <a:pt x="3436" y="3198"/>
                    <a:pt x="2666" y="4298"/>
                  </a:cubicBezTo>
                  <a:cubicBezTo>
                    <a:pt x="1666" y="5726"/>
                    <a:pt x="645" y="7281"/>
                    <a:pt x="1" y="8949"/>
                  </a:cubicBezTo>
                  <a:cubicBezTo>
                    <a:pt x="375" y="9008"/>
                    <a:pt x="753" y="9038"/>
                    <a:pt x="1132" y="9039"/>
                  </a:cubicBezTo>
                  <a:cubicBezTo>
                    <a:pt x="1790" y="7606"/>
                    <a:pt x="2751" y="6270"/>
                    <a:pt x="3625" y="5030"/>
                  </a:cubicBezTo>
                  <a:cubicBezTo>
                    <a:pt x="4474" y="3825"/>
                    <a:pt x="5375" y="2646"/>
                    <a:pt x="6388" y="1571"/>
                  </a:cubicBezTo>
                  <a:cubicBezTo>
                    <a:pt x="6623" y="1322"/>
                    <a:pt x="6872" y="1048"/>
                    <a:pt x="7136" y="780"/>
                  </a:cubicBezTo>
                  <a:cubicBezTo>
                    <a:pt x="6936" y="502"/>
                    <a:pt x="6738" y="225"/>
                    <a:pt x="648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70"/>
            <p:cNvSpPr/>
            <p:nvPr/>
          </p:nvSpPr>
          <p:spPr>
            <a:xfrm>
              <a:off x="8245394" y="4793042"/>
              <a:ext cx="204888" cy="233830"/>
            </a:xfrm>
            <a:custGeom>
              <a:rect b="b" l="l" r="r" t="t"/>
              <a:pathLst>
                <a:path extrusionOk="0" h="8034" w="7039">
                  <a:moveTo>
                    <a:pt x="5829" y="0"/>
                  </a:moveTo>
                  <a:cubicBezTo>
                    <a:pt x="5431" y="404"/>
                    <a:pt x="5067" y="838"/>
                    <a:pt x="4753" y="1194"/>
                  </a:cubicBezTo>
                  <a:cubicBezTo>
                    <a:pt x="3858" y="2208"/>
                    <a:pt x="3004" y="3277"/>
                    <a:pt x="2256" y="4406"/>
                  </a:cubicBezTo>
                  <a:cubicBezTo>
                    <a:pt x="1491" y="5562"/>
                    <a:pt x="623" y="6753"/>
                    <a:pt x="1" y="8033"/>
                  </a:cubicBezTo>
                  <a:cubicBezTo>
                    <a:pt x="214" y="8025"/>
                    <a:pt x="428" y="8004"/>
                    <a:pt x="640" y="7976"/>
                  </a:cubicBezTo>
                  <a:cubicBezTo>
                    <a:pt x="741" y="7812"/>
                    <a:pt x="840" y="7657"/>
                    <a:pt x="928" y="7518"/>
                  </a:cubicBezTo>
                  <a:cubicBezTo>
                    <a:pt x="1614" y="6445"/>
                    <a:pt x="2420" y="5439"/>
                    <a:pt x="3273" y="4496"/>
                  </a:cubicBezTo>
                  <a:cubicBezTo>
                    <a:pt x="4174" y="3499"/>
                    <a:pt x="5145" y="2558"/>
                    <a:pt x="6219" y="1750"/>
                  </a:cubicBezTo>
                  <a:cubicBezTo>
                    <a:pt x="6488" y="1548"/>
                    <a:pt x="6761" y="1330"/>
                    <a:pt x="7038" y="1118"/>
                  </a:cubicBezTo>
                  <a:cubicBezTo>
                    <a:pt x="6715" y="880"/>
                    <a:pt x="6388" y="646"/>
                    <a:pt x="6115" y="352"/>
                  </a:cubicBezTo>
                  <a:cubicBezTo>
                    <a:pt x="6015" y="240"/>
                    <a:pt x="5919" y="123"/>
                    <a:pt x="582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70"/>
            <p:cNvSpPr/>
            <p:nvPr/>
          </p:nvSpPr>
          <p:spPr>
            <a:xfrm>
              <a:off x="8275403" y="4830645"/>
              <a:ext cx="202996" cy="192792"/>
            </a:xfrm>
            <a:custGeom>
              <a:rect b="b" l="l" r="r" t="t"/>
              <a:pathLst>
                <a:path extrusionOk="0" h="6624" w="6974">
                  <a:moveTo>
                    <a:pt x="6235" y="1"/>
                  </a:moveTo>
                  <a:cubicBezTo>
                    <a:pt x="5869" y="275"/>
                    <a:pt x="5521" y="566"/>
                    <a:pt x="5190" y="828"/>
                  </a:cubicBezTo>
                  <a:cubicBezTo>
                    <a:pt x="4334" y="1507"/>
                    <a:pt x="3524" y="2246"/>
                    <a:pt x="2782" y="3047"/>
                  </a:cubicBezTo>
                  <a:cubicBezTo>
                    <a:pt x="1998" y="3899"/>
                    <a:pt x="1231" y="4789"/>
                    <a:pt x="572" y="5744"/>
                  </a:cubicBezTo>
                  <a:cubicBezTo>
                    <a:pt x="374" y="6031"/>
                    <a:pt x="180" y="6323"/>
                    <a:pt x="1" y="6623"/>
                  </a:cubicBezTo>
                  <a:cubicBezTo>
                    <a:pt x="233" y="6577"/>
                    <a:pt x="463" y="6520"/>
                    <a:pt x="689" y="6448"/>
                  </a:cubicBezTo>
                  <a:cubicBezTo>
                    <a:pt x="1685" y="4857"/>
                    <a:pt x="3425" y="3558"/>
                    <a:pt x="4738" y="2456"/>
                  </a:cubicBezTo>
                  <a:cubicBezTo>
                    <a:pt x="5457" y="1852"/>
                    <a:pt x="6191" y="1250"/>
                    <a:pt x="6973" y="725"/>
                  </a:cubicBezTo>
                  <a:cubicBezTo>
                    <a:pt x="6829" y="527"/>
                    <a:pt x="6660" y="348"/>
                    <a:pt x="6473" y="190"/>
                  </a:cubicBezTo>
                  <a:cubicBezTo>
                    <a:pt x="6396" y="125"/>
                    <a:pt x="6315" y="63"/>
                    <a:pt x="623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70"/>
            <p:cNvSpPr/>
            <p:nvPr/>
          </p:nvSpPr>
          <p:spPr>
            <a:xfrm>
              <a:off x="8308701" y="4858585"/>
              <a:ext cx="179040" cy="155246"/>
            </a:xfrm>
            <a:custGeom>
              <a:rect b="b" l="l" r="r" t="t"/>
              <a:pathLst>
                <a:path extrusionOk="0" h="5334" w="6151">
                  <a:moveTo>
                    <a:pt x="5976" y="1"/>
                  </a:moveTo>
                  <a:cubicBezTo>
                    <a:pt x="5831" y="109"/>
                    <a:pt x="5708" y="203"/>
                    <a:pt x="5623" y="265"/>
                  </a:cubicBezTo>
                  <a:cubicBezTo>
                    <a:pt x="4911" y="786"/>
                    <a:pt x="4228" y="1346"/>
                    <a:pt x="3553" y="1916"/>
                  </a:cubicBezTo>
                  <a:cubicBezTo>
                    <a:pt x="2426" y="2869"/>
                    <a:pt x="950" y="3992"/>
                    <a:pt x="1" y="5334"/>
                  </a:cubicBezTo>
                  <a:cubicBezTo>
                    <a:pt x="597" y="5105"/>
                    <a:pt x="1193" y="4820"/>
                    <a:pt x="1812" y="4753"/>
                  </a:cubicBezTo>
                  <a:cubicBezTo>
                    <a:pt x="2484" y="3817"/>
                    <a:pt x="3371" y="2988"/>
                    <a:pt x="4132" y="2221"/>
                  </a:cubicBezTo>
                  <a:cubicBezTo>
                    <a:pt x="4696" y="1654"/>
                    <a:pt x="5382" y="957"/>
                    <a:pt x="6151" y="470"/>
                  </a:cubicBezTo>
                  <a:cubicBezTo>
                    <a:pt x="6117" y="306"/>
                    <a:pt x="6058" y="148"/>
                    <a:pt x="59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70"/>
            <p:cNvSpPr/>
            <p:nvPr/>
          </p:nvSpPr>
          <p:spPr>
            <a:xfrm>
              <a:off x="8372473" y="4881287"/>
              <a:ext cx="116081" cy="118807"/>
            </a:xfrm>
            <a:custGeom>
              <a:rect b="b" l="l" r="r" t="t"/>
              <a:pathLst>
                <a:path extrusionOk="0" h="4082" w="3988">
                  <a:moveTo>
                    <a:pt x="3988" y="1"/>
                  </a:moveTo>
                  <a:cubicBezTo>
                    <a:pt x="3184" y="540"/>
                    <a:pt x="2468" y="1317"/>
                    <a:pt x="1912" y="1894"/>
                  </a:cubicBezTo>
                  <a:cubicBezTo>
                    <a:pt x="1294" y="2533"/>
                    <a:pt x="581" y="3210"/>
                    <a:pt x="0" y="3961"/>
                  </a:cubicBezTo>
                  <a:cubicBezTo>
                    <a:pt x="14" y="3962"/>
                    <a:pt x="28" y="3962"/>
                    <a:pt x="42" y="3962"/>
                  </a:cubicBezTo>
                  <a:cubicBezTo>
                    <a:pt x="56" y="3962"/>
                    <a:pt x="70" y="3962"/>
                    <a:pt x="84" y="3962"/>
                  </a:cubicBezTo>
                  <a:cubicBezTo>
                    <a:pt x="288" y="3981"/>
                    <a:pt x="489" y="4030"/>
                    <a:pt x="689" y="4082"/>
                  </a:cubicBezTo>
                  <a:cubicBezTo>
                    <a:pt x="989" y="3821"/>
                    <a:pt x="1296" y="3568"/>
                    <a:pt x="1601" y="3315"/>
                  </a:cubicBezTo>
                  <a:cubicBezTo>
                    <a:pt x="2170" y="2848"/>
                    <a:pt x="2779" y="2355"/>
                    <a:pt x="3434" y="1954"/>
                  </a:cubicBezTo>
                  <a:cubicBezTo>
                    <a:pt x="3458" y="1776"/>
                    <a:pt x="3496" y="1598"/>
                    <a:pt x="3545" y="1425"/>
                  </a:cubicBezTo>
                  <a:cubicBezTo>
                    <a:pt x="3688" y="947"/>
                    <a:pt x="3971" y="498"/>
                    <a:pt x="39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70"/>
            <p:cNvSpPr/>
            <p:nvPr/>
          </p:nvSpPr>
          <p:spPr>
            <a:xfrm>
              <a:off x="8403152" y="4948983"/>
              <a:ext cx="67617" cy="55038"/>
            </a:xfrm>
            <a:custGeom>
              <a:rect b="b" l="l" r="r" t="t"/>
              <a:pathLst>
                <a:path extrusionOk="0" h="1891" w="2323">
                  <a:moveTo>
                    <a:pt x="2322" y="0"/>
                  </a:moveTo>
                  <a:lnTo>
                    <a:pt x="2322" y="0"/>
                  </a:lnTo>
                  <a:cubicBezTo>
                    <a:pt x="1699" y="407"/>
                    <a:pt x="1116" y="893"/>
                    <a:pt x="586" y="1342"/>
                  </a:cubicBezTo>
                  <a:cubicBezTo>
                    <a:pt x="390" y="1508"/>
                    <a:pt x="195" y="1673"/>
                    <a:pt x="0" y="1839"/>
                  </a:cubicBezTo>
                  <a:cubicBezTo>
                    <a:pt x="121" y="1865"/>
                    <a:pt x="245" y="1882"/>
                    <a:pt x="369" y="1889"/>
                  </a:cubicBezTo>
                  <a:cubicBezTo>
                    <a:pt x="395" y="1890"/>
                    <a:pt x="421" y="1891"/>
                    <a:pt x="448" y="1891"/>
                  </a:cubicBezTo>
                  <a:cubicBezTo>
                    <a:pt x="1136" y="1891"/>
                    <a:pt x="1809" y="1465"/>
                    <a:pt x="2099" y="841"/>
                  </a:cubicBezTo>
                  <a:cubicBezTo>
                    <a:pt x="2222" y="576"/>
                    <a:pt x="2278" y="290"/>
                    <a:pt x="232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70"/>
            <p:cNvSpPr/>
            <p:nvPr/>
          </p:nvSpPr>
          <p:spPr>
            <a:xfrm>
              <a:off x="8057045" y="4554591"/>
              <a:ext cx="26662" cy="65865"/>
            </a:xfrm>
            <a:custGeom>
              <a:rect b="b" l="l" r="r" t="t"/>
              <a:pathLst>
                <a:path extrusionOk="0" h="2263" w="916">
                  <a:moveTo>
                    <a:pt x="1" y="1"/>
                  </a:moveTo>
                  <a:cubicBezTo>
                    <a:pt x="56" y="733"/>
                    <a:pt x="200" y="1461"/>
                    <a:pt x="272" y="2190"/>
                  </a:cubicBezTo>
                  <a:cubicBezTo>
                    <a:pt x="360" y="2216"/>
                    <a:pt x="448" y="2243"/>
                    <a:pt x="539" y="2263"/>
                  </a:cubicBezTo>
                  <a:cubicBezTo>
                    <a:pt x="587" y="1512"/>
                    <a:pt x="699" y="769"/>
                    <a:pt x="916" y="49"/>
                  </a:cubicBezTo>
                  <a:cubicBezTo>
                    <a:pt x="612" y="23"/>
                    <a:pt x="307" y="9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70"/>
            <p:cNvSpPr/>
            <p:nvPr/>
          </p:nvSpPr>
          <p:spPr>
            <a:xfrm>
              <a:off x="8022350" y="4554503"/>
              <a:ext cx="33736" cy="60684"/>
            </a:xfrm>
            <a:custGeom>
              <a:rect b="b" l="l" r="r" t="t"/>
              <a:pathLst>
                <a:path extrusionOk="0" h="2085" w="1159">
                  <a:moveTo>
                    <a:pt x="785" y="1"/>
                  </a:moveTo>
                  <a:cubicBezTo>
                    <a:pt x="524" y="1"/>
                    <a:pt x="263" y="5"/>
                    <a:pt x="1" y="13"/>
                  </a:cubicBezTo>
                  <a:cubicBezTo>
                    <a:pt x="295" y="677"/>
                    <a:pt x="798" y="1345"/>
                    <a:pt x="988" y="2013"/>
                  </a:cubicBezTo>
                  <a:cubicBezTo>
                    <a:pt x="1046" y="2038"/>
                    <a:pt x="1101" y="2063"/>
                    <a:pt x="1159" y="2085"/>
                  </a:cubicBezTo>
                  <a:cubicBezTo>
                    <a:pt x="1084" y="1391"/>
                    <a:pt x="951" y="699"/>
                    <a:pt x="899" y="1"/>
                  </a:cubicBezTo>
                  <a:cubicBezTo>
                    <a:pt x="861" y="1"/>
                    <a:pt x="823" y="1"/>
                    <a:pt x="78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70"/>
            <p:cNvSpPr/>
            <p:nvPr/>
          </p:nvSpPr>
          <p:spPr>
            <a:xfrm>
              <a:off x="7991176" y="4555085"/>
              <a:ext cx="50531" cy="53932"/>
            </a:xfrm>
            <a:custGeom>
              <a:rect b="b" l="l" r="r" t="t"/>
              <a:pathLst>
                <a:path extrusionOk="0" h="1853" w="1736">
                  <a:moveTo>
                    <a:pt x="796" y="1"/>
                  </a:moveTo>
                  <a:cubicBezTo>
                    <a:pt x="533" y="10"/>
                    <a:pt x="271" y="21"/>
                    <a:pt x="10" y="35"/>
                  </a:cubicBezTo>
                  <a:lnTo>
                    <a:pt x="1" y="35"/>
                  </a:lnTo>
                  <a:cubicBezTo>
                    <a:pt x="121" y="137"/>
                    <a:pt x="240" y="233"/>
                    <a:pt x="341" y="328"/>
                  </a:cubicBezTo>
                  <a:cubicBezTo>
                    <a:pt x="590" y="564"/>
                    <a:pt x="819" y="825"/>
                    <a:pt x="1022" y="1103"/>
                  </a:cubicBezTo>
                  <a:cubicBezTo>
                    <a:pt x="1166" y="1297"/>
                    <a:pt x="1312" y="1504"/>
                    <a:pt x="1428" y="1722"/>
                  </a:cubicBezTo>
                  <a:cubicBezTo>
                    <a:pt x="1532" y="1764"/>
                    <a:pt x="1634" y="1808"/>
                    <a:pt x="1736" y="1852"/>
                  </a:cubicBezTo>
                  <a:cubicBezTo>
                    <a:pt x="1527" y="1246"/>
                    <a:pt x="1075" y="614"/>
                    <a:pt x="7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70"/>
            <p:cNvSpPr/>
            <p:nvPr/>
          </p:nvSpPr>
          <p:spPr>
            <a:xfrm>
              <a:off x="7948098" y="4573625"/>
              <a:ext cx="41304" cy="27184"/>
            </a:xfrm>
            <a:custGeom>
              <a:rect b="b" l="l" r="r" t="t"/>
              <a:pathLst>
                <a:path extrusionOk="0" h="934" w="1419">
                  <a:moveTo>
                    <a:pt x="112" y="0"/>
                  </a:moveTo>
                  <a:cubicBezTo>
                    <a:pt x="24" y="180"/>
                    <a:pt x="1" y="384"/>
                    <a:pt x="92" y="561"/>
                  </a:cubicBezTo>
                  <a:cubicBezTo>
                    <a:pt x="228" y="824"/>
                    <a:pt x="552" y="934"/>
                    <a:pt x="850" y="934"/>
                  </a:cubicBezTo>
                  <a:cubicBezTo>
                    <a:pt x="857" y="934"/>
                    <a:pt x="863" y="934"/>
                    <a:pt x="869" y="934"/>
                  </a:cubicBezTo>
                  <a:cubicBezTo>
                    <a:pt x="1053" y="931"/>
                    <a:pt x="1236" y="897"/>
                    <a:pt x="1419" y="869"/>
                  </a:cubicBezTo>
                  <a:cubicBezTo>
                    <a:pt x="1349" y="793"/>
                    <a:pt x="1275" y="720"/>
                    <a:pt x="1197" y="652"/>
                  </a:cubicBezTo>
                  <a:cubicBezTo>
                    <a:pt x="864" y="359"/>
                    <a:pt x="496" y="161"/>
                    <a:pt x="1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70"/>
            <p:cNvSpPr/>
            <p:nvPr/>
          </p:nvSpPr>
          <p:spPr>
            <a:xfrm>
              <a:off x="7956801" y="4557181"/>
              <a:ext cx="64764" cy="43949"/>
            </a:xfrm>
            <a:custGeom>
              <a:rect b="b" l="l" r="r" t="t"/>
              <a:pathLst>
                <a:path extrusionOk="0" h="1510" w="2225">
                  <a:moveTo>
                    <a:pt x="781" y="0"/>
                  </a:moveTo>
                  <a:cubicBezTo>
                    <a:pt x="553" y="28"/>
                    <a:pt x="332" y="81"/>
                    <a:pt x="140" y="200"/>
                  </a:cubicBezTo>
                  <a:cubicBezTo>
                    <a:pt x="89" y="231"/>
                    <a:pt x="44" y="268"/>
                    <a:pt x="0" y="310"/>
                  </a:cubicBezTo>
                  <a:cubicBezTo>
                    <a:pt x="404" y="480"/>
                    <a:pt x="787" y="694"/>
                    <a:pt x="1113" y="1016"/>
                  </a:cubicBezTo>
                  <a:cubicBezTo>
                    <a:pt x="1236" y="1135"/>
                    <a:pt x="1349" y="1262"/>
                    <a:pt x="1456" y="1395"/>
                  </a:cubicBezTo>
                  <a:cubicBezTo>
                    <a:pt x="1460" y="1395"/>
                    <a:pt x="1465" y="1395"/>
                    <a:pt x="1469" y="1393"/>
                  </a:cubicBezTo>
                  <a:cubicBezTo>
                    <a:pt x="1488" y="1393"/>
                    <a:pt x="1507" y="1393"/>
                    <a:pt x="1526" y="1393"/>
                  </a:cubicBezTo>
                  <a:cubicBezTo>
                    <a:pt x="1766" y="1393"/>
                    <a:pt x="1998" y="1438"/>
                    <a:pt x="2225" y="1510"/>
                  </a:cubicBezTo>
                  <a:cubicBezTo>
                    <a:pt x="1965" y="1093"/>
                    <a:pt x="1584" y="709"/>
                    <a:pt x="1305" y="457"/>
                  </a:cubicBezTo>
                  <a:cubicBezTo>
                    <a:pt x="1143" y="310"/>
                    <a:pt x="955" y="161"/>
                    <a:pt x="7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70"/>
            <p:cNvSpPr/>
            <p:nvPr/>
          </p:nvSpPr>
          <p:spPr>
            <a:xfrm>
              <a:off x="8081203" y="4556802"/>
              <a:ext cx="45932" cy="65224"/>
            </a:xfrm>
            <a:custGeom>
              <a:rect b="b" l="l" r="r" t="t"/>
              <a:pathLst>
                <a:path extrusionOk="0" h="2241" w="1578">
                  <a:moveTo>
                    <a:pt x="380" y="1"/>
                  </a:moveTo>
                  <a:cubicBezTo>
                    <a:pt x="157" y="725"/>
                    <a:pt x="45" y="1475"/>
                    <a:pt x="1" y="2232"/>
                  </a:cubicBezTo>
                  <a:cubicBezTo>
                    <a:pt x="76" y="2237"/>
                    <a:pt x="152" y="2240"/>
                    <a:pt x="228" y="2240"/>
                  </a:cubicBezTo>
                  <a:cubicBezTo>
                    <a:pt x="370" y="2240"/>
                    <a:pt x="512" y="2230"/>
                    <a:pt x="654" y="2210"/>
                  </a:cubicBezTo>
                  <a:cubicBezTo>
                    <a:pt x="884" y="1512"/>
                    <a:pt x="1196" y="843"/>
                    <a:pt x="1578" y="216"/>
                  </a:cubicBezTo>
                  <a:cubicBezTo>
                    <a:pt x="1183" y="118"/>
                    <a:pt x="784" y="46"/>
                    <a:pt x="38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70"/>
            <p:cNvSpPr/>
            <p:nvPr/>
          </p:nvSpPr>
          <p:spPr>
            <a:xfrm>
              <a:off x="8109815" y="4565563"/>
              <a:ext cx="38189" cy="53873"/>
            </a:xfrm>
            <a:custGeom>
              <a:rect b="b" l="l" r="r" t="t"/>
              <a:pathLst>
                <a:path extrusionOk="0" h="1851" w="1312">
                  <a:moveTo>
                    <a:pt x="886" y="0"/>
                  </a:moveTo>
                  <a:cubicBezTo>
                    <a:pt x="525" y="584"/>
                    <a:pt x="228" y="1203"/>
                    <a:pt x="1" y="1850"/>
                  </a:cubicBezTo>
                  <a:cubicBezTo>
                    <a:pt x="112" y="1825"/>
                    <a:pt x="223" y="1799"/>
                    <a:pt x="333" y="1765"/>
                  </a:cubicBezTo>
                  <a:cubicBezTo>
                    <a:pt x="595" y="1187"/>
                    <a:pt x="932" y="639"/>
                    <a:pt x="1312" y="132"/>
                  </a:cubicBezTo>
                  <a:cubicBezTo>
                    <a:pt x="1172" y="82"/>
                    <a:pt x="1030" y="42"/>
                    <a:pt x="8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70"/>
            <p:cNvSpPr/>
            <p:nvPr/>
          </p:nvSpPr>
          <p:spPr>
            <a:xfrm>
              <a:off x="8130772" y="4573072"/>
              <a:ext cx="28816" cy="40223"/>
            </a:xfrm>
            <a:custGeom>
              <a:rect b="b" l="l" r="r" t="t"/>
              <a:pathLst>
                <a:path extrusionOk="0" h="1382" w="990">
                  <a:moveTo>
                    <a:pt x="866" y="1"/>
                  </a:moveTo>
                  <a:cubicBezTo>
                    <a:pt x="534" y="433"/>
                    <a:pt x="245" y="895"/>
                    <a:pt x="0" y="1382"/>
                  </a:cubicBezTo>
                  <a:cubicBezTo>
                    <a:pt x="86" y="1351"/>
                    <a:pt x="169" y="1320"/>
                    <a:pt x="253" y="1287"/>
                  </a:cubicBezTo>
                  <a:cubicBezTo>
                    <a:pt x="459" y="860"/>
                    <a:pt x="705" y="454"/>
                    <a:pt x="990" y="77"/>
                  </a:cubicBezTo>
                  <a:cubicBezTo>
                    <a:pt x="949" y="50"/>
                    <a:pt x="908" y="24"/>
                    <a:pt x="8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70"/>
            <p:cNvSpPr/>
            <p:nvPr/>
          </p:nvSpPr>
          <p:spPr>
            <a:xfrm>
              <a:off x="7707590" y="4981522"/>
              <a:ext cx="124958" cy="31142"/>
            </a:xfrm>
            <a:custGeom>
              <a:rect b="b" l="l" r="r" t="t"/>
              <a:pathLst>
                <a:path extrusionOk="0" h="1070" w="4293">
                  <a:moveTo>
                    <a:pt x="466" y="0"/>
                  </a:moveTo>
                  <a:cubicBezTo>
                    <a:pt x="432" y="0"/>
                    <a:pt x="397" y="1"/>
                    <a:pt x="362" y="1"/>
                  </a:cubicBezTo>
                  <a:cubicBezTo>
                    <a:pt x="166" y="229"/>
                    <a:pt x="23" y="490"/>
                    <a:pt x="5" y="786"/>
                  </a:cubicBezTo>
                  <a:cubicBezTo>
                    <a:pt x="0" y="881"/>
                    <a:pt x="8" y="977"/>
                    <a:pt x="26" y="1069"/>
                  </a:cubicBezTo>
                  <a:cubicBezTo>
                    <a:pt x="899" y="839"/>
                    <a:pt x="1803" y="739"/>
                    <a:pt x="2710" y="739"/>
                  </a:cubicBezTo>
                  <a:cubicBezTo>
                    <a:pt x="3239" y="739"/>
                    <a:pt x="3768" y="773"/>
                    <a:pt x="4293" y="834"/>
                  </a:cubicBezTo>
                  <a:cubicBezTo>
                    <a:pt x="4096" y="729"/>
                    <a:pt x="3906" y="614"/>
                    <a:pt x="3723" y="489"/>
                  </a:cubicBezTo>
                  <a:cubicBezTo>
                    <a:pt x="3013" y="255"/>
                    <a:pt x="2277" y="110"/>
                    <a:pt x="1533" y="55"/>
                  </a:cubicBezTo>
                  <a:cubicBezTo>
                    <a:pt x="1191" y="29"/>
                    <a:pt x="828" y="0"/>
                    <a:pt x="4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70"/>
            <p:cNvSpPr/>
            <p:nvPr/>
          </p:nvSpPr>
          <p:spPr>
            <a:xfrm>
              <a:off x="7821252" y="4941445"/>
              <a:ext cx="38597" cy="63740"/>
            </a:xfrm>
            <a:custGeom>
              <a:rect b="b" l="l" r="r" t="t"/>
              <a:pathLst>
                <a:path extrusionOk="0" h="2190" w="1326">
                  <a:moveTo>
                    <a:pt x="1" y="1"/>
                  </a:moveTo>
                  <a:cubicBezTo>
                    <a:pt x="129" y="388"/>
                    <a:pt x="321" y="762"/>
                    <a:pt x="488" y="1066"/>
                  </a:cubicBezTo>
                  <a:cubicBezTo>
                    <a:pt x="668" y="1392"/>
                    <a:pt x="883" y="1778"/>
                    <a:pt x="1149" y="2100"/>
                  </a:cubicBezTo>
                  <a:cubicBezTo>
                    <a:pt x="1208" y="2129"/>
                    <a:pt x="1269" y="2158"/>
                    <a:pt x="1326" y="2189"/>
                  </a:cubicBezTo>
                  <a:cubicBezTo>
                    <a:pt x="1298" y="1756"/>
                    <a:pt x="1269" y="1323"/>
                    <a:pt x="1239" y="889"/>
                  </a:cubicBezTo>
                  <a:cubicBezTo>
                    <a:pt x="1227" y="697"/>
                    <a:pt x="1211" y="494"/>
                    <a:pt x="1101" y="335"/>
                  </a:cubicBezTo>
                  <a:cubicBezTo>
                    <a:pt x="937" y="98"/>
                    <a:pt x="618" y="31"/>
                    <a:pt x="331" y="8"/>
                  </a:cubicBezTo>
                  <a:cubicBezTo>
                    <a:pt x="221" y="1"/>
                    <a:pt x="111" y="1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70"/>
            <p:cNvSpPr/>
            <p:nvPr/>
          </p:nvSpPr>
          <p:spPr>
            <a:xfrm>
              <a:off x="7772149" y="4941532"/>
              <a:ext cx="66365" cy="53553"/>
            </a:xfrm>
            <a:custGeom>
              <a:rect b="b" l="l" r="r" t="t"/>
              <a:pathLst>
                <a:path extrusionOk="0" h="1840" w="2280">
                  <a:moveTo>
                    <a:pt x="1394" y="1"/>
                  </a:moveTo>
                  <a:cubicBezTo>
                    <a:pt x="920" y="22"/>
                    <a:pt x="451" y="109"/>
                    <a:pt x="0" y="256"/>
                  </a:cubicBezTo>
                  <a:cubicBezTo>
                    <a:pt x="530" y="725"/>
                    <a:pt x="1055" y="1207"/>
                    <a:pt x="1629" y="1597"/>
                  </a:cubicBezTo>
                  <a:cubicBezTo>
                    <a:pt x="1849" y="1669"/>
                    <a:pt x="2066" y="1750"/>
                    <a:pt x="2279" y="1840"/>
                  </a:cubicBezTo>
                  <a:cubicBezTo>
                    <a:pt x="2112" y="1581"/>
                    <a:pt x="1962" y="1313"/>
                    <a:pt x="1830" y="1038"/>
                  </a:cubicBezTo>
                  <a:cubicBezTo>
                    <a:pt x="1675" y="722"/>
                    <a:pt x="1508" y="366"/>
                    <a:pt x="139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70"/>
            <p:cNvSpPr/>
            <p:nvPr/>
          </p:nvSpPr>
          <p:spPr>
            <a:xfrm>
              <a:off x="7727237" y="4952214"/>
              <a:ext cx="69916" cy="29396"/>
            </a:xfrm>
            <a:custGeom>
              <a:rect b="b" l="l" r="r" t="t"/>
              <a:pathLst>
                <a:path extrusionOk="0" h="1010" w="2402">
                  <a:moveTo>
                    <a:pt x="1235" y="0"/>
                  </a:moveTo>
                  <a:cubicBezTo>
                    <a:pt x="868" y="146"/>
                    <a:pt x="522" y="332"/>
                    <a:pt x="198" y="556"/>
                  </a:cubicBezTo>
                  <a:cubicBezTo>
                    <a:pt x="132" y="603"/>
                    <a:pt x="65" y="654"/>
                    <a:pt x="0" y="706"/>
                  </a:cubicBezTo>
                  <a:cubicBezTo>
                    <a:pt x="355" y="716"/>
                    <a:pt x="704" y="748"/>
                    <a:pt x="1029" y="781"/>
                  </a:cubicBezTo>
                  <a:cubicBezTo>
                    <a:pt x="1491" y="826"/>
                    <a:pt x="1951" y="903"/>
                    <a:pt x="2401" y="1010"/>
                  </a:cubicBezTo>
                  <a:cubicBezTo>
                    <a:pt x="2005" y="686"/>
                    <a:pt x="1622" y="338"/>
                    <a:pt x="123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70"/>
            <p:cNvSpPr/>
            <p:nvPr/>
          </p:nvSpPr>
          <p:spPr>
            <a:xfrm>
              <a:off x="7710734" y="5011470"/>
              <a:ext cx="108746" cy="54164"/>
            </a:xfrm>
            <a:custGeom>
              <a:rect b="b" l="l" r="r" t="t"/>
              <a:pathLst>
                <a:path extrusionOk="0" h="1861" w="3736">
                  <a:moveTo>
                    <a:pt x="2614" y="0"/>
                  </a:moveTo>
                  <a:cubicBezTo>
                    <a:pt x="1730" y="0"/>
                    <a:pt x="849" y="97"/>
                    <a:pt x="0" y="321"/>
                  </a:cubicBezTo>
                  <a:cubicBezTo>
                    <a:pt x="121" y="615"/>
                    <a:pt x="329" y="886"/>
                    <a:pt x="528" y="1136"/>
                  </a:cubicBezTo>
                  <a:cubicBezTo>
                    <a:pt x="782" y="1454"/>
                    <a:pt x="1075" y="1794"/>
                    <a:pt x="1477" y="1853"/>
                  </a:cubicBezTo>
                  <a:cubicBezTo>
                    <a:pt x="1504" y="1858"/>
                    <a:pt x="1528" y="1859"/>
                    <a:pt x="1555" y="1861"/>
                  </a:cubicBezTo>
                  <a:cubicBezTo>
                    <a:pt x="1522" y="1825"/>
                    <a:pt x="1510" y="1776"/>
                    <a:pt x="1524" y="1729"/>
                  </a:cubicBezTo>
                  <a:cubicBezTo>
                    <a:pt x="1764" y="776"/>
                    <a:pt x="2703" y="297"/>
                    <a:pt x="3736" y="50"/>
                  </a:cubicBezTo>
                  <a:cubicBezTo>
                    <a:pt x="3363" y="17"/>
                    <a:pt x="2988" y="0"/>
                    <a:pt x="26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70"/>
            <p:cNvSpPr/>
            <p:nvPr/>
          </p:nvSpPr>
          <p:spPr>
            <a:xfrm>
              <a:off x="7762864" y="5016476"/>
              <a:ext cx="98354" cy="48751"/>
            </a:xfrm>
            <a:custGeom>
              <a:rect b="b" l="l" r="r" t="t"/>
              <a:pathLst>
                <a:path extrusionOk="0" h="1675" w="3379">
                  <a:moveTo>
                    <a:pt x="2945" y="0"/>
                  </a:moveTo>
                  <a:cubicBezTo>
                    <a:pt x="1697" y="150"/>
                    <a:pt x="293" y="539"/>
                    <a:pt x="16" y="1642"/>
                  </a:cubicBezTo>
                  <a:cubicBezTo>
                    <a:pt x="11" y="1655"/>
                    <a:pt x="7" y="1666"/>
                    <a:pt x="1" y="1675"/>
                  </a:cubicBezTo>
                  <a:lnTo>
                    <a:pt x="1" y="1675"/>
                  </a:lnTo>
                  <a:cubicBezTo>
                    <a:pt x="377" y="1613"/>
                    <a:pt x="752" y="1394"/>
                    <a:pt x="1115" y="1394"/>
                  </a:cubicBezTo>
                  <a:cubicBezTo>
                    <a:pt x="1208" y="1394"/>
                    <a:pt x="1300" y="1408"/>
                    <a:pt x="1391" y="1443"/>
                  </a:cubicBezTo>
                  <a:cubicBezTo>
                    <a:pt x="1499" y="1485"/>
                    <a:pt x="1592" y="1554"/>
                    <a:pt x="1683" y="1627"/>
                  </a:cubicBezTo>
                  <a:cubicBezTo>
                    <a:pt x="2138" y="1112"/>
                    <a:pt x="2730" y="704"/>
                    <a:pt x="3378" y="444"/>
                  </a:cubicBezTo>
                  <a:cubicBezTo>
                    <a:pt x="3378" y="337"/>
                    <a:pt x="3371" y="231"/>
                    <a:pt x="3363" y="124"/>
                  </a:cubicBezTo>
                  <a:cubicBezTo>
                    <a:pt x="3333" y="101"/>
                    <a:pt x="3303" y="81"/>
                    <a:pt x="3273" y="56"/>
                  </a:cubicBezTo>
                  <a:cubicBezTo>
                    <a:pt x="3163" y="36"/>
                    <a:pt x="3055" y="17"/>
                    <a:pt x="29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70"/>
            <p:cNvSpPr/>
            <p:nvPr/>
          </p:nvSpPr>
          <p:spPr>
            <a:xfrm>
              <a:off x="7818661" y="5038945"/>
              <a:ext cx="42148" cy="34402"/>
            </a:xfrm>
            <a:custGeom>
              <a:rect b="b" l="l" r="r" t="t"/>
              <a:pathLst>
                <a:path extrusionOk="0" h="1182" w="1448">
                  <a:moveTo>
                    <a:pt x="1447" y="0"/>
                  </a:moveTo>
                  <a:lnTo>
                    <a:pt x="1447" y="0"/>
                  </a:lnTo>
                  <a:cubicBezTo>
                    <a:pt x="896" y="242"/>
                    <a:pt x="390" y="595"/>
                    <a:pt x="0" y="1033"/>
                  </a:cubicBezTo>
                  <a:cubicBezTo>
                    <a:pt x="57" y="1075"/>
                    <a:pt x="118" y="1109"/>
                    <a:pt x="184" y="1135"/>
                  </a:cubicBezTo>
                  <a:cubicBezTo>
                    <a:pt x="265" y="1167"/>
                    <a:pt x="347" y="1182"/>
                    <a:pt x="430" y="1182"/>
                  </a:cubicBezTo>
                  <a:cubicBezTo>
                    <a:pt x="788" y="1182"/>
                    <a:pt x="1145" y="910"/>
                    <a:pt x="1303" y="572"/>
                  </a:cubicBezTo>
                  <a:cubicBezTo>
                    <a:pt x="1387" y="391"/>
                    <a:pt x="1429" y="197"/>
                    <a:pt x="14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70"/>
            <p:cNvSpPr/>
            <p:nvPr/>
          </p:nvSpPr>
          <p:spPr>
            <a:xfrm>
              <a:off x="7595239" y="4748367"/>
              <a:ext cx="38305" cy="37167"/>
            </a:xfrm>
            <a:custGeom>
              <a:rect b="b" l="l" r="r" t="t"/>
              <a:pathLst>
                <a:path extrusionOk="0" h="1277" w="1316">
                  <a:moveTo>
                    <a:pt x="903" y="0"/>
                  </a:moveTo>
                  <a:cubicBezTo>
                    <a:pt x="768" y="0"/>
                    <a:pt x="625" y="59"/>
                    <a:pt x="521" y="150"/>
                  </a:cubicBezTo>
                  <a:cubicBezTo>
                    <a:pt x="348" y="303"/>
                    <a:pt x="253" y="523"/>
                    <a:pt x="142" y="726"/>
                  </a:cubicBezTo>
                  <a:cubicBezTo>
                    <a:pt x="75" y="848"/>
                    <a:pt x="1" y="990"/>
                    <a:pt x="53" y="1119"/>
                  </a:cubicBezTo>
                  <a:cubicBezTo>
                    <a:pt x="97" y="1223"/>
                    <a:pt x="215" y="1277"/>
                    <a:pt x="331" y="1277"/>
                  </a:cubicBezTo>
                  <a:cubicBezTo>
                    <a:pt x="347" y="1277"/>
                    <a:pt x="363" y="1276"/>
                    <a:pt x="379" y="1274"/>
                  </a:cubicBezTo>
                  <a:cubicBezTo>
                    <a:pt x="505" y="1257"/>
                    <a:pt x="618" y="1182"/>
                    <a:pt x="727" y="1113"/>
                  </a:cubicBezTo>
                  <a:cubicBezTo>
                    <a:pt x="906" y="993"/>
                    <a:pt x="1094" y="868"/>
                    <a:pt x="1204" y="682"/>
                  </a:cubicBezTo>
                  <a:cubicBezTo>
                    <a:pt x="1312" y="495"/>
                    <a:pt x="1315" y="229"/>
                    <a:pt x="1153" y="88"/>
                  </a:cubicBezTo>
                  <a:cubicBezTo>
                    <a:pt x="1082" y="27"/>
                    <a:pt x="994" y="0"/>
                    <a:pt x="90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70"/>
            <p:cNvSpPr/>
            <p:nvPr/>
          </p:nvSpPr>
          <p:spPr>
            <a:xfrm>
              <a:off x="7690359" y="4640245"/>
              <a:ext cx="62348" cy="48867"/>
            </a:xfrm>
            <a:custGeom>
              <a:rect b="b" l="l" r="r" t="t"/>
              <a:pathLst>
                <a:path extrusionOk="0" h="1679" w="2142">
                  <a:moveTo>
                    <a:pt x="1566" y="0"/>
                  </a:moveTo>
                  <a:cubicBezTo>
                    <a:pt x="1548" y="0"/>
                    <a:pt x="1530" y="1"/>
                    <a:pt x="1512" y="2"/>
                  </a:cubicBezTo>
                  <a:cubicBezTo>
                    <a:pt x="1313" y="19"/>
                    <a:pt x="1131" y="115"/>
                    <a:pt x="967" y="225"/>
                  </a:cubicBezTo>
                  <a:cubicBezTo>
                    <a:pt x="632" y="451"/>
                    <a:pt x="352" y="747"/>
                    <a:pt x="142" y="1091"/>
                  </a:cubicBezTo>
                  <a:cubicBezTo>
                    <a:pt x="67" y="1213"/>
                    <a:pt x="1" y="1362"/>
                    <a:pt x="56" y="1493"/>
                  </a:cubicBezTo>
                  <a:cubicBezTo>
                    <a:pt x="113" y="1629"/>
                    <a:pt x="271" y="1678"/>
                    <a:pt x="424" y="1678"/>
                  </a:cubicBezTo>
                  <a:cubicBezTo>
                    <a:pt x="458" y="1678"/>
                    <a:pt x="492" y="1676"/>
                    <a:pt x="524" y="1671"/>
                  </a:cubicBezTo>
                  <a:cubicBezTo>
                    <a:pt x="866" y="1625"/>
                    <a:pt x="1176" y="1445"/>
                    <a:pt x="1468" y="1262"/>
                  </a:cubicBezTo>
                  <a:cubicBezTo>
                    <a:pt x="1654" y="1146"/>
                    <a:pt x="1844" y="1024"/>
                    <a:pt x="1968" y="846"/>
                  </a:cubicBezTo>
                  <a:cubicBezTo>
                    <a:pt x="2094" y="666"/>
                    <a:pt x="2142" y="416"/>
                    <a:pt x="2027" y="230"/>
                  </a:cubicBezTo>
                  <a:cubicBezTo>
                    <a:pt x="1933" y="77"/>
                    <a:pt x="1747" y="0"/>
                    <a:pt x="156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70"/>
            <p:cNvSpPr/>
            <p:nvPr/>
          </p:nvSpPr>
          <p:spPr>
            <a:xfrm>
              <a:off x="7753492" y="4620454"/>
              <a:ext cx="36675" cy="24710"/>
            </a:xfrm>
            <a:custGeom>
              <a:rect b="b" l="l" r="r" t="t"/>
              <a:pathLst>
                <a:path extrusionOk="0" h="849" w="1260">
                  <a:moveTo>
                    <a:pt x="959" y="0"/>
                  </a:moveTo>
                  <a:cubicBezTo>
                    <a:pt x="722" y="0"/>
                    <a:pt x="492" y="73"/>
                    <a:pt x="298" y="210"/>
                  </a:cubicBezTo>
                  <a:cubicBezTo>
                    <a:pt x="138" y="322"/>
                    <a:pt x="1" y="532"/>
                    <a:pt x="95" y="704"/>
                  </a:cubicBezTo>
                  <a:cubicBezTo>
                    <a:pt x="155" y="813"/>
                    <a:pt x="272" y="849"/>
                    <a:pt x="401" y="849"/>
                  </a:cubicBezTo>
                  <a:cubicBezTo>
                    <a:pt x="497" y="849"/>
                    <a:pt x="601" y="828"/>
                    <a:pt x="691" y="803"/>
                  </a:cubicBezTo>
                  <a:cubicBezTo>
                    <a:pt x="835" y="763"/>
                    <a:pt x="984" y="720"/>
                    <a:pt x="1093" y="617"/>
                  </a:cubicBezTo>
                  <a:cubicBezTo>
                    <a:pt x="1203" y="517"/>
                    <a:pt x="1259" y="339"/>
                    <a:pt x="1176" y="213"/>
                  </a:cubicBezTo>
                  <a:cubicBezTo>
                    <a:pt x="1070" y="55"/>
                    <a:pt x="1200" y="10"/>
                    <a:pt x="1008" y="1"/>
                  </a:cubicBezTo>
                  <a:cubicBezTo>
                    <a:pt x="992" y="1"/>
                    <a:pt x="975" y="0"/>
                    <a:pt x="9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70"/>
            <p:cNvSpPr/>
            <p:nvPr/>
          </p:nvSpPr>
          <p:spPr>
            <a:xfrm>
              <a:off x="7761554" y="4675344"/>
              <a:ext cx="35366" cy="27824"/>
            </a:xfrm>
            <a:custGeom>
              <a:rect b="b" l="l" r="r" t="t"/>
              <a:pathLst>
                <a:path extrusionOk="0" h="956" w="1215">
                  <a:moveTo>
                    <a:pt x="752" y="1"/>
                  </a:moveTo>
                  <a:cubicBezTo>
                    <a:pt x="612" y="1"/>
                    <a:pt x="462" y="52"/>
                    <a:pt x="340" y="126"/>
                  </a:cubicBezTo>
                  <a:cubicBezTo>
                    <a:pt x="166" y="230"/>
                    <a:pt x="1" y="408"/>
                    <a:pt x="29" y="609"/>
                  </a:cubicBezTo>
                  <a:cubicBezTo>
                    <a:pt x="59" y="831"/>
                    <a:pt x="312" y="956"/>
                    <a:pt x="535" y="956"/>
                  </a:cubicBezTo>
                  <a:cubicBezTo>
                    <a:pt x="537" y="956"/>
                    <a:pt x="538" y="956"/>
                    <a:pt x="539" y="956"/>
                  </a:cubicBezTo>
                  <a:cubicBezTo>
                    <a:pt x="755" y="954"/>
                    <a:pt x="976" y="863"/>
                    <a:pt x="1095" y="685"/>
                  </a:cubicBezTo>
                  <a:cubicBezTo>
                    <a:pt x="1214" y="507"/>
                    <a:pt x="1202" y="238"/>
                    <a:pt x="1038" y="98"/>
                  </a:cubicBezTo>
                  <a:cubicBezTo>
                    <a:pt x="957" y="29"/>
                    <a:pt x="857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70"/>
            <p:cNvSpPr/>
            <p:nvPr/>
          </p:nvSpPr>
          <p:spPr>
            <a:xfrm>
              <a:off x="7674962" y="4711696"/>
              <a:ext cx="45088" cy="32190"/>
            </a:xfrm>
            <a:custGeom>
              <a:rect b="b" l="l" r="r" t="t"/>
              <a:pathLst>
                <a:path extrusionOk="0" h="1106" w="1549">
                  <a:moveTo>
                    <a:pt x="934" y="1"/>
                  </a:moveTo>
                  <a:cubicBezTo>
                    <a:pt x="711" y="1"/>
                    <a:pt x="491" y="83"/>
                    <a:pt x="319" y="236"/>
                  </a:cubicBezTo>
                  <a:cubicBezTo>
                    <a:pt x="188" y="360"/>
                    <a:pt x="90" y="520"/>
                    <a:pt x="41" y="693"/>
                  </a:cubicBezTo>
                  <a:cubicBezTo>
                    <a:pt x="14" y="781"/>
                    <a:pt x="0" y="879"/>
                    <a:pt x="41" y="961"/>
                  </a:cubicBezTo>
                  <a:cubicBezTo>
                    <a:pt x="93" y="1069"/>
                    <a:pt x="214" y="1106"/>
                    <a:pt x="340" y="1106"/>
                  </a:cubicBezTo>
                  <a:cubicBezTo>
                    <a:pt x="400" y="1106"/>
                    <a:pt x="462" y="1098"/>
                    <a:pt x="517" y="1085"/>
                  </a:cubicBezTo>
                  <a:cubicBezTo>
                    <a:pt x="793" y="1018"/>
                    <a:pt x="1051" y="896"/>
                    <a:pt x="1277" y="724"/>
                  </a:cubicBezTo>
                  <a:cubicBezTo>
                    <a:pt x="1414" y="620"/>
                    <a:pt x="1548" y="464"/>
                    <a:pt x="1507" y="297"/>
                  </a:cubicBezTo>
                  <a:cubicBezTo>
                    <a:pt x="1476" y="176"/>
                    <a:pt x="1358" y="95"/>
                    <a:pt x="1240" y="54"/>
                  </a:cubicBezTo>
                  <a:cubicBezTo>
                    <a:pt x="1140" y="18"/>
                    <a:pt x="1037" y="1"/>
                    <a:pt x="93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70"/>
            <p:cNvSpPr/>
            <p:nvPr/>
          </p:nvSpPr>
          <p:spPr>
            <a:xfrm>
              <a:off x="7652142" y="4709717"/>
              <a:ext cx="21976" cy="15891"/>
            </a:xfrm>
            <a:custGeom>
              <a:rect b="b" l="l" r="r" t="t"/>
              <a:pathLst>
                <a:path extrusionOk="0" h="546" w="755">
                  <a:moveTo>
                    <a:pt x="624" y="1"/>
                  </a:moveTo>
                  <a:cubicBezTo>
                    <a:pt x="341" y="1"/>
                    <a:pt x="59" y="212"/>
                    <a:pt x="1" y="493"/>
                  </a:cubicBezTo>
                  <a:cubicBezTo>
                    <a:pt x="76" y="529"/>
                    <a:pt x="153" y="545"/>
                    <a:pt x="228" y="545"/>
                  </a:cubicBezTo>
                  <a:cubicBezTo>
                    <a:pt x="505" y="545"/>
                    <a:pt x="755" y="322"/>
                    <a:pt x="755" y="16"/>
                  </a:cubicBezTo>
                  <a:cubicBezTo>
                    <a:pt x="712" y="6"/>
                    <a:pt x="668" y="1"/>
                    <a:pt x="62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70"/>
            <p:cNvSpPr/>
            <p:nvPr/>
          </p:nvSpPr>
          <p:spPr>
            <a:xfrm>
              <a:off x="7716672" y="4689198"/>
              <a:ext cx="35540" cy="19762"/>
            </a:xfrm>
            <a:custGeom>
              <a:rect b="b" l="l" r="r" t="t"/>
              <a:pathLst>
                <a:path extrusionOk="0" h="679" w="1221">
                  <a:moveTo>
                    <a:pt x="798" y="0"/>
                  </a:moveTo>
                  <a:cubicBezTo>
                    <a:pt x="657" y="0"/>
                    <a:pt x="517" y="54"/>
                    <a:pt x="385" y="108"/>
                  </a:cubicBezTo>
                  <a:cubicBezTo>
                    <a:pt x="286" y="149"/>
                    <a:pt x="183" y="190"/>
                    <a:pt x="111" y="268"/>
                  </a:cubicBezTo>
                  <a:cubicBezTo>
                    <a:pt x="36" y="345"/>
                    <a:pt x="1" y="471"/>
                    <a:pt x="57" y="562"/>
                  </a:cubicBezTo>
                  <a:cubicBezTo>
                    <a:pt x="114" y="658"/>
                    <a:pt x="239" y="678"/>
                    <a:pt x="356" y="678"/>
                  </a:cubicBezTo>
                  <a:cubicBezTo>
                    <a:pt x="377" y="678"/>
                    <a:pt x="397" y="677"/>
                    <a:pt x="417" y="676"/>
                  </a:cubicBezTo>
                  <a:cubicBezTo>
                    <a:pt x="620" y="667"/>
                    <a:pt x="834" y="655"/>
                    <a:pt x="1009" y="550"/>
                  </a:cubicBezTo>
                  <a:cubicBezTo>
                    <a:pt x="1072" y="511"/>
                    <a:pt x="1132" y="458"/>
                    <a:pt x="1159" y="389"/>
                  </a:cubicBezTo>
                  <a:cubicBezTo>
                    <a:pt x="1221" y="224"/>
                    <a:pt x="1066" y="43"/>
                    <a:pt x="894" y="9"/>
                  </a:cubicBezTo>
                  <a:cubicBezTo>
                    <a:pt x="862" y="3"/>
                    <a:pt x="830" y="0"/>
                    <a:pt x="79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70"/>
            <p:cNvSpPr/>
            <p:nvPr/>
          </p:nvSpPr>
          <p:spPr>
            <a:xfrm>
              <a:off x="8122331" y="4755789"/>
              <a:ext cx="89884" cy="57191"/>
            </a:xfrm>
            <a:custGeom>
              <a:rect b="b" l="l" r="r" t="t"/>
              <a:pathLst>
                <a:path extrusionOk="0" h="1965" w="3088">
                  <a:moveTo>
                    <a:pt x="1007" y="1"/>
                  </a:moveTo>
                  <a:cubicBezTo>
                    <a:pt x="963" y="1"/>
                    <a:pt x="919" y="2"/>
                    <a:pt x="876" y="5"/>
                  </a:cubicBezTo>
                  <a:cubicBezTo>
                    <a:pt x="687" y="17"/>
                    <a:pt x="493" y="54"/>
                    <a:pt x="331" y="152"/>
                  </a:cubicBezTo>
                  <a:cubicBezTo>
                    <a:pt x="168" y="251"/>
                    <a:pt x="40" y="418"/>
                    <a:pt x="24" y="607"/>
                  </a:cubicBezTo>
                  <a:cubicBezTo>
                    <a:pt x="1" y="899"/>
                    <a:pt x="239" y="1146"/>
                    <a:pt x="478" y="1314"/>
                  </a:cubicBezTo>
                  <a:cubicBezTo>
                    <a:pt x="1057" y="1723"/>
                    <a:pt x="1746" y="1949"/>
                    <a:pt x="2453" y="1964"/>
                  </a:cubicBezTo>
                  <a:cubicBezTo>
                    <a:pt x="2460" y="1965"/>
                    <a:pt x="2466" y="1965"/>
                    <a:pt x="2473" y="1965"/>
                  </a:cubicBezTo>
                  <a:cubicBezTo>
                    <a:pt x="2690" y="1965"/>
                    <a:pt x="2943" y="1915"/>
                    <a:pt x="3024" y="1717"/>
                  </a:cubicBezTo>
                  <a:cubicBezTo>
                    <a:pt x="3088" y="1562"/>
                    <a:pt x="3013" y="1389"/>
                    <a:pt x="2931" y="1245"/>
                  </a:cubicBezTo>
                  <a:cubicBezTo>
                    <a:pt x="2705" y="848"/>
                    <a:pt x="2747" y="734"/>
                    <a:pt x="2382" y="460"/>
                  </a:cubicBezTo>
                  <a:cubicBezTo>
                    <a:pt x="1985" y="161"/>
                    <a:pt x="1502" y="1"/>
                    <a:pt x="100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70"/>
            <p:cNvSpPr/>
            <p:nvPr/>
          </p:nvSpPr>
          <p:spPr>
            <a:xfrm>
              <a:off x="8242367" y="4773368"/>
              <a:ext cx="48377" cy="37429"/>
            </a:xfrm>
            <a:custGeom>
              <a:rect b="b" l="l" r="r" t="t"/>
              <a:pathLst>
                <a:path extrusionOk="0" h="1286" w="1662">
                  <a:moveTo>
                    <a:pt x="559" y="0"/>
                  </a:moveTo>
                  <a:cubicBezTo>
                    <a:pt x="347" y="0"/>
                    <a:pt x="130" y="107"/>
                    <a:pt x="71" y="306"/>
                  </a:cubicBezTo>
                  <a:cubicBezTo>
                    <a:pt x="1" y="542"/>
                    <a:pt x="168" y="783"/>
                    <a:pt x="360" y="936"/>
                  </a:cubicBezTo>
                  <a:cubicBezTo>
                    <a:pt x="581" y="1111"/>
                    <a:pt x="845" y="1227"/>
                    <a:pt x="1125" y="1274"/>
                  </a:cubicBezTo>
                  <a:cubicBezTo>
                    <a:pt x="1171" y="1281"/>
                    <a:pt x="1220" y="1286"/>
                    <a:pt x="1268" y="1286"/>
                  </a:cubicBezTo>
                  <a:cubicBezTo>
                    <a:pt x="1383" y="1286"/>
                    <a:pt x="1496" y="1258"/>
                    <a:pt x="1571" y="1173"/>
                  </a:cubicBezTo>
                  <a:cubicBezTo>
                    <a:pt x="1662" y="1068"/>
                    <a:pt x="1660" y="907"/>
                    <a:pt x="1603" y="780"/>
                  </a:cubicBezTo>
                  <a:cubicBezTo>
                    <a:pt x="1547" y="653"/>
                    <a:pt x="1445" y="552"/>
                    <a:pt x="1346" y="455"/>
                  </a:cubicBezTo>
                  <a:cubicBezTo>
                    <a:pt x="1160" y="274"/>
                    <a:pt x="962" y="88"/>
                    <a:pt x="711" y="20"/>
                  </a:cubicBezTo>
                  <a:cubicBezTo>
                    <a:pt x="662" y="7"/>
                    <a:pt x="611" y="0"/>
                    <a:pt x="5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70"/>
            <p:cNvSpPr/>
            <p:nvPr/>
          </p:nvSpPr>
          <p:spPr>
            <a:xfrm>
              <a:off x="7956569" y="4729478"/>
              <a:ext cx="119224" cy="63274"/>
            </a:xfrm>
            <a:custGeom>
              <a:rect b="b" l="l" r="r" t="t"/>
              <a:pathLst>
                <a:path extrusionOk="0" h="2174" w="4096">
                  <a:moveTo>
                    <a:pt x="2016" y="1"/>
                  </a:moveTo>
                  <a:cubicBezTo>
                    <a:pt x="1403" y="1"/>
                    <a:pt x="815" y="258"/>
                    <a:pt x="400" y="714"/>
                  </a:cubicBezTo>
                  <a:cubicBezTo>
                    <a:pt x="169" y="971"/>
                    <a:pt x="1" y="1353"/>
                    <a:pt x="169" y="1655"/>
                  </a:cubicBezTo>
                  <a:cubicBezTo>
                    <a:pt x="289" y="1865"/>
                    <a:pt x="533" y="1966"/>
                    <a:pt x="767" y="2029"/>
                  </a:cubicBezTo>
                  <a:cubicBezTo>
                    <a:pt x="1119" y="2126"/>
                    <a:pt x="1480" y="2174"/>
                    <a:pt x="1840" y="2174"/>
                  </a:cubicBezTo>
                  <a:cubicBezTo>
                    <a:pt x="2324" y="2174"/>
                    <a:pt x="2807" y="2088"/>
                    <a:pt x="3265" y="1916"/>
                  </a:cubicBezTo>
                  <a:cubicBezTo>
                    <a:pt x="3598" y="1789"/>
                    <a:pt x="3950" y="1577"/>
                    <a:pt x="4024" y="1229"/>
                  </a:cubicBezTo>
                  <a:cubicBezTo>
                    <a:pt x="4095" y="901"/>
                    <a:pt x="3882" y="563"/>
                    <a:pt x="3597" y="385"/>
                  </a:cubicBezTo>
                  <a:cubicBezTo>
                    <a:pt x="3312" y="207"/>
                    <a:pt x="2456" y="23"/>
                    <a:pt x="2120" y="3"/>
                  </a:cubicBezTo>
                  <a:cubicBezTo>
                    <a:pt x="2085" y="1"/>
                    <a:pt x="2050" y="1"/>
                    <a:pt x="20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70"/>
            <p:cNvSpPr/>
            <p:nvPr/>
          </p:nvSpPr>
          <p:spPr>
            <a:xfrm>
              <a:off x="8068309" y="4724385"/>
              <a:ext cx="43196" cy="17579"/>
            </a:xfrm>
            <a:custGeom>
              <a:rect b="b" l="l" r="r" t="t"/>
              <a:pathLst>
                <a:path extrusionOk="0" h="604" w="1484">
                  <a:moveTo>
                    <a:pt x="391" y="1"/>
                  </a:moveTo>
                  <a:cubicBezTo>
                    <a:pt x="334" y="1"/>
                    <a:pt x="277" y="7"/>
                    <a:pt x="222" y="25"/>
                  </a:cubicBezTo>
                  <a:cubicBezTo>
                    <a:pt x="104" y="63"/>
                    <a:pt x="1" y="175"/>
                    <a:pt x="13" y="299"/>
                  </a:cubicBezTo>
                  <a:cubicBezTo>
                    <a:pt x="30" y="458"/>
                    <a:pt x="211" y="539"/>
                    <a:pt x="368" y="567"/>
                  </a:cubicBezTo>
                  <a:cubicBezTo>
                    <a:pt x="498" y="592"/>
                    <a:pt x="631" y="604"/>
                    <a:pt x="763" y="604"/>
                  </a:cubicBezTo>
                  <a:cubicBezTo>
                    <a:pt x="1007" y="604"/>
                    <a:pt x="1251" y="561"/>
                    <a:pt x="1484" y="477"/>
                  </a:cubicBezTo>
                  <a:cubicBezTo>
                    <a:pt x="1344" y="156"/>
                    <a:pt x="939" y="67"/>
                    <a:pt x="594" y="19"/>
                  </a:cubicBezTo>
                  <a:cubicBezTo>
                    <a:pt x="527" y="9"/>
                    <a:pt x="459" y="1"/>
                    <a:pt x="39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70"/>
            <p:cNvSpPr/>
            <p:nvPr/>
          </p:nvSpPr>
          <p:spPr>
            <a:xfrm>
              <a:off x="7900247" y="4757273"/>
              <a:ext cx="42119" cy="40893"/>
            </a:xfrm>
            <a:custGeom>
              <a:rect b="b" l="l" r="r" t="t"/>
              <a:pathLst>
                <a:path extrusionOk="0" h="1405" w="1447">
                  <a:moveTo>
                    <a:pt x="1094" y="0"/>
                  </a:moveTo>
                  <a:cubicBezTo>
                    <a:pt x="958" y="0"/>
                    <a:pt x="810" y="70"/>
                    <a:pt x="697" y="155"/>
                  </a:cubicBezTo>
                  <a:cubicBezTo>
                    <a:pt x="476" y="317"/>
                    <a:pt x="293" y="528"/>
                    <a:pt x="160" y="768"/>
                  </a:cubicBezTo>
                  <a:cubicBezTo>
                    <a:pt x="58" y="949"/>
                    <a:pt x="1" y="1211"/>
                    <a:pt x="163" y="1342"/>
                  </a:cubicBezTo>
                  <a:cubicBezTo>
                    <a:pt x="219" y="1387"/>
                    <a:pt x="286" y="1405"/>
                    <a:pt x="357" y="1405"/>
                  </a:cubicBezTo>
                  <a:cubicBezTo>
                    <a:pt x="442" y="1405"/>
                    <a:pt x="532" y="1379"/>
                    <a:pt x="610" y="1345"/>
                  </a:cubicBezTo>
                  <a:cubicBezTo>
                    <a:pt x="934" y="1203"/>
                    <a:pt x="1194" y="944"/>
                    <a:pt x="1338" y="621"/>
                  </a:cubicBezTo>
                  <a:cubicBezTo>
                    <a:pt x="1417" y="440"/>
                    <a:pt x="1446" y="200"/>
                    <a:pt x="1296" y="71"/>
                  </a:cubicBezTo>
                  <a:cubicBezTo>
                    <a:pt x="1238" y="21"/>
                    <a:pt x="1168" y="0"/>
                    <a:pt x="10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70"/>
            <p:cNvSpPr/>
            <p:nvPr/>
          </p:nvSpPr>
          <p:spPr>
            <a:xfrm>
              <a:off x="7922630" y="4808584"/>
              <a:ext cx="77455" cy="49246"/>
            </a:xfrm>
            <a:custGeom>
              <a:rect b="b" l="l" r="r" t="t"/>
              <a:pathLst>
                <a:path extrusionOk="0" h="1692" w="2661">
                  <a:moveTo>
                    <a:pt x="1721" y="0"/>
                  </a:moveTo>
                  <a:cubicBezTo>
                    <a:pt x="1714" y="0"/>
                    <a:pt x="1707" y="0"/>
                    <a:pt x="1699" y="0"/>
                  </a:cubicBezTo>
                  <a:cubicBezTo>
                    <a:pt x="1164" y="8"/>
                    <a:pt x="659" y="248"/>
                    <a:pt x="314" y="657"/>
                  </a:cubicBezTo>
                  <a:cubicBezTo>
                    <a:pt x="131" y="877"/>
                    <a:pt x="1" y="1200"/>
                    <a:pt x="151" y="1445"/>
                  </a:cubicBezTo>
                  <a:cubicBezTo>
                    <a:pt x="268" y="1633"/>
                    <a:pt x="496" y="1692"/>
                    <a:pt x="726" y="1692"/>
                  </a:cubicBezTo>
                  <a:cubicBezTo>
                    <a:pt x="805" y="1692"/>
                    <a:pt x="884" y="1685"/>
                    <a:pt x="959" y="1674"/>
                  </a:cubicBezTo>
                  <a:cubicBezTo>
                    <a:pt x="1334" y="1620"/>
                    <a:pt x="1699" y="1510"/>
                    <a:pt x="2043" y="1350"/>
                  </a:cubicBezTo>
                  <a:cubicBezTo>
                    <a:pt x="2306" y="1228"/>
                    <a:pt x="2580" y="1041"/>
                    <a:pt x="2625" y="754"/>
                  </a:cubicBezTo>
                  <a:cubicBezTo>
                    <a:pt x="2660" y="530"/>
                    <a:pt x="2534" y="301"/>
                    <a:pt x="2348" y="171"/>
                  </a:cubicBezTo>
                  <a:cubicBezTo>
                    <a:pt x="2167" y="45"/>
                    <a:pt x="1941" y="0"/>
                    <a:pt x="172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70"/>
            <p:cNvSpPr/>
            <p:nvPr/>
          </p:nvSpPr>
          <p:spPr>
            <a:xfrm>
              <a:off x="8021767" y="4807274"/>
              <a:ext cx="35307" cy="20810"/>
            </a:xfrm>
            <a:custGeom>
              <a:rect b="b" l="l" r="r" t="t"/>
              <a:pathLst>
                <a:path extrusionOk="0" h="715" w="1213">
                  <a:moveTo>
                    <a:pt x="683" y="1"/>
                  </a:moveTo>
                  <a:cubicBezTo>
                    <a:pt x="576" y="1"/>
                    <a:pt x="466" y="24"/>
                    <a:pt x="363" y="56"/>
                  </a:cubicBezTo>
                  <a:cubicBezTo>
                    <a:pt x="208" y="104"/>
                    <a:pt x="39" y="195"/>
                    <a:pt x="19" y="355"/>
                  </a:cubicBezTo>
                  <a:cubicBezTo>
                    <a:pt x="1" y="490"/>
                    <a:pt x="107" y="617"/>
                    <a:pt x="231" y="669"/>
                  </a:cubicBezTo>
                  <a:cubicBezTo>
                    <a:pt x="318" y="706"/>
                    <a:pt x="413" y="715"/>
                    <a:pt x="509" y="715"/>
                  </a:cubicBezTo>
                  <a:cubicBezTo>
                    <a:pt x="551" y="715"/>
                    <a:pt x="594" y="713"/>
                    <a:pt x="635" y="711"/>
                  </a:cubicBezTo>
                  <a:cubicBezTo>
                    <a:pt x="815" y="705"/>
                    <a:pt x="1022" y="680"/>
                    <a:pt x="1115" y="527"/>
                  </a:cubicBezTo>
                  <a:cubicBezTo>
                    <a:pt x="1213" y="363"/>
                    <a:pt x="1100" y="134"/>
                    <a:pt x="926" y="52"/>
                  </a:cubicBezTo>
                  <a:cubicBezTo>
                    <a:pt x="850" y="15"/>
                    <a:pt x="767" y="1"/>
                    <a:pt x="6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70"/>
            <p:cNvSpPr/>
            <p:nvPr/>
          </p:nvSpPr>
          <p:spPr>
            <a:xfrm>
              <a:off x="7991031" y="4853143"/>
              <a:ext cx="61853" cy="36760"/>
            </a:xfrm>
            <a:custGeom>
              <a:rect b="b" l="l" r="r" t="t"/>
              <a:pathLst>
                <a:path extrusionOk="0" h="1263" w="2125">
                  <a:moveTo>
                    <a:pt x="1224" y="0"/>
                  </a:moveTo>
                  <a:cubicBezTo>
                    <a:pt x="883" y="0"/>
                    <a:pt x="542" y="143"/>
                    <a:pt x="289" y="375"/>
                  </a:cubicBezTo>
                  <a:cubicBezTo>
                    <a:pt x="134" y="516"/>
                    <a:pt x="1" y="726"/>
                    <a:pt x="71" y="925"/>
                  </a:cubicBezTo>
                  <a:cubicBezTo>
                    <a:pt x="139" y="1124"/>
                    <a:pt x="377" y="1206"/>
                    <a:pt x="588" y="1236"/>
                  </a:cubicBezTo>
                  <a:cubicBezTo>
                    <a:pt x="714" y="1253"/>
                    <a:pt x="842" y="1262"/>
                    <a:pt x="970" y="1262"/>
                  </a:cubicBezTo>
                  <a:cubicBezTo>
                    <a:pt x="1154" y="1262"/>
                    <a:pt x="1338" y="1244"/>
                    <a:pt x="1520" y="1206"/>
                  </a:cubicBezTo>
                  <a:cubicBezTo>
                    <a:pt x="1691" y="1171"/>
                    <a:pt x="1869" y="1112"/>
                    <a:pt x="1981" y="977"/>
                  </a:cubicBezTo>
                  <a:cubicBezTo>
                    <a:pt x="2125" y="799"/>
                    <a:pt x="2108" y="527"/>
                    <a:pt x="1976" y="339"/>
                  </a:cubicBezTo>
                  <a:cubicBezTo>
                    <a:pt x="1846" y="152"/>
                    <a:pt x="1623" y="47"/>
                    <a:pt x="1397" y="13"/>
                  </a:cubicBezTo>
                  <a:cubicBezTo>
                    <a:pt x="1340" y="4"/>
                    <a:pt x="1282" y="0"/>
                    <a:pt x="12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70"/>
            <p:cNvSpPr/>
            <p:nvPr/>
          </p:nvSpPr>
          <p:spPr>
            <a:xfrm>
              <a:off x="8077972" y="4793275"/>
              <a:ext cx="68141" cy="50468"/>
            </a:xfrm>
            <a:custGeom>
              <a:rect b="b" l="l" r="r" t="t"/>
              <a:pathLst>
                <a:path extrusionOk="0" h="1734" w="2341">
                  <a:moveTo>
                    <a:pt x="680" y="1"/>
                  </a:moveTo>
                  <a:cubicBezTo>
                    <a:pt x="616" y="1"/>
                    <a:pt x="554" y="11"/>
                    <a:pt x="494" y="34"/>
                  </a:cubicBezTo>
                  <a:cubicBezTo>
                    <a:pt x="322" y="101"/>
                    <a:pt x="206" y="266"/>
                    <a:pt x="150" y="443"/>
                  </a:cubicBezTo>
                  <a:cubicBezTo>
                    <a:pt x="0" y="915"/>
                    <a:pt x="271" y="1480"/>
                    <a:pt x="732" y="1661"/>
                  </a:cubicBezTo>
                  <a:cubicBezTo>
                    <a:pt x="863" y="1712"/>
                    <a:pt x="1001" y="1734"/>
                    <a:pt x="1141" y="1734"/>
                  </a:cubicBezTo>
                  <a:cubicBezTo>
                    <a:pt x="1350" y="1734"/>
                    <a:pt x="1563" y="1685"/>
                    <a:pt x="1760" y="1611"/>
                  </a:cubicBezTo>
                  <a:cubicBezTo>
                    <a:pt x="2040" y="1508"/>
                    <a:pt x="2341" y="1291"/>
                    <a:pt x="2316" y="994"/>
                  </a:cubicBezTo>
                  <a:cubicBezTo>
                    <a:pt x="2297" y="760"/>
                    <a:pt x="2081" y="596"/>
                    <a:pt x="1878" y="478"/>
                  </a:cubicBezTo>
                  <a:cubicBezTo>
                    <a:pt x="1626" y="331"/>
                    <a:pt x="1362" y="203"/>
                    <a:pt x="1088" y="98"/>
                  </a:cubicBezTo>
                  <a:cubicBezTo>
                    <a:pt x="958" y="47"/>
                    <a:pt x="817" y="1"/>
                    <a:pt x="6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70"/>
            <p:cNvSpPr/>
            <p:nvPr/>
          </p:nvSpPr>
          <p:spPr>
            <a:xfrm>
              <a:off x="8148148" y="4848661"/>
              <a:ext cx="40459" cy="26660"/>
            </a:xfrm>
            <a:custGeom>
              <a:rect b="b" l="l" r="r" t="t"/>
              <a:pathLst>
                <a:path extrusionOk="0" h="916" w="1390">
                  <a:moveTo>
                    <a:pt x="694" y="0"/>
                  </a:moveTo>
                  <a:cubicBezTo>
                    <a:pt x="646" y="0"/>
                    <a:pt x="599" y="4"/>
                    <a:pt x="552" y="10"/>
                  </a:cubicBezTo>
                  <a:cubicBezTo>
                    <a:pt x="408" y="30"/>
                    <a:pt x="263" y="83"/>
                    <a:pt x="159" y="184"/>
                  </a:cubicBezTo>
                  <a:cubicBezTo>
                    <a:pt x="57" y="286"/>
                    <a:pt x="1" y="448"/>
                    <a:pt x="52" y="585"/>
                  </a:cubicBezTo>
                  <a:cubicBezTo>
                    <a:pt x="128" y="787"/>
                    <a:pt x="379" y="852"/>
                    <a:pt x="592" y="888"/>
                  </a:cubicBezTo>
                  <a:cubicBezTo>
                    <a:pt x="681" y="903"/>
                    <a:pt x="776" y="915"/>
                    <a:pt x="868" y="915"/>
                  </a:cubicBezTo>
                  <a:cubicBezTo>
                    <a:pt x="1002" y="915"/>
                    <a:pt x="1131" y="888"/>
                    <a:pt x="1225" y="797"/>
                  </a:cubicBezTo>
                  <a:cubicBezTo>
                    <a:pt x="1390" y="637"/>
                    <a:pt x="1355" y="342"/>
                    <a:pt x="1193" y="181"/>
                  </a:cubicBezTo>
                  <a:cubicBezTo>
                    <a:pt x="1064" y="53"/>
                    <a:pt x="878" y="0"/>
                    <a:pt x="6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70"/>
            <p:cNvSpPr/>
            <p:nvPr/>
          </p:nvSpPr>
          <p:spPr>
            <a:xfrm>
              <a:off x="8218761" y="4829335"/>
              <a:ext cx="103215" cy="65370"/>
            </a:xfrm>
            <a:custGeom>
              <a:rect b="b" l="l" r="r" t="t"/>
              <a:pathLst>
                <a:path extrusionOk="0" h="2246" w="3546">
                  <a:moveTo>
                    <a:pt x="1204" y="1"/>
                  </a:moveTo>
                  <a:cubicBezTo>
                    <a:pt x="1189" y="1"/>
                    <a:pt x="1175" y="1"/>
                    <a:pt x="1160" y="1"/>
                  </a:cubicBezTo>
                  <a:cubicBezTo>
                    <a:pt x="714" y="10"/>
                    <a:pt x="211" y="201"/>
                    <a:pt x="81" y="625"/>
                  </a:cubicBezTo>
                  <a:cubicBezTo>
                    <a:pt x="1" y="885"/>
                    <a:pt x="87" y="1177"/>
                    <a:pt x="255" y="1393"/>
                  </a:cubicBezTo>
                  <a:cubicBezTo>
                    <a:pt x="422" y="1608"/>
                    <a:pt x="662" y="1758"/>
                    <a:pt x="906" y="1876"/>
                  </a:cubicBezTo>
                  <a:cubicBezTo>
                    <a:pt x="1417" y="2119"/>
                    <a:pt x="1974" y="2246"/>
                    <a:pt x="2537" y="2246"/>
                  </a:cubicBezTo>
                  <a:cubicBezTo>
                    <a:pt x="2587" y="2246"/>
                    <a:pt x="2638" y="2245"/>
                    <a:pt x="2688" y="2243"/>
                  </a:cubicBezTo>
                  <a:cubicBezTo>
                    <a:pt x="2927" y="2233"/>
                    <a:pt x="3190" y="2187"/>
                    <a:pt x="3338" y="1999"/>
                  </a:cubicBezTo>
                  <a:cubicBezTo>
                    <a:pt x="3546" y="1739"/>
                    <a:pt x="3423" y="1349"/>
                    <a:pt x="3236" y="1075"/>
                  </a:cubicBezTo>
                  <a:cubicBezTo>
                    <a:pt x="2788" y="415"/>
                    <a:pt x="2000" y="1"/>
                    <a:pt x="12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70"/>
            <p:cNvSpPr/>
            <p:nvPr/>
          </p:nvSpPr>
          <p:spPr>
            <a:xfrm>
              <a:off x="8333441" y="4839493"/>
              <a:ext cx="44505" cy="30182"/>
            </a:xfrm>
            <a:custGeom>
              <a:rect b="b" l="l" r="r" t="t"/>
              <a:pathLst>
                <a:path extrusionOk="0" h="1037" w="1529">
                  <a:moveTo>
                    <a:pt x="548" y="0"/>
                  </a:moveTo>
                  <a:cubicBezTo>
                    <a:pt x="394" y="0"/>
                    <a:pt x="243" y="57"/>
                    <a:pt x="157" y="183"/>
                  </a:cubicBezTo>
                  <a:cubicBezTo>
                    <a:pt x="1" y="415"/>
                    <a:pt x="149" y="753"/>
                    <a:pt x="389" y="895"/>
                  </a:cubicBezTo>
                  <a:cubicBezTo>
                    <a:pt x="601" y="1020"/>
                    <a:pt x="857" y="1037"/>
                    <a:pt x="1106" y="1037"/>
                  </a:cubicBezTo>
                  <a:cubicBezTo>
                    <a:pt x="1140" y="1037"/>
                    <a:pt x="1174" y="1036"/>
                    <a:pt x="1208" y="1036"/>
                  </a:cubicBezTo>
                  <a:cubicBezTo>
                    <a:pt x="1276" y="1036"/>
                    <a:pt x="1349" y="1033"/>
                    <a:pt x="1403" y="991"/>
                  </a:cubicBezTo>
                  <a:cubicBezTo>
                    <a:pt x="1528" y="892"/>
                    <a:pt x="1439" y="691"/>
                    <a:pt x="1341" y="564"/>
                  </a:cubicBezTo>
                  <a:cubicBezTo>
                    <a:pt x="1194" y="369"/>
                    <a:pt x="1038" y="167"/>
                    <a:pt x="819" y="61"/>
                  </a:cubicBezTo>
                  <a:cubicBezTo>
                    <a:pt x="737" y="21"/>
                    <a:pt x="642" y="0"/>
                    <a:pt x="5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70"/>
            <p:cNvSpPr/>
            <p:nvPr/>
          </p:nvSpPr>
          <p:spPr>
            <a:xfrm>
              <a:off x="8351196" y="4788211"/>
              <a:ext cx="60718" cy="47499"/>
            </a:xfrm>
            <a:custGeom>
              <a:rect b="b" l="l" r="r" t="t"/>
              <a:pathLst>
                <a:path extrusionOk="0" h="1632" w="2086">
                  <a:moveTo>
                    <a:pt x="157" y="1"/>
                  </a:moveTo>
                  <a:lnTo>
                    <a:pt x="358" y="121"/>
                  </a:lnTo>
                  <a:lnTo>
                    <a:pt x="358" y="121"/>
                  </a:lnTo>
                  <a:cubicBezTo>
                    <a:pt x="189" y="146"/>
                    <a:pt x="55" y="277"/>
                    <a:pt x="30" y="446"/>
                  </a:cubicBezTo>
                  <a:cubicBezTo>
                    <a:pt x="0" y="634"/>
                    <a:pt x="109" y="815"/>
                    <a:pt x="234" y="959"/>
                  </a:cubicBezTo>
                  <a:cubicBezTo>
                    <a:pt x="521" y="1287"/>
                    <a:pt x="906" y="1515"/>
                    <a:pt x="1332" y="1609"/>
                  </a:cubicBezTo>
                  <a:cubicBezTo>
                    <a:pt x="1398" y="1623"/>
                    <a:pt x="1470" y="1632"/>
                    <a:pt x="1541" y="1632"/>
                  </a:cubicBezTo>
                  <a:cubicBezTo>
                    <a:pt x="1745" y="1632"/>
                    <a:pt x="1947" y="1564"/>
                    <a:pt x="2014" y="1381"/>
                  </a:cubicBezTo>
                  <a:cubicBezTo>
                    <a:pt x="2086" y="1188"/>
                    <a:pt x="1959" y="982"/>
                    <a:pt x="1821" y="829"/>
                  </a:cubicBezTo>
                  <a:cubicBezTo>
                    <a:pt x="1387" y="357"/>
                    <a:pt x="795" y="61"/>
                    <a:pt x="1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70"/>
            <p:cNvSpPr/>
            <p:nvPr/>
          </p:nvSpPr>
          <p:spPr>
            <a:xfrm>
              <a:off x="8292925" y="4759194"/>
              <a:ext cx="34551" cy="21596"/>
            </a:xfrm>
            <a:custGeom>
              <a:rect b="b" l="l" r="r" t="t"/>
              <a:pathLst>
                <a:path extrusionOk="0" h="742" w="1187">
                  <a:moveTo>
                    <a:pt x="187" y="0"/>
                  </a:moveTo>
                  <a:cubicBezTo>
                    <a:pt x="150" y="0"/>
                    <a:pt x="115" y="9"/>
                    <a:pt x="84" y="32"/>
                  </a:cubicBezTo>
                  <a:cubicBezTo>
                    <a:pt x="15" y="83"/>
                    <a:pt x="1" y="186"/>
                    <a:pt x="32" y="267"/>
                  </a:cubicBezTo>
                  <a:cubicBezTo>
                    <a:pt x="63" y="347"/>
                    <a:pt x="129" y="409"/>
                    <a:pt x="199" y="460"/>
                  </a:cubicBezTo>
                  <a:cubicBezTo>
                    <a:pt x="413" y="620"/>
                    <a:pt x="666" y="717"/>
                    <a:pt x="934" y="741"/>
                  </a:cubicBezTo>
                  <a:cubicBezTo>
                    <a:pt x="944" y="741"/>
                    <a:pt x="955" y="742"/>
                    <a:pt x="965" y="742"/>
                  </a:cubicBezTo>
                  <a:cubicBezTo>
                    <a:pt x="1052" y="742"/>
                    <a:pt x="1150" y="717"/>
                    <a:pt x="1168" y="634"/>
                  </a:cubicBezTo>
                  <a:cubicBezTo>
                    <a:pt x="1187" y="549"/>
                    <a:pt x="1098" y="481"/>
                    <a:pt x="1024" y="436"/>
                  </a:cubicBezTo>
                  <a:lnTo>
                    <a:pt x="417" y="81"/>
                  </a:lnTo>
                  <a:cubicBezTo>
                    <a:pt x="348" y="40"/>
                    <a:pt x="264" y="0"/>
                    <a:pt x="1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70"/>
            <p:cNvSpPr/>
            <p:nvPr/>
          </p:nvSpPr>
          <p:spPr>
            <a:xfrm>
              <a:off x="8127017" y="4705380"/>
              <a:ext cx="62814" cy="35072"/>
            </a:xfrm>
            <a:custGeom>
              <a:rect b="b" l="l" r="r" t="t"/>
              <a:pathLst>
                <a:path extrusionOk="0" h="1205" w="2158">
                  <a:moveTo>
                    <a:pt x="1041" y="1"/>
                  </a:moveTo>
                  <a:cubicBezTo>
                    <a:pt x="851" y="1"/>
                    <a:pt x="662" y="42"/>
                    <a:pt x="492" y="127"/>
                  </a:cubicBezTo>
                  <a:cubicBezTo>
                    <a:pt x="232" y="257"/>
                    <a:pt x="1" y="555"/>
                    <a:pt x="112" y="825"/>
                  </a:cubicBezTo>
                  <a:cubicBezTo>
                    <a:pt x="199" y="1035"/>
                    <a:pt x="448" y="1124"/>
                    <a:pt x="671" y="1161"/>
                  </a:cubicBezTo>
                  <a:cubicBezTo>
                    <a:pt x="839" y="1190"/>
                    <a:pt x="1008" y="1205"/>
                    <a:pt x="1178" y="1205"/>
                  </a:cubicBezTo>
                  <a:cubicBezTo>
                    <a:pt x="1303" y="1205"/>
                    <a:pt x="1428" y="1197"/>
                    <a:pt x="1554" y="1181"/>
                  </a:cubicBezTo>
                  <a:cubicBezTo>
                    <a:pt x="1801" y="1150"/>
                    <a:pt x="2092" y="1040"/>
                    <a:pt x="2133" y="794"/>
                  </a:cubicBezTo>
                  <a:cubicBezTo>
                    <a:pt x="2157" y="634"/>
                    <a:pt x="2063" y="481"/>
                    <a:pt x="1948" y="367"/>
                  </a:cubicBezTo>
                  <a:cubicBezTo>
                    <a:pt x="1712" y="128"/>
                    <a:pt x="1376" y="1"/>
                    <a:pt x="104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70"/>
            <p:cNvSpPr/>
            <p:nvPr/>
          </p:nvSpPr>
          <p:spPr>
            <a:xfrm>
              <a:off x="8196058" y="4743972"/>
              <a:ext cx="30097" cy="18365"/>
            </a:xfrm>
            <a:custGeom>
              <a:rect b="b" l="l" r="r" t="t"/>
              <a:pathLst>
                <a:path extrusionOk="0" h="631" w="1034">
                  <a:moveTo>
                    <a:pt x="350" y="1"/>
                  </a:moveTo>
                  <a:cubicBezTo>
                    <a:pt x="217" y="1"/>
                    <a:pt x="78" y="71"/>
                    <a:pt x="41" y="197"/>
                  </a:cubicBezTo>
                  <a:cubicBezTo>
                    <a:pt x="0" y="332"/>
                    <a:pt x="93" y="479"/>
                    <a:pt x="217" y="545"/>
                  </a:cubicBezTo>
                  <a:cubicBezTo>
                    <a:pt x="341" y="613"/>
                    <a:pt x="487" y="623"/>
                    <a:pt x="627" y="629"/>
                  </a:cubicBezTo>
                  <a:cubicBezTo>
                    <a:pt x="644" y="630"/>
                    <a:pt x="661" y="630"/>
                    <a:pt x="679" y="630"/>
                  </a:cubicBezTo>
                  <a:cubicBezTo>
                    <a:pt x="811" y="630"/>
                    <a:pt x="957" y="601"/>
                    <a:pt x="993" y="480"/>
                  </a:cubicBezTo>
                  <a:cubicBezTo>
                    <a:pt x="1033" y="344"/>
                    <a:pt x="891" y="226"/>
                    <a:pt x="767" y="155"/>
                  </a:cubicBezTo>
                  <a:cubicBezTo>
                    <a:pt x="643" y="82"/>
                    <a:pt x="518" y="11"/>
                    <a:pt x="378" y="2"/>
                  </a:cubicBezTo>
                  <a:cubicBezTo>
                    <a:pt x="369" y="1"/>
                    <a:pt x="359" y="1"/>
                    <a:pt x="35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70"/>
            <p:cNvSpPr/>
            <p:nvPr/>
          </p:nvSpPr>
          <p:spPr>
            <a:xfrm>
              <a:off x="7973974" y="4695426"/>
              <a:ext cx="65928" cy="30182"/>
            </a:xfrm>
            <a:custGeom>
              <a:rect b="b" l="l" r="r" t="t"/>
              <a:pathLst>
                <a:path extrusionOk="0" h="1037" w="2265">
                  <a:moveTo>
                    <a:pt x="1197" y="0"/>
                  </a:moveTo>
                  <a:cubicBezTo>
                    <a:pt x="964" y="0"/>
                    <a:pt x="732" y="37"/>
                    <a:pt x="508" y="110"/>
                  </a:cubicBezTo>
                  <a:cubicBezTo>
                    <a:pt x="379" y="151"/>
                    <a:pt x="251" y="207"/>
                    <a:pt x="155" y="303"/>
                  </a:cubicBezTo>
                  <a:cubicBezTo>
                    <a:pt x="59" y="399"/>
                    <a:pt x="0" y="541"/>
                    <a:pt x="34" y="673"/>
                  </a:cubicBezTo>
                  <a:cubicBezTo>
                    <a:pt x="90" y="888"/>
                    <a:pt x="344" y="978"/>
                    <a:pt x="564" y="1009"/>
                  </a:cubicBezTo>
                  <a:cubicBezTo>
                    <a:pt x="699" y="1027"/>
                    <a:pt x="835" y="1036"/>
                    <a:pt x="971" y="1036"/>
                  </a:cubicBezTo>
                  <a:cubicBezTo>
                    <a:pt x="1251" y="1036"/>
                    <a:pt x="1531" y="997"/>
                    <a:pt x="1802" y="919"/>
                  </a:cubicBezTo>
                  <a:cubicBezTo>
                    <a:pt x="2010" y="860"/>
                    <a:pt x="2243" y="735"/>
                    <a:pt x="2254" y="520"/>
                  </a:cubicBezTo>
                  <a:cubicBezTo>
                    <a:pt x="2265" y="297"/>
                    <a:pt x="2025" y="150"/>
                    <a:pt x="1810" y="86"/>
                  </a:cubicBezTo>
                  <a:cubicBezTo>
                    <a:pt x="1610" y="29"/>
                    <a:pt x="1403" y="0"/>
                    <a:pt x="11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70"/>
            <p:cNvSpPr/>
            <p:nvPr/>
          </p:nvSpPr>
          <p:spPr>
            <a:xfrm>
              <a:off x="8394856" y="4856373"/>
              <a:ext cx="76495" cy="71453"/>
            </a:xfrm>
            <a:custGeom>
              <a:rect b="b" l="l" r="r" t="t"/>
              <a:pathLst>
                <a:path extrusionOk="0" h="2455" w="2628">
                  <a:moveTo>
                    <a:pt x="833" y="0"/>
                  </a:moveTo>
                  <a:cubicBezTo>
                    <a:pt x="705" y="0"/>
                    <a:pt x="578" y="27"/>
                    <a:pt x="465" y="86"/>
                  </a:cubicBezTo>
                  <a:cubicBezTo>
                    <a:pt x="155" y="247"/>
                    <a:pt x="0" y="628"/>
                    <a:pt x="41" y="973"/>
                  </a:cubicBezTo>
                  <a:cubicBezTo>
                    <a:pt x="83" y="1318"/>
                    <a:pt x="288" y="1629"/>
                    <a:pt x="544" y="1866"/>
                  </a:cubicBezTo>
                  <a:cubicBezTo>
                    <a:pt x="846" y="2142"/>
                    <a:pt x="1214" y="2334"/>
                    <a:pt x="1615" y="2422"/>
                  </a:cubicBezTo>
                  <a:cubicBezTo>
                    <a:pt x="1707" y="2442"/>
                    <a:pt x="1804" y="2454"/>
                    <a:pt x="1900" y="2454"/>
                  </a:cubicBezTo>
                  <a:cubicBezTo>
                    <a:pt x="2097" y="2454"/>
                    <a:pt x="2289" y="2402"/>
                    <a:pt x="2415" y="2258"/>
                  </a:cubicBezTo>
                  <a:cubicBezTo>
                    <a:pt x="2628" y="2016"/>
                    <a:pt x="2553" y="1639"/>
                    <a:pt x="2419" y="1348"/>
                  </a:cubicBezTo>
                  <a:cubicBezTo>
                    <a:pt x="2254" y="992"/>
                    <a:pt x="2018" y="671"/>
                    <a:pt x="1725" y="409"/>
                  </a:cubicBezTo>
                  <a:cubicBezTo>
                    <a:pt x="1553" y="255"/>
                    <a:pt x="1360" y="118"/>
                    <a:pt x="1140" y="49"/>
                  </a:cubicBezTo>
                  <a:cubicBezTo>
                    <a:pt x="1041" y="18"/>
                    <a:pt x="936" y="0"/>
                    <a:pt x="8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70"/>
            <p:cNvSpPr/>
            <p:nvPr/>
          </p:nvSpPr>
          <p:spPr>
            <a:xfrm>
              <a:off x="8072820" y="4896624"/>
              <a:ext cx="125482" cy="66621"/>
            </a:xfrm>
            <a:custGeom>
              <a:rect b="b" l="l" r="r" t="t"/>
              <a:pathLst>
                <a:path extrusionOk="0" h="2289" w="4311">
                  <a:moveTo>
                    <a:pt x="1545" y="1"/>
                  </a:moveTo>
                  <a:cubicBezTo>
                    <a:pt x="1267" y="1"/>
                    <a:pt x="994" y="46"/>
                    <a:pt x="745" y="164"/>
                  </a:cubicBezTo>
                  <a:cubicBezTo>
                    <a:pt x="323" y="367"/>
                    <a:pt x="1" y="828"/>
                    <a:pt x="81" y="1290"/>
                  </a:cubicBezTo>
                  <a:cubicBezTo>
                    <a:pt x="137" y="1612"/>
                    <a:pt x="377" y="1881"/>
                    <a:pt x="665" y="2036"/>
                  </a:cubicBezTo>
                  <a:cubicBezTo>
                    <a:pt x="953" y="2192"/>
                    <a:pt x="1284" y="2250"/>
                    <a:pt x="1609" y="2273"/>
                  </a:cubicBezTo>
                  <a:cubicBezTo>
                    <a:pt x="1745" y="2283"/>
                    <a:pt x="1881" y="2288"/>
                    <a:pt x="2017" y="2288"/>
                  </a:cubicBezTo>
                  <a:cubicBezTo>
                    <a:pt x="2518" y="2288"/>
                    <a:pt x="3017" y="2219"/>
                    <a:pt x="3501" y="2082"/>
                  </a:cubicBezTo>
                  <a:cubicBezTo>
                    <a:pt x="3861" y="1980"/>
                    <a:pt x="4269" y="1765"/>
                    <a:pt x="4292" y="1392"/>
                  </a:cubicBezTo>
                  <a:cubicBezTo>
                    <a:pt x="4310" y="1061"/>
                    <a:pt x="4008" y="805"/>
                    <a:pt x="3722" y="640"/>
                  </a:cubicBezTo>
                  <a:cubicBezTo>
                    <a:pt x="3225" y="353"/>
                    <a:pt x="2685" y="155"/>
                    <a:pt x="2121" y="56"/>
                  </a:cubicBezTo>
                  <a:cubicBezTo>
                    <a:pt x="1932" y="22"/>
                    <a:pt x="1738" y="1"/>
                    <a:pt x="154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70"/>
            <p:cNvSpPr/>
            <p:nvPr/>
          </p:nvSpPr>
          <p:spPr>
            <a:xfrm>
              <a:off x="8195883" y="4901805"/>
              <a:ext cx="65463" cy="39990"/>
            </a:xfrm>
            <a:custGeom>
              <a:rect b="b" l="l" r="r" t="t"/>
              <a:pathLst>
                <a:path extrusionOk="0" h="1374" w="2249">
                  <a:moveTo>
                    <a:pt x="759" y="1"/>
                  </a:moveTo>
                  <a:cubicBezTo>
                    <a:pt x="706" y="1"/>
                    <a:pt x="652" y="5"/>
                    <a:pt x="599" y="14"/>
                  </a:cubicBezTo>
                  <a:cubicBezTo>
                    <a:pt x="290" y="68"/>
                    <a:pt x="0" y="339"/>
                    <a:pt x="19" y="653"/>
                  </a:cubicBezTo>
                  <a:cubicBezTo>
                    <a:pt x="30" y="839"/>
                    <a:pt x="144" y="1010"/>
                    <a:pt x="294" y="1121"/>
                  </a:cubicBezTo>
                  <a:cubicBezTo>
                    <a:pt x="446" y="1232"/>
                    <a:pt x="629" y="1291"/>
                    <a:pt x="811" y="1327"/>
                  </a:cubicBezTo>
                  <a:cubicBezTo>
                    <a:pt x="970" y="1358"/>
                    <a:pt x="1131" y="1373"/>
                    <a:pt x="1292" y="1373"/>
                  </a:cubicBezTo>
                  <a:cubicBezTo>
                    <a:pt x="1453" y="1373"/>
                    <a:pt x="1614" y="1358"/>
                    <a:pt x="1773" y="1327"/>
                  </a:cubicBezTo>
                  <a:cubicBezTo>
                    <a:pt x="1991" y="1284"/>
                    <a:pt x="2248" y="1152"/>
                    <a:pt x="2239" y="929"/>
                  </a:cubicBezTo>
                  <a:cubicBezTo>
                    <a:pt x="2233" y="799"/>
                    <a:pt x="2134" y="695"/>
                    <a:pt x="2036" y="609"/>
                  </a:cubicBezTo>
                  <a:cubicBezTo>
                    <a:pt x="1872" y="465"/>
                    <a:pt x="1692" y="338"/>
                    <a:pt x="1500" y="231"/>
                  </a:cubicBezTo>
                  <a:cubicBezTo>
                    <a:pt x="1273" y="102"/>
                    <a:pt x="1017" y="1"/>
                    <a:pt x="75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70"/>
            <p:cNvSpPr/>
            <p:nvPr/>
          </p:nvSpPr>
          <p:spPr>
            <a:xfrm>
              <a:off x="8269174" y="4910740"/>
              <a:ext cx="107290" cy="51807"/>
            </a:xfrm>
            <a:custGeom>
              <a:rect b="b" l="l" r="r" t="t"/>
              <a:pathLst>
                <a:path extrusionOk="0" h="1780" w="3686">
                  <a:moveTo>
                    <a:pt x="2577" y="0"/>
                  </a:moveTo>
                  <a:cubicBezTo>
                    <a:pt x="1810" y="0"/>
                    <a:pt x="1053" y="372"/>
                    <a:pt x="408" y="814"/>
                  </a:cubicBezTo>
                  <a:cubicBezTo>
                    <a:pt x="297" y="890"/>
                    <a:pt x="185" y="970"/>
                    <a:pt x="109" y="1082"/>
                  </a:cubicBezTo>
                  <a:cubicBezTo>
                    <a:pt x="33" y="1193"/>
                    <a:pt x="1" y="1342"/>
                    <a:pt x="58" y="1464"/>
                  </a:cubicBezTo>
                  <a:cubicBezTo>
                    <a:pt x="133" y="1624"/>
                    <a:pt x="326" y="1681"/>
                    <a:pt x="499" y="1712"/>
                  </a:cubicBezTo>
                  <a:cubicBezTo>
                    <a:pt x="755" y="1757"/>
                    <a:pt x="1014" y="1780"/>
                    <a:pt x="1272" y="1780"/>
                  </a:cubicBezTo>
                  <a:cubicBezTo>
                    <a:pt x="1779" y="1780"/>
                    <a:pt x="2284" y="1693"/>
                    <a:pt x="2764" y="1521"/>
                  </a:cubicBezTo>
                  <a:cubicBezTo>
                    <a:pt x="3027" y="1427"/>
                    <a:pt x="3291" y="1302"/>
                    <a:pt x="3461" y="1082"/>
                  </a:cubicBezTo>
                  <a:cubicBezTo>
                    <a:pt x="3633" y="862"/>
                    <a:pt x="3685" y="529"/>
                    <a:pt x="3518" y="308"/>
                  </a:cubicBezTo>
                  <a:cubicBezTo>
                    <a:pt x="3399" y="151"/>
                    <a:pt x="3201" y="80"/>
                    <a:pt x="3009" y="42"/>
                  </a:cubicBezTo>
                  <a:cubicBezTo>
                    <a:pt x="2865" y="13"/>
                    <a:pt x="2721" y="0"/>
                    <a:pt x="25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70"/>
            <p:cNvSpPr/>
            <p:nvPr/>
          </p:nvSpPr>
          <p:spPr>
            <a:xfrm>
              <a:off x="8195971" y="4957045"/>
              <a:ext cx="63425" cy="34140"/>
            </a:xfrm>
            <a:custGeom>
              <a:rect b="b" l="l" r="r" t="t"/>
              <a:pathLst>
                <a:path extrusionOk="0" h="1173" w="2179">
                  <a:moveTo>
                    <a:pt x="1083" y="1"/>
                  </a:moveTo>
                  <a:cubicBezTo>
                    <a:pt x="1072" y="1"/>
                    <a:pt x="1062" y="2"/>
                    <a:pt x="1053" y="3"/>
                  </a:cubicBezTo>
                  <a:cubicBezTo>
                    <a:pt x="776" y="51"/>
                    <a:pt x="483" y="107"/>
                    <a:pt x="276" y="296"/>
                  </a:cubicBezTo>
                  <a:cubicBezTo>
                    <a:pt x="69" y="485"/>
                    <a:pt x="0" y="855"/>
                    <a:pt x="212" y="1037"/>
                  </a:cubicBezTo>
                  <a:cubicBezTo>
                    <a:pt x="318" y="1129"/>
                    <a:pt x="463" y="1153"/>
                    <a:pt x="604" y="1164"/>
                  </a:cubicBezTo>
                  <a:cubicBezTo>
                    <a:pt x="680" y="1170"/>
                    <a:pt x="755" y="1173"/>
                    <a:pt x="831" y="1173"/>
                  </a:cubicBezTo>
                  <a:cubicBezTo>
                    <a:pt x="1136" y="1173"/>
                    <a:pt x="1441" y="1125"/>
                    <a:pt x="1733" y="1031"/>
                  </a:cubicBezTo>
                  <a:cubicBezTo>
                    <a:pt x="1912" y="974"/>
                    <a:pt x="2110" y="870"/>
                    <a:pt x="2148" y="684"/>
                  </a:cubicBezTo>
                  <a:cubicBezTo>
                    <a:pt x="2179" y="531"/>
                    <a:pt x="2079" y="375"/>
                    <a:pt x="1948" y="290"/>
                  </a:cubicBezTo>
                  <a:cubicBezTo>
                    <a:pt x="1824" y="211"/>
                    <a:pt x="1274" y="1"/>
                    <a:pt x="10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70"/>
            <p:cNvSpPr/>
            <p:nvPr/>
          </p:nvSpPr>
          <p:spPr>
            <a:xfrm>
              <a:off x="8381147" y="4949100"/>
              <a:ext cx="54111" cy="29105"/>
            </a:xfrm>
            <a:custGeom>
              <a:rect b="b" l="l" r="r" t="t"/>
              <a:pathLst>
                <a:path extrusionOk="0" h="1000" w="1859">
                  <a:moveTo>
                    <a:pt x="1048" y="1"/>
                  </a:moveTo>
                  <a:cubicBezTo>
                    <a:pt x="813" y="1"/>
                    <a:pt x="579" y="57"/>
                    <a:pt x="374" y="171"/>
                  </a:cubicBezTo>
                  <a:cubicBezTo>
                    <a:pt x="184" y="276"/>
                    <a:pt x="1" y="482"/>
                    <a:pt x="64" y="691"/>
                  </a:cubicBezTo>
                  <a:cubicBezTo>
                    <a:pt x="125" y="891"/>
                    <a:pt x="368" y="964"/>
                    <a:pt x="575" y="985"/>
                  </a:cubicBezTo>
                  <a:cubicBezTo>
                    <a:pt x="675" y="995"/>
                    <a:pt x="775" y="1000"/>
                    <a:pt x="876" y="1000"/>
                  </a:cubicBezTo>
                  <a:cubicBezTo>
                    <a:pt x="1016" y="1000"/>
                    <a:pt x="1156" y="990"/>
                    <a:pt x="1295" y="971"/>
                  </a:cubicBezTo>
                  <a:cubicBezTo>
                    <a:pt x="1487" y="945"/>
                    <a:pt x="1701" y="882"/>
                    <a:pt x="1787" y="710"/>
                  </a:cubicBezTo>
                  <a:cubicBezTo>
                    <a:pt x="1859" y="567"/>
                    <a:pt x="1818" y="389"/>
                    <a:pt x="1729" y="259"/>
                  </a:cubicBezTo>
                  <a:cubicBezTo>
                    <a:pt x="1697" y="215"/>
                    <a:pt x="1707" y="203"/>
                    <a:pt x="1729" y="203"/>
                  </a:cubicBezTo>
                  <a:cubicBezTo>
                    <a:pt x="1755" y="203"/>
                    <a:pt x="1797" y="221"/>
                    <a:pt x="1803" y="221"/>
                  </a:cubicBezTo>
                  <a:cubicBezTo>
                    <a:pt x="1807" y="221"/>
                    <a:pt x="1798" y="214"/>
                    <a:pt x="1764" y="194"/>
                  </a:cubicBezTo>
                  <a:cubicBezTo>
                    <a:pt x="1549" y="65"/>
                    <a:pt x="1298" y="1"/>
                    <a:pt x="104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70"/>
            <p:cNvSpPr/>
            <p:nvPr/>
          </p:nvSpPr>
          <p:spPr>
            <a:xfrm>
              <a:off x="7602632" y="4754450"/>
              <a:ext cx="17610" cy="16124"/>
            </a:xfrm>
            <a:custGeom>
              <a:rect b="b" l="l" r="r" t="t"/>
              <a:pathLst>
                <a:path extrusionOk="0" h="554" w="605">
                  <a:moveTo>
                    <a:pt x="470" y="1"/>
                  </a:moveTo>
                  <a:cubicBezTo>
                    <a:pt x="451" y="1"/>
                    <a:pt x="433" y="7"/>
                    <a:pt x="417" y="20"/>
                  </a:cubicBezTo>
                  <a:lnTo>
                    <a:pt x="186" y="131"/>
                  </a:lnTo>
                  <a:cubicBezTo>
                    <a:pt x="59" y="232"/>
                    <a:pt x="1" y="394"/>
                    <a:pt x="32" y="554"/>
                  </a:cubicBezTo>
                  <a:cubicBezTo>
                    <a:pt x="219" y="538"/>
                    <a:pt x="391" y="450"/>
                    <a:pt x="513" y="308"/>
                  </a:cubicBezTo>
                  <a:cubicBezTo>
                    <a:pt x="563" y="249"/>
                    <a:pt x="604" y="174"/>
                    <a:pt x="589" y="100"/>
                  </a:cubicBezTo>
                  <a:cubicBezTo>
                    <a:pt x="578" y="45"/>
                    <a:pt x="522" y="1"/>
                    <a:pt x="47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70"/>
            <p:cNvSpPr/>
            <p:nvPr/>
          </p:nvSpPr>
          <p:spPr>
            <a:xfrm>
              <a:off x="7702992" y="4646909"/>
              <a:ext cx="32018" cy="26835"/>
            </a:xfrm>
            <a:custGeom>
              <a:rect b="b" l="l" r="r" t="t"/>
              <a:pathLst>
                <a:path extrusionOk="0" h="922" w="1100">
                  <a:moveTo>
                    <a:pt x="838" y="0"/>
                  </a:moveTo>
                  <a:cubicBezTo>
                    <a:pt x="820" y="0"/>
                    <a:pt x="801" y="2"/>
                    <a:pt x="783" y="4"/>
                  </a:cubicBezTo>
                  <a:cubicBezTo>
                    <a:pt x="494" y="41"/>
                    <a:pt x="283" y="292"/>
                    <a:pt x="124" y="535"/>
                  </a:cubicBezTo>
                  <a:cubicBezTo>
                    <a:pt x="61" y="633"/>
                    <a:pt x="0" y="761"/>
                    <a:pt x="68" y="854"/>
                  </a:cubicBezTo>
                  <a:cubicBezTo>
                    <a:pt x="103" y="903"/>
                    <a:pt x="158" y="921"/>
                    <a:pt x="217" y="921"/>
                  </a:cubicBezTo>
                  <a:cubicBezTo>
                    <a:pt x="284" y="921"/>
                    <a:pt x="357" y="898"/>
                    <a:pt x="417" y="869"/>
                  </a:cubicBezTo>
                  <a:cubicBezTo>
                    <a:pt x="598" y="781"/>
                    <a:pt x="765" y="667"/>
                    <a:pt x="912" y="529"/>
                  </a:cubicBezTo>
                  <a:cubicBezTo>
                    <a:pt x="975" y="470"/>
                    <a:pt x="1036" y="403"/>
                    <a:pt x="1067" y="323"/>
                  </a:cubicBezTo>
                  <a:cubicBezTo>
                    <a:pt x="1099" y="244"/>
                    <a:pt x="1095" y="145"/>
                    <a:pt x="1039" y="78"/>
                  </a:cubicBezTo>
                  <a:cubicBezTo>
                    <a:pt x="990" y="22"/>
                    <a:pt x="914" y="0"/>
                    <a:pt x="83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70"/>
            <p:cNvSpPr/>
            <p:nvPr/>
          </p:nvSpPr>
          <p:spPr>
            <a:xfrm>
              <a:off x="7762427" y="4625634"/>
              <a:ext cx="20463" cy="12573"/>
            </a:xfrm>
            <a:custGeom>
              <a:rect b="b" l="l" r="r" t="t"/>
              <a:pathLst>
                <a:path extrusionOk="0" h="432" w="703">
                  <a:moveTo>
                    <a:pt x="477" y="1"/>
                  </a:moveTo>
                  <a:cubicBezTo>
                    <a:pt x="345" y="1"/>
                    <a:pt x="214" y="50"/>
                    <a:pt x="113" y="144"/>
                  </a:cubicBezTo>
                  <a:cubicBezTo>
                    <a:pt x="48" y="206"/>
                    <a:pt x="0" y="317"/>
                    <a:pt x="60" y="385"/>
                  </a:cubicBezTo>
                  <a:cubicBezTo>
                    <a:pt x="93" y="422"/>
                    <a:pt x="146" y="432"/>
                    <a:pt x="197" y="432"/>
                  </a:cubicBezTo>
                  <a:cubicBezTo>
                    <a:pt x="201" y="432"/>
                    <a:pt x="205" y="432"/>
                    <a:pt x="209" y="432"/>
                  </a:cubicBezTo>
                  <a:cubicBezTo>
                    <a:pt x="437" y="419"/>
                    <a:pt x="632" y="268"/>
                    <a:pt x="703" y="51"/>
                  </a:cubicBezTo>
                  <a:cubicBezTo>
                    <a:pt x="631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70"/>
            <p:cNvSpPr/>
            <p:nvPr/>
          </p:nvSpPr>
          <p:spPr>
            <a:xfrm>
              <a:off x="7971879" y="4736056"/>
              <a:ext cx="78532" cy="39554"/>
            </a:xfrm>
            <a:custGeom>
              <a:rect b="b" l="l" r="r" t="t"/>
              <a:pathLst>
                <a:path extrusionOk="0" h="1359" w="2698">
                  <a:moveTo>
                    <a:pt x="1389" y="1"/>
                  </a:moveTo>
                  <a:cubicBezTo>
                    <a:pt x="1073" y="1"/>
                    <a:pt x="759" y="86"/>
                    <a:pt x="468" y="215"/>
                  </a:cubicBezTo>
                  <a:cubicBezTo>
                    <a:pt x="244" y="314"/>
                    <a:pt x="1" y="489"/>
                    <a:pt x="12" y="734"/>
                  </a:cubicBezTo>
                  <a:cubicBezTo>
                    <a:pt x="23" y="985"/>
                    <a:pt x="292" y="1138"/>
                    <a:pt x="532" y="1212"/>
                  </a:cubicBezTo>
                  <a:cubicBezTo>
                    <a:pt x="848" y="1309"/>
                    <a:pt x="1174" y="1358"/>
                    <a:pt x="1501" y="1358"/>
                  </a:cubicBezTo>
                  <a:cubicBezTo>
                    <a:pt x="1731" y="1358"/>
                    <a:pt x="1960" y="1334"/>
                    <a:pt x="2187" y="1286"/>
                  </a:cubicBezTo>
                  <a:cubicBezTo>
                    <a:pt x="2312" y="1260"/>
                    <a:pt x="2445" y="1221"/>
                    <a:pt x="2530" y="1124"/>
                  </a:cubicBezTo>
                  <a:cubicBezTo>
                    <a:pt x="2698" y="937"/>
                    <a:pt x="2606" y="632"/>
                    <a:pt x="2442" y="443"/>
                  </a:cubicBezTo>
                  <a:cubicBezTo>
                    <a:pt x="2210" y="175"/>
                    <a:pt x="1856" y="28"/>
                    <a:pt x="1501" y="5"/>
                  </a:cubicBezTo>
                  <a:cubicBezTo>
                    <a:pt x="1464" y="2"/>
                    <a:pt x="1426" y="1"/>
                    <a:pt x="138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70"/>
            <p:cNvSpPr/>
            <p:nvPr/>
          </p:nvSpPr>
          <p:spPr>
            <a:xfrm>
              <a:off x="8144103" y="4759747"/>
              <a:ext cx="50123" cy="35974"/>
            </a:xfrm>
            <a:custGeom>
              <a:rect b="b" l="l" r="r" t="t"/>
              <a:pathLst>
                <a:path extrusionOk="0" h="1236" w="1722">
                  <a:moveTo>
                    <a:pt x="403" y="1"/>
                  </a:moveTo>
                  <a:cubicBezTo>
                    <a:pt x="393" y="1"/>
                    <a:pt x="383" y="1"/>
                    <a:pt x="374" y="2"/>
                  </a:cubicBezTo>
                  <a:cubicBezTo>
                    <a:pt x="261" y="8"/>
                    <a:pt x="146" y="56"/>
                    <a:pt x="80" y="147"/>
                  </a:cubicBezTo>
                  <a:cubicBezTo>
                    <a:pt x="7" y="246"/>
                    <a:pt x="1" y="383"/>
                    <a:pt x="41" y="499"/>
                  </a:cubicBezTo>
                  <a:cubicBezTo>
                    <a:pt x="81" y="615"/>
                    <a:pt x="160" y="712"/>
                    <a:pt x="248" y="797"/>
                  </a:cubicBezTo>
                  <a:cubicBezTo>
                    <a:pt x="545" y="1079"/>
                    <a:pt x="937" y="1236"/>
                    <a:pt x="1345" y="1236"/>
                  </a:cubicBezTo>
                  <a:cubicBezTo>
                    <a:pt x="1369" y="1236"/>
                    <a:pt x="1394" y="1235"/>
                    <a:pt x="1419" y="1234"/>
                  </a:cubicBezTo>
                  <a:cubicBezTo>
                    <a:pt x="1525" y="1229"/>
                    <a:pt x="1649" y="1198"/>
                    <a:pt x="1690" y="1099"/>
                  </a:cubicBezTo>
                  <a:cubicBezTo>
                    <a:pt x="1722" y="1019"/>
                    <a:pt x="1682" y="928"/>
                    <a:pt x="1638" y="853"/>
                  </a:cubicBezTo>
                  <a:cubicBezTo>
                    <a:pt x="1425" y="493"/>
                    <a:pt x="1097" y="215"/>
                    <a:pt x="705" y="67"/>
                  </a:cubicBezTo>
                  <a:cubicBezTo>
                    <a:pt x="609" y="30"/>
                    <a:pt x="506" y="1"/>
                    <a:pt x="40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70"/>
            <p:cNvSpPr/>
            <p:nvPr/>
          </p:nvSpPr>
          <p:spPr>
            <a:xfrm>
              <a:off x="8236836" y="4837717"/>
              <a:ext cx="69276" cy="43919"/>
            </a:xfrm>
            <a:custGeom>
              <a:rect b="b" l="l" r="r" t="t"/>
              <a:pathLst>
                <a:path extrusionOk="0" h="1509" w="2380">
                  <a:moveTo>
                    <a:pt x="804" y="1"/>
                  </a:moveTo>
                  <a:cubicBezTo>
                    <a:pt x="514" y="1"/>
                    <a:pt x="190" y="106"/>
                    <a:pt x="78" y="371"/>
                  </a:cubicBezTo>
                  <a:cubicBezTo>
                    <a:pt x="0" y="552"/>
                    <a:pt x="47" y="769"/>
                    <a:pt x="158" y="930"/>
                  </a:cubicBezTo>
                  <a:cubicBezTo>
                    <a:pt x="270" y="1092"/>
                    <a:pt x="437" y="1207"/>
                    <a:pt x="614" y="1294"/>
                  </a:cubicBezTo>
                  <a:cubicBezTo>
                    <a:pt x="909" y="1435"/>
                    <a:pt x="1231" y="1508"/>
                    <a:pt x="1555" y="1508"/>
                  </a:cubicBezTo>
                  <a:cubicBezTo>
                    <a:pt x="1663" y="1508"/>
                    <a:pt x="1771" y="1500"/>
                    <a:pt x="1878" y="1484"/>
                  </a:cubicBezTo>
                  <a:cubicBezTo>
                    <a:pt x="2030" y="1461"/>
                    <a:pt x="2193" y="1410"/>
                    <a:pt x="2273" y="1280"/>
                  </a:cubicBezTo>
                  <a:cubicBezTo>
                    <a:pt x="2380" y="1108"/>
                    <a:pt x="2293" y="882"/>
                    <a:pt x="2177" y="718"/>
                  </a:cubicBezTo>
                  <a:cubicBezTo>
                    <a:pt x="1861" y="280"/>
                    <a:pt x="1360" y="15"/>
                    <a:pt x="822" y="1"/>
                  </a:cubicBezTo>
                  <a:cubicBezTo>
                    <a:pt x="816" y="1"/>
                    <a:pt x="810" y="1"/>
                    <a:pt x="8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70"/>
            <p:cNvSpPr/>
            <p:nvPr/>
          </p:nvSpPr>
          <p:spPr>
            <a:xfrm>
              <a:off x="8410719" y="4864406"/>
              <a:ext cx="39266" cy="37604"/>
            </a:xfrm>
            <a:custGeom>
              <a:rect b="b" l="l" r="r" t="t"/>
              <a:pathLst>
                <a:path extrusionOk="0" h="1292" w="1349">
                  <a:moveTo>
                    <a:pt x="401" y="0"/>
                  </a:moveTo>
                  <a:cubicBezTo>
                    <a:pt x="333" y="0"/>
                    <a:pt x="268" y="15"/>
                    <a:pt x="212" y="53"/>
                  </a:cubicBezTo>
                  <a:cubicBezTo>
                    <a:pt x="112" y="120"/>
                    <a:pt x="67" y="243"/>
                    <a:pt x="55" y="363"/>
                  </a:cubicBezTo>
                  <a:cubicBezTo>
                    <a:pt x="0" y="858"/>
                    <a:pt x="389" y="1291"/>
                    <a:pt x="887" y="1291"/>
                  </a:cubicBezTo>
                  <a:cubicBezTo>
                    <a:pt x="1007" y="1291"/>
                    <a:pt x="1135" y="1262"/>
                    <a:pt x="1219" y="1175"/>
                  </a:cubicBezTo>
                  <a:cubicBezTo>
                    <a:pt x="1349" y="1041"/>
                    <a:pt x="1327" y="819"/>
                    <a:pt x="1253" y="646"/>
                  </a:cubicBezTo>
                  <a:cubicBezTo>
                    <a:pt x="1130" y="369"/>
                    <a:pt x="903" y="151"/>
                    <a:pt x="618" y="44"/>
                  </a:cubicBezTo>
                  <a:cubicBezTo>
                    <a:pt x="550" y="18"/>
                    <a:pt x="474" y="0"/>
                    <a:pt x="40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70"/>
            <p:cNvSpPr/>
            <p:nvPr/>
          </p:nvSpPr>
          <p:spPr>
            <a:xfrm>
              <a:off x="8083241" y="4908092"/>
              <a:ext cx="86769" cy="40252"/>
            </a:xfrm>
            <a:custGeom>
              <a:rect b="b" l="l" r="r" t="t"/>
              <a:pathLst>
                <a:path extrusionOk="0" h="1383" w="2981">
                  <a:moveTo>
                    <a:pt x="1077" y="1"/>
                  </a:moveTo>
                  <a:cubicBezTo>
                    <a:pt x="931" y="1"/>
                    <a:pt x="785" y="12"/>
                    <a:pt x="640" y="37"/>
                  </a:cubicBezTo>
                  <a:cubicBezTo>
                    <a:pt x="505" y="60"/>
                    <a:pt x="369" y="95"/>
                    <a:pt x="253" y="170"/>
                  </a:cubicBezTo>
                  <a:cubicBezTo>
                    <a:pt x="136" y="244"/>
                    <a:pt x="45" y="363"/>
                    <a:pt x="30" y="498"/>
                  </a:cubicBezTo>
                  <a:cubicBezTo>
                    <a:pt x="0" y="767"/>
                    <a:pt x="263" y="972"/>
                    <a:pt x="508" y="1086"/>
                  </a:cubicBezTo>
                  <a:cubicBezTo>
                    <a:pt x="933" y="1283"/>
                    <a:pt x="1395" y="1382"/>
                    <a:pt x="1860" y="1382"/>
                  </a:cubicBezTo>
                  <a:cubicBezTo>
                    <a:pt x="2058" y="1382"/>
                    <a:pt x="2257" y="1364"/>
                    <a:pt x="2454" y="1328"/>
                  </a:cubicBezTo>
                  <a:cubicBezTo>
                    <a:pt x="2638" y="1292"/>
                    <a:pt x="2847" y="1218"/>
                    <a:pt x="2907" y="1040"/>
                  </a:cubicBezTo>
                  <a:cubicBezTo>
                    <a:pt x="2980" y="826"/>
                    <a:pt x="2796" y="614"/>
                    <a:pt x="2612" y="484"/>
                  </a:cubicBezTo>
                  <a:cubicBezTo>
                    <a:pt x="2160" y="167"/>
                    <a:pt x="1623" y="1"/>
                    <a:pt x="10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70"/>
            <p:cNvSpPr/>
            <p:nvPr/>
          </p:nvSpPr>
          <p:spPr>
            <a:xfrm>
              <a:off x="8305411" y="4924332"/>
              <a:ext cx="30767" cy="15658"/>
            </a:xfrm>
            <a:custGeom>
              <a:rect b="b" l="l" r="r" t="t"/>
              <a:pathLst>
                <a:path extrusionOk="0" h="538" w="1057">
                  <a:moveTo>
                    <a:pt x="576" y="0"/>
                  </a:moveTo>
                  <a:cubicBezTo>
                    <a:pt x="401" y="0"/>
                    <a:pt x="228" y="67"/>
                    <a:pt x="95" y="192"/>
                  </a:cubicBezTo>
                  <a:cubicBezTo>
                    <a:pt x="46" y="242"/>
                    <a:pt x="1" y="307"/>
                    <a:pt x="15" y="376"/>
                  </a:cubicBezTo>
                  <a:cubicBezTo>
                    <a:pt x="33" y="474"/>
                    <a:pt x="152" y="513"/>
                    <a:pt x="251" y="525"/>
                  </a:cubicBezTo>
                  <a:cubicBezTo>
                    <a:pt x="326" y="534"/>
                    <a:pt x="400" y="538"/>
                    <a:pt x="475" y="538"/>
                  </a:cubicBezTo>
                  <a:cubicBezTo>
                    <a:pt x="562" y="538"/>
                    <a:pt x="649" y="532"/>
                    <a:pt x="736" y="520"/>
                  </a:cubicBezTo>
                  <a:cubicBezTo>
                    <a:pt x="871" y="503"/>
                    <a:pt x="1030" y="441"/>
                    <a:pt x="1044" y="308"/>
                  </a:cubicBezTo>
                  <a:cubicBezTo>
                    <a:pt x="1056" y="200"/>
                    <a:pt x="960" y="110"/>
                    <a:pt x="863" y="62"/>
                  </a:cubicBezTo>
                  <a:cubicBezTo>
                    <a:pt x="771" y="20"/>
                    <a:pt x="673" y="0"/>
                    <a:pt x="5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70"/>
            <p:cNvSpPr/>
            <p:nvPr/>
          </p:nvSpPr>
          <p:spPr>
            <a:xfrm>
              <a:off x="7940269" y="4820255"/>
              <a:ext cx="43137" cy="23080"/>
            </a:xfrm>
            <a:custGeom>
              <a:rect b="b" l="l" r="r" t="t"/>
              <a:pathLst>
                <a:path extrusionOk="0" h="793" w="1482">
                  <a:moveTo>
                    <a:pt x="1089" y="0"/>
                  </a:moveTo>
                  <a:cubicBezTo>
                    <a:pt x="621" y="0"/>
                    <a:pt x="164" y="309"/>
                    <a:pt x="0" y="750"/>
                  </a:cubicBezTo>
                  <a:cubicBezTo>
                    <a:pt x="116" y="778"/>
                    <a:pt x="233" y="792"/>
                    <a:pt x="350" y="792"/>
                  </a:cubicBezTo>
                  <a:cubicBezTo>
                    <a:pt x="682" y="792"/>
                    <a:pt x="1007" y="679"/>
                    <a:pt x="1270" y="466"/>
                  </a:cubicBezTo>
                  <a:cubicBezTo>
                    <a:pt x="1380" y="375"/>
                    <a:pt x="1482" y="215"/>
                    <a:pt x="1400" y="99"/>
                  </a:cubicBezTo>
                  <a:cubicBezTo>
                    <a:pt x="1353" y="34"/>
                    <a:pt x="1265" y="13"/>
                    <a:pt x="1186" y="5"/>
                  </a:cubicBezTo>
                  <a:cubicBezTo>
                    <a:pt x="1154" y="2"/>
                    <a:pt x="1121" y="0"/>
                    <a:pt x="108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70"/>
            <p:cNvSpPr/>
            <p:nvPr/>
          </p:nvSpPr>
          <p:spPr>
            <a:xfrm>
              <a:off x="8015160" y="4865134"/>
              <a:ext cx="20870" cy="9983"/>
            </a:xfrm>
            <a:custGeom>
              <a:rect b="b" l="l" r="r" t="t"/>
              <a:pathLst>
                <a:path extrusionOk="0" h="343" w="717">
                  <a:moveTo>
                    <a:pt x="404" y="0"/>
                  </a:moveTo>
                  <a:cubicBezTo>
                    <a:pt x="399" y="0"/>
                    <a:pt x="395" y="0"/>
                    <a:pt x="390" y="0"/>
                  </a:cubicBezTo>
                  <a:cubicBezTo>
                    <a:pt x="294" y="0"/>
                    <a:pt x="194" y="3"/>
                    <a:pt x="116" y="57"/>
                  </a:cubicBezTo>
                  <a:cubicBezTo>
                    <a:pt x="37" y="112"/>
                    <a:pt x="0" y="235"/>
                    <a:pt x="68" y="302"/>
                  </a:cubicBezTo>
                  <a:cubicBezTo>
                    <a:pt x="100" y="333"/>
                    <a:pt x="141" y="342"/>
                    <a:pt x="186" y="342"/>
                  </a:cubicBezTo>
                  <a:cubicBezTo>
                    <a:pt x="241" y="342"/>
                    <a:pt x="301" y="329"/>
                    <a:pt x="356" y="325"/>
                  </a:cubicBezTo>
                  <a:cubicBezTo>
                    <a:pt x="366" y="325"/>
                    <a:pt x="375" y="324"/>
                    <a:pt x="385" y="324"/>
                  </a:cubicBezTo>
                  <a:cubicBezTo>
                    <a:pt x="425" y="324"/>
                    <a:pt x="466" y="328"/>
                    <a:pt x="506" y="328"/>
                  </a:cubicBezTo>
                  <a:cubicBezTo>
                    <a:pt x="562" y="328"/>
                    <a:pt x="614" y="321"/>
                    <a:pt x="655" y="285"/>
                  </a:cubicBezTo>
                  <a:cubicBezTo>
                    <a:pt x="700" y="246"/>
                    <a:pt x="717" y="184"/>
                    <a:pt x="697" y="129"/>
                  </a:cubicBezTo>
                  <a:cubicBezTo>
                    <a:pt x="659" y="20"/>
                    <a:pt x="521" y="0"/>
                    <a:pt x="40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70"/>
            <p:cNvSpPr/>
            <p:nvPr/>
          </p:nvSpPr>
          <p:spPr>
            <a:xfrm>
              <a:off x="4348278" y="3782948"/>
              <a:ext cx="70877" cy="68222"/>
            </a:xfrm>
            <a:custGeom>
              <a:rect b="b" l="l" r="r" t="t"/>
              <a:pathLst>
                <a:path extrusionOk="0" h="2344" w="2435">
                  <a:moveTo>
                    <a:pt x="1264" y="1"/>
                  </a:moveTo>
                  <a:cubicBezTo>
                    <a:pt x="790" y="1"/>
                    <a:pt x="363" y="287"/>
                    <a:pt x="182" y="723"/>
                  </a:cubicBezTo>
                  <a:cubicBezTo>
                    <a:pt x="1" y="1162"/>
                    <a:pt x="101" y="1665"/>
                    <a:pt x="436" y="2001"/>
                  </a:cubicBezTo>
                  <a:cubicBezTo>
                    <a:pt x="660" y="2224"/>
                    <a:pt x="960" y="2343"/>
                    <a:pt x="1265" y="2343"/>
                  </a:cubicBezTo>
                  <a:cubicBezTo>
                    <a:pt x="1416" y="2343"/>
                    <a:pt x="1568" y="2314"/>
                    <a:pt x="1713" y="2255"/>
                  </a:cubicBezTo>
                  <a:cubicBezTo>
                    <a:pt x="2149" y="2073"/>
                    <a:pt x="2434" y="1646"/>
                    <a:pt x="2434" y="1172"/>
                  </a:cubicBezTo>
                  <a:cubicBezTo>
                    <a:pt x="2434" y="525"/>
                    <a:pt x="1911" y="1"/>
                    <a:pt x="126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70"/>
            <p:cNvSpPr/>
            <p:nvPr/>
          </p:nvSpPr>
          <p:spPr>
            <a:xfrm>
              <a:off x="4877960" y="3470193"/>
              <a:ext cx="62523" cy="60189"/>
            </a:xfrm>
            <a:custGeom>
              <a:rect b="b" l="l" r="r" t="t"/>
              <a:pathLst>
                <a:path extrusionOk="0" h="2068" w="2148">
                  <a:moveTo>
                    <a:pt x="1115" y="0"/>
                  </a:moveTo>
                  <a:cubicBezTo>
                    <a:pt x="697" y="0"/>
                    <a:pt x="319" y="252"/>
                    <a:pt x="160" y="638"/>
                  </a:cubicBezTo>
                  <a:cubicBezTo>
                    <a:pt x="0" y="1025"/>
                    <a:pt x="88" y="1469"/>
                    <a:pt x="384" y="1765"/>
                  </a:cubicBezTo>
                  <a:cubicBezTo>
                    <a:pt x="582" y="1963"/>
                    <a:pt x="846" y="2068"/>
                    <a:pt x="1115" y="2068"/>
                  </a:cubicBezTo>
                  <a:cubicBezTo>
                    <a:pt x="1248" y="2068"/>
                    <a:pt x="1382" y="2042"/>
                    <a:pt x="1509" y="1989"/>
                  </a:cubicBezTo>
                  <a:cubicBezTo>
                    <a:pt x="1896" y="1828"/>
                    <a:pt x="2147" y="1452"/>
                    <a:pt x="2147" y="1034"/>
                  </a:cubicBezTo>
                  <a:cubicBezTo>
                    <a:pt x="2147" y="463"/>
                    <a:pt x="1686" y="0"/>
                    <a:pt x="1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70"/>
            <p:cNvSpPr/>
            <p:nvPr/>
          </p:nvSpPr>
          <p:spPr>
            <a:xfrm>
              <a:off x="4663794" y="3907252"/>
              <a:ext cx="72216" cy="72210"/>
            </a:xfrm>
            <a:custGeom>
              <a:rect b="b" l="l" r="r" t="t"/>
              <a:pathLst>
                <a:path extrusionOk="0" h="2481" w="2481">
                  <a:moveTo>
                    <a:pt x="1240" y="1"/>
                  </a:moveTo>
                  <a:cubicBezTo>
                    <a:pt x="554" y="1"/>
                    <a:pt x="0" y="556"/>
                    <a:pt x="0" y="1241"/>
                  </a:cubicBezTo>
                  <a:cubicBezTo>
                    <a:pt x="0" y="1926"/>
                    <a:pt x="554" y="2481"/>
                    <a:pt x="1240" y="2481"/>
                  </a:cubicBezTo>
                  <a:cubicBezTo>
                    <a:pt x="1924" y="2481"/>
                    <a:pt x="2480" y="1926"/>
                    <a:pt x="2480" y="1241"/>
                  </a:cubicBezTo>
                  <a:cubicBezTo>
                    <a:pt x="2480" y="556"/>
                    <a:pt x="1924" y="1"/>
                    <a:pt x="12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70"/>
            <p:cNvSpPr/>
            <p:nvPr/>
          </p:nvSpPr>
          <p:spPr>
            <a:xfrm>
              <a:off x="5273258" y="3911269"/>
              <a:ext cx="28147" cy="24128"/>
            </a:xfrm>
            <a:custGeom>
              <a:rect b="b" l="l" r="r" t="t"/>
              <a:pathLst>
                <a:path extrusionOk="0" h="829" w="967">
                  <a:moveTo>
                    <a:pt x="553" y="0"/>
                  </a:moveTo>
                  <a:cubicBezTo>
                    <a:pt x="184" y="0"/>
                    <a:pt x="0" y="446"/>
                    <a:pt x="262" y="706"/>
                  </a:cubicBezTo>
                  <a:cubicBezTo>
                    <a:pt x="346" y="790"/>
                    <a:pt x="449" y="828"/>
                    <a:pt x="550" y="828"/>
                  </a:cubicBezTo>
                  <a:cubicBezTo>
                    <a:pt x="763" y="828"/>
                    <a:pt x="966" y="663"/>
                    <a:pt x="966" y="414"/>
                  </a:cubicBezTo>
                  <a:cubicBezTo>
                    <a:pt x="966" y="186"/>
                    <a:pt x="782" y="0"/>
                    <a:pt x="55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70"/>
            <p:cNvSpPr/>
            <p:nvPr/>
          </p:nvSpPr>
          <p:spPr>
            <a:xfrm>
              <a:off x="5113520" y="4324288"/>
              <a:ext cx="23461" cy="20112"/>
            </a:xfrm>
            <a:custGeom>
              <a:rect b="b" l="l" r="r" t="t"/>
              <a:pathLst>
                <a:path extrusionOk="0" h="691" w="806">
                  <a:moveTo>
                    <a:pt x="462" y="0"/>
                  </a:moveTo>
                  <a:cubicBezTo>
                    <a:pt x="155" y="0"/>
                    <a:pt x="0" y="372"/>
                    <a:pt x="219" y="589"/>
                  </a:cubicBezTo>
                  <a:cubicBezTo>
                    <a:pt x="289" y="659"/>
                    <a:pt x="375" y="690"/>
                    <a:pt x="459" y="690"/>
                  </a:cubicBezTo>
                  <a:cubicBezTo>
                    <a:pt x="636" y="690"/>
                    <a:pt x="805" y="553"/>
                    <a:pt x="805" y="346"/>
                  </a:cubicBezTo>
                  <a:cubicBezTo>
                    <a:pt x="805" y="155"/>
                    <a:pt x="652" y="0"/>
                    <a:pt x="46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70"/>
            <p:cNvSpPr/>
            <p:nvPr/>
          </p:nvSpPr>
          <p:spPr>
            <a:xfrm>
              <a:off x="5599572" y="4111768"/>
              <a:ext cx="66743" cy="64206"/>
            </a:xfrm>
            <a:custGeom>
              <a:rect b="b" l="l" r="r" t="t"/>
              <a:pathLst>
                <a:path extrusionOk="0" h="2206" w="2293">
                  <a:moveTo>
                    <a:pt x="1191" y="0"/>
                  </a:moveTo>
                  <a:cubicBezTo>
                    <a:pt x="745" y="0"/>
                    <a:pt x="342" y="268"/>
                    <a:pt x="170" y="680"/>
                  </a:cubicBezTo>
                  <a:cubicBezTo>
                    <a:pt x="0" y="1093"/>
                    <a:pt x="95" y="1567"/>
                    <a:pt x="410" y="1883"/>
                  </a:cubicBezTo>
                  <a:cubicBezTo>
                    <a:pt x="621" y="2094"/>
                    <a:pt x="903" y="2206"/>
                    <a:pt x="1189" y="2206"/>
                  </a:cubicBezTo>
                  <a:cubicBezTo>
                    <a:pt x="1331" y="2206"/>
                    <a:pt x="1475" y="2178"/>
                    <a:pt x="1612" y="2121"/>
                  </a:cubicBezTo>
                  <a:cubicBezTo>
                    <a:pt x="2025" y="1951"/>
                    <a:pt x="2293" y="1548"/>
                    <a:pt x="2293" y="1102"/>
                  </a:cubicBezTo>
                  <a:cubicBezTo>
                    <a:pt x="2293" y="494"/>
                    <a:pt x="1799" y="0"/>
                    <a:pt x="11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70"/>
            <p:cNvSpPr/>
            <p:nvPr/>
          </p:nvSpPr>
          <p:spPr>
            <a:xfrm>
              <a:off x="5921375" y="3762895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1"/>
                  </a:moveTo>
                  <a:cubicBezTo>
                    <a:pt x="465" y="1"/>
                    <a:pt x="214" y="169"/>
                    <a:pt x="107" y="426"/>
                  </a:cubicBezTo>
                  <a:cubicBezTo>
                    <a:pt x="0" y="683"/>
                    <a:pt x="59" y="981"/>
                    <a:pt x="256" y="1177"/>
                  </a:cubicBezTo>
                  <a:cubicBezTo>
                    <a:pt x="388" y="1309"/>
                    <a:pt x="564" y="1378"/>
                    <a:pt x="743" y="1378"/>
                  </a:cubicBezTo>
                  <a:cubicBezTo>
                    <a:pt x="832" y="1378"/>
                    <a:pt x="921" y="1361"/>
                    <a:pt x="1006" y="1326"/>
                  </a:cubicBezTo>
                  <a:cubicBezTo>
                    <a:pt x="1265" y="1219"/>
                    <a:pt x="1432" y="968"/>
                    <a:pt x="1432" y="690"/>
                  </a:cubicBezTo>
                  <a:cubicBezTo>
                    <a:pt x="1432" y="309"/>
                    <a:pt x="1124" y="1"/>
                    <a:pt x="7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70"/>
            <p:cNvSpPr/>
            <p:nvPr/>
          </p:nvSpPr>
          <p:spPr>
            <a:xfrm>
              <a:off x="5439020" y="3678696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0"/>
                  </a:moveTo>
                  <a:cubicBezTo>
                    <a:pt x="124" y="0"/>
                    <a:pt x="0" y="298"/>
                    <a:pt x="174" y="471"/>
                  </a:cubicBezTo>
                  <a:cubicBezTo>
                    <a:pt x="230" y="527"/>
                    <a:pt x="300" y="552"/>
                    <a:pt x="367" y="552"/>
                  </a:cubicBezTo>
                  <a:cubicBezTo>
                    <a:pt x="509" y="552"/>
                    <a:pt x="644" y="442"/>
                    <a:pt x="644" y="276"/>
                  </a:cubicBezTo>
                  <a:cubicBezTo>
                    <a:pt x="644" y="124"/>
                    <a:pt x="522" y="0"/>
                    <a:pt x="3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70"/>
            <p:cNvSpPr/>
            <p:nvPr/>
          </p:nvSpPr>
          <p:spPr>
            <a:xfrm>
              <a:off x="4225099" y="4095761"/>
              <a:ext cx="41711" cy="40107"/>
            </a:xfrm>
            <a:custGeom>
              <a:rect b="b" l="l" r="r" t="t"/>
              <a:pathLst>
                <a:path extrusionOk="0" h="1378" w="1433">
                  <a:moveTo>
                    <a:pt x="740" y="1"/>
                  </a:moveTo>
                  <a:cubicBezTo>
                    <a:pt x="462" y="1"/>
                    <a:pt x="213" y="169"/>
                    <a:pt x="107" y="425"/>
                  </a:cubicBezTo>
                  <a:cubicBezTo>
                    <a:pt x="0" y="682"/>
                    <a:pt x="59" y="979"/>
                    <a:pt x="256" y="1176"/>
                  </a:cubicBezTo>
                  <a:cubicBezTo>
                    <a:pt x="388" y="1307"/>
                    <a:pt x="565" y="1378"/>
                    <a:pt x="744" y="1378"/>
                  </a:cubicBezTo>
                  <a:cubicBezTo>
                    <a:pt x="833" y="1378"/>
                    <a:pt x="922" y="1361"/>
                    <a:pt x="1007" y="1326"/>
                  </a:cubicBezTo>
                  <a:cubicBezTo>
                    <a:pt x="1264" y="1219"/>
                    <a:pt x="1432" y="967"/>
                    <a:pt x="1432" y="688"/>
                  </a:cubicBezTo>
                  <a:cubicBezTo>
                    <a:pt x="1431" y="309"/>
                    <a:pt x="1124" y="1"/>
                    <a:pt x="743" y="1"/>
                  </a:cubicBezTo>
                  <a:cubicBezTo>
                    <a:pt x="742" y="1"/>
                    <a:pt x="741" y="1"/>
                    <a:pt x="7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70"/>
            <p:cNvSpPr/>
            <p:nvPr/>
          </p:nvSpPr>
          <p:spPr>
            <a:xfrm>
              <a:off x="4172969" y="3518302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0"/>
                  </a:moveTo>
                  <a:cubicBezTo>
                    <a:pt x="465" y="0"/>
                    <a:pt x="212" y="169"/>
                    <a:pt x="107" y="426"/>
                  </a:cubicBezTo>
                  <a:cubicBezTo>
                    <a:pt x="0" y="683"/>
                    <a:pt x="59" y="980"/>
                    <a:pt x="256" y="1177"/>
                  </a:cubicBezTo>
                  <a:cubicBezTo>
                    <a:pt x="387" y="1308"/>
                    <a:pt x="563" y="1378"/>
                    <a:pt x="743" y="1378"/>
                  </a:cubicBezTo>
                  <a:cubicBezTo>
                    <a:pt x="832" y="1378"/>
                    <a:pt x="921" y="1361"/>
                    <a:pt x="1006" y="1325"/>
                  </a:cubicBezTo>
                  <a:cubicBezTo>
                    <a:pt x="1263" y="1219"/>
                    <a:pt x="1432" y="968"/>
                    <a:pt x="1432" y="689"/>
                  </a:cubicBezTo>
                  <a:cubicBezTo>
                    <a:pt x="1432" y="308"/>
                    <a:pt x="1123" y="0"/>
                    <a:pt x="74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70"/>
            <p:cNvSpPr/>
            <p:nvPr/>
          </p:nvSpPr>
          <p:spPr>
            <a:xfrm>
              <a:off x="3925184" y="3991451"/>
              <a:ext cx="32833" cy="28145"/>
            </a:xfrm>
            <a:custGeom>
              <a:rect b="b" l="l" r="r" t="t"/>
              <a:pathLst>
                <a:path extrusionOk="0" h="967" w="1128">
                  <a:moveTo>
                    <a:pt x="645" y="1"/>
                  </a:moveTo>
                  <a:cubicBezTo>
                    <a:pt x="216" y="1"/>
                    <a:pt x="1" y="521"/>
                    <a:pt x="304" y="824"/>
                  </a:cubicBezTo>
                  <a:cubicBezTo>
                    <a:pt x="402" y="923"/>
                    <a:pt x="523" y="966"/>
                    <a:pt x="641" y="966"/>
                  </a:cubicBezTo>
                  <a:cubicBezTo>
                    <a:pt x="889" y="966"/>
                    <a:pt x="1127" y="774"/>
                    <a:pt x="1127" y="484"/>
                  </a:cubicBezTo>
                  <a:cubicBezTo>
                    <a:pt x="1127" y="218"/>
                    <a:pt x="911" y="1"/>
                    <a:pt x="6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70"/>
            <p:cNvSpPr/>
            <p:nvPr/>
          </p:nvSpPr>
          <p:spPr>
            <a:xfrm>
              <a:off x="4661087" y="4207987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1"/>
                  </a:moveTo>
                  <a:cubicBezTo>
                    <a:pt x="123" y="1"/>
                    <a:pt x="0" y="298"/>
                    <a:pt x="174" y="471"/>
                  </a:cubicBezTo>
                  <a:cubicBezTo>
                    <a:pt x="230" y="528"/>
                    <a:pt x="299" y="553"/>
                    <a:pt x="367" y="553"/>
                  </a:cubicBezTo>
                  <a:cubicBezTo>
                    <a:pt x="508" y="553"/>
                    <a:pt x="644" y="443"/>
                    <a:pt x="644" y="276"/>
                  </a:cubicBezTo>
                  <a:cubicBezTo>
                    <a:pt x="644" y="125"/>
                    <a:pt x="520" y="1"/>
                    <a:pt x="3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70"/>
            <p:cNvSpPr/>
            <p:nvPr/>
          </p:nvSpPr>
          <p:spPr>
            <a:xfrm>
              <a:off x="4003888" y="4280166"/>
              <a:ext cx="58390" cy="56202"/>
            </a:xfrm>
            <a:custGeom>
              <a:rect b="b" l="l" r="r" t="t"/>
              <a:pathLst>
                <a:path extrusionOk="0" h="1931" w="2006">
                  <a:moveTo>
                    <a:pt x="1041" y="1"/>
                  </a:moveTo>
                  <a:cubicBezTo>
                    <a:pt x="651" y="1"/>
                    <a:pt x="298" y="236"/>
                    <a:pt x="150" y="597"/>
                  </a:cubicBezTo>
                  <a:cubicBezTo>
                    <a:pt x="1" y="957"/>
                    <a:pt x="83" y="1371"/>
                    <a:pt x="359" y="1648"/>
                  </a:cubicBezTo>
                  <a:cubicBezTo>
                    <a:pt x="543" y="1832"/>
                    <a:pt x="790" y="1930"/>
                    <a:pt x="1041" y="1930"/>
                  </a:cubicBezTo>
                  <a:cubicBezTo>
                    <a:pt x="1165" y="1930"/>
                    <a:pt x="1290" y="1906"/>
                    <a:pt x="1410" y="1857"/>
                  </a:cubicBezTo>
                  <a:cubicBezTo>
                    <a:pt x="1770" y="1707"/>
                    <a:pt x="2006" y="1355"/>
                    <a:pt x="2006" y="965"/>
                  </a:cubicBezTo>
                  <a:cubicBezTo>
                    <a:pt x="2006" y="433"/>
                    <a:pt x="1574" y="1"/>
                    <a:pt x="10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70"/>
            <p:cNvSpPr/>
            <p:nvPr/>
          </p:nvSpPr>
          <p:spPr>
            <a:xfrm>
              <a:off x="6789742" y="4550225"/>
              <a:ext cx="546872" cy="327315"/>
            </a:xfrm>
            <a:custGeom>
              <a:rect b="b" l="l" r="r" t="t"/>
              <a:pathLst>
                <a:path extrusionOk="0" h="11246" w="18788">
                  <a:moveTo>
                    <a:pt x="6778" y="0"/>
                  </a:moveTo>
                  <a:cubicBezTo>
                    <a:pt x="5563" y="0"/>
                    <a:pt x="4360" y="192"/>
                    <a:pt x="3264" y="702"/>
                  </a:cubicBezTo>
                  <a:cubicBezTo>
                    <a:pt x="1442" y="1547"/>
                    <a:pt x="0" y="3442"/>
                    <a:pt x="181" y="5442"/>
                  </a:cubicBezTo>
                  <a:cubicBezTo>
                    <a:pt x="305" y="6820"/>
                    <a:pt x="1168" y="8055"/>
                    <a:pt x="2276" y="8884"/>
                  </a:cubicBezTo>
                  <a:cubicBezTo>
                    <a:pt x="3383" y="9712"/>
                    <a:pt x="4717" y="10181"/>
                    <a:pt x="6058" y="10521"/>
                  </a:cubicBezTo>
                  <a:cubicBezTo>
                    <a:pt x="7908" y="10994"/>
                    <a:pt x="9817" y="11246"/>
                    <a:pt x="11726" y="11246"/>
                  </a:cubicBezTo>
                  <a:cubicBezTo>
                    <a:pt x="12332" y="11246"/>
                    <a:pt x="12938" y="11220"/>
                    <a:pt x="13543" y="11168"/>
                  </a:cubicBezTo>
                  <a:cubicBezTo>
                    <a:pt x="14481" y="11088"/>
                    <a:pt x="15427" y="10941"/>
                    <a:pt x="16283" y="10546"/>
                  </a:cubicBezTo>
                  <a:cubicBezTo>
                    <a:pt x="17137" y="10151"/>
                    <a:pt x="17899" y="9484"/>
                    <a:pt x="18238" y="8606"/>
                  </a:cubicBezTo>
                  <a:cubicBezTo>
                    <a:pt x="18787" y="7185"/>
                    <a:pt x="18130" y="5563"/>
                    <a:pt x="17173" y="4377"/>
                  </a:cubicBezTo>
                  <a:cubicBezTo>
                    <a:pt x="15247" y="1984"/>
                    <a:pt x="12210" y="721"/>
                    <a:pt x="9180" y="216"/>
                  </a:cubicBezTo>
                  <a:cubicBezTo>
                    <a:pt x="8392" y="84"/>
                    <a:pt x="7582" y="0"/>
                    <a:pt x="6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70"/>
            <p:cNvSpPr/>
            <p:nvPr/>
          </p:nvSpPr>
          <p:spPr>
            <a:xfrm>
              <a:off x="6537766" y="4484827"/>
              <a:ext cx="308278" cy="292855"/>
            </a:xfrm>
            <a:custGeom>
              <a:rect b="b" l="l" r="r" t="t"/>
              <a:pathLst>
                <a:path extrusionOk="0" h="10062" w="10591">
                  <a:moveTo>
                    <a:pt x="7854" y="1"/>
                  </a:moveTo>
                  <a:cubicBezTo>
                    <a:pt x="7224" y="1"/>
                    <a:pt x="6585" y="216"/>
                    <a:pt x="5993" y="460"/>
                  </a:cubicBezTo>
                  <a:cubicBezTo>
                    <a:pt x="4652" y="1011"/>
                    <a:pt x="3361" y="1725"/>
                    <a:pt x="2306" y="2718"/>
                  </a:cubicBezTo>
                  <a:cubicBezTo>
                    <a:pt x="1248" y="3712"/>
                    <a:pt x="439" y="5006"/>
                    <a:pt x="189" y="6434"/>
                  </a:cubicBezTo>
                  <a:cubicBezTo>
                    <a:pt x="1" y="7511"/>
                    <a:pt x="193" y="8745"/>
                    <a:pt x="1022" y="9456"/>
                  </a:cubicBezTo>
                  <a:cubicBezTo>
                    <a:pt x="1515" y="9879"/>
                    <a:pt x="2174" y="10061"/>
                    <a:pt x="2829" y="10061"/>
                  </a:cubicBezTo>
                  <a:cubicBezTo>
                    <a:pt x="2962" y="10061"/>
                    <a:pt x="3095" y="10054"/>
                    <a:pt x="3227" y="10039"/>
                  </a:cubicBezTo>
                  <a:cubicBezTo>
                    <a:pt x="4004" y="9952"/>
                    <a:pt x="4738" y="9643"/>
                    <a:pt x="5440" y="9299"/>
                  </a:cubicBezTo>
                  <a:cubicBezTo>
                    <a:pt x="6767" y="8652"/>
                    <a:pt x="8052" y="7853"/>
                    <a:pt x="9015" y="6732"/>
                  </a:cubicBezTo>
                  <a:cubicBezTo>
                    <a:pt x="9978" y="5612"/>
                    <a:pt x="10591" y="4129"/>
                    <a:pt x="10422" y="2661"/>
                  </a:cubicBezTo>
                  <a:cubicBezTo>
                    <a:pt x="10292" y="1536"/>
                    <a:pt x="9602" y="396"/>
                    <a:pt x="8512" y="88"/>
                  </a:cubicBezTo>
                  <a:cubicBezTo>
                    <a:pt x="8295" y="27"/>
                    <a:pt x="8075" y="1"/>
                    <a:pt x="7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70"/>
            <p:cNvSpPr/>
            <p:nvPr/>
          </p:nvSpPr>
          <p:spPr>
            <a:xfrm>
              <a:off x="6647760" y="4769613"/>
              <a:ext cx="168067" cy="138714"/>
            </a:xfrm>
            <a:custGeom>
              <a:rect b="b" l="l" r="r" t="t"/>
              <a:pathLst>
                <a:path extrusionOk="0" h="4766" w="5774">
                  <a:moveTo>
                    <a:pt x="3788" y="0"/>
                  </a:moveTo>
                  <a:cubicBezTo>
                    <a:pt x="3456" y="0"/>
                    <a:pt x="3119" y="84"/>
                    <a:pt x="2798" y="183"/>
                  </a:cubicBezTo>
                  <a:cubicBezTo>
                    <a:pt x="2076" y="404"/>
                    <a:pt x="1356" y="711"/>
                    <a:pt x="829" y="1251"/>
                  </a:cubicBezTo>
                  <a:cubicBezTo>
                    <a:pt x="301" y="1790"/>
                    <a:pt x="0" y="2603"/>
                    <a:pt x="236" y="3319"/>
                  </a:cubicBezTo>
                  <a:cubicBezTo>
                    <a:pt x="465" y="4019"/>
                    <a:pt x="1152" y="4488"/>
                    <a:pt x="1866" y="4669"/>
                  </a:cubicBezTo>
                  <a:cubicBezTo>
                    <a:pt x="2120" y="4733"/>
                    <a:pt x="2382" y="4765"/>
                    <a:pt x="2645" y="4765"/>
                  </a:cubicBezTo>
                  <a:cubicBezTo>
                    <a:pt x="3420" y="4765"/>
                    <a:pt x="4194" y="4488"/>
                    <a:pt x="4748" y="3951"/>
                  </a:cubicBezTo>
                  <a:cubicBezTo>
                    <a:pt x="5491" y="3231"/>
                    <a:pt x="5773" y="2045"/>
                    <a:pt x="5355" y="1099"/>
                  </a:cubicBezTo>
                  <a:cubicBezTo>
                    <a:pt x="5143" y="619"/>
                    <a:pt x="4745" y="203"/>
                    <a:pt x="4242" y="61"/>
                  </a:cubicBezTo>
                  <a:cubicBezTo>
                    <a:pt x="4093" y="18"/>
                    <a:pt x="3941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70"/>
            <p:cNvSpPr/>
            <p:nvPr/>
          </p:nvSpPr>
          <p:spPr>
            <a:xfrm>
              <a:off x="6839573" y="4452609"/>
              <a:ext cx="217841" cy="74014"/>
            </a:xfrm>
            <a:custGeom>
              <a:rect b="b" l="l" r="r" t="t"/>
              <a:pathLst>
                <a:path extrusionOk="0" h="2543" w="7484">
                  <a:moveTo>
                    <a:pt x="4056" y="0"/>
                  </a:moveTo>
                  <a:cubicBezTo>
                    <a:pt x="3066" y="0"/>
                    <a:pt x="2051" y="160"/>
                    <a:pt x="1076" y="325"/>
                  </a:cubicBezTo>
                  <a:cubicBezTo>
                    <a:pt x="688" y="390"/>
                    <a:pt x="233" y="509"/>
                    <a:pt x="96" y="881"/>
                  </a:cubicBezTo>
                  <a:cubicBezTo>
                    <a:pt x="0" y="1147"/>
                    <a:pt x="123" y="1454"/>
                    <a:pt x="327" y="1650"/>
                  </a:cubicBezTo>
                  <a:cubicBezTo>
                    <a:pt x="531" y="1845"/>
                    <a:pt x="804" y="1951"/>
                    <a:pt x="1073" y="2041"/>
                  </a:cubicBezTo>
                  <a:cubicBezTo>
                    <a:pt x="2086" y="2374"/>
                    <a:pt x="3142" y="2542"/>
                    <a:pt x="4199" y="2542"/>
                  </a:cubicBezTo>
                  <a:cubicBezTo>
                    <a:pt x="4947" y="2542"/>
                    <a:pt x="5695" y="2458"/>
                    <a:pt x="6429" y="2290"/>
                  </a:cubicBezTo>
                  <a:cubicBezTo>
                    <a:pt x="6908" y="2180"/>
                    <a:pt x="7471" y="1917"/>
                    <a:pt x="7479" y="1426"/>
                  </a:cubicBezTo>
                  <a:cubicBezTo>
                    <a:pt x="7484" y="1040"/>
                    <a:pt x="7126" y="756"/>
                    <a:pt x="6786" y="581"/>
                  </a:cubicBezTo>
                  <a:cubicBezTo>
                    <a:pt x="5938" y="148"/>
                    <a:pt x="5009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70"/>
            <p:cNvSpPr/>
            <p:nvPr/>
          </p:nvSpPr>
          <p:spPr>
            <a:xfrm>
              <a:off x="6107861" y="4443267"/>
              <a:ext cx="119428" cy="675294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70"/>
            <p:cNvSpPr/>
            <p:nvPr/>
          </p:nvSpPr>
          <p:spPr>
            <a:xfrm>
              <a:off x="6326539" y="4123672"/>
              <a:ext cx="128073" cy="994896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70"/>
            <p:cNvSpPr/>
            <p:nvPr/>
          </p:nvSpPr>
          <p:spPr>
            <a:xfrm>
              <a:off x="5884147" y="4335930"/>
              <a:ext cx="171676" cy="782633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70"/>
            <p:cNvSpPr/>
            <p:nvPr/>
          </p:nvSpPr>
          <p:spPr>
            <a:xfrm>
              <a:off x="6110481" y="4548391"/>
              <a:ext cx="40139" cy="1871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70"/>
            <p:cNvSpPr/>
            <p:nvPr/>
          </p:nvSpPr>
          <p:spPr>
            <a:xfrm>
              <a:off x="6134261" y="4719321"/>
              <a:ext cx="49687" cy="81581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70"/>
            <p:cNvSpPr/>
            <p:nvPr/>
          </p:nvSpPr>
          <p:spPr>
            <a:xfrm>
              <a:off x="6180191" y="4868131"/>
              <a:ext cx="26080" cy="22149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70"/>
            <p:cNvSpPr/>
            <p:nvPr/>
          </p:nvSpPr>
          <p:spPr>
            <a:xfrm>
              <a:off x="6198557" y="5049248"/>
              <a:ext cx="22878" cy="69299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70"/>
            <p:cNvSpPr/>
            <p:nvPr/>
          </p:nvSpPr>
          <p:spPr>
            <a:xfrm>
              <a:off x="6202632" y="4955153"/>
              <a:ext cx="19851" cy="28145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70"/>
            <p:cNvSpPr/>
            <p:nvPr/>
          </p:nvSpPr>
          <p:spPr>
            <a:xfrm>
              <a:off x="6116826" y="4629476"/>
              <a:ext cx="40983" cy="29047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70"/>
            <p:cNvSpPr/>
            <p:nvPr/>
          </p:nvSpPr>
          <p:spPr>
            <a:xfrm>
              <a:off x="6108589" y="4443267"/>
              <a:ext cx="40547" cy="39234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70"/>
            <p:cNvSpPr/>
            <p:nvPr/>
          </p:nvSpPr>
          <p:spPr>
            <a:xfrm>
              <a:off x="6372440" y="4123614"/>
              <a:ext cx="69596" cy="51661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70"/>
            <p:cNvSpPr/>
            <p:nvPr/>
          </p:nvSpPr>
          <p:spPr>
            <a:xfrm>
              <a:off x="6377767" y="4237383"/>
              <a:ext cx="63513" cy="50788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70"/>
            <p:cNvSpPr/>
            <p:nvPr/>
          </p:nvSpPr>
          <p:spPr>
            <a:xfrm>
              <a:off x="6377447" y="4350133"/>
              <a:ext cx="49017" cy="38710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70"/>
            <p:cNvSpPr/>
            <p:nvPr/>
          </p:nvSpPr>
          <p:spPr>
            <a:xfrm>
              <a:off x="6361991" y="4456567"/>
              <a:ext cx="57429" cy="29571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70"/>
            <p:cNvSpPr/>
            <p:nvPr/>
          </p:nvSpPr>
          <p:spPr>
            <a:xfrm>
              <a:off x="6357450" y="4545190"/>
              <a:ext cx="70033" cy="36061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70"/>
            <p:cNvSpPr/>
            <p:nvPr/>
          </p:nvSpPr>
          <p:spPr>
            <a:xfrm>
              <a:off x="6376428" y="4640943"/>
              <a:ext cx="63629" cy="47470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70"/>
            <p:cNvSpPr/>
            <p:nvPr/>
          </p:nvSpPr>
          <p:spPr>
            <a:xfrm>
              <a:off x="6408271" y="4741993"/>
              <a:ext cx="40867" cy="25787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70"/>
            <p:cNvSpPr/>
            <p:nvPr/>
          </p:nvSpPr>
          <p:spPr>
            <a:xfrm>
              <a:off x="6336726" y="4970317"/>
              <a:ext cx="32600" cy="9052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70"/>
            <p:cNvSpPr/>
            <p:nvPr/>
          </p:nvSpPr>
          <p:spPr>
            <a:xfrm>
              <a:off x="6332884" y="5043368"/>
              <a:ext cx="33998" cy="75178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70"/>
            <p:cNvSpPr/>
            <p:nvPr/>
          </p:nvSpPr>
          <p:spPr>
            <a:xfrm>
              <a:off x="6353172" y="4883091"/>
              <a:ext cx="73234" cy="22382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70"/>
            <p:cNvSpPr/>
            <p:nvPr/>
          </p:nvSpPr>
          <p:spPr>
            <a:xfrm>
              <a:off x="5884147" y="4335930"/>
              <a:ext cx="70731" cy="107106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70"/>
            <p:cNvSpPr/>
            <p:nvPr/>
          </p:nvSpPr>
          <p:spPr>
            <a:xfrm>
              <a:off x="5933978" y="4493733"/>
              <a:ext cx="31116" cy="27155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70"/>
            <p:cNvSpPr/>
            <p:nvPr/>
          </p:nvSpPr>
          <p:spPr>
            <a:xfrm>
              <a:off x="5943438" y="4685676"/>
              <a:ext cx="31989" cy="57803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70"/>
            <p:cNvSpPr/>
            <p:nvPr/>
          </p:nvSpPr>
          <p:spPr>
            <a:xfrm>
              <a:off x="5944224" y="4808002"/>
              <a:ext cx="51578" cy="50031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70"/>
            <p:cNvSpPr/>
            <p:nvPr/>
          </p:nvSpPr>
          <p:spPr>
            <a:xfrm>
              <a:off x="5980345" y="4903115"/>
              <a:ext cx="45408" cy="46772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70"/>
            <p:cNvSpPr/>
            <p:nvPr/>
          </p:nvSpPr>
          <p:spPr>
            <a:xfrm>
              <a:off x="6020890" y="5003670"/>
              <a:ext cx="25760" cy="25933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70"/>
            <p:cNvSpPr/>
            <p:nvPr/>
          </p:nvSpPr>
          <p:spPr>
            <a:xfrm>
              <a:off x="5948910" y="4584917"/>
              <a:ext cx="19065" cy="3387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70"/>
            <p:cNvSpPr/>
            <p:nvPr/>
          </p:nvSpPr>
          <p:spPr>
            <a:xfrm>
              <a:off x="5825352" y="4691730"/>
              <a:ext cx="207478" cy="426825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70"/>
            <p:cNvSpPr/>
            <p:nvPr/>
          </p:nvSpPr>
          <p:spPr>
            <a:xfrm>
              <a:off x="5944893" y="4092036"/>
              <a:ext cx="212223" cy="1026533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70"/>
            <p:cNvSpPr/>
            <p:nvPr/>
          </p:nvSpPr>
          <p:spPr>
            <a:xfrm>
              <a:off x="6172536" y="4233745"/>
              <a:ext cx="125366" cy="884821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70"/>
            <p:cNvSpPr/>
            <p:nvPr/>
          </p:nvSpPr>
          <p:spPr>
            <a:xfrm>
              <a:off x="6402828" y="4473360"/>
              <a:ext cx="123969" cy="645229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70"/>
            <p:cNvSpPr/>
            <p:nvPr/>
          </p:nvSpPr>
          <p:spPr>
            <a:xfrm>
              <a:off x="5834346" y="4793624"/>
              <a:ext cx="82724" cy="38069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70"/>
            <p:cNvSpPr/>
            <p:nvPr/>
          </p:nvSpPr>
          <p:spPr>
            <a:xfrm>
              <a:off x="5845843" y="4691730"/>
              <a:ext cx="74079" cy="51399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70"/>
            <p:cNvSpPr/>
            <p:nvPr/>
          </p:nvSpPr>
          <p:spPr>
            <a:xfrm>
              <a:off x="5854633" y="4897119"/>
              <a:ext cx="75912" cy="57162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70"/>
            <p:cNvSpPr/>
            <p:nvPr/>
          </p:nvSpPr>
          <p:spPr>
            <a:xfrm>
              <a:off x="5902747" y="5002448"/>
              <a:ext cx="61417" cy="43192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70"/>
            <p:cNvSpPr/>
            <p:nvPr/>
          </p:nvSpPr>
          <p:spPr>
            <a:xfrm>
              <a:off x="5948619" y="5085133"/>
              <a:ext cx="84179" cy="33413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70"/>
            <p:cNvSpPr/>
            <p:nvPr/>
          </p:nvSpPr>
          <p:spPr>
            <a:xfrm>
              <a:off x="5944893" y="4092036"/>
              <a:ext cx="128568" cy="119942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70"/>
            <p:cNvSpPr/>
            <p:nvPr/>
          </p:nvSpPr>
          <p:spPr>
            <a:xfrm>
              <a:off x="5978133" y="4259036"/>
              <a:ext cx="95211" cy="45404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70"/>
            <p:cNvSpPr/>
            <p:nvPr/>
          </p:nvSpPr>
          <p:spPr>
            <a:xfrm>
              <a:off x="6003194" y="4361774"/>
              <a:ext cx="50938" cy="54194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70"/>
            <p:cNvSpPr/>
            <p:nvPr/>
          </p:nvSpPr>
          <p:spPr>
            <a:xfrm>
              <a:off x="6003281" y="4479414"/>
              <a:ext cx="39644" cy="75440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70"/>
            <p:cNvSpPr/>
            <p:nvPr/>
          </p:nvSpPr>
          <p:spPr>
            <a:xfrm>
              <a:off x="5992657" y="4615884"/>
              <a:ext cx="69276" cy="26194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70"/>
            <p:cNvSpPr/>
            <p:nvPr/>
          </p:nvSpPr>
          <p:spPr>
            <a:xfrm>
              <a:off x="5988990" y="4698599"/>
              <a:ext cx="102633" cy="34955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70"/>
            <p:cNvSpPr/>
            <p:nvPr/>
          </p:nvSpPr>
          <p:spPr>
            <a:xfrm>
              <a:off x="6067723" y="4909780"/>
              <a:ext cx="78561" cy="50614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70"/>
            <p:cNvSpPr/>
            <p:nvPr/>
          </p:nvSpPr>
          <p:spPr>
            <a:xfrm>
              <a:off x="6100148" y="5012780"/>
              <a:ext cx="46892" cy="105768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70"/>
            <p:cNvSpPr/>
            <p:nvPr/>
          </p:nvSpPr>
          <p:spPr>
            <a:xfrm>
              <a:off x="6003135" y="4779334"/>
              <a:ext cx="128044" cy="84928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70"/>
            <p:cNvSpPr/>
            <p:nvPr/>
          </p:nvSpPr>
          <p:spPr>
            <a:xfrm>
              <a:off x="6190815" y="4233745"/>
              <a:ext cx="104962" cy="63100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70"/>
            <p:cNvSpPr/>
            <p:nvPr/>
          </p:nvSpPr>
          <p:spPr>
            <a:xfrm>
              <a:off x="6176407" y="4353829"/>
              <a:ext cx="103041" cy="31142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70"/>
            <p:cNvSpPr/>
            <p:nvPr/>
          </p:nvSpPr>
          <p:spPr>
            <a:xfrm>
              <a:off x="6179871" y="4446031"/>
              <a:ext cx="69654" cy="70871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70"/>
            <p:cNvSpPr/>
            <p:nvPr/>
          </p:nvSpPr>
          <p:spPr>
            <a:xfrm>
              <a:off x="6193202" y="4582938"/>
              <a:ext cx="44738" cy="23866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70"/>
            <p:cNvSpPr/>
            <p:nvPr/>
          </p:nvSpPr>
          <p:spPr>
            <a:xfrm>
              <a:off x="6205019" y="4670891"/>
              <a:ext cx="43457" cy="512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70"/>
            <p:cNvSpPr/>
            <p:nvPr/>
          </p:nvSpPr>
          <p:spPr>
            <a:xfrm>
              <a:off x="6215206" y="4741760"/>
              <a:ext cx="57604" cy="30618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70"/>
            <p:cNvSpPr/>
            <p:nvPr/>
          </p:nvSpPr>
          <p:spPr>
            <a:xfrm>
              <a:off x="6231419" y="4829219"/>
              <a:ext cx="62756" cy="39088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70"/>
            <p:cNvSpPr/>
            <p:nvPr/>
          </p:nvSpPr>
          <p:spPr>
            <a:xfrm>
              <a:off x="6239161" y="5037780"/>
              <a:ext cx="50443" cy="80766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70"/>
            <p:cNvSpPr/>
            <p:nvPr/>
          </p:nvSpPr>
          <p:spPr>
            <a:xfrm>
              <a:off x="6246234" y="4930822"/>
              <a:ext cx="48056" cy="41824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70"/>
            <p:cNvSpPr/>
            <p:nvPr/>
          </p:nvSpPr>
          <p:spPr>
            <a:xfrm>
              <a:off x="6474197" y="4473331"/>
              <a:ext cx="44826" cy="4560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70"/>
            <p:cNvSpPr/>
            <p:nvPr/>
          </p:nvSpPr>
          <p:spPr>
            <a:xfrm>
              <a:off x="6480601" y="4582123"/>
              <a:ext cx="44302" cy="37167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70"/>
            <p:cNvSpPr/>
            <p:nvPr/>
          </p:nvSpPr>
          <p:spPr>
            <a:xfrm>
              <a:off x="6485781" y="4686258"/>
              <a:ext cx="35802" cy="1871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70"/>
            <p:cNvSpPr/>
            <p:nvPr/>
          </p:nvSpPr>
          <p:spPr>
            <a:xfrm>
              <a:off x="6469947" y="4833264"/>
              <a:ext cx="45815" cy="53204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70"/>
            <p:cNvSpPr/>
            <p:nvPr/>
          </p:nvSpPr>
          <p:spPr>
            <a:xfrm>
              <a:off x="6437523" y="4945898"/>
              <a:ext cx="69450" cy="47761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70"/>
            <p:cNvSpPr/>
            <p:nvPr/>
          </p:nvSpPr>
          <p:spPr>
            <a:xfrm>
              <a:off x="6402769" y="5050936"/>
              <a:ext cx="59874" cy="67611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70"/>
            <p:cNvSpPr/>
            <p:nvPr/>
          </p:nvSpPr>
          <p:spPr>
            <a:xfrm>
              <a:off x="7521628" y="3115062"/>
              <a:ext cx="58099" cy="55882"/>
            </a:xfrm>
            <a:custGeom>
              <a:rect b="b" l="l" r="r" t="t"/>
              <a:pathLst>
                <a:path extrusionOk="0" h="1920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9"/>
                    <a:pt x="234" y="1698"/>
                    <a:pt x="593" y="1847"/>
                  </a:cubicBezTo>
                  <a:cubicBezTo>
                    <a:pt x="712" y="1896"/>
                    <a:pt x="836" y="1920"/>
                    <a:pt x="959" y="1920"/>
                  </a:cubicBezTo>
                  <a:cubicBezTo>
                    <a:pt x="1209" y="1920"/>
                    <a:pt x="1455" y="1822"/>
                    <a:pt x="1640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70"/>
            <p:cNvSpPr/>
            <p:nvPr/>
          </p:nvSpPr>
          <p:spPr>
            <a:xfrm>
              <a:off x="7360989" y="2891570"/>
              <a:ext cx="127083" cy="122241"/>
            </a:xfrm>
            <a:custGeom>
              <a:rect b="b" l="l" r="r" t="t"/>
              <a:pathLst>
                <a:path extrusionOk="0" h="4200" w="4366">
                  <a:moveTo>
                    <a:pt x="2101" y="1"/>
                  </a:moveTo>
                  <a:cubicBezTo>
                    <a:pt x="942" y="1"/>
                    <a:pt x="0" y="941"/>
                    <a:pt x="0" y="2100"/>
                  </a:cubicBezTo>
                  <a:cubicBezTo>
                    <a:pt x="0" y="2948"/>
                    <a:pt x="513" y="3715"/>
                    <a:pt x="1298" y="4040"/>
                  </a:cubicBezTo>
                  <a:cubicBezTo>
                    <a:pt x="1557" y="4147"/>
                    <a:pt x="1830" y="4200"/>
                    <a:pt x="2100" y="4200"/>
                  </a:cubicBezTo>
                  <a:cubicBezTo>
                    <a:pt x="2647" y="4200"/>
                    <a:pt x="3184" y="3986"/>
                    <a:pt x="3586" y="3585"/>
                  </a:cubicBezTo>
                  <a:cubicBezTo>
                    <a:pt x="4185" y="2984"/>
                    <a:pt x="4366" y="2082"/>
                    <a:pt x="4041" y="1297"/>
                  </a:cubicBezTo>
                  <a:cubicBezTo>
                    <a:pt x="3716" y="512"/>
                    <a:pt x="2950" y="1"/>
                    <a:pt x="21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70"/>
            <p:cNvSpPr/>
            <p:nvPr/>
          </p:nvSpPr>
          <p:spPr>
            <a:xfrm>
              <a:off x="7584469" y="2947450"/>
              <a:ext cx="69014" cy="66389"/>
            </a:xfrm>
            <a:custGeom>
              <a:rect b="b" l="l" r="r" t="t"/>
              <a:pathLst>
                <a:path extrusionOk="0" h="2281" w="2371">
                  <a:moveTo>
                    <a:pt x="1142" y="1"/>
                  </a:moveTo>
                  <a:cubicBezTo>
                    <a:pt x="512" y="1"/>
                    <a:pt x="2" y="511"/>
                    <a:pt x="1" y="1140"/>
                  </a:cubicBezTo>
                  <a:cubicBezTo>
                    <a:pt x="1" y="1601"/>
                    <a:pt x="279" y="2018"/>
                    <a:pt x="705" y="2194"/>
                  </a:cubicBezTo>
                  <a:cubicBezTo>
                    <a:pt x="846" y="2253"/>
                    <a:pt x="994" y="2281"/>
                    <a:pt x="1141" y="2281"/>
                  </a:cubicBezTo>
                  <a:cubicBezTo>
                    <a:pt x="1438" y="2281"/>
                    <a:pt x="1729" y="2165"/>
                    <a:pt x="1947" y="1946"/>
                  </a:cubicBezTo>
                  <a:cubicBezTo>
                    <a:pt x="2273" y="1621"/>
                    <a:pt x="2371" y="1131"/>
                    <a:pt x="2194" y="705"/>
                  </a:cubicBezTo>
                  <a:cubicBezTo>
                    <a:pt x="2018" y="279"/>
                    <a:pt x="1603" y="1"/>
                    <a:pt x="11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70"/>
            <p:cNvSpPr/>
            <p:nvPr/>
          </p:nvSpPr>
          <p:spPr>
            <a:xfrm>
              <a:off x="7539092" y="2825212"/>
              <a:ext cx="43603" cy="41940"/>
            </a:xfrm>
            <a:custGeom>
              <a:rect b="b" l="l" r="r" t="t"/>
              <a:pathLst>
                <a:path extrusionOk="0" h="1441" w="1498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cubicBezTo>
                    <a:pt x="1" y="1012"/>
                    <a:pt x="176" y="1275"/>
                    <a:pt x="445" y="1386"/>
                  </a:cubicBezTo>
                  <a:cubicBezTo>
                    <a:pt x="534" y="1423"/>
                    <a:pt x="628" y="1441"/>
                    <a:pt x="720" y="1441"/>
                  </a:cubicBezTo>
                  <a:cubicBezTo>
                    <a:pt x="908" y="1441"/>
                    <a:pt x="1092" y="1368"/>
                    <a:pt x="1230" y="1230"/>
                  </a:cubicBezTo>
                  <a:cubicBezTo>
                    <a:pt x="1436" y="1024"/>
                    <a:pt x="1498" y="714"/>
                    <a:pt x="1386" y="445"/>
                  </a:cubicBezTo>
                  <a:cubicBezTo>
                    <a:pt x="1275" y="176"/>
                    <a:pt x="1012" y="1"/>
                    <a:pt x="7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70"/>
            <p:cNvSpPr/>
            <p:nvPr/>
          </p:nvSpPr>
          <p:spPr>
            <a:xfrm>
              <a:off x="7507657" y="2573809"/>
              <a:ext cx="76262" cy="73374"/>
            </a:xfrm>
            <a:custGeom>
              <a:rect b="b" l="l" r="r" t="t"/>
              <a:pathLst>
                <a:path extrusionOk="0" h="2521" w="2620">
                  <a:moveTo>
                    <a:pt x="1260" y="1"/>
                  </a:moveTo>
                  <a:cubicBezTo>
                    <a:pt x="565" y="1"/>
                    <a:pt x="0" y="564"/>
                    <a:pt x="0" y="1261"/>
                  </a:cubicBezTo>
                  <a:cubicBezTo>
                    <a:pt x="0" y="1770"/>
                    <a:pt x="308" y="2230"/>
                    <a:pt x="779" y="2425"/>
                  </a:cubicBezTo>
                  <a:cubicBezTo>
                    <a:pt x="935" y="2489"/>
                    <a:pt x="1098" y="2521"/>
                    <a:pt x="1260" y="2521"/>
                  </a:cubicBezTo>
                  <a:cubicBezTo>
                    <a:pt x="1588" y="2521"/>
                    <a:pt x="1911" y="2392"/>
                    <a:pt x="2152" y="2151"/>
                  </a:cubicBezTo>
                  <a:cubicBezTo>
                    <a:pt x="2511" y="1792"/>
                    <a:pt x="2620" y="1250"/>
                    <a:pt x="2425" y="778"/>
                  </a:cubicBezTo>
                  <a:cubicBezTo>
                    <a:pt x="2230" y="307"/>
                    <a:pt x="1770" y="1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70"/>
            <p:cNvSpPr/>
            <p:nvPr/>
          </p:nvSpPr>
          <p:spPr>
            <a:xfrm>
              <a:off x="7745167" y="2720465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5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3"/>
                    <a:pt x="1845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70"/>
            <p:cNvSpPr/>
            <p:nvPr/>
          </p:nvSpPr>
          <p:spPr>
            <a:xfrm>
              <a:off x="7300563" y="2471915"/>
              <a:ext cx="68839" cy="66389"/>
            </a:xfrm>
            <a:custGeom>
              <a:rect b="b" l="l" r="r" t="t"/>
              <a:pathLst>
                <a:path extrusionOk="0" h="2281" w="2365">
                  <a:moveTo>
                    <a:pt x="1181" y="0"/>
                  </a:moveTo>
                  <a:cubicBezTo>
                    <a:pt x="1155" y="0"/>
                    <a:pt x="1128" y="1"/>
                    <a:pt x="1101" y="3"/>
                  </a:cubicBezTo>
                  <a:cubicBezTo>
                    <a:pt x="474" y="48"/>
                    <a:pt x="1" y="593"/>
                    <a:pt x="45" y="1221"/>
                  </a:cubicBezTo>
                  <a:cubicBezTo>
                    <a:pt x="88" y="1822"/>
                    <a:pt x="588" y="2280"/>
                    <a:pt x="1181" y="2280"/>
                  </a:cubicBezTo>
                  <a:cubicBezTo>
                    <a:pt x="1208" y="2280"/>
                    <a:pt x="1236" y="2279"/>
                    <a:pt x="1264" y="2277"/>
                  </a:cubicBezTo>
                  <a:cubicBezTo>
                    <a:pt x="1891" y="2232"/>
                    <a:pt x="2364" y="1687"/>
                    <a:pt x="2320" y="1060"/>
                  </a:cubicBezTo>
                  <a:cubicBezTo>
                    <a:pt x="2277" y="459"/>
                    <a:pt x="1775" y="0"/>
                    <a:pt x="11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70"/>
            <p:cNvSpPr/>
            <p:nvPr/>
          </p:nvSpPr>
          <p:spPr>
            <a:xfrm>
              <a:off x="7451772" y="2423689"/>
              <a:ext cx="24538" cy="20985"/>
            </a:xfrm>
            <a:custGeom>
              <a:rect b="b" l="l" r="r" t="t"/>
              <a:pathLst>
                <a:path extrusionOk="0" h="721" w="843">
                  <a:moveTo>
                    <a:pt x="359" y="0"/>
                  </a:moveTo>
                  <a:cubicBezTo>
                    <a:pt x="160" y="0"/>
                    <a:pt x="1" y="162"/>
                    <a:pt x="1" y="360"/>
                  </a:cubicBezTo>
                  <a:cubicBezTo>
                    <a:pt x="1" y="576"/>
                    <a:pt x="178" y="720"/>
                    <a:pt x="363" y="720"/>
                  </a:cubicBezTo>
                  <a:cubicBezTo>
                    <a:pt x="452" y="720"/>
                    <a:pt x="542" y="687"/>
                    <a:pt x="615" y="614"/>
                  </a:cubicBezTo>
                  <a:cubicBezTo>
                    <a:pt x="843" y="388"/>
                    <a:pt x="682" y="0"/>
                    <a:pt x="361" y="0"/>
                  </a:cubicBezTo>
                  <a:cubicBezTo>
                    <a:pt x="361" y="0"/>
                    <a:pt x="360" y="0"/>
                    <a:pt x="35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70"/>
            <p:cNvSpPr/>
            <p:nvPr/>
          </p:nvSpPr>
          <p:spPr>
            <a:xfrm>
              <a:off x="7622919" y="2483032"/>
              <a:ext cx="58099" cy="55852"/>
            </a:xfrm>
            <a:custGeom>
              <a:rect b="b" l="l" r="r" t="t"/>
              <a:pathLst>
                <a:path extrusionOk="0" h="1919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7"/>
                    <a:pt x="234" y="1697"/>
                    <a:pt x="593" y="1846"/>
                  </a:cubicBezTo>
                  <a:cubicBezTo>
                    <a:pt x="712" y="1895"/>
                    <a:pt x="836" y="1919"/>
                    <a:pt x="960" y="1919"/>
                  </a:cubicBezTo>
                  <a:cubicBezTo>
                    <a:pt x="1209" y="1919"/>
                    <a:pt x="1455" y="1821"/>
                    <a:pt x="1638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70"/>
            <p:cNvSpPr/>
            <p:nvPr/>
          </p:nvSpPr>
          <p:spPr>
            <a:xfrm>
              <a:off x="7392453" y="2776346"/>
              <a:ext cx="43545" cy="41940"/>
            </a:xfrm>
            <a:custGeom>
              <a:rect b="b" l="l" r="r" t="t"/>
              <a:pathLst>
                <a:path extrusionOk="0" h="1441" w="1496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011"/>
                    <a:pt x="175" y="1274"/>
                    <a:pt x="444" y="1386"/>
                  </a:cubicBezTo>
                  <a:cubicBezTo>
                    <a:pt x="533" y="1422"/>
                    <a:pt x="627" y="1440"/>
                    <a:pt x="720" y="1440"/>
                  </a:cubicBezTo>
                  <a:cubicBezTo>
                    <a:pt x="907" y="1440"/>
                    <a:pt x="1091" y="1367"/>
                    <a:pt x="1229" y="1229"/>
                  </a:cubicBezTo>
                  <a:cubicBezTo>
                    <a:pt x="1435" y="1023"/>
                    <a:pt x="1495" y="714"/>
                    <a:pt x="1384" y="444"/>
                  </a:cubicBezTo>
                  <a:cubicBezTo>
                    <a:pt x="1274" y="175"/>
                    <a:pt x="1011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70"/>
            <p:cNvSpPr/>
            <p:nvPr/>
          </p:nvSpPr>
          <p:spPr>
            <a:xfrm>
              <a:off x="7671789" y="3188346"/>
              <a:ext cx="17494" cy="17521"/>
            </a:xfrm>
            <a:custGeom>
              <a:rect b="b" l="l" r="r" t="t"/>
              <a:pathLst>
                <a:path extrusionOk="0" h="602" w="601">
                  <a:moveTo>
                    <a:pt x="301" y="1"/>
                  </a:moveTo>
                  <a:cubicBezTo>
                    <a:pt x="136" y="1"/>
                    <a:pt x="1" y="136"/>
                    <a:pt x="1" y="301"/>
                  </a:cubicBezTo>
                  <a:cubicBezTo>
                    <a:pt x="1" y="467"/>
                    <a:pt x="136" y="602"/>
                    <a:pt x="301" y="602"/>
                  </a:cubicBezTo>
                  <a:cubicBezTo>
                    <a:pt x="467" y="602"/>
                    <a:pt x="600" y="467"/>
                    <a:pt x="600" y="301"/>
                  </a:cubicBezTo>
                  <a:cubicBezTo>
                    <a:pt x="600" y="136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70"/>
            <p:cNvSpPr/>
            <p:nvPr/>
          </p:nvSpPr>
          <p:spPr>
            <a:xfrm>
              <a:off x="7497208" y="3240763"/>
              <a:ext cx="32659" cy="27970"/>
            </a:xfrm>
            <a:custGeom>
              <a:rect b="b" l="l" r="r" t="t"/>
              <a:pathLst>
                <a:path extrusionOk="0" h="961" w="1122">
                  <a:moveTo>
                    <a:pt x="480" y="0"/>
                  </a:moveTo>
                  <a:cubicBezTo>
                    <a:pt x="215" y="0"/>
                    <a:pt x="0" y="216"/>
                    <a:pt x="0" y="480"/>
                  </a:cubicBezTo>
                  <a:cubicBezTo>
                    <a:pt x="0" y="769"/>
                    <a:pt x="237" y="961"/>
                    <a:pt x="484" y="961"/>
                  </a:cubicBezTo>
                  <a:cubicBezTo>
                    <a:pt x="601" y="961"/>
                    <a:pt x="722" y="917"/>
                    <a:pt x="819" y="819"/>
                  </a:cubicBezTo>
                  <a:cubicBezTo>
                    <a:pt x="1121" y="517"/>
                    <a:pt x="907" y="0"/>
                    <a:pt x="48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70"/>
            <p:cNvSpPr/>
            <p:nvPr/>
          </p:nvSpPr>
          <p:spPr>
            <a:xfrm>
              <a:off x="7891835" y="3129032"/>
              <a:ext cx="41915" cy="41911"/>
            </a:xfrm>
            <a:custGeom>
              <a:rect b="b" l="l" r="r" t="t"/>
              <a:pathLst>
                <a:path extrusionOk="0" h="1440" w="1440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118"/>
                    <a:pt x="322" y="1440"/>
                    <a:pt x="720" y="1440"/>
                  </a:cubicBezTo>
                  <a:cubicBezTo>
                    <a:pt x="1116" y="1440"/>
                    <a:pt x="1440" y="1118"/>
                    <a:pt x="1440" y="720"/>
                  </a:cubicBezTo>
                  <a:cubicBezTo>
                    <a:pt x="1440" y="322"/>
                    <a:pt x="1116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70"/>
            <p:cNvSpPr/>
            <p:nvPr/>
          </p:nvSpPr>
          <p:spPr>
            <a:xfrm>
              <a:off x="7863893" y="3258197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6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2"/>
                    <a:pt x="1846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70"/>
            <p:cNvSpPr/>
            <p:nvPr/>
          </p:nvSpPr>
          <p:spPr>
            <a:xfrm>
              <a:off x="7013543" y="3978529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5" y="1337"/>
                    <a:pt x="466" y="1454"/>
                  </a:cubicBezTo>
                  <a:cubicBezTo>
                    <a:pt x="560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0" y="1290"/>
                  </a:cubicBezTo>
                  <a:cubicBezTo>
                    <a:pt x="1507" y="1073"/>
                    <a:pt x="1572" y="748"/>
                    <a:pt x="1454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70"/>
            <p:cNvSpPr/>
            <p:nvPr/>
          </p:nvSpPr>
          <p:spPr>
            <a:xfrm>
              <a:off x="6887016" y="3802506"/>
              <a:ext cx="100101" cy="96308"/>
            </a:xfrm>
            <a:custGeom>
              <a:rect b="b" l="l" r="r" t="t"/>
              <a:pathLst>
                <a:path extrusionOk="0" h="3309" w="3439">
                  <a:moveTo>
                    <a:pt x="1655" y="0"/>
                  </a:moveTo>
                  <a:cubicBezTo>
                    <a:pt x="742" y="0"/>
                    <a:pt x="1" y="742"/>
                    <a:pt x="1" y="1655"/>
                  </a:cubicBezTo>
                  <a:cubicBezTo>
                    <a:pt x="1" y="2324"/>
                    <a:pt x="405" y="2926"/>
                    <a:pt x="1022" y="3182"/>
                  </a:cubicBezTo>
                  <a:cubicBezTo>
                    <a:pt x="1227" y="3267"/>
                    <a:pt x="1442" y="3308"/>
                    <a:pt x="1655" y="3308"/>
                  </a:cubicBezTo>
                  <a:cubicBezTo>
                    <a:pt x="2085" y="3308"/>
                    <a:pt x="2507" y="3140"/>
                    <a:pt x="2824" y="2824"/>
                  </a:cubicBezTo>
                  <a:cubicBezTo>
                    <a:pt x="3296" y="2350"/>
                    <a:pt x="3439" y="1640"/>
                    <a:pt x="3182" y="1022"/>
                  </a:cubicBezTo>
                  <a:cubicBezTo>
                    <a:pt x="2926" y="404"/>
                    <a:pt x="2324" y="0"/>
                    <a:pt x="16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70"/>
            <p:cNvSpPr/>
            <p:nvPr/>
          </p:nvSpPr>
          <p:spPr>
            <a:xfrm>
              <a:off x="7063053" y="3846512"/>
              <a:ext cx="54344" cy="52273"/>
            </a:xfrm>
            <a:custGeom>
              <a:rect b="b" l="l" r="r" t="t"/>
              <a:pathLst>
                <a:path extrusionOk="0" h="1796" w="1867">
                  <a:moveTo>
                    <a:pt x="897" y="1"/>
                  </a:moveTo>
                  <a:cubicBezTo>
                    <a:pt x="402" y="1"/>
                    <a:pt x="1" y="403"/>
                    <a:pt x="1" y="899"/>
                  </a:cubicBezTo>
                  <a:cubicBezTo>
                    <a:pt x="1" y="1261"/>
                    <a:pt x="219" y="1589"/>
                    <a:pt x="555" y="1727"/>
                  </a:cubicBezTo>
                  <a:cubicBezTo>
                    <a:pt x="666" y="1773"/>
                    <a:pt x="783" y="1796"/>
                    <a:pt x="899" y="1796"/>
                  </a:cubicBezTo>
                  <a:cubicBezTo>
                    <a:pt x="1132" y="1796"/>
                    <a:pt x="1362" y="1705"/>
                    <a:pt x="1533" y="1533"/>
                  </a:cubicBezTo>
                  <a:cubicBezTo>
                    <a:pt x="1789" y="1276"/>
                    <a:pt x="1866" y="889"/>
                    <a:pt x="1727" y="555"/>
                  </a:cubicBezTo>
                  <a:cubicBezTo>
                    <a:pt x="1588" y="219"/>
                    <a:pt x="1261" y="1"/>
                    <a:pt x="89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70"/>
            <p:cNvSpPr/>
            <p:nvPr/>
          </p:nvSpPr>
          <p:spPr>
            <a:xfrm>
              <a:off x="7027281" y="3750293"/>
              <a:ext cx="33066" cy="33005"/>
            </a:xfrm>
            <a:custGeom>
              <a:rect b="b" l="l" r="r" t="t"/>
              <a:pathLst>
                <a:path extrusionOk="0" h="1134" w="1136">
                  <a:moveTo>
                    <a:pt x="567" y="0"/>
                  </a:moveTo>
                  <a:cubicBezTo>
                    <a:pt x="254" y="0"/>
                    <a:pt x="1" y="254"/>
                    <a:pt x="1" y="567"/>
                  </a:cubicBezTo>
                  <a:cubicBezTo>
                    <a:pt x="1" y="880"/>
                    <a:pt x="254" y="1133"/>
                    <a:pt x="567" y="1133"/>
                  </a:cubicBezTo>
                  <a:cubicBezTo>
                    <a:pt x="881" y="1133"/>
                    <a:pt x="1135" y="880"/>
                    <a:pt x="1135" y="567"/>
                  </a:cubicBezTo>
                  <a:cubicBezTo>
                    <a:pt x="1135" y="254"/>
                    <a:pt x="881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70"/>
            <p:cNvSpPr/>
            <p:nvPr/>
          </p:nvSpPr>
          <p:spPr>
            <a:xfrm>
              <a:off x="7002541" y="3552267"/>
              <a:ext cx="60049" cy="57773"/>
            </a:xfrm>
            <a:custGeom>
              <a:rect b="b" l="l" r="r" t="t"/>
              <a:pathLst>
                <a:path extrusionOk="0" h="1985" w="2063">
                  <a:moveTo>
                    <a:pt x="993" y="1"/>
                  </a:moveTo>
                  <a:cubicBezTo>
                    <a:pt x="445" y="1"/>
                    <a:pt x="1" y="445"/>
                    <a:pt x="1" y="993"/>
                  </a:cubicBezTo>
                  <a:cubicBezTo>
                    <a:pt x="1" y="1394"/>
                    <a:pt x="242" y="1756"/>
                    <a:pt x="612" y="1909"/>
                  </a:cubicBezTo>
                  <a:cubicBezTo>
                    <a:pt x="735" y="1960"/>
                    <a:pt x="864" y="1985"/>
                    <a:pt x="991" y="1985"/>
                  </a:cubicBezTo>
                  <a:cubicBezTo>
                    <a:pt x="1250" y="1985"/>
                    <a:pt x="1504" y="1884"/>
                    <a:pt x="1694" y="1694"/>
                  </a:cubicBezTo>
                  <a:cubicBezTo>
                    <a:pt x="1978" y="1411"/>
                    <a:pt x="2063" y="984"/>
                    <a:pt x="1909" y="614"/>
                  </a:cubicBezTo>
                  <a:cubicBezTo>
                    <a:pt x="1756" y="242"/>
                    <a:pt x="1394" y="1"/>
                    <a:pt x="99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70"/>
            <p:cNvSpPr/>
            <p:nvPr/>
          </p:nvSpPr>
          <p:spPr>
            <a:xfrm>
              <a:off x="7189551" y="3667782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4" y="1337"/>
                    <a:pt x="468" y="1454"/>
                  </a:cubicBezTo>
                  <a:cubicBezTo>
                    <a:pt x="561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1" y="1290"/>
                  </a:cubicBezTo>
                  <a:cubicBezTo>
                    <a:pt x="1506" y="1074"/>
                    <a:pt x="1571" y="748"/>
                    <a:pt x="1455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70"/>
            <p:cNvSpPr/>
            <p:nvPr/>
          </p:nvSpPr>
          <p:spPr>
            <a:xfrm>
              <a:off x="6840300" y="3472521"/>
              <a:ext cx="54315" cy="52273"/>
            </a:xfrm>
            <a:custGeom>
              <a:rect b="b" l="l" r="r" t="t"/>
              <a:pathLst>
                <a:path extrusionOk="0" h="1796" w="1866">
                  <a:moveTo>
                    <a:pt x="898" y="0"/>
                  </a:moveTo>
                  <a:cubicBezTo>
                    <a:pt x="401" y="0"/>
                    <a:pt x="0" y="403"/>
                    <a:pt x="0" y="898"/>
                  </a:cubicBezTo>
                  <a:cubicBezTo>
                    <a:pt x="0" y="1262"/>
                    <a:pt x="218" y="1589"/>
                    <a:pt x="554" y="1728"/>
                  </a:cubicBezTo>
                  <a:cubicBezTo>
                    <a:pt x="665" y="1774"/>
                    <a:pt x="781" y="1796"/>
                    <a:pt x="897" y="1796"/>
                  </a:cubicBezTo>
                  <a:cubicBezTo>
                    <a:pt x="1131" y="1796"/>
                    <a:pt x="1361" y="1705"/>
                    <a:pt x="1533" y="1533"/>
                  </a:cubicBezTo>
                  <a:cubicBezTo>
                    <a:pt x="1788" y="1276"/>
                    <a:pt x="1866" y="891"/>
                    <a:pt x="1726" y="555"/>
                  </a:cubicBezTo>
                  <a:cubicBezTo>
                    <a:pt x="1588" y="219"/>
                    <a:pt x="1260" y="0"/>
                    <a:pt x="89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70"/>
            <p:cNvSpPr/>
            <p:nvPr/>
          </p:nvSpPr>
          <p:spPr>
            <a:xfrm>
              <a:off x="6958531" y="3434045"/>
              <a:ext cx="19298" cy="16532"/>
            </a:xfrm>
            <a:custGeom>
              <a:rect b="b" l="l" r="r" t="t"/>
              <a:pathLst>
                <a:path extrusionOk="0" h="568" w="663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54"/>
                    <a:pt x="140" y="568"/>
                    <a:pt x="286" y="568"/>
                  </a:cubicBezTo>
                  <a:cubicBezTo>
                    <a:pt x="356" y="568"/>
                    <a:pt x="427" y="542"/>
                    <a:pt x="485" y="483"/>
                  </a:cubicBezTo>
                  <a:cubicBezTo>
                    <a:pt x="663" y="305"/>
                    <a:pt x="537" y="0"/>
                    <a:pt x="28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70"/>
            <p:cNvSpPr/>
            <p:nvPr/>
          </p:nvSpPr>
          <p:spPr>
            <a:xfrm>
              <a:off x="7093295" y="3480758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40" y="1"/>
                    <a:pt x="1" y="340"/>
                    <a:pt x="1" y="758"/>
                  </a:cubicBezTo>
                  <a:cubicBezTo>
                    <a:pt x="1" y="1063"/>
                    <a:pt x="185" y="1338"/>
                    <a:pt x="468" y="1456"/>
                  </a:cubicBezTo>
                  <a:cubicBezTo>
                    <a:pt x="561" y="1494"/>
                    <a:pt x="659" y="1513"/>
                    <a:pt x="755" y="1513"/>
                  </a:cubicBezTo>
                  <a:cubicBezTo>
                    <a:pt x="952" y="1513"/>
                    <a:pt x="1146" y="1436"/>
                    <a:pt x="1292" y="1292"/>
                  </a:cubicBezTo>
                  <a:cubicBezTo>
                    <a:pt x="1507" y="1075"/>
                    <a:pt x="1572" y="750"/>
                    <a:pt x="1454" y="468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70"/>
            <p:cNvSpPr/>
            <p:nvPr/>
          </p:nvSpPr>
          <p:spPr>
            <a:xfrm>
              <a:off x="6911786" y="3711759"/>
              <a:ext cx="33037" cy="33063"/>
            </a:xfrm>
            <a:custGeom>
              <a:rect b="b" l="l" r="r" t="t"/>
              <a:pathLst>
                <a:path extrusionOk="0" h="1136" w="1135">
                  <a:moveTo>
                    <a:pt x="568" y="1"/>
                  </a:moveTo>
                  <a:cubicBezTo>
                    <a:pt x="255" y="1"/>
                    <a:pt x="1" y="255"/>
                    <a:pt x="1" y="567"/>
                  </a:cubicBezTo>
                  <a:cubicBezTo>
                    <a:pt x="1" y="881"/>
                    <a:pt x="255" y="1135"/>
                    <a:pt x="568" y="1135"/>
                  </a:cubicBezTo>
                  <a:cubicBezTo>
                    <a:pt x="880" y="1135"/>
                    <a:pt x="1134" y="881"/>
                    <a:pt x="1134" y="567"/>
                  </a:cubicBezTo>
                  <a:cubicBezTo>
                    <a:pt x="1134" y="255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70"/>
            <p:cNvSpPr/>
            <p:nvPr/>
          </p:nvSpPr>
          <p:spPr>
            <a:xfrm>
              <a:off x="7131774" y="4036243"/>
              <a:ext cx="13826" cy="13825"/>
            </a:xfrm>
            <a:custGeom>
              <a:rect b="b" l="l" r="r" t="t"/>
              <a:pathLst>
                <a:path extrusionOk="0" h="475" w="475">
                  <a:moveTo>
                    <a:pt x="237" y="1"/>
                  </a:moveTo>
                  <a:cubicBezTo>
                    <a:pt x="107" y="1"/>
                    <a:pt x="1" y="107"/>
                    <a:pt x="1" y="238"/>
                  </a:cubicBezTo>
                  <a:cubicBezTo>
                    <a:pt x="1" y="368"/>
                    <a:pt x="107" y="474"/>
                    <a:pt x="237" y="474"/>
                  </a:cubicBezTo>
                  <a:cubicBezTo>
                    <a:pt x="367" y="474"/>
                    <a:pt x="474" y="368"/>
                    <a:pt x="474" y="238"/>
                  </a:cubicBezTo>
                  <a:cubicBezTo>
                    <a:pt x="474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70"/>
            <p:cNvSpPr/>
            <p:nvPr/>
          </p:nvSpPr>
          <p:spPr>
            <a:xfrm>
              <a:off x="6994303" y="4077513"/>
              <a:ext cx="25702" cy="22062"/>
            </a:xfrm>
            <a:custGeom>
              <a:rect b="b" l="l" r="r" t="t"/>
              <a:pathLst>
                <a:path extrusionOk="0" h="758" w="883">
                  <a:moveTo>
                    <a:pt x="378" y="1"/>
                  </a:moveTo>
                  <a:cubicBezTo>
                    <a:pt x="169" y="1"/>
                    <a:pt x="0" y="169"/>
                    <a:pt x="0" y="378"/>
                  </a:cubicBezTo>
                  <a:cubicBezTo>
                    <a:pt x="0" y="607"/>
                    <a:pt x="187" y="757"/>
                    <a:pt x="381" y="757"/>
                  </a:cubicBezTo>
                  <a:cubicBezTo>
                    <a:pt x="473" y="757"/>
                    <a:pt x="568" y="723"/>
                    <a:pt x="644" y="646"/>
                  </a:cubicBezTo>
                  <a:cubicBezTo>
                    <a:pt x="883" y="408"/>
                    <a:pt x="714" y="1"/>
                    <a:pt x="37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70"/>
            <p:cNvSpPr/>
            <p:nvPr/>
          </p:nvSpPr>
          <p:spPr>
            <a:xfrm>
              <a:off x="7305075" y="3989530"/>
              <a:ext cx="34318" cy="33005"/>
            </a:xfrm>
            <a:custGeom>
              <a:rect b="b" l="l" r="r" t="t"/>
              <a:pathLst>
                <a:path extrusionOk="0" h="1134" w="1179">
                  <a:moveTo>
                    <a:pt x="567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796"/>
                    <a:pt x="138" y="1003"/>
                    <a:pt x="350" y="1090"/>
                  </a:cubicBezTo>
                  <a:cubicBezTo>
                    <a:pt x="421" y="1120"/>
                    <a:pt x="495" y="1134"/>
                    <a:pt x="568" y="1134"/>
                  </a:cubicBezTo>
                  <a:cubicBezTo>
                    <a:pt x="716" y="1134"/>
                    <a:pt x="860" y="1076"/>
                    <a:pt x="968" y="968"/>
                  </a:cubicBezTo>
                  <a:cubicBezTo>
                    <a:pt x="1130" y="805"/>
                    <a:pt x="1178" y="562"/>
                    <a:pt x="1092" y="350"/>
                  </a:cubicBezTo>
                  <a:cubicBezTo>
                    <a:pt x="1003" y="138"/>
                    <a:pt x="798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70"/>
            <p:cNvSpPr/>
            <p:nvPr/>
          </p:nvSpPr>
          <p:spPr>
            <a:xfrm>
              <a:off x="7283070" y="4091250"/>
              <a:ext cx="44011" cy="44065"/>
            </a:xfrm>
            <a:custGeom>
              <a:rect b="b" l="l" r="r" t="t"/>
              <a:pathLst>
                <a:path extrusionOk="0" h="1514" w="1512">
                  <a:moveTo>
                    <a:pt x="756" y="1"/>
                  </a:moveTo>
                  <a:cubicBezTo>
                    <a:pt x="338" y="1"/>
                    <a:pt x="1" y="340"/>
                    <a:pt x="1" y="756"/>
                  </a:cubicBezTo>
                  <a:cubicBezTo>
                    <a:pt x="1" y="1174"/>
                    <a:pt x="338" y="1513"/>
                    <a:pt x="756" y="1513"/>
                  </a:cubicBezTo>
                  <a:cubicBezTo>
                    <a:pt x="1173" y="1513"/>
                    <a:pt x="1512" y="1174"/>
                    <a:pt x="1512" y="756"/>
                  </a:cubicBezTo>
                  <a:cubicBezTo>
                    <a:pt x="1512" y="340"/>
                    <a:pt x="1173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70"/>
            <p:cNvSpPr/>
            <p:nvPr/>
          </p:nvSpPr>
          <p:spPr>
            <a:xfrm>
              <a:off x="628026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70"/>
            <p:cNvSpPr/>
            <p:nvPr/>
          </p:nvSpPr>
          <p:spPr>
            <a:xfrm>
              <a:off x="654024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70"/>
            <p:cNvSpPr/>
            <p:nvPr/>
          </p:nvSpPr>
          <p:spPr>
            <a:xfrm>
              <a:off x="640373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70"/>
            <p:cNvSpPr/>
            <p:nvPr/>
          </p:nvSpPr>
          <p:spPr>
            <a:xfrm>
              <a:off x="641697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70"/>
            <p:cNvSpPr/>
            <p:nvPr/>
          </p:nvSpPr>
          <p:spPr>
            <a:xfrm>
              <a:off x="609467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1" name="Google Shape;7911;p70"/>
          <p:cNvGrpSpPr/>
          <p:nvPr/>
        </p:nvGrpSpPr>
        <p:grpSpPr>
          <a:xfrm>
            <a:off x="8038363" y="4172300"/>
            <a:ext cx="390525" cy="436200"/>
            <a:chOff x="629375" y="1101400"/>
            <a:chExt cx="390525" cy="436200"/>
          </a:xfrm>
        </p:grpSpPr>
        <p:sp>
          <p:nvSpPr>
            <p:cNvPr id="7912" name="Google Shape;7912;p70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70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70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70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70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7" name="Google Shape;7917;p70"/>
          <p:cNvGrpSpPr/>
          <p:nvPr/>
        </p:nvGrpSpPr>
        <p:grpSpPr>
          <a:xfrm flipH="1" rot="1555016">
            <a:off x="1627815" y="678458"/>
            <a:ext cx="2452945" cy="3414969"/>
            <a:chOff x="5221500" y="1826425"/>
            <a:chExt cx="2117525" cy="2948000"/>
          </a:xfrm>
        </p:grpSpPr>
        <p:sp>
          <p:nvSpPr>
            <p:cNvPr id="7918" name="Google Shape;7918;p70"/>
            <p:cNvSpPr/>
            <p:nvPr/>
          </p:nvSpPr>
          <p:spPr>
            <a:xfrm>
              <a:off x="6914225" y="3837500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1"/>
                  </a:moveTo>
                  <a:cubicBezTo>
                    <a:pt x="673" y="1"/>
                    <a:pt x="309" y="244"/>
                    <a:pt x="155" y="616"/>
                  </a:cubicBezTo>
                  <a:cubicBezTo>
                    <a:pt x="1" y="989"/>
                    <a:pt x="86" y="1418"/>
                    <a:pt x="370" y="1702"/>
                  </a:cubicBezTo>
                  <a:cubicBezTo>
                    <a:pt x="562" y="1893"/>
                    <a:pt x="817" y="1994"/>
                    <a:pt x="1076" y="1994"/>
                  </a:cubicBezTo>
                  <a:cubicBezTo>
                    <a:pt x="1204" y="1994"/>
                    <a:pt x="1333" y="1970"/>
                    <a:pt x="1456" y="1919"/>
                  </a:cubicBezTo>
                  <a:cubicBezTo>
                    <a:pt x="1829" y="1764"/>
                    <a:pt x="2071" y="1401"/>
                    <a:pt x="2071" y="998"/>
                  </a:cubicBezTo>
                  <a:cubicBezTo>
                    <a:pt x="2071" y="448"/>
                    <a:pt x="1626" y="1"/>
                    <a:pt x="107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70"/>
            <p:cNvSpPr/>
            <p:nvPr/>
          </p:nvSpPr>
          <p:spPr>
            <a:xfrm>
              <a:off x="6994925" y="3638225"/>
              <a:ext cx="119675" cy="109000"/>
            </a:xfrm>
            <a:custGeom>
              <a:rect b="b" l="l" r="r" t="t"/>
              <a:pathLst>
                <a:path extrusionOk="0" h="4360" w="4787">
                  <a:moveTo>
                    <a:pt x="2394" y="0"/>
                  </a:moveTo>
                  <a:cubicBezTo>
                    <a:pt x="1836" y="0"/>
                    <a:pt x="1278" y="213"/>
                    <a:pt x="853" y="639"/>
                  </a:cubicBezTo>
                  <a:cubicBezTo>
                    <a:pt x="1" y="1490"/>
                    <a:pt x="1" y="2870"/>
                    <a:pt x="853" y="3721"/>
                  </a:cubicBezTo>
                  <a:cubicBezTo>
                    <a:pt x="1278" y="4147"/>
                    <a:pt x="1836" y="4360"/>
                    <a:pt x="2394" y="4360"/>
                  </a:cubicBezTo>
                  <a:cubicBezTo>
                    <a:pt x="2952" y="4360"/>
                    <a:pt x="3510" y="4147"/>
                    <a:pt x="3936" y="3721"/>
                  </a:cubicBezTo>
                  <a:cubicBezTo>
                    <a:pt x="4786" y="2870"/>
                    <a:pt x="4786" y="1490"/>
                    <a:pt x="3936" y="639"/>
                  </a:cubicBezTo>
                  <a:cubicBezTo>
                    <a:pt x="3510" y="213"/>
                    <a:pt x="2952" y="0"/>
                    <a:pt x="239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70"/>
            <p:cNvSpPr/>
            <p:nvPr/>
          </p:nvSpPr>
          <p:spPr>
            <a:xfrm>
              <a:off x="6848450" y="3688050"/>
              <a:ext cx="61525" cy="59200"/>
            </a:xfrm>
            <a:custGeom>
              <a:rect b="b" l="l" r="r" t="t"/>
              <a:pathLst>
                <a:path extrusionOk="0" h="2368" w="2461">
                  <a:moveTo>
                    <a:pt x="1277" y="1"/>
                  </a:moveTo>
                  <a:cubicBezTo>
                    <a:pt x="798" y="1"/>
                    <a:pt x="367" y="288"/>
                    <a:pt x="184" y="731"/>
                  </a:cubicBezTo>
                  <a:cubicBezTo>
                    <a:pt x="1" y="1174"/>
                    <a:pt x="102" y="1682"/>
                    <a:pt x="441" y="2021"/>
                  </a:cubicBezTo>
                  <a:cubicBezTo>
                    <a:pt x="667" y="2247"/>
                    <a:pt x="970" y="2367"/>
                    <a:pt x="1278" y="2367"/>
                  </a:cubicBezTo>
                  <a:cubicBezTo>
                    <a:pt x="1430" y="2367"/>
                    <a:pt x="1584" y="2338"/>
                    <a:pt x="1729" y="2277"/>
                  </a:cubicBezTo>
                  <a:cubicBezTo>
                    <a:pt x="2172" y="2094"/>
                    <a:pt x="2461" y="1662"/>
                    <a:pt x="2461" y="1184"/>
                  </a:cubicBezTo>
                  <a:cubicBezTo>
                    <a:pt x="2461" y="531"/>
                    <a:pt x="1931" y="1"/>
                    <a:pt x="127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70"/>
            <p:cNvSpPr/>
            <p:nvPr/>
          </p:nvSpPr>
          <p:spPr>
            <a:xfrm>
              <a:off x="6911600" y="3579025"/>
              <a:ext cx="38850" cy="37425"/>
            </a:xfrm>
            <a:custGeom>
              <a:rect b="b" l="l" r="r" t="t"/>
              <a:pathLst>
                <a:path extrusionOk="0" h="1497" w="1554">
                  <a:moveTo>
                    <a:pt x="807" y="1"/>
                  </a:moveTo>
                  <a:cubicBezTo>
                    <a:pt x="504" y="1"/>
                    <a:pt x="231" y="184"/>
                    <a:pt x="117" y="464"/>
                  </a:cubicBezTo>
                  <a:cubicBezTo>
                    <a:pt x="1" y="743"/>
                    <a:pt x="65" y="1064"/>
                    <a:pt x="278" y="1277"/>
                  </a:cubicBezTo>
                  <a:cubicBezTo>
                    <a:pt x="421" y="1420"/>
                    <a:pt x="612" y="1496"/>
                    <a:pt x="806" y="1496"/>
                  </a:cubicBezTo>
                  <a:cubicBezTo>
                    <a:pt x="903" y="1496"/>
                    <a:pt x="1000" y="1478"/>
                    <a:pt x="1092" y="1439"/>
                  </a:cubicBezTo>
                  <a:cubicBezTo>
                    <a:pt x="1372" y="1323"/>
                    <a:pt x="1553" y="1051"/>
                    <a:pt x="1553" y="749"/>
                  </a:cubicBezTo>
                  <a:cubicBezTo>
                    <a:pt x="1553" y="335"/>
                    <a:pt x="1219" y="1"/>
                    <a:pt x="80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70"/>
            <p:cNvSpPr/>
            <p:nvPr/>
          </p:nvSpPr>
          <p:spPr>
            <a:xfrm>
              <a:off x="6910500" y="3354850"/>
              <a:ext cx="68000" cy="65400"/>
            </a:xfrm>
            <a:custGeom>
              <a:rect b="b" l="l" r="r" t="t"/>
              <a:pathLst>
                <a:path extrusionOk="0" h="2616" w="2720">
                  <a:moveTo>
                    <a:pt x="1411" y="0"/>
                  </a:moveTo>
                  <a:cubicBezTo>
                    <a:pt x="883" y="0"/>
                    <a:pt x="405" y="318"/>
                    <a:pt x="202" y="806"/>
                  </a:cubicBezTo>
                  <a:cubicBezTo>
                    <a:pt x="0" y="1295"/>
                    <a:pt x="112" y="1858"/>
                    <a:pt x="486" y="2232"/>
                  </a:cubicBezTo>
                  <a:cubicBezTo>
                    <a:pt x="736" y="2483"/>
                    <a:pt x="1071" y="2616"/>
                    <a:pt x="1412" y="2616"/>
                  </a:cubicBezTo>
                  <a:cubicBezTo>
                    <a:pt x="1581" y="2616"/>
                    <a:pt x="1750" y="2583"/>
                    <a:pt x="1912" y="2517"/>
                  </a:cubicBezTo>
                  <a:cubicBezTo>
                    <a:pt x="2401" y="2313"/>
                    <a:pt x="2718" y="1837"/>
                    <a:pt x="2720" y="1307"/>
                  </a:cubicBezTo>
                  <a:cubicBezTo>
                    <a:pt x="2720" y="585"/>
                    <a:pt x="2133" y="0"/>
                    <a:pt x="14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70"/>
            <p:cNvSpPr/>
            <p:nvPr/>
          </p:nvSpPr>
          <p:spPr>
            <a:xfrm>
              <a:off x="6714925" y="3485625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5" y="1416"/>
                    <a:pt x="370" y="1701"/>
                  </a:cubicBezTo>
                  <a:cubicBezTo>
                    <a:pt x="561" y="1893"/>
                    <a:pt x="816" y="1994"/>
                    <a:pt x="1075" y="1994"/>
                  </a:cubicBezTo>
                  <a:cubicBezTo>
                    <a:pt x="1203" y="1994"/>
                    <a:pt x="1333" y="1969"/>
                    <a:pt x="1456" y="1918"/>
                  </a:cubicBezTo>
                  <a:cubicBezTo>
                    <a:pt x="1828" y="1764"/>
                    <a:pt x="2071" y="1401"/>
                    <a:pt x="2071" y="998"/>
                  </a:cubicBezTo>
                  <a:cubicBezTo>
                    <a:pt x="2071" y="446"/>
                    <a:pt x="1625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70"/>
            <p:cNvSpPr/>
            <p:nvPr/>
          </p:nvSpPr>
          <p:spPr>
            <a:xfrm>
              <a:off x="7101475" y="3264625"/>
              <a:ext cx="62750" cy="59200"/>
            </a:xfrm>
            <a:custGeom>
              <a:rect b="b" l="l" r="r" t="t"/>
              <a:pathLst>
                <a:path extrusionOk="0" h="2368" w="2510">
                  <a:moveTo>
                    <a:pt x="1251" y="1"/>
                  </a:moveTo>
                  <a:cubicBezTo>
                    <a:pt x="663" y="1"/>
                    <a:pt x="155" y="440"/>
                    <a:pt x="80" y="1039"/>
                  </a:cubicBezTo>
                  <a:cubicBezTo>
                    <a:pt x="1" y="1688"/>
                    <a:pt x="462" y="2279"/>
                    <a:pt x="1111" y="2359"/>
                  </a:cubicBezTo>
                  <a:cubicBezTo>
                    <a:pt x="1160" y="2365"/>
                    <a:pt x="1208" y="2367"/>
                    <a:pt x="1256" y="2367"/>
                  </a:cubicBezTo>
                  <a:cubicBezTo>
                    <a:pt x="1846" y="2367"/>
                    <a:pt x="2355" y="1928"/>
                    <a:pt x="2430" y="1328"/>
                  </a:cubicBezTo>
                  <a:cubicBezTo>
                    <a:pt x="2509" y="680"/>
                    <a:pt x="2048" y="89"/>
                    <a:pt x="1399" y="10"/>
                  </a:cubicBezTo>
                  <a:cubicBezTo>
                    <a:pt x="1350" y="4"/>
                    <a:pt x="1300" y="1"/>
                    <a:pt x="12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70"/>
            <p:cNvSpPr/>
            <p:nvPr/>
          </p:nvSpPr>
          <p:spPr>
            <a:xfrm>
              <a:off x="7006475" y="3220925"/>
              <a:ext cx="21850" cy="18725"/>
            </a:xfrm>
            <a:custGeom>
              <a:rect b="b" l="l" r="r" t="t"/>
              <a:pathLst>
                <a:path extrusionOk="0" h="749" w="874">
                  <a:moveTo>
                    <a:pt x="499" y="1"/>
                  </a:moveTo>
                  <a:cubicBezTo>
                    <a:pt x="166" y="1"/>
                    <a:pt x="0" y="402"/>
                    <a:pt x="235" y="639"/>
                  </a:cubicBezTo>
                  <a:cubicBezTo>
                    <a:pt x="311" y="715"/>
                    <a:pt x="405" y="749"/>
                    <a:pt x="497" y="749"/>
                  </a:cubicBezTo>
                  <a:cubicBezTo>
                    <a:pt x="689" y="749"/>
                    <a:pt x="873" y="600"/>
                    <a:pt x="873" y="375"/>
                  </a:cubicBezTo>
                  <a:cubicBezTo>
                    <a:pt x="873" y="167"/>
                    <a:pt x="705" y="1"/>
                    <a:pt x="49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70"/>
            <p:cNvSpPr/>
            <p:nvPr/>
          </p:nvSpPr>
          <p:spPr>
            <a:xfrm>
              <a:off x="6823925" y="32738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0"/>
                  </a:moveTo>
                  <a:cubicBezTo>
                    <a:pt x="672" y="0"/>
                    <a:pt x="309" y="243"/>
                    <a:pt x="154" y="614"/>
                  </a:cubicBezTo>
                  <a:cubicBezTo>
                    <a:pt x="0" y="987"/>
                    <a:pt x="86" y="1416"/>
                    <a:pt x="370" y="1701"/>
                  </a:cubicBezTo>
                  <a:cubicBezTo>
                    <a:pt x="561" y="1891"/>
                    <a:pt x="816" y="1993"/>
                    <a:pt x="1075" y="1993"/>
                  </a:cubicBezTo>
                  <a:cubicBezTo>
                    <a:pt x="1204" y="1993"/>
                    <a:pt x="1333" y="1968"/>
                    <a:pt x="1457" y="1917"/>
                  </a:cubicBezTo>
                  <a:cubicBezTo>
                    <a:pt x="1828" y="1763"/>
                    <a:pt x="2071" y="1399"/>
                    <a:pt x="2071" y="996"/>
                  </a:cubicBezTo>
                  <a:cubicBezTo>
                    <a:pt x="2071" y="446"/>
                    <a:pt x="1625" y="0"/>
                    <a:pt x="107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70"/>
            <p:cNvSpPr/>
            <p:nvPr/>
          </p:nvSpPr>
          <p:spPr>
            <a:xfrm>
              <a:off x="7042375" y="3535450"/>
              <a:ext cx="38900" cy="37400"/>
            </a:xfrm>
            <a:custGeom>
              <a:rect b="b" l="l" r="r" t="t"/>
              <a:pathLst>
                <a:path extrusionOk="0" h="1496" w="1556">
                  <a:moveTo>
                    <a:pt x="807" y="0"/>
                  </a:moveTo>
                  <a:cubicBezTo>
                    <a:pt x="505" y="0"/>
                    <a:pt x="233" y="182"/>
                    <a:pt x="117" y="461"/>
                  </a:cubicBezTo>
                  <a:cubicBezTo>
                    <a:pt x="1" y="741"/>
                    <a:pt x="65" y="1063"/>
                    <a:pt x="279" y="1277"/>
                  </a:cubicBezTo>
                  <a:cubicBezTo>
                    <a:pt x="422" y="1420"/>
                    <a:pt x="612" y="1496"/>
                    <a:pt x="807" y="1496"/>
                  </a:cubicBezTo>
                  <a:cubicBezTo>
                    <a:pt x="903" y="1496"/>
                    <a:pt x="1000" y="1477"/>
                    <a:pt x="1093" y="1438"/>
                  </a:cubicBezTo>
                  <a:cubicBezTo>
                    <a:pt x="1372" y="1322"/>
                    <a:pt x="1555" y="1051"/>
                    <a:pt x="1555" y="748"/>
                  </a:cubicBezTo>
                  <a:cubicBezTo>
                    <a:pt x="1555" y="334"/>
                    <a:pt x="1221" y="0"/>
                    <a:pt x="80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70"/>
            <p:cNvSpPr/>
            <p:nvPr/>
          </p:nvSpPr>
          <p:spPr>
            <a:xfrm>
              <a:off x="6816500" y="3902925"/>
              <a:ext cx="15600" cy="15600"/>
            </a:xfrm>
            <a:custGeom>
              <a:rect b="b" l="l" r="r" t="t"/>
              <a:pathLst>
                <a:path extrusionOk="0" h="624" w="624">
                  <a:moveTo>
                    <a:pt x="312" y="1"/>
                  </a:moveTo>
                  <a:cubicBezTo>
                    <a:pt x="141" y="1"/>
                    <a:pt x="1" y="140"/>
                    <a:pt x="1" y="312"/>
                  </a:cubicBezTo>
                  <a:cubicBezTo>
                    <a:pt x="1" y="484"/>
                    <a:pt x="141" y="624"/>
                    <a:pt x="312" y="624"/>
                  </a:cubicBezTo>
                  <a:cubicBezTo>
                    <a:pt x="485" y="624"/>
                    <a:pt x="624" y="484"/>
                    <a:pt x="624" y="312"/>
                  </a:cubicBezTo>
                  <a:cubicBezTo>
                    <a:pt x="624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70"/>
            <p:cNvSpPr/>
            <p:nvPr/>
          </p:nvSpPr>
          <p:spPr>
            <a:xfrm>
              <a:off x="6958700" y="3949625"/>
              <a:ext cx="29150" cy="24950"/>
            </a:xfrm>
            <a:custGeom>
              <a:rect b="b" l="l" r="r" t="t"/>
              <a:pathLst>
                <a:path extrusionOk="0" h="998" w="1166">
                  <a:moveTo>
                    <a:pt x="668" y="0"/>
                  </a:moveTo>
                  <a:cubicBezTo>
                    <a:pt x="224" y="0"/>
                    <a:pt x="1" y="538"/>
                    <a:pt x="315" y="851"/>
                  </a:cubicBezTo>
                  <a:cubicBezTo>
                    <a:pt x="410" y="947"/>
                    <a:pt x="537" y="998"/>
                    <a:pt x="667" y="998"/>
                  </a:cubicBezTo>
                  <a:cubicBezTo>
                    <a:pt x="731" y="998"/>
                    <a:pt x="796" y="985"/>
                    <a:pt x="857" y="959"/>
                  </a:cubicBezTo>
                  <a:cubicBezTo>
                    <a:pt x="1044" y="883"/>
                    <a:pt x="1166" y="701"/>
                    <a:pt x="1166" y="500"/>
                  </a:cubicBezTo>
                  <a:cubicBezTo>
                    <a:pt x="1166" y="223"/>
                    <a:pt x="943" y="0"/>
                    <a:pt x="6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70"/>
            <p:cNvSpPr/>
            <p:nvPr/>
          </p:nvSpPr>
          <p:spPr>
            <a:xfrm>
              <a:off x="6598550" y="3850000"/>
              <a:ext cx="37375" cy="37375"/>
            </a:xfrm>
            <a:custGeom>
              <a:rect b="b" l="l" r="r" t="t"/>
              <a:pathLst>
                <a:path extrusionOk="0" h="1495" w="1495">
                  <a:moveTo>
                    <a:pt x="747" y="0"/>
                  </a:moveTo>
                  <a:cubicBezTo>
                    <a:pt x="334" y="0"/>
                    <a:pt x="0" y="335"/>
                    <a:pt x="0" y="747"/>
                  </a:cubicBezTo>
                  <a:cubicBezTo>
                    <a:pt x="0" y="1159"/>
                    <a:pt x="334" y="1495"/>
                    <a:pt x="747" y="1495"/>
                  </a:cubicBezTo>
                  <a:cubicBezTo>
                    <a:pt x="1161" y="1495"/>
                    <a:pt x="1495" y="1159"/>
                    <a:pt x="1495" y="747"/>
                  </a:cubicBezTo>
                  <a:cubicBezTo>
                    <a:pt x="1495" y="335"/>
                    <a:pt x="1161" y="0"/>
                    <a:pt x="74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70"/>
            <p:cNvSpPr/>
            <p:nvPr/>
          </p:nvSpPr>
          <p:spPr>
            <a:xfrm>
              <a:off x="6609025" y="3965200"/>
              <a:ext cx="51825" cy="49875"/>
            </a:xfrm>
            <a:custGeom>
              <a:rect b="b" l="l" r="r" t="t"/>
              <a:pathLst>
                <a:path extrusionOk="0" h="1995" w="2073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6" y="1417"/>
                    <a:pt x="370" y="1701"/>
                  </a:cubicBezTo>
                  <a:cubicBezTo>
                    <a:pt x="562" y="1893"/>
                    <a:pt x="817" y="1994"/>
                    <a:pt x="1077" y="1994"/>
                  </a:cubicBezTo>
                  <a:cubicBezTo>
                    <a:pt x="1205" y="1994"/>
                    <a:pt x="1334" y="1969"/>
                    <a:pt x="1458" y="1918"/>
                  </a:cubicBezTo>
                  <a:cubicBezTo>
                    <a:pt x="1829" y="1764"/>
                    <a:pt x="2073" y="1401"/>
                    <a:pt x="2073" y="998"/>
                  </a:cubicBezTo>
                  <a:cubicBezTo>
                    <a:pt x="2073" y="446"/>
                    <a:pt x="1626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70"/>
            <p:cNvSpPr/>
            <p:nvPr/>
          </p:nvSpPr>
          <p:spPr>
            <a:xfrm>
              <a:off x="6362025" y="2299000"/>
              <a:ext cx="17850" cy="17350"/>
            </a:xfrm>
            <a:custGeom>
              <a:rect b="b" l="l" r="r" t="t"/>
              <a:pathLst>
                <a:path extrusionOk="0" h="694" w="714">
                  <a:moveTo>
                    <a:pt x="11" y="0"/>
                  </a:moveTo>
                  <a:lnTo>
                    <a:pt x="0" y="683"/>
                  </a:lnTo>
                  <a:lnTo>
                    <a:pt x="702" y="694"/>
                  </a:lnTo>
                  <a:lnTo>
                    <a:pt x="713" y="1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70"/>
            <p:cNvSpPr/>
            <p:nvPr/>
          </p:nvSpPr>
          <p:spPr>
            <a:xfrm>
              <a:off x="6355725" y="2291400"/>
              <a:ext cx="31650" cy="12775"/>
            </a:xfrm>
            <a:custGeom>
              <a:rect b="b" l="l" r="r" t="t"/>
              <a:pathLst>
                <a:path extrusionOk="0" h="511" w="1266">
                  <a:moveTo>
                    <a:pt x="263" y="0"/>
                  </a:moveTo>
                  <a:cubicBezTo>
                    <a:pt x="122" y="0"/>
                    <a:pt x="6" y="114"/>
                    <a:pt x="5" y="257"/>
                  </a:cubicBezTo>
                  <a:lnTo>
                    <a:pt x="0" y="492"/>
                  </a:lnTo>
                  <a:lnTo>
                    <a:pt x="1260" y="510"/>
                  </a:lnTo>
                  <a:lnTo>
                    <a:pt x="1264" y="275"/>
                  </a:lnTo>
                  <a:cubicBezTo>
                    <a:pt x="1266" y="132"/>
                    <a:pt x="1151" y="13"/>
                    <a:pt x="1008" y="11"/>
                  </a:cubicBezTo>
                  <a:lnTo>
                    <a:pt x="269" y="0"/>
                  </a:lnTo>
                  <a:cubicBezTo>
                    <a:pt x="267" y="0"/>
                    <a:pt x="265" y="0"/>
                    <a:pt x="26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70"/>
            <p:cNvSpPr/>
            <p:nvPr/>
          </p:nvSpPr>
          <p:spPr>
            <a:xfrm>
              <a:off x="6282625" y="2342500"/>
              <a:ext cx="168925" cy="567700"/>
            </a:xfrm>
            <a:custGeom>
              <a:rect b="b" l="l" r="r" t="t"/>
              <a:pathLst>
                <a:path extrusionOk="0" h="22708" w="6757">
                  <a:moveTo>
                    <a:pt x="3181" y="1"/>
                  </a:moveTo>
                  <a:cubicBezTo>
                    <a:pt x="3121" y="873"/>
                    <a:pt x="2758" y="1713"/>
                    <a:pt x="2188" y="2374"/>
                  </a:cubicBezTo>
                  <a:cubicBezTo>
                    <a:pt x="1060" y="2682"/>
                    <a:pt x="272" y="3699"/>
                    <a:pt x="253" y="4869"/>
                  </a:cubicBezTo>
                  <a:lnTo>
                    <a:pt x="21" y="20019"/>
                  </a:lnTo>
                  <a:cubicBezTo>
                    <a:pt x="0" y="21471"/>
                    <a:pt x="1159" y="22665"/>
                    <a:pt x="2610" y="22688"/>
                  </a:cubicBezTo>
                  <a:lnTo>
                    <a:pt x="3839" y="22707"/>
                  </a:lnTo>
                  <a:cubicBezTo>
                    <a:pt x="3853" y="22707"/>
                    <a:pt x="3867" y="22707"/>
                    <a:pt x="3881" y="22707"/>
                  </a:cubicBezTo>
                  <a:cubicBezTo>
                    <a:pt x="5314" y="22707"/>
                    <a:pt x="6485" y="21557"/>
                    <a:pt x="6506" y="20119"/>
                  </a:cubicBezTo>
                  <a:lnTo>
                    <a:pt x="6738" y="4968"/>
                  </a:lnTo>
                  <a:cubicBezTo>
                    <a:pt x="6757" y="3799"/>
                    <a:pt x="5999" y="2759"/>
                    <a:pt x="4882" y="2415"/>
                  </a:cubicBezTo>
                  <a:cubicBezTo>
                    <a:pt x="4332" y="1737"/>
                    <a:pt x="3996" y="885"/>
                    <a:pt x="3962" y="13"/>
                  </a:cubicBezTo>
                  <a:lnTo>
                    <a:pt x="318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70"/>
            <p:cNvSpPr/>
            <p:nvPr/>
          </p:nvSpPr>
          <p:spPr>
            <a:xfrm>
              <a:off x="6371175" y="2342750"/>
              <a:ext cx="69050" cy="567425"/>
            </a:xfrm>
            <a:custGeom>
              <a:rect b="b" l="l" r="r" t="t"/>
              <a:pathLst>
                <a:path extrusionOk="0" h="22697" w="2762">
                  <a:moveTo>
                    <a:pt x="233" y="0"/>
                  </a:moveTo>
                  <a:lnTo>
                    <a:pt x="233" y="0"/>
                  </a:lnTo>
                  <a:cubicBezTo>
                    <a:pt x="243" y="872"/>
                    <a:pt x="411" y="1721"/>
                    <a:pt x="689" y="2396"/>
                  </a:cubicBezTo>
                  <a:cubicBezTo>
                    <a:pt x="1250" y="2721"/>
                    <a:pt x="1648" y="3737"/>
                    <a:pt x="1630" y="4934"/>
                  </a:cubicBezTo>
                  <a:lnTo>
                    <a:pt x="1398" y="20086"/>
                  </a:lnTo>
                  <a:cubicBezTo>
                    <a:pt x="1375" y="21531"/>
                    <a:pt x="756" y="22694"/>
                    <a:pt x="11" y="22694"/>
                  </a:cubicBezTo>
                  <a:cubicBezTo>
                    <a:pt x="7" y="22694"/>
                    <a:pt x="4" y="22694"/>
                    <a:pt x="1" y="22694"/>
                  </a:cubicBezTo>
                  <a:lnTo>
                    <a:pt x="1" y="22694"/>
                  </a:lnTo>
                  <a:lnTo>
                    <a:pt x="213" y="22697"/>
                  </a:lnTo>
                  <a:cubicBezTo>
                    <a:pt x="223" y="22697"/>
                    <a:pt x="232" y="22697"/>
                    <a:pt x="242" y="22697"/>
                  </a:cubicBezTo>
                  <a:cubicBezTo>
                    <a:pt x="1476" y="22697"/>
                    <a:pt x="2491" y="21543"/>
                    <a:pt x="2512" y="20102"/>
                  </a:cubicBezTo>
                  <a:lnTo>
                    <a:pt x="2744" y="4951"/>
                  </a:lnTo>
                  <a:cubicBezTo>
                    <a:pt x="2761" y="3753"/>
                    <a:pt x="2086" y="2735"/>
                    <a:pt x="1152" y="2402"/>
                  </a:cubicBezTo>
                  <a:cubicBezTo>
                    <a:pt x="682" y="1726"/>
                    <a:pt x="393" y="875"/>
                    <a:pt x="365" y="2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70"/>
            <p:cNvSpPr/>
            <p:nvPr/>
          </p:nvSpPr>
          <p:spPr>
            <a:xfrm>
              <a:off x="6293950" y="2342550"/>
              <a:ext cx="72925" cy="567275"/>
            </a:xfrm>
            <a:custGeom>
              <a:rect b="b" l="l" r="r" t="t"/>
              <a:pathLst>
                <a:path extrusionOk="0" h="22691" w="2917">
                  <a:moveTo>
                    <a:pt x="2784" y="1"/>
                  </a:moveTo>
                  <a:cubicBezTo>
                    <a:pt x="2731" y="871"/>
                    <a:pt x="2416" y="1714"/>
                    <a:pt x="1924" y="2375"/>
                  </a:cubicBezTo>
                  <a:cubicBezTo>
                    <a:pt x="978" y="2679"/>
                    <a:pt x="274" y="3676"/>
                    <a:pt x="256" y="4873"/>
                  </a:cubicBezTo>
                  <a:lnTo>
                    <a:pt x="22" y="20025"/>
                  </a:lnTo>
                  <a:cubicBezTo>
                    <a:pt x="1" y="21477"/>
                    <a:pt x="995" y="22668"/>
                    <a:pt x="2242" y="22688"/>
                  </a:cubicBezTo>
                  <a:lnTo>
                    <a:pt x="2454" y="22691"/>
                  </a:lnTo>
                  <a:cubicBezTo>
                    <a:pt x="1706" y="22680"/>
                    <a:pt x="1117" y="21494"/>
                    <a:pt x="1138" y="20042"/>
                  </a:cubicBezTo>
                  <a:lnTo>
                    <a:pt x="1370" y="4890"/>
                  </a:lnTo>
                  <a:cubicBezTo>
                    <a:pt x="1390" y="3693"/>
                    <a:pt x="1818" y="2691"/>
                    <a:pt x="2387" y="2383"/>
                  </a:cubicBezTo>
                  <a:cubicBezTo>
                    <a:pt x="2686" y="1717"/>
                    <a:pt x="2880" y="874"/>
                    <a:pt x="2917" y="2"/>
                  </a:cubicBezTo>
                  <a:lnTo>
                    <a:pt x="2784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70"/>
            <p:cNvSpPr/>
            <p:nvPr/>
          </p:nvSpPr>
          <p:spPr>
            <a:xfrm>
              <a:off x="6283150" y="2491475"/>
              <a:ext cx="173075" cy="39825"/>
            </a:xfrm>
            <a:custGeom>
              <a:rect b="b" l="l" r="r" t="t"/>
              <a:pathLst>
                <a:path extrusionOk="0" h="1593" w="6923">
                  <a:moveTo>
                    <a:pt x="23" y="0"/>
                  </a:moveTo>
                  <a:lnTo>
                    <a:pt x="0" y="1487"/>
                  </a:lnTo>
                  <a:lnTo>
                    <a:pt x="6899" y="1593"/>
                  </a:lnTo>
                  <a:lnTo>
                    <a:pt x="6922" y="10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70"/>
            <p:cNvSpPr/>
            <p:nvPr/>
          </p:nvSpPr>
          <p:spPr>
            <a:xfrm>
              <a:off x="6279675" y="2706300"/>
              <a:ext cx="173325" cy="57450"/>
            </a:xfrm>
            <a:custGeom>
              <a:rect b="b" l="l" r="r" t="t"/>
              <a:pathLst>
                <a:path extrusionOk="0" h="2298" w="6933">
                  <a:moveTo>
                    <a:pt x="34" y="1"/>
                  </a:moveTo>
                  <a:lnTo>
                    <a:pt x="0" y="2190"/>
                  </a:lnTo>
                  <a:lnTo>
                    <a:pt x="6899" y="2297"/>
                  </a:lnTo>
                  <a:lnTo>
                    <a:pt x="6933" y="10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70"/>
            <p:cNvSpPr/>
            <p:nvPr/>
          </p:nvSpPr>
          <p:spPr>
            <a:xfrm>
              <a:off x="6320300" y="2342500"/>
              <a:ext cx="101125" cy="68375"/>
            </a:xfrm>
            <a:custGeom>
              <a:rect b="b" l="l" r="r" t="t"/>
              <a:pathLst>
                <a:path extrusionOk="0" h="2735" w="4045">
                  <a:moveTo>
                    <a:pt x="1674" y="1"/>
                  </a:moveTo>
                  <a:cubicBezTo>
                    <a:pt x="1614" y="873"/>
                    <a:pt x="1251" y="1714"/>
                    <a:pt x="681" y="2374"/>
                  </a:cubicBezTo>
                  <a:cubicBezTo>
                    <a:pt x="441" y="2441"/>
                    <a:pt x="212" y="2540"/>
                    <a:pt x="0" y="2672"/>
                  </a:cubicBezTo>
                  <a:lnTo>
                    <a:pt x="4045" y="2734"/>
                  </a:lnTo>
                  <a:cubicBezTo>
                    <a:pt x="3839" y="2595"/>
                    <a:pt x="3613" y="2488"/>
                    <a:pt x="3375" y="2415"/>
                  </a:cubicBezTo>
                  <a:cubicBezTo>
                    <a:pt x="2825" y="1737"/>
                    <a:pt x="2489" y="885"/>
                    <a:pt x="2455" y="13"/>
                  </a:cubicBezTo>
                  <a:lnTo>
                    <a:pt x="1674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70"/>
            <p:cNvSpPr/>
            <p:nvPr/>
          </p:nvSpPr>
          <p:spPr>
            <a:xfrm>
              <a:off x="6278950" y="2831450"/>
              <a:ext cx="170425" cy="101550"/>
            </a:xfrm>
            <a:custGeom>
              <a:rect b="b" l="l" r="r" t="t"/>
              <a:pathLst>
                <a:path extrusionOk="0" h="4062" w="6817">
                  <a:moveTo>
                    <a:pt x="20" y="0"/>
                  </a:moveTo>
                  <a:lnTo>
                    <a:pt x="14" y="405"/>
                  </a:lnTo>
                  <a:cubicBezTo>
                    <a:pt x="0" y="1281"/>
                    <a:pt x="405" y="2110"/>
                    <a:pt x="1104" y="2639"/>
                  </a:cubicBezTo>
                  <a:cubicBezTo>
                    <a:pt x="1164" y="2910"/>
                    <a:pt x="1172" y="3191"/>
                    <a:pt x="1129" y="3466"/>
                  </a:cubicBezTo>
                  <a:cubicBezTo>
                    <a:pt x="1118" y="3535"/>
                    <a:pt x="1104" y="3610"/>
                    <a:pt x="1138" y="3671"/>
                  </a:cubicBezTo>
                  <a:cubicBezTo>
                    <a:pt x="1170" y="3732"/>
                    <a:pt x="1236" y="3761"/>
                    <a:pt x="1297" y="3787"/>
                  </a:cubicBezTo>
                  <a:cubicBezTo>
                    <a:pt x="1512" y="3874"/>
                    <a:pt x="1735" y="3937"/>
                    <a:pt x="1963" y="3978"/>
                  </a:cubicBezTo>
                  <a:cubicBezTo>
                    <a:pt x="2028" y="3695"/>
                    <a:pt x="2082" y="3411"/>
                    <a:pt x="2121" y="3124"/>
                  </a:cubicBezTo>
                  <a:cubicBezTo>
                    <a:pt x="2320" y="3172"/>
                    <a:pt x="2523" y="3198"/>
                    <a:pt x="2726" y="3202"/>
                  </a:cubicBezTo>
                  <a:lnTo>
                    <a:pt x="3138" y="3208"/>
                  </a:lnTo>
                  <a:lnTo>
                    <a:pt x="3125" y="4056"/>
                  </a:lnTo>
                  <a:lnTo>
                    <a:pt x="3590" y="4062"/>
                  </a:lnTo>
                  <a:lnTo>
                    <a:pt x="3602" y="3216"/>
                  </a:lnTo>
                  <a:lnTo>
                    <a:pt x="4015" y="3222"/>
                  </a:lnTo>
                  <a:cubicBezTo>
                    <a:pt x="4022" y="3222"/>
                    <a:pt x="4029" y="3222"/>
                    <a:pt x="4037" y="3222"/>
                  </a:cubicBezTo>
                  <a:cubicBezTo>
                    <a:pt x="4232" y="3222"/>
                    <a:pt x="4428" y="3202"/>
                    <a:pt x="4621" y="3162"/>
                  </a:cubicBezTo>
                  <a:cubicBezTo>
                    <a:pt x="4653" y="3449"/>
                    <a:pt x="4697" y="3737"/>
                    <a:pt x="4754" y="4021"/>
                  </a:cubicBezTo>
                  <a:cubicBezTo>
                    <a:pt x="4983" y="3987"/>
                    <a:pt x="5209" y="3930"/>
                    <a:pt x="5426" y="3850"/>
                  </a:cubicBezTo>
                  <a:cubicBezTo>
                    <a:pt x="5488" y="3827"/>
                    <a:pt x="5555" y="3798"/>
                    <a:pt x="5589" y="3740"/>
                  </a:cubicBezTo>
                  <a:cubicBezTo>
                    <a:pt x="5623" y="3680"/>
                    <a:pt x="5612" y="3604"/>
                    <a:pt x="5603" y="3535"/>
                  </a:cubicBezTo>
                  <a:cubicBezTo>
                    <a:pt x="5569" y="3259"/>
                    <a:pt x="5586" y="2978"/>
                    <a:pt x="5655" y="2709"/>
                  </a:cubicBezTo>
                  <a:cubicBezTo>
                    <a:pt x="6368" y="2202"/>
                    <a:pt x="6798" y="1385"/>
                    <a:pt x="6811" y="510"/>
                  </a:cubicBezTo>
                  <a:lnTo>
                    <a:pt x="6817" y="10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70"/>
            <p:cNvSpPr/>
            <p:nvPr/>
          </p:nvSpPr>
          <p:spPr>
            <a:xfrm>
              <a:off x="6333700" y="2415300"/>
              <a:ext cx="67500" cy="64725"/>
            </a:xfrm>
            <a:custGeom>
              <a:rect b="b" l="l" r="r" t="t"/>
              <a:pathLst>
                <a:path extrusionOk="0" h="2589" w="2700">
                  <a:moveTo>
                    <a:pt x="1397" y="1"/>
                  </a:moveTo>
                  <a:cubicBezTo>
                    <a:pt x="880" y="1"/>
                    <a:pt x="413" y="307"/>
                    <a:pt x="208" y="781"/>
                  </a:cubicBezTo>
                  <a:cubicBezTo>
                    <a:pt x="0" y="1262"/>
                    <a:pt x="102" y="1819"/>
                    <a:pt x="467" y="2195"/>
                  </a:cubicBezTo>
                  <a:cubicBezTo>
                    <a:pt x="715" y="2451"/>
                    <a:pt x="1052" y="2588"/>
                    <a:pt x="1396" y="2588"/>
                  </a:cubicBezTo>
                  <a:cubicBezTo>
                    <a:pt x="1556" y="2588"/>
                    <a:pt x="1717" y="2559"/>
                    <a:pt x="1872" y="2497"/>
                  </a:cubicBezTo>
                  <a:cubicBezTo>
                    <a:pt x="2358" y="2305"/>
                    <a:pt x="2681" y="1838"/>
                    <a:pt x="2689" y="1314"/>
                  </a:cubicBezTo>
                  <a:cubicBezTo>
                    <a:pt x="2700" y="599"/>
                    <a:pt x="2130" y="12"/>
                    <a:pt x="1416" y="1"/>
                  </a:cubicBezTo>
                  <a:cubicBezTo>
                    <a:pt x="1409" y="1"/>
                    <a:pt x="1403" y="1"/>
                    <a:pt x="1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70"/>
            <p:cNvSpPr/>
            <p:nvPr/>
          </p:nvSpPr>
          <p:spPr>
            <a:xfrm>
              <a:off x="6346475" y="2309250"/>
              <a:ext cx="48925" cy="46900"/>
            </a:xfrm>
            <a:custGeom>
              <a:rect b="b" l="l" r="r" t="t"/>
              <a:pathLst>
                <a:path extrusionOk="0" h="1876" w="1957">
                  <a:moveTo>
                    <a:pt x="1010" y="1"/>
                  </a:moveTo>
                  <a:cubicBezTo>
                    <a:pt x="637" y="1"/>
                    <a:pt x="299" y="223"/>
                    <a:pt x="152" y="566"/>
                  </a:cubicBezTo>
                  <a:cubicBezTo>
                    <a:pt x="1" y="914"/>
                    <a:pt x="75" y="1319"/>
                    <a:pt x="338" y="1591"/>
                  </a:cubicBezTo>
                  <a:cubicBezTo>
                    <a:pt x="518" y="1776"/>
                    <a:pt x="762" y="1875"/>
                    <a:pt x="1011" y="1875"/>
                  </a:cubicBezTo>
                  <a:cubicBezTo>
                    <a:pt x="1127" y="1875"/>
                    <a:pt x="1244" y="1854"/>
                    <a:pt x="1357" y="1809"/>
                  </a:cubicBezTo>
                  <a:cubicBezTo>
                    <a:pt x="1709" y="1670"/>
                    <a:pt x="1943" y="1331"/>
                    <a:pt x="1949" y="952"/>
                  </a:cubicBezTo>
                  <a:cubicBezTo>
                    <a:pt x="1957" y="435"/>
                    <a:pt x="1543" y="9"/>
                    <a:pt x="1025" y="1"/>
                  </a:cubicBezTo>
                  <a:cubicBezTo>
                    <a:pt x="1020" y="1"/>
                    <a:pt x="1015" y="1"/>
                    <a:pt x="1010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70"/>
            <p:cNvSpPr/>
            <p:nvPr/>
          </p:nvSpPr>
          <p:spPr>
            <a:xfrm>
              <a:off x="6353575" y="2315825"/>
              <a:ext cx="35175" cy="33750"/>
            </a:xfrm>
            <a:custGeom>
              <a:rect b="b" l="l" r="r" t="t"/>
              <a:pathLst>
                <a:path extrusionOk="0" h="1350" w="1407">
                  <a:moveTo>
                    <a:pt x="727" y="1"/>
                  </a:moveTo>
                  <a:cubicBezTo>
                    <a:pt x="458" y="1"/>
                    <a:pt x="214" y="161"/>
                    <a:pt x="109" y="407"/>
                  </a:cubicBezTo>
                  <a:cubicBezTo>
                    <a:pt x="1" y="657"/>
                    <a:pt x="54" y="949"/>
                    <a:pt x="243" y="1144"/>
                  </a:cubicBezTo>
                  <a:cubicBezTo>
                    <a:pt x="373" y="1278"/>
                    <a:pt x="549" y="1349"/>
                    <a:pt x="728" y="1349"/>
                  </a:cubicBezTo>
                  <a:cubicBezTo>
                    <a:pt x="811" y="1349"/>
                    <a:pt x="896" y="1334"/>
                    <a:pt x="976" y="1302"/>
                  </a:cubicBezTo>
                  <a:cubicBezTo>
                    <a:pt x="1228" y="1201"/>
                    <a:pt x="1396" y="958"/>
                    <a:pt x="1401" y="685"/>
                  </a:cubicBezTo>
                  <a:cubicBezTo>
                    <a:pt x="1407" y="312"/>
                    <a:pt x="1109" y="7"/>
                    <a:pt x="738" y="1"/>
                  </a:cubicBezTo>
                  <a:cubicBezTo>
                    <a:pt x="734" y="1"/>
                    <a:pt x="731" y="1"/>
                    <a:pt x="72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70"/>
            <p:cNvSpPr/>
            <p:nvPr/>
          </p:nvSpPr>
          <p:spPr>
            <a:xfrm>
              <a:off x="6357200" y="2318550"/>
              <a:ext cx="29125" cy="16800"/>
            </a:xfrm>
            <a:custGeom>
              <a:rect b="b" l="l" r="r" t="t"/>
              <a:pathLst>
                <a:path extrusionOk="0" h="672" w="1165">
                  <a:moveTo>
                    <a:pt x="582" y="0"/>
                  </a:moveTo>
                  <a:cubicBezTo>
                    <a:pt x="268" y="0"/>
                    <a:pt x="8" y="252"/>
                    <a:pt x="1" y="567"/>
                  </a:cubicBezTo>
                  <a:cubicBezTo>
                    <a:pt x="1" y="597"/>
                    <a:pt x="4" y="626"/>
                    <a:pt x="8" y="655"/>
                  </a:cubicBezTo>
                  <a:cubicBezTo>
                    <a:pt x="55" y="376"/>
                    <a:pt x="296" y="171"/>
                    <a:pt x="579" y="171"/>
                  </a:cubicBezTo>
                  <a:cubicBezTo>
                    <a:pt x="582" y="171"/>
                    <a:pt x="585" y="171"/>
                    <a:pt x="589" y="171"/>
                  </a:cubicBezTo>
                  <a:cubicBezTo>
                    <a:pt x="874" y="176"/>
                    <a:pt x="1114" y="389"/>
                    <a:pt x="1154" y="672"/>
                  </a:cubicBezTo>
                  <a:cubicBezTo>
                    <a:pt x="1158" y="643"/>
                    <a:pt x="1161" y="614"/>
                    <a:pt x="1163" y="585"/>
                  </a:cubicBezTo>
                  <a:cubicBezTo>
                    <a:pt x="1164" y="266"/>
                    <a:pt x="909" y="6"/>
                    <a:pt x="590" y="0"/>
                  </a:cubicBezTo>
                  <a:cubicBezTo>
                    <a:pt x="587" y="0"/>
                    <a:pt x="584" y="0"/>
                    <a:pt x="58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70"/>
            <p:cNvSpPr/>
            <p:nvPr/>
          </p:nvSpPr>
          <p:spPr>
            <a:xfrm>
              <a:off x="6303500" y="2501325"/>
              <a:ext cx="32000" cy="17575"/>
            </a:xfrm>
            <a:custGeom>
              <a:rect b="b" l="l" r="r" t="t"/>
              <a:pathLst>
                <a:path extrusionOk="0" h="703" w="1280">
                  <a:moveTo>
                    <a:pt x="9" y="0"/>
                  </a:moveTo>
                  <a:lnTo>
                    <a:pt x="0" y="683"/>
                  </a:lnTo>
                  <a:lnTo>
                    <a:pt x="1271" y="702"/>
                  </a:lnTo>
                  <a:lnTo>
                    <a:pt x="1280" y="2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70"/>
            <p:cNvSpPr/>
            <p:nvPr/>
          </p:nvSpPr>
          <p:spPr>
            <a:xfrm>
              <a:off x="6300100" y="2722100"/>
              <a:ext cx="32050" cy="17550"/>
            </a:xfrm>
            <a:custGeom>
              <a:rect b="b" l="l" r="r" t="t"/>
              <a:pathLst>
                <a:path extrusionOk="0" h="702" w="1282">
                  <a:moveTo>
                    <a:pt x="11" y="1"/>
                  </a:moveTo>
                  <a:lnTo>
                    <a:pt x="0" y="682"/>
                  </a:lnTo>
                  <a:lnTo>
                    <a:pt x="1271" y="702"/>
                  </a:lnTo>
                  <a:lnTo>
                    <a:pt x="1281" y="1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70"/>
            <p:cNvSpPr/>
            <p:nvPr/>
          </p:nvSpPr>
          <p:spPr>
            <a:xfrm>
              <a:off x="6373525" y="2665150"/>
              <a:ext cx="61650" cy="3150"/>
            </a:xfrm>
            <a:custGeom>
              <a:rect b="b" l="l" r="r" t="t"/>
              <a:pathLst>
                <a:path extrusionOk="0" h="126" w="2466">
                  <a:moveTo>
                    <a:pt x="57" y="0"/>
                  </a:moveTo>
                  <a:cubicBezTo>
                    <a:pt x="1" y="0"/>
                    <a:pt x="0" y="89"/>
                    <a:pt x="59" y="89"/>
                  </a:cubicBezTo>
                  <a:cubicBezTo>
                    <a:pt x="60" y="89"/>
                    <a:pt x="61" y="89"/>
                    <a:pt x="62" y="89"/>
                  </a:cubicBezTo>
                  <a:lnTo>
                    <a:pt x="2417" y="126"/>
                  </a:lnTo>
                  <a:cubicBezTo>
                    <a:pt x="2438" y="126"/>
                    <a:pt x="2457" y="111"/>
                    <a:pt x="2461" y="91"/>
                  </a:cubicBezTo>
                  <a:cubicBezTo>
                    <a:pt x="2466" y="63"/>
                    <a:pt x="2446" y="37"/>
                    <a:pt x="2418" y="36"/>
                  </a:cubicBezTo>
                  <a:lnTo>
                    <a:pt x="62" y="1"/>
                  </a:lnTo>
                  <a:cubicBezTo>
                    <a:pt x="60" y="1"/>
                    <a:pt x="59" y="0"/>
                    <a:pt x="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70"/>
            <p:cNvSpPr/>
            <p:nvPr/>
          </p:nvSpPr>
          <p:spPr>
            <a:xfrm>
              <a:off x="6388075" y="2839425"/>
              <a:ext cx="44350" cy="59675"/>
            </a:xfrm>
            <a:custGeom>
              <a:rect b="b" l="l" r="r" t="t"/>
              <a:pathLst>
                <a:path extrusionOk="0" h="2387" w="1774">
                  <a:moveTo>
                    <a:pt x="1656" y="0"/>
                  </a:moveTo>
                  <a:cubicBezTo>
                    <a:pt x="1629" y="990"/>
                    <a:pt x="934" y="1946"/>
                    <a:pt x="1" y="2275"/>
                  </a:cubicBezTo>
                  <a:lnTo>
                    <a:pt x="41" y="2387"/>
                  </a:lnTo>
                  <a:cubicBezTo>
                    <a:pt x="887" y="2088"/>
                    <a:pt x="1529" y="1333"/>
                    <a:pt x="1719" y="464"/>
                  </a:cubicBezTo>
                  <a:cubicBezTo>
                    <a:pt x="1751" y="313"/>
                    <a:pt x="1771" y="159"/>
                    <a:pt x="1774" y="3"/>
                  </a:cubicBezTo>
                  <a:lnTo>
                    <a:pt x="165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70"/>
            <p:cNvSpPr/>
            <p:nvPr/>
          </p:nvSpPr>
          <p:spPr>
            <a:xfrm>
              <a:off x="6440275" y="2503575"/>
              <a:ext cx="3300" cy="19675"/>
            </a:xfrm>
            <a:custGeom>
              <a:rect b="b" l="l" r="r" t="t"/>
              <a:pathLst>
                <a:path extrusionOk="0" h="787" w="132">
                  <a:moveTo>
                    <a:pt x="13" y="0"/>
                  </a:moveTo>
                  <a:lnTo>
                    <a:pt x="0" y="785"/>
                  </a:lnTo>
                  <a:lnTo>
                    <a:pt x="119" y="787"/>
                  </a:lnTo>
                  <a:lnTo>
                    <a:pt x="132" y="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70"/>
            <p:cNvSpPr/>
            <p:nvPr/>
          </p:nvSpPr>
          <p:spPr>
            <a:xfrm>
              <a:off x="6437950" y="2720925"/>
              <a:ext cx="3325" cy="24200"/>
            </a:xfrm>
            <a:custGeom>
              <a:rect b="b" l="l" r="r" t="t"/>
              <a:pathLst>
                <a:path extrusionOk="0" h="968" w="133">
                  <a:moveTo>
                    <a:pt x="15" y="1"/>
                  </a:moveTo>
                  <a:lnTo>
                    <a:pt x="0" y="966"/>
                  </a:lnTo>
                  <a:lnTo>
                    <a:pt x="119" y="967"/>
                  </a:lnTo>
                  <a:lnTo>
                    <a:pt x="133" y="2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70"/>
            <p:cNvSpPr/>
            <p:nvPr/>
          </p:nvSpPr>
          <p:spPr>
            <a:xfrm>
              <a:off x="6371025" y="2323550"/>
              <a:ext cx="7425" cy="12150"/>
            </a:xfrm>
            <a:custGeom>
              <a:rect b="b" l="l" r="r" t="t"/>
              <a:pathLst>
                <a:path extrusionOk="0" h="486" w="297">
                  <a:moveTo>
                    <a:pt x="156" y="0"/>
                  </a:moveTo>
                  <a:lnTo>
                    <a:pt x="0" y="481"/>
                  </a:lnTo>
                  <a:lnTo>
                    <a:pt x="297" y="48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70"/>
            <p:cNvSpPr/>
            <p:nvPr/>
          </p:nvSpPr>
          <p:spPr>
            <a:xfrm>
              <a:off x="5929975" y="1848325"/>
              <a:ext cx="520425" cy="618625"/>
            </a:xfrm>
            <a:custGeom>
              <a:rect b="b" l="l" r="r" t="t"/>
              <a:pathLst>
                <a:path extrusionOk="0" h="24745" w="20817">
                  <a:moveTo>
                    <a:pt x="7984" y="1"/>
                  </a:moveTo>
                  <a:cubicBezTo>
                    <a:pt x="7446" y="1"/>
                    <a:pt x="6876" y="273"/>
                    <a:pt x="6383" y="557"/>
                  </a:cubicBezTo>
                  <a:cubicBezTo>
                    <a:pt x="5172" y="1255"/>
                    <a:pt x="4004" y="2023"/>
                    <a:pt x="2883" y="2859"/>
                  </a:cubicBezTo>
                  <a:cubicBezTo>
                    <a:pt x="2153" y="3404"/>
                    <a:pt x="1426" y="3993"/>
                    <a:pt x="932" y="4793"/>
                  </a:cubicBezTo>
                  <a:cubicBezTo>
                    <a:pt x="437" y="5593"/>
                    <a:pt x="205" y="6647"/>
                    <a:pt x="541" y="7540"/>
                  </a:cubicBezTo>
                  <a:cubicBezTo>
                    <a:pt x="680" y="7910"/>
                    <a:pt x="913" y="8261"/>
                    <a:pt x="898" y="8659"/>
                  </a:cubicBezTo>
                  <a:cubicBezTo>
                    <a:pt x="884" y="9040"/>
                    <a:pt x="651" y="9359"/>
                    <a:pt x="493" y="9698"/>
                  </a:cubicBezTo>
                  <a:cubicBezTo>
                    <a:pt x="0" y="10759"/>
                    <a:pt x="289" y="12109"/>
                    <a:pt x="985" y="13025"/>
                  </a:cubicBezTo>
                  <a:cubicBezTo>
                    <a:pt x="1680" y="13941"/>
                    <a:pt x="2709" y="14480"/>
                    <a:pt x="3755" y="14816"/>
                  </a:cubicBezTo>
                  <a:cubicBezTo>
                    <a:pt x="5674" y="15431"/>
                    <a:pt x="7704" y="15439"/>
                    <a:pt x="9702" y="15522"/>
                  </a:cubicBezTo>
                  <a:cubicBezTo>
                    <a:pt x="10771" y="15566"/>
                    <a:pt x="11883" y="15644"/>
                    <a:pt x="12814" y="16218"/>
                  </a:cubicBezTo>
                  <a:cubicBezTo>
                    <a:pt x="13746" y="16792"/>
                    <a:pt x="14431" y="18010"/>
                    <a:pt x="14120" y="19127"/>
                  </a:cubicBezTo>
                  <a:cubicBezTo>
                    <a:pt x="13915" y="19861"/>
                    <a:pt x="13318" y="20463"/>
                    <a:pt x="13309" y="21231"/>
                  </a:cubicBezTo>
                  <a:cubicBezTo>
                    <a:pt x="13303" y="21890"/>
                    <a:pt x="13733" y="22443"/>
                    <a:pt x="13982" y="23045"/>
                  </a:cubicBezTo>
                  <a:cubicBezTo>
                    <a:pt x="14157" y="23467"/>
                    <a:pt x="14188" y="24037"/>
                    <a:pt x="13991" y="24407"/>
                  </a:cubicBezTo>
                  <a:lnTo>
                    <a:pt x="13991" y="24407"/>
                  </a:lnTo>
                  <a:cubicBezTo>
                    <a:pt x="15025" y="23473"/>
                    <a:pt x="16006" y="22482"/>
                    <a:pt x="16928" y="21438"/>
                  </a:cubicBezTo>
                  <a:cubicBezTo>
                    <a:pt x="17219" y="21109"/>
                    <a:pt x="17523" y="20727"/>
                    <a:pt x="17525" y="20270"/>
                  </a:cubicBezTo>
                  <a:cubicBezTo>
                    <a:pt x="17528" y="19722"/>
                    <a:pt x="17099" y="19275"/>
                    <a:pt x="17029" y="18733"/>
                  </a:cubicBezTo>
                  <a:cubicBezTo>
                    <a:pt x="16960" y="18183"/>
                    <a:pt x="17279" y="17655"/>
                    <a:pt x="17674" y="17307"/>
                  </a:cubicBezTo>
                  <a:cubicBezTo>
                    <a:pt x="18068" y="16957"/>
                    <a:pt x="18543" y="16732"/>
                    <a:pt x="18957" y="16412"/>
                  </a:cubicBezTo>
                  <a:cubicBezTo>
                    <a:pt x="20264" y="15396"/>
                    <a:pt x="20817" y="13422"/>
                    <a:pt x="20392" y="11732"/>
                  </a:cubicBezTo>
                  <a:cubicBezTo>
                    <a:pt x="19968" y="10043"/>
                    <a:pt x="18656" y="8696"/>
                    <a:pt x="17125" y="8175"/>
                  </a:cubicBezTo>
                  <a:cubicBezTo>
                    <a:pt x="16146" y="7844"/>
                    <a:pt x="14957" y="7722"/>
                    <a:pt x="14425" y="6765"/>
                  </a:cubicBezTo>
                  <a:cubicBezTo>
                    <a:pt x="13911" y="5836"/>
                    <a:pt x="14309" y="4566"/>
                    <a:pt x="13849" y="3604"/>
                  </a:cubicBezTo>
                  <a:cubicBezTo>
                    <a:pt x="13478" y="2827"/>
                    <a:pt x="12652" y="2462"/>
                    <a:pt x="11877" y="2236"/>
                  </a:cubicBezTo>
                  <a:cubicBezTo>
                    <a:pt x="11103" y="2008"/>
                    <a:pt x="10269" y="1834"/>
                    <a:pt x="9675" y="1243"/>
                  </a:cubicBezTo>
                  <a:cubicBezTo>
                    <a:pt x="9333" y="904"/>
                    <a:pt x="9088" y="440"/>
                    <a:pt x="8685" y="193"/>
                  </a:cubicBezTo>
                  <a:cubicBezTo>
                    <a:pt x="8465" y="57"/>
                    <a:pt x="8228" y="1"/>
                    <a:pt x="7984" y="1"/>
                  </a:cubicBezTo>
                  <a:close/>
                  <a:moveTo>
                    <a:pt x="13991" y="24407"/>
                  </a:moveTo>
                  <a:cubicBezTo>
                    <a:pt x="13866" y="24520"/>
                    <a:pt x="13740" y="24633"/>
                    <a:pt x="13613" y="24744"/>
                  </a:cubicBezTo>
                  <a:cubicBezTo>
                    <a:pt x="13784" y="24685"/>
                    <a:pt x="13908" y="24564"/>
                    <a:pt x="13991" y="24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70"/>
            <p:cNvSpPr/>
            <p:nvPr/>
          </p:nvSpPr>
          <p:spPr>
            <a:xfrm>
              <a:off x="6004250" y="1939300"/>
              <a:ext cx="370125" cy="468925"/>
            </a:xfrm>
            <a:custGeom>
              <a:rect b="b" l="l" r="r" t="t"/>
              <a:pathLst>
                <a:path extrusionOk="0" h="18757" w="14805">
                  <a:moveTo>
                    <a:pt x="6354" y="0"/>
                  </a:moveTo>
                  <a:cubicBezTo>
                    <a:pt x="6144" y="0"/>
                    <a:pt x="5933" y="13"/>
                    <a:pt x="5728" y="32"/>
                  </a:cubicBezTo>
                  <a:cubicBezTo>
                    <a:pt x="4736" y="122"/>
                    <a:pt x="3754" y="304"/>
                    <a:pt x="2795" y="572"/>
                  </a:cubicBezTo>
                  <a:cubicBezTo>
                    <a:pt x="2183" y="747"/>
                    <a:pt x="1479" y="1066"/>
                    <a:pt x="1381" y="1695"/>
                  </a:cubicBezTo>
                  <a:cubicBezTo>
                    <a:pt x="1308" y="2160"/>
                    <a:pt x="1607" y="2597"/>
                    <a:pt x="1685" y="3063"/>
                  </a:cubicBezTo>
                  <a:cubicBezTo>
                    <a:pt x="1824" y="3897"/>
                    <a:pt x="1254" y="4659"/>
                    <a:pt x="810" y="5378"/>
                  </a:cubicBezTo>
                  <a:cubicBezTo>
                    <a:pt x="358" y="6109"/>
                    <a:pt x="1" y="6949"/>
                    <a:pt x="69" y="7806"/>
                  </a:cubicBezTo>
                  <a:cubicBezTo>
                    <a:pt x="139" y="8664"/>
                    <a:pt x="740" y="9522"/>
                    <a:pt x="1590" y="9653"/>
                  </a:cubicBezTo>
                  <a:cubicBezTo>
                    <a:pt x="1899" y="9701"/>
                    <a:pt x="2292" y="9699"/>
                    <a:pt x="2416" y="9985"/>
                  </a:cubicBezTo>
                  <a:cubicBezTo>
                    <a:pt x="2474" y="10116"/>
                    <a:pt x="2447" y="10267"/>
                    <a:pt x="2462" y="10411"/>
                  </a:cubicBezTo>
                  <a:cubicBezTo>
                    <a:pt x="2525" y="10974"/>
                    <a:pt x="3201" y="11235"/>
                    <a:pt x="3767" y="11273"/>
                  </a:cubicBezTo>
                  <a:cubicBezTo>
                    <a:pt x="3876" y="11281"/>
                    <a:pt x="3984" y="11284"/>
                    <a:pt x="4092" y="11284"/>
                  </a:cubicBezTo>
                  <a:cubicBezTo>
                    <a:pt x="4899" y="11284"/>
                    <a:pt x="5696" y="11085"/>
                    <a:pt x="6409" y="10702"/>
                  </a:cubicBezTo>
                  <a:cubicBezTo>
                    <a:pt x="6710" y="10542"/>
                    <a:pt x="7000" y="10346"/>
                    <a:pt x="7331" y="10272"/>
                  </a:cubicBezTo>
                  <a:cubicBezTo>
                    <a:pt x="7408" y="10254"/>
                    <a:pt x="7488" y="10246"/>
                    <a:pt x="7568" y="10246"/>
                  </a:cubicBezTo>
                  <a:cubicBezTo>
                    <a:pt x="7836" y="10246"/>
                    <a:pt x="8104" y="10346"/>
                    <a:pt x="8243" y="10568"/>
                  </a:cubicBezTo>
                  <a:cubicBezTo>
                    <a:pt x="8429" y="10867"/>
                    <a:pt x="8325" y="11276"/>
                    <a:pt x="8492" y="11588"/>
                  </a:cubicBezTo>
                  <a:cubicBezTo>
                    <a:pt x="8678" y="11938"/>
                    <a:pt x="9130" y="12040"/>
                    <a:pt x="9531" y="12040"/>
                  </a:cubicBezTo>
                  <a:cubicBezTo>
                    <a:pt x="9537" y="12040"/>
                    <a:pt x="9543" y="12040"/>
                    <a:pt x="9549" y="12040"/>
                  </a:cubicBezTo>
                  <a:cubicBezTo>
                    <a:pt x="9714" y="12039"/>
                    <a:pt x="9883" y="12028"/>
                    <a:pt x="10050" y="12028"/>
                  </a:cubicBezTo>
                  <a:cubicBezTo>
                    <a:pt x="10290" y="12028"/>
                    <a:pt x="10526" y="12050"/>
                    <a:pt x="10738" y="12157"/>
                  </a:cubicBezTo>
                  <a:cubicBezTo>
                    <a:pt x="11239" y="12409"/>
                    <a:pt x="11344" y="14709"/>
                    <a:pt x="11471" y="15254"/>
                  </a:cubicBezTo>
                  <a:cubicBezTo>
                    <a:pt x="11877" y="16984"/>
                    <a:pt x="12355" y="17027"/>
                    <a:pt x="12760" y="18757"/>
                  </a:cubicBezTo>
                  <a:cubicBezTo>
                    <a:pt x="12787" y="17835"/>
                    <a:pt x="12981" y="16923"/>
                    <a:pt x="13332" y="16069"/>
                  </a:cubicBezTo>
                  <a:cubicBezTo>
                    <a:pt x="13517" y="15624"/>
                    <a:pt x="13748" y="15136"/>
                    <a:pt x="13584" y="14683"/>
                  </a:cubicBezTo>
                  <a:cubicBezTo>
                    <a:pt x="13430" y="14251"/>
                    <a:pt x="12949" y="13964"/>
                    <a:pt x="12900" y="13509"/>
                  </a:cubicBezTo>
                  <a:cubicBezTo>
                    <a:pt x="12818" y="12724"/>
                    <a:pt x="14032" y="12336"/>
                    <a:pt x="14090" y="11550"/>
                  </a:cubicBezTo>
                  <a:cubicBezTo>
                    <a:pt x="14134" y="10931"/>
                    <a:pt x="13433" y="10469"/>
                    <a:pt x="13418" y="9850"/>
                  </a:cubicBezTo>
                  <a:cubicBezTo>
                    <a:pt x="13401" y="9093"/>
                    <a:pt x="14366" y="8687"/>
                    <a:pt x="14590" y="7964"/>
                  </a:cubicBezTo>
                  <a:cubicBezTo>
                    <a:pt x="14804" y="7277"/>
                    <a:pt x="14245" y="6550"/>
                    <a:pt x="13577" y="6286"/>
                  </a:cubicBezTo>
                  <a:cubicBezTo>
                    <a:pt x="13097" y="6098"/>
                    <a:pt x="12577" y="6075"/>
                    <a:pt x="12057" y="6075"/>
                  </a:cubicBezTo>
                  <a:cubicBezTo>
                    <a:pt x="11892" y="6075"/>
                    <a:pt x="11726" y="6078"/>
                    <a:pt x="11562" y="6078"/>
                  </a:cubicBezTo>
                  <a:cubicBezTo>
                    <a:pt x="11522" y="6078"/>
                    <a:pt x="11482" y="6077"/>
                    <a:pt x="11442" y="6077"/>
                  </a:cubicBezTo>
                  <a:cubicBezTo>
                    <a:pt x="10723" y="6071"/>
                    <a:pt x="9946" y="5966"/>
                    <a:pt x="9429" y="5465"/>
                  </a:cubicBezTo>
                  <a:cubicBezTo>
                    <a:pt x="8803" y="4857"/>
                    <a:pt x="8768" y="3881"/>
                    <a:pt x="8770" y="3008"/>
                  </a:cubicBezTo>
                  <a:cubicBezTo>
                    <a:pt x="8773" y="2136"/>
                    <a:pt x="8732" y="1159"/>
                    <a:pt x="8099" y="556"/>
                  </a:cubicBezTo>
                  <a:cubicBezTo>
                    <a:pt x="7643" y="120"/>
                    <a:pt x="7000" y="0"/>
                    <a:pt x="6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70"/>
            <p:cNvSpPr/>
            <p:nvPr/>
          </p:nvSpPr>
          <p:spPr>
            <a:xfrm>
              <a:off x="6210000" y="1935575"/>
              <a:ext cx="233725" cy="463225"/>
            </a:xfrm>
            <a:custGeom>
              <a:rect b="b" l="l" r="r" t="t"/>
              <a:pathLst>
                <a:path extrusionOk="0" h="18529" w="9349">
                  <a:moveTo>
                    <a:pt x="306" y="1"/>
                  </a:moveTo>
                  <a:cubicBezTo>
                    <a:pt x="204" y="1"/>
                    <a:pt x="102" y="17"/>
                    <a:pt x="1" y="53"/>
                  </a:cubicBezTo>
                  <a:lnTo>
                    <a:pt x="45" y="178"/>
                  </a:lnTo>
                  <a:cubicBezTo>
                    <a:pt x="132" y="148"/>
                    <a:pt x="219" y="134"/>
                    <a:pt x="307" y="134"/>
                  </a:cubicBezTo>
                  <a:cubicBezTo>
                    <a:pt x="778" y="134"/>
                    <a:pt x="1242" y="538"/>
                    <a:pt x="1465" y="1010"/>
                  </a:cubicBezTo>
                  <a:cubicBezTo>
                    <a:pt x="1599" y="1296"/>
                    <a:pt x="1682" y="1610"/>
                    <a:pt x="1760" y="1916"/>
                  </a:cubicBezTo>
                  <a:cubicBezTo>
                    <a:pt x="1839" y="2216"/>
                    <a:pt x="1919" y="2528"/>
                    <a:pt x="2051" y="2818"/>
                  </a:cubicBezTo>
                  <a:cubicBezTo>
                    <a:pt x="2406" y="3589"/>
                    <a:pt x="3128" y="4227"/>
                    <a:pt x="4200" y="4714"/>
                  </a:cubicBezTo>
                  <a:cubicBezTo>
                    <a:pt x="4615" y="4902"/>
                    <a:pt x="5053" y="5060"/>
                    <a:pt x="5475" y="5211"/>
                  </a:cubicBezTo>
                  <a:cubicBezTo>
                    <a:pt x="5942" y="5377"/>
                    <a:pt x="6425" y="5551"/>
                    <a:pt x="6878" y="5768"/>
                  </a:cubicBezTo>
                  <a:cubicBezTo>
                    <a:pt x="7587" y="6105"/>
                    <a:pt x="8507" y="6712"/>
                    <a:pt x="8880" y="7672"/>
                  </a:cubicBezTo>
                  <a:cubicBezTo>
                    <a:pt x="9205" y="8515"/>
                    <a:pt x="9025" y="9540"/>
                    <a:pt x="8430" y="10219"/>
                  </a:cubicBezTo>
                  <a:cubicBezTo>
                    <a:pt x="8127" y="10566"/>
                    <a:pt x="7730" y="10824"/>
                    <a:pt x="7347" y="11074"/>
                  </a:cubicBezTo>
                  <a:cubicBezTo>
                    <a:pt x="7112" y="11228"/>
                    <a:pt x="6869" y="11387"/>
                    <a:pt x="6646" y="11566"/>
                  </a:cubicBezTo>
                  <a:cubicBezTo>
                    <a:pt x="6089" y="12012"/>
                    <a:pt x="5533" y="12809"/>
                    <a:pt x="5802" y="13583"/>
                  </a:cubicBezTo>
                  <a:cubicBezTo>
                    <a:pt x="5826" y="13652"/>
                    <a:pt x="5855" y="13719"/>
                    <a:pt x="5886" y="13786"/>
                  </a:cubicBezTo>
                  <a:cubicBezTo>
                    <a:pt x="5962" y="13962"/>
                    <a:pt x="6035" y="14127"/>
                    <a:pt x="5996" y="14291"/>
                  </a:cubicBezTo>
                  <a:cubicBezTo>
                    <a:pt x="5953" y="14472"/>
                    <a:pt x="5789" y="14586"/>
                    <a:pt x="5617" y="14705"/>
                  </a:cubicBezTo>
                  <a:cubicBezTo>
                    <a:pt x="5507" y="14782"/>
                    <a:pt x="5392" y="14861"/>
                    <a:pt x="5304" y="14962"/>
                  </a:cubicBezTo>
                  <a:cubicBezTo>
                    <a:pt x="4991" y="15314"/>
                    <a:pt x="5056" y="15844"/>
                    <a:pt x="5220" y="16221"/>
                  </a:cubicBezTo>
                  <a:cubicBezTo>
                    <a:pt x="5305" y="16418"/>
                    <a:pt x="5420" y="16603"/>
                    <a:pt x="5530" y="16782"/>
                  </a:cubicBezTo>
                  <a:cubicBezTo>
                    <a:pt x="5635" y="16956"/>
                    <a:pt x="5747" y="17135"/>
                    <a:pt x="5828" y="17322"/>
                  </a:cubicBezTo>
                  <a:cubicBezTo>
                    <a:pt x="5977" y="17661"/>
                    <a:pt x="6038" y="18135"/>
                    <a:pt x="5771" y="18440"/>
                  </a:cubicBezTo>
                  <a:lnTo>
                    <a:pt x="5872" y="18529"/>
                  </a:lnTo>
                  <a:cubicBezTo>
                    <a:pt x="6180" y="18176"/>
                    <a:pt x="6116" y="17646"/>
                    <a:pt x="5950" y="17269"/>
                  </a:cubicBezTo>
                  <a:cubicBezTo>
                    <a:pt x="5864" y="17072"/>
                    <a:pt x="5751" y="16889"/>
                    <a:pt x="5643" y="16712"/>
                  </a:cubicBezTo>
                  <a:cubicBezTo>
                    <a:pt x="5536" y="16538"/>
                    <a:pt x="5424" y="16356"/>
                    <a:pt x="5344" y="16168"/>
                  </a:cubicBezTo>
                  <a:cubicBezTo>
                    <a:pt x="5195" y="15828"/>
                    <a:pt x="5134" y="15356"/>
                    <a:pt x="5403" y="15050"/>
                  </a:cubicBezTo>
                  <a:cubicBezTo>
                    <a:pt x="5483" y="14962"/>
                    <a:pt x="5589" y="14887"/>
                    <a:pt x="5692" y="14815"/>
                  </a:cubicBezTo>
                  <a:cubicBezTo>
                    <a:pt x="5878" y="14687"/>
                    <a:pt x="6070" y="14553"/>
                    <a:pt x="6127" y="14322"/>
                  </a:cubicBezTo>
                  <a:cubicBezTo>
                    <a:pt x="6176" y="14114"/>
                    <a:pt x="6090" y="13920"/>
                    <a:pt x="6008" y="13733"/>
                  </a:cubicBezTo>
                  <a:cubicBezTo>
                    <a:pt x="5979" y="13668"/>
                    <a:pt x="5950" y="13603"/>
                    <a:pt x="5928" y="13539"/>
                  </a:cubicBezTo>
                  <a:cubicBezTo>
                    <a:pt x="5683" y="12830"/>
                    <a:pt x="6206" y="12090"/>
                    <a:pt x="6730" y="11670"/>
                  </a:cubicBezTo>
                  <a:cubicBezTo>
                    <a:pt x="6947" y="11496"/>
                    <a:pt x="7188" y="11338"/>
                    <a:pt x="7420" y="11187"/>
                  </a:cubicBezTo>
                  <a:cubicBezTo>
                    <a:pt x="7811" y="10931"/>
                    <a:pt x="8216" y="10666"/>
                    <a:pt x="8530" y="10308"/>
                  </a:cubicBezTo>
                  <a:cubicBezTo>
                    <a:pt x="9158" y="9590"/>
                    <a:pt x="9349" y="8512"/>
                    <a:pt x="9005" y="7625"/>
                  </a:cubicBezTo>
                  <a:cubicBezTo>
                    <a:pt x="8616" y="6622"/>
                    <a:pt x="7666" y="5996"/>
                    <a:pt x="6936" y="5647"/>
                  </a:cubicBezTo>
                  <a:cubicBezTo>
                    <a:pt x="6477" y="5428"/>
                    <a:pt x="5991" y="5252"/>
                    <a:pt x="5521" y="5084"/>
                  </a:cubicBezTo>
                  <a:cubicBezTo>
                    <a:pt x="5101" y="4933"/>
                    <a:pt x="4667" y="4779"/>
                    <a:pt x="4256" y="4592"/>
                  </a:cubicBezTo>
                  <a:cubicBezTo>
                    <a:pt x="3213" y="4119"/>
                    <a:pt x="2513" y="3504"/>
                    <a:pt x="2174" y="2761"/>
                  </a:cubicBezTo>
                  <a:cubicBezTo>
                    <a:pt x="2045" y="2484"/>
                    <a:pt x="1966" y="2178"/>
                    <a:pt x="1890" y="1882"/>
                  </a:cubicBezTo>
                  <a:cubicBezTo>
                    <a:pt x="1810" y="1572"/>
                    <a:pt x="1726" y="1250"/>
                    <a:pt x="1586" y="954"/>
                  </a:cubicBezTo>
                  <a:cubicBezTo>
                    <a:pt x="1344" y="438"/>
                    <a:pt x="832" y="1"/>
                    <a:pt x="30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70"/>
            <p:cNvSpPr/>
            <p:nvPr/>
          </p:nvSpPr>
          <p:spPr>
            <a:xfrm>
              <a:off x="6095800" y="2034050"/>
              <a:ext cx="244675" cy="325625"/>
            </a:xfrm>
            <a:custGeom>
              <a:rect b="b" l="l" r="r" t="t"/>
              <a:pathLst>
                <a:path extrusionOk="0" h="13025" w="9787">
                  <a:moveTo>
                    <a:pt x="1323" y="1"/>
                  </a:moveTo>
                  <a:cubicBezTo>
                    <a:pt x="878" y="1"/>
                    <a:pt x="434" y="56"/>
                    <a:pt x="0" y="110"/>
                  </a:cubicBezTo>
                  <a:lnTo>
                    <a:pt x="17" y="244"/>
                  </a:lnTo>
                  <a:cubicBezTo>
                    <a:pt x="447" y="190"/>
                    <a:pt x="887" y="135"/>
                    <a:pt x="1327" y="135"/>
                  </a:cubicBezTo>
                  <a:cubicBezTo>
                    <a:pt x="1521" y="135"/>
                    <a:pt x="1715" y="146"/>
                    <a:pt x="1907" y="172"/>
                  </a:cubicBezTo>
                  <a:cubicBezTo>
                    <a:pt x="2602" y="268"/>
                    <a:pt x="3172" y="568"/>
                    <a:pt x="3514" y="1015"/>
                  </a:cubicBezTo>
                  <a:cubicBezTo>
                    <a:pt x="3727" y="1296"/>
                    <a:pt x="3857" y="1643"/>
                    <a:pt x="3981" y="1977"/>
                  </a:cubicBezTo>
                  <a:cubicBezTo>
                    <a:pt x="4129" y="2373"/>
                    <a:pt x="4282" y="2782"/>
                    <a:pt x="4575" y="3098"/>
                  </a:cubicBezTo>
                  <a:cubicBezTo>
                    <a:pt x="4972" y="3522"/>
                    <a:pt x="5593" y="3750"/>
                    <a:pt x="6424" y="3773"/>
                  </a:cubicBezTo>
                  <a:cubicBezTo>
                    <a:pt x="6490" y="3775"/>
                    <a:pt x="6557" y="3776"/>
                    <a:pt x="6623" y="3776"/>
                  </a:cubicBezTo>
                  <a:cubicBezTo>
                    <a:pt x="6811" y="3776"/>
                    <a:pt x="6999" y="3769"/>
                    <a:pt x="7183" y="3762"/>
                  </a:cubicBezTo>
                  <a:cubicBezTo>
                    <a:pt x="7369" y="3755"/>
                    <a:pt x="7559" y="3748"/>
                    <a:pt x="7749" y="3748"/>
                  </a:cubicBezTo>
                  <a:cubicBezTo>
                    <a:pt x="7961" y="3748"/>
                    <a:pt x="8175" y="3757"/>
                    <a:pt x="8385" y="3785"/>
                  </a:cubicBezTo>
                  <a:cubicBezTo>
                    <a:pt x="8649" y="3822"/>
                    <a:pt x="8989" y="3919"/>
                    <a:pt x="9110" y="4184"/>
                  </a:cubicBezTo>
                  <a:cubicBezTo>
                    <a:pt x="9247" y="4490"/>
                    <a:pt x="9030" y="4843"/>
                    <a:pt x="8840" y="5153"/>
                  </a:cubicBezTo>
                  <a:lnTo>
                    <a:pt x="8792" y="5230"/>
                  </a:lnTo>
                  <a:cubicBezTo>
                    <a:pt x="8435" y="5813"/>
                    <a:pt x="8278" y="6631"/>
                    <a:pt x="8728" y="7141"/>
                  </a:cubicBezTo>
                  <a:cubicBezTo>
                    <a:pt x="8824" y="7250"/>
                    <a:pt x="8943" y="7341"/>
                    <a:pt x="9060" y="7431"/>
                  </a:cubicBezTo>
                  <a:cubicBezTo>
                    <a:pt x="9278" y="7598"/>
                    <a:pt x="9481" y="7755"/>
                    <a:pt x="9507" y="7996"/>
                  </a:cubicBezTo>
                  <a:cubicBezTo>
                    <a:pt x="9536" y="8279"/>
                    <a:pt x="9299" y="8480"/>
                    <a:pt x="9052" y="8694"/>
                  </a:cubicBezTo>
                  <a:cubicBezTo>
                    <a:pt x="8827" y="8887"/>
                    <a:pt x="8597" y="9084"/>
                    <a:pt x="8525" y="9363"/>
                  </a:cubicBezTo>
                  <a:cubicBezTo>
                    <a:pt x="8440" y="9697"/>
                    <a:pt x="8621" y="10026"/>
                    <a:pt x="8788" y="10241"/>
                  </a:cubicBezTo>
                  <a:cubicBezTo>
                    <a:pt x="8847" y="10320"/>
                    <a:pt x="8913" y="10395"/>
                    <a:pt x="8979" y="10470"/>
                  </a:cubicBezTo>
                  <a:cubicBezTo>
                    <a:pt x="9111" y="10621"/>
                    <a:pt x="9237" y="10765"/>
                    <a:pt x="9322" y="10934"/>
                  </a:cubicBezTo>
                  <a:cubicBezTo>
                    <a:pt x="9640" y="11559"/>
                    <a:pt x="9345" y="12312"/>
                    <a:pt x="9043" y="12968"/>
                  </a:cubicBezTo>
                  <a:lnTo>
                    <a:pt x="9165" y="13025"/>
                  </a:lnTo>
                  <a:cubicBezTo>
                    <a:pt x="9479" y="12339"/>
                    <a:pt x="9786" y="11551"/>
                    <a:pt x="9441" y="10875"/>
                  </a:cubicBezTo>
                  <a:cubicBezTo>
                    <a:pt x="9347" y="10690"/>
                    <a:pt x="9212" y="10534"/>
                    <a:pt x="9079" y="10383"/>
                  </a:cubicBezTo>
                  <a:cubicBezTo>
                    <a:pt x="9017" y="10310"/>
                    <a:pt x="8953" y="10236"/>
                    <a:pt x="8893" y="10160"/>
                  </a:cubicBezTo>
                  <a:cubicBezTo>
                    <a:pt x="8745" y="9968"/>
                    <a:pt x="8583" y="9679"/>
                    <a:pt x="8655" y="9397"/>
                  </a:cubicBezTo>
                  <a:cubicBezTo>
                    <a:pt x="8716" y="9158"/>
                    <a:pt x="8931" y="8974"/>
                    <a:pt x="9139" y="8796"/>
                  </a:cubicBezTo>
                  <a:cubicBezTo>
                    <a:pt x="9403" y="8570"/>
                    <a:pt x="9676" y="8335"/>
                    <a:pt x="9640" y="7983"/>
                  </a:cubicBezTo>
                  <a:cubicBezTo>
                    <a:pt x="9609" y="7685"/>
                    <a:pt x="9371" y="7503"/>
                    <a:pt x="9142" y="7326"/>
                  </a:cubicBezTo>
                  <a:cubicBezTo>
                    <a:pt x="9030" y="7241"/>
                    <a:pt x="8916" y="7152"/>
                    <a:pt x="8829" y="7053"/>
                  </a:cubicBezTo>
                  <a:cubicBezTo>
                    <a:pt x="8423" y="6595"/>
                    <a:pt x="8575" y="5842"/>
                    <a:pt x="8907" y="5300"/>
                  </a:cubicBezTo>
                  <a:lnTo>
                    <a:pt x="8953" y="5223"/>
                  </a:lnTo>
                  <a:cubicBezTo>
                    <a:pt x="9162" y="4884"/>
                    <a:pt x="9400" y="4501"/>
                    <a:pt x="9231" y="4129"/>
                  </a:cubicBezTo>
                  <a:cubicBezTo>
                    <a:pt x="9116" y="3874"/>
                    <a:pt x="8829" y="3709"/>
                    <a:pt x="8401" y="3652"/>
                  </a:cubicBezTo>
                  <a:cubicBezTo>
                    <a:pt x="8184" y="3623"/>
                    <a:pt x="7964" y="3614"/>
                    <a:pt x="7745" y="3614"/>
                  </a:cubicBezTo>
                  <a:cubicBezTo>
                    <a:pt x="7554" y="3614"/>
                    <a:pt x="7364" y="3621"/>
                    <a:pt x="7177" y="3628"/>
                  </a:cubicBezTo>
                  <a:cubicBezTo>
                    <a:pt x="6991" y="3634"/>
                    <a:pt x="6799" y="3641"/>
                    <a:pt x="6609" y="3641"/>
                  </a:cubicBezTo>
                  <a:cubicBezTo>
                    <a:pt x="6548" y="3641"/>
                    <a:pt x="6487" y="3640"/>
                    <a:pt x="6427" y="3638"/>
                  </a:cubicBezTo>
                  <a:cubicBezTo>
                    <a:pt x="5635" y="3616"/>
                    <a:pt x="5044" y="3403"/>
                    <a:pt x="4673" y="3005"/>
                  </a:cubicBezTo>
                  <a:cubicBezTo>
                    <a:pt x="4396" y="2709"/>
                    <a:pt x="4256" y="2331"/>
                    <a:pt x="4106" y="1930"/>
                  </a:cubicBezTo>
                  <a:cubicBezTo>
                    <a:pt x="3978" y="1586"/>
                    <a:pt x="3845" y="1230"/>
                    <a:pt x="3619" y="934"/>
                  </a:cubicBezTo>
                  <a:cubicBezTo>
                    <a:pt x="3257" y="458"/>
                    <a:pt x="2654" y="140"/>
                    <a:pt x="1924" y="39"/>
                  </a:cubicBezTo>
                  <a:cubicBezTo>
                    <a:pt x="1724" y="12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70"/>
            <p:cNvSpPr/>
            <p:nvPr/>
          </p:nvSpPr>
          <p:spPr>
            <a:xfrm>
              <a:off x="6157125" y="2136075"/>
              <a:ext cx="137150" cy="180775"/>
            </a:xfrm>
            <a:custGeom>
              <a:rect b="b" l="l" r="r" t="t"/>
              <a:pathLst>
                <a:path extrusionOk="0" h="7231" w="5486">
                  <a:moveTo>
                    <a:pt x="2" y="0"/>
                  </a:moveTo>
                  <a:lnTo>
                    <a:pt x="1" y="135"/>
                  </a:lnTo>
                  <a:cubicBezTo>
                    <a:pt x="488" y="141"/>
                    <a:pt x="1039" y="147"/>
                    <a:pt x="1516" y="344"/>
                  </a:cubicBezTo>
                  <a:cubicBezTo>
                    <a:pt x="1910" y="504"/>
                    <a:pt x="2380" y="887"/>
                    <a:pt x="2410" y="1436"/>
                  </a:cubicBezTo>
                  <a:cubicBezTo>
                    <a:pt x="2423" y="1645"/>
                    <a:pt x="2366" y="1865"/>
                    <a:pt x="2311" y="2077"/>
                  </a:cubicBezTo>
                  <a:cubicBezTo>
                    <a:pt x="2233" y="2382"/>
                    <a:pt x="2151" y="2700"/>
                    <a:pt x="2268" y="3005"/>
                  </a:cubicBezTo>
                  <a:cubicBezTo>
                    <a:pt x="2436" y="3444"/>
                    <a:pt x="2936" y="3624"/>
                    <a:pt x="3220" y="3692"/>
                  </a:cubicBezTo>
                  <a:cubicBezTo>
                    <a:pt x="3340" y="3721"/>
                    <a:pt x="3463" y="3743"/>
                    <a:pt x="3586" y="3764"/>
                  </a:cubicBezTo>
                  <a:cubicBezTo>
                    <a:pt x="3849" y="3812"/>
                    <a:pt x="4096" y="3856"/>
                    <a:pt x="4325" y="3967"/>
                  </a:cubicBezTo>
                  <a:cubicBezTo>
                    <a:pt x="4809" y="4202"/>
                    <a:pt x="5159" y="4738"/>
                    <a:pt x="5260" y="5398"/>
                  </a:cubicBezTo>
                  <a:cubicBezTo>
                    <a:pt x="5350" y="6001"/>
                    <a:pt x="5243" y="6615"/>
                    <a:pt x="5141" y="7207"/>
                  </a:cubicBezTo>
                  <a:lnTo>
                    <a:pt x="5272" y="7230"/>
                  </a:lnTo>
                  <a:cubicBezTo>
                    <a:pt x="5377" y="6627"/>
                    <a:pt x="5486" y="6003"/>
                    <a:pt x="5393" y="5378"/>
                  </a:cubicBezTo>
                  <a:cubicBezTo>
                    <a:pt x="5286" y="4674"/>
                    <a:pt x="4909" y="4102"/>
                    <a:pt x="4385" y="3847"/>
                  </a:cubicBezTo>
                  <a:cubicBezTo>
                    <a:pt x="4140" y="3728"/>
                    <a:pt x="3870" y="3680"/>
                    <a:pt x="3609" y="3633"/>
                  </a:cubicBezTo>
                  <a:cubicBezTo>
                    <a:pt x="3490" y="3613"/>
                    <a:pt x="3369" y="3590"/>
                    <a:pt x="3252" y="3563"/>
                  </a:cubicBezTo>
                  <a:cubicBezTo>
                    <a:pt x="2994" y="3500"/>
                    <a:pt x="2540" y="3340"/>
                    <a:pt x="2394" y="2958"/>
                  </a:cubicBezTo>
                  <a:cubicBezTo>
                    <a:pt x="2293" y="2692"/>
                    <a:pt x="2366" y="2410"/>
                    <a:pt x="2443" y="2111"/>
                  </a:cubicBezTo>
                  <a:cubicBezTo>
                    <a:pt x="2499" y="1888"/>
                    <a:pt x="2559" y="1659"/>
                    <a:pt x="2545" y="1428"/>
                  </a:cubicBezTo>
                  <a:cubicBezTo>
                    <a:pt x="2517" y="926"/>
                    <a:pt x="2134" y="451"/>
                    <a:pt x="1568" y="220"/>
                  </a:cubicBezTo>
                  <a:cubicBezTo>
                    <a:pt x="1065" y="14"/>
                    <a:pt x="502" y="6"/>
                    <a:pt x="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70"/>
            <p:cNvSpPr/>
            <p:nvPr/>
          </p:nvSpPr>
          <p:spPr>
            <a:xfrm>
              <a:off x="6173925" y="2087350"/>
              <a:ext cx="154450" cy="170325"/>
            </a:xfrm>
            <a:custGeom>
              <a:rect b="b" l="l" r="r" t="t"/>
              <a:pathLst>
                <a:path extrusionOk="0" h="6813" w="6178">
                  <a:moveTo>
                    <a:pt x="164" y="1"/>
                  </a:moveTo>
                  <a:cubicBezTo>
                    <a:pt x="1" y="508"/>
                    <a:pt x="424" y="1006"/>
                    <a:pt x="874" y="1303"/>
                  </a:cubicBezTo>
                  <a:cubicBezTo>
                    <a:pt x="1696" y="1844"/>
                    <a:pt x="2653" y="2139"/>
                    <a:pt x="3635" y="2154"/>
                  </a:cubicBezTo>
                  <a:cubicBezTo>
                    <a:pt x="3657" y="2154"/>
                    <a:pt x="3680" y="2155"/>
                    <a:pt x="3702" y="2155"/>
                  </a:cubicBezTo>
                  <a:cubicBezTo>
                    <a:pt x="3747" y="2155"/>
                    <a:pt x="3792" y="2154"/>
                    <a:pt x="3838" y="2154"/>
                  </a:cubicBezTo>
                  <a:cubicBezTo>
                    <a:pt x="3875" y="2154"/>
                    <a:pt x="3913" y="2153"/>
                    <a:pt x="3951" y="2153"/>
                  </a:cubicBezTo>
                  <a:cubicBezTo>
                    <a:pt x="4147" y="2153"/>
                    <a:pt x="4348" y="2160"/>
                    <a:pt x="4536" y="2207"/>
                  </a:cubicBezTo>
                  <a:cubicBezTo>
                    <a:pt x="4783" y="2270"/>
                    <a:pt x="5075" y="2441"/>
                    <a:pt x="5151" y="2731"/>
                  </a:cubicBezTo>
                  <a:cubicBezTo>
                    <a:pt x="5209" y="2951"/>
                    <a:pt x="5131" y="3172"/>
                    <a:pt x="5049" y="3409"/>
                  </a:cubicBezTo>
                  <a:cubicBezTo>
                    <a:pt x="5018" y="3499"/>
                    <a:pt x="4986" y="3589"/>
                    <a:pt x="4963" y="3679"/>
                  </a:cubicBezTo>
                  <a:cubicBezTo>
                    <a:pt x="4829" y="4206"/>
                    <a:pt x="4948" y="4766"/>
                    <a:pt x="5283" y="5194"/>
                  </a:cubicBezTo>
                  <a:cubicBezTo>
                    <a:pt x="5368" y="5296"/>
                    <a:pt x="5458" y="5393"/>
                    <a:pt x="5554" y="5484"/>
                  </a:cubicBezTo>
                  <a:cubicBezTo>
                    <a:pt x="5696" y="5626"/>
                    <a:pt x="5834" y="5764"/>
                    <a:pt x="5925" y="5927"/>
                  </a:cubicBezTo>
                  <a:cubicBezTo>
                    <a:pt x="6015" y="6090"/>
                    <a:pt x="6038" y="6301"/>
                    <a:pt x="5982" y="6466"/>
                  </a:cubicBezTo>
                  <a:cubicBezTo>
                    <a:pt x="5957" y="6541"/>
                    <a:pt x="5901" y="6640"/>
                    <a:pt x="5786" y="6689"/>
                  </a:cubicBezTo>
                  <a:lnTo>
                    <a:pt x="5838" y="6813"/>
                  </a:lnTo>
                  <a:cubicBezTo>
                    <a:pt x="5965" y="6758"/>
                    <a:pt x="6060" y="6654"/>
                    <a:pt x="6109" y="6509"/>
                  </a:cubicBezTo>
                  <a:cubicBezTo>
                    <a:pt x="6177" y="6310"/>
                    <a:pt x="6151" y="6055"/>
                    <a:pt x="6041" y="5861"/>
                  </a:cubicBezTo>
                  <a:cubicBezTo>
                    <a:pt x="5939" y="5678"/>
                    <a:pt x="5791" y="5531"/>
                    <a:pt x="5647" y="5389"/>
                  </a:cubicBezTo>
                  <a:cubicBezTo>
                    <a:pt x="5556" y="5301"/>
                    <a:pt x="5469" y="5208"/>
                    <a:pt x="5388" y="5110"/>
                  </a:cubicBezTo>
                  <a:cubicBezTo>
                    <a:pt x="5078" y="4716"/>
                    <a:pt x="4969" y="4198"/>
                    <a:pt x="5093" y="3713"/>
                  </a:cubicBezTo>
                  <a:cubicBezTo>
                    <a:pt x="5116" y="3626"/>
                    <a:pt x="5147" y="3539"/>
                    <a:pt x="5176" y="3452"/>
                  </a:cubicBezTo>
                  <a:cubicBezTo>
                    <a:pt x="5261" y="3207"/>
                    <a:pt x="5348" y="2956"/>
                    <a:pt x="5281" y="2697"/>
                  </a:cubicBezTo>
                  <a:cubicBezTo>
                    <a:pt x="5191" y="2349"/>
                    <a:pt x="4853" y="2149"/>
                    <a:pt x="4568" y="2078"/>
                  </a:cubicBezTo>
                  <a:cubicBezTo>
                    <a:pt x="4364" y="2026"/>
                    <a:pt x="4155" y="2019"/>
                    <a:pt x="3950" y="2019"/>
                  </a:cubicBezTo>
                  <a:cubicBezTo>
                    <a:pt x="3912" y="2019"/>
                    <a:pt x="3874" y="2019"/>
                    <a:pt x="3836" y="2020"/>
                  </a:cubicBezTo>
                  <a:lnTo>
                    <a:pt x="3636" y="2020"/>
                  </a:lnTo>
                  <a:cubicBezTo>
                    <a:pt x="2681" y="2004"/>
                    <a:pt x="1748" y="1717"/>
                    <a:pt x="947" y="1192"/>
                  </a:cubicBezTo>
                  <a:cubicBezTo>
                    <a:pt x="538" y="922"/>
                    <a:pt x="152" y="477"/>
                    <a:pt x="292" y="42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70"/>
            <p:cNvSpPr/>
            <p:nvPr/>
          </p:nvSpPr>
          <p:spPr>
            <a:xfrm>
              <a:off x="6184550" y="2103925"/>
              <a:ext cx="135850" cy="271950"/>
            </a:xfrm>
            <a:custGeom>
              <a:rect b="b" l="l" r="r" t="t"/>
              <a:pathLst>
                <a:path extrusionOk="0" h="10878" w="5434">
                  <a:moveTo>
                    <a:pt x="129" y="1"/>
                  </a:moveTo>
                  <a:lnTo>
                    <a:pt x="0" y="42"/>
                  </a:lnTo>
                  <a:cubicBezTo>
                    <a:pt x="287" y="903"/>
                    <a:pt x="1045" y="1586"/>
                    <a:pt x="1932" y="1783"/>
                  </a:cubicBezTo>
                  <a:cubicBezTo>
                    <a:pt x="1999" y="1798"/>
                    <a:pt x="2069" y="1812"/>
                    <a:pt x="2140" y="1825"/>
                  </a:cubicBezTo>
                  <a:cubicBezTo>
                    <a:pt x="2533" y="1902"/>
                    <a:pt x="2940" y="1981"/>
                    <a:pt x="3079" y="2309"/>
                  </a:cubicBezTo>
                  <a:cubicBezTo>
                    <a:pt x="3155" y="2491"/>
                    <a:pt x="3120" y="2694"/>
                    <a:pt x="3082" y="2909"/>
                  </a:cubicBezTo>
                  <a:cubicBezTo>
                    <a:pt x="3066" y="2996"/>
                    <a:pt x="3051" y="3082"/>
                    <a:pt x="3043" y="3167"/>
                  </a:cubicBezTo>
                  <a:cubicBezTo>
                    <a:pt x="3001" y="3668"/>
                    <a:pt x="3205" y="4158"/>
                    <a:pt x="3590" y="4481"/>
                  </a:cubicBezTo>
                  <a:cubicBezTo>
                    <a:pt x="3726" y="4592"/>
                    <a:pt x="3883" y="4682"/>
                    <a:pt x="4036" y="4771"/>
                  </a:cubicBezTo>
                  <a:cubicBezTo>
                    <a:pt x="4326" y="4939"/>
                    <a:pt x="4603" y="5099"/>
                    <a:pt x="4717" y="5383"/>
                  </a:cubicBezTo>
                  <a:cubicBezTo>
                    <a:pt x="4824" y="5647"/>
                    <a:pt x="4755" y="5933"/>
                    <a:pt x="4683" y="6235"/>
                  </a:cubicBezTo>
                  <a:cubicBezTo>
                    <a:pt x="4633" y="6449"/>
                    <a:pt x="4581" y="6669"/>
                    <a:pt x="4590" y="6890"/>
                  </a:cubicBezTo>
                  <a:cubicBezTo>
                    <a:pt x="4604" y="7165"/>
                    <a:pt x="4712" y="7417"/>
                    <a:pt x="4816" y="7661"/>
                  </a:cubicBezTo>
                  <a:cubicBezTo>
                    <a:pt x="4861" y="7764"/>
                    <a:pt x="4903" y="7866"/>
                    <a:pt x="4941" y="7971"/>
                  </a:cubicBezTo>
                  <a:cubicBezTo>
                    <a:pt x="5288" y="8956"/>
                    <a:pt x="4940" y="10133"/>
                    <a:pt x="4112" y="10770"/>
                  </a:cubicBezTo>
                  <a:lnTo>
                    <a:pt x="4193" y="10877"/>
                  </a:lnTo>
                  <a:cubicBezTo>
                    <a:pt x="5067" y="10205"/>
                    <a:pt x="5433" y="8964"/>
                    <a:pt x="5068" y="7927"/>
                  </a:cubicBezTo>
                  <a:cubicBezTo>
                    <a:pt x="5030" y="7820"/>
                    <a:pt x="4984" y="7715"/>
                    <a:pt x="4940" y="7608"/>
                  </a:cubicBezTo>
                  <a:cubicBezTo>
                    <a:pt x="4835" y="7365"/>
                    <a:pt x="4737" y="7134"/>
                    <a:pt x="4725" y="6884"/>
                  </a:cubicBezTo>
                  <a:cubicBezTo>
                    <a:pt x="4715" y="6682"/>
                    <a:pt x="4766" y="6470"/>
                    <a:pt x="4815" y="6266"/>
                  </a:cubicBezTo>
                  <a:cubicBezTo>
                    <a:pt x="4888" y="5957"/>
                    <a:pt x="4964" y="5637"/>
                    <a:pt x="4841" y="5333"/>
                  </a:cubicBezTo>
                  <a:cubicBezTo>
                    <a:pt x="4709" y="5006"/>
                    <a:pt x="4401" y="4827"/>
                    <a:pt x="4103" y="4656"/>
                  </a:cubicBezTo>
                  <a:cubicBezTo>
                    <a:pt x="3955" y="4571"/>
                    <a:pt x="3804" y="4482"/>
                    <a:pt x="3676" y="4377"/>
                  </a:cubicBezTo>
                  <a:cubicBezTo>
                    <a:pt x="3324" y="4084"/>
                    <a:pt x="3138" y="3636"/>
                    <a:pt x="3178" y="3180"/>
                  </a:cubicBezTo>
                  <a:cubicBezTo>
                    <a:pt x="3184" y="3099"/>
                    <a:pt x="3199" y="3015"/>
                    <a:pt x="3213" y="2932"/>
                  </a:cubicBezTo>
                  <a:cubicBezTo>
                    <a:pt x="3253" y="2708"/>
                    <a:pt x="3292" y="2476"/>
                    <a:pt x="3201" y="2257"/>
                  </a:cubicBezTo>
                  <a:cubicBezTo>
                    <a:pt x="3036" y="1863"/>
                    <a:pt x="2573" y="1773"/>
                    <a:pt x="2165" y="1694"/>
                  </a:cubicBezTo>
                  <a:cubicBezTo>
                    <a:pt x="2095" y="1680"/>
                    <a:pt x="2027" y="1666"/>
                    <a:pt x="1961" y="1651"/>
                  </a:cubicBezTo>
                  <a:cubicBezTo>
                    <a:pt x="1120" y="1465"/>
                    <a:pt x="400" y="817"/>
                    <a:pt x="12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70"/>
            <p:cNvSpPr/>
            <p:nvPr/>
          </p:nvSpPr>
          <p:spPr>
            <a:xfrm>
              <a:off x="6276875" y="2048800"/>
              <a:ext cx="134025" cy="178800"/>
            </a:xfrm>
            <a:custGeom>
              <a:rect b="b" l="l" r="r" t="t"/>
              <a:pathLst>
                <a:path extrusionOk="0" h="7152" w="5361">
                  <a:moveTo>
                    <a:pt x="86" y="1"/>
                  </a:moveTo>
                  <a:cubicBezTo>
                    <a:pt x="1" y="231"/>
                    <a:pt x="82" y="500"/>
                    <a:pt x="239" y="692"/>
                  </a:cubicBezTo>
                  <a:cubicBezTo>
                    <a:pt x="395" y="883"/>
                    <a:pt x="616" y="1008"/>
                    <a:pt x="839" y="1114"/>
                  </a:cubicBezTo>
                  <a:cubicBezTo>
                    <a:pt x="1772" y="1547"/>
                    <a:pt x="2840" y="1673"/>
                    <a:pt x="3721" y="2204"/>
                  </a:cubicBezTo>
                  <a:cubicBezTo>
                    <a:pt x="4194" y="2490"/>
                    <a:pt x="4632" y="2968"/>
                    <a:pt x="4580" y="3517"/>
                  </a:cubicBezTo>
                  <a:cubicBezTo>
                    <a:pt x="4547" y="3865"/>
                    <a:pt x="4321" y="4166"/>
                    <a:pt x="4069" y="4406"/>
                  </a:cubicBezTo>
                  <a:cubicBezTo>
                    <a:pt x="3815" y="4647"/>
                    <a:pt x="3524" y="4850"/>
                    <a:pt x="3299" y="5117"/>
                  </a:cubicBezTo>
                  <a:cubicBezTo>
                    <a:pt x="3153" y="5290"/>
                    <a:pt x="3038" y="5554"/>
                    <a:pt x="3180" y="5730"/>
                  </a:cubicBezTo>
                  <a:cubicBezTo>
                    <a:pt x="3275" y="5849"/>
                    <a:pt x="3446" y="5873"/>
                    <a:pt x="3565" y="5966"/>
                  </a:cubicBezTo>
                  <a:cubicBezTo>
                    <a:pt x="3756" y="6113"/>
                    <a:pt x="3773" y="6408"/>
                    <a:pt x="3669" y="6625"/>
                  </a:cubicBezTo>
                  <a:cubicBezTo>
                    <a:pt x="3566" y="6843"/>
                    <a:pt x="3372" y="7000"/>
                    <a:pt x="3185" y="7151"/>
                  </a:cubicBezTo>
                  <a:cubicBezTo>
                    <a:pt x="3522" y="7087"/>
                    <a:pt x="3795" y="6841"/>
                    <a:pt x="3893" y="6513"/>
                  </a:cubicBezTo>
                  <a:cubicBezTo>
                    <a:pt x="3992" y="6183"/>
                    <a:pt x="3899" y="5827"/>
                    <a:pt x="3652" y="5591"/>
                  </a:cubicBezTo>
                  <a:cubicBezTo>
                    <a:pt x="4110" y="5308"/>
                    <a:pt x="4556" y="4988"/>
                    <a:pt x="4873" y="4554"/>
                  </a:cubicBezTo>
                  <a:cubicBezTo>
                    <a:pt x="5190" y="4120"/>
                    <a:pt x="5361" y="3554"/>
                    <a:pt x="5219" y="3036"/>
                  </a:cubicBezTo>
                  <a:cubicBezTo>
                    <a:pt x="5096" y="2592"/>
                    <a:pt x="4759" y="2235"/>
                    <a:pt x="4373" y="1983"/>
                  </a:cubicBezTo>
                  <a:cubicBezTo>
                    <a:pt x="3521" y="1431"/>
                    <a:pt x="2459" y="1349"/>
                    <a:pt x="1485" y="1066"/>
                  </a:cubicBezTo>
                  <a:cubicBezTo>
                    <a:pt x="897" y="897"/>
                    <a:pt x="271" y="582"/>
                    <a:pt x="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70"/>
            <p:cNvSpPr/>
            <p:nvPr/>
          </p:nvSpPr>
          <p:spPr>
            <a:xfrm>
              <a:off x="5221500" y="2801925"/>
              <a:ext cx="306525" cy="148950"/>
            </a:xfrm>
            <a:custGeom>
              <a:rect b="b" l="l" r="r" t="t"/>
              <a:pathLst>
                <a:path extrusionOk="0" h="5958" w="12261">
                  <a:moveTo>
                    <a:pt x="12260" y="1"/>
                  </a:moveTo>
                  <a:cubicBezTo>
                    <a:pt x="10619" y="56"/>
                    <a:pt x="8838" y="163"/>
                    <a:pt x="7592" y="1232"/>
                  </a:cubicBezTo>
                  <a:cubicBezTo>
                    <a:pt x="7124" y="1636"/>
                    <a:pt x="6766" y="2148"/>
                    <a:pt x="6371" y="2626"/>
                  </a:cubicBezTo>
                  <a:cubicBezTo>
                    <a:pt x="6324" y="2631"/>
                    <a:pt x="6277" y="2633"/>
                    <a:pt x="6230" y="2633"/>
                  </a:cubicBezTo>
                  <a:cubicBezTo>
                    <a:pt x="6026" y="2633"/>
                    <a:pt x="5814" y="2591"/>
                    <a:pt x="5621" y="2532"/>
                  </a:cubicBezTo>
                  <a:cubicBezTo>
                    <a:pt x="5300" y="2436"/>
                    <a:pt x="4967" y="2308"/>
                    <a:pt x="4639" y="2308"/>
                  </a:cubicBezTo>
                  <a:cubicBezTo>
                    <a:pt x="4543" y="2308"/>
                    <a:pt x="4448" y="2319"/>
                    <a:pt x="4354" y="2345"/>
                  </a:cubicBezTo>
                  <a:cubicBezTo>
                    <a:pt x="4172" y="2392"/>
                    <a:pt x="3981" y="2548"/>
                    <a:pt x="4024" y="2729"/>
                  </a:cubicBezTo>
                  <a:cubicBezTo>
                    <a:pt x="4058" y="2870"/>
                    <a:pt x="4210" y="2943"/>
                    <a:pt x="4343" y="3000"/>
                  </a:cubicBezTo>
                  <a:cubicBezTo>
                    <a:pt x="4710" y="3157"/>
                    <a:pt x="5061" y="3346"/>
                    <a:pt x="5394" y="3566"/>
                  </a:cubicBezTo>
                  <a:cubicBezTo>
                    <a:pt x="4905" y="3925"/>
                    <a:pt x="4358" y="4198"/>
                    <a:pt x="3778" y="4374"/>
                  </a:cubicBezTo>
                  <a:cubicBezTo>
                    <a:pt x="3644" y="4363"/>
                    <a:pt x="3509" y="4350"/>
                    <a:pt x="3377" y="4331"/>
                  </a:cubicBezTo>
                  <a:cubicBezTo>
                    <a:pt x="2837" y="4258"/>
                    <a:pt x="2298" y="4139"/>
                    <a:pt x="1755" y="4139"/>
                  </a:cubicBezTo>
                  <a:cubicBezTo>
                    <a:pt x="1695" y="4139"/>
                    <a:pt x="1634" y="4140"/>
                    <a:pt x="1573" y="4143"/>
                  </a:cubicBezTo>
                  <a:cubicBezTo>
                    <a:pt x="969" y="4174"/>
                    <a:pt x="335" y="4409"/>
                    <a:pt x="0" y="4915"/>
                  </a:cubicBezTo>
                  <a:cubicBezTo>
                    <a:pt x="729" y="4936"/>
                    <a:pt x="1456" y="4995"/>
                    <a:pt x="2178" y="5090"/>
                  </a:cubicBezTo>
                  <a:cubicBezTo>
                    <a:pt x="2841" y="5243"/>
                    <a:pt x="3497" y="5461"/>
                    <a:pt x="4154" y="5643"/>
                  </a:cubicBezTo>
                  <a:cubicBezTo>
                    <a:pt x="4795" y="5820"/>
                    <a:pt x="5476" y="5957"/>
                    <a:pt x="6140" y="5957"/>
                  </a:cubicBezTo>
                  <a:cubicBezTo>
                    <a:pt x="6683" y="5957"/>
                    <a:pt x="7215" y="5865"/>
                    <a:pt x="7705" y="5629"/>
                  </a:cubicBezTo>
                  <a:cubicBezTo>
                    <a:pt x="9512" y="4760"/>
                    <a:pt x="10191" y="2223"/>
                    <a:pt x="12121" y="1677"/>
                  </a:cubicBezTo>
                  <a:lnTo>
                    <a:pt x="12260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70"/>
            <p:cNvSpPr/>
            <p:nvPr/>
          </p:nvSpPr>
          <p:spPr>
            <a:xfrm>
              <a:off x="5453900" y="2348100"/>
              <a:ext cx="559150" cy="524675"/>
            </a:xfrm>
            <a:custGeom>
              <a:rect b="b" l="l" r="r" t="t"/>
              <a:pathLst>
                <a:path extrusionOk="0" h="20987" w="22366">
                  <a:moveTo>
                    <a:pt x="19612" y="0"/>
                  </a:moveTo>
                  <a:cubicBezTo>
                    <a:pt x="18837" y="0"/>
                    <a:pt x="18191" y="704"/>
                    <a:pt x="17789" y="1397"/>
                  </a:cubicBezTo>
                  <a:cubicBezTo>
                    <a:pt x="16736" y="3216"/>
                    <a:pt x="16374" y="5353"/>
                    <a:pt x="16243" y="7451"/>
                  </a:cubicBezTo>
                  <a:cubicBezTo>
                    <a:pt x="16110" y="9549"/>
                    <a:pt x="16189" y="11661"/>
                    <a:pt x="15930" y="13747"/>
                  </a:cubicBezTo>
                  <a:cubicBezTo>
                    <a:pt x="10611" y="15262"/>
                    <a:pt x="5302" y="16804"/>
                    <a:pt x="0" y="18374"/>
                  </a:cubicBezTo>
                  <a:cubicBezTo>
                    <a:pt x="410" y="19197"/>
                    <a:pt x="691" y="20078"/>
                    <a:pt x="833" y="20986"/>
                  </a:cubicBezTo>
                  <a:cubicBezTo>
                    <a:pt x="7185" y="20594"/>
                    <a:pt x="13490" y="19659"/>
                    <a:pt x="19681" y="18190"/>
                  </a:cubicBezTo>
                  <a:cubicBezTo>
                    <a:pt x="21176" y="14630"/>
                    <a:pt x="22047" y="10837"/>
                    <a:pt x="22256" y="6980"/>
                  </a:cubicBezTo>
                  <a:cubicBezTo>
                    <a:pt x="22366" y="4937"/>
                    <a:pt x="22253" y="2764"/>
                    <a:pt x="21135" y="1050"/>
                  </a:cubicBezTo>
                  <a:cubicBezTo>
                    <a:pt x="20814" y="560"/>
                    <a:pt x="20367" y="93"/>
                    <a:pt x="19788" y="12"/>
                  </a:cubicBezTo>
                  <a:cubicBezTo>
                    <a:pt x="19729" y="4"/>
                    <a:pt x="19670" y="0"/>
                    <a:pt x="19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70"/>
            <p:cNvSpPr/>
            <p:nvPr/>
          </p:nvSpPr>
          <p:spPr>
            <a:xfrm>
              <a:off x="5475200" y="2664400"/>
              <a:ext cx="519650" cy="208375"/>
            </a:xfrm>
            <a:custGeom>
              <a:rect b="b" l="l" r="r" t="t"/>
              <a:pathLst>
                <a:path extrusionOk="0" h="8335" w="20786">
                  <a:moveTo>
                    <a:pt x="20785" y="0"/>
                  </a:moveTo>
                  <a:lnTo>
                    <a:pt x="20785" y="0"/>
                  </a:lnTo>
                  <a:cubicBezTo>
                    <a:pt x="20436" y="466"/>
                    <a:pt x="20054" y="907"/>
                    <a:pt x="19642" y="1319"/>
                  </a:cubicBezTo>
                  <a:cubicBezTo>
                    <a:pt x="14719" y="6488"/>
                    <a:pt x="6855" y="6908"/>
                    <a:pt x="1" y="7566"/>
                  </a:cubicBezTo>
                  <a:cubicBezTo>
                    <a:pt x="63" y="7820"/>
                    <a:pt x="118" y="8076"/>
                    <a:pt x="158" y="8334"/>
                  </a:cubicBezTo>
                  <a:cubicBezTo>
                    <a:pt x="6508" y="7942"/>
                    <a:pt x="12815" y="7007"/>
                    <a:pt x="19006" y="5538"/>
                  </a:cubicBezTo>
                  <a:cubicBezTo>
                    <a:pt x="19758" y="3747"/>
                    <a:pt x="20353" y="1894"/>
                    <a:pt x="20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70"/>
            <p:cNvSpPr/>
            <p:nvPr/>
          </p:nvSpPr>
          <p:spPr>
            <a:xfrm>
              <a:off x="5779450" y="2899550"/>
              <a:ext cx="941300" cy="1419725"/>
            </a:xfrm>
            <a:custGeom>
              <a:rect b="b" l="l" r="r" t="t"/>
              <a:pathLst>
                <a:path extrusionOk="0" h="56789" w="37652">
                  <a:moveTo>
                    <a:pt x="12769" y="0"/>
                  </a:moveTo>
                  <a:cubicBezTo>
                    <a:pt x="10540" y="0"/>
                    <a:pt x="8350" y="1116"/>
                    <a:pt x="6765" y="2720"/>
                  </a:cubicBezTo>
                  <a:cubicBezTo>
                    <a:pt x="4946" y="4558"/>
                    <a:pt x="3821" y="6972"/>
                    <a:pt x="2973" y="9415"/>
                  </a:cubicBezTo>
                  <a:cubicBezTo>
                    <a:pt x="403" y="16813"/>
                    <a:pt x="93" y="24755"/>
                    <a:pt x="14" y="32610"/>
                  </a:cubicBezTo>
                  <a:cubicBezTo>
                    <a:pt x="0" y="34021"/>
                    <a:pt x="868" y="35291"/>
                    <a:pt x="2187" y="35790"/>
                  </a:cubicBezTo>
                  <a:cubicBezTo>
                    <a:pt x="11901" y="39466"/>
                    <a:pt x="21324" y="43866"/>
                    <a:pt x="30380" y="48953"/>
                  </a:cubicBezTo>
                  <a:cubicBezTo>
                    <a:pt x="31622" y="51109"/>
                    <a:pt x="32459" y="53472"/>
                    <a:pt x="32850" y="55929"/>
                  </a:cubicBezTo>
                  <a:cubicBezTo>
                    <a:pt x="32825" y="56216"/>
                    <a:pt x="32795" y="56502"/>
                    <a:pt x="32767" y="56789"/>
                  </a:cubicBezTo>
                  <a:cubicBezTo>
                    <a:pt x="33894" y="55987"/>
                    <a:pt x="35029" y="55195"/>
                    <a:pt x="36169" y="54414"/>
                  </a:cubicBezTo>
                  <a:cubicBezTo>
                    <a:pt x="36366" y="54279"/>
                    <a:pt x="36566" y="54144"/>
                    <a:pt x="36766" y="54011"/>
                  </a:cubicBezTo>
                  <a:cubicBezTo>
                    <a:pt x="36769" y="53830"/>
                    <a:pt x="36771" y="53648"/>
                    <a:pt x="36775" y="53466"/>
                  </a:cubicBezTo>
                  <a:cubicBezTo>
                    <a:pt x="36800" y="53254"/>
                    <a:pt x="36807" y="53040"/>
                    <a:pt x="36800" y="52828"/>
                  </a:cubicBezTo>
                  <a:cubicBezTo>
                    <a:pt x="36800" y="52817"/>
                    <a:pt x="36797" y="52808"/>
                    <a:pt x="36797" y="52797"/>
                  </a:cubicBezTo>
                  <a:cubicBezTo>
                    <a:pt x="36849" y="51272"/>
                    <a:pt x="36954" y="49751"/>
                    <a:pt x="37113" y="48232"/>
                  </a:cubicBezTo>
                  <a:cubicBezTo>
                    <a:pt x="37172" y="48104"/>
                    <a:pt x="37230" y="47975"/>
                    <a:pt x="37282" y="47844"/>
                  </a:cubicBezTo>
                  <a:cubicBezTo>
                    <a:pt x="37652" y="46902"/>
                    <a:pt x="37626" y="45607"/>
                    <a:pt x="36105" y="45419"/>
                  </a:cubicBezTo>
                  <a:cubicBezTo>
                    <a:pt x="36015" y="45408"/>
                    <a:pt x="35924" y="45404"/>
                    <a:pt x="35834" y="45404"/>
                  </a:cubicBezTo>
                  <a:cubicBezTo>
                    <a:pt x="35711" y="45404"/>
                    <a:pt x="35587" y="45412"/>
                    <a:pt x="35465" y="45425"/>
                  </a:cubicBezTo>
                  <a:lnTo>
                    <a:pt x="32599" y="45737"/>
                  </a:lnTo>
                  <a:cubicBezTo>
                    <a:pt x="26160" y="41454"/>
                    <a:pt x="23854" y="37725"/>
                    <a:pt x="16988" y="33230"/>
                  </a:cubicBezTo>
                  <a:cubicBezTo>
                    <a:pt x="15557" y="32294"/>
                    <a:pt x="10637" y="31087"/>
                    <a:pt x="9376" y="29913"/>
                  </a:cubicBezTo>
                  <a:cubicBezTo>
                    <a:pt x="8504" y="29102"/>
                    <a:pt x="9559" y="27067"/>
                    <a:pt x="9816" y="26117"/>
                  </a:cubicBezTo>
                  <a:cubicBezTo>
                    <a:pt x="10051" y="25244"/>
                    <a:pt x="10277" y="24361"/>
                    <a:pt x="10503" y="23479"/>
                  </a:cubicBezTo>
                  <a:cubicBezTo>
                    <a:pt x="11291" y="20415"/>
                    <a:pt x="12098" y="17334"/>
                    <a:pt x="13436" y="14476"/>
                  </a:cubicBezTo>
                  <a:cubicBezTo>
                    <a:pt x="14888" y="11374"/>
                    <a:pt x="18475" y="8974"/>
                    <a:pt x="18554" y="5312"/>
                  </a:cubicBezTo>
                  <a:cubicBezTo>
                    <a:pt x="18609" y="2726"/>
                    <a:pt x="16311" y="466"/>
                    <a:pt x="13755" y="75"/>
                  </a:cubicBezTo>
                  <a:cubicBezTo>
                    <a:pt x="13427" y="25"/>
                    <a:pt x="13098" y="0"/>
                    <a:pt x="1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70"/>
            <p:cNvSpPr/>
            <p:nvPr/>
          </p:nvSpPr>
          <p:spPr>
            <a:xfrm>
              <a:off x="5918400" y="3179175"/>
              <a:ext cx="650050" cy="900750"/>
            </a:xfrm>
            <a:custGeom>
              <a:rect b="b" l="l" r="r" t="t"/>
              <a:pathLst>
                <a:path extrusionOk="0" h="36030" w="26002">
                  <a:moveTo>
                    <a:pt x="1712" y="0"/>
                  </a:moveTo>
                  <a:cubicBezTo>
                    <a:pt x="0" y="6705"/>
                    <a:pt x="22" y="13714"/>
                    <a:pt x="43" y="20490"/>
                  </a:cubicBezTo>
                  <a:cubicBezTo>
                    <a:pt x="45" y="21206"/>
                    <a:pt x="95" y="22008"/>
                    <a:pt x="672" y="22465"/>
                  </a:cubicBezTo>
                  <a:cubicBezTo>
                    <a:pt x="1012" y="22733"/>
                    <a:pt x="1438" y="22799"/>
                    <a:pt x="1862" y="22799"/>
                  </a:cubicBezTo>
                  <a:cubicBezTo>
                    <a:pt x="2017" y="22799"/>
                    <a:pt x="2171" y="22790"/>
                    <a:pt x="2321" y="22779"/>
                  </a:cubicBezTo>
                  <a:cubicBezTo>
                    <a:pt x="2509" y="22766"/>
                    <a:pt x="2698" y="22752"/>
                    <a:pt x="2883" y="22752"/>
                  </a:cubicBezTo>
                  <a:cubicBezTo>
                    <a:pt x="3215" y="22752"/>
                    <a:pt x="3533" y="22796"/>
                    <a:pt x="3799" y="22962"/>
                  </a:cubicBezTo>
                  <a:cubicBezTo>
                    <a:pt x="4019" y="23100"/>
                    <a:pt x="4175" y="23385"/>
                    <a:pt x="4180" y="23656"/>
                  </a:cubicBezTo>
                  <a:cubicBezTo>
                    <a:pt x="4181" y="23787"/>
                    <a:pt x="4148" y="23967"/>
                    <a:pt x="3978" y="24079"/>
                  </a:cubicBezTo>
                  <a:lnTo>
                    <a:pt x="3645" y="24298"/>
                  </a:lnTo>
                  <a:lnTo>
                    <a:pt x="4044" y="24323"/>
                  </a:lnTo>
                  <a:cubicBezTo>
                    <a:pt x="7679" y="24555"/>
                    <a:pt x="11439" y="26089"/>
                    <a:pt x="15875" y="29150"/>
                  </a:cubicBezTo>
                  <a:cubicBezTo>
                    <a:pt x="17081" y="29982"/>
                    <a:pt x="18185" y="30799"/>
                    <a:pt x="19252" y="31590"/>
                  </a:cubicBezTo>
                  <a:cubicBezTo>
                    <a:pt x="21362" y="33152"/>
                    <a:pt x="23355" y="34628"/>
                    <a:pt x="25868" y="36030"/>
                  </a:cubicBezTo>
                  <a:lnTo>
                    <a:pt x="26001" y="35796"/>
                  </a:lnTo>
                  <a:cubicBezTo>
                    <a:pt x="23503" y="34402"/>
                    <a:pt x="21517" y="32932"/>
                    <a:pt x="19412" y="31374"/>
                  </a:cubicBezTo>
                  <a:cubicBezTo>
                    <a:pt x="18344" y="30582"/>
                    <a:pt x="17238" y="29763"/>
                    <a:pt x="16029" y="28928"/>
                  </a:cubicBezTo>
                  <a:cubicBezTo>
                    <a:pt x="11665" y="25918"/>
                    <a:pt x="7942" y="24370"/>
                    <a:pt x="4343" y="24077"/>
                  </a:cubicBezTo>
                  <a:cubicBezTo>
                    <a:pt x="4416" y="23947"/>
                    <a:pt x="4453" y="23801"/>
                    <a:pt x="4448" y="23652"/>
                  </a:cubicBezTo>
                  <a:cubicBezTo>
                    <a:pt x="4444" y="23291"/>
                    <a:pt x="4241" y="22921"/>
                    <a:pt x="3943" y="22735"/>
                  </a:cubicBezTo>
                  <a:cubicBezTo>
                    <a:pt x="3623" y="22536"/>
                    <a:pt x="3252" y="22485"/>
                    <a:pt x="2881" y="22485"/>
                  </a:cubicBezTo>
                  <a:cubicBezTo>
                    <a:pt x="2682" y="22485"/>
                    <a:pt x="2484" y="22500"/>
                    <a:pt x="2292" y="22513"/>
                  </a:cubicBezTo>
                  <a:cubicBezTo>
                    <a:pt x="2155" y="22523"/>
                    <a:pt x="2012" y="22531"/>
                    <a:pt x="1869" y="22531"/>
                  </a:cubicBezTo>
                  <a:cubicBezTo>
                    <a:pt x="1495" y="22531"/>
                    <a:pt x="1121" y="22476"/>
                    <a:pt x="840" y="22255"/>
                  </a:cubicBezTo>
                  <a:cubicBezTo>
                    <a:pt x="356" y="21872"/>
                    <a:pt x="313" y="21142"/>
                    <a:pt x="312" y="20489"/>
                  </a:cubicBezTo>
                  <a:cubicBezTo>
                    <a:pt x="291" y="13729"/>
                    <a:pt x="269" y="6739"/>
                    <a:pt x="1972" y="66"/>
                  </a:cubicBezTo>
                  <a:lnTo>
                    <a:pt x="171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70"/>
            <p:cNvSpPr/>
            <p:nvPr/>
          </p:nvSpPr>
          <p:spPr>
            <a:xfrm>
              <a:off x="6469275" y="4141450"/>
              <a:ext cx="263500" cy="631975"/>
            </a:xfrm>
            <a:custGeom>
              <a:rect b="b" l="l" r="r" t="t"/>
              <a:pathLst>
                <a:path extrusionOk="0" h="25279" w="10540">
                  <a:moveTo>
                    <a:pt x="9446" y="0"/>
                  </a:moveTo>
                  <a:cubicBezTo>
                    <a:pt x="7947" y="1704"/>
                    <a:pt x="6756" y="3456"/>
                    <a:pt x="5334" y="5190"/>
                  </a:cubicBezTo>
                  <a:cubicBezTo>
                    <a:pt x="5205" y="4954"/>
                    <a:pt x="5020" y="4716"/>
                    <a:pt x="4852" y="4456"/>
                  </a:cubicBezTo>
                  <a:lnTo>
                    <a:pt x="4852" y="4456"/>
                  </a:lnTo>
                  <a:cubicBezTo>
                    <a:pt x="5015" y="5048"/>
                    <a:pt x="5151" y="5649"/>
                    <a:pt x="5257" y="6253"/>
                  </a:cubicBezTo>
                  <a:cubicBezTo>
                    <a:pt x="4850" y="10657"/>
                    <a:pt x="3928" y="15039"/>
                    <a:pt x="3004" y="19386"/>
                  </a:cubicBezTo>
                  <a:cubicBezTo>
                    <a:pt x="2542" y="21565"/>
                    <a:pt x="1945" y="23949"/>
                    <a:pt x="1" y="25279"/>
                  </a:cubicBezTo>
                  <a:cubicBezTo>
                    <a:pt x="2963" y="24575"/>
                    <a:pt x="5985" y="24160"/>
                    <a:pt x="9027" y="24041"/>
                  </a:cubicBezTo>
                  <a:cubicBezTo>
                    <a:pt x="10115" y="22407"/>
                    <a:pt x="10502" y="20451"/>
                    <a:pt x="10520" y="18537"/>
                  </a:cubicBezTo>
                  <a:cubicBezTo>
                    <a:pt x="10540" y="16624"/>
                    <a:pt x="10213" y="14725"/>
                    <a:pt x="9979" y="12824"/>
                  </a:cubicBezTo>
                  <a:cubicBezTo>
                    <a:pt x="9610" y="9828"/>
                    <a:pt x="9465" y="6807"/>
                    <a:pt x="9546" y="3790"/>
                  </a:cubicBezTo>
                  <a:cubicBezTo>
                    <a:pt x="9573" y="3578"/>
                    <a:pt x="9581" y="3364"/>
                    <a:pt x="9572" y="3150"/>
                  </a:cubicBezTo>
                  <a:cubicBezTo>
                    <a:pt x="9572" y="3141"/>
                    <a:pt x="9570" y="3132"/>
                    <a:pt x="9569" y="3121"/>
                  </a:cubicBezTo>
                  <a:cubicBezTo>
                    <a:pt x="9607" y="2111"/>
                    <a:pt x="9358" y="1008"/>
                    <a:pt x="94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70"/>
            <p:cNvSpPr/>
            <p:nvPr/>
          </p:nvSpPr>
          <p:spPr>
            <a:xfrm>
              <a:off x="6667550" y="4154850"/>
              <a:ext cx="50050" cy="555400"/>
            </a:xfrm>
            <a:custGeom>
              <a:rect b="b" l="l" r="r" t="t"/>
              <a:pathLst>
                <a:path extrusionOk="0" h="22216" w="2002">
                  <a:moveTo>
                    <a:pt x="906" y="9116"/>
                  </a:moveTo>
                  <a:lnTo>
                    <a:pt x="906" y="9116"/>
                  </a:lnTo>
                  <a:cubicBezTo>
                    <a:pt x="943" y="9687"/>
                    <a:pt x="992" y="10257"/>
                    <a:pt x="1051" y="10825"/>
                  </a:cubicBezTo>
                  <a:cubicBezTo>
                    <a:pt x="1117" y="11462"/>
                    <a:pt x="1199" y="12106"/>
                    <a:pt x="1280" y="12729"/>
                  </a:cubicBezTo>
                  <a:cubicBezTo>
                    <a:pt x="1428" y="13886"/>
                    <a:pt x="1583" y="15082"/>
                    <a:pt x="1636" y="16265"/>
                  </a:cubicBezTo>
                  <a:cubicBezTo>
                    <a:pt x="1732" y="18385"/>
                    <a:pt x="1474" y="20122"/>
                    <a:pt x="850" y="21581"/>
                  </a:cubicBezTo>
                  <a:cubicBezTo>
                    <a:pt x="791" y="21715"/>
                    <a:pt x="652" y="21947"/>
                    <a:pt x="505" y="21947"/>
                  </a:cubicBezTo>
                  <a:cubicBezTo>
                    <a:pt x="491" y="21947"/>
                    <a:pt x="476" y="21944"/>
                    <a:pt x="462" y="21939"/>
                  </a:cubicBezTo>
                  <a:cubicBezTo>
                    <a:pt x="309" y="21889"/>
                    <a:pt x="318" y="21608"/>
                    <a:pt x="373" y="21384"/>
                  </a:cubicBezTo>
                  <a:cubicBezTo>
                    <a:pt x="1257" y="17736"/>
                    <a:pt x="1102" y="13911"/>
                    <a:pt x="951" y="10211"/>
                  </a:cubicBezTo>
                  <a:cubicBezTo>
                    <a:pt x="935" y="9846"/>
                    <a:pt x="920" y="9481"/>
                    <a:pt x="906" y="9116"/>
                  </a:cubicBezTo>
                  <a:close/>
                  <a:moveTo>
                    <a:pt x="1047" y="0"/>
                  </a:moveTo>
                  <a:cubicBezTo>
                    <a:pt x="401" y="3358"/>
                    <a:pt x="544" y="6847"/>
                    <a:pt x="682" y="10222"/>
                  </a:cubicBezTo>
                  <a:cubicBezTo>
                    <a:pt x="833" y="13903"/>
                    <a:pt x="989" y="17710"/>
                    <a:pt x="112" y="21320"/>
                  </a:cubicBezTo>
                  <a:cubicBezTo>
                    <a:pt x="1" y="21776"/>
                    <a:pt x="100" y="22103"/>
                    <a:pt x="376" y="22194"/>
                  </a:cubicBezTo>
                  <a:cubicBezTo>
                    <a:pt x="419" y="22208"/>
                    <a:pt x="465" y="22216"/>
                    <a:pt x="511" y="22216"/>
                  </a:cubicBezTo>
                  <a:cubicBezTo>
                    <a:pt x="772" y="22216"/>
                    <a:pt x="980" y="21958"/>
                    <a:pt x="1096" y="21686"/>
                  </a:cubicBezTo>
                  <a:cubicBezTo>
                    <a:pt x="1737" y="20191"/>
                    <a:pt x="2001" y="18414"/>
                    <a:pt x="1903" y="16253"/>
                  </a:cubicBezTo>
                  <a:cubicBezTo>
                    <a:pt x="1850" y="15059"/>
                    <a:pt x="1696" y="13857"/>
                    <a:pt x="1546" y="12695"/>
                  </a:cubicBezTo>
                  <a:cubicBezTo>
                    <a:pt x="1465" y="12074"/>
                    <a:pt x="1383" y="11431"/>
                    <a:pt x="1317" y="10797"/>
                  </a:cubicBezTo>
                  <a:cubicBezTo>
                    <a:pt x="1036" y="8107"/>
                    <a:pt x="1028" y="5354"/>
                    <a:pt x="1021" y="2692"/>
                  </a:cubicBezTo>
                  <a:lnTo>
                    <a:pt x="954" y="2692"/>
                  </a:lnTo>
                  <a:cubicBezTo>
                    <a:pt x="1025" y="1805"/>
                    <a:pt x="1144" y="924"/>
                    <a:pt x="1309" y="51"/>
                  </a:cubicBezTo>
                  <a:lnTo>
                    <a:pt x="10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70"/>
            <p:cNvSpPr/>
            <p:nvPr/>
          </p:nvSpPr>
          <p:spPr>
            <a:xfrm>
              <a:off x="6524375" y="4282300"/>
              <a:ext cx="86975" cy="492125"/>
            </a:xfrm>
            <a:custGeom>
              <a:rect b="b" l="l" r="r" t="t"/>
              <a:pathLst>
                <a:path extrusionOk="0" h="19685" w="3479">
                  <a:moveTo>
                    <a:pt x="3211" y="1"/>
                  </a:moveTo>
                  <a:cubicBezTo>
                    <a:pt x="3112" y="3204"/>
                    <a:pt x="3008" y="6516"/>
                    <a:pt x="2581" y="9746"/>
                  </a:cubicBezTo>
                  <a:cubicBezTo>
                    <a:pt x="2113" y="13282"/>
                    <a:pt x="1312" y="16277"/>
                    <a:pt x="136" y="18891"/>
                  </a:cubicBezTo>
                  <a:lnTo>
                    <a:pt x="0" y="18901"/>
                  </a:lnTo>
                  <a:lnTo>
                    <a:pt x="64" y="19685"/>
                  </a:lnTo>
                  <a:lnTo>
                    <a:pt x="277" y="19225"/>
                  </a:lnTo>
                  <a:cubicBezTo>
                    <a:pt x="1519" y="16535"/>
                    <a:pt x="2359" y="13446"/>
                    <a:pt x="2845" y="9781"/>
                  </a:cubicBezTo>
                  <a:cubicBezTo>
                    <a:pt x="3274" y="6538"/>
                    <a:pt x="3378" y="3220"/>
                    <a:pt x="3479" y="8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70"/>
            <p:cNvSpPr/>
            <p:nvPr/>
          </p:nvSpPr>
          <p:spPr>
            <a:xfrm>
              <a:off x="6478475" y="4008750"/>
              <a:ext cx="126575" cy="129600"/>
            </a:xfrm>
            <a:custGeom>
              <a:rect b="b" l="l" r="r" t="t"/>
              <a:pathLst>
                <a:path extrusionOk="0" h="5184" w="5063">
                  <a:moveTo>
                    <a:pt x="4197" y="1"/>
                  </a:moveTo>
                  <a:cubicBezTo>
                    <a:pt x="2856" y="1189"/>
                    <a:pt x="1456" y="2306"/>
                    <a:pt x="1" y="3349"/>
                  </a:cubicBezTo>
                  <a:cubicBezTo>
                    <a:pt x="833" y="4087"/>
                    <a:pt x="1764" y="4704"/>
                    <a:pt x="2768" y="5183"/>
                  </a:cubicBezTo>
                  <a:cubicBezTo>
                    <a:pt x="3476" y="3830"/>
                    <a:pt x="4241" y="2509"/>
                    <a:pt x="5063" y="1221"/>
                  </a:cubicBezTo>
                  <a:cubicBezTo>
                    <a:pt x="4463" y="1002"/>
                    <a:pt x="4663" y="436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70"/>
            <p:cNvSpPr/>
            <p:nvPr/>
          </p:nvSpPr>
          <p:spPr>
            <a:xfrm>
              <a:off x="6595075" y="4099950"/>
              <a:ext cx="106625" cy="132950"/>
            </a:xfrm>
            <a:custGeom>
              <a:rect b="b" l="l" r="r" t="t"/>
              <a:pathLst>
                <a:path extrusionOk="0" h="5318" w="4265">
                  <a:moveTo>
                    <a:pt x="4043" y="1"/>
                  </a:moveTo>
                  <a:cubicBezTo>
                    <a:pt x="2811" y="1801"/>
                    <a:pt x="1460" y="3517"/>
                    <a:pt x="0" y="5139"/>
                  </a:cubicBezTo>
                  <a:lnTo>
                    <a:pt x="200" y="5317"/>
                  </a:lnTo>
                  <a:cubicBezTo>
                    <a:pt x="1668" y="3687"/>
                    <a:pt x="3025" y="1963"/>
                    <a:pt x="4265" y="153"/>
                  </a:cubicBezTo>
                  <a:lnTo>
                    <a:pt x="404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70"/>
            <p:cNvSpPr/>
            <p:nvPr/>
          </p:nvSpPr>
          <p:spPr>
            <a:xfrm>
              <a:off x="6457300" y="4005750"/>
              <a:ext cx="80225" cy="75175"/>
            </a:xfrm>
            <a:custGeom>
              <a:rect b="b" l="l" r="r" t="t"/>
              <a:pathLst>
                <a:path extrusionOk="0" h="3007" w="3209">
                  <a:moveTo>
                    <a:pt x="3099" y="0"/>
                  </a:moveTo>
                  <a:cubicBezTo>
                    <a:pt x="2275" y="1167"/>
                    <a:pt x="1222" y="2152"/>
                    <a:pt x="0" y="2892"/>
                  </a:cubicBezTo>
                  <a:lnTo>
                    <a:pt x="71" y="3007"/>
                  </a:lnTo>
                  <a:cubicBezTo>
                    <a:pt x="1307" y="2257"/>
                    <a:pt x="2375" y="1260"/>
                    <a:pt x="3208" y="76"/>
                  </a:cubicBezTo>
                  <a:lnTo>
                    <a:pt x="309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70"/>
            <p:cNvSpPr/>
            <p:nvPr/>
          </p:nvSpPr>
          <p:spPr>
            <a:xfrm>
              <a:off x="6445125" y="3999825"/>
              <a:ext cx="81375" cy="75000"/>
            </a:xfrm>
            <a:custGeom>
              <a:rect b="b" l="l" r="r" t="t"/>
              <a:pathLst>
                <a:path extrusionOk="0" h="3000" w="3255">
                  <a:moveTo>
                    <a:pt x="3146" y="0"/>
                  </a:moveTo>
                  <a:cubicBezTo>
                    <a:pt x="2309" y="1170"/>
                    <a:pt x="1237" y="2152"/>
                    <a:pt x="0" y="2885"/>
                  </a:cubicBezTo>
                  <a:lnTo>
                    <a:pt x="69" y="2999"/>
                  </a:lnTo>
                  <a:cubicBezTo>
                    <a:pt x="1321" y="2257"/>
                    <a:pt x="2407" y="1262"/>
                    <a:pt x="3254" y="78"/>
                  </a:cubicBezTo>
                  <a:lnTo>
                    <a:pt x="31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70"/>
            <p:cNvSpPr/>
            <p:nvPr/>
          </p:nvSpPr>
          <p:spPr>
            <a:xfrm>
              <a:off x="6867750" y="3565675"/>
              <a:ext cx="471275" cy="539575"/>
            </a:xfrm>
            <a:custGeom>
              <a:rect b="b" l="l" r="r" t="t"/>
              <a:pathLst>
                <a:path extrusionOk="0" h="21583" w="18851">
                  <a:moveTo>
                    <a:pt x="0" y="0"/>
                  </a:moveTo>
                  <a:lnTo>
                    <a:pt x="0" y="0"/>
                  </a:lnTo>
                  <a:cubicBezTo>
                    <a:pt x="1238" y="2190"/>
                    <a:pt x="2332" y="4432"/>
                    <a:pt x="2672" y="6995"/>
                  </a:cubicBezTo>
                  <a:cubicBezTo>
                    <a:pt x="2481" y="7019"/>
                    <a:pt x="2288" y="7031"/>
                    <a:pt x="2095" y="7031"/>
                  </a:cubicBezTo>
                  <a:cubicBezTo>
                    <a:pt x="2012" y="7031"/>
                    <a:pt x="1930" y="7029"/>
                    <a:pt x="1848" y="7024"/>
                  </a:cubicBezTo>
                  <a:lnTo>
                    <a:pt x="1848" y="7024"/>
                  </a:lnTo>
                  <a:cubicBezTo>
                    <a:pt x="7810" y="10359"/>
                    <a:pt x="12793" y="15468"/>
                    <a:pt x="15854" y="21582"/>
                  </a:cubicBezTo>
                  <a:cubicBezTo>
                    <a:pt x="16861" y="19878"/>
                    <a:pt x="17679" y="18070"/>
                    <a:pt x="18294" y="16191"/>
                  </a:cubicBezTo>
                  <a:cubicBezTo>
                    <a:pt x="18595" y="15268"/>
                    <a:pt x="18850" y="14287"/>
                    <a:pt x="18655" y="13335"/>
                  </a:cubicBezTo>
                  <a:cubicBezTo>
                    <a:pt x="18397" y="12080"/>
                    <a:pt x="17413" y="11118"/>
                    <a:pt x="16451" y="10271"/>
                  </a:cubicBezTo>
                  <a:cubicBezTo>
                    <a:pt x="11577" y="5981"/>
                    <a:pt x="5993" y="2503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70"/>
            <p:cNvSpPr/>
            <p:nvPr/>
          </p:nvSpPr>
          <p:spPr>
            <a:xfrm>
              <a:off x="6926525" y="3738650"/>
              <a:ext cx="349975" cy="315050"/>
            </a:xfrm>
            <a:custGeom>
              <a:rect b="b" l="l" r="r" t="t"/>
              <a:pathLst>
                <a:path extrusionOk="0" h="12602" w="13999">
                  <a:moveTo>
                    <a:pt x="126" y="0"/>
                  </a:moveTo>
                  <a:lnTo>
                    <a:pt x="1" y="237"/>
                  </a:lnTo>
                  <a:cubicBezTo>
                    <a:pt x="5516" y="3156"/>
                    <a:pt x="10280" y="7433"/>
                    <a:pt x="13777" y="12602"/>
                  </a:cubicBezTo>
                  <a:lnTo>
                    <a:pt x="13998" y="12452"/>
                  </a:lnTo>
                  <a:cubicBezTo>
                    <a:pt x="10477" y="7247"/>
                    <a:pt x="5679" y="2939"/>
                    <a:pt x="12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70"/>
            <p:cNvSpPr/>
            <p:nvPr/>
          </p:nvSpPr>
          <p:spPr>
            <a:xfrm>
              <a:off x="6871850" y="3572400"/>
              <a:ext cx="448225" cy="362550"/>
            </a:xfrm>
            <a:custGeom>
              <a:rect b="b" l="l" r="r" t="t"/>
              <a:pathLst>
                <a:path extrusionOk="0" h="14502" w="17929">
                  <a:moveTo>
                    <a:pt x="5299" y="3175"/>
                  </a:moveTo>
                  <a:cubicBezTo>
                    <a:pt x="9080" y="5432"/>
                    <a:pt x="12577" y="8134"/>
                    <a:pt x="15715" y="11225"/>
                  </a:cubicBezTo>
                  <a:cubicBezTo>
                    <a:pt x="16410" y="11907"/>
                    <a:pt x="17120" y="12651"/>
                    <a:pt x="17509" y="13552"/>
                  </a:cubicBezTo>
                  <a:cubicBezTo>
                    <a:pt x="17555" y="13659"/>
                    <a:pt x="17692" y="14021"/>
                    <a:pt x="17511" y="14176"/>
                  </a:cubicBezTo>
                  <a:cubicBezTo>
                    <a:pt x="17462" y="14217"/>
                    <a:pt x="17404" y="14234"/>
                    <a:pt x="17341" y="14234"/>
                  </a:cubicBezTo>
                  <a:cubicBezTo>
                    <a:pt x="17154" y="14234"/>
                    <a:pt x="16930" y="14086"/>
                    <a:pt x="16823" y="14007"/>
                  </a:cubicBezTo>
                  <a:cubicBezTo>
                    <a:pt x="14699" y="12434"/>
                    <a:pt x="12841" y="10475"/>
                    <a:pt x="11044" y="8582"/>
                  </a:cubicBezTo>
                  <a:cubicBezTo>
                    <a:pt x="10268" y="7765"/>
                    <a:pt x="9467" y="6920"/>
                    <a:pt x="8653" y="6117"/>
                  </a:cubicBezTo>
                  <a:cubicBezTo>
                    <a:pt x="7547" y="5024"/>
                    <a:pt x="6431" y="4044"/>
                    <a:pt x="5299" y="3175"/>
                  </a:cubicBezTo>
                  <a:close/>
                  <a:moveTo>
                    <a:pt x="116" y="0"/>
                  </a:moveTo>
                  <a:lnTo>
                    <a:pt x="1" y="243"/>
                  </a:lnTo>
                  <a:cubicBezTo>
                    <a:pt x="906" y="664"/>
                    <a:pt x="1786" y="1139"/>
                    <a:pt x="2638" y="1661"/>
                  </a:cubicBezTo>
                  <a:lnTo>
                    <a:pt x="2629" y="1678"/>
                  </a:lnTo>
                  <a:cubicBezTo>
                    <a:pt x="2707" y="1720"/>
                    <a:pt x="2785" y="1761"/>
                    <a:pt x="2864" y="1802"/>
                  </a:cubicBezTo>
                  <a:cubicBezTo>
                    <a:pt x="4777" y="3004"/>
                    <a:pt x="6629" y="4494"/>
                    <a:pt x="8463" y="6306"/>
                  </a:cubicBezTo>
                  <a:cubicBezTo>
                    <a:pt x="9274" y="7108"/>
                    <a:pt x="10074" y="7951"/>
                    <a:pt x="10848" y="8766"/>
                  </a:cubicBezTo>
                  <a:cubicBezTo>
                    <a:pt x="12655" y="10669"/>
                    <a:pt x="14521" y="12636"/>
                    <a:pt x="16663" y="14222"/>
                  </a:cubicBezTo>
                  <a:cubicBezTo>
                    <a:pt x="16915" y="14408"/>
                    <a:pt x="17146" y="14502"/>
                    <a:pt x="17344" y="14502"/>
                  </a:cubicBezTo>
                  <a:cubicBezTo>
                    <a:pt x="17346" y="14502"/>
                    <a:pt x="17348" y="14502"/>
                    <a:pt x="17350" y="14502"/>
                  </a:cubicBezTo>
                  <a:cubicBezTo>
                    <a:pt x="17470" y="14502"/>
                    <a:pt x="17588" y="14459"/>
                    <a:pt x="17682" y="14379"/>
                  </a:cubicBezTo>
                  <a:cubicBezTo>
                    <a:pt x="17903" y="14192"/>
                    <a:pt x="17929" y="13851"/>
                    <a:pt x="17752" y="13445"/>
                  </a:cubicBezTo>
                  <a:cubicBezTo>
                    <a:pt x="17344" y="12500"/>
                    <a:pt x="16614" y="11735"/>
                    <a:pt x="15901" y="11032"/>
                  </a:cubicBezTo>
                  <a:cubicBezTo>
                    <a:pt x="12081" y="7270"/>
                    <a:pt x="7733" y="4083"/>
                    <a:pt x="2997" y="1570"/>
                  </a:cubicBezTo>
                  <a:cubicBezTo>
                    <a:pt x="2070" y="988"/>
                    <a:pt x="1107" y="463"/>
                    <a:pt x="1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70"/>
            <p:cNvSpPr/>
            <p:nvPr/>
          </p:nvSpPr>
          <p:spPr>
            <a:xfrm>
              <a:off x="5935150" y="2890475"/>
              <a:ext cx="1006025" cy="976125"/>
            </a:xfrm>
            <a:custGeom>
              <a:rect b="b" l="l" r="r" t="t"/>
              <a:pathLst>
                <a:path extrusionOk="0" h="39045" w="40241">
                  <a:moveTo>
                    <a:pt x="9225" y="0"/>
                  </a:moveTo>
                  <a:cubicBezTo>
                    <a:pt x="7869" y="0"/>
                    <a:pt x="6516" y="270"/>
                    <a:pt x="5455" y="765"/>
                  </a:cubicBezTo>
                  <a:cubicBezTo>
                    <a:pt x="2626" y="2086"/>
                    <a:pt x="175" y="2932"/>
                    <a:pt x="1296" y="5845"/>
                  </a:cubicBezTo>
                  <a:lnTo>
                    <a:pt x="1213" y="10554"/>
                  </a:lnTo>
                  <a:cubicBezTo>
                    <a:pt x="1" y="19592"/>
                    <a:pt x="1004" y="28916"/>
                    <a:pt x="4098" y="37494"/>
                  </a:cubicBezTo>
                  <a:cubicBezTo>
                    <a:pt x="4437" y="38436"/>
                    <a:pt x="5335" y="39045"/>
                    <a:pt x="6324" y="39045"/>
                  </a:cubicBezTo>
                  <a:cubicBezTo>
                    <a:pt x="6378" y="39045"/>
                    <a:pt x="6432" y="39043"/>
                    <a:pt x="6486" y="39039"/>
                  </a:cubicBezTo>
                  <a:cubicBezTo>
                    <a:pt x="15388" y="38448"/>
                    <a:pt x="23699" y="34242"/>
                    <a:pt x="32138" y="31128"/>
                  </a:cubicBezTo>
                  <a:cubicBezTo>
                    <a:pt x="34972" y="31928"/>
                    <a:pt x="37689" y="33121"/>
                    <a:pt x="40210" y="34637"/>
                  </a:cubicBezTo>
                  <a:cubicBezTo>
                    <a:pt x="40234" y="33060"/>
                    <a:pt x="40240" y="31479"/>
                    <a:pt x="40201" y="29905"/>
                  </a:cubicBezTo>
                  <a:cubicBezTo>
                    <a:pt x="40187" y="29400"/>
                    <a:pt x="40173" y="28894"/>
                    <a:pt x="40150" y="28389"/>
                  </a:cubicBezTo>
                  <a:cubicBezTo>
                    <a:pt x="39069" y="27871"/>
                    <a:pt x="37971" y="27389"/>
                    <a:pt x="36860" y="26938"/>
                  </a:cubicBezTo>
                  <a:lnTo>
                    <a:pt x="36848" y="26931"/>
                  </a:lnTo>
                  <a:cubicBezTo>
                    <a:pt x="36134" y="26262"/>
                    <a:pt x="35855" y="25115"/>
                    <a:pt x="34633" y="25095"/>
                  </a:cubicBezTo>
                  <a:cubicBezTo>
                    <a:pt x="34623" y="25095"/>
                    <a:pt x="34612" y="25095"/>
                    <a:pt x="34602" y="25095"/>
                  </a:cubicBezTo>
                  <a:cubicBezTo>
                    <a:pt x="34268" y="25095"/>
                    <a:pt x="33937" y="25189"/>
                    <a:pt x="33641" y="25343"/>
                  </a:cubicBezTo>
                  <a:cubicBezTo>
                    <a:pt x="32807" y="25772"/>
                    <a:pt x="32274" y="26546"/>
                    <a:pt x="31601" y="27163"/>
                  </a:cubicBezTo>
                  <a:cubicBezTo>
                    <a:pt x="31103" y="27618"/>
                    <a:pt x="30472" y="27999"/>
                    <a:pt x="29809" y="27999"/>
                  </a:cubicBezTo>
                  <a:cubicBezTo>
                    <a:pt x="29736" y="27999"/>
                    <a:pt x="29662" y="27994"/>
                    <a:pt x="29588" y="27984"/>
                  </a:cubicBezTo>
                  <a:lnTo>
                    <a:pt x="29453" y="28115"/>
                  </a:lnTo>
                  <a:cubicBezTo>
                    <a:pt x="23620" y="28616"/>
                    <a:pt x="17811" y="29340"/>
                    <a:pt x="12027" y="30284"/>
                  </a:cubicBezTo>
                  <a:cubicBezTo>
                    <a:pt x="13067" y="23745"/>
                    <a:pt x="12684" y="19303"/>
                    <a:pt x="14104" y="12837"/>
                  </a:cubicBezTo>
                  <a:cubicBezTo>
                    <a:pt x="14705" y="10091"/>
                    <a:pt x="15890" y="4593"/>
                    <a:pt x="14705" y="2457"/>
                  </a:cubicBezTo>
                  <a:cubicBezTo>
                    <a:pt x="13759" y="750"/>
                    <a:pt x="11487" y="0"/>
                    <a:pt x="9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70"/>
            <p:cNvSpPr/>
            <p:nvPr/>
          </p:nvSpPr>
          <p:spPr>
            <a:xfrm>
              <a:off x="6091225" y="2890500"/>
              <a:ext cx="844175" cy="818825"/>
            </a:xfrm>
            <a:custGeom>
              <a:rect b="b" l="l" r="r" t="t"/>
              <a:pathLst>
                <a:path extrusionOk="0" h="32753" w="33767">
                  <a:moveTo>
                    <a:pt x="2990" y="1"/>
                  </a:moveTo>
                  <a:cubicBezTo>
                    <a:pt x="2936" y="1"/>
                    <a:pt x="2882" y="1"/>
                    <a:pt x="2828" y="2"/>
                  </a:cubicBezTo>
                  <a:cubicBezTo>
                    <a:pt x="6864" y="6560"/>
                    <a:pt x="3344" y="14523"/>
                    <a:pt x="2055" y="21743"/>
                  </a:cubicBezTo>
                  <a:cubicBezTo>
                    <a:pt x="1279" y="25369"/>
                    <a:pt x="1" y="32752"/>
                    <a:pt x="2580" y="32752"/>
                  </a:cubicBezTo>
                  <a:cubicBezTo>
                    <a:pt x="2668" y="32752"/>
                    <a:pt x="2761" y="32744"/>
                    <a:pt x="2858" y="32726"/>
                  </a:cubicBezTo>
                  <a:cubicBezTo>
                    <a:pt x="13385" y="30895"/>
                    <a:pt x="23521" y="28875"/>
                    <a:pt x="33767" y="28322"/>
                  </a:cubicBezTo>
                  <a:cubicBezTo>
                    <a:pt x="32730" y="27830"/>
                    <a:pt x="31679" y="27368"/>
                    <a:pt x="30617" y="26936"/>
                  </a:cubicBezTo>
                  <a:lnTo>
                    <a:pt x="30606" y="26928"/>
                  </a:lnTo>
                  <a:cubicBezTo>
                    <a:pt x="29891" y="26261"/>
                    <a:pt x="29614" y="25114"/>
                    <a:pt x="28392" y="25093"/>
                  </a:cubicBezTo>
                  <a:cubicBezTo>
                    <a:pt x="28382" y="25092"/>
                    <a:pt x="28371" y="25092"/>
                    <a:pt x="28361" y="25092"/>
                  </a:cubicBezTo>
                  <a:cubicBezTo>
                    <a:pt x="28025" y="25092"/>
                    <a:pt x="27696" y="25187"/>
                    <a:pt x="27398" y="25342"/>
                  </a:cubicBezTo>
                  <a:cubicBezTo>
                    <a:pt x="26564" y="25771"/>
                    <a:pt x="26033" y="26545"/>
                    <a:pt x="25358" y="27162"/>
                  </a:cubicBezTo>
                  <a:cubicBezTo>
                    <a:pt x="24861" y="27615"/>
                    <a:pt x="24230" y="27996"/>
                    <a:pt x="23570" y="27996"/>
                  </a:cubicBezTo>
                  <a:cubicBezTo>
                    <a:pt x="23496" y="27996"/>
                    <a:pt x="23421" y="27992"/>
                    <a:pt x="23347" y="27982"/>
                  </a:cubicBezTo>
                  <a:lnTo>
                    <a:pt x="23210" y="28113"/>
                  </a:lnTo>
                  <a:cubicBezTo>
                    <a:pt x="17377" y="28615"/>
                    <a:pt x="11568" y="29338"/>
                    <a:pt x="5786" y="30281"/>
                  </a:cubicBezTo>
                  <a:cubicBezTo>
                    <a:pt x="6824" y="23743"/>
                    <a:pt x="6441" y="19302"/>
                    <a:pt x="7861" y="12836"/>
                  </a:cubicBezTo>
                  <a:cubicBezTo>
                    <a:pt x="8464" y="10090"/>
                    <a:pt x="9647" y="4592"/>
                    <a:pt x="8464" y="2456"/>
                  </a:cubicBezTo>
                  <a:cubicBezTo>
                    <a:pt x="7518" y="750"/>
                    <a:pt x="5249" y="1"/>
                    <a:pt x="2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70"/>
            <p:cNvSpPr/>
            <p:nvPr/>
          </p:nvSpPr>
          <p:spPr>
            <a:xfrm>
              <a:off x="6103550" y="2963675"/>
              <a:ext cx="622925" cy="769075"/>
            </a:xfrm>
            <a:custGeom>
              <a:rect b="b" l="l" r="r" t="t"/>
              <a:pathLst>
                <a:path extrusionOk="0" h="30763" w="24917">
                  <a:moveTo>
                    <a:pt x="5693" y="0"/>
                  </a:moveTo>
                  <a:lnTo>
                    <a:pt x="5538" y="120"/>
                  </a:lnTo>
                  <a:lnTo>
                    <a:pt x="5685" y="158"/>
                  </a:lnTo>
                  <a:lnTo>
                    <a:pt x="5699" y="268"/>
                  </a:lnTo>
                  <a:cubicBezTo>
                    <a:pt x="5692" y="269"/>
                    <a:pt x="5685" y="269"/>
                    <a:pt x="5679" y="269"/>
                  </a:cubicBezTo>
                  <a:cubicBezTo>
                    <a:pt x="5642" y="269"/>
                    <a:pt x="5608" y="251"/>
                    <a:pt x="5586" y="220"/>
                  </a:cubicBezTo>
                  <a:lnTo>
                    <a:pt x="5586" y="220"/>
                  </a:lnTo>
                  <a:cubicBezTo>
                    <a:pt x="5604" y="252"/>
                    <a:pt x="5699" y="501"/>
                    <a:pt x="5893" y="2311"/>
                  </a:cubicBezTo>
                  <a:cubicBezTo>
                    <a:pt x="6154" y="4740"/>
                    <a:pt x="5900" y="5643"/>
                    <a:pt x="5900" y="5646"/>
                  </a:cubicBezTo>
                  <a:cubicBezTo>
                    <a:pt x="5515" y="6759"/>
                    <a:pt x="5109" y="7886"/>
                    <a:pt x="4717" y="8973"/>
                  </a:cubicBezTo>
                  <a:cubicBezTo>
                    <a:pt x="2397" y="15394"/>
                    <a:pt x="0" y="22033"/>
                    <a:pt x="1387" y="28913"/>
                  </a:cubicBezTo>
                  <a:cubicBezTo>
                    <a:pt x="1478" y="29368"/>
                    <a:pt x="1629" y="29860"/>
                    <a:pt x="2057" y="30051"/>
                  </a:cubicBezTo>
                  <a:cubicBezTo>
                    <a:pt x="2176" y="30104"/>
                    <a:pt x="2298" y="30126"/>
                    <a:pt x="2422" y="30126"/>
                  </a:cubicBezTo>
                  <a:cubicBezTo>
                    <a:pt x="2682" y="30126"/>
                    <a:pt x="2946" y="30028"/>
                    <a:pt x="3184" y="29923"/>
                  </a:cubicBezTo>
                  <a:lnTo>
                    <a:pt x="3214" y="29909"/>
                  </a:lnTo>
                  <a:cubicBezTo>
                    <a:pt x="3458" y="29800"/>
                    <a:pt x="3709" y="29688"/>
                    <a:pt x="3950" y="29688"/>
                  </a:cubicBezTo>
                  <a:cubicBezTo>
                    <a:pt x="4004" y="29688"/>
                    <a:pt x="4057" y="29693"/>
                    <a:pt x="4109" y="29706"/>
                  </a:cubicBezTo>
                  <a:cubicBezTo>
                    <a:pt x="4256" y="29739"/>
                    <a:pt x="4393" y="29878"/>
                    <a:pt x="4436" y="30036"/>
                  </a:cubicBezTo>
                  <a:cubicBezTo>
                    <a:pt x="4456" y="30104"/>
                    <a:pt x="4462" y="30200"/>
                    <a:pt x="4385" y="30274"/>
                  </a:cubicBezTo>
                  <a:lnTo>
                    <a:pt x="3879" y="30762"/>
                  </a:lnTo>
                  <a:lnTo>
                    <a:pt x="4529" y="30492"/>
                  </a:lnTo>
                  <a:cubicBezTo>
                    <a:pt x="12205" y="27328"/>
                    <a:pt x="17349" y="26174"/>
                    <a:pt x="24917" y="25913"/>
                  </a:cubicBezTo>
                  <a:lnTo>
                    <a:pt x="24908" y="25646"/>
                  </a:lnTo>
                  <a:cubicBezTo>
                    <a:pt x="17400" y="25904"/>
                    <a:pt x="12266" y="27038"/>
                    <a:pt x="4715" y="30127"/>
                  </a:cubicBezTo>
                  <a:cubicBezTo>
                    <a:pt x="4717" y="30072"/>
                    <a:pt x="4709" y="30016"/>
                    <a:pt x="4694" y="29962"/>
                  </a:cubicBezTo>
                  <a:cubicBezTo>
                    <a:pt x="4625" y="29713"/>
                    <a:pt x="4410" y="29501"/>
                    <a:pt x="4170" y="29443"/>
                  </a:cubicBezTo>
                  <a:cubicBezTo>
                    <a:pt x="4097" y="29426"/>
                    <a:pt x="4024" y="29418"/>
                    <a:pt x="3951" y="29418"/>
                  </a:cubicBezTo>
                  <a:cubicBezTo>
                    <a:pt x="3653" y="29418"/>
                    <a:pt x="3365" y="29547"/>
                    <a:pt x="3104" y="29663"/>
                  </a:cubicBezTo>
                  <a:lnTo>
                    <a:pt x="3074" y="29677"/>
                  </a:lnTo>
                  <a:cubicBezTo>
                    <a:pt x="2865" y="29770"/>
                    <a:pt x="2636" y="29856"/>
                    <a:pt x="2423" y="29856"/>
                  </a:cubicBezTo>
                  <a:cubicBezTo>
                    <a:pt x="2334" y="29856"/>
                    <a:pt x="2248" y="29841"/>
                    <a:pt x="2167" y="29805"/>
                  </a:cubicBezTo>
                  <a:cubicBezTo>
                    <a:pt x="1851" y="29663"/>
                    <a:pt x="1727" y="29248"/>
                    <a:pt x="1649" y="28858"/>
                  </a:cubicBezTo>
                  <a:cubicBezTo>
                    <a:pt x="278" y="22053"/>
                    <a:pt x="2556" y="15743"/>
                    <a:pt x="4969" y="9063"/>
                  </a:cubicBezTo>
                  <a:cubicBezTo>
                    <a:pt x="5361" y="7974"/>
                    <a:pt x="5769" y="6847"/>
                    <a:pt x="6154" y="5727"/>
                  </a:cubicBezTo>
                  <a:cubicBezTo>
                    <a:pt x="6166" y="5690"/>
                    <a:pt x="6427" y="4780"/>
                    <a:pt x="6160" y="2280"/>
                  </a:cubicBezTo>
                  <a:cubicBezTo>
                    <a:pt x="5917" y="16"/>
                    <a:pt x="5828" y="10"/>
                    <a:pt x="569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70"/>
            <p:cNvSpPr/>
            <p:nvPr/>
          </p:nvSpPr>
          <p:spPr>
            <a:xfrm>
              <a:off x="6649150" y="3555950"/>
              <a:ext cx="108075" cy="135425"/>
            </a:xfrm>
            <a:custGeom>
              <a:rect b="b" l="l" r="r" t="t"/>
              <a:pathLst>
                <a:path extrusionOk="0" h="5417" w="4323">
                  <a:moveTo>
                    <a:pt x="3655" y="0"/>
                  </a:moveTo>
                  <a:lnTo>
                    <a:pt x="1" y="1516"/>
                  </a:lnTo>
                  <a:cubicBezTo>
                    <a:pt x="915" y="2698"/>
                    <a:pt x="1642" y="4013"/>
                    <a:pt x="2158" y="5416"/>
                  </a:cubicBezTo>
                  <a:cubicBezTo>
                    <a:pt x="2858" y="5225"/>
                    <a:pt x="3579" y="5128"/>
                    <a:pt x="4305" y="5128"/>
                  </a:cubicBezTo>
                  <a:cubicBezTo>
                    <a:pt x="4311" y="5128"/>
                    <a:pt x="4316" y="5128"/>
                    <a:pt x="4322" y="5128"/>
                  </a:cubicBezTo>
                  <a:cubicBezTo>
                    <a:pt x="4099" y="3419"/>
                    <a:pt x="3878" y="171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70"/>
            <p:cNvSpPr/>
            <p:nvPr/>
          </p:nvSpPr>
          <p:spPr>
            <a:xfrm>
              <a:off x="6850725" y="3571975"/>
              <a:ext cx="74150" cy="174400"/>
            </a:xfrm>
            <a:custGeom>
              <a:rect b="b" l="l" r="r" t="t"/>
              <a:pathLst>
                <a:path extrusionOk="0" h="6976" w="2966">
                  <a:moveTo>
                    <a:pt x="237" y="0"/>
                  </a:moveTo>
                  <a:lnTo>
                    <a:pt x="0" y="127"/>
                  </a:lnTo>
                  <a:cubicBezTo>
                    <a:pt x="1168" y="2295"/>
                    <a:pt x="2075" y="4595"/>
                    <a:pt x="2706" y="6975"/>
                  </a:cubicBezTo>
                  <a:lnTo>
                    <a:pt x="2965" y="6907"/>
                  </a:lnTo>
                  <a:cubicBezTo>
                    <a:pt x="2330" y="4506"/>
                    <a:pt x="1414" y="2187"/>
                    <a:pt x="2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70"/>
            <p:cNvSpPr/>
            <p:nvPr/>
          </p:nvSpPr>
          <p:spPr>
            <a:xfrm>
              <a:off x="6624300" y="3597475"/>
              <a:ext cx="41825" cy="99700"/>
            </a:xfrm>
            <a:custGeom>
              <a:rect b="b" l="l" r="r" t="t"/>
              <a:pathLst>
                <a:path extrusionOk="0" h="3988" w="1673">
                  <a:moveTo>
                    <a:pt x="114" y="0"/>
                  </a:moveTo>
                  <a:lnTo>
                    <a:pt x="1" y="74"/>
                  </a:lnTo>
                  <a:cubicBezTo>
                    <a:pt x="769" y="1263"/>
                    <a:pt x="1293" y="2593"/>
                    <a:pt x="1541" y="3987"/>
                  </a:cubicBezTo>
                  <a:lnTo>
                    <a:pt x="1673" y="3964"/>
                  </a:lnTo>
                  <a:cubicBezTo>
                    <a:pt x="1422" y="2552"/>
                    <a:pt x="891" y="1205"/>
                    <a:pt x="11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70"/>
            <p:cNvSpPr/>
            <p:nvPr/>
          </p:nvSpPr>
          <p:spPr>
            <a:xfrm>
              <a:off x="6610325" y="3600100"/>
              <a:ext cx="33175" cy="107825"/>
            </a:xfrm>
            <a:custGeom>
              <a:rect b="b" l="l" r="r" t="t"/>
              <a:pathLst>
                <a:path extrusionOk="0" h="4313" w="1327">
                  <a:moveTo>
                    <a:pt x="120" y="1"/>
                  </a:moveTo>
                  <a:lnTo>
                    <a:pt x="1" y="62"/>
                  </a:lnTo>
                  <a:cubicBezTo>
                    <a:pt x="682" y="1383"/>
                    <a:pt x="1088" y="2830"/>
                    <a:pt x="1193" y="4313"/>
                  </a:cubicBezTo>
                  <a:lnTo>
                    <a:pt x="1326" y="4304"/>
                  </a:lnTo>
                  <a:cubicBezTo>
                    <a:pt x="1219" y="2801"/>
                    <a:pt x="809" y="1338"/>
                    <a:pt x="12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70"/>
            <p:cNvSpPr/>
            <p:nvPr/>
          </p:nvSpPr>
          <p:spPr>
            <a:xfrm>
              <a:off x="5873775" y="2273150"/>
              <a:ext cx="474150" cy="764600"/>
            </a:xfrm>
            <a:custGeom>
              <a:rect b="b" l="l" r="r" t="t"/>
              <a:pathLst>
                <a:path extrusionOk="0" h="30584" w="18966">
                  <a:moveTo>
                    <a:pt x="11768" y="0"/>
                  </a:moveTo>
                  <a:cubicBezTo>
                    <a:pt x="10754" y="0"/>
                    <a:pt x="9740" y="102"/>
                    <a:pt x="8747" y="311"/>
                  </a:cubicBezTo>
                  <a:cubicBezTo>
                    <a:pt x="6598" y="761"/>
                    <a:pt x="4558" y="1705"/>
                    <a:pt x="2807" y="3025"/>
                  </a:cubicBezTo>
                  <a:cubicBezTo>
                    <a:pt x="900" y="4462"/>
                    <a:pt x="0" y="6887"/>
                    <a:pt x="443" y="9232"/>
                  </a:cubicBezTo>
                  <a:cubicBezTo>
                    <a:pt x="1753" y="16168"/>
                    <a:pt x="1871" y="23328"/>
                    <a:pt x="796" y="30304"/>
                  </a:cubicBezTo>
                  <a:cubicBezTo>
                    <a:pt x="1958" y="30492"/>
                    <a:pt x="3154" y="30584"/>
                    <a:pt x="4362" y="30584"/>
                  </a:cubicBezTo>
                  <a:cubicBezTo>
                    <a:pt x="8844" y="30584"/>
                    <a:pt x="13510" y="29324"/>
                    <a:pt x="17376" y="27043"/>
                  </a:cubicBezTo>
                  <a:cubicBezTo>
                    <a:pt x="17264" y="26383"/>
                    <a:pt x="17143" y="25727"/>
                    <a:pt x="17040" y="25081"/>
                  </a:cubicBezTo>
                  <a:cubicBezTo>
                    <a:pt x="16018" y="18716"/>
                    <a:pt x="17043" y="12263"/>
                    <a:pt x="18414" y="5925"/>
                  </a:cubicBezTo>
                  <a:cubicBezTo>
                    <a:pt x="18965" y="3374"/>
                    <a:pt x="17359" y="827"/>
                    <a:pt x="14801" y="306"/>
                  </a:cubicBezTo>
                  <a:cubicBezTo>
                    <a:pt x="13804" y="103"/>
                    <a:pt x="12786" y="0"/>
                    <a:pt x="1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70"/>
            <p:cNvSpPr/>
            <p:nvPr/>
          </p:nvSpPr>
          <p:spPr>
            <a:xfrm>
              <a:off x="5966850" y="2321600"/>
              <a:ext cx="79525" cy="681425"/>
            </a:xfrm>
            <a:custGeom>
              <a:rect b="b" l="l" r="r" t="t"/>
              <a:pathLst>
                <a:path extrusionOk="0" h="27257" w="3181">
                  <a:moveTo>
                    <a:pt x="3060" y="0"/>
                  </a:moveTo>
                  <a:cubicBezTo>
                    <a:pt x="1697" y="2871"/>
                    <a:pt x="0" y="6444"/>
                    <a:pt x="449" y="10043"/>
                  </a:cubicBezTo>
                  <a:cubicBezTo>
                    <a:pt x="590" y="11173"/>
                    <a:pt x="939" y="12277"/>
                    <a:pt x="1278" y="13344"/>
                  </a:cubicBezTo>
                  <a:cubicBezTo>
                    <a:pt x="1515" y="14091"/>
                    <a:pt x="1759" y="14862"/>
                    <a:pt x="1930" y="15636"/>
                  </a:cubicBezTo>
                  <a:cubicBezTo>
                    <a:pt x="2335" y="17465"/>
                    <a:pt x="2342" y="19385"/>
                    <a:pt x="2350" y="21240"/>
                  </a:cubicBezTo>
                  <a:cubicBezTo>
                    <a:pt x="2359" y="23234"/>
                    <a:pt x="2367" y="25296"/>
                    <a:pt x="2866" y="27256"/>
                  </a:cubicBezTo>
                  <a:lnTo>
                    <a:pt x="2996" y="27223"/>
                  </a:lnTo>
                  <a:cubicBezTo>
                    <a:pt x="2501" y="25279"/>
                    <a:pt x="2492" y="23225"/>
                    <a:pt x="2484" y="21239"/>
                  </a:cubicBezTo>
                  <a:cubicBezTo>
                    <a:pt x="2477" y="19376"/>
                    <a:pt x="2468" y="17450"/>
                    <a:pt x="2061" y="15607"/>
                  </a:cubicBezTo>
                  <a:cubicBezTo>
                    <a:pt x="1889" y="14827"/>
                    <a:pt x="1643" y="14053"/>
                    <a:pt x="1406" y="13303"/>
                  </a:cubicBezTo>
                  <a:cubicBezTo>
                    <a:pt x="1069" y="12242"/>
                    <a:pt x="721" y="11144"/>
                    <a:pt x="582" y="10026"/>
                  </a:cubicBezTo>
                  <a:cubicBezTo>
                    <a:pt x="139" y="6467"/>
                    <a:pt x="1826" y="2912"/>
                    <a:pt x="3181" y="57"/>
                  </a:cubicBezTo>
                  <a:lnTo>
                    <a:pt x="306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70"/>
            <p:cNvSpPr/>
            <p:nvPr/>
          </p:nvSpPr>
          <p:spPr>
            <a:xfrm>
              <a:off x="6180525" y="2282500"/>
              <a:ext cx="166900" cy="705275"/>
            </a:xfrm>
            <a:custGeom>
              <a:rect b="b" l="l" r="r" t="t"/>
              <a:pathLst>
                <a:path extrusionOk="0" h="28211" w="6676">
                  <a:moveTo>
                    <a:pt x="2803" y="1"/>
                  </a:moveTo>
                  <a:cubicBezTo>
                    <a:pt x="838" y="995"/>
                    <a:pt x="227" y="4375"/>
                    <a:pt x="1" y="6414"/>
                  </a:cubicBezTo>
                  <a:cubicBezTo>
                    <a:pt x="1" y="7486"/>
                    <a:pt x="804" y="8558"/>
                    <a:pt x="804" y="9361"/>
                  </a:cubicBezTo>
                  <a:cubicBezTo>
                    <a:pt x="980" y="15507"/>
                    <a:pt x="120" y="22343"/>
                    <a:pt x="1995" y="28211"/>
                  </a:cubicBezTo>
                  <a:cubicBezTo>
                    <a:pt x="3067" y="27770"/>
                    <a:pt x="4107" y="27254"/>
                    <a:pt x="5106" y="26667"/>
                  </a:cubicBezTo>
                  <a:cubicBezTo>
                    <a:pt x="4996" y="26009"/>
                    <a:pt x="4873" y="25351"/>
                    <a:pt x="4770" y="24707"/>
                  </a:cubicBezTo>
                  <a:cubicBezTo>
                    <a:pt x="3748" y="18342"/>
                    <a:pt x="4773" y="11889"/>
                    <a:pt x="6144" y="5550"/>
                  </a:cubicBezTo>
                  <a:cubicBezTo>
                    <a:pt x="6675" y="3091"/>
                    <a:pt x="5200" y="642"/>
                    <a:pt x="2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70"/>
            <p:cNvSpPr/>
            <p:nvPr/>
          </p:nvSpPr>
          <p:spPr>
            <a:xfrm>
              <a:off x="5911450" y="2761575"/>
              <a:ext cx="378125" cy="70500"/>
            </a:xfrm>
            <a:custGeom>
              <a:rect b="b" l="l" r="r" t="t"/>
              <a:pathLst>
                <a:path extrusionOk="0" h="2820" w="15125">
                  <a:moveTo>
                    <a:pt x="15120" y="1"/>
                  </a:moveTo>
                  <a:cubicBezTo>
                    <a:pt x="11345" y="1016"/>
                    <a:pt x="7383" y="1286"/>
                    <a:pt x="3474" y="1286"/>
                  </a:cubicBezTo>
                  <a:cubicBezTo>
                    <a:pt x="2312" y="1286"/>
                    <a:pt x="1156" y="1262"/>
                    <a:pt x="10" y="1227"/>
                  </a:cubicBezTo>
                  <a:cubicBezTo>
                    <a:pt x="10" y="1661"/>
                    <a:pt x="10" y="2093"/>
                    <a:pt x="0" y="2526"/>
                  </a:cubicBezTo>
                  <a:cubicBezTo>
                    <a:pt x="1218" y="2729"/>
                    <a:pt x="2439" y="2819"/>
                    <a:pt x="3660" y="2819"/>
                  </a:cubicBezTo>
                  <a:cubicBezTo>
                    <a:pt x="7543" y="2819"/>
                    <a:pt x="11419" y="1907"/>
                    <a:pt x="15125" y="807"/>
                  </a:cubicBezTo>
                  <a:cubicBezTo>
                    <a:pt x="15120" y="538"/>
                    <a:pt x="15120" y="270"/>
                    <a:pt x="1512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70"/>
            <p:cNvSpPr/>
            <p:nvPr/>
          </p:nvSpPr>
          <p:spPr>
            <a:xfrm>
              <a:off x="5876100" y="2929250"/>
              <a:ext cx="441725" cy="127825"/>
            </a:xfrm>
            <a:custGeom>
              <a:rect b="b" l="l" r="r" t="t"/>
              <a:pathLst>
                <a:path extrusionOk="0" h="5113" w="17669">
                  <a:moveTo>
                    <a:pt x="17455" y="0"/>
                  </a:moveTo>
                  <a:cubicBezTo>
                    <a:pt x="12138" y="1907"/>
                    <a:pt x="6458" y="2891"/>
                    <a:pt x="776" y="2891"/>
                  </a:cubicBezTo>
                  <a:cubicBezTo>
                    <a:pt x="706" y="2891"/>
                    <a:pt x="637" y="2891"/>
                    <a:pt x="567" y="2891"/>
                  </a:cubicBezTo>
                  <a:cubicBezTo>
                    <a:pt x="378" y="3631"/>
                    <a:pt x="190" y="4372"/>
                    <a:pt x="1" y="5112"/>
                  </a:cubicBezTo>
                  <a:cubicBezTo>
                    <a:pt x="3111" y="4958"/>
                    <a:pt x="6234" y="4743"/>
                    <a:pt x="9265" y="4068"/>
                  </a:cubicBezTo>
                  <a:cubicBezTo>
                    <a:pt x="12297" y="3393"/>
                    <a:pt x="15255" y="2237"/>
                    <a:pt x="17669" y="368"/>
                  </a:cubicBezTo>
                  <a:lnTo>
                    <a:pt x="17455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70"/>
            <p:cNvSpPr/>
            <p:nvPr/>
          </p:nvSpPr>
          <p:spPr>
            <a:xfrm>
              <a:off x="5915850" y="2689500"/>
              <a:ext cx="366325" cy="33675"/>
            </a:xfrm>
            <a:custGeom>
              <a:rect b="b" l="l" r="r" t="t"/>
              <a:pathLst>
                <a:path extrusionOk="0" h="1347" w="14653">
                  <a:moveTo>
                    <a:pt x="12278" y="0"/>
                  </a:moveTo>
                  <a:cubicBezTo>
                    <a:pt x="8157" y="0"/>
                    <a:pt x="4044" y="407"/>
                    <a:pt x="0" y="1215"/>
                  </a:cubicBezTo>
                  <a:lnTo>
                    <a:pt x="26" y="1346"/>
                  </a:lnTo>
                  <a:cubicBezTo>
                    <a:pt x="4062" y="539"/>
                    <a:pt x="8166" y="133"/>
                    <a:pt x="12278" y="133"/>
                  </a:cubicBezTo>
                  <a:cubicBezTo>
                    <a:pt x="13068" y="133"/>
                    <a:pt x="13858" y="148"/>
                    <a:pt x="14648" y="178"/>
                  </a:cubicBezTo>
                  <a:lnTo>
                    <a:pt x="14653" y="45"/>
                  </a:lnTo>
                  <a:cubicBezTo>
                    <a:pt x="13861" y="15"/>
                    <a:pt x="13069" y="0"/>
                    <a:pt x="122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70"/>
            <p:cNvSpPr/>
            <p:nvPr/>
          </p:nvSpPr>
          <p:spPr>
            <a:xfrm>
              <a:off x="6007200" y="2277300"/>
              <a:ext cx="208325" cy="45550"/>
            </a:xfrm>
            <a:custGeom>
              <a:rect b="b" l="l" r="r" t="t"/>
              <a:pathLst>
                <a:path extrusionOk="0" h="1822" w="8333">
                  <a:moveTo>
                    <a:pt x="8265" y="1"/>
                  </a:moveTo>
                  <a:cubicBezTo>
                    <a:pt x="6381" y="1103"/>
                    <a:pt x="4163" y="1687"/>
                    <a:pt x="1965" y="1687"/>
                  </a:cubicBezTo>
                  <a:cubicBezTo>
                    <a:pt x="1312" y="1687"/>
                    <a:pt x="661" y="1636"/>
                    <a:pt x="21" y="1531"/>
                  </a:cubicBezTo>
                  <a:lnTo>
                    <a:pt x="0" y="1664"/>
                  </a:lnTo>
                  <a:cubicBezTo>
                    <a:pt x="640" y="1768"/>
                    <a:pt x="1287" y="1821"/>
                    <a:pt x="1936" y="1821"/>
                  </a:cubicBezTo>
                  <a:cubicBezTo>
                    <a:pt x="1945" y="1821"/>
                    <a:pt x="1955" y="1821"/>
                    <a:pt x="1964" y="1821"/>
                  </a:cubicBezTo>
                  <a:cubicBezTo>
                    <a:pt x="4185" y="1821"/>
                    <a:pt x="6429" y="1232"/>
                    <a:pt x="8333" y="117"/>
                  </a:cubicBezTo>
                  <a:lnTo>
                    <a:pt x="826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70"/>
            <p:cNvSpPr/>
            <p:nvPr/>
          </p:nvSpPr>
          <p:spPr>
            <a:xfrm>
              <a:off x="6026000" y="2135350"/>
              <a:ext cx="176825" cy="180400"/>
            </a:xfrm>
            <a:custGeom>
              <a:rect b="b" l="l" r="r" t="t"/>
              <a:pathLst>
                <a:path extrusionOk="0" h="7216" w="7073">
                  <a:moveTo>
                    <a:pt x="5736" y="0"/>
                  </a:moveTo>
                  <a:cubicBezTo>
                    <a:pt x="4414" y="555"/>
                    <a:pt x="3006" y="874"/>
                    <a:pt x="1574" y="945"/>
                  </a:cubicBezTo>
                  <a:cubicBezTo>
                    <a:pt x="1426" y="3057"/>
                    <a:pt x="893" y="5123"/>
                    <a:pt x="1" y="7043"/>
                  </a:cubicBezTo>
                  <a:cubicBezTo>
                    <a:pt x="590" y="7159"/>
                    <a:pt x="1189" y="7215"/>
                    <a:pt x="1791" y="7215"/>
                  </a:cubicBezTo>
                  <a:cubicBezTo>
                    <a:pt x="3586" y="7215"/>
                    <a:pt x="5407" y="6718"/>
                    <a:pt x="7072" y="5859"/>
                  </a:cubicBezTo>
                  <a:cubicBezTo>
                    <a:pt x="6229" y="4059"/>
                    <a:pt x="5762" y="2036"/>
                    <a:pt x="5736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70"/>
            <p:cNvSpPr/>
            <p:nvPr/>
          </p:nvSpPr>
          <p:spPr>
            <a:xfrm>
              <a:off x="6016775" y="2232950"/>
              <a:ext cx="191050" cy="83625"/>
            </a:xfrm>
            <a:custGeom>
              <a:rect b="b" l="l" r="r" t="t"/>
              <a:pathLst>
                <a:path extrusionOk="0" h="3345" w="7642">
                  <a:moveTo>
                    <a:pt x="6833" y="1"/>
                  </a:moveTo>
                  <a:cubicBezTo>
                    <a:pt x="5342" y="826"/>
                    <a:pt x="3582" y="1297"/>
                    <a:pt x="1894" y="1297"/>
                  </a:cubicBezTo>
                  <a:cubicBezTo>
                    <a:pt x="1532" y="1297"/>
                    <a:pt x="1174" y="1276"/>
                    <a:pt x="822" y="1231"/>
                  </a:cubicBezTo>
                  <a:cubicBezTo>
                    <a:pt x="590" y="1896"/>
                    <a:pt x="316" y="2545"/>
                    <a:pt x="0" y="3172"/>
                  </a:cubicBezTo>
                  <a:cubicBezTo>
                    <a:pt x="637" y="3289"/>
                    <a:pt x="1285" y="3345"/>
                    <a:pt x="1935" y="3345"/>
                  </a:cubicBezTo>
                  <a:cubicBezTo>
                    <a:pt x="3875" y="3345"/>
                    <a:pt x="5844" y="2848"/>
                    <a:pt x="7641" y="1989"/>
                  </a:cubicBezTo>
                  <a:cubicBezTo>
                    <a:pt x="7319" y="1349"/>
                    <a:pt x="7049" y="685"/>
                    <a:pt x="68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70"/>
            <p:cNvSpPr/>
            <p:nvPr/>
          </p:nvSpPr>
          <p:spPr>
            <a:xfrm>
              <a:off x="6000500" y="1898200"/>
              <a:ext cx="213375" cy="91000"/>
            </a:xfrm>
            <a:custGeom>
              <a:rect b="b" l="l" r="r" t="t"/>
              <a:pathLst>
                <a:path extrusionOk="0" h="3640" w="8535">
                  <a:moveTo>
                    <a:pt x="5492" y="0"/>
                  </a:moveTo>
                  <a:cubicBezTo>
                    <a:pt x="4473" y="0"/>
                    <a:pt x="3451" y="275"/>
                    <a:pt x="2491" y="641"/>
                  </a:cubicBezTo>
                  <a:cubicBezTo>
                    <a:pt x="1632" y="967"/>
                    <a:pt x="744" y="1419"/>
                    <a:pt x="315" y="2232"/>
                  </a:cubicBezTo>
                  <a:cubicBezTo>
                    <a:pt x="86" y="2664"/>
                    <a:pt x="15" y="3148"/>
                    <a:pt x="1" y="3640"/>
                  </a:cubicBezTo>
                  <a:cubicBezTo>
                    <a:pt x="268" y="3070"/>
                    <a:pt x="654" y="2630"/>
                    <a:pt x="1041" y="2500"/>
                  </a:cubicBezTo>
                  <a:cubicBezTo>
                    <a:pt x="2956" y="1990"/>
                    <a:pt x="4932" y="1664"/>
                    <a:pt x="6910" y="1664"/>
                  </a:cubicBezTo>
                  <a:cubicBezTo>
                    <a:pt x="7452" y="1664"/>
                    <a:pt x="7994" y="1688"/>
                    <a:pt x="8535" y="1740"/>
                  </a:cubicBezTo>
                  <a:cubicBezTo>
                    <a:pt x="8454" y="1502"/>
                    <a:pt x="8349" y="1276"/>
                    <a:pt x="8199" y="1073"/>
                  </a:cubicBezTo>
                  <a:cubicBezTo>
                    <a:pt x="7768" y="485"/>
                    <a:pt x="7042" y="181"/>
                    <a:pt x="6324" y="65"/>
                  </a:cubicBezTo>
                  <a:cubicBezTo>
                    <a:pt x="6048" y="21"/>
                    <a:pt x="5770" y="0"/>
                    <a:pt x="549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70"/>
            <p:cNvSpPr/>
            <p:nvPr/>
          </p:nvSpPr>
          <p:spPr>
            <a:xfrm>
              <a:off x="6370175" y="2209850"/>
              <a:ext cx="58275" cy="59425"/>
            </a:xfrm>
            <a:custGeom>
              <a:rect b="b" l="l" r="r" t="t"/>
              <a:pathLst>
                <a:path extrusionOk="0" h="2377" w="2331">
                  <a:moveTo>
                    <a:pt x="2331" y="1"/>
                  </a:moveTo>
                  <a:lnTo>
                    <a:pt x="2331" y="1"/>
                  </a:lnTo>
                  <a:cubicBezTo>
                    <a:pt x="2039" y="347"/>
                    <a:pt x="1595" y="518"/>
                    <a:pt x="1216" y="766"/>
                  </a:cubicBezTo>
                  <a:cubicBezTo>
                    <a:pt x="638" y="1148"/>
                    <a:pt x="208" y="1716"/>
                    <a:pt x="1" y="2377"/>
                  </a:cubicBezTo>
                  <a:cubicBezTo>
                    <a:pt x="117" y="2158"/>
                    <a:pt x="335" y="2015"/>
                    <a:pt x="561" y="1916"/>
                  </a:cubicBezTo>
                  <a:cubicBezTo>
                    <a:pt x="787" y="1816"/>
                    <a:pt x="1027" y="1754"/>
                    <a:pt x="1248" y="1647"/>
                  </a:cubicBezTo>
                  <a:cubicBezTo>
                    <a:pt x="1870" y="1346"/>
                    <a:pt x="2302" y="690"/>
                    <a:pt x="233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70"/>
            <p:cNvSpPr/>
            <p:nvPr/>
          </p:nvSpPr>
          <p:spPr>
            <a:xfrm>
              <a:off x="6203825" y="2291050"/>
              <a:ext cx="438600" cy="454125"/>
            </a:xfrm>
            <a:custGeom>
              <a:rect b="b" l="l" r="r" t="t"/>
              <a:pathLst>
                <a:path extrusionOk="0" h="18165" w="17544">
                  <a:moveTo>
                    <a:pt x="2663" y="1"/>
                  </a:moveTo>
                  <a:cubicBezTo>
                    <a:pt x="2640" y="1"/>
                    <a:pt x="2617" y="1"/>
                    <a:pt x="2593" y="2"/>
                  </a:cubicBezTo>
                  <a:cubicBezTo>
                    <a:pt x="1741" y="33"/>
                    <a:pt x="979" y="628"/>
                    <a:pt x="568" y="1378"/>
                  </a:cubicBezTo>
                  <a:cubicBezTo>
                    <a:pt x="0" y="2412"/>
                    <a:pt x="28" y="3697"/>
                    <a:pt x="411" y="4814"/>
                  </a:cubicBezTo>
                  <a:cubicBezTo>
                    <a:pt x="796" y="5928"/>
                    <a:pt x="1503" y="6904"/>
                    <a:pt x="2259" y="7811"/>
                  </a:cubicBezTo>
                  <a:cubicBezTo>
                    <a:pt x="5635" y="11864"/>
                    <a:pt x="10077" y="14861"/>
                    <a:pt x="14456" y="17802"/>
                  </a:cubicBezTo>
                  <a:cubicBezTo>
                    <a:pt x="14648" y="17932"/>
                    <a:pt x="14845" y="18063"/>
                    <a:pt x="15070" y="18126"/>
                  </a:cubicBezTo>
                  <a:cubicBezTo>
                    <a:pt x="15167" y="18152"/>
                    <a:pt x="15263" y="18165"/>
                    <a:pt x="15358" y="18165"/>
                  </a:cubicBezTo>
                  <a:cubicBezTo>
                    <a:pt x="16035" y="18165"/>
                    <a:pt x="16648" y="17532"/>
                    <a:pt x="16896" y="16863"/>
                  </a:cubicBezTo>
                  <a:cubicBezTo>
                    <a:pt x="17544" y="15114"/>
                    <a:pt x="16656" y="13186"/>
                    <a:pt x="15621" y="11636"/>
                  </a:cubicBezTo>
                  <a:cubicBezTo>
                    <a:pt x="12859" y="7503"/>
                    <a:pt x="8950" y="4291"/>
                    <a:pt x="5077" y="1175"/>
                  </a:cubicBezTo>
                  <a:cubicBezTo>
                    <a:pt x="4366" y="602"/>
                    <a:pt x="3570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70"/>
            <p:cNvSpPr/>
            <p:nvPr/>
          </p:nvSpPr>
          <p:spPr>
            <a:xfrm>
              <a:off x="6204700" y="2344650"/>
              <a:ext cx="386575" cy="400525"/>
            </a:xfrm>
            <a:custGeom>
              <a:rect b="b" l="l" r="r" t="t"/>
              <a:pathLst>
                <a:path extrusionOk="0" h="16021" w="15463">
                  <a:moveTo>
                    <a:pt x="231" y="1"/>
                  </a:moveTo>
                  <a:lnTo>
                    <a:pt x="231" y="1"/>
                  </a:lnTo>
                  <a:cubicBezTo>
                    <a:pt x="1" y="863"/>
                    <a:pt x="83" y="1816"/>
                    <a:pt x="376" y="2670"/>
                  </a:cubicBezTo>
                  <a:cubicBezTo>
                    <a:pt x="761" y="3784"/>
                    <a:pt x="1469" y="4760"/>
                    <a:pt x="2224" y="5667"/>
                  </a:cubicBezTo>
                  <a:cubicBezTo>
                    <a:pt x="5600" y="9720"/>
                    <a:pt x="10042" y="12717"/>
                    <a:pt x="14421" y="15658"/>
                  </a:cubicBezTo>
                  <a:cubicBezTo>
                    <a:pt x="14613" y="15788"/>
                    <a:pt x="14810" y="15919"/>
                    <a:pt x="15035" y="15982"/>
                  </a:cubicBezTo>
                  <a:cubicBezTo>
                    <a:pt x="15130" y="16008"/>
                    <a:pt x="15227" y="16021"/>
                    <a:pt x="15325" y="16021"/>
                  </a:cubicBezTo>
                  <a:cubicBezTo>
                    <a:pt x="15371" y="16021"/>
                    <a:pt x="15417" y="16018"/>
                    <a:pt x="15462" y="16012"/>
                  </a:cubicBezTo>
                  <a:cubicBezTo>
                    <a:pt x="14855" y="15717"/>
                    <a:pt x="14285" y="15348"/>
                    <a:pt x="13767" y="14913"/>
                  </a:cubicBezTo>
                  <a:cubicBezTo>
                    <a:pt x="8704" y="10356"/>
                    <a:pt x="2685" y="6514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70"/>
            <p:cNvSpPr/>
            <p:nvPr/>
          </p:nvSpPr>
          <p:spPr>
            <a:xfrm>
              <a:off x="6473225" y="2497700"/>
              <a:ext cx="35375" cy="132125"/>
            </a:xfrm>
            <a:custGeom>
              <a:rect b="b" l="l" r="r" t="t"/>
              <a:pathLst>
                <a:path extrusionOk="0" h="5285" w="1415">
                  <a:moveTo>
                    <a:pt x="1414" y="0"/>
                  </a:moveTo>
                  <a:cubicBezTo>
                    <a:pt x="202" y="1440"/>
                    <a:pt x="0" y="3648"/>
                    <a:pt x="933" y="5285"/>
                  </a:cubicBezTo>
                  <a:cubicBezTo>
                    <a:pt x="768" y="3507"/>
                    <a:pt x="930" y="1716"/>
                    <a:pt x="1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70"/>
            <p:cNvSpPr/>
            <p:nvPr/>
          </p:nvSpPr>
          <p:spPr>
            <a:xfrm>
              <a:off x="6326425" y="2388175"/>
              <a:ext cx="90000" cy="167875"/>
            </a:xfrm>
            <a:custGeom>
              <a:rect b="b" l="l" r="r" t="t"/>
              <a:pathLst>
                <a:path extrusionOk="0" h="6715" w="3600">
                  <a:moveTo>
                    <a:pt x="3530" y="0"/>
                  </a:moveTo>
                  <a:cubicBezTo>
                    <a:pt x="1313" y="1370"/>
                    <a:pt x="1" y="4129"/>
                    <a:pt x="340" y="6714"/>
                  </a:cubicBezTo>
                  <a:lnTo>
                    <a:pt x="473" y="6697"/>
                  </a:lnTo>
                  <a:cubicBezTo>
                    <a:pt x="140" y="4163"/>
                    <a:pt x="1426" y="1457"/>
                    <a:pt x="3600" y="115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70"/>
            <p:cNvSpPr/>
            <p:nvPr/>
          </p:nvSpPr>
          <p:spPr>
            <a:xfrm>
              <a:off x="6342925" y="2396425"/>
              <a:ext cx="82950" cy="182800"/>
            </a:xfrm>
            <a:custGeom>
              <a:rect b="b" l="l" r="r" t="t"/>
              <a:pathLst>
                <a:path extrusionOk="0" h="7312" w="3318">
                  <a:moveTo>
                    <a:pt x="3232" y="0"/>
                  </a:moveTo>
                  <a:cubicBezTo>
                    <a:pt x="1115" y="1733"/>
                    <a:pt x="1" y="4602"/>
                    <a:pt x="391" y="7311"/>
                  </a:cubicBezTo>
                  <a:lnTo>
                    <a:pt x="524" y="7293"/>
                  </a:lnTo>
                  <a:cubicBezTo>
                    <a:pt x="140" y="4630"/>
                    <a:pt x="1236" y="1808"/>
                    <a:pt x="3317" y="104"/>
                  </a:cubicBezTo>
                  <a:lnTo>
                    <a:pt x="323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70"/>
            <p:cNvSpPr/>
            <p:nvPr/>
          </p:nvSpPr>
          <p:spPr>
            <a:xfrm>
              <a:off x="6548600" y="2184500"/>
              <a:ext cx="85625" cy="118175"/>
            </a:xfrm>
            <a:custGeom>
              <a:rect b="b" l="l" r="r" t="t"/>
              <a:pathLst>
                <a:path extrusionOk="0" h="4727" w="3425">
                  <a:moveTo>
                    <a:pt x="3206" y="1"/>
                  </a:moveTo>
                  <a:lnTo>
                    <a:pt x="1" y="404"/>
                  </a:lnTo>
                  <a:lnTo>
                    <a:pt x="350" y="4580"/>
                  </a:lnTo>
                  <a:cubicBezTo>
                    <a:pt x="670" y="4555"/>
                    <a:pt x="991" y="4542"/>
                    <a:pt x="1311" y="4542"/>
                  </a:cubicBezTo>
                  <a:cubicBezTo>
                    <a:pt x="2019" y="4542"/>
                    <a:pt x="2725" y="4604"/>
                    <a:pt x="3424" y="4727"/>
                  </a:cubicBezTo>
                  <a:cubicBezTo>
                    <a:pt x="3351" y="3151"/>
                    <a:pt x="3278" y="1577"/>
                    <a:pt x="320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70"/>
            <p:cNvSpPr/>
            <p:nvPr/>
          </p:nvSpPr>
          <p:spPr>
            <a:xfrm>
              <a:off x="6470775" y="2020125"/>
              <a:ext cx="212750" cy="219500"/>
            </a:xfrm>
            <a:custGeom>
              <a:rect b="b" l="l" r="r" t="t"/>
              <a:pathLst>
                <a:path extrusionOk="0" h="8780" w="8510">
                  <a:moveTo>
                    <a:pt x="4740" y="1"/>
                  </a:moveTo>
                  <a:cubicBezTo>
                    <a:pt x="4638" y="2"/>
                    <a:pt x="4546" y="76"/>
                    <a:pt x="4496" y="164"/>
                  </a:cubicBezTo>
                  <a:cubicBezTo>
                    <a:pt x="4444" y="253"/>
                    <a:pt x="4425" y="355"/>
                    <a:pt x="4407" y="456"/>
                  </a:cubicBezTo>
                  <a:cubicBezTo>
                    <a:pt x="4222" y="1537"/>
                    <a:pt x="4132" y="2633"/>
                    <a:pt x="4115" y="3730"/>
                  </a:cubicBezTo>
                  <a:cubicBezTo>
                    <a:pt x="3987" y="3763"/>
                    <a:pt x="3860" y="3806"/>
                    <a:pt x="3738" y="3858"/>
                  </a:cubicBezTo>
                  <a:cubicBezTo>
                    <a:pt x="3650" y="3250"/>
                    <a:pt x="3561" y="2643"/>
                    <a:pt x="3474" y="2033"/>
                  </a:cubicBezTo>
                  <a:cubicBezTo>
                    <a:pt x="3410" y="1600"/>
                    <a:pt x="3346" y="1161"/>
                    <a:pt x="3198" y="748"/>
                  </a:cubicBezTo>
                  <a:cubicBezTo>
                    <a:pt x="3149" y="616"/>
                    <a:pt x="3091" y="483"/>
                    <a:pt x="2984" y="392"/>
                  </a:cubicBezTo>
                  <a:cubicBezTo>
                    <a:pt x="2917" y="335"/>
                    <a:pt x="2828" y="299"/>
                    <a:pt x="2741" y="299"/>
                  </a:cubicBezTo>
                  <a:cubicBezTo>
                    <a:pt x="2690" y="299"/>
                    <a:pt x="2641" y="311"/>
                    <a:pt x="2598" y="338"/>
                  </a:cubicBezTo>
                  <a:cubicBezTo>
                    <a:pt x="2440" y="436"/>
                    <a:pt x="2439" y="661"/>
                    <a:pt x="2456" y="845"/>
                  </a:cubicBezTo>
                  <a:cubicBezTo>
                    <a:pt x="2560" y="1987"/>
                    <a:pt x="2663" y="3130"/>
                    <a:pt x="2767" y="4273"/>
                  </a:cubicBezTo>
                  <a:cubicBezTo>
                    <a:pt x="2658" y="4303"/>
                    <a:pt x="2545" y="4318"/>
                    <a:pt x="2434" y="4318"/>
                  </a:cubicBezTo>
                  <a:cubicBezTo>
                    <a:pt x="2282" y="4318"/>
                    <a:pt x="2130" y="4291"/>
                    <a:pt x="1987" y="4235"/>
                  </a:cubicBezTo>
                  <a:cubicBezTo>
                    <a:pt x="1498" y="4053"/>
                    <a:pt x="1208" y="3510"/>
                    <a:pt x="700" y="3395"/>
                  </a:cubicBezTo>
                  <a:cubicBezTo>
                    <a:pt x="643" y="3382"/>
                    <a:pt x="582" y="3376"/>
                    <a:pt x="520" y="3376"/>
                  </a:cubicBezTo>
                  <a:cubicBezTo>
                    <a:pt x="284" y="3376"/>
                    <a:pt x="41" y="3474"/>
                    <a:pt x="16" y="3696"/>
                  </a:cubicBezTo>
                  <a:cubicBezTo>
                    <a:pt x="0" y="3840"/>
                    <a:pt x="86" y="3971"/>
                    <a:pt x="173" y="4086"/>
                  </a:cubicBezTo>
                  <a:cubicBezTo>
                    <a:pt x="603" y="4663"/>
                    <a:pt x="507" y="4818"/>
                    <a:pt x="1097" y="5231"/>
                  </a:cubicBezTo>
                  <a:cubicBezTo>
                    <a:pt x="1573" y="5565"/>
                    <a:pt x="2111" y="5855"/>
                    <a:pt x="2414" y="6351"/>
                  </a:cubicBezTo>
                  <a:cubicBezTo>
                    <a:pt x="2691" y="6799"/>
                    <a:pt x="2734" y="7352"/>
                    <a:pt x="2949" y="7833"/>
                  </a:cubicBezTo>
                  <a:cubicBezTo>
                    <a:pt x="3266" y="8541"/>
                    <a:pt x="3766" y="8779"/>
                    <a:pt x="4464" y="8779"/>
                  </a:cubicBezTo>
                  <a:cubicBezTo>
                    <a:pt x="4597" y="8779"/>
                    <a:pt x="4737" y="8771"/>
                    <a:pt x="4884" y="8755"/>
                  </a:cubicBezTo>
                  <a:cubicBezTo>
                    <a:pt x="5803" y="8657"/>
                    <a:pt x="6649" y="8286"/>
                    <a:pt x="6843" y="7382"/>
                  </a:cubicBezTo>
                  <a:cubicBezTo>
                    <a:pt x="6966" y="6799"/>
                    <a:pt x="7098" y="6359"/>
                    <a:pt x="7284" y="5712"/>
                  </a:cubicBezTo>
                  <a:cubicBezTo>
                    <a:pt x="7646" y="4939"/>
                    <a:pt x="7976" y="4153"/>
                    <a:pt x="8273" y="3354"/>
                  </a:cubicBezTo>
                  <a:cubicBezTo>
                    <a:pt x="8365" y="3105"/>
                    <a:pt x="8454" y="2856"/>
                    <a:pt x="8490" y="2595"/>
                  </a:cubicBezTo>
                  <a:cubicBezTo>
                    <a:pt x="8510" y="2456"/>
                    <a:pt x="8501" y="2285"/>
                    <a:pt x="8382" y="2209"/>
                  </a:cubicBezTo>
                  <a:cubicBezTo>
                    <a:pt x="8346" y="2186"/>
                    <a:pt x="8305" y="2176"/>
                    <a:pt x="8263" y="2176"/>
                  </a:cubicBezTo>
                  <a:cubicBezTo>
                    <a:pt x="8196" y="2176"/>
                    <a:pt x="8126" y="2202"/>
                    <a:pt x="8072" y="2242"/>
                  </a:cubicBezTo>
                  <a:cubicBezTo>
                    <a:pt x="7983" y="2310"/>
                    <a:pt x="7925" y="2407"/>
                    <a:pt x="7870" y="2504"/>
                  </a:cubicBezTo>
                  <a:cubicBezTo>
                    <a:pt x="7556" y="3064"/>
                    <a:pt x="7267" y="3637"/>
                    <a:pt x="7004" y="4223"/>
                  </a:cubicBezTo>
                  <a:cubicBezTo>
                    <a:pt x="6876" y="4157"/>
                    <a:pt x="6746" y="4098"/>
                    <a:pt x="6614" y="4044"/>
                  </a:cubicBezTo>
                  <a:lnTo>
                    <a:pt x="6920" y="1021"/>
                  </a:lnTo>
                  <a:cubicBezTo>
                    <a:pt x="6933" y="902"/>
                    <a:pt x="6943" y="777"/>
                    <a:pt x="6899" y="667"/>
                  </a:cubicBezTo>
                  <a:cubicBezTo>
                    <a:pt x="6860" y="569"/>
                    <a:pt x="6765" y="487"/>
                    <a:pt x="6664" y="487"/>
                  </a:cubicBezTo>
                  <a:cubicBezTo>
                    <a:pt x="6649" y="487"/>
                    <a:pt x="6634" y="489"/>
                    <a:pt x="6620" y="493"/>
                  </a:cubicBezTo>
                  <a:cubicBezTo>
                    <a:pt x="6496" y="525"/>
                    <a:pt x="6441" y="667"/>
                    <a:pt x="6404" y="789"/>
                  </a:cubicBezTo>
                  <a:cubicBezTo>
                    <a:pt x="6117" y="1771"/>
                    <a:pt x="5884" y="2768"/>
                    <a:pt x="5703" y="3774"/>
                  </a:cubicBezTo>
                  <a:cubicBezTo>
                    <a:pt x="5560" y="3745"/>
                    <a:pt x="5415" y="3722"/>
                    <a:pt x="5270" y="3705"/>
                  </a:cubicBezTo>
                  <a:cubicBezTo>
                    <a:pt x="5274" y="2629"/>
                    <a:pt x="5210" y="1552"/>
                    <a:pt x="5074" y="483"/>
                  </a:cubicBezTo>
                  <a:cubicBezTo>
                    <a:pt x="5061" y="377"/>
                    <a:pt x="5045" y="268"/>
                    <a:pt x="4995" y="173"/>
                  </a:cubicBezTo>
                  <a:cubicBezTo>
                    <a:pt x="4943" y="79"/>
                    <a:pt x="4847" y="1"/>
                    <a:pt x="474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70"/>
            <p:cNvSpPr/>
            <p:nvPr/>
          </p:nvSpPr>
          <p:spPr>
            <a:xfrm>
              <a:off x="6544075" y="2130525"/>
              <a:ext cx="104300" cy="67950"/>
            </a:xfrm>
            <a:custGeom>
              <a:rect b="b" l="l" r="r" t="t"/>
              <a:pathLst>
                <a:path extrusionOk="0" h="2718" w="4172">
                  <a:moveTo>
                    <a:pt x="1562" y="0"/>
                  </a:moveTo>
                  <a:cubicBezTo>
                    <a:pt x="1118" y="0"/>
                    <a:pt x="675" y="28"/>
                    <a:pt x="247" y="143"/>
                  </a:cubicBezTo>
                  <a:cubicBezTo>
                    <a:pt x="147" y="170"/>
                    <a:pt x="31" y="221"/>
                    <a:pt x="17" y="323"/>
                  </a:cubicBezTo>
                  <a:cubicBezTo>
                    <a:pt x="0" y="439"/>
                    <a:pt x="124" y="520"/>
                    <a:pt x="228" y="573"/>
                  </a:cubicBezTo>
                  <a:cubicBezTo>
                    <a:pt x="666" y="793"/>
                    <a:pt x="1087" y="1056"/>
                    <a:pt x="1422" y="1413"/>
                  </a:cubicBezTo>
                  <a:cubicBezTo>
                    <a:pt x="1756" y="1771"/>
                    <a:pt x="1999" y="2229"/>
                    <a:pt x="2031" y="2717"/>
                  </a:cubicBezTo>
                  <a:cubicBezTo>
                    <a:pt x="2448" y="1630"/>
                    <a:pt x="3198" y="705"/>
                    <a:pt x="4172" y="68"/>
                  </a:cubicBezTo>
                  <a:lnTo>
                    <a:pt x="2170" y="12"/>
                  </a:lnTo>
                  <a:cubicBezTo>
                    <a:pt x="1968" y="6"/>
                    <a:pt x="1765" y="0"/>
                    <a:pt x="156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70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70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70"/>
            <p:cNvSpPr/>
            <p:nvPr/>
          </p:nvSpPr>
          <p:spPr>
            <a:xfrm>
              <a:off x="6557200" y="2243000"/>
              <a:ext cx="109850" cy="503025"/>
            </a:xfrm>
            <a:custGeom>
              <a:rect b="b" l="l" r="r" t="t"/>
              <a:pathLst>
                <a:path extrusionOk="0" h="20121" w="4394">
                  <a:moveTo>
                    <a:pt x="1642" y="0"/>
                  </a:moveTo>
                  <a:lnTo>
                    <a:pt x="1642" y="0"/>
                  </a:lnTo>
                  <a:cubicBezTo>
                    <a:pt x="2755" y="6751"/>
                    <a:pt x="3517" y="14279"/>
                    <a:pt x="0" y="19620"/>
                  </a:cubicBezTo>
                  <a:cubicBezTo>
                    <a:pt x="415" y="19920"/>
                    <a:pt x="885" y="20120"/>
                    <a:pt x="1380" y="20120"/>
                  </a:cubicBezTo>
                  <a:cubicBezTo>
                    <a:pt x="1449" y="20120"/>
                    <a:pt x="1519" y="20117"/>
                    <a:pt x="1588" y="20109"/>
                  </a:cubicBezTo>
                  <a:cubicBezTo>
                    <a:pt x="2363" y="20020"/>
                    <a:pt x="3008" y="19426"/>
                    <a:pt x="3360" y="18728"/>
                  </a:cubicBezTo>
                  <a:cubicBezTo>
                    <a:pt x="3709" y="18030"/>
                    <a:pt x="3812" y="17239"/>
                    <a:pt x="3885" y="16462"/>
                  </a:cubicBezTo>
                  <a:cubicBezTo>
                    <a:pt x="4393" y="10984"/>
                    <a:pt x="3673" y="5474"/>
                    <a:pt x="2952" y="20"/>
                  </a:cubicBezTo>
                  <a:cubicBezTo>
                    <a:pt x="2769" y="34"/>
                    <a:pt x="2585" y="41"/>
                    <a:pt x="2402" y="41"/>
                  </a:cubicBezTo>
                  <a:cubicBezTo>
                    <a:pt x="2148" y="41"/>
                    <a:pt x="1894" y="28"/>
                    <a:pt x="1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70"/>
            <p:cNvSpPr/>
            <p:nvPr/>
          </p:nvSpPr>
          <p:spPr>
            <a:xfrm>
              <a:off x="6555125" y="2272425"/>
              <a:ext cx="79250" cy="11550"/>
            </a:xfrm>
            <a:custGeom>
              <a:rect b="b" l="l" r="r" t="t"/>
              <a:pathLst>
                <a:path extrusionOk="0" h="462" w="3170">
                  <a:moveTo>
                    <a:pt x="47" y="1"/>
                  </a:moveTo>
                  <a:lnTo>
                    <a:pt x="1" y="127"/>
                  </a:lnTo>
                  <a:cubicBezTo>
                    <a:pt x="610" y="349"/>
                    <a:pt x="1255" y="462"/>
                    <a:pt x="1903" y="462"/>
                  </a:cubicBezTo>
                  <a:cubicBezTo>
                    <a:pt x="2329" y="462"/>
                    <a:pt x="2754" y="413"/>
                    <a:pt x="3169" y="315"/>
                  </a:cubicBezTo>
                  <a:lnTo>
                    <a:pt x="3139" y="184"/>
                  </a:lnTo>
                  <a:cubicBezTo>
                    <a:pt x="2731" y="280"/>
                    <a:pt x="2316" y="327"/>
                    <a:pt x="1901" y="327"/>
                  </a:cubicBezTo>
                  <a:cubicBezTo>
                    <a:pt x="1272" y="327"/>
                    <a:pt x="644" y="218"/>
                    <a:pt x="4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70"/>
            <p:cNvSpPr/>
            <p:nvPr/>
          </p:nvSpPr>
          <p:spPr>
            <a:xfrm>
              <a:off x="5882450" y="2329125"/>
              <a:ext cx="90400" cy="244625"/>
            </a:xfrm>
            <a:custGeom>
              <a:rect b="b" l="l" r="r" t="t"/>
              <a:pathLst>
                <a:path extrusionOk="0" h="9785" w="3616">
                  <a:moveTo>
                    <a:pt x="3616" y="0"/>
                  </a:moveTo>
                  <a:lnTo>
                    <a:pt x="3616" y="0"/>
                  </a:lnTo>
                  <a:cubicBezTo>
                    <a:pt x="3388" y="142"/>
                    <a:pt x="3164" y="289"/>
                    <a:pt x="2944" y="441"/>
                  </a:cubicBezTo>
                  <a:cubicBezTo>
                    <a:pt x="1747" y="2242"/>
                    <a:pt x="770" y="4176"/>
                    <a:pt x="0" y="6195"/>
                  </a:cubicBezTo>
                  <a:cubicBezTo>
                    <a:pt x="15" y="6462"/>
                    <a:pt x="47" y="6729"/>
                    <a:pt x="96" y="6993"/>
                  </a:cubicBezTo>
                  <a:cubicBezTo>
                    <a:pt x="272" y="7920"/>
                    <a:pt x="425" y="8852"/>
                    <a:pt x="556" y="9785"/>
                  </a:cubicBezTo>
                  <a:cubicBezTo>
                    <a:pt x="1077" y="6340"/>
                    <a:pt x="1794" y="2920"/>
                    <a:pt x="361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70"/>
            <p:cNvSpPr/>
            <p:nvPr/>
          </p:nvSpPr>
          <p:spPr>
            <a:xfrm>
              <a:off x="5897250" y="2407300"/>
              <a:ext cx="47600" cy="37350"/>
            </a:xfrm>
            <a:custGeom>
              <a:rect b="b" l="l" r="r" t="t"/>
              <a:pathLst>
                <a:path extrusionOk="0" h="1494" w="1904">
                  <a:moveTo>
                    <a:pt x="802" y="0"/>
                  </a:moveTo>
                  <a:cubicBezTo>
                    <a:pt x="756" y="0"/>
                    <a:pt x="711" y="6"/>
                    <a:pt x="666" y="19"/>
                  </a:cubicBezTo>
                  <a:cubicBezTo>
                    <a:pt x="459" y="78"/>
                    <a:pt x="333" y="287"/>
                    <a:pt x="259" y="489"/>
                  </a:cubicBezTo>
                  <a:cubicBezTo>
                    <a:pt x="185" y="692"/>
                    <a:pt x="138" y="912"/>
                    <a:pt x="0" y="1078"/>
                  </a:cubicBezTo>
                  <a:cubicBezTo>
                    <a:pt x="472" y="1171"/>
                    <a:pt x="933" y="1310"/>
                    <a:pt x="1379" y="1494"/>
                  </a:cubicBezTo>
                  <a:cubicBezTo>
                    <a:pt x="1501" y="1063"/>
                    <a:pt x="1677" y="649"/>
                    <a:pt x="1903" y="261"/>
                  </a:cubicBezTo>
                  <a:lnTo>
                    <a:pt x="1101" y="52"/>
                  </a:lnTo>
                  <a:cubicBezTo>
                    <a:pt x="1004" y="26"/>
                    <a:pt x="902" y="0"/>
                    <a:pt x="80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70"/>
            <p:cNvSpPr/>
            <p:nvPr/>
          </p:nvSpPr>
          <p:spPr>
            <a:xfrm>
              <a:off x="6136450" y="2276275"/>
              <a:ext cx="164850" cy="360800"/>
            </a:xfrm>
            <a:custGeom>
              <a:rect b="b" l="l" r="r" t="t"/>
              <a:pathLst>
                <a:path extrusionOk="0" h="14432" w="6594">
                  <a:moveTo>
                    <a:pt x="3182" y="1"/>
                  </a:moveTo>
                  <a:cubicBezTo>
                    <a:pt x="0" y="5215"/>
                    <a:pt x="2575" y="10547"/>
                    <a:pt x="6423" y="14432"/>
                  </a:cubicBezTo>
                  <a:cubicBezTo>
                    <a:pt x="6475" y="13968"/>
                    <a:pt x="6531" y="13504"/>
                    <a:pt x="6594" y="13041"/>
                  </a:cubicBezTo>
                  <a:cubicBezTo>
                    <a:pt x="3080" y="9475"/>
                    <a:pt x="718" y="4655"/>
                    <a:pt x="3506" y="43"/>
                  </a:cubicBezTo>
                  <a:cubicBezTo>
                    <a:pt x="3399" y="27"/>
                    <a:pt x="3289" y="14"/>
                    <a:pt x="31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70"/>
            <p:cNvSpPr/>
            <p:nvPr/>
          </p:nvSpPr>
          <p:spPr>
            <a:xfrm>
              <a:off x="6168100" y="2388325"/>
              <a:ext cx="42150" cy="40975"/>
            </a:xfrm>
            <a:custGeom>
              <a:rect b="b" l="l" r="r" t="t"/>
              <a:pathLst>
                <a:path extrusionOk="0" h="1639" w="1686">
                  <a:moveTo>
                    <a:pt x="1281" y="0"/>
                  </a:moveTo>
                  <a:lnTo>
                    <a:pt x="0" y="345"/>
                  </a:lnTo>
                  <a:cubicBezTo>
                    <a:pt x="28" y="776"/>
                    <a:pt x="55" y="1208"/>
                    <a:pt x="83" y="1639"/>
                  </a:cubicBezTo>
                  <a:lnTo>
                    <a:pt x="1686" y="1300"/>
                  </a:lnTo>
                  <a:cubicBezTo>
                    <a:pt x="1613" y="703"/>
                    <a:pt x="1355" y="599"/>
                    <a:pt x="128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70"/>
            <p:cNvSpPr/>
            <p:nvPr/>
          </p:nvSpPr>
          <p:spPr>
            <a:xfrm>
              <a:off x="5884950" y="2526850"/>
              <a:ext cx="384450" cy="101800"/>
            </a:xfrm>
            <a:custGeom>
              <a:rect b="b" l="l" r="r" t="t"/>
              <a:pathLst>
                <a:path extrusionOk="0" h="4072" w="15378">
                  <a:moveTo>
                    <a:pt x="12149" y="0"/>
                  </a:moveTo>
                  <a:cubicBezTo>
                    <a:pt x="7997" y="0"/>
                    <a:pt x="3848" y="768"/>
                    <a:pt x="1" y="2262"/>
                  </a:cubicBezTo>
                  <a:cubicBezTo>
                    <a:pt x="86" y="2865"/>
                    <a:pt x="172" y="3468"/>
                    <a:pt x="257" y="4071"/>
                  </a:cubicBezTo>
                  <a:cubicBezTo>
                    <a:pt x="4650" y="2946"/>
                    <a:pt x="9164" y="2376"/>
                    <a:pt x="13695" y="2376"/>
                  </a:cubicBezTo>
                  <a:cubicBezTo>
                    <a:pt x="14255" y="2376"/>
                    <a:pt x="14816" y="2385"/>
                    <a:pt x="15377" y="2403"/>
                  </a:cubicBezTo>
                  <a:lnTo>
                    <a:pt x="15133" y="133"/>
                  </a:lnTo>
                  <a:cubicBezTo>
                    <a:pt x="14141" y="45"/>
                    <a:pt x="13145" y="0"/>
                    <a:pt x="1214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70"/>
            <p:cNvSpPr/>
            <p:nvPr/>
          </p:nvSpPr>
          <p:spPr>
            <a:xfrm>
              <a:off x="5917750" y="2556825"/>
              <a:ext cx="205350" cy="86875"/>
            </a:xfrm>
            <a:custGeom>
              <a:rect b="b" l="l" r="r" t="t"/>
              <a:pathLst>
                <a:path extrusionOk="0" h="3475" w="8214">
                  <a:moveTo>
                    <a:pt x="6642" y="1"/>
                  </a:moveTo>
                  <a:cubicBezTo>
                    <a:pt x="6601" y="1"/>
                    <a:pt x="6560" y="1"/>
                    <a:pt x="6519" y="2"/>
                  </a:cubicBezTo>
                  <a:cubicBezTo>
                    <a:pt x="5166" y="28"/>
                    <a:pt x="3821" y="216"/>
                    <a:pt x="2494" y="481"/>
                  </a:cubicBezTo>
                  <a:cubicBezTo>
                    <a:pt x="2014" y="577"/>
                    <a:pt x="1529" y="686"/>
                    <a:pt x="1097" y="915"/>
                  </a:cubicBezTo>
                  <a:cubicBezTo>
                    <a:pt x="665" y="1144"/>
                    <a:pt x="284" y="1512"/>
                    <a:pt x="142" y="1979"/>
                  </a:cubicBezTo>
                  <a:cubicBezTo>
                    <a:pt x="0" y="2448"/>
                    <a:pt x="142" y="3016"/>
                    <a:pt x="552" y="3286"/>
                  </a:cubicBezTo>
                  <a:cubicBezTo>
                    <a:pt x="767" y="3429"/>
                    <a:pt x="1019" y="3474"/>
                    <a:pt x="1280" y="3474"/>
                  </a:cubicBezTo>
                  <a:cubicBezTo>
                    <a:pt x="1497" y="3474"/>
                    <a:pt x="1720" y="3442"/>
                    <a:pt x="1934" y="3408"/>
                  </a:cubicBezTo>
                  <a:lnTo>
                    <a:pt x="5743" y="2804"/>
                  </a:lnTo>
                  <a:cubicBezTo>
                    <a:pt x="6183" y="2734"/>
                    <a:pt x="6629" y="2662"/>
                    <a:pt x="7040" y="2489"/>
                  </a:cubicBezTo>
                  <a:cubicBezTo>
                    <a:pt x="7449" y="2317"/>
                    <a:pt x="7829" y="2028"/>
                    <a:pt x="8022" y="1626"/>
                  </a:cubicBezTo>
                  <a:cubicBezTo>
                    <a:pt x="8214" y="1225"/>
                    <a:pt x="8185" y="701"/>
                    <a:pt x="7878" y="377"/>
                  </a:cubicBezTo>
                  <a:cubicBezTo>
                    <a:pt x="7572" y="56"/>
                    <a:pt x="7093" y="1"/>
                    <a:pt x="66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70"/>
            <p:cNvSpPr/>
            <p:nvPr/>
          </p:nvSpPr>
          <p:spPr>
            <a:xfrm>
              <a:off x="5928625" y="2561450"/>
              <a:ext cx="169025" cy="71500"/>
            </a:xfrm>
            <a:custGeom>
              <a:rect b="b" l="l" r="r" t="t"/>
              <a:pathLst>
                <a:path extrusionOk="0" h="2860" w="6761">
                  <a:moveTo>
                    <a:pt x="5465" y="1"/>
                  </a:moveTo>
                  <a:cubicBezTo>
                    <a:pt x="5431" y="1"/>
                    <a:pt x="5398" y="1"/>
                    <a:pt x="5365" y="2"/>
                  </a:cubicBezTo>
                  <a:cubicBezTo>
                    <a:pt x="4252" y="23"/>
                    <a:pt x="3145" y="179"/>
                    <a:pt x="2053" y="397"/>
                  </a:cubicBezTo>
                  <a:cubicBezTo>
                    <a:pt x="1659" y="475"/>
                    <a:pt x="1260" y="565"/>
                    <a:pt x="905" y="754"/>
                  </a:cubicBezTo>
                  <a:cubicBezTo>
                    <a:pt x="549" y="942"/>
                    <a:pt x="236" y="1244"/>
                    <a:pt x="118" y="1629"/>
                  </a:cubicBezTo>
                  <a:cubicBezTo>
                    <a:pt x="1" y="2014"/>
                    <a:pt x="118" y="2483"/>
                    <a:pt x="454" y="2704"/>
                  </a:cubicBezTo>
                  <a:cubicBezTo>
                    <a:pt x="631" y="2822"/>
                    <a:pt x="839" y="2859"/>
                    <a:pt x="1053" y="2859"/>
                  </a:cubicBezTo>
                  <a:cubicBezTo>
                    <a:pt x="1232" y="2859"/>
                    <a:pt x="1417" y="2833"/>
                    <a:pt x="1592" y="2805"/>
                  </a:cubicBezTo>
                  <a:lnTo>
                    <a:pt x="4727" y="2307"/>
                  </a:lnTo>
                  <a:cubicBezTo>
                    <a:pt x="5090" y="2251"/>
                    <a:pt x="5455" y="2191"/>
                    <a:pt x="5794" y="2049"/>
                  </a:cubicBezTo>
                  <a:cubicBezTo>
                    <a:pt x="6131" y="1906"/>
                    <a:pt x="6443" y="1669"/>
                    <a:pt x="6602" y="1339"/>
                  </a:cubicBezTo>
                  <a:cubicBezTo>
                    <a:pt x="6760" y="1008"/>
                    <a:pt x="6736" y="577"/>
                    <a:pt x="6483" y="312"/>
                  </a:cubicBezTo>
                  <a:cubicBezTo>
                    <a:pt x="6232" y="47"/>
                    <a:pt x="5836" y="1"/>
                    <a:pt x="546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70"/>
            <p:cNvSpPr/>
            <p:nvPr/>
          </p:nvSpPr>
          <p:spPr>
            <a:xfrm>
              <a:off x="5938125" y="2587775"/>
              <a:ext cx="39800" cy="33450"/>
            </a:xfrm>
            <a:custGeom>
              <a:rect b="b" l="l" r="r" t="t"/>
              <a:pathLst>
                <a:path extrusionOk="0" h="1338" w="1592">
                  <a:moveTo>
                    <a:pt x="921" y="1"/>
                  </a:moveTo>
                  <a:cubicBezTo>
                    <a:pt x="647" y="1"/>
                    <a:pt x="383" y="155"/>
                    <a:pt x="212" y="370"/>
                  </a:cubicBezTo>
                  <a:cubicBezTo>
                    <a:pt x="86" y="524"/>
                    <a:pt x="1" y="727"/>
                    <a:pt x="47" y="920"/>
                  </a:cubicBezTo>
                  <a:cubicBezTo>
                    <a:pt x="88" y="1102"/>
                    <a:pt x="244" y="1245"/>
                    <a:pt x="422" y="1302"/>
                  </a:cubicBezTo>
                  <a:cubicBezTo>
                    <a:pt x="498" y="1326"/>
                    <a:pt x="576" y="1337"/>
                    <a:pt x="655" y="1337"/>
                  </a:cubicBezTo>
                  <a:cubicBezTo>
                    <a:pt x="763" y="1337"/>
                    <a:pt x="871" y="1317"/>
                    <a:pt x="973" y="1285"/>
                  </a:cubicBezTo>
                  <a:cubicBezTo>
                    <a:pt x="1293" y="1181"/>
                    <a:pt x="1592" y="905"/>
                    <a:pt x="1575" y="569"/>
                  </a:cubicBezTo>
                  <a:cubicBezTo>
                    <a:pt x="1560" y="272"/>
                    <a:pt x="1280" y="30"/>
                    <a:pt x="984" y="4"/>
                  </a:cubicBezTo>
                  <a:cubicBezTo>
                    <a:pt x="963" y="2"/>
                    <a:pt x="942" y="1"/>
                    <a:pt x="92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70"/>
            <p:cNvSpPr/>
            <p:nvPr/>
          </p:nvSpPr>
          <p:spPr>
            <a:xfrm>
              <a:off x="6034375" y="2571075"/>
              <a:ext cx="39800" cy="33425"/>
            </a:xfrm>
            <a:custGeom>
              <a:rect b="b" l="l" r="r" t="t"/>
              <a:pathLst>
                <a:path extrusionOk="0" h="1337" w="1592">
                  <a:moveTo>
                    <a:pt x="920" y="0"/>
                  </a:moveTo>
                  <a:cubicBezTo>
                    <a:pt x="646" y="0"/>
                    <a:pt x="382" y="154"/>
                    <a:pt x="209" y="369"/>
                  </a:cubicBezTo>
                  <a:cubicBezTo>
                    <a:pt x="86" y="524"/>
                    <a:pt x="0" y="727"/>
                    <a:pt x="45" y="919"/>
                  </a:cubicBezTo>
                  <a:cubicBezTo>
                    <a:pt x="87" y="1101"/>
                    <a:pt x="243" y="1244"/>
                    <a:pt x="420" y="1301"/>
                  </a:cubicBezTo>
                  <a:cubicBezTo>
                    <a:pt x="496" y="1325"/>
                    <a:pt x="575" y="1336"/>
                    <a:pt x="654" y="1336"/>
                  </a:cubicBezTo>
                  <a:cubicBezTo>
                    <a:pt x="762" y="1336"/>
                    <a:pt x="870" y="1316"/>
                    <a:pt x="971" y="1284"/>
                  </a:cubicBezTo>
                  <a:cubicBezTo>
                    <a:pt x="1291" y="1182"/>
                    <a:pt x="1591" y="904"/>
                    <a:pt x="1573" y="568"/>
                  </a:cubicBezTo>
                  <a:cubicBezTo>
                    <a:pt x="1558" y="272"/>
                    <a:pt x="1280" y="29"/>
                    <a:pt x="984" y="3"/>
                  </a:cubicBezTo>
                  <a:cubicBezTo>
                    <a:pt x="963" y="1"/>
                    <a:pt x="941" y="0"/>
                    <a:pt x="92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70"/>
            <p:cNvSpPr/>
            <p:nvPr/>
          </p:nvSpPr>
          <p:spPr>
            <a:xfrm>
              <a:off x="5936425" y="2587775"/>
              <a:ext cx="16725" cy="37475"/>
            </a:xfrm>
            <a:custGeom>
              <a:rect b="b" l="l" r="r" t="t"/>
              <a:pathLst>
                <a:path extrusionOk="0" h="1499" w="669">
                  <a:moveTo>
                    <a:pt x="475" y="1"/>
                  </a:moveTo>
                  <a:cubicBezTo>
                    <a:pt x="176" y="152"/>
                    <a:pt x="0" y="472"/>
                    <a:pt x="37" y="805"/>
                  </a:cubicBezTo>
                  <a:cubicBezTo>
                    <a:pt x="72" y="1138"/>
                    <a:pt x="312" y="1415"/>
                    <a:pt x="635" y="1499"/>
                  </a:cubicBezTo>
                  <a:lnTo>
                    <a:pt x="669" y="1369"/>
                  </a:lnTo>
                  <a:cubicBezTo>
                    <a:pt x="408" y="1302"/>
                    <a:pt x="199" y="1059"/>
                    <a:pt x="170" y="792"/>
                  </a:cubicBezTo>
                  <a:cubicBezTo>
                    <a:pt x="141" y="524"/>
                    <a:pt x="295" y="242"/>
                    <a:pt x="535" y="121"/>
                  </a:cubicBezTo>
                  <a:lnTo>
                    <a:pt x="475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70"/>
            <p:cNvSpPr/>
            <p:nvPr/>
          </p:nvSpPr>
          <p:spPr>
            <a:xfrm>
              <a:off x="6034150" y="2571600"/>
              <a:ext cx="16900" cy="32775"/>
            </a:xfrm>
            <a:custGeom>
              <a:rect b="b" l="l" r="r" t="t"/>
              <a:pathLst>
                <a:path extrusionOk="0" h="1311" w="676">
                  <a:moveTo>
                    <a:pt x="414" y="0"/>
                  </a:moveTo>
                  <a:cubicBezTo>
                    <a:pt x="243" y="167"/>
                    <a:pt x="136" y="318"/>
                    <a:pt x="76" y="477"/>
                  </a:cubicBezTo>
                  <a:cubicBezTo>
                    <a:pt x="0" y="686"/>
                    <a:pt x="12" y="909"/>
                    <a:pt x="115" y="1074"/>
                  </a:cubicBezTo>
                  <a:cubicBezTo>
                    <a:pt x="205" y="1219"/>
                    <a:pt x="362" y="1307"/>
                    <a:pt x="535" y="1310"/>
                  </a:cubicBezTo>
                  <a:cubicBezTo>
                    <a:pt x="582" y="1310"/>
                    <a:pt x="631" y="1301"/>
                    <a:pt x="675" y="1284"/>
                  </a:cubicBezTo>
                  <a:lnTo>
                    <a:pt x="628" y="1159"/>
                  </a:lnTo>
                  <a:cubicBezTo>
                    <a:pt x="598" y="1171"/>
                    <a:pt x="565" y="1176"/>
                    <a:pt x="532" y="1176"/>
                  </a:cubicBezTo>
                  <a:cubicBezTo>
                    <a:pt x="418" y="1176"/>
                    <a:pt x="294" y="1110"/>
                    <a:pt x="228" y="1002"/>
                  </a:cubicBezTo>
                  <a:cubicBezTo>
                    <a:pt x="148" y="872"/>
                    <a:pt x="139" y="693"/>
                    <a:pt x="203" y="522"/>
                  </a:cubicBezTo>
                  <a:cubicBezTo>
                    <a:pt x="255" y="382"/>
                    <a:pt x="351" y="248"/>
                    <a:pt x="507" y="96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70"/>
            <p:cNvSpPr/>
            <p:nvPr/>
          </p:nvSpPr>
          <p:spPr>
            <a:xfrm>
              <a:off x="5964350" y="2613075"/>
              <a:ext cx="68700" cy="15125"/>
            </a:xfrm>
            <a:custGeom>
              <a:rect b="b" l="l" r="r" t="t"/>
              <a:pathLst>
                <a:path extrusionOk="0" h="605" w="2748">
                  <a:moveTo>
                    <a:pt x="2717" y="1"/>
                  </a:moveTo>
                  <a:cubicBezTo>
                    <a:pt x="1824" y="203"/>
                    <a:pt x="909" y="360"/>
                    <a:pt x="1" y="470"/>
                  </a:cubicBezTo>
                  <a:lnTo>
                    <a:pt x="18" y="604"/>
                  </a:lnTo>
                  <a:cubicBezTo>
                    <a:pt x="929" y="493"/>
                    <a:pt x="1848" y="334"/>
                    <a:pt x="2748" y="132"/>
                  </a:cubicBezTo>
                  <a:lnTo>
                    <a:pt x="2717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70"/>
            <p:cNvSpPr/>
            <p:nvPr/>
          </p:nvSpPr>
          <p:spPr>
            <a:xfrm>
              <a:off x="5977675" y="2569575"/>
              <a:ext cx="50300" cy="12125"/>
            </a:xfrm>
            <a:custGeom>
              <a:rect b="b" l="l" r="r" t="t"/>
              <a:pathLst>
                <a:path extrusionOk="0" h="485" w="2012">
                  <a:moveTo>
                    <a:pt x="1987" y="0"/>
                  </a:moveTo>
                  <a:lnTo>
                    <a:pt x="1" y="351"/>
                  </a:lnTo>
                  <a:lnTo>
                    <a:pt x="24" y="484"/>
                  </a:lnTo>
                  <a:lnTo>
                    <a:pt x="2012" y="133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70"/>
            <p:cNvSpPr/>
            <p:nvPr/>
          </p:nvSpPr>
          <p:spPr>
            <a:xfrm>
              <a:off x="5999300" y="1898200"/>
              <a:ext cx="233225" cy="300300"/>
            </a:xfrm>
            <a:custGeom>
              <a:rect b="b" l="l" r="r" t="t"/>
              <a:pathLst>
                <a:path extrusionOk="0" h="12012" w="9329">
                  <a:moveTo>
                    <a:pt x="5540" y="0"/>
                  </a:moveTo>
                  <a:cubicBezTo>
                    <a:pt x="4521" y="0"/>
                    <a:pt x="3499" y="275"/>
                    <a:pt x="2539" y="641"/>
                  </a:cubicBezTo>
                  <a:cubicBezTo>
                    <a:pt x="1680" y="967"/>
                    <a:pt x="792" y="1419"/>
                    <a:pt x="363" y="2232"/>
                  </a:cubicBezTo>
                  <a:cubicBezTo>
                    <a:pt x="0" y="2917"/>
                    <a:pt x="29" y="3736"/>
                    <a:pt x="67" y="4510"/>
                  </a:cubicBezTo>
                  <a:cubicBezTo>
                    <a:pt x="160" y="6409"/>
                    <a:pt x="313" y="8465"/>
                    <a:pt x="1559" y="9903"/>
                  </a:cubicBezTo>
                  <a:cubicBezTo>
                    <a:pt x="2246" y="10694"/>
                    <a:pt x="3208" y="11212"/>
                    <a:pt x="4211" y="11516"/>
                  </a:cubicBezTo>
                  <a:cubicBezTo>
                    <a:pt x="5215" y="11821"/>
                    <a:pt x="6265" y="11929"/>
                    <a:pt x="7311" y="12012"/>
                  </a:cubicBezTo>
                  <a:cubicBezTo>
                    <a:pt x="8458" y="10861"/>
                    <a:pt x="9030" y="9231"/>
                    <a:pt x="9178" y="7613"/>
                  </a:cubicBezTo>
                  <a:cubicBezTo>
                    <a:pt x="9328" y="5993"/>
                    <a:pt x="9091" y="4365"/>
                    <a:pt x="8818" y="2762"/>
                  </a:cubicBezTo>
                  <a:cubicBezTo>
                    <a:pt x="8717" y="2171"/>
                    <a:pt x="8603" y="1555"/>
                    <a:pt x="8247" y="1071"/>
                  </a:cubicBezTo>
                  <a:cubicBezTo>
                    <a:pt x="7816" y="485"/>
                    <a:pt x="7091" y="181"/>
                    <a:pt x="6372" y="65"/>
                  </a:cubicBezTo>
                  <a:cubicBezTo>
                    <a:pt x="6096" y="21"/>
                    <a:pt x="5818" y="0"/>
                    <a:pt x="554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70"/>
            <p:cNvSpPr/>
            <p:nvPr/>
          </p:nvSpPr>
          <p:spPr>
            <a:xfrm>
              <a:off x="6071675" y="2066275"/>
              <a:ext cx="153700" cy="136700"/>
            </a:xfrm>
            <a:custGeom>
              <a:rect b="b" l="l" r="r" t="t"/>
              <a:pathLst>
                <a:path extrusionOk="0" h="5468" w="6148">
                  <a:moveTo>
                    <a:pt x="3727" y="1"/>
                  </a:moveTo>
                  <a:cubicBezTo>
                    <a:pt x="3678" y="1"/>
                    <a:pt x="3628" y="4"/>
                    <a:pt x="3578" y="10"/>
                  </a:cubicBezTo>
                  <a:cubicBezTo>
                    <a:pt x="3292" y="47"/>
                    <a:pt x="3031" y="196"/>
                    <a:pt x="2784" y="346"/>
                  </a:cubicBezTo>
                  <a:cubicBezTo>
                    <a:pt x="2286" y="650"/>
                    <a:pt x="1800" y="975"/>
                    <a:pt x="1329" y="1322"/>
                  </a:cubicBezTo>
                  <a:cubicBezTo>
                    <a:pt x="990" y="1569"/>
                    <a:pt x="655" y="1833"/>
                    <a:pt x="405" y="2171"/>
                  </a:cubicBezTo>
                  <a:cubicBezTo>
                    <a:pt x="156" y="2508"/>
                    <a:pt x="0" y="2933"/>
                    <a:pt x="61" y="3348"/>
                  </a:cubicBezTo>
                  <a:cubicBezTo>
                    <a:pt x="173" y="4093"/>
                    <a:pt x="909" y="4559"/>
                    <a:pt x="1588" y="4880"/>
                  </a:cubicBezTo>
                  <a:cubicBezTo>
                    <a:pt x="2167" y="5153"/>
                    <a:pt x="2772" y="5400"/>
                    <a:pt x="3410" y="5457"/>
                  </a:cubicBezTo>
                  <a:cubicBezTo>
                    <a:pt x="3493" y="5464"/>
                    <a:pt x="3577" y="5468"/>
                    <a:pt x="3661" y="5468"/>
                  </a:cubicBezTo>
                  <a:cubicBezTo>
                    <a:pt x="4222" y="5468"/>
                    <a:pt x="4789" y="5300"/>
                    <a:pt x="5193" y="4916"/>
                  </a:cubicBezTo>
                  <a:cubicBezTo>
                    <a:pt x="5754" y="4382"/>
                    <a:pt x="5897" y="3553"/>
                    <a:pt x="6010" y="2786"/>
                  </a:cubicBezTo>
                  <a:cubicBezTo>
                    <a:pt x="6082" y="2299"/>
                    <a:pt x="6148" y="1777"/>
                    <a:pt x="5925" y="1339"/>
                  </a:cubicBezTo>
                  <a:cubicBezTo>
                    <a:pt x="5725" y="948"/>
                    <a:pt x="5331" y="699"/>
                    <a:pt x="4955" y="471"/>
                  </a:cubicBezTo>
                  <a:cubicBezTo>
                    <a:pt x="4577" y="240"/>
                    <a:pt x="4163" y="1"/>
                    <a:pt x="372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70"/>
            <p:cNvSpPr/>
            <p:nvPr/>
          </p:nvSpPr>
          <p:spPr>
            <a:xfrm>
              <a:off x="6010925" y="1826425"/>
              <a:ext cx="415925" cy="237450"/>
            </a:xfrm>
            <a:custGeom>
              <a:rect b="b" l="l" r="r" t="t"/>
              <a:pathLst>
                <a:path extrusionOk="0" h="9498" w="16637">
                  <a:moveTo>
                    <a:pt x="4816" y="1"/>
                  </a:moveTo>
                  <a:cubicBezTo>
                    <a:pt x="4381" y="1"/>
                    <a:pt x="3933" y="113"/>
                    <a:pt x="3543" y="304"/>
                  </a:cubicBezTo>
                  <a:cubicBezTo>
                    <a:pt x="2720" y="705"/>
                    <a:pt x="2076" y="1386"/>
                    <a:pt x="1380" y="1979"/>
                  </a:cubicBezTo>
                  <a:cubicBezTo>
                    <a:pt x="960" y="2337"/>
                    <a:pt x="503" y="2684"/>
                    <a:pt x="251" y="3174"/>
                  </a:cubicBezTo>
                  <a:cubicBezTo>
                    <a:pt x="1" y="3666"/>
                    <a:pt x="33" y="4358"/>
                    <a:pt x="488" y="4672"/>
                  </a:cubicBezTo>
                  <a:lnTo>
                    <a:pt x="1031" y="4413"/>
                  </a:lnTo>
                  <a:cubicBezTo>
                    <a:pt x="1173" y="4016"/>
                    <a:pt x="1625" y="3796"/>
                    <a:pt x="2047" y="3796"/>
                  </a:cubicBezTo>
                  <a:cubicBezTo>
                    <a:pt x="2049" y="3796"/>
                    <a:pt x="2051" y="3796"/>
                    <a:pt x="2052" y="3796"/>
                  </a:cubicBezTo>
                  <a:cubicBezTo>
                    <a:pt x="2473" y="3796"/>
                    <a:pt x="2872" y="3969"/>
                    <a:pt x="3253" y="4147"/>
                  </a:cubicBezTo>
                  <a:cubicBezTo>
                    <a:pt x="3636" y="4324"/>
                    <a:pt x="4026" y="4513"/>
                    <a:pt x="4447" y="4550"/>
                  </a:cubicBezTo>
                  <a:cubicBezTo>
                    <a:pt x="4497" y="4554"/>
                    <a:pt x="4546" y="4556"/>
                    <a:pt x="4595" y="4556"/>
                  </a:cubicBezTo>
                  <a:cubicBezTo>
                    <a:pt x="5031" y="4556"/>
                    <a:pt x="5459" y="4409"/>
                    <a:pt x="5881" y="4292"/>
                  </a:cubicBezTo>
                  <a:cubicBezTo>
                    <a:pt x="6401" y="4149"/>
                    <a:pt x="6943" y="4052"/>
                    <a:pt x="7481" y="4052"/>
                  </a:cubicBezTo>
                  <a:cubicBezTo>
                    <a:pt x="7778" y="4052"/>
                    <a:pt x="8074" y="4082"/>
                    <a:pt x="8364" y="4150"/>
                  </a:cubicBezTo>
                  <a:cubicBezTo>
                    <a:pt x="9179" y="4341"/>
                    <a:pt x="9946" y="4871"/>
                    <a:pt x="10265" y="5646"/>
                  </a:cubicBezTo>
                  <a:cubicBezTo>
                    <a:pt x="10508" y="6237"/>
                    <a:pt x="10486" y="6940"/>
                    <a:pt x="10865" y="7456"/>
                  </a:cubicBezTo>
                  <a:cubicBezTo>
                    <a:pt x="11270" y="8010"/>
                    <a:pt x="12022" y="8183"/>
                    <a:pt x="12712" y="8183"/>
                  </a:cubicBezTo>
                  <a:cubicBezTo>
                    <a:pt x="12724" y="8183"/>
                    <a:pt x="12736" y="8183"/>
                    <a:pt x="12748" y="8183"/>
                  </a:cubicBezTo>
                  <a:cubicBezTo>
                    <a:pt x="13226" y="8178"/>
                    <a:pt x="13707" y="8113"/>
                    <a:pt x="14184" y="8113"/>
                  </a:cubicBezTo>
                  <a:cubicBezTo>
                    <a:pt x="14404" y="8113"/>
                    <a:pt x="14622" y="8127"/>
                    <a:pt x="14840" y="8167"/>
                  </a:cubicBezTo>
                  <a:cubicBezTo>
                    <a:pt x="15527" y="8296"/>
                    <a:pt x="16221" y="8799"/>
                    <a:pt x="16258" y="9497"/>
                  </a:cubicBezTo>
                  <a:cubicBezTo>
                    <a:pt x="16637" y="9039"/>
                    <a:pt x="16388" y="8296"/>
                    <a:pt x="15905" y="7950"/>
                  </a:cubicBezTo>
                  <a:cubicBezTo>
                    <a:pt x="15424" y="7605"/>
                    <a:pt x="14798" y="7549"/>
                    <a:pt x="14206" y="7509"/>
                  </a:cubicBezTo>
                  <a:cubicBezTo>
                    <a:pt x="13613" y="7469"/>
                    <a:pt x="12987" y="7422"/>
                    <a:pt x="12497" y="7089"/>
                  </a:cubicBezTo>
                  <a:cubicBezTo>
                    <a:pt x="11966" y="6727"/>
                    <a:pt x="11688" y="6092"/>
                    <a:pt x="11541" y="5466"/>
                  </a:cubicBezTo>
                  <a:cubicBezTo>
                    <a:pt x="11393" y="4842"/>
                    <a:pt x="11347" y="4191"/>
                    <a:pt x="11141" y="3583"/>
                  </a:cubicBezTo>
                  <a:cubicBezTo>
                    <a:pt x="10935" y="2974"/>
                    <a:pt x="10528" y="2385"/>
                    <a:pt x="9917" y="2185"/>
                  </a:cubicBezTo>
                  <a:cubicBezTo>
                    <a:pt x="9718" y="2120"/>
                    <a:pt x="9510" y="2100"/>
                    <a:pt x="9299" y="2100"/>
                  </a:cubicBezTo>
                  <a:cubicBezTo>
                    <a:pt x="8945" y="2100"/>
                    <a:pt x="8580" y="2157"/>
                    <a:pt x="8231" y="2157"/>
                  </a:cubicBezTo>
                  <a:cubicBezTo>
                    <a:pt x="7947" y="2157"/>
                    <a:pt x="7673" y="2119"/>
                    <a:pt x="7423" y="1983"/>
                  </a:cubicBezTo>
                  <a:cubicBezTo>
                    <a:pt x="6834" y="1661"/>
                    <a:pt x="6620" y="916"/>
                    <a:pt x="6122" y="464"/>
                  </a:cubicBezTo>
                  <a:cubicBezTo>
                    <a:pt x="5766" y="139"/>
                    <a:pt x="5299" y="1"/>
                    <a:pt x="48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70"/>
            <p:cNvSpPr/>
            <p:nvPr/>
          </p:nvSpPr>
          <p:spPr>
            <a:xfrm>
              <a:off x="6079750" y="1843000"/>
              <a:ext cx="338750" cy="220075"/>
            </a:xfrm>
            <a:custGeom>
              <a:rect b="b" l="l" r="r" t="t"/>
              <a:pathLst>
                <a:path extrusionOk="0" h="8803" w="13550">
                  <a:moveTo>
                    <a:pt x="1293" y="1"/>
                  </a:moveTo>
                  <a:cubicBezTo>
                    <a:pt x="633" y="253"/>
                    <a:pt x="141" y="896"/>
                    <a:pt x="71" y="1598"/>
                  </a:cubicBezTo>
                  <a:cubicBezTo>
                    <a:pt x="1" y="2300"/>
                    <a:pt x="354" y="3029"/>
                    <a:pt x="949" y="3408"/>
                  </a:cubicBezTo>
                  <a:cubicBezTo>
                    <a:pt x="1356" y="3667"/>
                    <a:pt x="1819" y="3749"/>
                    <a:pt x="2245" y="3749"/>
                  </a:cubicBezTo>
                  <a:cubicBezTo>
                    <a:pt x="2501" y="3749"/>
                    <a:pt x="2743" y="3720"/>
                    <a:pt x="2951" y="3681"/>
                  </a:cubicBezTo>
                  <a:cubicBezTo>
                    <a:pt x="3365" y="3601"/>
                    <a:pt x="3772" y="3469"/>
                    <a:pt x="4165" y="3340"/>
                  </a:cubicBezTo>
                  <a:cubicBezTo>
                    <a:pt x="4403" y="3262"/>
                    <a:pt x="4647" y="3182"/>
                    <a:pt x="4892" y="3114"/>
                  </a:cubicBezTo>
                  <a:cubicBezTo>
                    <a:pt x="5324" y="2996"/>
                    <a:pt x="5712" y="2936"/>
                    <a:pt x="6061" y="2936"/>
                  </a:cubicBezTo>
                  <a:cubicBezTo>
                    <a:pt x="6345" y="2936"/>
                    <a:pt x="6604" y="2976"/>
                    <a:pt x="6840" y="3055"/>
                  </a:cubicBezTo>
                  <a:cubicBezTo>
                    <a:pt x="7410" y="3244"/>
                    <a:pt x="7982" y="3789"/>
                    <a:pt x="7973" y="4463"/>
                  </a:cubicBezTo>
                  <a:cubicBezTo>
                    <a:pt x="7968" y="4566"/>
                    <a:pt x="7959" y="4672"/>
                    <a:pt x="7941" y="4774"/>
                  </a:cubicBezTo>
                  <a:cubicBezTo>
                    <a:pt x="7924" y="4879"/>
                    <a:pt x="7913" y="4986"/>
                    <a:pt x="7909" y="5092"/>
                  </a:cubicBezTo>
                  <a:cubicBezTo>
                    <a:pt x="7892" y="5895"/>
                    <a:pt x="8564" y="6521"/>
                    <a:pt x="9239" y="6785"/>
                  </a:cubicBezTo>
                  <a:cubicBezTo>
                    <a:pt x="9789" y="7000"/>
                    <a:pt x="10387" y="7049"/>
                    <a:pt x="10966" y="7095"/>
                  </a:cubicBezTo>
                  <a:cubicBezTo>
                    <a:pt x="11122" y="7109"/>
                    <a:pt x="11279" y="7121"/>
                    <a:pt x="11433" y="7136"/>
                  </a:cubicBezTo>
                  <a:cubicBezTo>
                    <a:pt x="11813" y="7176"/>
                    <a:pt x="12209" y="7240"/>
                    <a:pt x="12526" y="7448"/>
                  </a:cubicBezTo>
                  <a:cubicBezTo>
                    <a:pt x="12963" y="7732"/>
                    <a:pt x="13192" y="8230"/>
                    <a:pt x="13426" y="8802"/>
                  </a:cubicBezTo>
                  <a:lnTo>
                    <a:pt x="13549" y="8752"/>
                  </a:lnTo>
                  <a:cubicBezTo>
                    <a:pt x="13352" y="8268"/>
                    <a:pt x="13108" y="7666"/>
                    <a:pt x="12600" y="7335"/>
                  </a:cubicBezTo>
                  <a:cubicBezTo>
                    <a:pt x="12258" y="7112"/>
                    <a:pt x="11844" y="7045"/>
                    <a:pt x="11447" y="7003"/>
                  </a:cubicBezTo>
                  <a:cubicBezTo>
                    <a:pt x="11291" y="6988"/>
                    <a:pt x="11134" y="6974"/>
                    <a:pt x="10977" y="6962"/>
                  </a:cubicBezTo>
                  <a:cubicBezTo>
                    <a:pt x="10408" y="6916"/>
                    <a:pt x="9821" y="6869"/>
                    <a:pt x="9288" y="6660"/>
                  </a:cubicBezTo>
                  <a:cubicBezTo>
                    <a:pt x="8677" y="6422"/>
                    <a:pt x="8026" y="5829"/>
                    <a:pt x="8043" y="5095"/>
                  </a:cubicBezTo>
                  <a:cubicBezTo>
                    <a:pt x="8048" y="4994"/>
                    <a:pt x="8059" y="4893"/>
                    <a:pt x="8075" y="4794"/>
                  </a:cubicBezTo>
                  <a:cubicBezTo>
                    <a:pt x="8092" y="4686"/>
                    <a:pt x="8103" y="4576"/>
                    <a:pt x="8107" y="4466"/>
                  </a:cubicBezTo>
                  <a:cubicBezTo>
                    <a:pt x="8118" y="3728"/>
                    <a:pt x="7500" y="3134"/>
                    <a:pt x="6883" y="2928"/>
                  </a:cubicBezTo>
                  <a:cubicBezTo>
                    <a:pt x="6632" y="2844"/>
                    <a:pt x="6358" y="2802"/>
                    <a:pt x="6058" y="2802"/>
                  </a:cubicBezTo>
                  <a:cubicBezTo>
                    <a:pt x="5698" y="2802"/>
                    <a:pt x="5299" y="2863"/>
                    <a:pt x="4857" y="2985"/>
                  </a:cubicBezTo>
                  <a:cubicBezTo>
                    <a:pt x="4609" y="3053"/>
                    <a:pt x="4363" y="3134"/>
                    <a:pt x="4124" y="3212"/>
                  </a:cubicBezTo>
                  <a:cubicBezTo>
                    <a:pt x="3734" y="3340"/>
                    <a:pt x="3333" y="3472"/>
                    <a:pt x="2926" y="3548"/>
                  </a:cubicBezTo>
                  <a:cubicBezTo>
                    <a:pt x="2726" y="3586"/>
                    <a:pt x="2492" y="3615"/>
                    <a:pt x="2245" y="3615"/>
                  </a:cubicBezTo>
                  <a:cubicBezTo>
                    <a:pt x="1841" y="3615"/>
                    <a:pt x="1403" y="3537"/>
                    <a:pt x="1022" y="3295"/>
                  </a:cubicBezTo>
                  <a:cubicBezTo>
                    <a:pt x="468" y="2942"/>
                    <a:pt x="138" y="2265"/>
                    <a:pt x="205" y="1612"/>
                  </a:cubicBezTo>
                  <a:cubicBezTo>
                    <a:pt x="273" y="958"/>
                    <a:pt x="728" y="361"/>
                    <a:pt x="1341" y="126"/>
                  </a:cubicBezTo>
                  <a:lnTo>
                    <a:pt x="1293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70"/>
            <p:cNvSpPr/>
            <p:nvPr/>
          </p:nvSpPr>
          <p:spPr>
            <a:xfrm>
              <a:off x="6054950" y="1841950"/>
              <a:ext cx="48200" cy="93050"/>
            </a:xfrm>
            <a:custGeom>
              <a:rect b="b" l="l" r="r" t="t"/>
              <a:pathLst>
                <a:path extrusionOk="0" h="3722" w="1928">
                  <a:moveTo>
                    <a:pt x="1063" y="0"/>
                  </a:moveTo>
                  <a:cubicBezTo>
                    <a:pt x="832" y="150"/>
                    <a:pt x="640" y="394"/>
                    <a:pt x="509" y="707"/>
                  </a:cubicBezTo>
                  <a:cubicBezTo>
                    <a:pt x="0" y="1921"/>
                    <a:pt x="634" y="3311"/>
                    <a:pt x="1885" y="3721"/>
                  </a:cubicBezTo>
                  <a:lnTo>
                    <a:pt x="1927" y="3593"/>
                  </a:lnTo>
                  <a:cubicBezTo>
                    <a:pt x="750" y="3207"/>
                    <a:pt x="155" y="1900"/>
                    <a:pt x="632" y="758"/>
                  </a:cubicBezTo>
                  <a:cubicBezTo>
                    <a:pt x="753" y="470"/>
                    <a:pt x="927" y="248"/>
                    <a:pt x="1135" y="113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70"/>
            <p:cNvSpPr/>
            <p:nvPr/>
          </p:nvSpPr>
          <p:spPr>
            <a:xfrm>
              <a:off x="5914550" y="1897025"/>
              <a:ext cx="155350" cy="360950"/>
            </a:xfrm>
            <a:custGeom>
              <a:rect b="b" l="l" r="r" t="t"/>
              <a:pathLst>
                <a:path extrusionOk="0" h="14438" w="6214">
                  <a:moveTo>
                    <a:pt x="4709" y="0"/>
                  </a:moveTo>
                  <a:cubicBezTo>
                    <a:pt x="4268" y="0"/>
                    <a:pt x="3828" y="116"/>
                    <a:pt x="3454" y="352"/>
                  </a:cubicBezTo>
                  <a:cubicBezTo>
                    <a:pt x="2790" y="770"/>
                    <a:pt x="2362" y="1498"/>
                    <a:pt x="1691" y="1903"/>
                  </a:cubicBezTo>
                  <a:cubicBezTo>
                    <a:pt x="1307" y="2134"/>
                    <a:pt x="851" y="2256"/>
                    <a:pt x="539" y="2576"/>
                  </a:cubicBezTo>
                  <a:cubicBezTo>
                    <a:pt x="283" y="2841"/>
                    <a:pt x="159" y="3209"/>
                    <a:pt x="110" y="3574"/>
                  </a:cubicBezTo>
                  <a:cubicBezTo>
                    <a:pt x="26" y="4239"/>
                    <a:pt x="165" y="4913"/>
                    <a:pt x="509" y="5488"/>
                  </a:cubicBezTo>
                  <a:cubicBezTo>
                    <a:pt x="773" y="5928"/>
                    <a:pt x="1162" y="6334"/>
                    <a:pt x="1184" y="6847"/>
                  </a:cubicBezTo>
                  <a:cubicBezTo>
                    <a:pt x="1211" y="7519"/>
                    <a:pt x="603" y="8028"/>
                    <a:pt x="333" y="8643"/>
                  </a:cubicBezTo>
                  <a:cubicBezTo>
                    <a:pt x="0" y="9400"/>
                    <a:pt x="211" y="10312"/>
                    <a:pt x="683" y="10990"/>
                  </a:cubicBezTo>
                  <a:cubicBezTo>
                    <a:pt x="1153" y="11669"/>
                    <a:pt x="1851" y="12155"/>
                    <a:pt x="2556" y="12586"/>
                  </a:cubicBezTo>
                  <a:cubicBezTo>
                    <a:pt x="2900" y="12793"/>
                    <a:pt x="3256" y="13001"/>
                    <a:pt x="3503" y="13317"/>
                  </a:cubicBezTo>
                  <a:cubicBezTo>
                    <a:pt x="3750" y="13632"/>
                    <a:pt x="3862" y="14091"/>
                    <a:pt x="3659" y="14438"/>
                  </a:cubicBezTo>
                  <a:cubicBezTo>
                    <a:pt x="3963" y="14387"/>
                    <a:pt x="4163" y="14064"/>
                    <a:pt x="4178" y="13755"/>
                  </a:cubicBezTo>
                  <a:cubicBezTo>
                    <a:pt x="4195" y="13447"/>
                    <a:pt x="4074" y="13151"/>
                    <a:pt x="3955" y="12865"/>
                  </a:cubicBezTo>
                  <a:cubicBezTo>
                    <a:pt x="3837" y="12580"/>
                    <a:pt x="3718" y="12280"/>
                    <a:pt x="3741" y="11973"/>
                  </a:cubicBezTo>
                  <a:cubicBezTo>
                    <a:pt x="3764" y="11648"/>
                    <a:pt x="3944" y="11318"/>
                    <a:pt x="3830" y="11013"/>
                  </a:cubicBezTo>
                  <a:cubicBezTo>
                    <a:pt x="3740" y="10775"/>
                    <a:pt x="3501" y="10636"/>
                    <a:pt x="3324" y="10454"/>
                  </a:cubicBezTo>
                  <a:cubicBezTo>
                    <a:pt x="2886" y="10005"/>
                    <a:pt x="2839" y="9278"/>
                    <a:pt x="3063" y="8693"/>
                  </a:cubicBezTo>
                  <a:cubicBezTo>
                    <a:pt x="3288" y="8109"/>
                    <a:pt x="3737" y="7640"/>
                    <a:pt x="4204" y="7223"/>
                  </a:cubicBezTo>
                  <a:cubicBezTo>
                    <a:pt x="4671" y="6805"/>
                    <a:pt x="5172" y="6417"/>
                    <a:pt x="5554" y="5919"/>
                  </a:cubicBezTo>
                  <a:cubicBezTo>
                    <a:pt x="5935" y="5421"/>
                    <a:pt x="6187" y="4783"/>
                    <a:pt x="6062" y="4169"/>
                  </a:cubicBezTo>
                  <a:cubicBezTo>
                    <a:pt x="5945" y="3587"/>
                    <a:pt x="5512" y="3112"/>
                    <a:pt x="5358" y="2538"/>
                  </a:cubicBezTo>
                  <a:cubicBezTo>
                    <a:pt x="5155" y="1778"/>
                    <a:pt x="5526" y="900"/>
                    <a:pt x="6213" y="517"/>
                  </a:cubicBezTo>
                  <a:cubicBezTo>
                    <a:pt x="5792" y="175"/>
                    <a:pt x="5250" y="0"/>
                    <a:pt x="470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70"/>
            <p:cNvSpPr/>
            <p:nvPr/>
          </p:nvSpPr>
          <p:spPr>
            <a:xfrm>
              <a:off x="5981450" y="1905575"/>
              <a:ext cx="85400" cy="20900"/>
            </a:xfrm>
            <a:custGeom>
              <a:rect b="b" l="l" r="r" t="t"/>
              <a:pathLst>
                <a:path extrusionOk="0" h="836" w="3416">
                  <a:moveTo>
                    <a:pt x="2166" y="0"/>
                  </a:moveTo>
                  <a:cubicBezTo>
                    <a:pt x="1391" y="0"/>
                    <a:pt x="615" y="251"/>
                    <a:pt x="1" y="730"/>
                  </a:cubicBezTo>
                  <a:lnTo>
                    <a:pt x="83" y="836"/>
                  </a:lnTo>
                  <a:cubicBezTo>
                    <a:pt x="674" y="375"/>
                    <a:pt x="1420" y="133"/>
                    <a:pt x="2165" y="133"/>
                  </a:cubicBezTo>
                  <a:cubicBezTo>
                    <a:pt x="2575" y="133"/>
                    <a:pt x="2984" y="206"/>
                    <a:pt x="3366" y="356"/>
                  </a:cubicBezTo>
                  <a:lnTo>
                    <a:pt x="3415" y="231"/>
                  </a:lnTo>
                  <a:cubicBezTo>
                    <a:pt x="3017" y="76"/>
                    <a:pt x="2592" y="0"/>
                    <a:pt x="2166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70"/>
            <p:cNvSpPr/>
            <p:nvPr/>
          </p:nvSpPr>
          <p:spPr>
            <a:xfrm>
              <a:off x="5937725" y="1913525"/>
              <a:ext cx="130175" cy="346825"/>
            </a:xfrm>
            <a:custGeom>
              <a:rect b="b" l="l" r="r" t="t"/>
              <a:pathLst>
                <a:path extrusionOk="0" h="13873" w="5207">
                  <a:moveTo>
                    <a:pt x="4371" y="1"/>
                  </a:moveTo>
                  <a:cubicBezTo>
                    <a:pt x="4143" y="1"/>
                    <a:pt x="3936" y="24"/>
                    <a:pt x="3740" y="69"/>
                  </a:cubicBezTo>
                  <a:cubicBezTo>
                    <a:pt x="3204" y="193"/>
                    <a:pt x="2765" y="499"/>
                    <a:pt x="2541" y="909"/>
                  </a:cubicBezTo>
                  <a:cubicBezTo>
                    <a:pt x="2278" y="1387"/>
                    <a:pt x="2342" y="1985"/>
                    <a:pt x="2694" y="2333"/>
                  </a:cubicBezTo>
                  <a:cubicBezTo>
                    <a:pt x="2723" y="2364"/>
                    <a:pt x="2755" y="2391"/>
                    <a:pt x="2788" y="2422"/>
                  </a:cubicBezTo>
                  <a:cubicBezTo>
                    <a:pt x="2904" y="2527"/>
                    <a:pt x="3016" y="2627"/>
                    <a:pt x="3013" y="2755"/>
                  </a:cubicBezTo>
                  <a:cubicBezTo>
                    <a:pt x="3010" y="2914"/>
                    <a:pt x="2829" y="3019"/>
                    <a:pt x="2646" y="3114"/>
                  </a:cubicBezTo>
                  <a:cubicBezTo>
                    <a:pt x="745" y="4100"/>
                    <a:pt x="0" y="6439"/>
                    <a:pt x="982" y="8343"/>
                  </a:cubicBezTo>
                  <a:cubicBezTo>
                    <a:pt x="1041" y="8458"/>
                    <a:pt x="1106" y="8569"/>
                    <a:pt x="1171" y="8682"/>
                  </a:cubicBezTo>
                  <a:cubicBezTo>
                    <a:pt x="1272" y="8856"/>
                    <a:pt x="1377" y="9038"/>
                    <a:pt x="1455" y="9226"/>
                  </a:cubicBezTo>
                  <a:cubicBezTo>
                    <a:pt x="1556" y="9469"/>
                    <a:pt x="1649" y="9828"/>
                    <a:pt x="1518" y="10154"/>
                  </a:cubicBezTo>
                  <a:cubicBezTo>
                    <a:pt x="1483" y="10237"/>
                    <a:pt x="1441" y="10316"/>
                    <a:pt x="1396" y="10393"/>
                  </a:cubicBezTo>
                  <a:cubicBezTo>
                    <a:pt x="1290" y="10576"/>
                    <a:pt x="1182" y="10765"/>
                    <a:pt x="1222" y="10982"/>
                  </a:cubicBezTo>
                  <a:cubicBezTo>
                    <a:pt x="1275" y="11261"/>
                    <a:pt x="1542" y="11408"/>
                    <a:pt x="1777" y="11538"/>
                  </a:cubicBezTo>
                  <a:cubicBezTo>
                    <a:pt x="1820" y="11561"/>
                    <a:pt x="1861" y="11584"/>
                    <a:pt x="1903" y="11608"/>
                  </a:cubicBezTo>
                  <a:cubicBezTo>
                    <a:pt x="2639" y="12039"/>
                    <a:pt x="2978" y="13033"/>
                    <a:pt x="2658" y="13822"/>
                  </a:cubicBezTo>
                  <a:lnTo>
                    <a:pt x="2782" y="13872"/>
                  </a:lnTo>
                  <a:cubicBezTo>
                    <a:pt x="3124" y="13023"/>
                    <a:pt x="2761" y="11955"/>
                    <a:pt x="1970" y="11493"/>
                  </a:cubicBezTo>
                  <a:cubicBezTo>
                    <a:pt x="1929" y="11469"/>
                    <a:pt x="1884" y="11445"/>
                    <a:pt x="1842" y="11422"/>
                  </a:cubicBezTo>
                  <a:cubicBezTo>
                    <a:pt x="1622" y="11301"/>
                    <a:pt x="1394" y="11176"/>
                    <a:pt x="1353" y="10958"/>
                  </a:cubicBezTo>
                  <a:cubicBezTo>
                    <a:pt x="1322" y="10790"/>
                    <a:pt x="1414" y="10629"/>
                    <a:pt x="1512" y="10460"/>
                  </a:cubicBezTo>
                  <a:cubicBezTo>
                    <a:pt x="1561" y="10379"/>
                    <a:pt x="1605" y="10293"/>
                    <a:pt x="1642" y="10206"/>
                  </a:cubicBezTo>
                  <a:cubicBezTo>
                    <a:pt x="1791" y="9837"/>
                    <a:pt x="1690" y="9443"/>
                    <a:pt x="1579" y="9176"/>
                  </a:cubicBezTo>
                  <a:cubicBezTo>
                    <a:pt x="1498" y="8979"/>
                    <a:pt x="1390" y="8794"/>
                    <a:pt x="1286" y="8615"/>
                  </a:cubicBezTo>
                  <a:cubicBezTo>
                    <a:pt x="1223" y="8505"/>
                    <a:pt x="1157" y="8395"/>
                    <a:pt x="1101" y="8282"/>
                  </a:cubicBezTo>
                  <a:cubicBezTo>
                    <a:pt x="153" y="6444"/>
                    <a:pt x="870" y="4186"/>
                    <a:pt x="2707" y="3233"/>
                  </a:cubicBezTo>
                  <a:cubicBezTo>
                    <a:pt x="2880" y="3144"/>
                    <a:pt x="3141" y="3008"/>
                    <a:pt x="3147" y="2758"/>
                  </a:cubicBezTo>
                  <a:cubicBezTo>
                    <a:pt x="3152" y="2568"/>
                    <a:pt x="3007" y="2436"/>
                    <a:pt x="2877" y="2321"/>
                  </a:cubicBezTo>
                  <a:cubicBezTo>
                    <a:pt x="2846" y="2294"/>
                    <a:pt x="2816" y="2266"/>
                    <a:pt x="2788" y="2239"/>
                  </a:cubicBezTo>
                  <a:cubicBezTo>
                    <a:pt x="2484" y="1936"/>
                    <a:pt x="2428" y="1393"/>
                    <a:pt x="2658" y="973"/>
                  </a:cubicBezTo>
                  <a:cubicBezTo>
                    <a:pt x="2865" y="597"/>
                    <a:pt x="3271" y="315"/>
                    <a:pt x="3770" y="200"/>
                  </a:cubicBezTo>
                  <a:cubicBezTo>
                    <a:pt x="3958" y="157"/>
                    <a:pt x="4157" y="135"/>
                    <a:pt x="4377" y="135"/>
                  </a:cubicBezTo>
                  <a:cubicBezTo>
                    <a:pt x="4616" y="135"/>
                    <a:pt x="4881" y="161"/>
                    <a:pt x="5186" y="212"/>
                  </a:cubicBezTo>
                  <a:lnTo>
                    <a:pt x="5207" y="81"/>
                  </a:lnTo>
                  <a:cubicBezTo>
                    <a:pt x="4893" y="28"/>
                    <a:pt x="4619" y="1"/>
                    <a:pt x="437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70"/>
            <p:cNvSpPr/>
            <p:nvPr/>
          </p:nvSpPr>
          <p:spPr>
            <a:xfrm>
              <a:off x="5923100" y="1975850"/>
              <a:ext cx="75675" cy="75225"/>
            </a:xfrm>
            <a:custGeom>
              <a:rect b="b" l="l" r="r" t="t"/>
              <a:pathLst>
                <a:path extrusionOk="0" h="3009" w="3027">
                  <a:moveTo>
                    <a:pt x="2972" y="1"/>
                  </a:moveTo>
                  <a:lnTo>
                    <a:pt x="2972" y="1"/>
                  </a:lnTo>
                  <a:cubicBezTo>
                    <a:pt x="2761" y="320"/>
                    <a:pt x="2399" y="505"/>
                    <a:pt x="2039" y="630"/>
                  </a:cubicBezTo>
                  <a:cubicBezTo>
                    <a:pt x="1678" y="757"/>
                    <a:pt x="1300" y="840"/>
                    <a:pt x="964" y="1022"/>
                  </a:cubicBezTo>
                  <a:cubicBezTo>
                    <a:pt x="628" y="1204"/>
                    <a:pt x="332" y="1515"/>
                    <a:pt x="295" y="1896"/>
                  </a:cubicBezTo>
                  <a:lnTo>
                    <a:pt x="81" y="1309"/>
                  </a:lnTo>
                  <a:lnTo>
                    <a:pt x="81" y="1309"/>
                  </a:lnTo>
                  <a:cubicBezTo>
                    <a:pt x="0" y="1622"/>
                    <a:pt x="199" y="1935"/>
                    <a:pt x="405" y="2183"/>
                  </a:cubicBezTo>
                  <a:cubicBezTo>
                    <a:pt x="613" y="2430"/>
                    <a:pt x="854" y="2687"/>
                    <a:pt x="880" y="3009"/>
                  </a:cubicBezTo>
                  <a:cubicBezTo>
                    <a:pt x="907" y="2267"/>
                    <a:pt x="1319" y="1549"/>
                    <a:pt x="1946" y="1150"/>
                  </a:cubicBezTo>
                  <a:cubicBezTo>
                    <a:pt x="2178" y="1002"/>
                    <a:pt x="2437" y="895"/>
                    <a:pt x="2651" y="720"/>
                  </a:cubicBezTo>
                  <a:cubicBezTo>
                    <a:pt x="2863" y="544"/>
                    <a:pt x="3027" y="271"/>
                    <a:pt x="297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70"/>
            <p:cNvSpPr/>
            <p:nvPr/>
          </p:nvSpPr>
          <p:spPr>
            <a:xfrm>
              <a:off x="6017000" y="1939625"/>
              <a:ext cx="29375" cy="38275"/>
            </a:xfrm>
            <a:custGeom>
              <a:rect b="b" l="l" r="r" t="t"/>
              <a:pathLst>
                <a:path extrusionOk="0" h="1531" w="1175">
                  <a:moveTo>
                    <a:pt x="1063" y="1"/>
                  </a:moveTo>
                  <a:cubicBezTo>
                    <a:pt x="833" y="475"/>
                    <a:pt x="478" y="602"/>
                    <a:pt x="1" y="825"/>
                  </a:cubicBezTo>
                  <a:cubicBezTo>
                    <a:pt x="30" y="1057"/>
                    <a:pt x="118" y="1277"/>
                    <a:pt x="259" y="1463"/>
                  </a:cubicBezTo>
                  <a:cubicBezTo>
                    <a:pt x="280" y="1491"/>
                    <a:pt x="304" y="1520"/>
                    <a:pt x="338" y="1528"/>
                  </a:cubicBezTo>
                  <a:cubicBezTo>
                    <a:pt x="345" y="1529"/>
                    <a:pt x="353" y="1530"/>
                    <a:pt x="360" y="1530"/>
                  </a:cubicBezTo>
                  <a:cubicBezTo>
                    <a:pt x="415" y="1530"/>
                    <a:pt x="461" y="1477"/>
                    <a:pt x="495" y="1428"/>
                  </a:cubicBezTo>
                  <a:lnTo>
                    <a:pt x="834" y="943"/>
                  </a:lnTo>
                  <a:lnTo>
                    <a:pt x="834" y="943"/>
                  </a:lnTo>
                  <a:cubicBezTo>
                    <a:pt x="810" y="1018"/>
                    <a:pt x="885" y="1098"/>
                    <a:pt x="962" y="1098"/>
                  </a:cubicBezTo>
                  <a:cubicBezTo>
                    <a:pt x="1042" y="1098"/>
                    <a:pt x="1111" y="1039"/>
                    <a:pt x="1141" y="967"/>
                  </a:cubicBezTo>
                  <a:cubicBezTo>
                    <a:pt x="1173" y="894"/>
                    <a:pt x="1175" y="814"/>
                    <a:pt x="1173" y="735"/>
                  </a:cubicBezTo>
                  <a:cubicBezTo>
                    <a:pt x="1169" y="486"/>
                    <a:pt x="1132" y="240"/>
                    <a:pt x="106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70"/>
            <p:cNvSpPr/>
            <p:nvPr/>
          </p:nvSpPr>
          <p:spPr>
            <a:xfrm>
              <a:off x="5993000" y="1964625"/>
              <a:ext cx="251575" cy="119075"/>
            </a:xfrm>
            <a:custGeom>
              <a:rect b="b" l="l" r="r" t="t"/>
              <a:pathLst>
                <a:path extrusionOk="0" h="4763" w="10063">
                  <a:moveTo>
                    <a:pt x="6391" y="0"/>
                  </a:moveTo>
                  <a:cubicBezTo>
                    <a:pt x="4111" y="0"/>
                    <a:pt x="1840" y="656"/>
                    <a:pt x="0" y="2009"/>
                  </a:cubicBezTo>
                  <a:cubicBezTo>
                    <a:pt x="128" y="2696"/>
                    <a:pt x="255" y="3869"/>
                    <a:pt x="385" y="4556"/>
                  </a:cubicBezTo>
                  <a:cubicBezTo>
                    <a:pt x="654" y="4528"/>
                    <a:pt x="909" y="4517"/>
                    <a:pt x="1157" y="4517"/>
                  </a:cubicBezTo>
                  <a:cubicBezTo>
                    <a:pt x="1965" y="4517"/>
                    <a:pt x="2695" y="4641"/>
                    <a:pt x="3572" y="4754"/>
                  </a:cubicBezTo>
                  <a:cubicBezTo>
                    <a:pt x="3614" y="4760"/>
                    <a:pt x="3661" y="4762"/>
                    <a:pt x="3713" y="4762"/>
                  </a:cubicBezTo>
                  <a:cubicBezTo>
                    <a:pt x="4022" y="4762"/>
                    <a:pt x="4474" y="4673"/>
                    <a:pt x="4712" y="4591"/>
                  </a:cubicBezTo>
                  <a:cubicBezTo>
                    <a:pt x="5158" y="4438"/>
                    <a:pt x="5405" y="3980"/>
                    <a:pt x="5709" y="3620"/>
                  </a:cubicBezTo>
                  <a:cubicBezTo>
                    <a:pt x="5991" y="3286"/>
                    <a:pt x="6386" y="3006"/>
                    <a:pt x="6821" y="3006"/>
                  </a:cubicBezTo>
                  <a:cubicBezTo>
                    <a:pt x="6836" y="3006"/>
                    <a:pt x="6850" y="3007"/>
                    <a:pt x="6865" y="3007"/>
                  </a:cubicBezTo>
                  <a:cubicBezTo>
                    <a:pt x="7432" y="3032"/>
                    <a:pt x="7858" y="3507"/>
                    <a:pt x="8317" y="3841"/>
                  </a:cubicBezTo>
                  <a:cubicBezTo>
                    <a:pt x="8691" y="4113"/>
                    <a:pt x="9099" y="4398"/>
                    <a:pt x="9569" y="4421"/>
                  </a:cubicBezTo>
                  <a:cubicBezTo>
                    <a:pt x="9572" y="4421"/>
                    <a:pt x="9575" y="4421"/>
                    <a:pt x="9578" y="4421"/>
                  </a:cubicBezTo>
                  <a:cubicBezTo>
                    <a:pt x="9720" y="4421"/>
                    <a:pt x="9840" y="4316"/>
                    <a:pt x="9861" y="4175"/>
                  </a:cubicBezTo>
                  <a:cubicBezTo>
                    <a:pt x="10012" y="3180"/>
                    <a:pt x="10063" y="2013"/>
                    <a:pt x="9904" y="996"/>
                  </a:cubicBezTo>
                  <a:cubicBezTo>
                    <a:pt x="9864" y="743"/>
                    <a:pt x="9690" y="532"/>
                    <a:pt x="9447" y="448"/>
                  </a:cubicBezTo>
                  <a:cubicBezTo>
                    <a:pt x="9171" y="353"/>
                    <a:pt x="8841" y="253"/>
                    <a:pt x="8684" y="222"/>
                  </a:cubicBezTo>
                  <a:cubicBezTo>
                    <a:pt x="7929" y="75"/>
                    <a:pt x="7160" y="0"/>
                    <a:pt x="63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70"/>
            <p:cNvSpPr/>
            <p:nvPr/>
          </p:nvSpPr>
          <p:spPr>
            <a:xfrm>
              <a:off x="5979625" y="2005275"/>
              <a:ext cx="42900" cy="109650"/>
            </a:xfrm>
            <a:custGeom>
              <a:rect b="b" l="l" r="r" t="t"/>
              <a:pathLst>
                <a:path extrusionOk="0" h="4386" w="1716">
                  <a:moveTo>
                    <a:pt x="1191" y="1"/>
                  </a:moveTo>
                  <a:cubicBezTo>
                    <a:pt x="732" y="1"/>
                    <a:pt x="308" y="380"/>
                    <a:pt x="161" y="827"/>
                  </a:cubicBezTo>
                  <a:cubicBezTo>
                    <a:pt x="1" y="1320"/>
                    <a:pt x="103" y="1862"/>
                    <a:pt x="271" y="2354"/>
                  </a:cubicBezTo>
                  <a:cubicBezTo>
                    <a:pt x="498" y="3020"/>
                    <a:pt x="837" y="3641"/>
                    <a:pt x="1274" y="4192"/>
                  </a:cubicBezTo>
                  <a:cubicBezTo>
                    <a:pt x="1331" y="4263"/>
                    <a:pt x="1392" y="4336"/>
                    <a:pt x="1476" y="4370"/>
                  </a:cubicBezTo>
                  <a:cubicBezTo>
                    <a:pt x="1502" y="4380"/>
                    <a:pt x="1531" y="4386"/>
                    <a:pt x="1560" y="4386"/>
                  </a:cubicBezTo>
                  <a:cubicBezTo>
                    <a:pt x="1624" y="4386"/>
                    <a:pt x="1686" y="4360"/>
                    <a:pt x="1715" y="4305"/>
                  </a:cubicBezTo>
                  <a:lnTo>
                    <a:pt x="1334" y="13"/>
                  </a:lnTo>
                  <a:cubicBezTo>
                    <a:pt x="1286" y="5"/>
                    <a:pt x="1238" y="1"/>
                    <a:pt x="1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70"/>
            <p:cNvSpPr/>
            <p:nvPr/>
          </p:nvSpPr>
          <p:spPr>
            <a:xfrm>
              <a:off x="6028300" y="1976075"/>
              <a:ext cx="212500" cy="102375"/>
            </a:xfrm>
            <a:custGeom>
              <a:rect b="b" l="l" r="r" t="t"/>
              <a:pathLst>
                <a:path extrusionOk="0" h="4095" w="8500">
                  <a:moveTo>
                    <a:pt x="5600" y="1"/>
                  </a:moveTo>
                  <a:cubicBezTo>
                    <a:pt x="3773" y="1"/>
                    <a:pt x="1946" y="454"/>
                    <a:pt x="341" y="1328"/>
                  </a:cubicBezTo>
                  <a:cubicBezTo>
                    <a:pt x="236" y="1386"/>
                    <a:pt x="124" y="1451"/>
                    <a:pt x="65" y="1557"/>
                  </a:cubicBezTo>
                  <a:cubicBezTo>
                    <a:pt x="0" y="1674"/>
                    <a:pt x="11" y="1819"/>
                    <a:pt x="25" y="1954"/>
                  </a:cubicBezTo>
                  <a:cubicBezTo>
                    <a:pt x="62" y="2305"/>
                    <a:pt x="98" y="2658"/>
                    <a:pt x="135" y="3010"/>
                  </a:cubicBezTo>
                  <a:cubicBezTo>
                    <a:pt x="152" y="3180"/>
                    <a:pt x="173" y="3357"/>
                    <a:pt x="268" y="3499"/>
                  </a:cubicBezTo>
                  <a:cubicBezTo>
                    <a:pt x="379" y="3662"/>
                    <a:pt x="570" y="3751"/>
                    <a:pt x="753" y="3821"/>
                  </a:cubicBezTo>
                  <a:cubicBezTo>
                    <a:pt x="1182" y="3985"/>
                    <a:pt x="1652" y="4095"/>
                    <a:pt x="2110" y="4095"/>
                  </a:cubicBezTo>
                  <a:cubicBezTo>
                    <a:pt x="2494" y="4095"/>
                    <a:pt x="2870" y="4017"/>
                    <a:pt x="3207" y="3829"/>
                  </a:cubicBezTo>
                  <a:cubicBezTo>
                    <a:pt x="3897" y="3446"/>
                    <a:pt x="4334" y="2650"/>
                    <a:pt x="5088" y="2420"/>
                  </a:cubicBezTo>
                  <a:cubicBezTo>
                    <a:pt x="5236" y="2375"/>
                    <a:pt x="5387" y="2354"/>
                    <a:pt x="5540" y="2354"/>
                  </a:cubicBezTo>
                  <a:cubicBezTo>
                    <a:pt x="5889" y="2354"/>
                    <a:pt x="6243" y="2461"/>
                    <a:pt x="6559" y="2618"/>
                  </a:cubicBezTo>
                  <a:cubicBezTo>
                    <a:pt x="7012" y="2846"/>
                    <a:pt x="7406" y="3172"/>
                    <a:pt x="7820" y="3465"/>
                  </a:cubicBezTo>
                  <a:cubicBezTo>
                    <a:pt x="7910" y="3530"/>
                    <a:pt x="8005" y="3592"/>
                    <a:pt x="8112" y="3612"/>
                  </a:cubicBezTo>
                  <a:cubicBezTo>
                    <a:pt x="8132" y="3616"/>
                    <a:pt x="8152" y="3618"/>
                    <a:pt x="8173" y="3618"/>
                  </a:cubicBezTo>
                  <a:cubicBezTo>
                    <a:pt x="8264" y="3618"/>
                    <a:pt x="8357" y="3581"/>
                    <a:pt x="8402" y="3504"/>
                  </a:cubicBezTo>
                  <a:cubicBezTo>
                    <a:pt x="8435" y="3444"/>
                    <a:pt x="8437" y="3374"/>
                    <a:pt x="8440" y="3307"/>
                  </a:cubicBezTo>
                  <a:lnTo>
                    <a:pt x="8493" y="1224"/>
                  </a:lnTo>
                  <a:cubicBezTo>
                    <a:pt x="8499" y="954"/>
                    <a:pt x="8495" y="651"/>
                    <a:pt x="8309" y="454"/>
                  </a:cubicBezTo>
                  <a:cubicBezTo>
                    <a:pt x="8171" y="311"/>
                    <a:pt x="7965" y="259"/>
                    <a:pt x="7770" y="219"/>
                  </a:cubicBezTo>
                  <a:cubicBezTo>
                    <a:pt x="7056" y="73"/>
                    <a:pt x="6328" y="1"/>
                    <a:pt x="560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70"/>
            <p:cNvSpPr/>
            <p:nvPr/>
          </p:nvSpPr>
          <p:spPr>
            <a:xfrm>
              <a:off x="6028300" y="1976100"/>
              <a:ext cx="201975" cy="102350"/>
            </a:xfrm>
            <a:custGeom>
              <a:rect b="b" l="l" r="r" t="t"/>
              <a:pathLst>
                <a:path extrusionOk="0" h="4094" w="8079">
                  <a:moveTo>
                    <a:pt x="5596" y="0"/>
                  </a:moveTo>
                  <a:cubicBezTo>
                    <a:pt x="3771" y="0"/>
                    <a:pt x="1945" y="453"/>
                    <a:pt x="343" y="1327"/>
                  </a:cubicBezTo>
                  <a:cubicBezTo>
                    <a:pt x="236" y="1385"/>
                    <a:pt x="126" y="1450"/>
                    <a:pt x="66" y="1556"/>
                  </a:cubicBezTo>
                  <a:cubicBezTo>
                    <a:pt x="0" y="1673"/>
                    <a:pt x="13" y="1818"/>
                    <a:pt x="26" y="1953"/>
                  </a:cubicBezTo>
                  <a:lnTo>
                    <a:pt x="135" y="3008"/>
                  </a:lnTo>
                  <a:cubicBezTo>
                    <a:pt x="152" y="3179"/>
                    <a:pt x="173" y="3356"/>
                    <a:pt x="268" y="3498"/>
                  </a:cubicBezTo>
                  <a:cubicBezTo>
                    <a:pt x="378" y="3661"/>
                    <a:pt x="569" y="3748"/>
                    <a:pt x="753" y="3820"/>
                  </a:cubicBezTo>
                  <a:cubicBezTo>
                    <a:pt x="1182" y="3984"/>
                    <a:pt x="1652" y="4094"/>
                    <a:pt x="2110" y="4094"/>
                  </a:cubicBezTo>
                  <a:cubicBezTo>
                    <a:pt x="2494" y="4094"/>
                    <a:pt x="2870" y="4016"/>
                    <a:pt x="3207" y="3828"/>
                  </a:cubicBezTo>
                  <a:cubicBezTo>
                    <a:pt x="3897" y="3443"/>
                    <a:pt x="4334" y="2648"/>
                    <a:pt x="5088" y="2417"/>
                  </a:cubicBezTo>
                  <a:cubicBezTo>
                    <a:pt x="5235" y="2372"/>
                    <a:pt x="5385" y="2352"/>
                    <a:pt x="5537" y="2352"/>
                  </a:cubicBezTo>
                  <a:cubicBezTo>
                    <a:pt x="5887" y="2352"/>
                    <a:pt x="6242" y="2459"/>
                    <a:pt x="6559" y="2617"/>
                  </a:cubicBezTo>
                  <a:cubicBezTo>
                    <a:pt x="7012" y="2845"/>
                    <a:pt x="7406" y="3171"/>
                    <a:pt x="7820" y="3464"/>
                  </a:cubicBezTo>
                  <a:cubicBezTo>
                    <a:pt x="7826" y="3469"/>
                    <a:pt x="8072" y="3587"/>
                    <a:pt x="8078" y="3591"/>
                  </a:cubicBezTo>
                  <a:cubicBezTo>
                    <a:pt x="8026" y="2493"/>
                    <a:pt x="7817" y="1282"/>
                    <a:pt x="7687" y="203"/>
                  </a:cubicBezTo>
                  <a:cubicBezTo>
                    <a:pt x="6999" y="67"/>
                    <a:pt x="6297" y="0"/>
                    <a:pt x="5596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70"/>
            <p:cNvSpPr/>
            <p:nvPr/>
          </p:nvSpPr>
          <p:spPr>
            <a:xfrm>
              <a:off x="6061025" y="2005775"/>
              <a:ext cx="60225" cy="42450"/>
            </a:xfrm>
            <a:custGeom>
              <a:rect b="b" l="l" r="r" t="t"/>
              <a:pathLst>
                <a:path extrusionOk="0" h="1698" w="2409">
                  <a:moveTo>
                    <a:pt x="1688" y="0"/>
                  </a:moveTo>
                  <a:cubicBezTo>
                    <a:pt x="771" y="0"/>
                    <a:pt x="1" y="750"/>
                    <a:pt x="8" y="1697"/>
                  </a:cubicBezTo>
                  <a:cubicBezTo>
                    <a:pt x="754" y="1345"/>
                    <a:pt x="1551" y="1109"/>
                    <a:pt x="2368" y="998"/>
                  </a:cubicBezTo>
                  <a:cubicBezTo>
                    <a:pt x="2408" y="656"/>
                    <a:pt x="2068" y="334"/>
                    <a:pt x="1929" y="18"/>
                  </a:cubicBezTo>
                  <a:cubicBezTo>
                    <a:pt x="1848" y="6"/>
                    <a:pt x="1767" y="0"/>
                    <a:pt x="168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70"/>
            <p:cNvSpPr/>
            <p:nvPr/>
          </p:nvSpPr>
          <p:spPr>
            <a:xfrm>
              <a:off x="6171450" y="1996200"/>
              <a:ext cx="42550" cy="26400"/>
            </a:xfrm>
            <a:custGeom>
              <a:rect b="b" l="l" r="r" t="t"/>
              <a:pathLst>
                <a:path extrusionOk="0" h="1056" w="1702">
                  <a:moveTo>
                    <a:pt x="242" y="1"/>
                  </a:moveTo>
                  <a:cubicBezTo>
                    <a:pt x="118" y="327"/>
                    <a:pt x="37" y="668"/>
                    <a:pt x="1" y="1014"/>
                  </a:cubicBezTo>
                  <a:cubicBezTo>
                    <a:pt x="255" y="953"/>
                    <a:pt x="514" y="922"/>
                    <a:pt x="773" y="922"/>
                  </a:cubicBezTo>
                  <a:cubicBezTo>
                    <a:pt x="1086" y="922"/>
                    <a:pt x="1399" y="967"/>
                    <a:pt x="1702" y="1056"/>
                  </a:cubicBezTo>
                  <a:cubicBezTo>
                    <a:pt x="1700" y="824"/>
                    <a:pt x="1553" y="611"/>
                    <a:pt x="1369" y="472"/>
                  </a:cubicBezTo>
                  <a:cubicBezTo>
                    <a:pt x="1182" y="333"/>
                    <a:pt x="959" y="254"/>
                    <a:pt x="740" y="176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70"/>
            <p:cNvSpPr/>
            <p:nvPr/>
          </p:nvSpPr>
          <p:spPr>
            <a:xfrm>
              <a:off x="6066775" y="2020700"/>
              <a:ext cx="54425" cy="26325"/>
            </a:xfrm>
            <a:custGeom>
              <a:rect b="b" l="l" r="r" t="t"/>
              <a:pathLst>
                <a:path extrusionOk="0" h="1053" w="2177">
                  <a:moveTo>
                    <a:pt x="2177" y="1"/>
                  </a:moveTo>
                  <a:cubicBezTo>
                    <a:pt x="1357" y="37"/>
                    <a:pt x="579" y="381"/>
                    <a:pt x="1" y="963"/>
                  </a:cubicBezTo>
                  <a:lnTo>
                    <a:pt x="77" y="1053"/>
                  </a:lnTo>
                  <a:cubicBezTo>
                    <a:pt x="706" y="722"/>
                    <a:pt x="1396" y="518"/>
                    <a:pt x="2105" y="457"/>
                  </a:cubicBezTo>
                  <a:cubicBezTo>
                    <a:pt x="2094" y="302"/>
                    <a:pt x="2119" y="146"/>
                    <a:pt x="21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70"/>
            <p:cNvSpPr/>
            <p:nvPr/>
          </p:nvSpPr>
          <p:spPr>
            <a:xfrm>
              <a:off x="6054000" y="1982350"/>
              <a:ext cx="61250" cy="24525"/>
            </a:xfrm>
            <a:custGeom>
              <a:rect b="b" l="l" r="r" t="t"/>
              <a:pathLst>
                <a:path extrusionOk="0" h="981" w="2450">
                  <a:moveTo>
                    <a:pt x="1495" y="0"/>
                  </a:moveTo>
                  <a:cubicBezTo>
                    <a:pt x="1379" y="0"/>
                    <a:pt x="1263" y="12"/>
                    <a:pt x="1148" y="35"/>
                  </a:cubicBezTo>
                  <a:cubicBezTo>
                    <a:pt x="704" y="129"/>
                    <a:pt x="246" y="599"/>
                    <a:pt x="0" y="981"/>
                  </a:cubicBezTo>
                  <a:cubicBezTo>
                    <a:pt x="516" y="548"/>
                    <a:pt x="1242" y="214"/>
                    <a:pt x="1927" y="214"/>
                  </a:cubicBezTo>
                  <a:cubicBezTo>
                    <a:pt x="2105" y="214"/>
                    <a:pt x="2281" y="236"/>
                    <a:pt x="2449" y="286"/>
                  </a:cubicBezTo>
                  <a:cubicBezTo>
                    <a:pt x="2163" y="98"/>
                    <a:pt x="1831" y="0"/>
                    <a:pt x="14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70"/>
            <p:cNvSpPr/>
            <p:nvPr/>
          </p:nvSpPr>
          <p:spPr>
            <a:xfrm>
              <a:off x="6170150" y="2011200"/>
              <a:ext cx="42475" cy="14375"/>
            </a:xfrm>
            <a:custGeom>
              <a:rect b="b" l="l" r="r" t="t"/>
              <a:pathLst>
                <a:path extrusionOk="0" h="575" w="1699">
                  <a:moveTo>
                    <a:pt x="436" y="1"/>
                  </a:moveTo>
                  <a:cubicBezTo>
                    <a:pt x="352" y="1"/>
                    <a:pt x="270" y="14"/>
                    <a:pt x="198" y="54"/>
                  </a:cubicBezTo>
                  <a:cubicBezTo>
                    <a:pt x="75" y="121"/>
                    <a:pt x="1" y="292"/>
                    <a:pt x="78" y="408"/>
                  </a:cubicBezTo>
                  <a:cubicBezTo>
                    <a:pt x="203" y="397"/>
                    <a:pt x="328" y="392"/>
                    <a:pt x="453" y="392"/>
                  </a:cubicBezTo>
                  <a:cubicBezTo>
                    <a:pt x="874" y="392"/>
                    <a:pt x="1293" y="453"/>
                    <a:pt x="1699" y="575"/>
                  </a:cubicBezTo>
                  <a:cubicBezTo>
                    <a:pt x="1688" y="411"/>
                    <a:pt x="1523" y="308"/>
                    <a:pt x="1372" y="242"/>
                  </a:cubicBezTo>
                  <a:cubicBezTo>
                    <a:pt x="1129" y="133"/>
                    <a:pt x="873" y="57"/>
                    <a:pt x="608" y="16"/>
                  </a:cubicBezTo>
                  <a:cubicBezTo>
                    <a:pt x="552" y="7"/>
                    <a:pt x="493" y="1"/>
                    <a:pt x="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70"/>
            <p:cNvSpPr/>
            <p:nvPr/>
          </p:nvSpPr>
          <p:spPr>
            <a:xfrm>
              <a:off x="6173775" y="1977225"/>
              <a:ext cx="44950" cy="17025"/>
            </a:xfrm>
            <a:custGeom>
              <a:rect b="b" l="l" r="r" t="t"/>
              <a:pathLst>
                <a:path extrusionOk="0" h="681" w="1798">
                  <a:moveTo>
                    <a:pt x="1071" y="1"/>
                  </a:moveTo>
                  <a:cubicBezTo>
                    <a:pt x="1041" y="1"/>
                    <a:pt x="1012" y="2"/>
                    <a:pt x="983" y="5"/>
                  </a:cubicBezTo>
                  <a:cubicBezTo>
                    <a:pt x="654" y="40"/>
                    <a:pt x="361" y="239"/>
                    <a:pt x="132" y="477"/>
                  </a:cubicBezTo>
                  <a:cubicBezTo>
                    <a:pt x="74" y="535"/>
                    <a:pt x="19" y="601"/>
                    <a:pt x="1" y="680"/>
                  </a:cubicBezTo>
                  <a:cubicBezTo>
                    <a:pt x="279" y="514"/>
                    <a:pt x="561" y="344"/>
                    <a:pt x="877" y="271"/>
                  </a:cubicBezTo>
                  <a:cubicBezTo>
                    <a:pt x="975" y="248"/>
                    <a:pt x="1077" y="235"/>
                    <a:pt x="1178" y="235"/>
                  </a:cubicBezTo>
                  <a:cubicBezTo>
                    <a:pt x="1404" y="235"/>
                    <a:pt x="1627" y="297"/>
                    <a:pt x="1798" y="442"/>
                  </a:cubicBezTo>
                  <a:cubicBezTo>
                    <a:pt x="1687" y="162"/>
                    <a:pt x="137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70"/>
            <p:cNvSpPr/>
            <p:nvPr/>
          </p:nvSpPr>
          <p:spPr>
            <a:xfrm>
              <a:off x="6143275" y="2084450"/>
              <a:ext cx="81000" cy="95825"/>
            </a:xfrm>
            <a:custGeom>
              <a:rect b="b" l="l" r="r" t="t"/>
              <a:pathLst>
                <a:path extrusionOk="0" h="3833" w="3240">
                  <a:moveTo>
                    <a:pt x="1966" y="1"/>
                  </a:moveTo>
                  <a:cubicBezTo>
                    <a:pt x="1717" y="1"/>
                    <a:pt x="1461" y="78"/>
                    <a:pt x="1230" y="196"/>
                  </a:cubicBezTo>
                  <a:cubicBezTo>
                    <a:pt x="880" y="376"/>
                    <a:pt x="555" y="651"/>
                    <a:pt x="334" y="1032"/>
                  </a:cubicBezTo>
                  <a:cubicBezTo>
                    <a:pt x="112" y="1412"/>
                    <a:pt x="1" y="1903"/>
                    <a:pt x="82" y="2361"/>
                  </a:cubicBezTo>
                  <a:cubicBezTo>
                    <a:pt x="217" y="3123"/>
                    <a:pt x="836" y="3621"/>
                    <a:pt x="1453" y="3777"/>
                  </a:cubicBezTo>
                  <a:cubicBezTo>
                    <a:pt x="1593" y="3813"/>
                    <a:pt x="1739" y="3833"/>
                    <a:pt x="1884" y="3833"/>
                  </a:cubicBezTo>
                  <a:cubicBezTo>
                    <a:pt x="2218" y="3833"/>
                    <a:pt x="2547" y="3725"/>
                    <a:pt x="2786" y="3446"/>
                  </a:cubicBezTo>
                  <a:cubicBezTo>
                    <a:pt x="3070" y="3114"/>
                    <a:pt x="3174" y="2607"/>
                    <a:pt x="3200" y="2125"/>
                  </a:cubicBezTo>
                  <a:cubicBezTo>
                    <a:pt x="3239" y="1390"/>
                    <a:pt x="3079" y="552"/>
                    <a:pt x="2564" y="186"/>
                  </a:cubicBezTo>
                  <a:cubicBezTo>
                    <a:pt x="2382" y="55"/>
                    <a:pt x="2176" y="1"/>
                    <a:pt x="1966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70"/>
            <p:cNvSpPr/>
            <p:nvPr/>
          </p:nvSpPr>
          <p:spPr>
            <a:xfrm>
              <a:off x="6168475" y="2105550"/>
              <a:ext cx="49925" cy="55150"/>
            </a:xfrm>
            <a:custGeom>
              <a:rect b="b" l="l" r="r" t="t"/>
              <a:pathLst>
                <a:path extrusionOk="0" h="2206" w="1997">
                  <a:moveTo>
                    <a:pt x="1056" y="1"/>
                  </a:moveTo>
                  <a:cubicBezTo>
                    <a:pt x="1025" y="1"/>
                    <a:pt x="994" y="2"/>
                    <a:pt x="962" y="6"/>
                  </a:cubicBezTo>
                  <a:cubicBezTo>
                    <a:pt x="662" y="36"/>
                    <a:pt x="364" y="223"/>
                    <a:pt x="200" y="539"/>
                  </a:cubicBezTo>
                  <a:cubicBezTo>
                    <a:pt x="0" y="928"/>
                    <a:pt x="45" y="1478"/>
                    <a:pt x="292" y="1824"/>
                  </a:cubicBezTo>
                  <a:cubicBezTo>
                    <a:pt x="470" y="2072"/>
                    <a:pt x="737" y="2206"/>
                    <a:pt x="1005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30" y="2006"/>
                    <a:pt x="1882" y="1656"/>
                    <a:pt x="1940" y="1250"/>
                  </a:cubicBezTo>
                  <a:cubicBezTo>
                    <a:pt x="1996" y="844"/>
                    <a:pt x="1848" y="400"/>
                    <a:pt x="1569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70"/>
            <p:cNvSpPr/>
            <p:nvPr/>
          </p:nvSpPr>
          <p:spPr>
            <a:xfrm>
              <a:off x="6178525" y="2105550"/>
              <a:ext cx="49900" cy="55150"/>
            </a:xfrm>
            <a:custGeom>
              <a:rect b="b" l="l" r="r" t="t"/>
              <a:pathLst>
                <a:path extrusionOk="0" h="2206" w="1996">
                  <a:moveTo>
                    <a:pt x="1056" y="1"/>
                  </a:moveTo>
                  <a:cubicBezTo>
                    <a:pt x="1025" y="1"/>
                    <a:pt x="993" y="2"/>
                    <a:pt x="962" y="6"/>
                  </a:cubicBezTo>
                  <a:cubicBezTo>
                    <a:pt x="661" y="36"/>
                    <a:pt x="363" y="223"/>
                    <a:pt x="200" y="539"/>
                  </a:cubicBezTo>
                  <a:cubicBezTo>
                    <a:pt x="0" y="928"/>
                    <a:pt x="44" y="1478"/>
                    <a:pt x="292" y="1824"/>
                  </a:cubicBezTo>
                  <a:cubicBezTo>
                    <a:pt x="469" y="2072"/>
                    <a:pt x="737" y="2206"/>
                    <a:pt x="1004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29" y="2006"/>
                    <a:pt x="1881" y="1656"/>
                    <a:pt x="1939" y="1250"/>
                  </a:cubicBezTo>
                  <a:cubicBezTo>
                    <a:pt x="1996" y="844"/>
                    <a:pt x="1849" y="400"/>
                    <a:pt x="1568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70"/>
            <p:cNvSpPr/>
            <p:nvPr/>
          </p:nvSpPr>
          <p:spPr>
            <a:xfrm>
              <a:off x="6200300" y="2102100"/>
              <a:ext cx="58700" cy="64800"/>
            </a:xfrm>
            <a:custGeom>
              <a:rect b="b" l="l" r="r" t="t"/>
              <a:pathLst>
                <a:path extrusionOk="0" h="2592" w="2348">
                  <a:moveTo>
                    <a:pt x="1242" y="1"/>
                  </a:moveTo>
                  <a:cubicBezTo>
                    <a:pt x="1205" y="1"/>
                    <a:pt x="1168" y="3"/>
                    <a:pt x="1131" y="6"/>
                  </a:cubicBezTo>
                  <a:cubicBezTo>
                    <a:pt x="778" y="42"/>
                    <a:pt x="427" y="261"/>
                    <a:pt x="236" y="631"/>
                  </a:cubicBezTo>
                  <a:cubicBezTo>
                    <a:pt x="1" y="1089"/>
                    <a:pt x="53" y="1736"/>
                    <a:pt x="343" y="2143"/>
                  </a:cubicBezTo>
                  <a:cubicBezTo>
                    <a:pt x="552" y="2434"/>
                    <a:pt x="867" y="2592"/>
                    <a:pt x="1182" y="2592"/>
                  </a:cubicBezTo>
                  <a:cubicBezTo>
                    <a:pt x="1305" y="2592"/>
                    <a:pt x="1429" y="2567"/>
                    <a:pt x="1546" y="2517"/>
                  </a:cubicBezTo>
                  <a:cubicBezTo>
                    <a:pt x="1916" y="2358"/>
                    <a:pt x="2212" y="1946"/>
                    <a:pt x="2281" y="1468"/>
                  </a:cubicBezTo>
                  <a:cubicBezTo>
                    <a:pt x="2348" y="991"/>
                    <a:pt x="2174" y="468"/>
                    <a:pt x="1844" y="206"/>
                  </a:cubicBezTo>
                  <a:cubicBezTo>
                    <a:pt x="1666" y="65"/>
                    <a:pt x="1454" y="1"/>
                    <a:pt x="124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70"/>
            <p:cNvSpPr/>
            <p:nvPr/>
          </p:nvSpPr>
          <p:spPr>
            <a:xfrm>
              <a:off x="6226525" y="2111400"/>
              <a:ext cx="23900" cy="35000"/>
            </a:xfrm>
            <a:custGeom>
              <a:rect b="b" l="l" r="r" t="t"/>
              <a:pathLst>
                <a:path extrusionOk="0" h="1400" w="956">
                  <a:moveTo>
                    <a:pt x="538" y="131"/>
                  </a:moveTo>
                  <a:cubicBezTo>
                    <a:pt x="575" y="131"/>
                    <a:pt x="610" y="140"/>
                    <a:pt x="642" y="158"/>
                  </a:cubicBezTo>
                  <a:cubicBezTo>
                    <a:pt x="748" y="224"/>
                    <a:pt x="774" y="376"/>
                    <a:pt x="789" y="532"/>
                  </a:cubicBezTo>
                  <a:cubicBezTo>
                    <a:pt x="804" y="688"/>
                    <a:pt x="818" y="864"/>
                    <a:pt x="766" y="1015"/>
                  </a:cubicBezTo>
                  <a:cubicBezTo>
                    <a:pt x="722" y="1140"/>
                    <a:pt x="604" y="1267"/>
                    <a:pt x="465" y="1267"/>
                  </a:cubicBezTo>
                  <a:lnTo>
                    <a:pt x="465" y="1334"/>
                  </a:lnTo>
                  <a:lnTo>
                    <a:pt x="453" y="1267"/>
                  </a:lnTo>
                  <a:cubicBezTo>
                    <a:pt x="323" y="1259"/>
                    <a:pt x="225" y="1148"/>
                    <a:pt x="186" y="1041"/>
                  </a:cubicBezTo>
                  <a:cubicBezTo>
                    <a:pt x="135" y="908"/>
                    <a:pt x="148" y="754"/>
                    <a:pt x="164" y="633"/>
                  </a:cubicBezTo>
                  <a:cubicBezTo>
                    <a:pt x="181" y="506"/>
                    <a:pt x="215" y="349"/>
                    <a:pt x="309" y="239"/>
                  </a:cubicBezTo>
                  <a:cubicBezTo>
                    <a:pt x="367" y="173"/>
                    <a:pt x="450" y="134"/>
                    <a:pt x="538" y="131"/>
                  </a:cubicBezTo>
                  <a:close/>
                  <a:moveTo>
                    <a:pt x="543" y="1"/>
                  </a:moveTo>
                  <a:cubicBezTo>
                    <a:pt x="423" y="1"/>
                    <a:pt x="295" y="56"/>
                    <a:pt x="210" y="152"/>
                  </a:cubicBezTo>
                  <a:cubicBezTo>
                    <a:pt x="91" y="288"/>
                    <a:pt x="53" y="471"/>
                    <a:pt x="33" y="615"/>
                  </a:cubicBezTo>
                  <a:cubicBezTo>
                    <a:pt x="15" y="751"/>
                    <a:pt x="1" y="928"/>
                    <a:pt x="62" y="1088"/>
                  </a:cubicBezTo>
                  <a:cubicBezTo>
                    <a:pt x="129" y="1267"/>
                    <a:pt x="283" y="1390"/>
                    <a:pt x="447" y="1400"/>
                  </a:cubicBezTo>
                  <a:lnTo>
                    <a:pt x="465" y="1400"/>
                  </a:lnTo>
                  <a:cubicBezTo>
                    <a:pt x="676" y="1400"/>
                    <a:pt x="833" y="1224"/>
                    <a:pt x="891" y="1061"/>
                  </a:cubicBezTo>
                  <a:cubicBezTo>
                    <a:pt x="955" y="882"/>
                    <a:pt x="937" y="690"/>
                    <a:pt x="922" y="522"/>
                  </a:cubicBezTo>
                  <a:cubicBezTo>
                    <a:pt x="906" y="329"/>
                    <a:pt x="868" y="140"/>
                    <a:pt x="712" y="45"/>
                  </a:cubicBezTo>
                  <a:cubicBezTo>
                    <a:pt x="663" y="15"/>
                    <a:pt x="604" y="1"/>
                    <a:pt x="5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70"/>
            <p:cNvSpPr/>
            <p:nvPr/>
          </p:nvSpPr>
          <p:spPr>
            <a:xfrm>
              <a:off x="5691950" y="2120425"/>
              <a:ext cx="534450" cy="370350"/>
            </a:xfrm>
            <a:custGeom>
              <a:rect b="b" l="l" r="r" t="t"/>
              <a:pathLst>
                <a:path extrusionOk="0" h="14814" w="21378">
                  <a:moveTo>
                    <a:pt x="20820" y="0"/>
                  </a:moveTo>
                  <a:cubicBezTo>
                    <a:pt x="19864" y="917"/>
                    <a:pt x="18377" y="1418"/>
                    <a:pt x="16616" y="1418"/>
                  </a:cubicBezTo>
                  <a:cubicBezTo>
                    <a:pt x="16529" y="1418"/>
                    <a:pt x="16442" y="1417"/>
                    <a:pt x="16354" y="1414"/>
                  </a:cubicBezTo>
                  <a:cubicBezTo>
                    <a:pt x="15282" y="1385"/>
                    <a:pt x="14190" y="1197"/>
                    <a:pt x="13135" y="1017"/>
                  </a:cubicBezTo>
                  <a:cubicBezTo>
                    <a:pt x="12541" y="915"/>
                    <a:pt x="11928" y="809"/>
                    <a:pt x="11317" y="730"/>
                  </a:cubicBezTo>
                  <a:cubicBezTo>
                    <a:pt x="10545" y="632"/>
                    <a:pt x="9815" y="583"/>
                    <a:pt x="9121" y="583"/>
                  </a:cubicBezTo>
                  <a:cubicBezTo>
                    <a:pt x="8034" y="583"/>
                    <a:pt x="7034" y="703"/>
                    <a:pt x="6099" y="945"/>
                  </a:cubicBezTo>
                  <a:cubicBezTo>
                    <a:pt x="4252" y="1422"/>
                    <a:pt x="2664" y="2411"/>
                    <a:pt x="1627" y="3731"/>
                  </a:cubicBezTo>
                  <a:cubicBezTo>
                    <a:pt x="454" y="5221"/>
                    <a:pt x="1" y="7192"/>
                    <a:pt x="443" y="8875"/>
                  </a:cubicBezTo>
                  <a:cubicBezTo>
                    <a:pt x="966" y="10860"/>
                    <a:pt x="2586" y="12254"/>
                    <a:pt x="3853" y="13072"/>
                  </a:cubicBezTo>
                  <a:cubicBezTo>
                    <a:pt x="4705" y="13622"/>
                    <a:pt x="5618" y="14076"/>
                    <a:pt x="6501" y="14515"/>
                  </a:cubicBezTo>
                  <a:cubicBezTo>
                    <a:pt x="6695" y="14612"/>
                    <a:pt x="6889" y="14712"/>
                    <a:pt x="7084" y="14813"/>
                  </a:cubicBezTo>
                  <a:cubicBezTo>
                    <a:pt x="7116" y="14532"/>
                    <a:pt x="7159" y="14253"/>
                    <a:pt x="7208" y="13973"/>
                  </a:cubicBezTo>
                  <a:cubicBezTo>
                    <a:pt x="7090" y="13914"/>
                    <a:pt x="6974" y="13853"/>
                    <a:pt x="6860" y="13796"/>
                  </a:cubicBezTo>
                  <a:cubicBezTo>
                    <a:pt x="5997" y="13366"/>
                    <a:pt x="5104" y="12923"/>
                    <a:pt x="4290" y="12396"/>
                  </a:cubicBezTo>
                  <a:cubicBezTo>
                    <a:pt x="3141" y="11655"/>
                    <a:pt x="1677" y="10406"/>
                    <a:pt x="1221" y="8670"/>
                  </a:cubicBezTo>
                  <a:cubicBezTo>
                    <a:pt x="842" y="7226"/>
                    <a:pt x="1240" y="5523"/>
                    <a:pt x="2259" y="4227"/>
                  </a:cubicBezTo>
                  <a:cubicBezTo>
                    <a:pt x="3187" y="3045"/>
                    <a:pt x="4623" y="2156"/>
                    <a:pt x="6301" y="1723"/>
                  </a:cubicBezTo>
                  <a:cubicBezTo>
                    <a:pt x="7168" y="1498"/>
                    <a:pt x="8101" y="1386"/>
                    <a:pt x="9118" y="1386"/>
                  </a:cubicBezTo>
                  <a:cubicBezTo>
                    <a:pt x="9779" y="1386"/>
                    <a:pt x="10476" y="1433"/>
                    <a:pt x="11214" y="1527"/>
                  </a:cubicBezTo>
                  <a:cubicBezTo>
                    <a:pt x="11808" y="1604"/>
                    <a:pt x="12415" y="1707"/>
                    <a:pt x="12999" y="1808"/>
                  </a:cubicBezTo>
                  <a:cubicBezTo>
                    <a:pt x="14084" y="1993"/>
                    <a:pt x="15203" y="2187"/>
                    <a:pt x="16333" y="2216"/>
                  </a:cubicBezTo>
                  <a:cubicBezTo>
                    <a:pt x="16430" y="2219"/>
                    <a:pt x="16527" y="2220"/>
                    <a:pt x="16622" y="2220"/>
                  </a:cubicBezTo>
                  <a:cubicBezTo>
                    <a:pt x="18592" y="2220"/>
                    <a:pt x="20271" y="1639"/>
                    <a:pt x="21378" y="579"/>
                  </a:cubicBezTo>
                  <a:lnTo>
                    <a:pt x="20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70"/>
            <p:cNvSpPr/>
            <p:nvPr/>
          </p:nvSpPr>
          <p:spPr>
            <a:xfrm>
              <a:off x="5798350" y="2436225"/>
              <a:ext cx="15200" cy="19600"/>
            </a:xfrm>
            <a:custGeom>
              <a:rect b="b" l="l" r="r" t="t"/>
              <a:pathLst>
                <a:path extrusionOk="0" h="784" w="608">
                  <a:moveTo>
                    <a:pt x="498" y="1"/>
                  </a:moveTo>
                  <a:lnTo>
                    <a:pt x="0" y="708"/>
                  </a:lnTo>
                  <a:lnTo>
                    <a:pt x="110" y="784"/>
                  </a:lnTo>
                  <a:lnTo>
                    <a:pt x="608" y="77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70"/>
            <p:cNvSpPr/>
            <p:nvPr/>
          </p:nvSpPr>
          <p:spPr>
            <a:xfrm>
              <a:off x="5806425" y="2442325"/>
              <a:ext cx="13050" cy="20050"/>
            </a:xfrm>
            <a:custGeom>
              <a:rect b="b" l="l" r="r" t="t"/>
              <a:pathLst>
                <a:path extrusionOk="0" h="802" w="522">
                  <a:moveTo>
                    <a:pt x="404" y="1"/>
                  </a:moveTo>
                  <a:lnTo>
                    <a:pt x="1" y="737"/>
                  </a:lnTo>
                  <a:lnTo>
                    <a:pt x="118" y="801"/>
                  </a:lnTo>
                  <a:lnTo>
                    <a:pt x="522" y="6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70"/>
            <p:cNvSpPr/>
            <p:nvPr/>
          </p:nvSpPr>
          <p:spPr>
            <a:xfrm>
              <a:off x="5744525" y="2195550"/>
              <a:ext cx="16425" cy="15975"/>
            </a:xfrm>
            <a:custGeom>
              <a:rect b="b" l="l" r="r" t="t"/>
              <a:pathLst>
                <a:path extrusionOk="0" h="639" w="657">
                  <a:moveTo>
                    <a:pt x="92" y="0"/>
                  </a:moveTo>
                  <a:lnTo>
                    <a:pt x="0" y="96"/>
                  </a:lnTo>
                  <a:lnTo>
                    <a:pt x="564" y="639"/>
                  </a:lnTo>
                  <a:lnTo>
                    <a:pt x="657" y="54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70"/>
            <p:cNvSpPr/>
            <p:nvPr/>
          </p:nvSpPr>
          <p:spPr>
            <a:xfrm>
              <a:off x="5753675" y="2188250"/>
              <a:ext cx="18075" cy="17675"/>
            </a:xfrm>
            <a:custGeom>
              <a:rect b="b" l="l" r="r" t="t"/>
              <a:pathLst>
                <a:path extrusionOk="0" h="707" w="723">
                  <a:moveTo>
                    <a:pt x="94" y="1"/>
                  </a:moveTo>
                  <a:lnTo>
                    <a:pt x="1" y="95"/>
                  </a:lnTo>
                  <a:lnTo>
                    <a:pt x="630" y="706"/>
                  </a:lnTo>
                  <a:lnTo>
                    <a:pt x="723" y="610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70"/>
            <p:cNvSpPr/>
            <p:nvPr/>
          </p:nvSpPr>
          <p:spPr>
            <a:xfrm>
              <a:off x="5963850" y="2137325"/>
              <a:ext cx="5200" cy="24525"/>
            </a:xfrm>
            <a:custGeom>
              <a:rect b="b" l="l" r="r" t="t"/>
              <a:pathLst>
                <a:path extrusionOk="0" h="981" w="208">
                  <a:moveTo>
                    <a:pt x="73" y="1"/>
                  </a:moveTo>
                  <a:lnTo>
                    <a:pt x="1" y="972"/>
                  </a:lnTo>
                  <a:lnTo>
                    <a:pt x="135" y="981"/>
                  </a:lnTo>
                  <a:lnTo>
                    <a:pt x="207" y="1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70"/>
            <p:cNvSpPr/>
            <p:nvPr/>
          </p:nvSpPr>
          <p:spPr>
            <a:xfrm>
              <a:off x="5984600" y="2140925"/>
              <a:ext cx="3600" cy="23500"/>
            </a:xfrm>
            <a:custGeom>
              <a:rect b="b" l="l" r="r" t="t"/>
              <a:pathLst>
                <a:path extrusionOk="0" h="940" w="144">
                  <a:moveTo>
                    <a:pt x="9" y="0"/>
                  </a:moveTo>
                  <a:lnTo>
                    <a:pt x="0" y="938"/>
                  </a:lnTo>
                  <a:lnTo>
                    <a:pt x="135" y="939"/>
                  </a:lnTo>
                  <a:lnTo>
                    <a:pt x="14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70"/>
            <p:cNvSpPr/>
            <p:nvPr/>
          </p:nvSpPr>
          <p:spPr>
            <a:xfrm>
              <a:off x="6149375" y="2151500"/>
              <a:ext cx="11075" cy="20600"/>
            </a:xfrm>
            <a:custGeom>
              <a:rect b="b" l="l" r="r" t="t"/>
              <a:pathLst>
                <a:path extrusionOk="0" h="824" w="443">
                  <a:moveTo>
                    <a:pt x="135" y="0"/>
                  </a:moveTo>
                  <a:lnTo>
                    <a:pt x="1" y="5"/>
                  </a:lnTo>
                  <a:cubicBezTo>
                    <a:pt x="10" y="310"/>
                    <a:pt x="132" y="603"/>
                    <a:pt x="346" y="823"/>
                  </a:cubicBezTo>
                  <a:lnTo>
                    <a:pt x="442" y="730"/>
                  </a:lnTo>
                  <a:cubicBezTo>
                    <a:pt x="251" y="533"/>
                    <a:pt x="143" y="273"/>
                    <a:pt x="1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8054" name="Shape 8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5" name="Google Shape;8055;p72"/>
          <p:cNvSpPr txBox="1"/>
          <p:nvPr>
            <p:ph type="ctrTitle"/>
          </p:nvPr>
        </p:nvSpPr>
        <p:spPr>
          <a:xfrm>
            <a:off x="2025450" y="869300"/>
            <a:ext cx="5093100" cy="17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056" name="Google Shape;8056;p72"/>
          <p:cNvSpPr txBox="1"/>
          <p:nvPr>
            <p:ph idx="1" type="subTitle"/>
          </p:nvPr>
        </p:nvSpPr>
        <p:spPr>
          <a:xfrm>
            <a:off x="2473650" y="2678875"/>
            <a:ext cx="4196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8057" name="Google Shape;8057;p72"/>
          <p:cNvGrpSpPr/>
          <p:nvPr/>
        </p:nvGrpSpPr>
        <p:grpSpPr>
          <a:xfrm>
            <a:off x="4376888" y="238200"/>
            <a:ext cx="390525" cy="436200"/>
            <a:chOff x="629375" y="1101400"/>
            <a:chExt cx="390525" cy="436200"/>
          </a:xfrm>
        </p:grpSpPr>
        <p:sp>
          <p:nvSpPr>
            <p:cNvPr id="8058" name="Google Shape;8058;p72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72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72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72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72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8063" name="Shape 8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4" name="Google Shape;8064;p73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065" name="Google Shape;8065;p73"/>
          <p:cNvSpPr txBox="1"/>
          <p:nvPr>
            <p:ph hasCustomPrompt="1"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66" name="Google Shape;8066;p73"/>
          <p:cNvSpPr txBox="1"/>
          <p:nvPr>
            <p:ph idx="1" type="subTitle"/>
          </p:nvPr>
        </p:nvSpPr>
        <p:spPr>
          <a:xfrm>
            <a:off x="4789300" y="3956625"/>
            <a:ext cx="34380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67" name="Shape 8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8" name="Google Shape;8068;p74"/>
          <p:cNvSpPr txBox="1"/>
          <p:nvPr>
            <p:ph type="title"/>
          </p:nvPr>
        </p:nvSpPr>
        <p:spPr>
          <a:xfrm>
            <a:off x="720000" y="445025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69" name="Google Shape;8069;p74"/>
          <p:cNvSpPr txBox="1"/>
          <p:nvPr>
            <p:ph idx="1" type="body"/>
          </p:nvPr>
        </p:nvSpPr>
        <p:spPr>
          <a:xfrm>
            <a:off x="720000" y="1152475"/>
            <a:ext cx="7708800" cy="25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070" name="Google Shape;8070;p74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1" name="Google Shape;8071;p74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072" name="Shape 8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3" name="Google Shape;8073;p75"/>
          <p:cNvSpPr txBox="1"/>
          <p:nvPr>
            <p:ph idx="1" type="subTitle"/>
          </p:nvPr>
        </p:nvSpPr>
        <p:spPr>
          <a:xfrm>
            <a:off x="1290763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074" name="Google Shape;8074;p75"/>
          <p:cNvSpPr txBox="1"/>
          <p:nvPr>
            <p:ph idx="2" type="subTitle"/>
          </p:nvPr>
        </p:nvSpPr>
        <p:spPr>
          <a:xfrm>
            <a:off x="4945638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075" name="Google Shape;8075;p75"/>
          <p:cNvSpPr txBox="1"/>
          <p:nvPr>
            <p:ph idx="3" type="subTitle"/>
          </p:nvPr>
        </p:nvSpPr>
        <p:spPr>
          <a:xfrm>
            <a:off x="1290763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76" name="Google Shape;8076;p75"/>
          <p:cNvSpPr txBox="1"/>
          <p:nvPr>
            <p:ph idx="4" type="subTitle"/>
          </p:nvPr>
        </p:nvSpPr>
        <p:spPr>
          <a:xfrm>
            <a:off x="4945638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77" name="Google Shape;8077;p7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78" name="Google Shape;8078;p75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9" name="Google Shape;8079;p75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80" name="Google Shape;8080;p75"/>
          <p:cNvGrpSpPr/>
          <p:nvPr/>
        </p:nvGrpSpPr>
        <p:grpSpPr>
          <a:xfrm>
            <a:off x="1035027" y="3888966"/>
            <a:ext cx="2615442" cy="1243888"/>
            <a:chOff x="6164176" y="3813980"/>
            <a:chExt cx="2773240" cy="1318936"/>
          </a:xfrm>
        </p:grpSpPr>
        <p:sp>
          <p:nvSpPr>
            <p:cNvPr id="8081" name="Google Shape;8081;p75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75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75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75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75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75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75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75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75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75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75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75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75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75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75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75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75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75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75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75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75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75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75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75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75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75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75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75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75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75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75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75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75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75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75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75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75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75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75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75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75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75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75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75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5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75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75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75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75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75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75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75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75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75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75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75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75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75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75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75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75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75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75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75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75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75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75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75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75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75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75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75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75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75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75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75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75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75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75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75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75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75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75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75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75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75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75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75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75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75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75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75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75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75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75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75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75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75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75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75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75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75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75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75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75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75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75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75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75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75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75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75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75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75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75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75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75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75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75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75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75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75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75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75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75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75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75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75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75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75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75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75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75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75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75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75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75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75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75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75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75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75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75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75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75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75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75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75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75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75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75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75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75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75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75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75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75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75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75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75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75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75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75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75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75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75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7" name="Google Shape;8247;p75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8248" name="Google Shape;8248;p75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9" name="Google Shape;8249;p75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8250" name="Google Shape;8250;p75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75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75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75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4" name="Google Shape;8254;p75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5" name="Google Shape;8255;p75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6" name="Google Shape;8256;p75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75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8" name="Google Shape;8258;p75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75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0" name="Google Shape;8260;p75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1" name="Google Shape;8261;p75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2" name="Google Shape;8262;p75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3" name="Google Shape;8263;p75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4" name="Google Shape;8264;p75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5" name="Google Shape;8265;p75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6" name="Google Shape;8266;p75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7" name="Google Shape;8267;p75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8" name="Google Shape;8268;p75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9" name="Google Shape;8269;p75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0" name="Google Shape;8270;p75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1" name="Google Shape;8271;p75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2" name="Google Shape;8272;p75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3" name="Google Shape;8273;p75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4" name="Google Shape;8274;p75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5" name="Google Shape;8275;p75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6" name="Google Shape;8276;p75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7" name="Google Shape;8277;p75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8" name="Google Shape;8278;p75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9" name="Google Shape;8279;p75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0" name="Google Shape;8280;p75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1" name="Google Shape;8281;p75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2" name="Google Shape;8282;p75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3" name="Google Shape;8283;p75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4" name="Google Shape;8284;p75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5" name="Google Shape;8285;p75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6" name="Google Shape;8286;p75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7" name="Google Shape;8287;p75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8" name="Google Shape;8288;p75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9" name="Google Shape;8289;p75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0" name="Google Shape;8290;p75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1" name="Google Shape;8291;p75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2" name="Google Shape;8292;p75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3" name="Google Shape;8293;p75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4" name="Google Shape;8294;p75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5" name="Google Shape;8295;p75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6" name="Google Shape;8296;p75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7" name="Google Shape;8297;p75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75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75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75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75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75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75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75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5" name="Google Shape;8305;p75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6" name="Google Shape;8306;p75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75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75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75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0" name="Google Shape;8310;p75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1" name="Google Shape;8311;p75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2" name="Google Shape;8312;p75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3" name="Google Shape;8313;p75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4" name="Google Shape;8314;p75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5" name="Google Shape;8315;p75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6" name="Google Shape;8316;p75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7" name="Google Shape;8317;p75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8" name="Google Shape;8318;p75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9" name="Google Shape;8319;p75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0" name="Google Shape;8320;p75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1" name="Google Shape;8321;p75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2" name="Google Shape;8322;p75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3" name="Google Shape;8323;p75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4" name="Google Shape;8324;p75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5" name="Google Shape;8325;p75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6" name="Google Shape;8326;p75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7" name="Google Shape;8327;p75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8" name="Google Shape;8328;p75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9" name="Google Shape;8329;p75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0" name="Google Shape;8330;p75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1" name="Google Shape;8331;p75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2" name="Google Shape;8332;p75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3" name="Google Shape;8333;p75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75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5" name="Google Shape;8335;p75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6" name="Google Shape;8336;p75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75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75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9" name="Google Shape;8339;p75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0" name="Google Shape;8340;p75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1" name="Google Shape;8341;p75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2" name="Google Shape;8342;p75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3" name="Google Shape;8343;p75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4" name="Google Shape;8344;p75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45" name="Shape 8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6" name="Google Shape;8346;p7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47" name="Google Shape;8347;p76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8" name="Google Shape;8348;p76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349" name="Shape 8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0" name="Google Shape;8350;p7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51" name="Google Shape;8351;p77"/>
          <p:cNvSpPr txBox="1"/>
          <p:nvPr>
            <p:ph idx="1" type="body"/>
          </p:nvPr>
        </p:nvSpPr>
        <p:spPr>
          <a:xfrm>
            <a:off x="720000" y="1017725"/>
            <a:ext cx="4946700" cy="20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8352" name="Shape 8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3" name="Google Shape;8353;p78"/>
          <p:cNvSpPr txBox="1"/>
          <p:nvPr>
            <p:ph type="title"/>
          </p:nvPr>
        </p:nvSpPr>
        <p:spPr>
          <a:xfrm>
            <a:off x="3258275" y="2796650"/>
            <a:ext cx="5170500" cy="18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8354" name="Shape 8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5" name="Google Shape;8355;p79"/>
          <p:cNvSpPr txBox="1"/>
          <p:nvPr>
            <p:ph type="title"/>
          </p:nvPr>
        </p:nvSpPr>
        <p:spPr>
          <a:xfrm>
            <a:off x="720000" y="554925"/>
            <a:ext cx="3824100" cy="7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56" name="Google Shape;8356;p79"/>
          <p:cNvSpPr txBox="1"/>
          <p:nvPr>
            <p:ph idx="1" type="subTitle"/>
          </p:nvPr>
        </p:nvSpPr>
        <p:spPr>
          <a:xfrm>
            <a:off x="720000" y="1334700"/>
            <a:ext cx="3824100" cy="19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57" name="Shape 8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8" name="Google Shape;8358;p80"/>
          <p:cNvSpPr txBox="1"/>
          <p:nvPr>
            <p:ph type="title"/>
          </p:nvPr>
        </p:nvSpPr>
        <p:spPr>
          <a:xfrm>
            <a:off x="715100" y="3519800"/>
            <a:ext cx="46851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8359" name="Shape 8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0" name="Google Shape;8360;p81"/>
          <p:cNvSpPr txBox="1"/>
          <p:nvPr>
            <p:ph hasCustomPrompt="1" type="title"/>
          </p:nvPr>
        </p:nvSpPr>
        <p:spPr>
          <a:xfrm>
            <a:off x="1946850" y="2124750"/>
            <a:ext cx="5250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361" name="Google Shape;8361;p81"/>
          <p:cNvSpPr txBox="1"/>
          <p:nvPr>
            <p:ph idx="1" type="subTitle"/>
          </p:nvPr>
        </p:nvSpPr>
        <p:spPr>
          <a:xfrm>
            <a:off x="2039771" y="3635900"/>
            <a:ext cx="507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362" name="Shape 83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8363" name="Shape 8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4" name="Google Shape;8364;p83"/>
          <p:cNvSpPr txBox="1"/>
          <p:nvPr>
            <p:ph hasCustomPrompt="1" type="title"/>
          </p:nvPr>
        </p:nvSpPr>
        <p:spPr>
          <a:xfrm>
            <a:off x="72015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65" name="Google Shape;8365;p83"/>
          <p:cNvSpPr txBox="1"/>
          <p:nvPr>
            <p:ph idx="1" type="subTitle"/>
          </p:nvPr>
        </p:nvSpPr>
        <p:spPr>
          <a:xfrm>
            <a:off x="720150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66" name="Google Shape;8366;p83"/>
          <p:cNvSpPr txBox="1"/>
          <p:nvPr>
            <p:ph hasCustomPrompt="1" idx="2" type="title"/>
          </p:nvPr>
        </p:nvSpPr>
        <p:spPr>
          <a:xfrm>
            <a:off x="3403799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67" name="Google Shape;8367;p83"/>
          <p:cNvSpPr txBox="1"/>
          <p:nvPr>
            <p:ph idx="3" type="subTitle"/>
          </p:nvPr>
        </p:nvSpPr>
        <p:spPr>
          <a:xfrm>
            <a:off x="3403797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68" name="Google Shape;8368;p83"/>
          <p:cNvSpPr txBox="1"/>
          <p:nvPr>
            <p:ph hasCustomPrompt="1" idx="4" type="title"/>
          </p:nvPr>
        </p:nvSpPr>
        <p:spPr>
          <a:xfrm>
            <a:off x="601870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69" name="Google Shape;8369;p83"/>
          <p:cNvSpPr txBox="1"/>
          <p:nvPr>
            <p:ph idx="5" type="subTitle"/>
          </p:nvPr>
        </p:nvSpPr>
        <p:spPr>
          <a:xfrm>
            <a:off x="6018648" y="2164898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0" name="Google Shape;8370;p83"/>
          <p:cNvSpPr txBox="1"/>
          <p:nvPr>
            <p:ph hasCustomPrompt="1" idx="6" type="title"/>
          </p:nvPr>
        </p:nvSpPr>
        <p:spPr>
          <a:xfrm>
            <a:off x="72015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71" name="Google Shape;8371;p83"/>
          <p:cNvSpPr txBox="1"/>
          <p:nvPr>
            <p:ph idx="7" type="subTitle"/>
          </p:nvPr>
        </p:nvSpPr>
        <p:spPr>
          <a:xfrm>
            <a:off x="720150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2" name="Google Shape;8372;p83"/>
          <p:cNvSpPr txBox="1"/>
          <p:nvPr>
            <p:ph hasCustomPrompt="1" idx="8" type="title"/>
          </p:nvPr>
        </p:nvSpPr>
        <p:spPr>
          <a:xfrm>
            <a:off x="3403799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73" name="Google Shape;8373;p83"/>
          <p:cNvSpPr txBox="1"/>
          <p:nvPr>
            <p:ph idx="9" type="subTitle"/>
          </p:nvPr>
        </p:nvSpPr>
        <p:spPr>
          <a:xfrm>
            <a:off x="3403797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4" name="Google Shape;8374;p83"/>
          <p:cNvSpPr txBox="1"/>
          <p:nvPr>
            <p:ph hasCustomPrompt="1" idx="13" type="title"/>
          </p:nvPr>
        </p:nvSpPr>
        <p:spPr>
          <a:xfrm>
            <a:off x="601870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75" name="Google Shape;8375;p83"/>
          <p:cNvSpPr txBox="1"/>
          <p:nvPr>
            <p:ph idx="14" type="subTitle"/>
          </p:nvPr>
        </p:nvSpPr>
        <p:spPr>
          <a:xfrm>
            <a:off x="6018648" y="3721212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6" name="Google Shape;8376;p8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77" name="Google Shape;8377;p83"/>
          <p:cNvSpPr txBox="1"/>
          <p:nvPr>
            <p:ph idx="16" type="subTitle"/>
          </p:nvPr>
        </p:nvSpPr>
        <p:spPr>
          <a:xfrm>
            <a:off x="715100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78" name="Google Shape;8378;p83"/>
          <p:cNvSpPr txBox="1"/>
          <p:nvPr>
            <p:ph idx="17" type="subTitle"/>
          </p:nvPr>
        </p:nvSpPr>
        <p:spPr>
          <a:xfrm>
            <a:off x="3403802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79" name="Google Shape;8379;p83"/>
          <p:cNvSpPr txBox="1"/>
          <p:nvPr>
            <p:ph idx="18" type="subTitle"/>
          </p:nvPr>
        </p:nvSpPr>
        <p:spPr>
          <a:xfrm>
            <a:off x="6023698" y="1758750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80" name="Google Shape;8380;p83"/>
          <p:cNvSpPr txBox="1"/>
          <p:nvPr>
            <p:ph idx="19" type="subTitle"/>
          </p:nvPr>
        </p:nvSpPr>
        <p:spPr>
          <a:xfrm>
            <a:off x="715100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81" name="Google Shape;8381;p83"/>
          <p:cNvSpPr txBox="1"/>
          <p:nvPr>
            <p:ph idx="20" type="subTitle"/>
          </p:nvPr>
        </p:nvSpPr>
        <p:spPr>
          <a:xfrm>
            <a:off x="3403802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82" name="Google Shape;8382;p83"/>
          <p:cNvSpPr txBox="1"/>
          <p:nvPr>
            <p:ph idx="21" type="subTitle"/>
          </p:nvPr>
        </p:nvSpPr>
        <p:spPr>
          <a:xfrm>
            <a:off x="6023698" y="3310512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83" name="Google Shape;8383;p83"/>
          <p:cNvSpPr/>
          <p:nvPr/>
        </p:nvSpPr>
        <p:spPr>
          <a:xfrm>
            <a:off x="0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4" name="Google Shape;8384;p83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8385" name="Shape 8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6" name="Google Shape;8386;p84"/>
          <p:cNvSpPr txBox="1"/>
          <p:nvPr>
            <p:ph type="title"/>
          </p:nvPr>
        </p:nvSpPr>
        <p:spPr>
          <a:xfrm>
            <a:off x="715100" y="3009075"/>
            <a:ext cx="4264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387" name="Google Shape;8387;p84"/>
          <p:cNvSpPr txBox="1"/>
          <p:nvPr>
            <p:ph idx="1" type="subTitle"/>
          </p:nvPr>
        </p:nvSpPr>
        <p:spPr>
          <a:xfrm>
            <a:off x="715100" y="664725"/>
            <a:ext cx="4264800" cy="22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388" name="Shape 8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9" name="Google Shape;8389;p85"/>
          <p:cNvSpPr txBox="1"/>
          <p:nvPr>
            <p:ph idx="1" type="subTitle"/>
          </p:nvPr>
        </p:nvSpPr>
        <p:spPr>
          <a:xfrm>
            <a:off x="1046175" y="2640050"/>
            <a:ext cx="3410100" cy="10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90" name="Google Shape;8390;p85"/>
          <p:cNvSpPr txBox="1"/>
          <p:nvPr>
            <p:ph type="title"/>
          </p:nvPr>
        </p:nvSpPr>
        <p:spPr>
          <a:xfrm>
            <a:off x="1046175" y="599350"/>
            <a:ext cx="3410100" cy="20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91" name="Google Shape;8391;p85"/>
          <p:cNvSpPr/>
          <p:nvPr>
            <p:ph idx="2" type="pic"/>
          </p:nvPr>
        </p:nvSpPr>
        <p:spPr>
          <a:xfrm>
            <a:off x="5214500" y="686525"/>
            <a:ext cx="2883300" cy="288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392" name="Google Shape;8392;p85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3" name="Google Shape;8393;p85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4" name="Google Shape;8394;p85"/>
          <p:cNvGrpSpPr/>
          <p:nvPr/>
        </p:nvGrpSpPr>
        <p:grpSpPr>
          <a:xfrm flipH="1">
            <a:off x="5680187" y="3781459"/>
            <a:ext cx="2700612" cy="1362186"/>
            <a:chOff x="-2840551" y="3766321"/>
            <a:chExt cx="2485607" cy="1253738"/>
          </a:xfrm>
        </p:grpSpPr>
        <p:sp>
          <p:nvSpPr>
            <p:cNvPr id="8395" name="Google Shape;8395;p85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85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85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85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85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85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85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85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85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85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85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85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85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85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85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85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85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85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85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85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85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85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85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85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85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85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85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85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85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85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85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85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85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85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85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85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85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85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85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85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85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85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85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85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85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85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85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85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85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85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85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85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85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85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85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85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85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85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85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85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85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85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85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85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85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85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85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85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85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85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85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85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85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85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85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85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85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85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85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85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85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85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85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85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85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85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85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85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85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85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85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85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85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85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85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85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85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85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85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85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85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85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85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85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85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85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85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85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85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85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85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85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85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85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85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85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85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85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85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85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85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85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85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85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85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85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85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85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85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85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85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85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85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85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85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85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85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85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85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85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85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85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85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85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85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85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85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85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85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85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85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85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85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85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85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85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85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85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85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85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85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85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85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85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85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85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85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85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85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85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85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85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85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85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85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85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85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85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85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85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85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85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85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85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85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85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85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85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85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85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85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85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85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85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85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85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85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85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85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85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85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85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85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85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85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85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85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85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85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85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85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85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85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85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85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85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85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85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85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85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85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85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85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85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85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85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85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85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85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85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85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85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85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85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85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85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85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85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85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85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85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85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85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85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85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85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85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85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85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85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85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85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85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85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85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0" name="Google Shape;8650;p85"/>
          <p:cNvGrpSpPr/>
          <p:nvPr/>
        </p:nvGrpSpPr>
        <p:grpSpPr>
          <a:xfrm>
            <a:off x="2992884" y="3826375"/>
            <a:ext cx="995637" cy="1317132"/>
            <a:chOff x="8507325" y="3090185"/>
            <a:chExt cx="982569" cy="1299844"/>
          </a:xfrm>
        </p:grpSpPr>
        <p:sp>
          <p:nvSpPr>
            <p:cNvPr id="8651" name="Google Shape;8651;p85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85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85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85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85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85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85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85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85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85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85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85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85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85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85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85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85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85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85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85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85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85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85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85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85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85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85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85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85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85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85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85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85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85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85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85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85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85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85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85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85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85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85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85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85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85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85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85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85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85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85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85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85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85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85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85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85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85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85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85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85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85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85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85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85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85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85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85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85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85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85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85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85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85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85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85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85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85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85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bg>
      <p:bgPr>
        <a:solidFill>
          <a:schemeClr val="dk2"/>
        </a:solidFill>
      </p:bgPr>
    </p:bg>
    <p:spTree>
      <p:nvGrpSpPr>
        <p:cNvPr id="8730" name="Shape 8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1" name="Google Shape;8731;p86"/>
          <p:cNvSpPr txBox="1"/>
          <p:nvPr>
            <p:ph idx="1" type="subTitle"/>
          </p:nvPr>
        </p:nvSpPr>
        <p:spPr>
          <a:xfrm>
            <a:off x="4523500" y="1212525"/>
            <a:ext cx="3905400" cy="12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32" name="Google Shape;8732;p86"/>
          <p:cNvSpPr txBox="1"/>
          <p:nvPr>
            <p:ph type="title"/>
          </p:nvPr>
        </p:nvSpPr>
        <p:spPr>
          <a:xfrm>
            <a:off x="4523500" y="535000"/>
            <a:ext cx="39054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8733" name="Shape 8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4" name="Google Shape;8734;p87"/>
          <p:cNvSpPr txBox="1"/>
          <p:nvPr>
            <p:ph idx="1" type="subTitle"/>
          </p:nvPr>
        </p:nvSpPr>
        <p:spPr>
          <a:xfrm>
            <a:off x="720000" y="1136275"/>
            <a:ext cx="5284500" cy="23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35" name="Google Shape;8735;p8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736" name="Google Shape;8736;p87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7" name="Google Shape;8737;p87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8" name="Google Shape;8738;p87"/>
          <p:cNvGrpSpPr/>
          <p:nvPr/>
        </p:nvGrpSpPr>
        <p:grpSpPr>
          <a:xfrm flipH="1">
            <a:off x="933208" y="3981633"/>
            <a:ext cx="2485607" cy="1253738"/>
            <a:chOff x="-2840551" y="3766321"/>
            <a:chExt cx="2485607" cy="1253738"/>
          </a:xfrm>
        </p:grpSpPr>
        <p:sp>
          <p:nvSpPr>
            <p:cNvPr id="8739" name="Google Shape;8739;p87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87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87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87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87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87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87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87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87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87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87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87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87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87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87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87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87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87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87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87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87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87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87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87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87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87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87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87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87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87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87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87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87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87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87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87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87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87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87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87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87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87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87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87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87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87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87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87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87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87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87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87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87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87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87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87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87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87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87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87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87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87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87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87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87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87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87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87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87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87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87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87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87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87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87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87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87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87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87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87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87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87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87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87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87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87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87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87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87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87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87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87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87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87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87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87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87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87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87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87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87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87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87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87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87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87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87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87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87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87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87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87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87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87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87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87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87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87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87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87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87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87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87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87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87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87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87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87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87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87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87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87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87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87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87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87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87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87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87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87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87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87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87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87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87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87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87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87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87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87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87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87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87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87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87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87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87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87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87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87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87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87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87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87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87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87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87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87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87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87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87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87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87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87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87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87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87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87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87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87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87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87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87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87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87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87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87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87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87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87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87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87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87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87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87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87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87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87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87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87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87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87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87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87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87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87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87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87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87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87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87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87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87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87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87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87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87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87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87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87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87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87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87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87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87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87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87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87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87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87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87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87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87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87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87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87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87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87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87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87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87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87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87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87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87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87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87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87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87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87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87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87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87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87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87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4" name="Google Shape;8994;p87"/>
          <p:cNvGrpSpPr/>
          <p:nvPr/>
        </p:nvGrpSpPr>
        <p:grpSpPr>
          <a:xfrm flipH="1">
            <a:off x="6653417" y="3671588"/>
            <a:ext cx="1112563" cy="1471813"/>
            <a:chOff x="8507325" y="3090185"/>
            <a:chExt cx="982569" cy="1299844"/>
          </a:xfrm>
        </p:grpSpPr>
        <p:sp>
          <p:nvSpPr>
            <p:cNvPr id="8995" name="Google Shape;8995;p87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87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87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87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87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87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87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87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87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87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87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87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87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87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87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87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87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87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87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87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87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87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87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87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87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87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87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87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87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87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87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87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87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87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87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87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87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87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87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87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87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87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87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87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87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87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87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87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87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87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87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87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87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87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87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87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87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87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87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87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87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87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87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87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87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87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87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87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87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87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87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87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87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87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87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87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87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87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87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9074" name="Shape 9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5" name="Google Shape;9075;p88"/>
          <p:cNvSpPr txBox="1"/>
          <p:nvPr>
            <p:ph idx="1" type="subTitle"/>
          </p:nvPr>
        </p:nvSpPr>
        <p:spPr>
          <a:xfrm>
            <a:off x="720000" y="2517300"/>
            <a:ext cx="31377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76" name="Google Shape;9076;p88"/>
          <p:cNvSpPr txBox="1"/>
          <p:nvPr>
            <p:ph type="title"/>
          </p:nvPr>
        </p:nvSpPr>
        <p:spPr>
          <a:xfrm>
            <a:off x="720000" y="1356750"/>
            <a:ext cx="3137700" cy="114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77" name="Google Shape;9077;p88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8" name="Google Shape;9078;p88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79" name="Google Shape;9079;p88"/>
          <p:cNvGrpSpPr/>
          <p:nvPr/>
        </p:nvGrpSpPr>
        <p:grpSpPr>
          <a:xfrm>
            <a:off x="1011765" y="3781459"/>
            <a:ext cx="2700612" cy="1362186"/>
            <a:chOff x="-2840551" y="3766321"/>
            <a:chExt cx="2485607" cy="1253738"/>
          </a:xfrm>
        </p:grpSpPr>
        <p:sp>
          <p:nvSpPr>
            <p:cNvPr id="9080" name="Google Shape;9080;p88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88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88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88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88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88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88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88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88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88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88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88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88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88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88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88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88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88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88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88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88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88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88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88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88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88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88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88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88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88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88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88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88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88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88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88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88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88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88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88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88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88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88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88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88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88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88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88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88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88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88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88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88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88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88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88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88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88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88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88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88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88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88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88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88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88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88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88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88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88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88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88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88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88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88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88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88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88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88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88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88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88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88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88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88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88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88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88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88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88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88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88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88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88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88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88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88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88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88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88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88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88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88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88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88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88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88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88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88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88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88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88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88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88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88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88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88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88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88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88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88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88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88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88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88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88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88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88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88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88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88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88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88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88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88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88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88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88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88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88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88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88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88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88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88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88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88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88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88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88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88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88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88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88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88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88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88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88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88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88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88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88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88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88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88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88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88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88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88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88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88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88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88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88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88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88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88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88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88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88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88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88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88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88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88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88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88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88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88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88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88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88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88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88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88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88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88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88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88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88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88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88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88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88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88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88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88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88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88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88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88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88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88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88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88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88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88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88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88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88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88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88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88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88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88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88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88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88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88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88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88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88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88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88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88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88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88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88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88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88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88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88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88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88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88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88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88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88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88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88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88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88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88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88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88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5" name="Google Shape;9335;p88"/>
          <p:cNvGrpSpPr/>
          <p:nvPr/>
        </p:nvGrpSpPr>
        <p:grpSpPr>
          <a:xfrm>
            <a:off x="5423202" y="3888966"/>
            <a:ext cx="2615442" cy="1243888"/>
            <a:chOff x="6164176" y="3813980"/>
            <a:chExt cx="2773240" cy="1318936"/>
          </a:xfrm>
        </p:grpSpPr>
        <p:sp>
          <p:nvSpPr>
            <p:cNvPr id="9336" name="Google Shape;9336;p88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88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88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88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88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88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88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88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88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88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88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88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88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88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88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88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88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88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88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88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88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88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88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88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88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88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88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88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88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88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88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88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88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88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88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88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88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88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88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88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88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88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88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88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88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88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88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88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88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88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88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88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88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88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88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88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88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88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88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88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88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88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88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88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88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88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88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88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88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88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88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88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88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88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88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88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88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88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88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88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88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88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88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88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88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88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88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88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88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88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88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88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88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88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88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88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88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88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88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88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88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88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88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88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88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88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88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88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88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88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88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88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88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88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88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88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88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88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88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88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88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88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88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88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88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88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88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88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88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88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88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88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88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88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88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88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88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88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88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88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88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88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88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88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88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88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88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88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88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88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88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88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88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88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88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88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88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88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88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88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88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88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88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88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88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88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502" name="Shape 9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3" name="Google Shape;9503;p89"/>
          <p:cNvSpPr txBox="1"/>
          <p:nvPr>
            <p:ph idx="1" type="subTitle"/>
          </p:nvPr>
        </p:nvSpPr>
        <p:spPr>
          <a:xfrm>
            <a:off x="1543073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504" name="Google Shape;9504;p89"/>
          <p:cNvSpPr txBox="1"/>
          <p:nvPr>
            <p:ph idx="2" type="subTitle"/>
          </p:nvPr>
        </p:nvSpPr>
        <p:spPr>
          <a:xfrm>
            <a:off x="5197948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505" name="Google Shape;9505;p89"/>
          <p:cNvSpPr txBox="1"/>
          <p:nvPr>
            <p:ph idx="3" type="subTitle"/>
          </p:nvPr>
        </p:nvSpPr>
        <p:spPr>
          <a:xfrm>
            <a:off x="1543073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06" name="Google Shape;9506;p89"/>
          <p:cNvSpPr txBox="1"/>
          <p:nvPr>
            <p:ph idx="4" type="subTitle"/>
          </p:nvPr>
        </p:nvSpPr>
        <p:spPr>
          <a:xfrm>
            <a:off x="5197948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07" name="Google Shape;9507;p8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508" name="Google Shape;9508;p89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9" name="Google Shape;9509;p89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10" name="Google Shape;9510;p89"/>
          <p:cNvGrpSpPr/>
          <p:nvPr/>
        </p:nvGrpSpPr>
        <p:grpSpPr>
          <a:xfrm flipH="1">
            <a:off x="6484452" y="4100124"/>
            <a:ext cx="1944440" cy="1043145"/>
            <a:chOff x="6361866" y="4283898"/>
            <a:chExt cx="1601944" cy="859404"/>
          </a:xfrm>
        </p:grpSpPr>
        <p:sp>
          <p:nvSpPr>
            <p:cNvPr id="9511" name="Google Shape;9511;p89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12" name="Google Shape;9512;p89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9513" name="Google Shape;9513;p89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89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89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89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89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89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89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89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89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89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89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89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89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89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89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89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89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89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89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89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89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89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89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89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89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89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89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89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89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89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89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89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89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89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89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89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89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89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89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89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89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89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89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89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89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89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89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89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89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89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89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89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89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89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89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89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89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89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89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89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89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89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89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89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89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89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89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89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89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89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89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89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89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6" name="Google Shape;9586;p89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89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89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89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89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89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89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89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89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89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89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7" name="Google Shape;9597;p89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89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89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89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89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89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89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89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89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89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89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08" name="Google Shape;9608;p89"/>
          <p:cNvGrpSpPr/>
          <p:nvPr/>
        </p:nvGrpSpPr>
        <p:grpSpPr>
          <a:xfrm>
            <a:off x="947760" y="3828690"/>
            <a:ext cx="2764643" cy="1314847"/>
            <a:chOff x="6164176" y="3813980"/>
            <a:chExt cx="2773240" cy="1318936"/>
          </a:xfrm>
        </p:grpSpPr>
        <p:sp>
          <p:nvSpPr>
            <p:cNvPr id="9609" name="Google Shape;9609;p89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89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89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89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89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89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89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89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89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89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89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89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89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89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89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89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89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89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89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89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89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89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89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89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89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89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89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89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89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89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89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89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89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89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89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89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89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89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89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89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89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89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89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89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89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89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89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89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89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89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89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89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89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89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89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89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89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89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89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89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89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89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89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89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89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89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89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89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89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89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89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89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89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89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89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89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89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89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89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89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89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89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89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89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89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89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89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89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89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89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89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89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89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89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89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89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89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89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89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89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89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89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89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89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89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89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89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89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89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89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89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89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89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89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89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89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89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89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89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89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89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89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89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89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89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89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89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89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89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89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89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89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89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89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89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89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89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89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89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89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89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89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89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89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89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89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89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89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89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89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89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89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89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89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89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89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89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89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89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89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89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89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89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89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89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89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9775" name="Shape 9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6" name="Google Shape;9776;p90"/>
          <p:cNvSpPr txBox="1"/>
          <p:nvPr>
            <p:ph idx="1" type="subTitle"/>
          </p:nvPr>
        </p:nvSpPr>
        <p:spPr>
          <a:xfrm>
            <a:off x="7200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77" name="Google Shape;9777;p90"/>
          <p:cNvSpPr txBox="1"/>
          <p:nvPr>
            <p:ph idx="2" type="subTitle"/>
          </p:nvPr>
        </p:nvSpPr>
        <p:spPr>
          <a:xfrm>
            <a:off x="7200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78" name="Google Shape;9778;p90"/>
          <p:cNvSpPr txBox="1"/>
          <p:nvPr>
            <p:ph idx="3" type="subTitle"/>
          </p:nvPr>
        </p:nvSpPr>
        <p:spPr>
          <a:xfrm>
            <a:off x="32976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79" name="Google Shape;9779;p90"/>
          <p:cNvSpPr txBox="1"/>
          <p:nvPr>
            <p:ph idx="4" type="subTitle"/>
          </p:nvPr>
        </p:nvSpPr>
        <p:spPr>
          <a:xfrm>
            <a:off x="58752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80" name="Google Shape;9780;p9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781" name="Google Shape;9781;p90"/>
          <p:cNvSpPr txBox="1"/>
          <p:nvPr>
            <p:ph idx="5" type="subTitle"/>
          </p:nvPr>
        </p:nvSpPr>
        <p:spPr>
          <a:xfrm>
            <a:off x="32976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82" name="Google Shape;9782;p90"/>
          <p:cNvSpPr txBox="1"/>
          <p:nvPr>
            <p:ph idx="6" type="subTitle"/>
          </p:nvPr>
        </p:nvSpPr>
        <p:spPr>
          <a:xfrm>
            <a:off x="58752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83" name="Google Shape;9783;p90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4" name="Google Shape;9784;p90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85" name="Google Shape;9785;p90"/>
          <p:cNvGrpSpPr/>
          <p:nvPr/>
        </p:nvGrpSpPr>
        <p:grpSpPr>
          <a:xfrm>
            <a:off x="751599" y="3989183"/>
            <a:ext cx="2485607" cy="1253738"/>
            <a:chOff x="-2840551" y="3766321"/>
            <a:chExt cx="2485607" cy="1253738"/>
          </a:xfrm>
        </p:grpSpPr>
        <p:sp>
          <p:nvSpPr>
            <p:cNvPr id="9786" name="Google Shape;9786;p90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90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90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90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90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90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90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90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90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90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90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90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90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90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90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90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90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90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90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90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90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90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90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90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90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90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90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90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90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90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90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90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90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90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90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90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90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90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90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90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90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90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90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90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90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90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90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90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90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90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90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90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90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90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90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90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90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90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90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90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90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90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90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90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90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90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90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90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90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90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90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90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90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90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90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90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90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90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90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90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90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90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90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90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90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90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90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90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90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90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90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90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90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90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90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90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90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90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90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90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90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90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90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90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90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90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90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90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90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90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90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90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90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90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90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90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90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90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90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90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90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90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90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90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90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90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90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90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90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90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90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90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90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90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90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90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90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90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90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90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90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90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90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90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90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90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90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90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90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90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90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90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90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90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90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90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90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90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90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90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90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90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90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90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90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90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90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90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90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90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90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90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90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90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90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90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90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90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90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90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90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90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90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90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90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90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90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90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90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90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90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90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90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90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90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90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90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90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90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90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90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90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90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90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90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90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90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90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90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90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90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90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90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90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90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90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90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90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90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90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90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90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90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90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90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90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90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90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90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90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90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90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90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90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90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90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90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90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90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90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90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90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90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90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90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90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90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90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90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90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90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90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90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90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90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1" name="Google Shape;10041;p90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10042" name="Google Shape;10042;p90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43" name="Google Shape;10043;p90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10044" name="Google Shape;10044;p90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5" name="Google Shape;10045;p90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6" name="Google Shape;10046;p90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7" name="Google Shape;10047;p90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8" name="Google Shape;10048;p90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9" name="Google Shape;10049;p90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0" name="Google Shape;10050;p90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1" name="Google Shape;10051;p90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2" name="Google Shape;10052;p90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3" name="Google Shape;10053;p90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4" name="Google Shape;10054;p90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5" name="Google Shape;10055;p90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6" name="Google Shape;10056;p90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7" name="Google Shape;10057;p90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8" name="Google Shape;10058;p90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9" name="Google Shape;10059;p90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0" name="Google Shape;10060;p90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1" name="Google Shape;10061;p90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2" name="Google Shape;10062;p90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3" name="Google Shape;10063;p90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4" name="Google Shape;10064;p90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5" name="Google Shape;10065;p90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6" name="Google Shape;10066;p90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7" name="Google Shape;10067;p90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8" name="Google Shape;10068;p90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9" name="Google Shape;10069;p90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0" name="Google Shape;10070;p90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1" name="Google Shape;10071;p90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2" name="Google Shape;10072;p90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3" name="Google Shape;10073;p90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4" name="Google Shape;10074;p90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5" name="Google Shape;10075;p90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6" name="Google Shape;10076;p90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7" name="Google Shape;10077;p90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8" name="Google Shape;10078;p90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9" name="Google Shape;10079;p90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0" name="Google Shape;10080;p90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1" name="Google Shape;10081;p90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2" name="Google Shape;10082;p90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3" name="Google Shape;10083;p90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4" name="Google Shape;10084;p90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5" name="Google Shape;10085;p90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6" name="Google Shape;10086;p90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7" name="Google Shape;10087;p90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8" name="Google Shape;10088;p90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9" name="Google Shape;10089;p90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90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1" name="Google Shape;10091;p90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2" name="Google Shape;10092;p90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3" name="Google Shape;10093;p90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4" name="Google Shape;10094;p90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5" name="Google Shape;10095;p90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90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7" name="Google Shape;10097;p90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8" name="Google Shape;10098;p90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9" name="Google Shape;10099;p90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0" name="Google Shape;10100;p90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1" name="Google Shape;10101;p90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2" name="Google Shape;10102;p90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3" name="Google Shape;10103;p90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4" name="Google Shape;10104;p90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5" name="Google Shape;10105;p90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6" name="Google Shape;10106;p90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7" name="Google Shape;10107;p90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8" name="Google Shape;10108;p90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9" name="Google Shape;10109;p90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0" name="Google Shape;10110;p90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1" name="Google Shape;10111;p90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2" name="Google Shape;10112;p90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3" name="Google Shape;10113;p90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4" name="Google Shape;10114;p90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5" name="Google Shape;10115;p90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6" name="Google Shape;10116;p90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7" name="Google Shape;10117;p90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8" name="Google Shape;10118;p90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9" name="Google Shape;10119;p90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0" name="Google Shape;10120;p90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1" name="Google Shape;10121;p90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2" name="Google Shape;10122;p90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3" name="Google Shape;10123;p90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4" name="Google Shape;10124;p90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5" name="Google Shape;10125;p90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6" name="Google Shape;10126;p90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7" name="Google Shape;10127;p90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8" name="Google Shape;10128;p90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9" name="Google Shape;10129;p90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0" name="Google Shape;10130;p90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1" name="Google Shape;10131;p90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2" name="Google Shape;10132;p90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3" name="Google Shape;10133;p90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4" name="Google Shape;10134;p90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5" name="Google Shape;10135;p90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6" name="Google Shape;10136;p90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7" name="Google Shape;10137;p90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8" name="Google Shape;10138;p90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0139" name="Shape 10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0" name="Google Shape;10140;p9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141" name="Google Shape;10141;p91"/>
          <p:cNvSpPr txBox="1"/>
          <p:nvPr>
            <p:ph idx="1" type="subTitle"/>
          </p:nvPr>
        </p:nvSpPr>
        <p:spPr>
          <a:xfrm>
            <a:off x="1553900" y="1249300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42" name="Google Shape;10142;p91"/>
          <p:cNvSpPr txBox="1"/>
          <p:nvPr>
            <p:ph idx="2" type="subTitle"/>
          </p:nvPr>
        </p:nvSpPr>
        <p:spPr>
          <a:xfrm>
            <a:off x="1553900" y="17201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43" name="Google Shape;10143;p91"/>
          <p:cNvSpPr txBox="1"/>
          <p:nvPr>
            <p:ph idx="3" type="subTitle"/>
          </p:nvPr>
        </p:nvSpPr>
        <p:spPr>
          <a:xfrm>
            <a:off x="1553900" y="28398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44" name="Google Shape;10144;p91"/>
          <p:cNvSpPr txBox="1"/>
          <p:nvPr>
            <p:ph idx="4" type="subTitle"/>
          </p:nvPr>
        </p:nvSpPr>
        <p:spPr>
          <a:xfrm>
            <a:off x="1553900" y="39595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45" name="Google Shape;10145;p91"/>
          <p:cNvSpPr txBox="1"/>
          <p:nvPr>
            <p:ph idx="5" type="subTitle"/>
          </p:nvPr>
        </p:nvSpPr>
        <p:spPr>
          <a:xfrm>
            <a:off x="1553900" y="2368999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46" name="Google Shape;10146;p91"/>
          <p:cNvSpPr txBox="1"/>
          <p:nvPr>
            <p:ph idx="6" type="subTitle"/>
          </p:nvPr>
        </p:nvSpPr>
        <p:spPr>
          <a:xfrm>
            <a:off x="1553900" y="3488697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47" name="Google Shape;10147;p91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8" name="Google Shape;10148;p91"/>
          <p:cNvSpPr/>
          <p:nvPr/>
        </p:nvSpPr>
        <p:spPr>
          <a:xfrm flipH="1">
            <a:off x="11" y="4638626"/>
            <a:ext cx="9143989" cy="504927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149" name="Shape 10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0" name="Google Shape;10150;p92"/>
          <p:cNvSpPr txBox="1"/>
          <p:nvPr>
            <p:ph idx="1" type="subTitle"/>
          </p:nvPr>
        </p:nvSpPr>
        <p:spPr>
          <a:xfrm>
            <a:off x="1522775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51" name="Google Shape;10151;p92"/>
          <p:cNvSpPr txBox="1"/>
          <p:nvPr>
            <p:ph idx="2" type="subTitle"/>
          </p:nvPr>
        </p:nvSpPr>
        <p:spPr>
          <a:xfrm>
            <a:off x="152277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52" name="Google Shape;10152;p92"/>
          <p:cNvSpPr txBox="1"/>
          <p:nvPr>
            <p:ph idx="3" type="subTitle"/>
          </p:nvPr>
        </p:nvSpPr>
        <p:spPr>
          <a:xfrm>
            <a:off x="520062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53" name="Google Shape;10153;p92"/>
          <p:cNvSpPr txBox="1"/>
          <p:nvPr>
            <p:ph idx="4" type="subTitle"/>
          </p:nvPr>
        </p:nvSpPr>
        <p:spPr>
          <a:xfrm>
            <a:off x="152277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54" name="Google Shape;10154;p92"/>
          <p:cNvSpPr txBox="1"/>
          <p:nvPr>
            <p:ph idx="5" type="subTitle"/>
          </p:nvPr>
        </p:nvSpPr>
        <p:spPr>
          <a:xfrm>
            <a:off x="520062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55" name="Google Shape;10155;p9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156" name="Google Shape;10156;p92"/>
          <p:cNvSpPr txBox="1"/>
          <p:nvPr>
            <p:ph idx="6" type="subTitle"/>
          </p:nvPr>
        </p:nvSpPr>
        <p:spPr>
          <a:xfrm>
            <a:off x="1522775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57" name="Google Shape;10157;p92"/>
          <p:cNvSpPr txBox="1"/>
          <p:nvPr>
            <p:ph idx="7" type="subTitle"/>
          </p:nvPr>
        </p:nvSpPr>
        <p:spPr>
          <a:xfrm>
            <a:off x="5200624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58" name="Google Shape;10158;p92"/>
          <p:cNvSpPr txBox="1"/>
          <p:nvPr>
            <p:ph idx="8" type="subTitle"/>
          </p:nvPr>
        </p:nvSpPr>
        <p:spPr>
          <a:xfrm>
            <a:off x="5200623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59" name="Google Shape;10159;p92"/>
          <p:cNvSpPr/>
          <p:nvPr/>
        </p:nvSpPr>
        <p:spPr>
          <a:xfrm flipH="1">
            <a:off x="11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0" name="Google Shape;10160;p92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61" name="Google Shape;10161;p92"/>
          <p:cNvGrpSpPr/>
          <p:nvPr/>
        </p:nvGrpSpPr>
        <p:grpSpPr>
          <a:xfrm flipH="1">
            <a:off x="1132999" y="3989183"/>
            <a:ext cx="2485607" cy="1253738"/>
            <a:chOff x="-2840551" y="3766321"/>
            <a:chExt cx="2485607" cy="1253738"/>
          </a:xfrm>
        </p:grpSpPr>
        <p:sp>
          <p:nvSpPr>
            <p:cNvPr id="10162" name="Google Shape;10162;p92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92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92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92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92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92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92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92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92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92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92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92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92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92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92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92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92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92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92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92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92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92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92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92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92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92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92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92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92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92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92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92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92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92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92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92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92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92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92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92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92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92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92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92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92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92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92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92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92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92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92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92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92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92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92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92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92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92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92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92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92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92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92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92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92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92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92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92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92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92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92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92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92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92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92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92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92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92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92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92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92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92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92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92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92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92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92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92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92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92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92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92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92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92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92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92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92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92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92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92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92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92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92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92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92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92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92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92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92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92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92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92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92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92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92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92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92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92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92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92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92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92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92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92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92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92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92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92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92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92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92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92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92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92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92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92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92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92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92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92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92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92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92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92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92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92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92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92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92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92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92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92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92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92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92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92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92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92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92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92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92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92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92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92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92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92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92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92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92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92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92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92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92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92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92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92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92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92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92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92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92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92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92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92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92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92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92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92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92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92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92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92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92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92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92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92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92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92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92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92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92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92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92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92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92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92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92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92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92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92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92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92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92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92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92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92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92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92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92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92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92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92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92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92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92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92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92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92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92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92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92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92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92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92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92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92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92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92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92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92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92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92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92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92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92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92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92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92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92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92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92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92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92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92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92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0417" name="Shape 10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8" name="Google Shape;10418;p9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19" name="Google Shape;10419;p93"/>
          <p:cNvSpPr txBox="1"/>
          <p:nvPr>
            <p:ph idx="1" type="subTitle"/>
          </p:nvPr>
        </p:nvSpPr>
        <p:spPr>
          <a:xfrm>
            <a:off x="7200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0" name="Google Shape;10420;p93"/>
          <p:cNvSpPr txBox="1"/>
          <p:nvPr>
            <p:ph idx="2" type="subTitle"/>
          </p:nvPr>
        </p:nvSpPr>
        <p:spPr>
          <a:xfrm>
            <a:off x="34038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1" name="Google Shape;10421;p93"/>
          <p:cNvSpPr txBox="1"/>
          <p:nvPr>
            <p:ph idx="3" type="subTitle"/>
          </p:nvPr>
        </p:nvSpPr>
        <p:spPr>
          <a:xfrm>
            <a:off x="60876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2" name="Google Shape;10422;p93"/>
          <p:cNvSpPr txBox="1"/>
          <p:nvPr>
            <p:ph idx="4" type="subTitle"/>
          </p:nvPr>
        </p:nvSpPr>
        <p:spPr>
          <a:xfrm>
            <a:off x="7200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3" name="Google Shape;10423;p93"/>
          <p:cNvSpPr txBox="1"/>
          <p:nvPr>
            <p:ph idx="5" type="subTitle"/>
          </p:nvPr>
        </p:nvSpPr>
        <p:spPr>
          <a:xfrm>
            <a:off x="34038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4" name="Google Shape;10424;p93"/>
          <p:cNvSpPr txBox="1"/>
          <p:nvPr>
            <p:ph idx="6" type="subTitle"/>
          </p:nvPr>
        </p:nvSpPr>
        <p:spPr>
          <a:xfrm>
            <a:off x="60876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5" name="Google Shape;10425;p93"/>
          <p:cNvSpPr txBox="1"/>
          <p:nvPr>
            <p:ph idx="7" type="subTitle"/>
          </p:nvPr>
        </p:nvSpPr>
        <p:spPr>
          <a:xfrm>
            <a:off x="7151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26" name="Google Shape;10426;p93"/>
          <p:cNvSpPr txBox="1"/>
          <p:nvPr>
            <p:ph idx="8" type="subTitle"/>
          </p:nvPr>
        </p:nvSpPr>
        <p:spPr>
          <a:xfrm>
            <a:off x="34038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27" name="Google Shape;10427;p93"/>
          <p:cNvSpPr txBox="1"/>
          <p:nvPr>
            <p:ph idx="9" type="subTitle"/>
          </p:nvPr>
        </p:nvSpPr>
        <p:spPr>
          <a:xfrm>
            <a:off x="60925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28" name="Google Shape;10428;p93"/>
          <p:cNvSpPr txBox="1"/>
          <p:nvPr>
            <p:ph idx="13" type="subTitle"/>
          </p:nvPr>
        </p:nvSpPr>
        <p:spPr>
          <a:xfrm>
            <a:off x="7151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29" name="Google Shape;10429;p93"/>
          <p:cNvSpPr txBox="1"/>
          <p:nvPr>
            <p:ph idx="14" type="subTitle"/>
          </p:nvPr>
        </p:nvSpPr>
        <p:spPr>
          <a:xfrm>
            <a:off x="34038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30" name="Google Shape;10430;p93"/>
          <p:cNvSpPr txBox="1"/>
          <p:nvPr>
            <p:ph idx="15" type="subTitle"/>
          </p:nvPr>
        </p:nvSpPr>
        <p:spPr>
          <a:xfrm>
            <a:off x="60925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31" name="Google Shape;10431;p93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93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93"/>
          <p:cNvGrpSpPr/>
          <p:nvPr/>
        </p:nvGrpSpPr>
        <p:grpSpPr>
          <a:xfrm>
            <a:off x="1319098" y="4032769"/>
            <a:ext cx="2325315" cy="762838"/>
            <a:chOff x="1046650" y="876625"/>
            <a:chExt cx="1838775" cy="603225"/>
          </a:xfrm>
        </p:grpSpPr>
        <p:sp>
          <p:nvSpPr>
            <p:cNvPr id="10434" name="Google Shape;10434;p93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93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93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93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93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93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93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93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93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93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93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93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93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93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93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93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93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93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93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93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93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93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93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93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93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93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93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93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93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93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4" name="Google Shape;10464;p93"/>
          <p:cNvGrpSpPr/>
          <p:nvPr/>
        </p:nvGrpSpPr>
        <p:grpSpPr>
          <a:xfrm>
            <a:off x="6614978" y="4263528"/>
            <a:ext cx="1383494" cy="453866"/>
            <a:chOff x="1046650" y="876625"/>
            <a:chExt cx="1838775" cy="603225"/>
          </a:xfrm>
        </p:grpSpPr>
        <p:sp>
          <p:nvSpPr>
            <p:cNvPr id="10465" name="Google Shape;10465;p93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93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93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93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93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93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93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93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93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93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93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93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93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93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93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93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93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93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93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93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93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93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93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93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93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93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93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93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93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93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0495" name="Shape 10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6" name="Google Shape;10496;p94"/>
          <p:cNvSpPr txBox="1"/>
          <p:nvPr>
            <p:ph hasCustomPrompt="1" type="title"/>
          </p:nvPr>
        </p:nvSpPr>
        <p:spPr>
          <a:xfrm>
            <a:off x="5062416" y="1333036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497" name="Google Shape;10497;p94"/>
          <p:cNvSpPr txBox="1"/>
          <p:nvPr>
            <p:ph idx="1" type="subTitle"/>
          </p:nvPr>
        </p:nvSpPr>
        <p:spPr>
          <a:xfrm>
            <a:off x="506233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98" name="Google Shape;10498;p94"/>
          <p:cNvSpPr txBox="1"/>
          <p:nvPr>
            <p:ph hasCustomPrompt="1" idx="2" type="title"/>
          </p:nvPr>
        </p:nvSpPr>
        <p:spPr>
          <a:xfrm>
            <a:off x="1426941" y="1333160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499" name="Google Shape;10499;p94"/>
          <p:cNvSpPr txBox="1"/>
          <p:nvPr>
            <p:ph idx="3" type="subTitle"/>
          </p:nvPr>
        </p:nvSpPr>
        <p:spPr>
          <a:xfrm>
            <a:off x="142688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0" name="Google Shape;10500;p94"/>
          <p:cNvSpPr txBox="1"/>
          <p:nvPr>
            <p:ph idx="4" type="subTitle"/>
          </p:nvPr>
        </p:nvSpPr>
        <p:spPr>
          <a:xfrm>
            <a:off x="142689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01" name="Google Shape;10501;p94"/>
          <p:cNvSpPr txBox="1"/>
          <p:nvPr>
            <p:ph idx="5" type="subTitle"/>
          </p:nvPr>
        </p:nvSpPr>
        <p:spPr>
          <a:xfrm>
            <a:off x="506234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02" name="Google Shape;10502;p94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503" name="Google Shape;10503;p94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4" name="Google Shape;10504;p94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05" name="Google Shape;10505;p94"/>
          <p:cNvGrpSpPr/>
          <p:nvPr/>
        </p:nvGrpSpPr>
        <p:grpSpPr>
          <a:xfrm>
            <a:off x="5280374" y="3981633"/>
            <a:ext cx="2485607" cy="1253738"/>
            <a:chOff x="-2840551" y="3766321"/>
            <a:chExt cx="2485607" cy="1253738"/>
          </a:xfrm>
        </p:grpSpPr>
        <p:sp>
          <p:nvSpPr>
            <p:cNvPr id="10506" name="Google Shape;10506;p94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94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94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94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94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94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94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94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94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94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94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94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94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94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94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94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94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94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94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94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94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94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94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94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94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94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94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94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94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94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94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94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94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94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94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94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94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94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94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94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94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94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94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94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94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94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94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94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94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94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94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94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94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94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94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94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94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94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94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94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94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94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94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94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94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94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94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94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94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94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94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94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94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94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94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94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94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94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94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94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94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94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94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94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94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94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94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94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94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94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94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94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94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94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94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94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94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94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94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94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94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94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94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94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94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94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94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94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94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94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94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94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94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94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94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94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94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94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94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94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94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94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94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94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94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94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94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94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94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94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94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94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94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94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94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94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94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94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94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94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94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94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94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94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94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94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94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94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94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94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94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94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94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94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94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94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94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94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94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94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94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94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94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94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94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94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94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94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94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94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94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94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94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94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94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94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94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94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94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94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94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94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94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94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94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94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94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94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94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94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94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94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94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94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94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94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94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94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94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94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94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94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94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94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94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94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94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94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94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94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94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94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94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94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94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94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94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94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94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94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94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94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94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94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94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94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94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94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94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94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94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94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94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94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94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94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94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94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94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94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94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94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94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94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94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94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94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94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94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94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94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94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94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94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94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1" name="Google Shape;10761;p94"/>
          <p:cNvGrpSpPr/>
          <p:nvPr/>
        </p:nvGrpSpPr>
        <p:grpSpPr>
          <a:xfrm>
            <a:off x="933208" y="3671588"/>
            <a:ext cx="1112563" cy="1471813"/>
            <a:chOff x="8507325" y="3090185"/>
            <a:chExt cx="982569" cy="1299844"/>
          </a:xfrm>
        </p:grpSpPr>
        <p:sp>
          <p:nvSpPr>
            <p:cNvPr id="10762" name="Google Shape;10762;p94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94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94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94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94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94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94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94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94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94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94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94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94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94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94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94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94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94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94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94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94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94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94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94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94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94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94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94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94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94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94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94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94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94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94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94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94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94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94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94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94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94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94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94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94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94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94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94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94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94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94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94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94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94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94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94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94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94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94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94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94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94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94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94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94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94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94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94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94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94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94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94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94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94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94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94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94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94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94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10841" name="Shape 10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2" name="Google Shape;10842;p9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43" name="Google Shape;10843;p95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4" name="Google Shape;10844;p95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10845" name="Shape 10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6" name="Google Shape;10846;p9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47" name="Google Shape;10847;p96"/>
          <p:cNvSpPr/>
          <p:nvPr/>
        </p:nvSpPr>
        <p:spPr>
          <a:xfrm flipH="1">
            <a:off x="11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8" name="Google Shape;10848;p96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9" name="Google Shape;10849;p96"/>
          <p:cNvGrpSpPr/>
          <p:nvPr/>
        </p:nvGrpSpPr>
        <p:grpSpPr>
          <a:xfrm flipH="1">
            <a:off x="5089494" y="3401455"/>
            <a:ext cx="3819157" cy="1741818"/>
            <a:chOff x="360325" y="3400350"/>
            <a:chExt cx="2914275" cy="1329125"/>
          </a:xfrm>
        </p:grpSpPr>
        <p:sp>
          <p:nvSpPr>
            <p:cNvPr id="10850" name="Google Shape;10850;p96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96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96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96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96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96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96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96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96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96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96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96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96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96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96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96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96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96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96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96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96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96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96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96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96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96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96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96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96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96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96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96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96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96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96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96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96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96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96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96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96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96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96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96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96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96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96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96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96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96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96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96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96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96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96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96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96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96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96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96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96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96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96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96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96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96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96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96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96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96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96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96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96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96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96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96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96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96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96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96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96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96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96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96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96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96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96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96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96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96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96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96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96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96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96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96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96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96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96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96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96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96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96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96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96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96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96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96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96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96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96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96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96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96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96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96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96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96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96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96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96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96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96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96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96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96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96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96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96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96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96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96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96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96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96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96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96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96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96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96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96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96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96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96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96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96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96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96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96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96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96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96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96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96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96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96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96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96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96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96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96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96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96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96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96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96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96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96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96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96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96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96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96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96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96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96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96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96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96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96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96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96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96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96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96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96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96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96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96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96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96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96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96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96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96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96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96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96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96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96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96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96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96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96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96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96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96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96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96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96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96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96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96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96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96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96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96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96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96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96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96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96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96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96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96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96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96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96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96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96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96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96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96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96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96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96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96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96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96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96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96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96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96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96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96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96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96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96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96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96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96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96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96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96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96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96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96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96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96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96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96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96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96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96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96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96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96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96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96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96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96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96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96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96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96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96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96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96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96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96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96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96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2" name="Google Shape;11132;p96"/>
          <p:cNvGrpSpPr/>
          <p:nvPr/>
        </p:nvGrpSpPr>
        <p:grpSpPr>
          <a:xfrm>
            <a:off x="1184278" y="4283898"/>
            <a:ext cx="1601944" cy="859404"/>
            <a:chOff x="6361866" y="4283898"/>
            <a:chExt cx="1601944" cy="859404"/>
          </a:xfrm>
        </p:grpSpPr>
        <p:sp>
          <p:nvSpPr>
            <p:cNvPr id="11133" name="Google Shape;11133;p96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4" name="Google Shape;11134;p96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11135" name="Google Shape;11135;p96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6" name="Google Shape;11136;p96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7" name="Google Shape;11137;p96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96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96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0" name="Google Shape;11140;p96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1" name="Google Shape;11141;p96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96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96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4" name="Google Shape;11144;p96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5" name="Google Shape;11145;p96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6" name="Google Shape;11146;p96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7" name="Google Shape;11147;p96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8" name="Google Shape;11148;p96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9" name="Google Shape;11149;p96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0" name="Google Shape;11150;p96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1" name="Google Shape;11151;p96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2" name="Google Shape;11152;p96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3" name="Google Shape;11153;p96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4" name="Google Shape;11154;p96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5" name="Google Shape;11155;p96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96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7" name="Google Shape;11157;p96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8" name="Google Shape;11158;p96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9" name="Google Shape;11159;p96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0" name="Google Shape;11160;p96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1" name="Google Shape;11161;p96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2" name="Google Shape;11162;p96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3" name="Google Shape;11163;p96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4" name="Google Shape;11164;p96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5" name="Google Shape;11165;p96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6" name="Google Shape;11166;p96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7" name="Google Shape;11167;p96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8" name="Google Shape;11168;p96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9" name="Google Shape;11169;p96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0" name="Google Shape;11170;p96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1" name="Google Shape;11171;p96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2" name="Google Shape;11172;p96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3" name="Google Shape;11173;p96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4" name="Google Shape;11174;p96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5" name="Google Shape;11175;p96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6" name="Google Shape;11176;p96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7" name="Google Shape;11177;p96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8" name="Google Shape;11178;p96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9" name="Google Shape;11179;p96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0" name="Google Shape;11180;p96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1" name="Google Shape;11181;p96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2" name="Google Shape;11182;p96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3" name="Google Shape;11183;p96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4" name="Google Shape;11184;p96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5" name="Google Shape;11185;p96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6" name="Google Shape;11186;p96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7" name="Google Shape;11187;p96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8" name="Google Shape;11188;p96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9" name="Google Shape;11189;p96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0" name="Google Shape;11190;p96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1" name="Google Shape;11191;p96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2" name="Google Shape;11192;p96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3" name="Google Shape;11193;p96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4" name="Google Shape;11194;p96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5" name="Google Shape;11195;p96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6" name="Google Shape;11196;p96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7" name="Google Shape;11197;p96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8" name="Google Shape;11198;p96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9" name="Google Shape;11199;p96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0" name="Google Shape;11200;p96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1" name="Google Shape;11201;p96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2" name="Google Shape;11202;p96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3" name="Google Shape;11203;p96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4" name="Google Shape;11204;p96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5" name="Google Shape;11205;p96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6" name="Google Shape;11206;p96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7" name="Google Shape;11207;p96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8" name="Google Shape;11208;p96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9" name="Google Shape;11209;p96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0" name="Google Shape;11210;p96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1" name="Google Shape;11211;p96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2" name="Google Shape;11212;p96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3" name="Google Shape;11213;p96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4" name="Google Shape;11214;p96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5" name="Google Shape;11215;p96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6" name="Google Shape;11216;p96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7" name="Google Shape;11217;p96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8" name="Google Shape;11218;p96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9" name="Google Shape;11219;p96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0" name="Google Shape;11220;p96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1" name="Google Shape;11221;p96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2" name="Google Shape;11222;p96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3" name="Google Shape;11223;p96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4" name="Google Shape;11224;p96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5" name="Google Shape;11225;p96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6" name="Google Shape;11226;p96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7" name="Google Shape;11227;p96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8" name="Google Shape;11228;p96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9" name="Google Shape;11229;p96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dk2"/>
        </a:solidFill>
      </p:bgPr>
    </p:bg>
    <p:spTree>
      <p:nvGrpSpPr>
        <p:cNvPr id="11230" name="Shape 1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1" name="Google Shape;11231;p97"/>
          <p:cNvSpPr txBox="1"/>
          <p:nvPr>
            <p:ph type="ctrTitle"/>
          </p:nvPr>
        </p:nvSpPr>
        <p:spPr>
          <a:xfrm>
            <a:off x="715100" y="535000"/>
            <a:ext cx="4657200" cy="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232" name="Google Shape;11232;p97"/>
          <p:cNvSpPr txBox="1"/>
          <p:nvPr>
            <p:ph idx="1" type="subTitle"/>
          </p:nvPr>
        </p:nvSpPr>
        <p:spPr>
          <a:xfrm>
            <a:off x="715100" y="1405900"/>
            <a:ext cx="46572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33" name="Google Shape;11233;p97"/>
          <p:cNvSpPr txBox="1"/>
          <p:nvPr/>
        </p:nvSpPr>
        <p:spPr>
          <a:xfrm>
            <a:off x="715100" y="3890325"/>
            <a:ext cx="37965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1234" name="Shape 1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35" name="Google Shape;11235;p98"/>
          <p:cNvGrpSpPr/>
          <p:nvPr/>
        </p:nvGrpSpPr>
        <p:grpSpPr>
          <a:xfrm rot="10800000">
            <a:off x="1322052" y="2712489"/>
            <a:ext cx="6499897" cy="3792018"/>
            <a:chOff x="12360534" y="2857594"/>
            <a:chExt cx="10416501" cy="7191387"/>
          </a:xfrm>
        </p:grpSpPr>
        <p:sp>
          <p:nvSpPr>
            <p:cNvPr id="11236" name="Google Shape;11236;p98"/>
            <p:cNvSpPr/>
            <p:nvPr/>
          </p:nvSpPr>
          <p:spPr>
            <a:xfrm rot="10580120">
              <a:off x="12560156" y="3171014"/>
              <a:ext cx="10017255" cy="6564547"/>
            </a:xfrm>
            <a:custGeom>
              <a:rect b="b" l="l" r="r" t="t"/>
              <a:pathLst>
                <a:path extrusionOk="0" h="119666" w="167282">
                  <a:moveTo>
                    <a:pt x="86408" y="1"/>
                  </a:moveTo>
                  <a:cubicBezTo>
                    <a:pt x="78779" y="1"/>
                    <a:pt x="70892" y="4192"/>
                    <a:pt x="63037" y="5501"/>
                  </a:cubicBezTo>
                  <a:cubicBezTo>
                    <a:pt x="61723" y="5719"/>
                    <a:pt x="60373" y="5862"/>
                    <a:pt x="59159" y="6411"/>
                  </a:cubicBezTo>
                  <a:cubicBezTo>
                    <a:pt x="57292" y="7253"/>
                    <a:pt x="55971" y="8940"/>
                    <a:pt x="54408" y="10265"/>
                  </a:cubicBezTo>
                  <a:cubicBezTo>
                    <a:pt x="49094" y="14760"/>
                    <a:pt x="41479" y="14791"/>
                    <a:pt x="34541" y="15346"/>
                  </a:cubicBezTo>
                  <a:cubicBezTo>
                    <a:pt x="27603" y="15903"/>
                    <a:pt x="19705" y="17951"/>
                    <a:pt x="16759" y="24257"/>
                  </a:cubicBezTo>
                  <a:cubicBezTo>
                    <a:pt x="15363" y="27247"/>
                    <a:pt x="15264" y="30920"/>
                    <a:pt x="13018" y="33337"/>
                  </a:cubicBezTo>
                  <a:cubicBezTo>
                    <a:pt x="11676" y="34780"/>
                    <a:pt x="9544" y="35891"/>
                    <a:pt x="9477" y="37859"/>
                  </a:cubicBezTo>
                  <a:cubicBezTo>
                    <a:pt x="9428" y="39301"/>
                    <a:pt x="10564" y="40469"/>
                    <a:pt x="11175" y="41774"/>
                  </a:cubicBezTo>
                  <a:cubicBezTo>
                    <a:pt x="13125" y="45933"/>
                    <a:pt x="9631" y="50472"/>
                    <a:pt x="6479" y="53813"/>
                  </a:cubicBezTo>
                  <a:cubicBezTo>
                    <a:pt x="3327" y="57155"/>
                    <a:pt x="78" y="62010"/>
                    <a:pt x="2453" y="65943"/>
                  </a:cubicBezTo>
                  <a:cubicBezTo>
                    <a:pt x="4129" y="68720"/>
                    <a:pt x="8378" y="70514"/>
                    <a:pt x="7664" y="73679"/>
                  </a:cubicBezTo>
                  <a:cubicBezTo>
                    <a:pt x="7391" y="74896"/>
                    <a:pt x="6395" y="75791"/>
                    <a:pt x="5510" y="76669"/>
                  </a:cubicBezTo>
                  <a:cubicBezTo>
                    <a:pt x="2244" y="79915"/>
                    <a:pt x="0" y="85605"/>
                    <a:pt x="3258" y="88860"/>
                  </a:cubicBezTo>
                  <a:cubicBezTo>
                    <a:pt x="5377" y="90977"/>
                    <a:pt x="9507" y="91780"/>
                    <a:pt x="9514" y="94776"/>
                  </a:cubicBezTo>
                  <a:cubicBezTo>
                    <a:pt x="9516" y="95705"/>
                    <a:pt x="9055" y="96564"/>
                    <a:pt x="8817" y="97460"/>
                  </a:cubicBezTo>
                  <a:cubicBezTo>
                    <a:pt x="8064" y="100296"/>
                    <a:pt x="9907" y="103563"/>
                    <a:pt x="12723" y="104383"/>
                  </a:cubicBezTo>
                  <a:cubicBezTo>
                    <a:pt x="13427" y="104589"/>
                    <a:pt x="14149" y="104654"/>
                    <a:pt x="14879" y="104654"/>
                  </a:cubicBezTo>
                  <a:cubicBezTo>
                    <a:pt x="16143" y="104654"/>
                    <a:pt x="17433" y="104458"/>
                    <a:pt x="18704" y="104452"/>
                  </a:cubicBezTo>
                  <a:cubicBezTo>
                    <a:pt x="18715" y="104452"/>
                    <a:pt x="18726" y="104452"/>
                    <a:pt x="18737" y="104452"/>
                  </a:cubicBezTo>
                  <a:cubicBezTo>
                    <a:pt x="20735" y="104452"/>
                    <a:pt x="23029" y="105206"/>
                    <a:pt x="23663" y="107094"/>
                  </a:cubicBezTo>
                  <a:cubicBezTo>
                    <a:pt x="23982" y="108046"/>
                    <a:pt x="23810" y="109116"/>
                    <a:pt x="24165" y="110055"/>
                  </a:cubicBezTo>
                  <a:cubicBezTo>
                    <a:pt x="24852" y="111871"/>
                    <a:pt x="27109" y="112435"/>
                    <a:pt x="29040" y="112634"/>
                  </a:cubicBezTo>
                  <a:cubicBezTo>
                    <a:pt x="34298" y="113174"/>
                    <a:pt x="39605" y="112906"/>
                    <a:pt x="44882" y="113217"/>
                  </a:cubicBezTo>
                  <a:cubicBezTo>
                    <a:pt x="57283" y="113940"/>
                    <a:pt x="69582" y="117837"/>
                    <a:pt x="81875" y="117837"/>
                  </a:cubicBezTo>
                  <a:cubicBezTo>
                    <a:pt x="84259" y="117837"/>
                    <a:pt x="86643" y="117690"/>
                    <a:pt x="89028" y="117345"/>
                  </a:cubicBezTo>
                  <a:cubicBezTo>
                    <a:pt x="90631" y="117113"/>
                    <a:pt x="92266" y="116793"/>
                    <a:pt x="93874" y="116793"/>
                  </a:cubicBezTo>
                  <a:cubicBezTo>
                    <a:pt x="94679" y="116793"/>
                    <a:pt x="95476" y="116873"/>
                    <a:pt x="96259" y="117084"/>
                  </a:cubicBezTo>
                  <a:cubicBezTo>
                    <a:pt x="98077" y="117575"/>
                    <a:pt x="99654" y="118738"/>
                    <a:pt x="101457" y="119283"/>
                  </a:cubicBezTo>
                  <a:cubicBezTo>
                    <a:pt x="102355" y="119555"/>
                    <a:pt x="103262" y="119665"/>
                    <a:pt x="104175" y="119665"/>
                  </a:cubicBezTo>
                  <a:cubicBezTo>
                    <a:pt x="108046" y="119665"/>
                    <a:pt x="112030" y="117687"/>
                    <a:pt x="115991" y="117687"/>
                  </a:cubicBezTo>
                  <a:cubicBezTo>
                    <a:pt x="116409" y="117687"/>
                    <a:pt x="116827" y="117709"/>
                    <a:pt x="117245" y="117757"/>
                  </a:cubicBezTo>
                  <a:cubicBezTo>
                    <a:pt x="119994" y="118079"/>
                    <a:pt x="122575" y="119552"/>
                    <a:pt x="125328" y="119552"/>
                  </a:cubicBezTo>
                  <a:cubicBezTo>
                    <a:pt x="125434" y="119552"/>
                    <a:pt x="125540" y="119550"/>
                    <a:pt x="125646" y="119545"/>
                  </a:cubicBezTo>
                  <a:cubicBezTo>
                    <a:pt x="130707" y="119332"/>
                    <a:pt x="134140" y="114118"/>
                    <a:pt x="138997" y="112673"/>
                  </a:cubicBezTo>
                  <a:cubicBezTo>
                    <a:pt x="140248" y="112300"/>
                    <a:pt x="141536" y="112194"/>
                    <a:pt x="142840" y="112194"/>
                  </a:cubicBezTo>
                  <a:cubicBezTo>
                    <a:pt x="144553" y="112194"/>
                    <a:pt x="146294" y="112377"/>
                    <a:pt x="148015" y="112377"/>
                  </a:cubicBezTo>
                  <a:cubicBezTo>
                    <a:pt x="148193" y="112377"/>
                    <a:pt x="148371" y="112375"/>
                    <a:pt x="148548" y="112371"/>
                  </a:cubicBezTo>
                  <a:cubicBezTo>
                    <a:pt x="151747" y="112293"/>
                    <a:pt x="155395" y="111002"/>
                    <a:pt x="156374" y="107957"/>
                  </a:cubicBezTo>
                  <a:cubicBezTo>
                    <a:pt x="156657" y="107075"/>
                    <a:pt x="156691" y="106107"/>
                    <a:pt x="157137" y="105295"/>
                  </a:cubicBezTo>
                  <a:cubicBezTo>
                    <a:pt x="157562" y="104520"/>
                    <a:pt x="158310" y="103985"/>
                    <a:pt x="159024" y="103463"/>
                  </a:cubicBezTo>
                  <a:cubicBezTo>
                    <a:pt x="161936" y="101334"/>
                    <a:pt x="164866" y="98699"/>
                    <a:pt x="165541" y="95158"/>
                  </a:cubicBezTo>
                  <a:cubicBezTo>
                    <a:pt x="166169" y="91873"/>
                    <a:pt x="163714" y="87954"/>
                    <a:pt x="160532" y="87954"/>
                  </a:cubicBezTo>
                  <a:cubicBezTo>
                    <a:pt x="160281" y="87954"/>
                    <a:pt x="160027" y="87979"/>
                    <a:pt x="159768" y="88029"/>
                  </a:cubicBezTo>
                  <a:cubicBezTo>
                    <a:pt x="160568" y="85705"/>
                    <a:pt x="162954" y="84393"/>
                    <a:pt x="164674" y="82638"/>
                  </a:cubicBezTo>
                  <a:cubicBezTo>
                    <a:pt x="166392" y="80882"/>
                    <a:pt x="167282" y="77574"/>
                    <a:pt x="165224" y="76232"/>
                  </a:cubicBezTo>
                  <a:cubicBezTo>
                    <a:pt x="164471" y="75740"/>
                    <a:pt x="163448" y="75629"/>
                    <a:pt x="162900" y="74917"/>
                  </a:cubicBezTo>
                  <a:cubicBezTo>
                    <a:pt x="162039" y="73798"/>
                    <a:pt x="162974" y="72197"/>
                    <a:pt x="162852" y="70789"/>
                  </a:cubicBezTo>
                  <a:cubicBezTo>
                    <a:pt x="162748" y="69591"/>
                    <a:pt x="161875" y="68620"/>
                    <a:pt x="161370" y="67526"/>
                  </a:cubicBezTo>
                  <a:cubicBezTo>
                    <a:pt x="159640" y="63782"/>
                    <a:pt x="162361" y="59657"/>
                    <a:pt x="163958" y="55852"/>
                  </a:cubicBezTo>
                  <a:cubicBezTo>
                    <a:pt x="167072" y="48440"/>
                    <a:pt x="165653" y="39326"/>
                    <a:pt x="160433" y="33209"/>
                  </a:cubicBezTo>
                  <a:cubicBezTo>
                    <a:pt x="157641" y="29936"/>
                    <a:pt x="153600" y="26801"/>
                    <a:pt x="153941" y="22512"/>
                  </a:cubicBezTo>
                  <a:cubicBezTo>
                    <a:pt x="154004" y="21722"/>
                    <a:pt x="154223" y="20928"/>
                    <a:pt x="154078" y="20148"/>
                  </a:cubicBezTo>
                  <a:cubicBezTo>
                    <a:pt x="153739" y="18319"/>
                    <a:pt x="151630" y="17436"/>
                    <a:pt x="149784" y="17199"/>
                  </a:cubicBezTo>
                  <a:cubicBezTo>
                    <a:pt x="147937" y="16965"/>
                    <a:pt x="145903" y="17000"/>
                    <a:pt x="144458" y="15827"/>
                  </a:cubicBezTo>
                  <a:cubicBezTo>
                    <a:pt x="142662" y="14368"/>
                    <a:pt x="142113" y="11290"/>
                    <a:pt x="139834" y="10889"/>
                  </a:cubicBezTo>
                  <a:cubicBezTo>
                    <a:pt x="139681" y="10863"/>
                    <a:pt x="139530" y="10850"/>
                    <a:pt x="139382" y="10850"/>
                  </a:cubicBezTo>
                  <a:cubicBezTo>
                    <a:pt x="137123" y="10850"/>
                    <a:pt x="135440" y="13791"/>
                    <a:pt x="133065" y="13898"/>
                  </a:cubicBezTo>
                  <a:cubicBezTo>
                    <a:pt x="131205" y="13464"/>
                    <a:pt x="132314" y="10388"/>
                    <a:pt x="131210" y="8828"/>
                  </a:cubicBezTo>
                  <a:cubicBezTo>
                    <a:pt x="130707" y="8119"/>
                    <a:pt x="129952" y="7919"/>
                    <a:pt x="129090" y="7919"/>
                  </a:cubicBezTo>
                  <a:cubicBezTo>
                    <a:pt x="127981" y="7919"/>
                    <a:pt x="126694" y="8250"/>
                    <a:pt x="125536" y="8250"/>
                  </a:cubicBezTo>
                  <a:cubicBezTo>
                    <a:pt x="124770" y="8250"/>
                    <a:pt x="124061" y="8105"/>
                    <a:pt x="123497" y="7623"/>
                  </a:cubicBezTo>
                  <a:cubicBezTo>
                    <a:pt x="122723" y="6961"/>
                    <a:pt x="122517" y="5869"/>
                    <a:pt x="122049" y="4964"/>
                  </a:cubicBezTo>
                  <a:cubicBezTo>
                    <a:pt x="120923" y="2777"/>
                    <a:pt x="118455" y="1932"/>
                    <a:pt x="115902" y="1932"/>
                  </a:cubicBezTo>
                  <a:cubicBezTo>
                    <a:pt x="114736" y="1932"/>
                    <a:pt x="113552" y="2108"/>
                    <a:pt x="112469" y="2414"/>
                  </a:cubicBezTo>
                  <a:cubicBezTo>
                    <a:pt x="109305" y="3306"/>
                    <a:pt x="106216" y="4942"/>
                    <a:pt x="102970" y="4942"/>
                  </a:cubicBezTo>
                  <a:cubicBezTo>
                    <a:pt x="102678" y="4942"/>
                    <a:pt x="102385" y="4928"/>
                    <a:pt x="102091" y="4900"/>
                  </a:cubicBezTo>
                  <a:cubicBezTo>
                    <a:pt x="98644" y="4569"/>
                    <a:pt x="95748" y="2252"/>
                    <a:pt x="92502" y="1048"/>
                  </a:cubicBezTo>
                  <a:cubicBezTo>
                    <a:pt x="90493" y="304"/>
                    <a:pt x="88460" y="1"/>
                    <a:pt x="86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98"/>
            <p:cNvSpPr/>
            <p:nvPr/>
          </p:nvSpPr>
          <p:spPr>
            <a:xfrm rot="10580120">
              <a:off x="13135572" y="3384936"/>
              <a:ext cx="8721100" cy="5489674"/>
            </a:xfrm>
            <a:custGeom>
              <a:rect b="b" l="l" r="r" t="t"/>
              <a:pathLst>
                <a:path extrusionOk="0" h="100072" w="145637">
                  <a:moveTo>
                    <a:pt x="81520" y="0"/>
                  </a:moveTo>
                  <a:cubicBezTo>
                    <a:pt x="77592" y="0"/>
                    <a:pt x="73661" y="152"/>
                    <a:pt x="69794" y="391"/>
                  </a:cubicBezTo>
                  <a:cubicBezTo>
                    <a:pt x="53932" y="1370"/>
                    <a:pt x="37431" y="3865"/>
                    <a:pt x="25253" y="11478"/>
                  </a:cubicBezTo>
                  <a:cubicBezTo>
                    <a:pt x="16146" y="17173"/>
                    <a:pt x="10367" y="25257"/>
                    <a:pt x="7353" y="33881"/>
                  </a:cubicBezTo>
                  <a:cubicBezTo>
                    <a:pt x="5843" y="35772"/>
                    <a:pt x="4447" y="37742"/>
                    <a:pt x="3311" y="39874"/>
                  </a:cubicBezTo>
                  <a:cubicBezTo>
                    <a:pt x="1172" y="43883"/>
                    <a:pt x="0" y="48583"/>
                    <a:pt x="993" y="53017"/>
                  </a:cubicBezTo>
                  <a:cubicBezTo>
                    <a:pt x="1715" y="56241"/>
                    <a:pt x="3522" y="59119"/>
                    <a:pt x="4511" y="62273"/>
                  </a:cubicBezTo>
                  <a:cubicBezTo>
                    <a:pt x="6417" y="68344"/>
                    <a:pt x="5363" y="75515"/>
                    <a:pt x="9224" y="80574"/>
                  </a:cubicBezTo>
                  <a:cubicBezTo>
                    <a:pt x="11805" y="83955"/>
                    <a:pt x="16094" y="85603"/>
                    <a:pt x="20296" y="86265"/>
                  </a:cubicBezTo>
                  <a:cubicBezTo>
                    <a:pt x="22161" y="86557"/>
                    <a:pt x="24045" y="86688"/>
                    <a:pt x="25930" y="86796"/>
                  </a:cubicBezTo>
                  <a:cubicBezTo>
                    <a:pt x="31774" y="90741"/>
                    <a:pt x="38589" y="93911"/>
                    <a:pt x="45910" y="96121"/>
                  </a:cubicBezTo>
                  <a:cubicBezTo>
                    <a:pt x="54742" y="98786"/>
                    <a:pt x="64275" y="100072"/>
                    <a:pt x="73816" y="100072"/>
                  </a:cubicBezTo>
                  <a:cubicBezTo>
                    <a:pt x="77553" y="100072"/>
                    <a:pt x="81292" y="99874"/>
                    <a:pt x="84990" y="99485"/>
                  </a:cubicBezTo>
                  <a:cubicBezTo>
                    <a:pt x="87660" y="99634"/>
                    <a:pt x="90332" y="99712"/>
                    <a:pt x="93008" y="99718"/>
                  </a:cubicBezTo>
                  <a:cubicBezTo>
                    <a:pt x="93044" y="99718"/>
                    <a:pt x="93079" y="99718"/>
                    <a:pt x="93115" y="99718"/>
                  </a:cubicBezTo>
                  <a:cubicBezTo>
                    <a:pt x="99327" y="99718"/>
                    <a:pt x="105711" y="99274"/>
                    <a:pt x="111328" y="96631"/>
                  </a:cubicBezTo>
                  <a:cubicBezTo>
                    <a:pt x="115751" y="94550"/>
                    <a:pt x="119468" y="91212"/>
                    <a:pt x="123793" y="88935"/>
                  </a:cubicBezTo>
                  <a:cubicBezTo>
                    <a:pt x="127157" y="87164"/>
                    <a:pt x="130832" y="86065"/>
                    <a:pt x="134277" y="84458"/>
                  </a:cubicBezTo>
                  <a:cubicBezTo>
                    <a:pt x="137723" y="82850"/>
                    <a:pt x="141056" y="80603"/>
                    <a:pt x="142878" y="77264"/>
                  </a:cubicBezTo>
                  <a:cubicBezTo>
                    <a:pt x="143173" y="76722"/>
                    <a:pt x="143433" y="76125"/>
                    <a:pt x="143393" y="75508"/>
                  </a:cubicBezTo>
                  <a:cubicBezTo>
                    <a:pt x="143286" y="73898"/>
                    <a:pt x="141409" y="73160"/>
                    <a:pt x="140136" y="72168"/>
                  </a:cubicBezTo>
                  <a:cubicBezTo>
                    <a:pt x="139566" y="71724"/>
                    <a:pt x="139117" y="71160"/>
                    <a:pt x="138779" y="70532"/>
                  </a:cubicBezTo>
                  <a:cubicBezTo>
                    <a:pt x="145636" y="58279"/>
                    <a:pt x="145130" y="43915"/>
                    <a:pt x="139460" y="31167"/>
                  </a:cubicBezTo>
                  <a:cubicBezTo>
                    <a:pt x="139438" y="30750"/>
                    <a:pt x="139394" y="30335"/>
                    <a:pt x="139328" y="29923"/>
                  </a:cubicBezTo>
                  <a:cubicBezTo>
                    <a:pt x="138796" y="26674"/>
                    <a:pt x="136949" y="23784"/>
                    <a:pt x="134841" y="21252"/>
                  </a:cubicBezTo>
                  <a:cubicBezTo>
                    <a:pt x="132733" y="18720"/>
                    <a:pt x="130322" y="16441"/>
                    <a:pt x="128357" y="13799"/>
                  </a:cubicBezTo>
                  <a:cubicBezTo>
                    <a:pt x="126600" y="11437"/>
                    <a:pt x="125216" y="8809"/>
                    <a:pt x="123367" y="6518"/>
                  </a:cubicBezTo>
                  <a:cubicBezTo>
                    <a:pt x="121519" y="4228"/>
                    <a:pt x="119063" y="2232"/>
                    <a:pt x="116153" y="1792"/>
                  </a:cubicBezTo>
                  <a:cubicBezTo>
                    <a:pt x="115715" y="1726"/>
                    <a:pt x="115280" y="1695"/>
                    <a:pt x="114846" y="1695"/>
                  </a:cubicBezTo>
                  <a:cubicBezTo>
                    <a:pt x="112591" y="1695"/>
                    <a:pt x="110380" y="2512"/>
                    <a:pt x="108199" y="3342"/>
                  </a:cubicBezTo>
                  <a:cubicBezTo>
                    <a:pt x="99897" y="834"/>
                    <a:pt x="90718" y="0"/>
                    <a:pt x="81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98"/>
            <p:cNvSpPr/>
            <p:nvPr/>
          </p:nvSpPr>
          <p:spPr>
            <a:xfrm rot="10580120">
              <a:off x="15216627" y="3531344"/>
              <a:ext cx="616071" cy="198803"/>
            </a:xfrm>
            <a:custGeom>
              <a:rect b="b" l="l" r="r" t="t"/>
              <a:pathLst>
                <a:path extrusionOk="0" h="3624" w="10288">
                  <a:moveTo>
                    <a:pt x="5159" y="1"/>
                  </a:moveTo>
                  <a:cubicBezTo>
                    <a:pt x="4783" y="1"/>
                    <a:pt x="4418" y="39"/>
                    <a:pt x="4065" y="114"/>
                  </a:cubicBezTo>
                  <a:cubicBezTo>
                    <a:pt x="2024" y="552"/>
                    <a:pt x="766" y="2074"/>
                    <a:pt x="0" y="3624"/>
                  </a:cubicBezTo>
                  <a:cubicBezTo>
                    <a:pt x="213" y="3612"/>
                    <a:pt x="425" y="3599"/>
                    <a:pt x="638" y="3585"/>
                  </a:cubicBezTo>
                  <a:cubicBezTo>
                    <a:pt x="1359" y="2329"/>
                    <a:pt x="2461" y="1175"/>
                    <a:pt x="4136" y="817"/>
                  </a:cubicBezTo>
                  <a:cubicBezTo>
                    <a:pt x="4465" y="746"/>
                    <a:pt x="4806" y="711"/>
                    <a:pt x="5157" y="711"/>
                  </a:cubicBezTo>
                  <a:cubicBezTo>
                    <a:pt x="6456" y="711"/>
                    <a:pt x="7901" y="1193"/>
                    <a:pt x="9470" y="2149"/>
                  </a:cubicBezTo>
                  <a:cubicBezTo>
                    <a:pt x="9743" y="2069"/>
                    <a:pt x="10015" y="1985"/>
                    <a:pt x="10287" y="1899"/>
                  </a:cubicBezTo>
                  <a:cubicBezTo>
                    <a:pt x="10159" y="1814"/>
                    <a:pt x="10030" y="1727"/>
                    <a:pt x="9900" y="1644"/>
                  </a:cubicBezTo>
                  <a:cubicBezTo>
                    <a:pt x="8180" y="550"/>
                    <a:pt x="6590" y="1"/>
                    <a:pt x="5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98"/>
            <p:cNvSpPr/>
            <p:nvPr/>
          </p:nvSpPr>
          <p:spPr>
            <a:xfrm rot="10580120">
              <a:off x="13237867" y="3575611"/>
              <a:ext cx="3046400" cy="1196711"/>
            </a:xfrm>
            <a:custGeom>
              <a:rect b="b" l="l" r="r" t="t"/>
              <a:pathLst>
                <a:path extrusionOk="0" h="21815" w="50873">
                  <a:moveTo>
                    <a:pt x="44754" y="1"/>
                  </a:moveTo>
                  <a:cubicBezTo>
                    <a:pt x="43509" y="1"/>
                    <a:pt x="42433" y="223"/>
                    <a:pt x="41501" y="670"/>
                  </a:cubicBezTo>
                  <a:cubicBezTo>
                    <a:pt x="40302" y="1246"/>
                    <a:pt x="39377" y="2293"/>
                    <a:pt x="39026" y="3473"/>
                  </a:cubicBezTo>
                  <a:cubicBezTo>
                    <a:pt x="38842" y="4077"/>
                    <a:pt x="38830" y="4718"/>
                    <a:pt x="38991" y="5328"/>
                  </a:cubicBezTo>
                  <a:cubicBezTo>
                    <a:pt x="38969" y="5968"/>
                    <a:pt x="38879" y="6805"/>
                    <a:pt x="38685" y="7485"/>
                  </a:cubicBezTo>
                  <a:cubicBezTo>
                    <a:pt x="38533" y="7674"/>
                    <a:pt x="38358" y="7843"/>
                    <a:pt x="38164" y="7988"/>
                  </a:cubicBezTo>
                  <a:cubicBezTo>
                    <a:pt x="37085" y="8773"/>
                    <a:pt x="35633" y="8982"/>
                    <a:pt x="34354" y="9166"/>
                  </a:cubicBezTo>
                  <a:lnTo>
                    <a:pt x="26884" y="10240"/>
                  </a:lnTo>
                  <a:cubicBezTo>
                    <a:pt x="26514" y="10292"/>
                    <a:pt x="26114" y="10351"/>
                    <a:pt x="25733" y="10475"/>
                  </a:cubicBezTo>
                  <a:lnTo>
                    <a:pt x="25669" y="10478"/>
                  </a:lnTo>
                  <a:cubicBezTo>
                    <a:pt x="25633" y="10498"/>
                    <a:pt x="25594" y="10515"/>
                    <a:pt x="25557" y="10535"/>
                  </a:cubicBezTo>
                  <a:cubicBezTo>
                    <a:pt x="25407" y="10593"/>
                    <a:pt x="25264" y="10665"/>
                    <a:pt x="25125" y="10750"/>
                  </a:cubicBezTo>
                  <a:cubicBezTo>
                    <a:pt x="25115" y="10757"/>
                    <a:pt x="25105" y="10767"/>
                    <a:pt x="25093" y="10775"/>
                  </a:cubicBezTo>
                  <a:cubicBezTo>
                    <a:pt x="23959" y="11273"/>
                    <a:pt x="22667" y="11366"/>
                    <a:pt x="21401" y="11432"/>
                  </a:cubicBezTo>
                  <a:cubicBezTo>
                    <a:pt x="20786" y="11342"/>
                    <a:pt x="20153" y="11297"/>
                    <a:pt x="19507" y="11297"/>
                  </a:cubicBezTo>
                  <a:cubicBezTo>
                    <a:pt x="16620" y="11297"/>
                    <a:pt x="13465" y="12193"/>
                    <a:pt x="10431" y="13950"/>
                  </a:cubicBezTo>
                  <a:cubicBezTo>
                    <a:pt x="7959" y="15382"/>
                    <a:pt x="5741" y="17200"/>
                    <a:pt x="3596" y="18955"/>
                  </a:cubicBezTo>
                  <a:cubicBezTo>
                    <a:pt x="2433" y="19911"/>
                    <a:pt x="1236" y="20888"/>
                    <a:pt x="0" y="21805"/>
                  </a:cubicBezTo>
                  <a:cubicBezTo>
                    <a:pt x="348" y="21810"/>
                    <a:pt x="696" y="21811"/>
                    <a:pt x="1042" y="21815"/>
                  </a:cubicBezTo>
                  <a:cubicBezTo>
                    <a:pt x="1996" y="21081"/>
                    <a:pt x="2924" y="20319"/>
                    <a:pt x="3834" y="19575"/>
                  </a:cubicBezTo>
                  <a:cubicBezTo>
                    <a:pt x="5964" y="17829"/>
                    <a:pt x="8169" y="16023"/>
                    <a:pt x="10610" y="14610"/>
                  </a:cubicBezTo>
                  <a:cubicBezTo>
                    <a:pt x="13564" y="12899"/>
                    <a:pt x="16629" y="12017"/>
                    <a:pt x="19436" y="12001"/>
                  </a:cubicBezTo>
                  <a:lnTo>
                    <a:pt x="19436" y="12001"/>
                  </a:lnTo>
                  <a:cubicBezTo>
                    <a:pt x="19435" y="12001"/>
                    <a:pt x="19435" y="12002"/>
                    <a:pt x="19433" y="12004"/>
                  </a:cubicBezTo>
                  <a:cubicBezTo>
                    <a:pt x="20336" y="12026"/>
                    <a:pt x="21253" y="12051"/>
                    <a:pt x="22112" y="12326"/>
                  </a:cubicBezTo>
                  <a:cubicBezTo>
                    <a:pt x="22742" y="12526"/>
                    <a:pt x="23321" y="12855"/>
                    <a:pt x="23922" y="13127"/>
                  </a:cubicBezTo>
                  <a:cubicBezTo>
                    <a:pt x="24737" y="13493"/>
                    <a:pt x="25594" y="13760"/>
                    <a:pt x="26476" y="13917"/>
                  </a:cubicBezTo>
                  <a:cubicBezTo>
                    <a:pt x="26882" y="14030"/>
                    <a:pt x="27281" y="14165"/>
                    <a:pt x="27674" y="14313"/>
                  </a:cubicBezTo>
                  <a:cubicBezTo>
                    <a:pt x="27902" y="14160"/>
                    <a:pt x="28130" y="14004"/>
                    <a:pt x="28358" y="13849"/>
                  </a:cubicBezTo>
                  <a:cubicBezTo>
                    <a:pt x="27704" y="13569"/>
                    <a:pt x="27031" y="13336"/>
                    <a:pt x="26344" y="13154"/>
                  </a:cubicBezTo>
                  <a:cubicBezTo>
                    <a:pt x="26302" y="13142"/>
                    <a:pt x="26254" y="13130"/>
                    <a:pt x="26211" y="13118"/>
                  </a:cubicBezTo>
                  <a:cubicBezTo>
                    <a:pt x="26150" y="13024"/>
                    <a:pt x="26096" y="12927"/>
                    <a:pt x="26048" y="12828"/>
                  </a:cubicBezTo>
                  <a:cubicBezTo>
                    <a:pt x="25849" y="12406"/>
                    <a:pt x="25745" y="11925"/>
                    <a:pt x="25837" y="11467"/>
                  </a:cubicBezTo>
                  <a:cubicBezTo>
                    <a:pt x="25859" y="11354"/>
                    <a:pt x="25895" y="11244"/>
                    <a:pt x="25944" y="11140"/>
                  </a:cubicBezTo>
                  <a:cubicBezTo>
                    <a:pt x="26268" y="11047"/>
                    <a:pt x="26611" y="10991"/>
                    <a:pt x="26930" y="10944"/>
                  </a:cubicBezTo>
                  <a:lnTo>
                    <a:pt x="34399" y="9872"/>
                  </a:lnTo>
                  <a:cubicBezTo>
                    <a:pt x="34924" y="9796"/>
                    <a:pt x="35476" y="9717"/>
                    <a:pt x="36025" y="9595"/>
                  </a:cubicBezTo>
                  <a:cubicBezTo>
                    <a:pt x="36778" y="9278"/>
                    <a:pt x="37539" y="8974"/>
                    <a:pt x="38302" y="8675"/>
                  </a:cubicBezTo>
                  <a:cubicBezTo>
                    <a:pt x="38327" y="8657"/>
                    <a:pt x="38353" y="8641"/>
                    <a:pt x="38378" y="8623"/>
                  </a:cubicBezTo>
                  <a:cubicBezTo>
                    <a:pt x="38653" y="8420"/>
                    <a:pt x="38894" y="8177"/>
                    <a:pt x="39095" y="7902"/>
                  </a:cubicBezTo>
                  <a:cubicBezTo>
                    <a:pt x="40174" y="7308"/>
                    <a:pt x="41376" y="6972"/>
                    <a:pt x="42606" y="6925"/>
                  </a:cubicBezTo>
                  <a:cubicBezTo>
                    <a:pt x="42873" y="6808"/>
                    <a:pt x="43138" y="6687"/>
                    <a:pt x="43403" y="6565"/>
                  </a:cubicBezTo>
                  <a:cubicBezTo>
                    <a:pt x="43466" y="6535"/>
                    <a:pt x="43530" y="6504"/>
                    <a:pt x="43592" y="6474"/>
                  </a:cubicBezTo>
                  <a:lnTo>
                    <a:pt x="39603" y="5066"/>
                  </a:lnTo>
                  <a:lnTo>
                    <a:pt x="39593" y="5124"/>
                  </a:lnTo>
                  <a:lnTo>
                    <a:pt x="39546" y="5100"/>
                  </a:lnTo>
                  <a:cubicBezTo>
                    <a:pt x="39499" y="4994"/>
                    <a:pt x="39443" y="4889"/>
                    <a:pt x="39381" y="4791"/>
                  </a:cubicBezTo>
                  <a:cubicBezTo>
                    <a:pt x="39335" y="4445"/>
                    <a:pt x="39365" y="4092"/>
                    <a:pt x="39468" y="3758"/>
                  </a:cubicBezTo>
                  <a:cubicBezTo>
                    <a:pt x="39762" y="2774"/>
                    <a:pt x="40598" y="1850"/>
                    <a:pt x="41651" y="1346"/>
                  </a:cubicBezTo>
                  <a:cubicBezTo>
                    <a:pt x="42527" y="926"/>
                    <a:pt x="43575" y="715"/>
                    <a:pt x="44780" y="715"/>
                  </a:cubicBezTo>
                  <a:cubicBezTo>
                    <a:pt x="45483" y="715"/>
                    <a:pt x="46240" y="787"/>
                    <a:pt x="47048" y="930"/>
                  </a:cubicBezTo>
                  <a:cubicBezTo>
                    <a:pt x="47844" y="1072"/>
                    <a:pt x="48646" y="1268"/>
                    <a:pt x="49421" y="1455"/>
                  </a:cubicBezTo>
                  <a:cubicBezTo>
                    <a:pt x="49735" y="1533"/>
                    <a:pt x="50052" y="1609"/>
                    <a:pt x="50371" y="1683"/>
                  </a:cubicBezTo>
                  <a:cubicBezTo>
                    <a:pt x="50544" y="1487"/>
                    <a:pt x="50711" y="1285"/>
                    <a:pt x="50873" y="1079"/>
                  </a:cubicBezTo>
                  <a:cubicBezTo>
                    <a:pt x="50410" y="976"/>
                    <a:pt x="49953" y="866"/>
                    <a:pt x="49502" y="757"/>
                  </a:cubicBezTo>
                  <a:cubicBezTo>
                    <a:pt x="48721" y="566"/>
                    <a:pt x="47914" y="370"/>
                    <a:pt x="47107" y="227"/>
                  </a:cubicBezTo>
                  <a:cubicBezTo>
                    <a:pt x="46262" y="76"/>
                    <a:pt x="45479" y="1"/>
                    <a:pt x="44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98"/>
            <p:cNvSpPr/>
            <p:nvPr/>
          </p:nvSpPr>
          <p:spPr>
            <a:xfrm rot="10580120">
              <a:off x="13193637" y="3580958"/>
              <a:ext cx="8549058" cy="4225160"/>
            </a:xfrm>
            <a:custGeom>
              <a:rect b="b" l="l" r="r" t="t"/>
              <a:pathLst>
                <a:path extrusionOk="0" h="77021" w="142764">
                  <a:moveTo>
                    <a:pt x="58986" y="711"/>
                  </a:moveTo>
                  <a:cubicBezTo>
                    <a:pt x="60433" y="711"/>
                    <a:pt x="61836" y="1260"/>
                    <a:pt x="63149" y="1823"/>
                  </a:cubicBezTo>
                  <a:cubicBezTo>
                    <a:pt x="66019" y="3052"/>
                    <a:pt x="69114" y="4678"/>
                    <a:pt x="70299" y="7409"/>
                  </a:cubicBezTo>
                  <a:cubicBezTo>
                    <a:pt x="70499" y="7868"/>
                    <a:pt x="71071" y="9453"/>
                    <a:pt x="70045" y="10522"/>
                  </a:cubicBezTo>
                  <a:cubicBezTo>
                    <a:pt x="69430" y="11162"/>
                    <a:pt x="68382" y="11472"/>
                    <a:pt x="66839" y="11472"/>
                  </a:cubicBezTo>
                  <a:lnTo>
                    <a:pt x="66626" y="11471"/>
                  </a:lnTo>
                  <a:cubicBezTo>
                    <a:pt x="63497" y="11422"/>
                    <a:pt x="60381" y="10733"/>
                    <a:pt x="57367" y="10068"/>
                  </a:cubicBezTo>
                  <a:cubicBezTo>
                    <a:pt x="54597" y="9455"/>
                    <a:pt x="51731" y="8822"/>
                    <a:pt x="48843" y="8680"/>
                  </a:cubicBezTo>
                  <a:cubicBezTo>
                    <a:pt x="48404" y="8658"/>
                    <a:pt x="47948" y="8646"/>
                    <a:pt x="47491" y="8646"/>
                  </a:cubicBezTo>
                  <a:cubicBezTo>
                    <a:pt x="44241" y="8646"/>
                    <a:pt x="40973" y="9197"/>
                    <a:pt x="37813" y="9730"/>
                  </a:cubicBezTo>
                  <a:cubicBezTo>
                    <a:pt x="36103" y="10017"/>
                    <a:pt x="34337" y="10314"/>
                    <a:pt x="32594" y="10522"/>
                  </a:cubicBezTo>
                  <a:cubicBezTo>
                    <a:pt x="32344" y="10552"/>
                    <a:pt x="32092" y="10569"/>
                    <a:pt x="31839" y="10571"/>
                  </a:cubicBezTo>
                  <a:cubicBezTo>
                    <a:pt x="30843" y="10571"/>
                    <a:pt x="30440" y="10255"/>
                    <a:pt x="30274" y="9990"/>
                  </a:cubicBezTo>
                  <a:cubicBezTo>
                    <a:pt x="30193" y="9865"/>
                    <a:pt x="30158" y="9715"/>
                    <a:pt x="30175" y="9565"/>
                  </a:cubicBezTo>
                  <a:cubicBezTo>
                    <a:pt x="30214" y="9170"/>
                    <a:pt x="30555" y="8645"/>
                    <a:pt x="31063" y="8196"/>
                  </a:cubicBezTo>
                  <a:cubicBezTo>
                    <a:pt x="33949" y="5643"/>
                    <a:pt x="38183" y="5005"/>
                    <a:pt x="41944" y="4717"/>
                  </a:cubicBezTo>
                  <a:cubicBezTo>
                    <a:pt x="42482" y="4674"/>
                    <a:pt x="43022" y="4639"/>
                    <a:pt x="43566" y="4602"/>
                  </a:cubicBezTo>
                  <a:cubicBezTo>
                    <a:pt x="46977" y="4371"/>
                    <a:pt x="50504" y="4133"/>
                    <a:pt x="53595" y="2711"/>
                  </a:cubicBezTo>
                  <a:cubicBezTo>
                    <a:pt x="54032" y="2509"/>
                    <a:pt x="54467" y="2283"/>
                    <a:pt x="54888" y="2061"/>
                  </a:cubicBezTo>
                  <a:cubicBezTo>
                    <a:pt x="56003" y="1477"/>
                    <a:pt x="57156" y="875"/>
                    <a:pt x="58419" y="740"/>
                  </a:cubicBezTo>
                  <a:cubicBezTo>
                    <a:pt x="58608" y="721"/>
                    <a:pt x="58797" y="711"/>
                    <a:pt x="58986" y="711"/>
                  </a:cubicBezTo>
                  <a:close/>
                  <a:moveTo>
                    <a:pt x="49792" y="18900"/>
                  </a:moveTo>
                  <a:cubicBezTo>
                    <a:pt x="52459" y="18900"/>
                    <a:pt x="55117" y="19608"/>
                    <a:pt x="57369" y="20972"/>
                  </a:cubicBezTo>
                  <a:cubicBezTo>
                    <a:pt x="58551" y="21688"/>
                    <a:pt x="59196" y="22458"/>
                    <a:pt x="59236" y="23196"/>
                  </a:cubicBezTo>
                  <a:cubicBezTo>
                    <a:pt x="59268" y="23783"/>
                    <a:pt x="58915" y="24455"/>
                    <a:pt x="58157" y="25247"/>
                  </a:cubicBezTo>
                  <a:cubicBezTo>
                    <a:pt x="55653" y="27866"/>
                    <a:pt x="51825" y="29440"/>
                    <a:pt x="48039" y="29440"/>
                  </a:cubicBezTo>
                  <a:cubicBezTo>
                    <a:pt x="47825" y="29440"/>
                    <a:pt x="47612" y="29435"/>
                    <a:pt x="47399" y="29424"/>
                  </a:cubicBezTo>
                  <a:lnTo>
                    <a:pt x="47398" y="29522"/>
                  </a:lnTo>
                  <a:cubicBezTo>
                    <a:pt x="44981" y="28405"/>
                    <a:pt x="42266" y="27837"/>
                    <a:pt x="39556" y="27837"/>
                  </a:cubicBezTo>
                  <a:cubicBezTo>
                    <a:pt x="36852" y="27837"/>
                    <a:pt x="34152" y="28403"/>
                    <a:pt x="31756" y="29553"/>
                  </a:cubicBezTo>
                  <a:cubicBezTo>
                    <a:pt x="31307" y="29769"/>
                    <a:pt x="30852" y="30009"/>
                    <a:pt x="30413" y="30242"/>
                  </a:cubicBezTo>
                  <a:cubicBezTo>
                    <a:pt x="28870" y="31053"/>
                    <a:pt x="27281" y="31891"/>
                    <a:pt x="25587" y="31891"/>
                  </a:cubicBezTo>
                  <a:cubicBezTo>
                    <a:pt x="25424" y="31891"/>
                    <a:pt x="25260" y="31883"/>
                    <a:pt x="25095" y="31867"/>
                  </a:cubicBezTo>
                  <a:cubicBezTo>
                    <a:pt x="25065" y="31845"/>
                    <a:pt x="25033" y="31828"/>
                    <a:pt x="25004" y="31806"/>
                  </a:cubicBezTo>
                  <a:lnTo>
                    <a:pt x="24989" y="31852"/>
                  </a:lnTo>
                  <a:cubicBezTo>
                    <a:pt x="23961" y="31729"/>
                    <a:pt x="23036" y="31297"/>
                    <a:pt x="22059" y="30839"/>
                  </a:cubicBezTo>
                  <a:cubicBezTo>
                    <a:pt x="21177" y="30424"/>
                    <a:pt x="20266" y="29997"/>
                    <a:pt x="19280" y="29823"/>
                  </a:cubicBezTo>
                  <a:cubicBezTo>
                    <a:pt x="18925" y="29761"/>
                    <a:pt x="18574" y="29732"/>
                    <a:pt x="18228" y="29732"/>
                  </a:cubicBezTo>
                  <a:cubicBezTo>
                    <a:pt x="16060" y="29732"/>
                    <a:pt x="14049" y="30855"/>
                    <a:pt x="12097" y="31946"/>
                  </a:cubicBezTo>
                  <a:cubicBezTo>
                    <a:pt x="11888" y="32063"/>
                    <a:pt x="11679" y="32179"/>
                    <a:pt x="11470" y="32296"/>
                  </a:cubicBezTo>
                  <a:lnTo>
                    <a:pt x="4456" y="31946"/>
                  </a:lnTo>
                  <a:cubicBezTo>
                    <a:pt x="3640" y="31908"/>
                    <a:pt x="2798" y="31865"/>
                    <a:pt x="2037" y="31580"/>
                  </a:cubicBezTo>
                  <a:cubicBezTo>
                    <a:pt x="1264" y="31293"/>
                    <a:pt x="683" y="30741"/>
                    <a:pt x="558" y="30177"/>
                  </a:cubicBezTo>
                  <a:cubicBezTo>
                    <a:pt x="507" y="29948"/>
                    <a:pt x="526" y="29720"/>
                    <a:pt x="617" y="29477"/>
                  </a:cubicBezTo>
                  <a:cubicBezTo>
                    <a:pt x="857" y="28835"/>
                    <a:pt x="1559" y="28214"/>
                    <a:pt x="2405" y="27893"/>
                  </a:cubicBezTo>
                  <a:cubicBezTo>
                    <a:pt x="3085" y="27635"/>
                    <a:pt x="3835" y="27515"/>
                    <a:pt x="4560" y="27399"/>
                  </a:cubicBezTo>
                  <a:cubicBezTo>
                    <a:pt x="5087" y="27314"/>
                    <a:pt x="5634" y="27228"/>
                    <a:pt x="6159" y="27088"/>
                  </a:cubicBezTo>
                  <a:cubicBezTo>
                    <a:pt x="7727" y="26670"/>
                    <a:pt x="9088" y="25790"/>
                    <a:pt x="10406" y="24939"/>
                  </a:cubicBezTo>
                  <a:cubicBezTo>
                    <a:pt x="10774" y="24701"/>
                    <a:pt x="11142" y="24463"/>
                    <a:pt x="11513" y="24237"/>
                  </a:cubicBezTo>
                  <a:cubicBezTo>
                    <a:pt x="15711" y="21670"/>
                    <a:pt x="20710" y="20312"/>
                    <a:pt x="25722" y="20312"/>
                  </a:cubicBezTo>
                  <a:cubicBezTo>
                    <a:pt x="27245" y="20312"/>
                    <a:pt x="28769" y="20437"/>
                    <a:pt x="30273" y="20692"/>
                  </a:cubicBezTo>
                  <a:cubicBezTo>
                    <a:pt x="30987" y="20812"/>
                    <a:pt x="31716" y="20966"/>
                    <a:pt x="32421" y="21113"/>
                  </a:cubicBezTo>
                  <a:cubicBezTo>
                    <a:pt x="34066" y="21456"/>
                    <a:pt x="35754" y="21808"/>
                    <a:pt x="37443" y="21808"/>
                  </a:cubicBezTo>
                  <a:cubicBezTo>
                    <a:pt x="37957" y="21808"/>
                    <a:pt x="38471" y="21776"/>
                    <a:pt x="38985" y="21700"/>
                  </a:cubicBezTo>
                  <a:cubicBezTo>
                    <a:pt x="40428" y="21487"/>
                    <a:pt x="41787" y="20944"/>
                    <a:pt x="43102" y="20419"/>
                  </a:cubicBezTo>
                  <a:cubicBezTo>
                    <a:pt x="43909" y="20095"/>
                    <a:pt x="44744" y="19760"/>
                    <a:pt x="45587" y="19509"/>
                  </a:cubicBezTo>
                  <a:cubicBezTo>
                    <a:pt x="46951" y="19101"/>
                    <a:pt x="48372" y="18900"/>
                    <a:pt x="49792" y="18900"/>
                  </a:cubicBezTo>
                  <a:close/>
                  <a:moveTo>
                    <a:pt x="26615" y="59669"/>
                  </a:moveTo>
                  <a:cubicBezTo>
                    <a:pt x="26647" y="59678"/>
                    <a:pt x="26679" y="59686"/>
                    <a:pt x="26711" y="59694"/>
                  </a:cubicBezTo>
                  <a:cubicBezTo>
                    <a:pt x="26679" y="59686"/>
                    <a:pt x="26647" y="59677"/>
                    <a:pt x="26615" y="59669"/>
                  </a:cubicBezTo>
                  <a:close/>
                  <a:moveTo>
                    <a:pt x="94190" y="56975"/>
                  </a:moveTo>
                  <a:cubicBezTo>
                    <a:pt x="94477" y="56975"/>
                    <a:pt x="94764" y="56982"/>
                    <a:pt x="95051" y="56997"/>
                  </a:cubicBezTo>
                  <a:cubicBezTo>
                    <a:pt x="97972" y="57135"/>
                    <a:pt x="100799" y="57989"/>
                    <a:pt x="103534" y="58817"/>
                  </a:cubicBezTo>
                  <a:cubicBezTo>
                    <a:pt x="105206" y="59323"/>
                    <a:pt x="106938" y="59848"/>
                    <a:pt x="108341" y="60866"/>
                  </a:cubicBezTo>
                  <a:cubicBezTo>
                    <a:pt x="109033" y="61369"/>
                    <a:pt x="109403" y="61921"/>
                    <a:pt x="109330" y="62348"/>
                  </a:cubicBezTo>
                  <a:cubicBezTo>
                    <a:pt x="109285" y="62618"/>
                    <a:pt x="109025" y="63138"/>
                    <a:pt x="107803" y="63600"/>
                  </a:cubicBezTo>
                  <a:cubicBezTo>
                    <a:pt x="105348" y="64529"/>
                    <a:pt x="102622" y="64618"/>
                    <a:pt x="99984" y="64703"/>
                  </a:cubicBezTo>
                  <a:cubicBezTo>
                    <a:pt x="98218" y="64760"/>
                    <a:pt x="96390" y="64819"/>
                    <a:pt x="94636" y="65126"/>
                  </a:cubicBezTo>
                  <a:cubicBezTo>
                    <a:pt x="92691" y="65467"/>
                    <a:pt x="90791" y="66121"/>
                    <a:pt x="88951" y="66754"/>
                  </a:cubicBezTo>
                  <a:cubicBezTo>
                    <a:pt x="86338" y="67652"/>
                    <a:pt x="83633" y="68582"/>
                    <a:pt x="80831" y="68582"/>
                  </a:cubicBezTo>
                  <a:lnTo>
                    <a:pt x="80831" y="68936"/>
                  </a:lnTo>
                  <a:lnTo>
                    <a:pt x="80808" y="68582"/>
                  </a:lnTo>
                  <a:cubicBezTo>
                    <a:pt x="79395" y="68579"/>
                    <a:pt x="78316" y="68283"/>
                    <a:pt x="77597" y="67709"/>
                  </a:cubicBezTo>
                  <a:cubicBezTo>
                    <a:pt x="77396" y="66804"/>
                    <a:pt x="77249" y="65884"/>
                    <a:pt x="77308" y="64963"/>
                  </a:cubicBezTo>
                  <a:cubicBezTo>
                    <a:pt x="77345" y="64411"/>
                    <a:pt x="77198" y="63997"/>
                    <a:pt x="77158" y="63622"/>
                  </a:cubicBezTo>
                  <a:cubicBezTo>
                    <a:pt x="77220" y="63514"/>
                    <a:pt x="77290" y="63410"/>
                    <a:pt x="77364" y="63308"/>
                  </a:cubicBezTo>
                  <a:cubicBezTo>
                    <a:pt x="78412" y="61870"/>
                    <a:pt x="80212" y="60971"/>
                    <a:pt x="81815" y="60241"/>
                  </a:cubicBezTo>
                  <a:cubicBezTo>
                    <a:pt x="85154" y="58722"/>
                    <a:pt x="89580" y="56975"/>
                    <a:pt x="94190" y="56975"/>
                  </a:cubicBezTo>
                  <a:close/>
                  <a:moveTo>
                    <a:pt x="29925" y="54365"/>
                  </a:moveTo>
                  <a:cubicBezTo>
                    <a:pt x="30742" y="54369"/>
                    <a:pt x="31557" y="54434"/>
                    <a:pt x="32366" y="54561"/>
                  </a:cubicBezTo>
                  <a:cubicBezTo>
                    <a:pt x="33579" y="54747"/>
                    <a:pt x="34797" y="55040"/>
                    <a:pt x="35973" y="55322"/>
                  </a:cubicBezTo>
                  <a:cubicBezTo>
                    <a:pt x="37158" y="55608"/>
                    <a:pt x="38384" y="55903"/>
                    <a:pt x="39614" y="56090"/>
                  </a:cubicBezTo>
                  <a:cubicBezTo>
                    <a:pt x="40928" y="56291"/>
                    <a:pt x="42356" y="56388"/>
                    <a:pt x="43985" y="56388"/>
                  </a:cubicBezTo>
                  <a:cubicBezTo>
                    <a:pt x="45536" y="56388"/>
                    <a:pt x="47114" y="56300"/>
                    <a:pt x="48652" y="56209"/>
                  </a:cubicBezTo>
                  <a:lnTo>
                    <a:pt x="48686" y="56391"/>
                  </a:lnTo>
                  <a:lnTo>
                    <a:pt x="48971" y="56279"/>
                  </a:lnTo>
                  <a:lnTo>
                    <a:pt x="48988" y="56369"/>
                  </a:lnTo>
                  <a:cubicBezTo>
                    <a:pt x="49157" y="56300"/>
                    <a:pt x="49315" y="56231"/>
                    <a:pt x="49471" y="56160"/>
                  </a:cubicBezTo>
                  <a:cubicBezTo>
                    <a:pt x="50960" y="56072"/>
                    <a:pt x="52486" y="55989"/>
                    <a:pt x="53981" y="55989"/>
                  </a:cubicBezTo>
                  <a:cubicBezTo>
                    <a:pt x="55857" y="55991"/>
                    <a:pt x="57484" y="56124"/>
                    <a:pt x="58954" y="56398"/>
                  </a:cubicBezTo>
                  <a:cubicBezTo>
                    <a:pt x="61569" y="56884"/>
                    <a:pt x="63588" y="57824"/>
                    <a:pt x="64957" y="59191"/>
                  </a:cubicBezTo>
                  <a:cubicBezTo>
                    <a:pt x="66273" y="60510"/>
                    <a:pt x="67205" y="62711"/>
                    <a:pt x="66321" y="64661"/>
                  </a:cubicBezTo>
                  <a:cubicBezTo>
                    <a:pt x="65451" y="66571"/>
                    <a:pt x="63186" y="67669"/>
                    <a:pt x="61311" y="68413"/>
                  </a:cubicBezTo>
                  <a:cubicBezTo>
                    <a:pt x="57426" y="69951"/>
                    <a:pt x="53937" y="70700"/>
                    <a:pt x="50644" y="70704"/>
                  </a:cubicBezTo>
                  <a:lnTo>
                    <a:pt x="50622" y="71058"/>
                  </a:lnTo>
                  <a:lnTo>
                    <a:pt x="50622" y="70704"/>
                  </a:lnTo>
                  <a:cubicBezTo>
                    <a:pt x="46685" y="70704"/>
                    <a:pt x="43078" y="69576"/>
                    <a:pt x="40465" y="67527"/>
                  </a:cubicBezTo>
                  <a:cubicBezTo>
                    <a:pt x="39584" y="66838"/>
                    <a:pt x="38785" y="66019"/>
                    <a:pt x="38012" y="65228"/>
                  </a:cubicBezTo>
                  <a:cubicBezTo>
                    <a:pt x="36787" y="63974"/>
                    <a:pt x="35519" y="62674"/>
                    <a:pt x="33890" y="61840"/>
                  </a:cubicBezTo>
                  <a:cubicBezTo>
                    <a:pt x="32541" y="61148"/>
                    <a:pt x="31020" y="60817"/>
                    <a:pt x="29550" y="60496"/>
                  </a:cubicBezTo>
                  <a:cubicBezTo>
                    <a:pt x="28421" y="60250"/>
                    <a:pt x="27259" y="59986"/>
                    <a:pt x="26182" y="59569"/>
                  </a:cubicBezTo>
                  <a:lnTo>
                    <a:pt x="26182" y="59569"/>
                  </a:lnTo>
                  <a:cubicBezTo>
                    <a:pt x="26327" y="59600"/>
                    <a:pt x="26472" y="59632"/>
                    <a:pt x="26615" y="59669"/>
                  </a:cubicBezTo>
                  <a:lnTo>
                    <a:pt x="26615" y="59669"/>
                  </a:lnTo>
                  <a:cubicBezTo>
                    <a:pt x="25271" y="59292"/>
                    <a:pt x="24219" y="58075"/>
                    <a:pt x="23973" y="56708"/>
                  </a:cubicBezTo>
                  <a:cubicBezTo>
                    <a:pt x="24201" y="56268"/>
                    <a:pt x="24650" y="55827"/>
                    <a:pt x="25274" y="55464"/>
                  </a:cubicBezTo>
                  <a:cubicBezTo>
                    <a:pt x="26527" y="54735"/>
                    <a:pt x="28092" y="54365"/>
                    <a:pt x="29925" y="54365"/>
                  </a:cubicBezTo>
                  <a:close/>
                  <a:moveTo>
                    <a:pt x="58985" y="0"/>
                  </a:moveTo>
                  <a:cubicBezTo>
                    <a:pt x="58784" y="0"/>
                    <a:pt x="58583" y="10"/>
                    <a:pt x="58382" y="32"/>
                  </a:cubicBezTo>
                  <a:cubicBezTo>
                    <a:pt x="57052" y="174"/>
                    <a:pt x="55868" y="794"/>
                    <a:pt x="54724" y="1393"/>
                  </a:cubicBezTo>
                  <a:cubicBezTo>
                    <a:pt x="54307" y="1611"/>
                    <a:pt x="53877" y="1837"/>
                    <a:pt x="53448" y="2033"/>
                  </a:cubicBezTo>
                  <a:cubicBezTo>
                    <a:pt x="50418" y="3425"/>
                    <a:pt x="46922" y="3663"/>
                    <a:pt x="43541" y="3893"/>
                  </a:cubicBezTo>
                  <a:cubicBezTo>
                    <a:pt x="42997" y="3930"/>
                    <a:pt x="42455" y="3967"/>
                    <a:pt x="41917" y="4008"/>
                  </a:cubicBezTo>
                  <a:cubicBezTo>
                    <a:pt x="38097" y="4301"/>
                    <a:pt x="33789" y="4955"/>
                    <a:pt x="30811" y="7588"/>
                  </a:cubicBezTo>
                  <a:cubicBezTo>
                    <a:pt x="30430" y="7926"/>
                    <a:pt x="29778" y="8616"/>
                    <a:pt x="29692" y="9462"/>
                  </a:cubicBezTo>
                  <a:cubicBezTo>
                    <a:pt x="29656" y="9828"/>
                    <a:pt x="29732" y="10176"/>
                    <a:pt x="29913" y="10468"/>
                  </a:cubicBezTo>
                  <a:cubicBezTo>
                    <a:pt x="30252" y="11015"/>
                    <a:pt x="30880" y="11281"/>
                    <a:pt x="31836" y="11281"/>
                  </a:cubicBezTo>
                  <a:cubicBezTo>
                    <a:pt x="32101" y="11280"/>
                    <a:pt x="32366" y="11261"/>
                    <a:pt x="32631" y="11229"/>
                  </a:cubicBezTo>
                  <a:cubicBezTo>
                    <a:pt x="34381" y="11022"/>
                    <a:pt x="36152" y="10723"/>
                    <a:pt x="37865" y="10436"/>
                  </a:cubicBezTo>
                  <a:cubicBezTo>
                    <a:pt x="41012" y="9906"/>
                    <a:pt x="44266" y="9357"/>
                    <a:pt x="47487" y="9357"/>
                  </a:cubicBezTo>
                  <a:cubicBezTo>
                    <a:pt x="47940" y="9357"/>
                    <a:pt x="48389" y="9369"/>
                    <a:pt x="48824" y="9389"/>
                  </a:cubicBezTo>
                  <a:cubicBezTo>
                    <a:pt x="49516" y="9425"/>
                    <a:pt x="50210" y="9489"/>
                    <a:pt x="50900" y="9573"/>
                  </a:cubicBezTo>
                  <a:cubicBezTo>
                    <a:pt x="51132" y="9777"/>
                    <a:pt x="51304" y="10073"/>
                    <a:pt x="51280" y="10382"/>
                  </a:cubicBezTo>
                  <a:cubicBezTo>
                    <a:pt x="51267" y="10561"/>
                    <a:pt x="51193" y="10718"/>
                    <a:pt x="51084" y="10856"/>
                  </a:cubicBezTo>
                  <a:cubicBezTo>
                    <a:pt x="48905" y="11438"/>
                    <a:pt x="46800" y="12375"/>
                    <a:pt x="44736" y="13294"/>
                  </a:cubicBezTo>
                  <a:cubicBezTo>
                    <a:pt x="42401" y="14333"/>
                    <a:pt x="39986" y="15409"/>
                    <a:pt x="37487" y="15971"/>
                  </a:cubicBezTo>
                  <a:cubicBezTo>
                    <a:pt x="35857" y="16337"/>
                    <a:pt x="34201" y="16484"/>
                    <a:pt x="32559" y="16484"/>
                  </a:cubicBezTo>
                  <a:cubicBezTo>
                    <a:pt x="29575" y="16484"/>
                    <a:pt x="26639" y="15999"/>
                    <a:pt x="23998" y="15463"/>
                  </a:cubicBezTo>
                  <a:cubicBezTo>
                    <a:pt x="22952" y="15250"/>
                    <a:pt x="21888" y="15017"/>
                    <a:pt x="20860" y="14791"/>
                  </a:cubicBezTo>
                  <a:cubicBezTo>
                    <a:pt x="17506" y="14055"/>
                    <a:pt x="14035" y="13294"/>
                    <a:pt x="10536" y="13125"/>
                  </a:cubicBezTo>
                  <a:cubicBezTo>
                    <a:pt x="10095" y="13102"/>
                    <a:pt x="9654" y="13091"/>
                    <a:pt x="9213" y="13091"/>
                  </a:cubicBezTo>
                  <a:cubicBezTo>
                    <a:pt x="8393" y="13091"/>
                    <a:pt x="7573" y="13130"/>
                    <a:pt x="6755" y="13209"/>
                  </a:cubicBezTo>
                  <a:cubicBezTo>
                    <a:pt x="6662" y="13456"/>
                    <a:pt x="6569" y="13704"/>
                    <a:pt x="6480" y="13952"/>
                  </a:cubicBezTo>
                  <a:cubicBezTo>
                    <a:pt x="7397" y="13852"/>
                    <a:pt x="8318" y="13802"/>
                    <a:pt x="9239" y="13802"/>
                  </a:cubicBezTo>
                  <a:cubicBezTo>
                    <a:pt x="9666" y="13802"/>
                    <a:pt x="10094" y="13812"/>
                    <a:pt x="10521" y="13834"/>
                  </a:cubicBezTo>
                  <a:cubicBezTo>
                    <a:pt x="13991" y="14003"/>
                    <a:pt x="17447" y="14761"/>
                    <a:pt x="20789" y="15493"/>
                  </a:cubicBezTo>
                  <a:cubicBezTo>
                    <a:pt x="21819" y="15719"/>
                    <a:pt x="22882" y="15954"/>
                    <a:pt x="23932" y="16167"/>
                  </a:cubicBezTo>
                  <a:cubicBezTo>
                    <a:pt x="26591" y="16706"/>
                    <a:pt x="29548" y="17195"/>
                    <a:pt x="32560" y="17195"/>
                  </a:cubicBezTo>
                  <a:cubicBezTo>
                    <a:pt x="34224" y="17195"/>
                    <a:pt x="35905" y="17046"/>
                    <a:pt x="37562" y="16673"/>
                  </a:cubicBezTo>
                  <a:cubicBezTo>
                    <a:pt x="40094" y="16103"/>
                    <a:pt x="42526" y="15020"/>
                    <a:pt x="44878" y="13972"/>
                  </a:cubicBezTo>
                  <a:cubicBezTo>
                    <a:pt x="48339" y="12431"/>
                    <a:pt x="51621" y="10970"/>
                    <a:pt x="55231" y="10970"/>
                  </a:cubicBezTo>
                  <a:cubicBezTo>
                    <a:pt x="55477" y="10970"/>
                    <a:pt x="55724" y="10977"/>
                    <a:pt x="55973" y="10991"/>
                  </a:cubicBezTo>
                  <a:cubicBezTo>
                    <a:pt x="58495" y="11133"/>
                    <a:pt x="60897" y="12046"/>
                    <a:pt x="63220" y="12931"/>
                  </a:cubicBezTo>
                  <a:cubicBezTo>
                    <a:pt x="64709" y="13496"/>
                    <a:pt x="66248" y="14082"/>
                    <a:pt x="67820" y="14468"/>
                  </a:cubicBezTo>
                  <a:cubicBezTo>
                    <a:pt x="69722" y="14937"/>
                    <a:pt x="71661" y="15121"/>
                    <a:pt x="73630" y="15121"/>
                  </a:cubicBezTo>
                  <a:cubicBezTo>
                    <a:pt x="76655" y="15121"/>
                    <a:pt x="79752" y="14688"/>
                    <a:pt x="82897" y="14187"/>
                  </a:cubicBezTo>
                  <a:lnTo>
                    <a:pt x="82948" y="14178"/>
                  </a:lnTo>
                  <a:cubicBezTo>
                    <a:pt x="84135" y="13989"/>
                    <a:pt x="85352" y="13795"/>
                    <a:pt x="86556" y="13795"/>
                  </a:cubicBezTo>
                  <a:cubicBezTo>
                    <a:pt x="86994" y="13795"/>
                    <a:pt x="87430" y="13820"/>
                    <a:pt x="87862" y="13881"/>
                  </a:cubicBezTo>
                  <a:cubicBezTo>
                    <a:pt x="89646" y="14131"/>
                    <a:pt x="91127" y="15029"/>
                    <a:pt x="91727" y="16226"/>
                  </a:cubicBezTo>
                  <a:cubicBezTo>
                    <a:pt x="91739" y="16248"/>
                    <a:pt x="91748" y="16273"/>
                    <a:pt x="91758" y="16297"/>
                  </a:cubicBezTo>
                  <a:cubicBezTo>
                    <a:pt x="91673" y="17477"/>
                    <a:pt x="91449" y="18643"/>
                    <a:pt x="91088" y="19769"/>
                  </a:cubicBezTo>
                  <a:cubicBezTo>
                    <a:pt x="90904" y="19911"/>
                    <a:pt x="90720" y="20054"/>
                    <a:pt x="90537" y="20199"/>
                  </a:cubicBezTo>
                  <a:cubicBezTo>
                    <a:pt x="90494" y="20218"/>
                    <a:pt x="90451" y="20242"/>
                    <a:pt x="90406" y="20257"/>
                  </a:cubicBezTo>
                  <a:lnTo>
                    <a:pt x="90412" y="20299"/>
                  </a:lnTo>
                  <a:cubicBezTo>
                    <a:pt x="87901" y="22320"/>
                    <a:pt x="85553" y="24673"/>
                    <a:pt x="83745" y="26584"/>
                  </a:cubicBezTo>
                  <a:lnTo>
                    <a:pt x="81403" y="27574"/>
                  </a:lnTo>
                  <a:cubicBezTo>
                    <a:pt x="81387" y="27574"/>
                    <a:pt x="81371" y="27573"/>
                    <a:pt x="81354" y="27573"/>
                  </a:cubicBezTo>
                  <a:cubicBezTo>
                    <a:pt x="81310" y="27572"/>
                    <a:pt x="81266" y="27572"/>
                    <a:pt x="81222" y="27572"/>
                  </a:cubicBezTo>
                  <a:cubicBezTo>
                    <a:pt x="77974" y="27572"/>
                    <a:pt x="75401" y="29702"/>
                    <a:pt x="72909" y="31764"/>
                  </a:cubicBezTo>
                  <a:cubicBezTo>
                    <a:pt x="72440" y="32151"/>
                    <a:pt x="71957" y="32551"/>
                    <a:pt x="71484" y="32922"/>
                  </a:cubicBezTo>
                  <a:cubicBezTo>
                    <a:pt x="68172" y="35526"/>
                    <a:pt x="64546" y="36911"/>
                    <a:pt x="61265" y="36911"/>
                  </a:cubicBezTo>
                  <a:cubicBezTo>
                    <a:pt x="60093" y="36911"/>
                    <a:pt x="58964" y="36734"/>
                    <a:pt x="57909" y="36372"/>
                  </a:cubicBezTo>
                  <a:cubicBezTo>
                    <a:pt x="55809" y="35652"/>
                    <a:pt x="54147" y="34303"/>
                    <a:pt x="52386" y="32875"/>
                  </a:cubicBezTo>
                  <a:cubicBezTo>
                    <a:pt x="51439" y="32105"/>
                    <a:pt x="50460" y="31310"/>
                    <a:pt x="49417" y="30635"/>
                  </a:cubicBezTo>
                  <a:cubicBezTo>
                    <a:pt x="49145" y="30459"/>
                    <a:pt x="48865" y="30296"/>
                    <a:pt x="48583" y="30137"/>
                  </a:cubicBezTo>
                  <a:cubicBezTo>
                    <a:pt x="52320" y="30002"/>
                    <a:pt x="55934" y="28440"/>
                    <a:pt x="58434" y="25824"/>
                  </a:cubicBezTo>
                  <a:cubicBezTo>
                    <a:pt x="59013" y="25218"/>
                    <a:pt x="59775" y="24281"/>
                    <a:pt x="59714" y="23138"/>
                  </a:cubicBezTo>
                  <a:cubicBezTo>
                    <a:pt x="59656" y="22088"/>
                    <a:pt x="58949" y="21165"/>
                    <a:pt x="57550" y="20316"/>
                  </a:cubicBezTo>
                  <a:cubicBezTo>
                    <a:pt x="55238" y="18916"/>
                    <a:pt x="52512" y="18191"/>
                    <a:pt x="49779" y="18191"/>
                  </a:cubicBezTo>
                  <a:cubicBezTo>
                    <a:pt x="48329" y="18191"/>
                    <a:pt x="46877" y="18396"/>
                    <a:pt x="45484" y="18812"/>
                  </a:cubicBezTo>
                  <a:cubicBezTo>
                    <a:pt x="44626" y="19070"/>
                    <a:pt x="43784" y="19406"/>
                    <a:pt x="42968" y="19732"/>
                  </a:cubicBezTo>
                  <a:cubicBezTo>
                    <a:pt x="41672" y="20250"/>
                    <a:pt x="40333" y="20787"/>
                    <a:pt x="38931" y="20993"/>
                  </a:cubicBezTo>
                  <a:cubicBezTo>
                    <a:pt x="38435" y="21066"/>
                    <a:pt x="37937" y="21097"/>
                    <a:pt x="37438" y="21097"/>
                  </a:cubicBezTo>
                  <a:cubicBezTo>
                    <a:pt x="35781" y="21097"/>
                    <a:pt x="34111" y="20749"/>
                    <a:pt x="32484" y="20409"/>
                  </a:cubicBezTo>
                  <a:cubicBezTo>
                    <a:pt x="31775" y="20262"/>
                    <a:pt x="31044" y="20108"/>
                    <a:pt x="30323" y="19987"/>
                  </a:cubicBezTo>
                  <a:cubicBezTo>
                    <a:pt x="28803" y="19729"/>
                    <a:pt x="27262" y="19602"/>
                    <a:pt x="25721" y="19602"/>
                  </a:cubicBezTo>
                  <a:cubicBezTo>
                    <a:pt x="20644" y="19602"/>
                    <a:pt x="15577" y="20979"/>
                    <a:pt x="11323" y="23582"/>
                  </a:cubicBezTo>
                  <a:cubicBezTo>
                    <a:pt x="10948" y="23812"/>
                    <a:pt x="10577" y="24050"/>
                    <a:pt x="10205" y="24289"/>
                  </a:cubicBezTo>
                  <a:cubicBezTo>
                    <a:pt x="8914" y="25123"/>
                    <a:pt x="7579" y="25986"/>
                    <a:pt x="6068" y="26389"/>
                  </a:cubicBezTo>
                  <a:cubicBezTo>
                    <a:pt x="5560" y="26526"/>
                    <a:pt x="5021" y="26611"/>
                    <a:pt x="4503" y="26695"/>
                  </a:cubicBezTo>
                  <a:cubicBezTo>
                    <a:pt x="3760" y="26813"/>
                    <a:pt x="2994" y="26935"/>
                    <a:pt x="2278" y="27206"/>
                  </a:cubicBezTo>
                  <a:cubicBezTo>
                    <a:pt x="1507" y="27498"/>
                    <a:pt x="553" y="28160"/>
                    <a:pt x="187" y="29136"/>
                  </a:cubicBezTo>
                  <a:cubicBezTo>
                    <a:pt x="33" y="29539"/>
                    <a:pt x="1" y="29976"/>
                    <a:pt x="92" y="30397"/>
                  </a:cubicBezTo>
                  <a:cubicBezTo>
                    <a:pt x="273" y="31212"/>
                    <a:pt x="953" y="31913"/>
                    <a:pt x="1912" y="32269"/>
                  </a:cubicBezTo>
                  <a:cubicBezTo>
                    <a:pt x="2724" y="32573"/>
                    <a:pt x="3593" y="32615"/>
                    <a:pt x="4435" y="32657"/>
                  </a:cubicBezTo>
                  <a:lnTo>
                    <a:pt x="7054" y="32787"/>
                  </a:lnTo>
                  <a:cubicBezTo>
                    <a:pt x="7361" y="32949"/>
                    <a:pt x="7648" y="33246"/>
                    <a:pt x="7563" y="33577"/>
                  </a:cubicBezTo>
                  <a:cubicBezTo>
                    <a:pt x="7516" y="33766"/>
                    <a:pt x="7357" y="33905"/>
                    <a:pt x="7207" y="34029"/>
                  </a:cubicBezTo>
                  <a:lnTo>
                    <a:pt x="7153" y="34075"/>
                  </a:lnTo>
                  <a:cubicBezTo>
                    <a:pt x="6081" y="34326"/>
                    <a:pt x="4972" y="34451"/>
                    <a:pt x="3862" y="34451"/>
                  </a:cubicBezTo>
                  <a:cubicBezTo>
                    <a:pt x="2577" y="34451"/>
                    <a:pt x="1292" y="34284"/>
                    <a:pt x="65" y="33948"/>
                  </a:cubicBezTo>
                  <a:lnTo>
                    <a:pt x="65" y="33948"/>
                  </a:lnTo>
                  <a:cubicBezTo>
                    <a:pt x="133" y="34208"/>
                    <a:pt x="204" y="34470"/>
                    <a:pt x="283" y="34727"/>
                  </a:cubicBezTo>
                  <a:cubicBezTo>
                    <a:pt x="1446" y="35017"/>
                    <a:pt x="2657" y="35162"/>
                    <a:pt x="3867" y="35162"/>
                  </a:cubicBezTo>
                  <a:cubicBezTo>
                    <a:pt x="5838" y="35162"/>
                    <a:pt x="7809" y="34776"/>
                    <a:pt x="9576" y="34002"/>
                  </a:cubicBezTo>
                  <a:cubicBezTo>
                    <a:pt x="10237" y="33712"/>
                    <a:pt x="10896" y="33366"/>
                    <a:pt x="11542" y="33010"/>
                  </a:cubicBezTo>
                  <a:lnTo>
                    <a:pt x="11635" y="33015"/>
                  </a:lnTo>
                  <a:lnTo>
                    <a:pt x="11635" y="32959"/>
                  </a:lnTo>
                  <a:cubicBezTo>
                    <a:pt x="11846" y="32843"/>
                    <a:pt x="12055" y="32726"/>
                    <a:pt x="12265" y="32610"/>
                  </a:cubicBezTo>
                  <a:cubicBezTo>
                    <a:pt x="14176" y="31543"/>
                    <a:pt x="16142" y="30444"/>
                    <a:pt x="18230" y="30444"/>
                  </a:cubicBezTo>
                  <a:cubicBezTo>
                    <a:pt x="18556" y="30444"/>
                    <a:pt x="18885" y="30471"/>
                    <a:pt x="19218" y="30528"/>
                  </a:cubicBezTo>
                  <a:cubicBezTo>
                    <a:pt x="20158" y="30694"/>
                    <a:pt x="21047" y="31111"/>
                    <a:pt x="21907" y="31514"/>
                  </a:cubicBezTo>
                  <a:cubicBezTo>
                    <a:pt x="22872" y="31968"/>
                    <a:pt x="23870" y="32434"/>
                    <a:pt x="24962" y="32563"/>
                  </a:cubicBezTo>
                  <a:cubicBezTo>
                    <a:pt x="26311" y="33450"/>
                    <a:pt x="28030" y="33616"/>
                    <a:pt x="29495" y="33616"/>
                  </a:cubicBezTo>
                  <a:cubicBezTo>
                    <a:pt x="29660" y="33616"/>
                    <a:pt x="29821" y="33614"/>
                    <a:pt x="29979" y="33611"/>
                  </a:cubicBezTo>
                  <a:cubicBezTo>
                    <a:pt x="30296" y="33604"/>
                    <a:pt x="30617" y="33592"/>
                    <a:pt x="30936" y="33580"/>
                  </a:cubicBezTo>
                  <a:cubicBezTo>
                    <a:pt x="31430" y="33563"/>
                    <a:pt x="31930" y="33545"/>
                    <a:pt x="32430" y="33545"/>
                  </a:cubicBezTo>
                  <a:cubicBezTo>
                    <a:pt x="33381" y="33545"/>
                    <a:pt x="34330" y="33610"/>
                    <a:pt x="35229" y="33866"/>
                  </a:cubicBezTo>
                  <a:cubicBezTo>
                    <a:pt x="36154" y="34129"/>
                    <a:pt x="36957" y="34738"/>
                    <a:pt x="37183" y="35350"/>
                  </a:cubicBezTo>
                  <a:cubicBezTo>
                    <a:pt x="37254" y="35542"/>
                    <a:pt x="37264" y="35716"/>
                    <a:pt x="37212" y="35901"/>
                  </a:cubicBezTo>
                  <a:cubicBezTo>
                    <a:pt x="37084" y="36369"/>
                    <a:pt x="36540" y="36803"/>
                    <a:pt x="35862" y="36980"/>
                  </a:cubicBezTo>
                  <a:cubicBezTo>
                    <a:pt x="35505" y="37073"/>
                    <a:pt x="35130" y="37103"/>
                    <a:pt x="34758" y="37103"/>
                  </a:cubicBezTo>
                  <a:cubicBezTo>
                    <a:pt x="34416" y="37103"/>
                    <a:pt x="34078" y="37078"/>
                    <a:pt x="33760" y="37054"/>
                  </a:cubicBezTo>
                  <a:lnTo>
                    <a:pt x="33299" y="37019"/>
                  </a:lnTo>
                  <a:cubicBezTo>
                    <a:pt x="31754" y="36903"/>
                    <a:pt x="30183" y="36785"/>
                    <a:pt x="28617" y="36785"/>
                  </a:cubicBezTo>
                  <a:cubicBezTo>
                    <a:pt x="27072" y="36785"/>
                    <a:pt x="25532" y="36900"/>
                    <a:pt x="24030" y="37245"/>
                  </a:cubicBezTo>
                  <a:cubicBezTo>
                    <a:pt x="22509" y="37596"/>
                    <a:pt x="21029" y="38185"/>
                    <a:pt x="19597" y="38754"/>
                  </a:cubicBezTo>
                  <a:cubicBezTo>
                    <a:pt x="17380" y="39636"/>
                    <a:pt x="15096" y="40535"/>
                    <a:pt x="12673" y="40535"/>
                  </a:cubicBezTo>
                  <a:cubicBezTo>
                    <a:pt x="12662" y="40535"/>
                    <a:pt x="12651" y="40535"/>
                    <a:pt x="12639" y="40535"/>
                  </a:cubicBezTo>
                  <a:cubicBezTo>
                    <a:pt x="9844" y="40512"/>
                    <a:pt x="7391" y="39308"/>
                    <a:pt x="4795" y="38033"/>
                  </a:cubicBezTo>
                  <a:cubicBezTo>
                    <a:pt x="3505" y="37402"/>
                    <a:pt x="2190" y="36757"/>
                    <a:pt x="825" y="36269"/>
                  </a:cubicBezTo>
                  <a:lnTo>
                    <a:pt x="825" y="36269"/>
                  </a:lnTo>
                  <a:cubicBezTo>
                    <a:pt x="936" y="36558"/>
                    <a:pt x="1053" y="36845"/>
                    <a:pt x="1171" y="37130"/>
                  </a:cubicBezTo>
                  <a:cubicBezTo>
                    <a:pt x="2357" y="37588"/>
                    <a:pt x="3509" y="38152"/>
                    <a:pt x="4641" y="38707"/>
                  </a:cubicBezTo>
                  <a:cubicBezTo>
                    <a:pt x="7160" y="39943"/>
                    <a:pt x="9763" y="41220"/>
                    <a:pt x="12638" y="41244"/>
                  </a:cubicBezTo>
                  <a:lnTo>
                    <a:pt x="12724" y="41244"/>
                  </a:lnTo>
                  <a:cubicBezTo>
                    <a:pt x="15183" y="41244"/>
                    <a:pt x="17492" y="40328"/>
                    <a:pt x="19724" y="39440"/>
                  </a:cubicBezTo>
                  <a:cubicBezTo>
                    <a:pt x="21144" y="38874"/>
                    <a:pt x="22611" y="38292"/>
                    <a:pt x="24106" y="37947"/>
                  </a:cubicBezTo>
                  <a:cubicBezTo>
                    <a:pt x="25579" y="37608"/>
                    <a:pt x="27095" y="37495"/>
                    <a:pt x="28621" y="37495"/>
                  </a:cubicBezTo>
                  <a:cubicBezTo>
                    <a:pt x="30175" y="37495"/>
                    <a:pt x="31738" y="37612"/>
                    <a:pt x="33276" y="37728"/>
                  </a:cubicBezTo>
                  <a:lnTo>
                    <a:pt x="33736" y="37763"/>
                  </a:lnTo>
                  <a:cubicBezTo>
                    <a:pt x="34062" y="37787"/>
                    <a:pt x="34409" y="37813"/>
                    <a:pt x="34763" y="37813"/>
                  </a:cubicBezTo>
                  <a:cubicBezTo>
                    <a:pt x="35156" y="37813"/>
                    <a:pt x="35558" y="37781"/>
                    <a:pt x="35948" y="37679"/>
                  </a:cubicBezTo>
                  <a:cubicBezTo>
                    <a:pt x="36824" y="37449"/>
                    <a:pt x="37464" y="36886"/>
                    <a:pt x="37663" y="36168"/>
                  </a:cubicBezTo>
                  <a:cubicBezTo>
                    <a:pt x="37768" y="35787"/>
                    <a:pt x="37751" y="35382"/>
                    <a:pt x="37611" y="35010"/>
                  </a:cubicBezTo>
                  <a:cubicBezTo>
                    <a:pt x="37248" y="34026"/>
                    <a:pt x="36152" y="33403"/>
                    <a:pt x="35323" y="33167"/>
                  </a:cubicBezTo>
                  <a:cubicBezTo>
                    <a:pt x="34386" y="32901"/>
                    <a:pt x="33410" y="32834"/>
                    <a:pt x="32435" y="32834"/>
                  </a:cubicBezTo>
                  <a:cubicBezTo>
                    <a:pt x="31930" y="32834"/>
                    <a:pt x="31425" y="32852"/>
                    <a:pt x="30926" y="32870"/>
                  </a:cubicBezTo>
                  <a:cubicBezTo>
                    <a:pt x="30757" y="32877"/>
                    <a:pt x="30590" y="32882"/>
                    <a:pt x="30423" y="32887"/>
                  </a:cubicBezTo>
                  <a:cubicBezTo>
                    <a:pt x="30151" y="32554"/>
                    <a:pt x="30026" y="32070"/>
                    <a:pt x="30138" y="31646"/>
                  </a:cubicBezTo>
                  <a:cubicBezTo>
                    <a:pt x="30208" y="31379"/>
                    <a:pt x="30345" y="31143"/>
                    <a:pt x="30522" y="30935"/>
                  </a:cubicBezTo>
                  <a:lnTo>
                    <a:pt x="30573" y="30908"/>
                  </a:lnTo>
                  <a:cubicBezTo>
                    <a:pt x="31010" y="30679"/>
                    <a:pt x="31463" y="30439"/>
                    <a:pt x="31905" y="30228"/>
                  </a:cubicBezTo>
                  <a:cubicBezTo>
                    <a:pt x="34256" y="29098"/>
                    <a:pt x="36907" y="28543"/>
                    <a:pt x="39561" y="28543"/>
                  </a:cubicBezTo>
                  <a:cubicBezTo>
                    <a:pt x="42988" y="28543"/>
                    <a:pt x="46420" y="29469"/>
                    <a:pt x="49223" y="31283"/>
                  </a:cubicBezTo>
                  <a:cubicBezTo>
                    <a:pt x="50246" y="31946"/>
                    <a:pt x="51214" y="32733"/>
                    <a:pt x="52153" y="33494"/>
                  </a:cubicBezTo>
                  <a:cubicBezTo>
                    <a:pt x="53865" y="34884"/>
                    <a:pt x="55634" y="36320"/>
                    <a:pt x="57801" y="37063"/>
                  </a:cubicBezTo>
                  <a:cubicBezTo>
                    <a:pt x="58890" y="37438"/>
                    <a:pt x="60053" y="37620"/>
                    <a:pt x="61263" y="37620"/>
                  </a:cubicBezTo>
                  <a:cubicBezTo>
                    <a:pt x="64626" y="37620"/>
                    <a:pt x="68335" y="36205"/>
                    <a:pt x="71714" y="33547"/>
                  </a:cubicBezTo>
                  <a:cubicBezTo>
                    <a:pt x="72192" y="33172"/>
                    <a:pt x="72678" y="32770"/>
                    <a:pt x="73149" y="32382"/>
                  </a:cubicBezTo>
                  <a:cubicBezTo>
                    <a:pt x="75582" y="30368"/>
                    <a:pt x="78100" y="28280"/>
                    <a:pt x="81209" y="28280"/>
                  </a:cubicBezTo>
                  <a:cubicBezTo>
                    <a:pt x="81256" y="28280"/>
                    <a:pt x="81302" y="28281"/>
                    <a:pt x="81349" y="28282"/>
                  </a:cubicBezTo>
                  <a:cubicBezTo>
                    <a:pt x="82818" y="28307"/>
                    <a:pt x="84167" y="28800"/>
                    <a:pt x="85591" y="29327"/>
                  </a:cubicBezTo>
                  <a:cubicBezTo>
                    <a:pt x="85596" y="29330"/>
                    <a:pt x="85603" y="29333"/>
                    <a:pt x="85610" y="29337"/>
                  </a:cubicBezTo>
                  <a:lnTo>
                    <a:pt x="85607" y="29333"/>
                  </a:lnTo>
                  <a:lnTo>
                    <a:pt x="85640" y="29345"/>
                  </a:lnTo>
                  <a:cubicBezTo>
                    <a:pt x="86608" y="29703"/>
                    <a:pt x="87609" y="30073"/>
                    <a:pt x="88638" y="30279"/>
                  </a:cubicBezTo>
                  <a:cubicBezTo>
                    <a:pt x="89358" y="30422"/>
                    <a:pt x="90080" y="30486"/>
                    <a:pt x="90803" y="30486"/>
                  </a:cubicBezTo>
                  <a:cubicBezTo>
                    <a:pt x="93480" y="30486"/>
                    <a:pt x="96164" y="29613"/>
                    <a:pt x="98719" y="28687"/>
                  </a:cubicBezTo>
                  <a:lnTo>
                    <a:pt x="99882" y="28265"/>
                  </a:lnTo>
                  <a:cubicBezTo>
                    <a:pt x="100599" y="28003"/>
                    <a:pt x="101357" y="27868"/>
                    <a:pt x="102120" y="27868"/>
                  </a:cubicBezTo>
                  <a:cubicBezTo>
                    <a:pt x="102125" y="27868"/>
                    <a:pt x="102129" y="27868"/>
                    <a:pt x="102134" y="27868"/>
                  </a:cubicBezTo>
                  <a:lnTo>
                    <a:pt x="102146" y="27868"/>
                  </a:lnTo>
                  <a:cubicBezTo>
                    <a:pt x="103400" y="27868"/>
                    <a:pt x="104516" y="28418"/>
                    <a:pt x="104926" y="29242"/>
                  </a:cubicBezTo>
                  <a:cubicBezTo>
                    <a:pt x="105036" y="29468"/>
                    <a:pt x="105073" y="29720"/>
                    <a:pt x="105038" y="29968"/>
                  </a:cubicBezTo>
                  <a:cubicBezTo>
                    <a:pt x="104695" y="30420"/>
                    <a:pt x="104310" y="30841"/>
                    <a:pt x="103890" y="31222"/>
                  </a:cubicBezTo>
                  <a:cubicBezTo>
                    <a:pt x="103846" y="31232"/>
                    <a:pt x="103800" y="31239"/>
                    <a:pt x="103755" y="31244"/>
                  </a:cubicBezTo>
                  <a:lnTo>
                    <a:pt x="103760" y="31337"/>
                  </a:lnTo>
                  <a:cubicBezTo>
                    <a:pt x="103692" y="31394"/>
                    <a:pt x="103623" y="31454"/>
                    <a:pt x="103554" y="31511"/>
                  </a:cubicBezTo>
                  <a:cubicBezTo>
                    <a:pt x="100850" y="32174"/>
                    <a:pt x="98321" y="33454"/>
                    <a:pt x="96327" y="35287"/>
                  </a:cubicBezTo>
                  <a:cubicBezTo>
                    <a:pt x="95318" y="36215"/>
                    <a:pt x="94423" y="37284"/>
                    <a:pt x="93557" y="38317"/>
                  </a:cubicBezTo>
                  <a:cubicBezTo>
                    <a:pt x="91976" y="40204"/>
                    <a:pt x="90482" y="41987"/>
                    <a:pt x="88309" y="43055"/>
                  </a:cubicBezTo>
                  <a:cubicBezTo>
                    <a:pt x="86747" y="43824"/>
                    <a:pt x="85036" y="44106"/>
                    <a:pt x="83338" y="44106"/>
                  </a:cubicBezTo>
                  <a:cubicBezTo>
                    <a:pt x="80876" y="44106"/>
                    <a:pt x="78444" y="43513"/>
                    <a:pt x="76538" y="42952"/>
                  </a:cubicBezTo>
                  <a:cubicBezTo>
                    <a:pt x="75865" y="42755"/>
                    <a:pt x="75190" y="42546"/>
                    <a:pt x="74514" y="42335"/>
                  </a:cubicBezTo>
                  <a:cubicBezTo>
                    <a:pt x="71611" y="41431"/>
                    <a:pt x="68621" y="40502"/>
                    <a:pt x="65558" y="40502"/>
                  </a:cubicBezTo>
                  <a:cubicBezTo>
                    <a:pt x="65246" y="40502"/>
                    <a:pt x="64933" y="40511"/>
                    <a:pt x="64619" y="40532"/>
                  </a:cubicBezTo>
                  <a:cubicBezTo>
                    <a:pt x="61986" y="40704"/>
                    <a:pt x="59484" y="41629"/>
                    <a:pt x="57065" y="42522"/>
                  </a:cubicBezTo>
                  <a:cubicBezTo>
                    <a:pt x="54901" y="43320"/>
                    <a:pt x="52663" y="44146"/>
                    <a:pt x="50343" y="44428"/>
                  </a:cubicBezTo>
                  <a:cubicBezTo>
                    <a:pt x="49699" y="44505"/>
                    <a:pt x="49056" y="44541"/>
                    <a:pt x="48414" y="44541"/>
                  </a:cubicBezTo>
                  <a:cubicBezTo>
                    <a:pt x="44558" y="44541"/>
                    <a:pt x="40754" y="43252"/>
                    <a:pt x="37055" y="41997"/>
                  </a:cubicBezTo>
                  <a:cubicBezTo>
                    <a:pt x="36463" y="41796"/>
                    <a:pt x="35874" y="41595"/>
                    <a:pt x="35286" y="41401"/>
                  </a:cubicBezTo>
                  <a:cubicBezTo>
                    <a:pt x="34155" y="41028"/>
                    <a:pt x="33043" y="40696"/>
                    <a:pt x="31897" y="40696"/>
                  </a:cubicBezTo>
                  <a:cubicBezTo>
                    <a:pt x="31820" y="40696"/>
                    <a:pt x="31743" y="40698"/>
                    <a:pt x="31665" y="40701"/>
                  </a:cubicBezTo>
                  <a:cubicBezTo>
                    <a:pt x="30534" y="40746"/>
                    <a:pt x="29098" y="41234"/>
                    <a:pt x="28465" y="42463"/>
                  </a:cubicBezTo>
                  <a:cubicBezTo>
                    <a:pt x="28382" y="42625"/>
                    <a:pt x="28320" y="42817"/>
                    <a:pt x="28276" y="43030"/>
                  </a:cubicBezTo>
                  <a:cubicBezTo>
                    <a:pt x="28017" y="43290"/>
                    <a:pt x="27708" y="43498"/>
                    <a:pt x="27371" y="43639"/>
                  </a:cubicBezTo>
                  <a:cubicBezTo>
                    <a:pt x="27195" y="43712"/>
                    <a:pt x="27015" y="43766"/>
                    <a:pt x="26829" y="43800"/>
                  </a:cubicBezTo>
                  <a:cubicBezTo>
                    <a:pt x="24753" y="42615"/>
                    <a:pt x="22314" y="41967"/>
                    <a:pt x="19882" y="41967"/>
                  </a:cubicBezTo>
                  <a:cubicBezTo>
                    <a:pt x="19583" y="41967"/>
                    <a:pt x="19284" y="41977"/>
                    <a:pt x="18986" y="41997"/>
                  </a:cubicBezTo>
                  <a:cubicBezTo>
                    <a:pt x="16373" y="42169"/>
                    <a:pt x="13890" y="43064"/>
                    <a:pt x="11490" y="43930"/>
                  </a:cubicBezTo>
                  <a:cubicBezTo>
                    <a:pt x="9949" y="44485"/>
                    <a:pt x="8355" y="45061"/>
                    <a:pt x="6741" y="45439"/>
                  </a:cubicBezTo>
                  <a:cubicBezTo>
                    <a:pt x="5911" y="45633"/>
                    <a:pt x="5068" y="45775"/>
                    <a:pt x="4219" y="45863"/>
                  </a:cubicBezTo>
                  <a:cubicBezTo>
                    <a:pt x="4262" y="46096"/>
                    <a:pt x="4300" y="46328"/>
                    <a:pt x="4338" y="46563"/>
                  </a:cubicBezTo>
                  <a:cubicBezTo>
                    <a:pt x="5173" y="46472"/>
                    <a:pt x="6000" y="46330"/>
                    <a:pt x="6819" y="46141"/>
                  </a:cubicBezTo>
                  <a:cubicBezTo>
                    <a:pt x="8451" y="45758"/>
                    <a:pt x="10055" y="45179"/>
                    <a:pt x="11605" y="44622"/>
                  </a:cubicBezTo>
                  <a:cubicBezTo>
                    <a:pt x="13983" y="43763"/>
                    <a:pt x="16442" y="42876"/>
                    <a:pt x="19008" y="42708"/>
                  </a:cubicBezTo>
                  <a:cubicBezTo>
                    <a:pt x="19298" y="42689"/>
                    <a:pt x="19589" y="42679"/>
                    <a:pt x="19880" y="42679"/>
                  </a:cubicBezTo>
                  <a:cubicBezTo>
                    <a:pt x="21881" y="42679"/>
                    <a:pt x="23882" y="43126"/>
                    <a:pt x="25673" y="43957"/>
                  </a:cubicBezTo>
                  <a:lnTo>
                    <a:pt x="28228" y="45523"/>
                  </a:lnTo>
                  <a:cubicBezTo>
                    <a:pt x="28397" y="45655"/>
                    <a:pt x="28564" y="45790"/>
                    <a:pt x="28728" y="45928"/>
                  </a:cubicBezTo>
                  <a:cubicBezTo>
                    <a:pt x="28993" y="46389"/>
                    <a:pt x="29334" y="46690"/>
                    <a:pt x="29721" y="46786"/>
                  </a:cubicBezTo>
                  <a:cubicBezTo>
                    <a:pt x="30701" y="47649"/>
                    <a:pt x="31721" y="48531"/>
                    <a:pt x="32936" y="49137"/>
                  </a:cubicBezTo>
                  <a:cubicBezTo>
                    <a:pt x="34332" y="49832"/>
                    <a:pt x="36006" y="50176"/>
                    <a:pt x="38017" y="50176"/>
                  </a:cubicBezTo>
                  <a:cubicBezTo>
                    <a:pt x="38593" y="50176"/>
                    <a:pt x="39197" y="50148"/>
                    <a:pt x="39830" y="50091"/>
                  </a:cubicBezTo>
                  <a:cubicBezTo>
                    <a:pt x="40895" y="49997"/>
                    <a:pt x="41969" y="49838"/>
                    <a:pt x="43006" y="49683"/>
                  </a:cubicBezTo>
                  <a:cubicBezTo>
                    <a:pt x="44228" y="49500"/>
                    <a:pt x="45490" y="49313"/>
                    <a:pt x="46741" y="49232"/>
                  </a:cubicBezTo>
                  <a:cubicBezTo>
                    <a:pt x="47042" y="49213"/>
                    <a:pt x="47371" y="49198"/>
                    <a:pt x="47715" y="49198"/>
                  </a:cubicBezTo>
                  <a:cubicBezTo>
                    <a:pt x="48507" y="49198"/>
                    <a:pt x="49380" y="49278"/>
                    <a:pt x="50188" y="49575"/>
                  </a:cubicBezTo>
                  <a:cubicBezTo>
                    <a:pt x="51301" y="49985"/>
                    <a:pt x="52140" y="50810"/>
                    <a:pt x="52325" y="51680"/>
                  </a:cubicBezTo>
                  <a:cubicBezTo>
                    <a:pt x="52420" y="52130"/>
                    <a:pt x="52344" y="52628"/>
                    <a:pt x="52123" y="53111"/>
                  </a:cubicBezTo>
                  <a:cubicBezTo>
                    <a:pt x="51199" y="54235"/>
                    <a:pt x="49935" y="55073"/>
                    <a:pt x="48544" y="55505"/>
                  </a:cubicBezTo>
                  <a:cubicBezTo>
                    <a:pt x="47040" y="55592"/>
                    <a:pt x="45497" y="55677"/>
                    <a:pt x="43985" y="55677"/>
                  </a:cubicBezTo>
                  <a:cubicBezTo>
                    <a:pt x="42374" y="55677"/>
                    <a:pt x="40961" y="55581"/>
                    <a:pt x="39667" y="55383"/>
                  </a:cubicBezTo>
                  <a:cubicBezTo>
                    <a:pt x="38449" y="55197"/>
                    <a:pt x="37231" y="54904"/>
                    <a:pt x="36052" y="54622"/>
                  </a:cubicBezTo>
                  <a:cubicBezTo>
                    <a:pt x="34869" y="54337"/>
                    <a:pt x="33645" y="54043"/>
                    <a:pt x="32416" y="53855"/>
                  </a:cubicBezTo>
                  <a:cubicBezTo>
                    <a:pt x="31593" y="53725"/>
                    <a:pt x="30759" y="53658"/>
                    <a:pt x="29925" y="53655"/>
                  </a:cubicBezTo>
                  <a:cubicBezTo>
                    <a:pt x="28031" y="53655"/>
                    <a:pt x="26407" y="54041"/>
                    <a:pt x="25097" y="54804"/>
                  </a:cubicBezTo>
                  <a:cubicBezTo>
                    <a:pt x="24528" y="55135"/>
                    <a:pt x="23617" y="55809"/>
                    <a:pt x="23379" y="56823"/>
                  </a:cubicBezTo>
                  <a:cubicBezTo>
                    <a:pt x="22965" y="57427"/>
                    <a:pt x="22519" y="58010"/>
                    <a:pt x="22000" y="58526"/>
                  </a:cubicBezTo>
                  <a:cubicBezTo>
                    <a:pt x="21804" y="58722"/>
                    <a:pt x="21662" y="58930"/>
                    <a:pt x="21540" y="59136"/>
                  </a:cubicBezTo>
                  <a:cubicBezTo>
                    <a:pt x="20539" y="59714"/>
                    <a:pt x="19339" y="60032"/>
                    <a:pt x="18072" y="60032"/>
                  </a:cubicBezTo>
                  <a:cubicBezTo>
                    <a:pt x="17796" y="60032"/>
                    <a:pt x="17517" y="60017"/>
                    <a:pt x="17236" y="59986"/>
                  </a:cubicBezTo>
                  <a:cubicBezTo>
                    <a:pt x="15418" y="59787"/>
                    <a:pt x="13657" y="59178"/>
                    <a:pt x="11956" y="58587"/>
                  </a:cubicBezTo>
                  <a:cubicBezTo>
                    <a:pt x="11220" y="58332"/>
                    <a:pt x="10458" y="58069"/>
                    <a:pt x="9700" y="57839"/>
                  </a:cubicBezTo>
                  <a:cubicBezTo>
                    <a:pt x="8434" y="57459"/>
                    <a:pt x="7258" y="57228"/>
                    <a:pt x="6169" y="57149"/>
                  </a:cubicBezTo>
                  <a:lnTo>
                    <a:pt x="6169" y="57149"/>
                  </a:lnTo>
                  <a:cubicBezTo>
                    <a:pt x="6252" y="57395"/>
                    <a:pt x="6340" y="57640"/>
                    <a:pt x="6432" y="57881"/>
                  </a:cubicBezTo>
                  <a:cubicBezTo>
                    <a:pt x="7415" y="57978"/>
                    <a:pt x="8472" y="58195"/>
                    <a:pt x="9603" y="58536"/>
                  </a:cubicBezTo>
                  <a:cubicBezTo>
                    <a:pt x="10354" y="58763"/>
                    <a:pt x="11112" y="59024"/>
                    <a:pt x="11844" y="59279"/>
                  </a:cubicBezTo>
                  <a:cubicBezTo>
                    <a:pt x="13564" y="59875"/>
                    <a:pt x="15344" y="60491"/>
                    <a:pt x="17199" y="60695"/>
                  </a:cubicBezTo>
                  <a:cubicBezTo>
                    <a:pt x="17500" y="60728"/>
                    <a:pt x="17799" y="60744"/>
                    <a:pt x="18093" y="60744"/>
                  </a:cubicBezTo>
                  <a:cubicBezTo>
                    <a:pt x="18918" y="60744"/>
                    <a:pt x="19710" y="60618"/>
                    <a:pt x="20443" y="60376"/>
                  </a:cubicBezTo>
                  <a:lnTo>
                    <a:pt x="20443" y="60376"/>
                  </a:lnTo>
                  <a:cubicBezTo>
                    <a:pt x="20379" y="60408"/>
                    <a:pt x="20317" y="60439"/>
                    <a:pt x="20256" y="60474"/>
                  </a:cubicBezTo>
                  <a:cubicBezTo>
                    <a:pt x="20409" y="60437"/>
                    <a:pt x="20556" y="60373"/>
                    <a:pt x="20690" y="60289"/>
                  </a:cubicBezTo>
                  <a:cubicBezTo>
                    <a:pt x="21000" y="60174"/>
                    <a:pt x="21301" y="60037"/>
                    <a:pt x="21589" y="59880"/>
                  </a:cubicBezTo>
                  <a:cubicBezTo>
                    <a:pt x="22513" y="59559"/>
                    <a:pt x="23485" y="59396"/>
                    <a:pt x="24463" y="59396"/>
                  </a:cubicBezTo>
                  <a:cubicBezTo>
                    <a:pt x="24468" y="59396"/>
                    <a:pt x="24473" y="59396"/>
                    <a:pt x="24478" y="59396"/>
                  </a:cubicBezTo>
                  <a:cubicBezTo>
                    <a:pt x="24942" y="59760"/>
                    <a:pt x="25438" y="60008"/>
                    <a:pt x="25759" y="60143"/>
                  </a:cubicBezTo>
                  <a:cubicBezTo>
                    <a:pt x="26944" y="60645"/>
                    <a:pt x="28233" y="60925"/>
                    <a:pt x="29481" y="61197"/>
                  </a:cubicBezTo>
                  <a:cubicBezTo>
                    <a:pt x="30928" y="61514"/>
                    <a:pt x="32425" y="61840"/>
                    <a:pt x="33731" y="62510"/>
                  </a:cubicBezTo>
                  <a:cubicBezTo>
                    <a:pt x="35296" y="63312"/>
                    <a:pt x="36481" y="64526"/>
                    <a:pt x="37735" y="65808"/>
                  </a:cubicBezTo>
                  <a:cubicBezTo>
                    <a:pt x="38520" y="66612"/>
                    <a:pt x="39331" y="67444"/>
                    <a:pt x="40237" y="68153"/>
                  </a:cubicBezTo>
                  <a:cubicBezTo>
                    <a:pt x="42919" y="70255"/>
                    <a:pt x="46608" y="71413"/>
                    <a:pt x="50624" y="71413"/>
                  </a:cubicBezTo>
                  <a:lnTo>
                    <a:pt x="50644" y="71413"/>
                  </a:lnTo>
                  <a:cubicBezTo>
                    <a:pt x="53981" y="71409"/>
                    <a:pt x="57511" y="70651"/>
                    <a:pt x="61437" y="69097"/>
                  </a:cubicBezTo>
                  <a:cubicBezTo>
                    <a:pt x="63395" y="68322"/>
                    <a:pt x="65765" y="67161"/>
                    <a:pt x="66724" y="65054"/>
                  </a:cubicBezTo>
                  <a:cubicBezTo>
                    <a:pt x="67649" y="63016"/>
                    <a:pt x="67050" y="60424"/>
                    <a:pt x="65230" y="58606"/>
                  </a:cubicBezTo>
                  <a:cubicBezTo>
                    <a:pt x="63797" y="57172"/>
                    <a:pt x="61706" y="56193"/>
                    <a:pt x="59015" y="55694"/>
                  </a:cubicBezTo>
                  <a:cubicBezTo>
                    <a:pt x="58395" y="55577"/>
                    <a:pt x="57744" y="55488"/>
                    <a:pt x="57062" y="55422"/>
                  </a:cubicBezTo>
                  <a:cubicBezTo>
                    <a:pt x="56697" y="55272"/>
                    <a:pt x="56319" y="55030"/>
                    <a:pt x="56257" y="54644"/>
                  </a:cubicBezTo>
                  <a:cubicBezTo>
                    <a:pt x="56220" y="54416"/>
                    <a:pt x="56307" y="54202"/>
                    <a:pt x="56463" y="54028"/>
                  </a:cubicBezTo>
                  <a:cubicBezTo>
                    <a:pt x="57188" y="53924"/>
                    <a:pt x="57919" y="53864"/>
                    <a:pt x="58651" y="53864"/>
                  </a:cubicBezTo>
                  <a:cubicBezTo>
                    <a:pt x="59155" y="53864"/>
                    <a:pt x="59658" y="53892"/>
                    <a:pt x="60161" y="53953"/>
                  </a:cubicBezTo>
                  <a:cubicBezTo>
                    <a:pt x="62523" y="54242"/>
                    <a:pt x="64741" y="55235"/>
                    <a:pt x="66886" y="56193"/>
                  </a:cubicBezTo>
                  <a:cubicBezTo>
                    <a:pt x="69145" y="57203"/>
                    <a:pt x="71478" y="58246"/>
                    <a:pt x="74000" y="58487"/>
                  </a:cubicBezTo>
                  <a:cubicBezTo>
                    <a:pt x="74379" y="58525"/>
                    <a:pt x="74763" y="58543"/>
                    <a:pt x="75153" y="58543"/>
                  </a:cubicBezTo>
                  <a:cubicBezTo>
                    <a:pt x="78176" y="58543"/>
                    <a:pt x="81491" y="57439"/>
                    <a:pt x="85245" y="55192"/>
                  </a:cubicBezTo>
                  <a:cubicBezTo>
                    <a:pt x="86236" y="54600"/>
                    <a:pt x="87219" y="53962"/>
                    <a:pt x="88171" y="53344"/>
                  </a:cubicBezTo>
                  <a:cubicBezTo>
                    <a:pt x="90424" y="51884"/>
                    <a:pt x="92754" y="50373"/>
                    <a:pt x="95313" y="49370"/>
                  </a:cubicBezTo>
                  <a:cubicBezTo>
                    <a:pt x="97816" y="48390"/>
                    <a:pt x="100547" y="47904"/>
                    <a:pt x="103258" y="47904"/>
                  </a:cubicBezTo>
                  <a:cubicBezTo>
                    <a:pt x="105135" y="47904"/>
                    <a:pt x="107002" y="48137"/>
                    <a:pt x="108778" y="48599"/>
                  </a:cubicBezTo>
                  <a:cubicBezTo>
                    <a:pt x="110090" y="49262"/>
                    <a:pt x="111469" y="49784"/>
                    <a:pt x="112892" y="50154"/>
                  </a:cubicBezTo>
                  <a:cubicBezTo>
                    <a:pt x="114251" y="50939"/>
                    <a:pt x="115905" y="51150"/>
                    <a:pt x="117171" y="51170"/>
                  </a:cubicBezTo>
                  <a:cubicBezTo>
                    <a:pt x="117261" y="51171"/>
                    <a:pt x="117350" y="51171"/>
                    <a:pt x="117440" y="51171"/>
                  </a:cubicBezTo>
                  <a:cubicBezTo>
                    <a:pt x="117885" y="51171"/>
                    <a:pt x="118333" y="51153"/>
                    <a:pt x="118777" y="51131"/>
                  </a:cubicBezTo>
                  <a:cubicBezTo>
                    <a:pt x="119011" y="51251"/>
                    <a:pt x="119214" y="51470"/>
                    <a:pt x="119204" y="51732"/>
                  </a:cubicBezTo>
                  <a:cubicBezTo>
                    <a:pt x="119195" y="51941"/>
                    <a:pt x="119055" y="52112"/>
                    <a:pt x="118900" y="52262"/>
                  </a:cubicBezTo>
                  <a:cubicBezTo>
                    <a:pt x="118133" y="52711"/>
                    <a:pt x="117340" y="53123"/>
                    <a:pt x="116510" y="53412"/>
                  </a:cubicBezTo>
                  <a:cubicBezTo>
                    <a:pt x="115385" y="53801"/>
                    <a:pt x="114206" y="53956"/>
                    <a:pt x="113014" y="53956"/>
                  </a:cubicBezTo>
                  <a:cubicBezTo>
                    <a:pt x="110344" y="53956"/>
                    <a:pt x="107610" y="53178"/>
                    <a:pt x="105271" y="52513"/>
                  </a:cubicBezTo>
                  <a:cubicBezTo>
                    <a:pt x="104325" y="52245"/>
                    <a:pt x="103253" y="51940"/>
                    <a:pt x="102165" y="51916"/>
                  </a:cubicBezTo>
                  <a:cubicBezTo>
                    <a:pt x="102129" y="51915"/>
                    <a:pt x="102091" y="51915"/>
                    <a:pt x="102052" y="51915"/>
                  </a:cubicBezTo>
                  <a:cubicBezTo>
                    <a:pt x="101319" y="51915"/>
                    <a:pt x="100066" y="52050"/>
                    <a:pt x="99143" y="52895"/>
                  </a:cubicBezTo>
                  <a:cubicBezTo>
                    <a:pt x="98552" y="53437"/>
                    <a:pt x="98206" y="54244"/>
                    <a:pt x="98196" y="55108"/>
                  </a:cubicBezTo>
                  <a:lnTo>
                    <a:pt x="98196" y="55127"/>
                  </a:lnTo>
                  <a:cubicBezTo>
                    <a:pt x="98193" y="55859"/>
                    <a:pt x="97626" y="56453"/>
                    <a:pt x="96919" y="56453"/>
                  </a:cubicBezTo>
                  <a:cubicBezTo>
                    <a:pt x="96862" y="56453"/>
                    <a:pt x="96804" y="56449"/>
                    <a:pt x="96746" y="56442"/>
                  </a:cubicBezTo>
                  <a:cubicBezTo>
                    <a:pt x="96191" y="56367"/>
                    <a:pt x="95632" y="56313"/>
                    <a:pt x="95068" y="56286"/>
                  </a:cubicBezTo>
                  <a:cubicBezTo>
                    <a:pt x="94781" y="56273"/>
                    <a:pt x="94494" y="56266"/>
                    <a:pt x="94208" y="56266"/>
                  </a:cubicBezTo>
                  <a:cubicBezTo>
                    <a:pt x="89532" y="56266"/>
                    <a:pt x="85049" y="58026"/>
                    <a:pt x="81673" y="59564"/>
                  </a:cubicBezTo>
                  <a:cubicBezTo>
                    <a:pt x="79943" y="60351"/>
                    <a:pt x="78157" y="61251"/>
                    <a:pt x="77033" y="62790"/>
                  </a:cubicBezTo>
                  <a:cubicBezTo>
                    <a:pt x="76954" y="62898"/>
                    <a:pt x="76881" y="63011"/>
                    <a:pt x="76812" y="63126"/>
                  </a:cubicBezTo>
                  <a:cubicBezTo>
                    <a:pt x="76086" y="63609"/>
                    <a:pt x="75323" y="64034"/>
                    <a:pt x="74530" y="64397"/>
                  </a:cubicBezTo>
                  <a:cubicBezTo>
                    <a:pt x="74491" y="64392"/>
                    <a:pt x="74452" y="64385"/>
                    <a:pt x="74413" y="64384"/>
                  </a:cubicBezTo>
                  <a:cubicBezTo>
                    <a:pt x="74366" y="64381"/>
                    <a:pt x="74320" y="64379"/>
                    <a:pt x="74274" y="64379"/>
                  </a:cubicBezTo>
                  <a:cubicBezTo>
                    <a:pt x="73120" y="64379"/>
                    <a:pt x="72188" y="65276"/>
                    <a:pt x="71422" y="66154"/>
                  </a:cubicBezTo>
                  <a:lnTo>
                    <a:pt x="71098" y="66528"/>
                  </a:lnTo>
                  <a:cubicBezTo>
                    <a:pt x="69958" y="67839"/>
                    <a:pt x="68782" y="69195"/>
                    <a:pt x="67421" y="70329"/>
                  </a:cubicBezTo>
                  <a:cubicBezTo>
                    <a:pt x="65735" y="71733"/>
                    <a:pt x="63988" y="72603"/>
                    <a:pt x="62226" y="72910"/>
                  </a:cubicBezTo>
                  <a:cubicBezTo>
                    <a:pt x="61597" y="73020"/>
                    <a:pt x="60952" y="73061"/>
                    <a:pt x="60301" y="73061"/>
                  </a:cubicBezTo>
                  <a:cubicBezTo>
                    <a:pt x="59359" y="73061"/>
                    <a:pt x="58405" y="72976"/>
                    <a:pt x="57469" y="72893"/>
                  </a:cubicBezTo>
                  <a:cubicBezTo>
                    <a:pt x="56543" y="72810"/>
                    <a:pt x="55603" y="72726"/>
                    <a:pt x="54676" y="72726"/>
                  </a:cubicBezTo>
                  <a:cubicBezTo>
                    <a:pt x="53418" y="72726"/>
                    <a:pt x="52183" y="72881"/>
                    <a:pt x="51034" y="73400"/>
                  </a:cubicBezTo>
                  <a:cubicBezTo>
                    <a:pt x="50240" y="73757"/>
                    <a:pt x="49535" y="74274"/>
                    <a:pt x="48855" y="74774"/>
                  </a:cubicBezTo>
                  <a:cubicBezTo>
                    <a:pt x="47930" y="75451"/>
                    <a:pt x="47057" y="76090"/>
                    <a:pt x="45978" y="76370"/>
                  </a:cubicBezTo>
                  <a:cubicBezTo>
                    <a:pt x="45593" y="76469"/>
                    <a:pt x="45199" y="76519"/>
                    <a:pt x="44803" y="76519"/>
                  </a:cubicBezTo>
                  <a:cubicBezTo>
                    <a:pt x="44702" y="76519"/>
                    <a:pt x="44601" y="76515"/>
                    <a:pt x="44499" y="76509"/>
                  </a:cubicBezTo>
                  <a:lnTo>
                    <a:pt x="44499" y="76509"/>
                  </a:lnTo>
                  <a:cubicBezTo>
                    <a:pt x="44628" y="76548"/>
                    <a:pt x="44756" y="76590"/>
                    <a:pt x="44884" y="76629"/>
                  </a:cubicBezTo>
                  <a:cubicBezTo>
                    <a:pt x="45330" y="76762"/>
                    <a:pt x="45777" y="76894"/>
                    <a:pt x="46226" y="77020"/>
                  </a:cubicBezTo>
                  <a:cubicBezTo>
                    <a:pt x="47300" y="76700"/>
                    <a:pt x="48200" y="76046"/>
                    <a:pt x="49071" y="75408"/>
                  </a:cubicBezTo>
                  <a:cubicBezTo>
                    <a:pt x="49734" y="74922"/>
                    <a:pt x="50421" y="74417"/>
                    <a:pt x="51176" y="74076"/>
                  </a:cubicBezTo>
                  <a:cubicBezTo>
                    <a:pt x="52272" y="73582"/>
                    <a:pt x="53434" y="73433"/>
                    <a:pt x="54648" y="73433"/>
                  </a:cubicBezTo>
                  <a:cubicBezTo>
                    <a:pt x="55552" y="73433"/>
                    <a:pt x="56485" y="73515"/>
                    <a:pt x="57440" y="73600"/>
                  </a:cubicBezTo>
                  <a:cubicBezTo>
                    <a:pt x="58382" y="73685"/>
                    <a:pt x="59344" y="73770"/>
                    <a:pt x="60297" y="73770"/>
                  </a:cubicBezTo>
                  <a:cubicBezTo>
                    <a:pt x="60967" y="73770"/>
                    <a:pt x="61632" y="73728"/>
                    <a:pt x="62285" y="73614"/>
                  </a:cubicBezTo>
                  <a:cubicBezTo>
                    <a:pt x="64109" y="73295"/>
                    <a:pt x="65919" y="72397"/>
                    <a:pt x="67661" y="70947"/>
                  </a:cubicBezTo>
                  <a:cubicBezTo>
                    <a:pt x="69054" y="69785"/>
                    <a:pt x="70245" y="68413"/>
                    <a:pt x="71398" y="67085"/>
                  </a:cubicBezTo>
                  <a:lnTo>
                    <a:pt x="71722" y="66712"/>
                  </a:lnTo>
                  <a:cubicBezTo>
                    <a:pt x="72445" y="65883"/>
                    <a:pt x="73248" y="65118"/>
                    <a:pt x="74228" y="65091"/>
                  </a:cubicBezTo>
                  <a:cubicBezTo>
                    <a:pt x="74764" y="65229"/>
                    <a:pt x="75276" y="65494"/>
                    <a:pt x="75715" y="65835"/>
                  </a:cubicBezTo>
                  <a:cubicBezTo>
                    <a:pt x="75875" y="65964"/>
                    <a:pt x="76029" y="66099"/>
                    <a:pt x="76176" y="66244"/>
                  </a:cubicBezTo>
                  <a:cubicBezTo>
                    <a:pt x="76255" y="66735"/>
                    <a:pt x="76442" y="67309"/>
                    <a:pt x="76854" y="67827"/>
                  </a:cubicBezTo>
                  <a:lnTo>
                    <a:pt x="76891" y="67944"/>
                  </a:lnTo>
                  <a:lnTo>
                    <a:pt x="76930" y="67918"/>
                  </a:lnTo>
                  <a:cubicBezTo>
                    <a:pt x="77030" y="68033"/>
                    <a:pt x="77138" y="68143"/>
                    <a:pt x="77253" y="68243"/>
                  </a:cubicBezTo>
                  <a:cubicBezTo>
                    <a:pt x="78048" y="68935"/>
                    <a:pt x="79243" y="69287"/>
                    <a:pt x="80809" y="69291"/>
                  </a:cubicBezTo>
                  <a:lnTo>
                    <a:pt x="80833" y="69291"/>
                  </a:lnTo>
                  <a:cubicBezTo>
                    <a:pt x="83691" y="69291"/>
                    <a:pt x="86422" y="68351"/>
                    <a:pt x="89064" y="67442"/>
                  </a:cubicBezTo>
                  <a:cubicBezTo>
                    <a:pt x="90889" y="66816"/>
                    <a:pt x="92777" y="66166"/>
                    <a:pt x="94695" y="65830"/>
                  </a:cubicBezTo>
                  <a:cubicBezTo>
                    <a:pt x="96425" y="65527"/>
                    <a:pt x="98240" y="65469"/>
                    <a:pt x="99995" y="65412"/>
                  </a:cubicBezTo>
                  <a:cubicBezTo>
                    <a:pt x="102661" y="65326"/>
                    <a:pt x="105417" y="65236"/>
                    <a:pt x="107926" y="64288"/>
                  </a:cubicBezTo>
                  <a:cubicBezTo>
                    <a:pt x="109059" y="63859"/>
                    <a:pt x="109671" y="63280"/>
                    <a:pt x="109801" y="62520"/>
                  </a:cubicBezTo>
                  <a:cubicBezTo>
                    <a:pt x="109940" y="61712"/>
                    <a:pt x="109509" y="60920"/>
                    <a:pt x="108557" y="60229"/>
                  </a:cubicBezTo>
                  <a:cubicBezTo>
                    <a:pt x="107099" y="59169"/>
                    <a:pt x="105257" y="58612"/>
                    <a:pt x="103632" y="58121"/>
                  </a:cubicBezTo>
                  <a:cubicBezTo>
                    <a:pt x="102197" y="57686"/>
                    <a:pt x="100737" y="57247"/>
                    <a:pt x="99249" y="56904"/>
                  </a:cubicBezTo>
                  <a:lnTo>
                    <a:pt x="99334" y="56717"/>
                  </a:lnTo>
                  <a:cubicBezTo>
                    <a:pt x="98907" y="56296"/>
                    <a:pt x="98672" y="55717"/>
                    <a:pt x="98682" y="55118"/>
                  </a:cubicBezTo>
                  <a:cubicBezTo>
                    <a:pt x="98689" y="54502"/>
                    <a:pt x="98949" y="53915"/>
                    <a:pt x="99401" y="53496"/>
                  </a:cubicBezTo>
                  <a:cubicBezTo>
                    <a:pt x="100007" y="52940"/>
                    <a:pt x="100952" y="52621"/>
                    <a:pt x="102013" y="52621"/>
                  </a:cubicBezTo>
                  <a:cubicBezTo>
                    <a:pt x="102061" y="52621"/>
                    <a:pt x="102109" y="52622"/>
                    <a:pt x="102158" y="52623"/>
                  </a:cubicBezTo>
                  <a:cubicBezTo>
                    <a:pt x="103204" y="52647"/>
                    <a:pt x="104254" y="52946"/>
                    <a:pt x="105179" y="53209"/>
                  </a:cubicBezTo>
                  <a:cubicBezTo>
                    <a:pt x="107541" y="53880"/>
                    <a:pt x="110299" y="54664"/>
                    <a:pt x="113012" y="54664"/>
                  </a:cubicBezTo>
                  <a:cubicBezTo>
                    <a:pt x="114239" y="54664"/>
                    <a:pt x="115456" y="54504"/>
                    <a:pt x="116623" y="54100"/>
                  </a:cubicBezTo>
                  <a:cubicBezTo>
                    <a:pt x="117941" y="53644"/>
                    <a:pt x="119148" y="52893"/>
                    <a:pt x="120314" y="52167"/>
                  </a:cubicBezTo>
                  <a:cubicBezTo>
                    <a:pt x="120993" y="51745"/>
                    <a:pt x="121656" y="51337"/>
                    <a:pt x="122332" y="50982"/>
                  </a:cubicBezTo>
                  <a:cubicBezTo>
                    <a:pt x="122460" y="50984"/>
                    <a:pt x="122588" y="50984"/>
                    <a:pt x="122717" y="50991"/>
                  </a:cubicBezTo>
                  <a:lnTo>
                    <a:pt x="122722" y="50787"/>
                  </a:lnTo>
                  <a:cubicBezTo>
                    <a:pt x="123626" y="50346"/>
                    <a:pt x="124560" y="50024"/>
                    <a:pt x="125588" y="49939"/>
                  </a:cubicBezTo>
                  <a:cubicBezTo>
                    <a:pt x="125769" y="49924"/>
                    <a:pt x="125949" y="49917"/>
                    <a:pt x="126129" y="49917"/>
                  </a:cubicBezTo>
                  <a:cubicBezTo>
                    <a:pt x="128069" y="49917"/>
                    <a:pt x="129916" y="50762"/>
                    <a:pt x="131489" y="51607"/>
                  </a:cubicBezTo>
                  <a:cubicBezTo>
                    <a:pt x="131803" y="51776"/>
                    <a:pt x="132116" y="51950"/>
                    <a:pt x="132428" y="52124"/>
                  </a:cubicBezTo>
                  <a:cubicBezTo>
                    <a:pt x="133940" y="52961"/>
                    <a:pt x="135503" y="53827"/>
                    <a:pt x="137244" y="54202"/>
                  </a:cubicBezTo>
                  <a:cubicBezTo>
                    <a:pt x="137740" y="54309"/>
                    <a:pt x="138272" y="54367"/>
                    <a:pt x="138812" y="54367"/>
                  </a:cubicBezTo>
                  <a:cubicBezTo>
                    <a:pt x="139564" y="54367"/>
                    <a:pt x="140331" y="54254"/>
                    <a:pt x="141035" y="54006"/>
                  </a:cubicBezTo>
                  <a:cubicBezTo>
                    <a:pt x="140801" y="53828"/>
                    <a:pt x="140549" y="53660"/>
                    <a:pt x="140296" y="53493"/>
                  </a:cubicBezTo>
                  <a:cubicBezTo>
                    <a:pt x="139806" y="53603"/>
                    <a:pt x="139297" y="53654"/>
                    <a:pt x="138797" y="53654"/>
                  </a:cubicBezTo>
                  <a:cubicBezTo>
                    <a:pt x="138281" y="53654"/>
                    <a:pt x="137776" y="53600"/>
                    <a:pt x="137313" y="53499"/>
                  </a:cubicBezTo>
                  <a:cubicBezTo>
                    <a:pt x="135625" y="53136"/>
                    <a:pt x="134087" y="52284"/>
                    <a:pt x="132600" y="51458"/>
                  </a:cubicBezTo>
                  <a:cubicBezTo>
                    <a:pt x="132284" y="51285"/>
                    <a:pt x="131970" y="51111"/>
                    <a:pt x="131656" y="50942"/>
                  </a:cubicBezTo>
                  <a:cubicBezTo>
                    <a:pt x="130040" y="50072"/>
                    <a:pt x="128139" y="49207"/>
                    <a:pt x="126122" y="49207"/>
                  </a:cubicBezTo>
                  <a:cubicBezTo>
                    <a:pt x="125936" y="49207"/>
                    <a:pt x="125749" y="49215"/>
                    <a:pt x="125561" y="49230"/>
                  </a:cubicBezTo>
                  <a:cubicBezTo>
                    <a:pt x="124371" y="49328"/>
                    <a:pt x="123284" y="49740"/>
                    <a:pt x="122252" y="50270"/>
                  </a:cubicBezTo>
                  <a:cubicBezTo>
                    <a:pt x="122176" y="50269"/>
                    <a:pt x="122100" y="50269"/>
                    <a:pt x="122024" y="50269"/>
                  </a:cubicBezTo>
                  <a:cubicBezTo>
                    <a:pt x="121249" y="50269"/>
                    <a:pt x="120475" y="50314"/>
                    <a:pt x="119720" y="50363"/>
                  </a:cubicBezTo>
                  <a:cubicBezTo>
                    <a:pt x="118972" y="50410"/>
                    <a:pt x="118200" y="50459"/>
                    <a:pt x="117439" y="50459"/>
                  </a:cubicBezTo>
                  <a:cubicBezTo>
                    <a:pt x="117351" y="50459"/>
                    <a:pt x="117264" y="50459"/>
                    <a:pt x="117176" y="50457"/>
                  </a:cubicBezTo>
                  <a:cubicBezTo>
                    <a:pt x="116029" y="50439"/>
                    <a:pt x="114551" y="50265"/>
                    <a:pt x="113312" y="49627"/>
                  </a:cubicBezTo>
                  <a:cubicBezTo>
                    <a:pt x="112421" y="48859"/>
                    <a:pt x="111780" y="47814"/>
                    <a:pt x="111182" y="46788"/>
                  </a:cubicBezTo>
                  <a:cubicBezTo>
                    <a:pt x="111174" y="46696"/>
                    <a:pt x="111169" y="46605"/>
                    <a:pt x="111169" y="46514"/>
                  </a:cubicBezTo>
                  <a:cubicBezTo>
                    <a:pt x="111175" y="45839"/>
                    <a:pt x="111434" y="45255"/>
                    <a:pt x="111916" y="44826"/>
                  </a:cubicBezTo>
                  <a:cubicBezTo>
                    <a:pt x="112242" y="44539"/>
                    <a:pt x="112641" y="44335"/>
                    <a:pt x="113061" y="44117"/>
                  </a:cubicBezTo>
                  <a:cubicBezTo>
                    <a:pt x="113409" y="43940"/>
                    <a:pt x="113767" y="43756"/>
                    <a:pt x="114087" y="43518"/>
                  </a:cubicBezTo>
                  <a:cubicBezTo>
                    <a:pt x="114673" y="43082"/>
                    <a:pt x="115087" y="42502"/>
                    <a:pt x="115488" y="41940"/>
                  </a:cubicBezTo>
                  <a:cubicBezTo>
                    <a:pt x="115733" y="41597"/>
                    <a:pt x="115963" y="41275"/>
                    <a:pt x="116233" y="40977"/>
                  </a:cubicBezTo>
                  <a:cubicBezTo>
                    <a:pt x="117161" y="39954"/>
                    <a:pt x="118594" y="39207"/>
                    <a:pt x="120613" y="38692"/>
                  </a:cubicBezTo>
                  <a:cubicBezTo>
                    <a:pt x="122261" y="38272"/>
                    <a:pt x="123948" y="38063"/>
                    <a:pt x="125635" y="38063"/>
                  </a:cubicBezTo>
                  <a:cubicBezTo>
                    <a:pt x="127396" y="38063"/>
                    <a:pt x="129157" y="38291"/>
                    <a:pt x="130873" y="38748"/>
                  </a:cubicBezTo>
                  <a:cubicBezTo>
                    <a:pt x="131371" y="38881"/>
                    <a:pt x="131879" y="39036"/>
                    <a:pt x="132372" y="39186"/>
                  </a:cubicBezTo>
                  <a:cubicBezTo>
                    <a:pt x="133789" y="39619"/>
                    <a:pt x="135246" y="40065"/>
                    <a:pt x="136726" y="40065"/>
                  </a:cubicBezTo>
                  <a:cubicBezTo>
                    <a:pt x="137036" y="40065"/>
                    <a:pt x="137347" y="40045"/>
                    <a:pt x="137659" y="40002"/>
                  </a:cubicBezTo>
                  <a:cubicBezTo>
                    <a:pt x="139413" y="39759"/>
                    <a:pt x="140895" y="38818"/>
                    <a:pt x="142303" y="37802"/>
                  </a:cubicBezTo>
                  <a:cubicBezTo>
                    <a:pt x="142348" y="37507"/>
                    <a:pt x="142389" y="37213"/>
                    <a:pt x="142429" y="36918"/>
                  </a:cubicBezTo>
                  <a:lnTo>
                    <a:pt x="142429" y="36918"/>
                  </a:lnTo>
                  <a:cubicBezTo>
                    <a:pt x="140959" y="37996"/>
                    <a:pt x="139425" y="39045"/>
                    <a:pt x="137613" y="39294"/>
                  </a:cubicBezTo>
                  <a:cubicBezTo>
                    <a:pt x="137317" y="39336"/>
                    <a:pt x="137020" y="39355"/>
                    <a:pt x="136723" y="39355"/>
                  </a:cubicBezTo>
                  <a:cubicBezTo>
                    <a:pt x="135290" y="39355"/>
                    <a:pt x="133860" y="38918"/>
                    <a:pt x="132468" y="38493"/>
                  </a:cubicBezTo>
                  <a:cubicBezTo>
                    <a:pt x="131975" y="38341"/>
                    <a:pt x="131464" y="38185"/>
                    <a:pt x="130959" y="38050"/>
                  </a:cubicBezTo>
                  <a:cubicBezTo>
                    <a:pt x="129215" y="37586"/>
                    <a:pt x="127424" y="37354"/>
                    <a:pt x="125633" y="37354"/>
                  </a:cubicBezTo>
                  <a:cubicBezTo>
                    <a:pt x="123919" y="37354"/>
                    <a:pt x="122204" y="37567"/>
                    <a:pt x="120529" y="37993"/>
                  </a:cubicBezTo>
                  <a:cubicBezTo>
                    <a:pt x="118434" y="38528"/>
                    <a:pt x="116932" y="39318"/>
                    <a:pt x="115941" y="40410"/>
                  </a:cubicBezTo>
                  <a:cubicBezTo>
                    <a:pt x="115649" y="40733"/>
                    <a:pt x="115395" y="41085"/>
                    <a:pt x="115152" y="41428"/>
                  </a:cubicBezTo>
                  <a:cubicBezTo>
                    <a:pt x="114759" y="41978"/>
                    <a:pt x="114389" y="42498"/>
                    <a:pt x="113866" y="42887"/>
                  </a:cubicBezTo>
                  <a:cubicBezTo>
                    <a:pt x="113574" y="43103"/>
                    <a:pt x="113231" y="43280"/>
                    <a:pt x="112901" y="43449"/>
                  </a:cubicBezTo>
                  <a:cubicBezTo>
                    <a:pt x="112473" y="43668"/>
                    <a:pt x="112033" y="43894"/>
                    <a:pt x="111665" y="44220"/>
                  </a:cubicBezTo>
                  <a:cubicBezTo>
                    <a:pt x="111344" y="44507"/>
                    <a:pt x="111093" y="44862"/>
                    <a:pt x="110931" y="45258"/>
                  </a:cubicBezTo>
                  <a:lnTo>
                    <a:pt x="110937" y="45076"/>
                  </a:lnTo>
                  <a:lnTo>
                    <a:pt x="110937" y="45076"/>
                  </a:lnTo>
                  <a:cubicBezTo>
                    <a:pt x="110792" y="45272"/>
                    <a:pt x="110748" y="45522"/>
                    <a:pt x="110770" y="45765"/>
                  </a:cubicBezTo>
                  <a:cubicBezTo>
                    <a:pt x="110715" y="46008"/>
                    <a:pt x="110686" y="46258"/>
                    <a:pt x="110682" y="46507"/>
                  </a:cubicBezTo>
                  <a:cubicBezTo>
                    <a:pt x="110682" y="46651"/>
                    <a:pt x="110691" y="46796"/>
                    <a:pt x="110706" y="46940"/>
                  </a:cubicBezTo>
                  <a:cubicBezTo>
                    <a:pt x="110669" y="47223"/>
                    <a:pt x="110596" y="47485"/>
                    <a:pt x="110380" y="47669"/>
                  </a:cubicBezTo>
                  <a:cubicBezTo>
                    <a:pt x="110159" y="47860"/>
                    <a:pt x="109852" y="47900"/>
                    <a:pt x="109563" y="47934"/>
                  </a:cubicBezTo>
                  <a:lnTo>
                    <a:pt x="109162" y="47981"/>
                  </a:lnTo>
                  <a:cubicBezTo>
                    <a:pt x="107269" y="47459"/>
                    <a:pt x="105267" y="47196"/>
                    <a:pt x="103255" y="47196"/>
                  </a:cubicBezTo>
                  <a:cubicBezTo>
                    <a:pt x="100502" y="47196"/>
                    <a:pt x="97728" y="47688"/>
                    <a:pt x="95186" y="48683"/>
                  </a:cubicBezTo>
                  <a:cubicBezTo>
                    <a:pt x="92592" y="49701"/>
                    <a:pt x="90244" y="51224"/>
                    <a:pt x="87973" y="52696"/>
                  </a:cubicBezTo>
                  <a:cubicBezTo>
                    <a:pt x="87025" y="53310"/>
                    <a:pt x="86046" y="53945"/>
                    <a:pt x="85061" y="54534"/>
                  </a:cubicBezTo>
                  <a:cubicBezTo>
                    <a:pt x="81332" y="56768"/>
                    <a:pt x="78162" y="57835"/>
                    <a:pt x="75200" y="57835"/>
                  </a:cubicBezTo>
                  <a:cubicBezTo>
                    <a:pt x="74807" y="57835"/>
                    <a:pt x="74417" y="57816"/>
                    <a:pt x="74030" y="57778"/>
                  </a:cubicBezTo>
                  <a:cubicBezTo>
                    <a:pt x="71564" y="57542"/>
                    <a:pt x="69258" y="56511"/>
                    <a:pt x="67026" y="55515"/>
                  </a:cubicBezTo>
                  <a:cubicBezTo>
                    <a:pt x="64857" y="54544"/>
                    <a:pt x="62614" y="53540"/>
                    <a:pt x="60200" y="53246"/>
                  </a:cubicBezTo>
                  <a:cubicBezTo>
                    <a:pt x="59679" y="53182"/>
                    <a:pt x="59157" y="53153"/>
                    <a:pt x="58636" y="53153"/>
                  </a:cubicBezTo>
                  <a:cubicBezTo>
                    <a:pt x="56903" y="53153"/>
                    <a:pt x="55181" y="53479"/>
                    <a:pt x="53532" y="53945"/>
                  </a:cubicBezTo>
                  <a:cubicBezTo>
                    <a:pt x="53171" y="53788"/>
                    <a:pt x="52862" y="53530"/>
                    <a:pt x="52644" y="53200"/>
                  </a:cubicBezTo>
                  <a:cubicBezTo>
                    <a:pt x="52848" y="52628"/>
                    <a:pt x="52906" y="52032"/>
                    <a:pt x="52786" y="51469"/>
                  </a:cubicBezTo>
                  <a:cubicBezTo>
                    <a:pt x="52545" y="50336"/>
                    <a:pt x="51618" y="49370"/>
                    <a:pt x="50305" y="48888"/>
                  </a:cubicBezTo>
                  <a:cubicBezTo>
                    <a:pt x="49453" y="48574"/>
                    <a:pt x="48542" y="48489"/>
                    <a:pt x="47720" y="48489"/>
                  </a:cubicBezTo>
                  <a:cubicBezTo>
                    <a:pt x="47365" y="48489"/>
                    <a:pt x="47027" y="48505"/>
                    <a:pt x="46718" y="48525"/>
                  </a:cubicBezTo>
                  <a:cubicBezTo>
                    <a:pt x="45453" y="48606"/>
                    <a:pt x="44184" y="48795"/>
                    <a:pt x="42955" y="48977"/>
                  </a:cubicBezTo>
                  <a:cubicBezTo>
                    <a:pt x="41923" y="49131"/>
                    <a:pt x="40855" y="49291"/>
                    <a:pt x="39800" y="49384"/>
                  </a:cubicBezTo>
                  <a:cubicBezTo>
                    <a:pt x="39177" y="49439"/>
                    <a:pt x="38583" y="49466"/>
                    <a:pt x="38017" y="49466"/>
                  </a:cubicBezTo>
                  <a:cubicBezTo>
                    <a:pt x="36059" y="49466"/>
                    <a:pt x="34436" y="49136"/>
                    <a:pt x="33090" y="48466"/>
                  </a:cubicBezTo>
                  <a:cubicBezTo>
                    <a:pt x="31893" y="47870"/>
                    <a:pt x="30921" y="47017"/>
                    <a:pt x="29893" y="46112"/>
                  </a:cubicBezTo>
                  <a:cubicBezTo>
                    <a:pt x="29624" y="45878"/>
                    <a:pt x="29353" y="45640"/>
                    <a:pt x="29076" y="45405"/>
                  </a:cubicBezTo>
                  <a:cubicBezTo>
                    <a:pt x="28856" y="44824"/>
                    <a:pt x="28713" y="44215"/>
                    <a:pt x="28689" y="43611"/>
                  </a:cubicBezTo>
                  <a:cubicBezTo>
                    <a:pt x="28704" y="43325"/>
                    <a:pt x="28757" y="43072"/>
                    <a:pt x="28850" y="42892"/>
                  </a:cubicBezTo>
                  <a:cubicBezTo>
                    <a:pt x="29287" y="42044"/>
                    <a:pt x="30396" y="41464"/>
                    <a:pt x="31677" y="41411"/>
                  </a:cubicBezTo>
                  <a:cubicBezTo>
                    <a:pt x="31752" y="41408"/>
                    <a:pt x="31827" y="41407"/>
                    <a:pt x="31902" y="41407"/>
                  </a:cubicBezTo>
                  <a:cubicBezTo>
                    <a:pt x="32996" y="41407"/>
                    <a:pt x="34077" y="41732"/>
                    <a:pt x="35176" y="42095"/>
                  </a:cubicBezTo>
                  <a:cubicBezTo>
                    <a:pt x="35764" y="42289"/>
                    <a:pt x="36353" y="42488"/>
                    <a:pt x="36944" y="42689"/>
                  </a:cubicBezTo>
                  <a:cubicBezTo>
                    <a:pt x="40668" y="43952"/>
                    <a:pt x="44502" y="45251"/>
                    <a:pt x="48408" y="45251"/>
                  </a:cubicBezTo>
                  <a:cubicBezTo>
                    <a:pt x="49064" y="45251"/>
                    <a:pt x="49722" y="45215"/>
                    <a:pt x="50382" y="45135"/>
                  </a:cubicBezTo>
                  <a:cubicBezTo>
                    <a:pt x="52740" y="44851"/>
                    <a:pt x="54997" y="44018"/>
                    <a:pt x="57182" y="43211"/>
                  </a:cubicBezTo>
                  <a:cubicBezTo>
                    <a:pt x="59577" y="42326"/>
                    <a:pt x="62053" y="41411"/>
                    <a:pt x="64638" y="41242"/>
                  </a:cubicBezTo>
                  <a:cubicBezTo>
                    <a:pt x="64944" y="41223"/>
                    <a:pt x="65249" y="41213"/>
                    <a:pt x="65554" y="41213"/>
                  </a:cubicBezTo>
                  <a:cubicBezTo>
                    <a:pt x="68568" y="41213"/>
                    <a:pt x="71534" y="42135"/>
                    <a:pt x="74412" y="43030"/>
                  </a:cubicBezTo>
                  <a:cubicBezTo>
                    <a:pt x="75088" y="43241"/>
                    <a:pt x="75765" y="43452"/>
                    <a:pt x="76441" y="43650"/>
                  </a:cubicBezTo>
                  <a:cubicBezTo>
                    <a:pt x="78371" y="44217"/>
                    <a:pt x="80833" y="44816"/>
                    <a:pt x="83337" y="44816"/>
                  </a:cubicBezTo>
                  <a:cubicBezTo>
                    <a:pt x="85080" y="44816"/>
                    <a:pt x="86844" y="44525"/>
                    <a:pt x="88461" y="43731"/>
                  </a:cubicBezTo>
                  <a:cubicBezTo>
                    <a:pt x="90718" y="42620"/>
                    <a:pt x="92315" y="40712"/>
                    <a:pt x="93861" y="38869"/>
                  </a:cubicBezTo>
                  <a:cubicBezTo>
                    <a:pt x="94715" y="37849"/>
                    <a:pt x="95598" y="36794"/>
                    <a:pt x="96582" y="35890"/>
                  </a:cubicBezTo>
                  <a:cubicBezTo>
                    <a:pt x="99530" y="33180"/>
                    <a:pt x="103677" y="31694"/>
                    <a:pt x="107816" y="31694"/>
                  </a:cubicBezTo>
                  <a:cubicBezTo>
                    <a:pt x="109214" y="31694"/>
                    <a:pt x="110611" y="31864"/>
                    <a:pt x="111960" y="32213"/>
                  </a:cubicBezTo>
                  <a:cubicBezTo>
                    <a:pt x="112219" y="32387"/>
                    <a:pt x="112522" y="32492"/>
                    <a:pt x="112838" y="32590"/>
                  </a:cubicBezTo>
                  <a:cubicBezTo>
                    <a:pt x="116559" y="33732"/>
                    <a:pt x="120493" y="34289"/>
                    <a:pt x="124440" y="34289"/>
                  </a:cubicBezTo>
                  <a:cubicBezTo>
                    <a:pt x="130804" y="34289"/>
                    <a:pt x="137197" y="32833"/>
                    <a:pt x="142764" y="30032"/>
                  </a:cubicBezTo>
                  <a:cubicBezTo>
                    <a:pt x="142755" y="29787"/>
                    <a:pt x="142745" y="29543"/>
                    <a:pt x="142733" y="29298"/>
                  </a:cubicBezTo>
                  <a:cubicBezTo>
                    <a:pt x="137187" y="32116"/>
                    <a:pt x="130802" y="33579"/>
                    <a:pt x="124444" y="33579"/>
                  </a:cubicBezTo>
                  <a:cubicBezTo>
                    <a:pt x="121146" y="33579"/>
                    <a:pt x="117857" y="33185"/>
                    <a:pt x="114695" y="32384"/>
                  </a:cubicBezTo>
                  <a:cubicBezTo>
                    <a:pt x="114496" y="32254"/>
                    <a:pt x="114308" y="32105"/>
                    <a:pt x="114136" y="31940"/>
                  </a:cubicBezTo>
                  <a:cubicBezTo>
                    <a:pt x="113628" y="31435"/>
                    <a:pt x="113289" y="30701"/>
                    <a:pt x="113442" y="30002"/>
                  </a:cubicBezTo>
                  <a:cubicBezTo>
                    <a:pt x="113657" y="29035"/>
                    <a:pt x="114670" y="28496"/>
                    <a:pt x="115591" y="28131"/>
                  </a:cubicBezTo>
                  <a:cubicBezTo>
                    <a:pt x="115538" y="28129"/>
                    <a:pt x="115484" y="28128"/>
                    <a:pt x="115431" y="28128"/>
                  </a:cubicBezTo>
                  <a:cubicBezTo>
                    <a:pt x="115288" y="28128"/>
                    <a:pt x="115147" y="28136"/>
                    <a:pt x="115006" y="28153"/>
                  </a:cubicBezTo>
                  <a:cubicBezTo>
                    <a:pt x="118773" y="26297"/>
                    <a:pt x="123005" y="25257"/>
                    <a:pt x="127114" y="24246"/>
                  </a:cubicBezTo>
                  <a:cubicBezTo>
                    <a:pt x="128024" y="24023"/>
                    <a:pt x="128932" y="23800"/>
                    <a:pt x="129833" y="23569"/>
                  </a:cubicBezTo>
                  <a:cubicBezTo>
                    <a:pt x="133582" y="22607"/>
                    <a:pt x="137651" y="21354"/>
                    <a:pt x="141135" y="19269"/>
                  </a:cubicBezTo>
                  <a:cubicBezTo>
                    <a:pt x="141074" y="19048"/>
                    <a:pt x="141013" y="18829"/>
                    <a:pt x="140951" y="18609"/>
                  </a:cubicBezTo>
                  <a:cubicBezTo>
                    <a:pt x="137511" y="20670"/>
                    <a:pt x="133473" y="21914"/>
                    <a:pt x="129751" y="22868"/>
                  </a:cubicBezTo>
                  <a:cubicBezTo>
                    <a:pt x="128849" y="23101"/>
                    <a:pt x="127943" y="23322"/>
                    <a:pt x="127035" y="23545"/>
                  </a:cubicBezTo>
                  <a:cubicBezTo>
                    <a:pt x="122296" y="24710"/>
                    <a:pt x="117396" y="25915"/>
                    <a:pt x="113198" y="28366"/>
                  </a:cubicBezTo>
                  <a:cubicBezTo>
                    <a:pt x="112627" y="28699"/>
                    <a:pt x="111987" y="29105"/>
                    <a:pt x="111601" y="29727"/>
                  </a:cubicBezTo>
                  <a:cubicBezTo>
                    <a:pt x="111591" y="29744"/>
                    <a:pt x="111584" y="29762"/>
                    <a:pt x="111574" y="29781"/>
                  </a:cubicBezTo>
                  <a:cubicBezTo>
                    <a:pt x="110929" y="30245"/>
                    <a:pt x="110277" y="30719"/>
                    <a:pt x="109578" y="31079"/>
                  </a:cubicBezTo>
                  <a:cubicBezTo>
                    <a:pt x="108994" y="31019"/>
                    <a:pt x="108406" y="30989"/>
                    <a:pt x="107819" y="30989"/>
                  </a:cubicBezTo>
                  <a:cubicBezTo>
                    <a:pt x="107622" y="30989"/>
                    <a:pt x="107425" y="30993"/>
                    <a:pt x="107229" y="30999"/>
                  </a:cubicBezTo>
                  <a:cubicBezTo>
                    <a:pt x="106521" y="30664"/>
                    <a:pt x="105912" y="30125"/>
                    <a:pt x="105509" y="29453"/>
                  </a:cubicBezTo>
                  <a:cubicBezTo>
                    <a:pt x="105478" y="29234"/>
                    <a:pt x="105412" y="29023"/>
                    <a:pt x="105316" y="28824"/>
                  </a:cubicBezTo>
                  <a:cubicBezTo>
                    <a:pt x="104702" y="27593"/>
                    <a:pt x="103226" y="27157"/>
                    <a:pt x="102143" y="27157"/>
                  </a:cubicBezTo>
                  <a:lnTo>
                    <a:pt x="102129" y="27157"/>
                  </a:lnTo>
                  <a:cubicBezTo>
                    <a:pt x="100912" y="27161"/>
                    <a:pt x="99757" y="27579"/>
                    <a:pt x="98640" y="27985"/>
                  </a:cubicBezTo>
                  <a:lnTo>
                    <a:pt x="98603" y="27998"/>
                  </a:lnTo>
                  <a:cubicBezTo>
                    <a:pt x="96077" y="28913"/>
                    <a:pt x="93425" y="29777"/>
                    <a:pt x="90800" y="29777"/>
                  </a:cubicBezTo>
                  <a:cubicBezTo>
                    <a:pt x="90099" y="29777"/>
                    <a:pt x="89399" y="29715"/>
                    <a:pt x="88704" y="29576"/>
                  </a:cubicBezTo>
                  <a:cubicBezTo>
                    <a:pt x="87700" y="29376"/>
                    <a:pt x="86714" y="29011"/>
                    <a:pt x="85759" y="28656"/>
                  </a:cubicBezTo>
                  <a:cubicBezTo>
                    <a:pt x="85514" y="28567"/>
                    <a:pt x="85267" y="28478"/>
                    <a:pt x="85021" y="28388"/>
                  </a:cubicBezTo>
                  <a:cubicBezTo>
                    <a:pt x="84644" y="27723"/>
                    <a:pt x="84464" y="27122"/>
                    <a:pt x="84781" y="26373"/>
                  </a:cubicBezTo>
                  <a:cubicBezTo>
                    <a:pt x="86478" y="24615"/>
                    <a:pt x="88542" y="22605"/>
                    <a:pt x="90732" y="20854"/>
                  </a:cubicBezTo>
                  <a:cubicBezTo>
                    <a:pt x="91012" y="20718"/>
                    <a:pt x="91268" y="20517"/>
                    <a:pt x="91496" y="20257"/>
                  </a:cubicBezTo>
                  <a:lnTo>
                    <a:pt x="91501" y="20252"/>
                  </a:lnTo>
                  <a:cubicBezTo>
                    <a:pt x="94948" y="17630"/>
                    <a:pt x="98485" y="16048"/>
                    <a:pt x="102016" y="15549"/>
                  </a:cubicBezTo>
                  <a:cubicBezTo>
                    <a:pt x="102927" y="15420"/>
                    <a:pt x="103841" y="15362"/>
                    <a:pt x="104757" y="15362"/>
                  </a:cubicBezTo>
                  <a:cubicBezTo>
                    <a:pt x="108487" y="15362"/>
                    <a:pt x="112242" y="16313"/>
                    <a:pt x="115899" y="17239"/>
                  </a:cubicBezTo>
                  <a:cubicBezTo>
                    <a:pt x="119542" y="18161"/>
                    <a:pt x="123277" y="19106"/>
                    <a:pt x="126987" y="19106"/>
                  </a:cubicBezTo>
                  <a:cubicBezTo>
                    <a:pt x="128357" y="19106"/>
                    <a:pt x="129724" y="18977"/>
                    <a:pt x="131082" y="18670"/>
                  </a:cubicBezTo>
                  <a:cubicBezTo>
                    <a:pt x="134278" y="17948"/>
                    <a:pt x="136992" y="16391"/>
                    <a:pt x="139523" y="14325"/>
                  </a:cubicBezTo>
                  <a:cubicBezTo>
                    <a:pt x="139445" y="14119"/>
                    <a:pt x="139364" y="13911"/>
                    <a:pt x="139283" y="13705"/>
                  </a:cubicBezTo>
                  <a:cubicBezTo>
                    <a:pt x="136795" y="15735"/>
                    <a:pt x="134131" y="17262"/>
                    <a:pt x="131008" y="17968"/>
                  </a:cubicBezTo>
                  <a:cubicBezTo>
                    <a:pt x="129677" y="18269"/>
                    <a:pt x="128334" y="18395"/>
                    <a:pt x="126986" y="18395"/>
                  </a:cubicBezTo>
                  <a:cubicBezTo>
                    <a:pt x="123314" y="18395"/>
                    <a:pt x="119602" y="17456"/>
                    <a:pt x="115980" y="16540"/>
                  </a:cubicBezTo>
                  <a:cubicBezTo>
                    <a:pt x="112302" y="15608"/>
                    <a:pt x="108523" y="14653"/>
                    <a:pt x="104754" y="14653"/>
                  </a:cubicBezTo>
                  <a:cubicBezTo>
                    <a:pt x="103824" y="14653"/>
                    <a:pt x="102895" y="14711"/>
                    <a:pt x="101969" y="14842"/>
                  </a:cubicBezTo>
                  <a:cubicBezTo>
                    <a:pt x="99879" y="15137"/>
                    <a:pt x="97788" y="15809"/>
                    <a:pt x="95713" y="16842"/>
                  </a:cubicBezTo>
                  <a:cubicBezTo>
                    <a:pt x="95210" y="16992"/>
                    <a:pt x="94697" y="17105"/>
                    <a:pt x="94173" y="17125"/>
                  </a:cubicBezTo>
                  <a:cubicBezTo>
                    <a:pt x="94129" y="17127"/>
                    <a:pt x="94084" y="17128"/>
                    <a:pt x="94039" y="17128"/>
                  </a:cubicBezTo>
                  <a:cubicBezTo>
                    <a:pt x="93472" y="17128"/>
                    <a:pt x="92892" y="16999"/>
                    <a:pt x="92406" y="16722"/>
                  </a:cubicBezTo>
                  <a:cubicBezTo>
                    <a:pt x="92350" y="16388"/>
                    <a:pt x="92256" y="16077"/>
                    <a:pt x="92119" y="15805"/>
                  </a:cubicBezTo>
                  <a:cubicBezTo>
                    <a:pt x="91429" y="14431"/>
                    <a:pt x="89855" y="13447"/>
                    <a:pt x="87909" y="13175"/>
                  </a:cubicBezTo>
                  <a:cubicBezTo>
                    <a:pt x="87459" y="13112"/>
                    <a:pt x="87007" y="13086"/>
                    <a:pt x="86555" y="13086"/>
                  </a:cubicBezTo>
                  <a:cubicBezTo>
                    <a:pt x="85327" y="13086"/>
                    <a:pt x="84097" y="13281"/>
                    <a:pt x="82897" y="13473"/>
                  </a:cubicBezTo>
                  <a:lnTo>
                    <a:pt x="82845" y="13481"/>
                  </a:lnTo>
                  <a:cubicBezTo>
                    <a:pt x="79714" y="13979"/>
                    <a:pt x="76632" y="14411"/>
                    <a:pt x="73628" y="14411"/>
                  </a:cubicBezTo>
                  <a:cubicBezTo>
                    <a:pt x="71684" y="14411"/>
                    <a:pt x="69773" y="14230"/>
                    <a:pt x="67902" y="13770"/>
                  </a:cubicBezTo>
                  <a:cubicBezTo>
                    <a:pt x="67153" y="13584"/>
                    <a:pt x="66410" y="13353"/>
                    <a:pt x="65676" y="13099"/>
                  </a:cubicBezTo>
                  <a:cubicBezTo>
                    <a:pt x="65522" y="12831"/>
                    <a:pt x="65465" y="12488"/>
                    <a:pt x="65605" y="12213"/>
                  </a:cubicBezTo>
                  <a:cubicBezTo>
                    <a:pt x="65619" y="12188"/>
                    <a:pt x="65634" y="12164"/>
                    <a:pt x="65651" y="12142"/>
                  </a:cubicBezTo>
                  <a:cubicBezTo>
                    <a:pt x="65973" y="12161"/>
                    <a:pt x="66295" y="12176"/>
                    <a:pt x="66620" y="12181"/>
                  </a:cubicBezTo>
                  <a:lnTo>
                    <a:pt x="66837" y="12183"/>
                  </a:lnTo>
                  <a:cubicBezTo>
                    <a:pt x="68507" y="12183"/>
                    <a:pt x="69614" y="11840"/>
                    <a:pt x="70323" y="11101"/>
                  </a:cubicBezTo>
                  <a:cubicBezTo>
                    <a:pt x="71223" y="10164"/>
                    <a:pt x="71373" y="8565"/>
                    <a:pt x="70706" y="7028"/>
                  </a:cubicBezTo>
                  <a:cubicBezTo>
                    <a:pt x="69435" y="4099"/>
                    <a:pt x="66240" y="2409"/>
                    <a:pt x="63282" y="1141"/>
                  </a:cubicBezTo>
                  <a:cubicBezTo>
                    <a:pt x="61996" y="589"/>
                    <a:pt x="60495" y="0"/>
                    <a:pt x="58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98"/>
            <p:cNvSpPr/>
            <p:nvPr/>
          </p:nvSpPr>
          <p:spPr>
            <a:xfrm rot="10580120">
              <a:off x="14817312" y="7981538"/>
              <a:ext cx="6031061" cy="824779"/>
            </a:xfrm>
            <a:custGeom>
              <a:rect b="b" l="l" r="r" t="t"/>
              <a:pathLst>
                <a:path extrusionOk="0" h="15035" w="100715">
                  <a:moveTo>
                    <a:pt x="77551" y="1"/>
                  </a:moveTo>
                  <a:cubicBezTo>
                    <a:pt x="77451" y="522"/>
                    <a:pt x="77365" y="1054"/>
                    <a:pt x="77282" y="1571"/>
                  </a:cubicBezTo>
                  <a:cubicBezTo>
                    <a:pt x="76923" y="3802"/>
                    <a:pt x="76582" y="5909"/>
                    <a:pt x="75184" y="7570"/>
                  </a:cubicBezTo>
                  <a:cubicBezTo>
                    <a:pt x="73770" y="9249"/>
                    <a:pt x="71292" y="10272"/>
                    <a:pt x="68427" y="10386"/>
                  </a:cubicBezTo>
                  <a:cubicBezTo>
                    <a:pt x="68380" y="10362"/>
                    <a:pt x="68332" y="10342"/>
                    <a:pt x="68287" y="10316"/>
                  </a:cubicBezTo>
                  <a:lnTo>
                    <a:pt x="68267" y="10391"/>
                  </a:lnTo>
                  <a:cubicBezTo>
                    <a:pt x="68115" y="10394"/>
                    <a:pt x="67962" y="10397"/>
                    <a:pt x="67809" y="10397"/>
                  </a:cubicBezTo>
                  <a:cubicBezTo>
                    <a:pt x="67683" y="10397"/>
                    <a:pt x="67557" y="10395"/>
                    <a:pt x="67429" y="10391"/>
                  </a:cubicBezTo>
                  <a:cubicBezTo>
                    <a:pt x="65259" y="10320"/>
                    <a:pt x="63103" y="9803"/>
                    <a:pt x="61018" y="9302"/>
                  </a:cubicBezTo>
                  <a:cubicBezTo>
                    <a:pt x="59023" y="8824"/>
                    <a:pt x="56960" y="8328"/>
                    <a:pt x="54870" y="8218"/>
                  </a:cubicBezTo>
                  <a:cubicBezTo>
                    <a:pt x="54522" y="8200"/>
                    <a:pt x="54171" y="8192"/>
                    <a:pt x="53821" y="8192"/>
                  </a:cubicBezTo>
                  <a:cubicBezTo>
                    <a:pt x="52891" y="8192"/>
                    <a:pt x="51958" y="8246"/>
                    <a:pt x="51049" y="8299"/>
                  </a:cubicBezTo>
                  <a:cubicBezTo>
                    <a:pt x="50149" y="8351"/>
                    <a:pt x="49234" y="8404"/>
                    <a:pt x="48319" y="8404"/>
                  </a:cubicBezTo>
                  <a:cubicBezTo>
                    <a:pt x="47487" y="8404"/>
                    <a:pt x="46656" y="8360"/>
                    <a:pt x="45839" y="8232"/>
                  </a:cubicBezTo>
                  <a:cubicBezTo>
                    <a:pt x="43900" y="7926"/>
                    <a:pt x="42065" y="7145"/>
                    <a:pt x="40291" y="6392"/>
                  </a:cubicBezTo>
                  <a:cubicBezTo>
                    <a:pt x="39214" y="5932"/>
                    <a:pt x="38101" y="5460"/>
                    <a:pt x="36967" y="5092"/>
                  </a:cubicBezTo>
                  <a:cubicBezTo>
                    <a:pt x="35707" y="4683"/>
                    <a:pt x="33911" y="4232"/>
                    <a:pt x="32135" y="4232"/>
                  </a:cubicBezTo>
                  <a:cubicBezTo>
                    <a:pt x="30554" y="4232"/>
                    <a:pt x="28988" y="4589"/>
                    <a:pt x="27830" y="5651"/>
                  </a:cubicBezTo>
                  <a:cubicBezTo>
                    <a:pt x="27740" y="5676"/>
                    <a:pt x="27651" y="5706"/>
                    <a:pt x="27558" y="5727"/>
                  </a:cubicBezTo>
                  <a:cubicBezTo>
                    <a:pt x="25601" y="4791"/>
                    <a:pt x="23480" y="4185"/>
                    <a:pt x="21304" y="3932"/>
                  </a:cubicBezTo>
                  <a:cubicBezTo>
                    <a:pt x="20666" y="4118"/>
                    <a:pt x="20034" y="4310"/>
                    <a:pt x="19406" y="4511"/>
                  </a:cubicBezTo>
                  <a:cubicBezTo>
                    <a:pt x="21577" y="4558"/>
                    <a:pt x="23726" y="4964"/>
                    <a:pt x="25765" y="5711"/>
                  </a:cubicBezTo>
                  <a:cubicBezTo>
                    <a:pt x="26116" y="6182"/>
                    <a:pt x="26211" y="6854"/>
                    <a:pt x="26076" y="7442"/>
                  </a:cubicBezTo>
                  <a:cubicBezTo>
                    <a:pt x="25985" y="7847"/>
                    <a:pt x="25806" y="8221"/>
                    <a:pt x="25591" y="8578"/>
                  </a:cubicBezTo>
                  <a:cubicBezTo>
                    <a:pt x="25068" y="8969"/>
                    <a:pt x="24497" y="9293"/>
                    <a:pt x="23891" y="9538"/>
                  </a:cubicBezTo>
                  <a:cubicBezTo>
                    <a:pt x="22146" y="10256"/>
                    <a:pt x="20227" y="10419"/>
                    <a:pt x="18412" y="10492"/>
                  </a:cubicBezTo>
                  <a:cubicBezTo>
                    <a:pt x="18009" y="10507"/>
                    <a:pt x="17605" y="10519"/>
                    <a:pt x="17202" y="10531"/>
                  </a:cubicBezTo>
                  <a:cubicBezTo>
                    <a:pt x="15731" y="10573"/>
                    <a:pt x="14212" y="10615"/>
                    <a:pt x="12740" y="10880"/>
                  </a:cubicBezTo>
                  <a:cubicBezTo>
                    <a:pt x="10922" y="11209"/>
                    <a:pt x="9153" y="11879"/>
                    <a:pt x="7445" y="12528"/>
                  </a:cubicBezTo>
                  <a:cubicBezTo>
                    <a:pt x="5213" y="13373"/>
                    <a:pt x="3085" y="14179"/>
                    <a:pt x="836" y="14305"/>
                  </a:cubicBezTo>
                  <a:cubicBezTo>
                    <a:pt x="553" y="14545"/>
                    <a:pt x="274" y="14786"/>
                    <a:pt x="1" y="15031"/>
                  </a:cubicBezTo>
                  <a:cubicBezTo>
                    <a:pt x="70" y="15033"/>
                    <a:pt x="141" y="15034"/>
                    <a:pt x="212" y="15034"/>
                  </a:cubicBezTo>
                  <a:cubicBezTo>
                    <a:pt x="2769" y="15034"/>
                    <a:pt x="5205" y="14109"/>
                    <a:pt x="7566" y="13215"/>
                  </a:cubicBezTo>
                  <a:cubicBezTo>
                    <a:pt x="9261" y="12572"/>
                    <a:pt x="11013" y="11908"/>
                    <a:pt x="12799" y="11586"/>
                  </a:cubicBezTo>
                  <a:cubicBezTo>
                    <a:pt x="14246" y="11324"/>
                    <a:pt x="15753" y="11280"/>
                    <a:pt x="17210" y="11240"/>
                  </a:cubicBezTo>
                  <a:cubicBezTo>
                    <a:pt x="17615" y="11228"/>
                    <a:pt x="18020" y="11216"/>
                    <a:pt x="18424" y="11201"/>
                  </a:cubicBezTo>
                  <a:cubicBezTo>
                    <a:pt x="20269" y="11128"/>
                    <a:pt x="22225" y="10959"/>
                    <a:pt x="24021" y="10222"/>
                  </a:cubicBezTo>
                  <a:cubicBezTo>
                    <a:pt x="24707" y="9943"/>
                    <a:pt x="25352" y="9570"/>
                    <a:pt x="25936" y="9114"/>
                  </a:cubicBezTo>
                  <a:cubicBezTo>
                    <a:pt x="26864" y="8605"/>
                    <a:pt x="27635" y="7772"/>
                    <a:pt x="28380" y="6989"/>
                  </a:cubicBezTo>
                  <a:cubicBezTo>
                    <a:pt x="29116" y="6216"/>
                    <a:pt x="29941" y="5428"/>
                    <a:pt x="30905" y="5026"/>
                  </a:cubicBezTo>
                  <a:cubicBezTo>
                    <a:pt x="31302" y="4971"/>
                    <a:pt x="31708" y="4947"/>
                    <a:pt x="32113" y="4947"/>
                  </a:cubicBezTo>
                  <a:cubicBezTo>
                    <a:pt x="33970" y="4947"/>
                    <a:pt x="35827" y="5449"/>
                    <a:pt x="36862" y="5786"/>
                  </a:cubicBezTo>
                  <a:cubicBezTo>
                    <a:pt x="37980" y="6149"/>
                    <a:pt x="39085" y="6618"/>
                    <a:pt x="40154" y="7072"/>
                  </a:cubicBezTo>
                  <a:cubicBezTo>
                    <a:pt x="41950" y="7835"/>
                    <a:pt x="43805" y="8625"/>
                    <a:pt x="45789" y="8937"/>
                  </a:cubicBezTo>
                  <a:cubicBezTo>
                    <a:pt x="46624" y="9069"/>
                    <a:pt x="47470" y="9113"/>
                    <a:pt x="48316" y="9113"/>
                  </a:cubicBezTo>
                  <a:cubicBezTo>
                    <a:pt x="49239" y="9113"/>
                    <a:pt x="50162" y="9060"/>
                    <a:pt x="51069" y="9008"/>
                  </a:cubicBezTo>
                  <a:cubicBezTo>
                    <a:pt x="51971" y="8955"/>
                    <a:pt x="52897" y="8901"/>
                    <a:pt x="53817" y="8901"/>
                  </a:cubicBezTo>
                  <a:cubicBezTo>
                    <a:pt x="54164" y="8901"/>
                    <a:pt x="54510" y="8909"/>
                    <a:pt x="54853" y="8927"/>
                  </a:cubicBezTo>
                  <a:cubicBezTo>
                    <a:pt x="56913" y="9035"/>
                    <a:pt x="58960" y="9528"/>
                    <a:pt x="60941" y="10004"/>
                  </a:cubicBezTo>
                  <a:cubicBezTo>
                    <a:pt x="63042" y="10507"/>
                    <a:pt x="65215" y="11029"/>
                    <a:pt x="67419" y="11101"/>
                  </a:cubicBezTo>
                  <a:cubicBezTo>
                    <a:pt x="67573" y="11106"/>
                    <a:pt x="67725" y="11108"/>
                    <a:pt x="67877" y="11108"/>
                  </a:cubicBezTo>
                  <a:cubicBezTo>
                    <a:pt x="68035" y="11108"/>
                    <a:pt x="68192" y="11103"/>
                    <a:pt x="68349" y="11098"/>
                  </a:cubicBezTo>
                  <a:cubicBezTo>
                    <a:pt x="69087" y="11452"/>
                    <a:pt x="69882" y="11591"/>
                    <a:pt x="70667" y="11591"/>
                  </a:cubicBezTo>
                  <a:cubicBezTo>
                    <a:pt x="71771" y="11591"/>
                    <a:pt x="72851" y="11322"/>
                    <a:pt x="73719" y="11020"/>
                  </a:cubicBezTo>
                  <a:cubicBezTo>
                    <a:pt x="74423" y="10775"/>
                    <a:pt x="75115" y="10477"/>
                    <a:pt x="75784" y="10188"/>
                  </a:cubicBezTo>
                  <a:cubicBezTo>
                    <a:pt x="76795" y="9751"/>
                    <a:pt x="77840" y="9298"/>
                    <a:pt x="78928" y="9038"/>
                  </a:cubicBezTo>
                  <a:cubicBezTo>
                    <a:pt x="80358" y="8696"/>
                    <a:pt x="81872" y="8679"/>
                    <a:pt x="83337" y="8664"/>
                  </a:cubicBezTo>
                  <a:cubicBezTo>
                    <a:pt x="84298" y="8652"/>
                    <a:pt x="85292" y="8642"/>
                    <a:pt x="86261" y="8541"/>
                  </a:cubicBezTo>
                  <a:cubicBezTo>
                    <a:pt x="90421" y="8105"/>
                    <a:pt x="94106" y="6051"/>
                    <a:pt x="97671" y="4060"/>
                  </a:cubicBezTo>
                  <a:cubicBezTo>
                    <a:pt x="98672" y="3502"/>
                    <a:pt x="99684" y="2943"/>
                    <a:pt x="100714" y="2411"/>
                  </a:cubicBezTo>
                  <a:cubicBezTo>
                    <a:pt x="100498" y="2266"/>
                    <a:pt x="100279" y="2129"/>
                    <a:pt x="100056" y="2001"/>
                  </a:cubicBezTo>
                  <a:cubicBezTo>
                    <a:pt x="99193" y="2455"/>
                    <a:pt x="98341" y="2926"/>
                    <a:pt x="97498" y="3397"/>
                  </a:cubicBezTo>
                  <a:cubicBezTo>
                    <a:pt x="93965" y="5367"/>
                    <a:pt x="90314" y="7404"/>
                    <a:pt x="86227" y="7832"/>
                  </a:cubicBezTo>
                  <a:cubicBezTo>
                    <a:pt x="85272" y="7931"/>
                    <a:pt x="84286" y="7943"/>
                    <a:pt x="83334" y="7953"/>
                  </a:cubicBezTo>
                  <a:cubicBezTo>
                    <a:pt x="81850" y="7970"/>
                    <a:pt x="80316" y="7987"/>
                    <a:pt x="78851" y="8338"/>
                  </a:cubicBezTo>
                  <a:cubicBezTo>
                    <a:pt x="77733" y="8606"/>
                    <a:pt x="76671" y="9064"/>
                    <a:pt x="75647" y="9508"/>
                  </a:cubicBezTo>
                  <a:cubicBezTo>
                    <a:pt x="75361" y="9629"/>
                    <a:pt x="75073" y="9754"/>
                    <a:pt x="74782" y="9876"/>
                  </a:cubicBezTo>
                  <a:cubicBezTo>
                    <a:pt x="74639" y="9812"/>
                    <a:pt x="74529" y="9707"/>
                    <a:pt x="74504" y="9548"/>
                  </a:cubicBezTo>
                  <a:cubicBezTo>
                    <a:pt x="74477" y="9369"/>
                    <a:pt x="74571" y="9195"/>
                    <a:pt x="74663" y="9038"/>
                  </a:cubicBezTo>
                  <a:lnTo>
                    <a:pt x="74789" y="8821"/>
                  </a:lnTo>
                  <a:cubicBezTo>
                    <a:pt x="75041" y="8605"/>
                    <a:pt x="75274" y="8370"/>
                    <a:pt x="75490" y="8120"/>
                  </a:cubicBezTo>
                  <a:cubicBezTo>
                    <a:pt x="77016" y="6307"/>
                    <a:pt x="77391" y="3983"/>
                    <a:pt x="77753" y="1733"/>
                  </a:cubicBezTo>
                  <a:cubicBezTo>
                    <a:pt x="77841" y="1189"/>
                    <a:pt x="77931" y="629"/>
                    <a:pt x="78037" y="90"/>
                  </a:cubicBezTo>
                  <a:cubicBezTo>
                    <a:pt x="78037" y="83"/>
                    <a:pt x="78039" y="77"/>
                    <a:pt x="78040" y="70"/>
                  </a:cubicBezTo>
                  <a:cubicBezTo>
                    <a:pt x="77878" y="46"/>
                    <a:pt x="77715" y="24"/>
                    <a:pt x="7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98"/>
            <p:cNvSpPr/>
            <p:nvPr/>
          </p:nvSpPr>
          <p:spPr>
            <a:xfrm rot="10580120">
              <a:off x="13780191" y="7441273"/>
              <a:ext cx="7341229" cy="1009538"/>
            </a:xfrm>
            <a:custGeom>
              <a:rect b="b" l="l" r="r" t="t"/>
              <a:pathLst>
                <a:path extrusionOk="0" h="18403" w="122594">
                  <a:moveTo>
                    <a:pt x="110156" y="1"/>
                  </a:moveTo>
                  <a:cubicBezTo>
                    <a:pt x="109698" y="102"/>
                    <a:pt x="109254" y="251"/>
                    <a:pt x="108834" y="477"/>
                  </a:cubicBezTo>
                  <a:cubicBezTo>
                    <a:pt x="108577" y="615"/>
                    <a:pt x="108010" y="980"/>
                    <a:pt x="107710" y="1589"/>
                  </a:cubicBezTo>
                  <a:cubicBezTo>
                    <a:pt x="107695" y="1598"/>
                    <a:pt x="107679" y="1603"/>
                    <a:pt x="107663" y="1611"/>
                  </a:cubicBezTo>
                  <a:cubicBezTo>
                    <a:pt x="107157" y="1179"/>
                    <a:pt x="106336" y="1060"/>
                    <a:pt x="105585" y="1060"/>
                  </a:cubicBezTo>
                  <a:cubicBezTo>
                    <a:pt x="104841" y="1060"/>
                    <a:pt x="104166" y="1177"/>
                    <a:pt x="103935" y="1221"/>
                  </a:cubicBezTo>
                  <a:cubicBezTo>
                    <a:pt x="102803" y="1444"/>
                    <a:pt x="101790" y="2052"/>
                    <a:pt x="100897" y="2587"/>
                  </a:cubicBezTo>
                  <a:lnTo>
                    <a:pt x="92715" y="7499"/>
                  </a:lnTo>
                  <a:cubicBezTo>
                    <a:pt x="90129" y="9051"/>
                    <a:pt x="87765" y="10341"/>
                    <a:pt x="85167" y="10341"/>
                  </a:cubicBezTo>
                  <a:cubicBezTo>
                    <a:pt x="85043" y="10341"/>
                    <a:pt x="84918" y="10338"/>
                    <a:pt x="84793" y="10332"/>
                  </a:cubicBezTo>
                  <a:cubicBezTo>
                    <a:pt x="83238" y="10259"/>
                    <a:pt x="81746" y="9692"/>
                    <a:pt x="80304" y="9143"/>
                  </a:cubicBezTo>
                  <a:cubicBezTo>
                    <a:pt x="78893" y="8606"/>
                    <a:pt x="77435" y="8053"/>
                    <a:pt x="75892" y="7941"/>
                  </a:cubicBezTo>
                  <a:cubicBezTo>
                    <a:pt x="75687" y="7927"/>
                    <a:pt x="75482" y="7920"/>
                    <a:pt x="75277" y="7920"/>
                  </a:cubicBezTo>
                  <a:cubicBezTo>
                    <a:pt x="73990" y="7920"/>
                    <a:pt x="72716" y="8191"/>
                    <a:pt x="71478" y="8455"/>
                  </a:cubicBezTo>
                  <a:cubicBezTo>
                    <a:pt x="70355" y="8694"/>
                    <a:pt x="69194" y="8941"/>
                    <a:pt x="68041" y="8981"/>
                  </a:cubicBezTo>
                  <a:cubicBezTo>
                    <a:pt x="67927" y="8985"/>
                    <a:pt x="67814" y="8987"/>
                    <a:pt x="67701" y="8987"/>
                  </a:cubicBezTo>
                  <a:cubicBezTo>
                    <a:pt x="64914" y="8987"/>
                    <a:pt x="62270" y="7851"/>
                    <a:pt x="59709" y="6750"/>
                  </a:cubicBezTo>
                  <a:cubicBezTo>
                    <a:pt x="59307" y="6577"/>
                    <a:pt x="58907" y="6407"/>
                    <a:pt x="58507" y="6240"/>
                  </a:cubicBezTo>
                  <a:cubicBezTo>
                    <a:pt x="55884" y="5142"/>
                    <a:pt x="52486" y="3927"/>
                    <a:pt x="48890" y="3927"/>
                  </a:cubicBezTo>
                  <a:cubicBezTo>
                    <a:pt x="48517" y="3927"/>
                    <a:pt x="48142" y="3940"/>
                    <a:pt x="47766" y="3968"/>
                  </a:cubicBezTo>
                  <a:cubicBezTo>
                    <a:pt x="43775" y="4260"/>
                    <a:pt x="40384" y="6304"/>
                    <a:pt x="38996" y="9207"/>
                  </a:cubicBezTo>
                  <a:lnTo>
                    <a:pt x="38937" y="9265"/>
                  </a:lnTo>
                  <a:cubicBezTo>
                    <a:pt x="38579" y="9447"/>
                    <a:pt x="38222" y="9631"/>
                    <a:pt x="37867" y="9815"/>
                  </a:cubicBezTo>
                  <a:cubicBezTo>
                    <a:pt x="35673" y="10955"/>
                    <a:pt x="33404" y="12131"/>
                    <a:pt x="30936" y="12261"/>
                  </a:cubicBezTo>
                  <a:cubicBezTo>
                    <a:pt x="30776" y="12270"/>
                    <a:pt x="30616" y="12274"/>
                    <a:pt x="30456" y="12274"/>
                  </a:cubicBezTo>
                  <a:cubicBezTo>
                    <a:pt x="29007" y="12274"/>
                    <a:pt x="27560" y="11942"/>
                    <a:pt x="26157" y="11618"/>
                  </a:cubicBezTo>
                  <a:cubicBezTo>
                    <a:pt x="24830" y="11314"/>
                    <a:pt x="23458" y="11000"/>
                    <a:pt x="22072" y="10956"/>
                  </a:cubicBezTo>
                  <a:cubicBezTo>
                    <a:pt x="21959" y="10953"/>
                    <a:pt x="21845" y="10951"/>
                    <a:pt x="21732" y="10951"/>
                  </a:cubicBezTo>
                  <a:cubicBezTo>
                    <a:pt x="18672" y="10951"/>
                    <a:pt x="15798" y="12205"/>
                    <a:pt x="13014" y="13421"/>
                  </a:cubicBezTo>
                  <a:lnTo>
                    <a:pt x="12893" y="13473"/>
                  </a:lnTo>
                  <a:cubicBezTo>
                    <a:pt x="10178" y="14659"/>
                    <a:pt x="7510" y="15715"/>
                    <a:pt x="4772" y="15715"/>
                  </a:cubicBezTo>
                  <a:cubicBezTo>
                    <a:pt x="4453" y="15715"/>
                    <a:pt x="4133" y="15701"/>
                    <a:pt x="3813" y="15671"/>
                  </a:cubicBezTo>
                  <a:cubicBezTo>
                    <a:pt x="2739" y="15571"/>
                    <a:pt x="1507" y="14606"/>
                    <a:pt x="372" y="13024"/>
                  </a:cubicBezTo>
                  <a:cubicBezTo>
                    <a:pt x="246" y="13178"/>
                    <a:pt x="124" y="13335"/>
                    <a:pt x="1" y="13490"/>
                  </a:cubicBezTo>
                  <a:cubicBezTo>
                    <a:pt x="1230" y="15234"/>
                    <a:pt x="2565" y="16267"/>
                    <a:pt x="3780" y="16380"/>
                  </a:cubicBezTo>
                  <a:cubicBezTo>
                    <a:pt x="4112" y="16411"/>
                    <a:pt x="4442" y="16426"/>
                    <a:pt x="4771" y="16426"/>
                  </a:cubicBezTo>
                  <a:cubicBezTo>
                    <a:pt x="7571" y="16426"/>
                    <a:pt x="10279" y="15356"/>
                    <a:pt x="13029" y="14153"/>
                  </a:cubicBezTo>
                  <a:lnTo>
                    <a:pt x="13151" y="14101"/>
                  </a:lnTo>
                  <a:cubicBezTo>
                    <a:pt x="15893" y="12904"/>
                    <a:pt x="18726" y="11661"/>
                    <a:pt x="21710" y="11661"/>
                  </a:cubicBezTo>
                  <a:cubicBezTo>
                    <a:pt x="21826" y="11661"/>
                    <a:pt x="21943" y="11663"/>
                    <a:pt x="22060" y="11667"/>
                  </a:cubicBezTo>
                  <a:cubicBezTo>
                    <a:pt x="23414" y="11709"/>
                    <a:pt x="24770" y="12020"/>
                    <a:pt x="26079" y="12320"/>
                  </a:cubicBezTo>
                  <a:cubicBezTo>
                    <a:pt x="27501" y="12646"/>
                    <a:pt x="28965" y="12983"/>
                    <a:pt x="30449" y="12983"/>
                  </a:cubicBezTo>
                  <a:cubicBezTo>
                    <a:pt x="30616" y="12983"/>
                    <a:pt x="30783" y="12979"/>
                    <a:pt x="30951" y="12970"/>
                  </a:cubicBezTo>
                  <a:cubicBezTo>
                    <a:pt x="33493" y="12837"/>
                    <a:pt x="35798" y="11642"/>
                    <a:pt x="38026" y="10484"/>
                  </a:cubicBezTo>
                  <a:cubicBezTo>
                    <a:pt x="38422" y="10278"/>
                    <a:pt x="38823" y="10072"/>
                    <a:pt x="39224" y="9869"/>
                  </a:cubicBezTo>
                  <a:lnTo>
                    <a:pt x="39255" y="9898"/>
                  </a:lnTo>
                  <a:cubicBezTo>
                    <a:pt x="39263" y="9878"/>
                    <a:pt x="39273" y="9861"/>
                    <a:pt x="39282" y="9840"/>
                  </a:cubicBezTo>
                  <a:cubicBezTo>
                    <a:pt x="41188" y="8886"/>
                    <a:pt x="43162" y="8058"/>
                    <a:pt x="45275" y="8058"/>
                  </a:cubicBezTo>
                  <a:cubicBezTo>
                    <a:pt x="45353" y="8058"/>
                    <a:pt x="45431" y="8059"/>
                    <a:pt x="45509" y="8061"/>
                  </a:cubicBezTo>
                  <a:cubicBezTo>
                    <a:pt x="48686" y="8147"/>
                    <a:pt x="51356" y="10085"/>
                    <a:pt x="53939" y="11957"/>
                  </a:cubicBezTo>
                  <a:cubicBezTo>
                    <a:pt x="56579" y="13873"/>
                    <a:pt x="59312" y="15855"/>
                    <a:pt x="62615" y="15924"/>
                  </a:cubicBezTo>
                  <a:cubicBezTo>
                    <a:pt x="62680" y="15926"/>
                    <a:pt x="62745" y="15926"/>
                    <a:pt x="62809" y="15926"/>
                  </a:cubicBezTo>
                  <a:cubicBezTo>
                    <a:pt x="64462" y="15926"/>
                    <a:pt x="66057" y="15436"/>
                    <a:pt x="67605" y="14965"/>
                  </a:cubicBezTo>
                  <a:cubicBezTo>
                    <a:pt x="69151" y="14496"/>
                    <a:pt x="70747" y="14018"/>
                    <a:pt x="72369" y="14018"/>
                  </a:cubicBezTo>
                  <a:cubicBezTo>
                    <a:pt x="72374" y="14018"/>
                    <a:pt x="72380" y="14018"/>
                    <a:pt x="72386" y="14018"/>
                  </a:cubicBezTo>
                  <a:cubicBezTo>
                    <a:pt x="74756" y="14034"/>
                    <a:pt x="76944" y="15082"/>
                    <a:pt x="79059" y="16095"/>
                  </a:cubicBezTo>
                  <a:cubicBezTo>
                    <a:pt x="80016" y="16554"/>
                    <a:pt x="81003" y="17026"/>
                    <a:pt x="82004" y="17405"/>
                  </a:cubicBezTo>
                  <a:cubicBezTo>
                    <a:pt x="83794" y="18081"/>
                    <a:pt x="85760" y="18402"/>
                    <a:pt x="87771" y="18402"/>
                  </a:cubicBezTo>
                  <a:cubicBezTo>
                    <a:pt x="92257" y="18402"/>
                    <a:pt x="96960" y="16795"/>
                    <a:pt x="100426" y="13969"/>
                  </a:cubicBezTo>
                  <a:cubicBezTo>
                    <a:pt x="101479" y="13664"/>
                    <a:pt x="102561" y="13458"/>
                    <a:pt x="103652" y="13439"/>
                  </a:cubicBezTo>
                  <a:cubicBezTo>
                    <a:pt x="103755" y="13475"/>
                    <a:pt x="103859" y="13507"/>
                    <a:pt x="103967" y="13536"/>
                  </a:cubicBezTo>
                  <a:cubicBezTo>
                    <a:pt x="104563" y="13691"/>
                    <a:pt x="105179" y="13725"/>
                    <a:pt x="105790" y="13725"/>
                  </a:cubicBezTo>
                  <a:cubicBezTo>
                    <a:pt x="106024" y="13725"/>
                    <a:pt x="106258" y="13720"/>
                    <a:pt x="106489" y="13714"/>
                  </a:cubicBezTo>
                  <a:lnTo>
                    <a:pt x="106704" y="13711"/>
                  </a:lnTo>
                  <a:cubicBezTo>
                    <a:pt x="107026" y="13705"/>
                    <a:pt x="107349" y="13701"/>
                    <a:pt x="107671" y="13701"/>
                  </a:cubicBezTo>
                  <a:cubicBezTo>
                    <a:pt x="112349" y="13701"/>
                    <a:pt x="117004" y="14377"/>
                    <a:pt x="121491" y="15711"/>
                  </a:cubicBezTo>
                  <a:lnTo>
                    <a:pt x="121869" y="15825"/>
                  </a:lnTo>
                  <a:cubicBezTo>
                    <a:pt x="122109" y="15897"/>
                    <a:pt x="122350" y="15968"/>
                    <a:pt x="122593" y="16039"/>
                  </a:cubicBezTo>
                  <a:cubicBezTo>
                    <a:pt x="122391" y="15732"/>
                    <a:pt x="122181" y="15428"/>
                    <a:pt x="121965" y="15129"/>
                  </a:cubicBezTo>
                  <a:lnTo>
                    <a:pt x="121589" y="15016"/>
                  </a:lnTo>
                  <a:cubicBezTo>
                    <a:pt x="117069" y="13672"/>
                    <a:pt x="112379" y="12990"/>
                    <a:pt x="107663" y="12990"/>
                  </a:cubicBezTo>
                  <a:cubicBezTo>
                    <a:pt x="107657" y="12990"/>
                    <a:pt x="107652" y="12990"/>
                    <a:pt x="107646" y="12990"/>
                  </a:cubicBezTo>
                  <a:cubicBezTo>
                    <a:pt x="107330" y="12990"/>
                    <a:pt x="107014" y="12994"/>
                    <a:pt x="106697" y="12999"/>
                  </a:cubicBezTo>
                  <a:lnTo>
                    <a:pt x="106483" y="13004"/>
                  </a:lnTo>
                  <a:cubicBezTo>
                    <a:pt x="106252" y="13009"/>
                    <a:pt x="106020" y="13014"/>
                    <a:pt x="105788" y="13014"/>
                  </a:cubicBezTo>
                  <a:cubicBezTo>
                    <a:pt x="105199" y="13014"/>
                    <a:pt x="104610" y="12982"/>
                    <a:pt x="104054" y="12837"/>
                  </a:cubicBezTo>
                  <a:cubicBezTo>
                    <a:pt x="103171" y="12605"/>
                    <a:pt x="102470" y="12064"/>
                    <a:pt x="102271" y="11454"/>
                  </a:cubicBezTo>
                  <a:cubicBezTo>
                    <a:pt x="102185" y="11196"/>
                    <a:pt x="102185" y="10917"/>
                    <a:pt x="102269" y="10659"/>
                  </a:cubicBezTo>
                  <a:cubicBezTo>
                    <a:pt x="102519" y="9862"/>
                    <a:pt x="103503" y="8998"/>
                    <a:pt x="104720" y="8510"/>
                  </a:cubicBezTo>
                  <a:cubicBezTo>
                    <a:pt x="105969" y="8012"/>
                    <a:pt x="107293" y="7724"/>
                    <a:pt x="108637" y="7654"/>
                  </a:cubicBezTo>
                  <a:cubicBezTo>
                    <a:pt x="108881" y="7652"/>
                    <a:pt x="109126" y="7652"/>
                    <a:pt x="109371" y="7652"/>
                  </a:cubicBezTo>
                  <a:cubicBezTo>
                    <a:pt x="109545" y="7652"/>
                    <a:pt x="109718" y="7652"/>
                    <a:pt x="109892" y="7653"/>
                  </a:cubicBezTo>
                  <a:cubicBezTo>
                    <a:pt x="110551" y="7683"/>
                    <a:pt x="111207" y="7768"/>
                    <a:pt x="111852" y="7906"/>
                  </a:cubicBezTo>
                  <a:lnTo>
                    <a:pt x="111874" y="7681"/>
                  </a:lnTo>
                  <a:cubicBezTo>
                    <a:pt x="113161" y="7717"/>
                    <a:pt x="114443" y="7786"/>
                    <a:pt x="115711" y="7906"/>
                  </a:cubicBezTo>
                  <a:cubicBezTo>
                    <a:pt x="115490" y="7646"/>
                    <a:pt x="115271" y="7386"/>
                    <a:pt x="115056" y="7121"/>
                  </a:cubicBezTo>
                  <a:cubicBezTo>
                    <a:pt x="113294" y="6983"/>
                    <a:pt x="111538" y="6940"/>
                    <a:pt x="109830" y="6940"/>
                  </a:cubicBezTo>
                  <a:cubicBezTo>
                    <a:pt x="109650" y="6933"/>
                    <a:pt x="109471" y="6929"/>
                    <a:pt x="109291" y="6929"/>
                  </a:cubicBezTo>
                  <a:cubicBezTo>
                    <a:pt x="109076" y="6929"/>
                    <a:pt x="108860" y="6934"/>
                    <a:pt x="108645" y="6945"/>
                  </a:cubicBezTo>
                  <a:cubicBezTo>
                    <a:pt x="108377" y="6949"/>
                    <a:pt x="108110" y="6951"/>
                    <a:pt x="107845" y="6956"/>
                  </a:cubicBezTo>
                  <a:lnTo>
                    <a:pt x="107845" y="7011"/>
                  </a:lnTo>
                  <a:cubicBezTo>
                    <a:pt x="106729" y="7136"/>
                    <a:pt x="105634" y="7410"/>
                    <a:pt x="104590" y="7827"/>
                  </a:cubicBezTo>
                  <a:cubicBezTo>
                    <a:pt x="103502" y="8264"/>
                    <a:pt x="102203" y="9160"/>
                    <a:pt x="101827" y="10365"/>
                  </a:cubicBezTo>
                  <a:cubicBezTo>
                    <a:pt x="101711" y="10745"/>
                    <a:pt x="101692" y="11147"/>
                    <a:pt x="101778" y="11535"/>
                  </a:cubicBezTo>
                  <a:cubicBezTo>
                    <a:pt x="101636" y="11817"/>
                    <a:pt x="101479" y="12092"/>
                    <a:pt x="101307" y="12356"/>
                  </a:cubicBezTo>
                  <a:cubicBezTo>
                    <a:pt x="97862" y="15747"/>
                    <a:pt x="92690" y="17697"/>
                    <a:pt x="87784" y="17697"/>
                  </a:cubicBezTo>
                  <a:cubicBezTo>
                    <a:pt x="85811" y="17697"/>
                    <a:pt x="83881" y="17382"/>
                    <a:pt x="82124" y="16718"/>
                  </a:cubicBezTo>
                  <a:cubicBezTo>
                    <a:pt x="81138" y="16344"/>
                    <a:pt x="80158" y="15875"/>
                    <a:pt x="79209" y="15419"/>
                  </a:cubicBezTo>
                  <a:cubicBezTo>
                    <a:pt x="77057" y="14390"/>
                    <a:pt x="74834" y="13323"/>
                    <a:pt x="72388" y="13308"/>
                  </a:cubicBezTo>
                  <a:lnTo>
                    <a:pt x="72335" y="13308"/>
                  </a:lnTo>
                  <a:cubicBezTo>
                    <a:pt x="70674" y="13308"/>
                    <a:pt x="69064" y="13797"/>
                    <a:pt x="67507" y="14270"/>
                  </a:cubicBezTo>
                  <a:cubicBezTo>
                    <a:pt x="65974" y="14735"/>
                    <a:pt x="64386" y="15215"/>
                    <a:pt x="62782" y="15215"/>
                  </a:cubicBezTo>
                  <a:cubicBezTo>
                    <a:pt x="62728" y="15215"/>
                    <a:pt x="62674" y="15215"/>
                    <a:pt x="62621" y="15213"/>
                  </a:cubicBezTo>
                  <a:cubicBezTo>
                    <a:pt x="59427" y="15149"/>
                    <a:pt x="56746" y="13203"/>
                    <a:pt x="54153" y="11323"/>
                  </a:cubicBezTo>
                  <a:cubicBezTo>
                    <a:pt x="51523" y="9415"/>
                    <a:pt x="48804" y="7442"/>
                    <a:pt x="45517" y="7352"/>
                  </a:cubicBezTo>
                  <a:cubicBezTo>
                    <a:pt x="45441" y="7350"/>
                    <a:pt x="45365" y="7349"/>
                    <a:pt x="45289" y="7349"/>
                  </a:cubicBezTo>
                  <a:cubicBezTo>
                    <a:pt x="44532" y="7349"/>
                    <a:pt x="43799" y="7454"/>
                    <a:pt x="43080" y="7626"/>
                  </a:cubicBezTo>
                  <a:cubicBezTo>
                    <a:pt x="42779" y="7508"/>
                    <a:pt x="42492" y="7362"/>
                    <a:pt x="42281" y="7123"/>
                  </a:cubicBezTo>
                  <a:cubicBezTo>
                    <a:pt x="42160" y="6981"/>
                    <a:pt x="42080" y="6809"/>
                    <a:pt x="42050" y="6625"/>
                  </a:cubicBezTo>
                  <a:cubicBezTo>
                    <a:pt x="43617" y="5544"/>
                    <a:pt x="45625" y="4835"/>
                    <a:pt x="47786" y="4677"/>
                  </a:cubicBezTo>
                  <a:cubicBezTo>
                    <a:pt x="48153" y="4650"/>
                    <a:pt x="48518" y="4637"/>
                    <a:pt x="48881" y="4637"/>
                  </a:cubicBezTo>
                  <a:cubicBezTo>
                    <a:pt x="52421" y="4637"/>
                    <a:pt x="55777" y="5838"/>
                    <a:pt x="58372" y="6924"/>
                  </a:cubicBezTo>
                  <a:cubicBezTo>
                    <a:pt x="58768" y="7089"/>
                    <a:pt x="59163" y="7270"/>
                    <a:pt x="59569" y="7433"/>
                  </a:cubicBezTo>
                  <a:cubicBezTo>
                    <a:pt x="62242" y="8509"/>
                    <a:pt x="64989" y="9548"/>
                    <a:pt x="68048" y="9692"/>
                  </a:cubicBezTo>
                  <a:cubicBezTo>
                    <a:pt x="68133" y="9696"/>
                    <a:pt x="68219" y="9698"/>
                    <a:pt x="68304" y="9698"/>
                  </a:cubicBezTo>
                  <a:cubicBezTo>
                    <a:pt x="69401" y="9698"/>
                    <a:pt x="70490" y="9382"/>
                    <a:pt x="71544" y="9158"/>
                  </a:cubicBezTo>
                  <a:cubicBezTo>
                    <a:pt x="72763" y="8899"/>
                    <a:pt x="74019" y="8631"/>
                    <a:pt x="75271" y="8631"/>
                  </a:cubicBezTo>
                  <a:cubicBezTo>
                    <a:pt x="75469" y="8631"/>
                    <a:pt x="75667" y="8638"/>
                    <a:pt x="75865" y="8652"/>
                  </a:cubicBezTo>
                  <a:cubicBezTo>
                    <a:pt x="77357" y="8760"/>
                    <a:pt x="78792" y="9305"/>
                    <a:pt x="80180" y="9832"/>
                  </a:cubicBezTo>
                  <a:cubicBezTo>
                    <a:pt x="81646" y="10391"/>
                    <a:pt x="83166" y="10966"/>
                    <a:pt x="84774" y="11042"/>
                  </a:cubicBezTo>
                  <a:cubicBezTo>
                    <a:pt x="84903" y="11049"/>
                    <a:pt x="85033" y="11051"/>
                    <a:pt x="85159" y="11051"/>
                  </a:cubicBezTo>
                  <a:cubicBezTo>
                    <a:pt x="87847" y="11051"/>
                    <a:pt x="90259" y="9739"/>
                    <a:pt x="92894" y="8157"/>
                  </a:cubicBezTo>
                  <a:lnTo>
                    <a:pt x="101079" y="3245"/>
                  </a:lnTo>
                  <a:cubicBezTo>
                    <a:pt x="101989" y="2698"/>
                    <a:pt x="102928" y="2135"/>
                    <a:pt x="103998" y="1925"/>
                  </a:cubicBezTo>
                  <a:cubicBezTo>
                    <a:pt x="104515" y="1824"/>
                    <a:pt x="105070" y="1764"/>
                    <a:pt x="105590" y="1764"/>
                  </a:cubicBezTo>
                  <a:cubicBezTo>
                    <a:pt x="106257" y="1764"/>
                    <a:pt x="106865" y="1863"/>
                    <a:pt x="107257" y="2099"/>
                  </a:cubicBezTo>
                  <a:cubicBezTo>
                    <a:pt x="107289" y="2449"/>
                    <a:pt x="107452" y="2779"/>
                    <a:pt x="107686" y="3056"/>
                  </a:cubicBezTo>
                  <a:cubicBezTo>
                    <a:pt x="108069" y="3829"/>
                    <a:pt x="109021" y="4130"/>
                    <a:pt x="109931" y="4319"/>
                  </a:cubicBezTo>
                  <a:lnTo>
                    <a:pt x="113498" y="5053"/>
                  </a:lnTo>
                  <a:cubicBezTo>
                    <a:pt x="113307" y="4778"/>
                    <a:pt x="113120" y="4499"/>
                    <a:pt x="112934" y="4221"/>
                  </a:cubicBezTo>
                  <a:lnTo>
                    <a:pt x="110205" y="3657"/>
                  </a:lnTo>
                  <a:cubicBezTo>
                    <a:pt x="109408" y="3058"/>
                    <a:pt x="108996" y="2074"/>
                    <a:pt x="109128" y="1085"/>
                  </a:cubicBezTo>
                  <a:cubicBezTo>
                    <a:pt x="109592" y="855"/>
                    <a:pt x="110083" y="718"/>
                    <a:pt x="110595" y="636"/>
                  </a:cubicBezTo>
                  <a:cubicBezTo>
                    <a:pt x="110451" y="423"/>
                    <a:pt x="110304" y="212"/>
                    <a:pt x="110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98"/>
            <p:cNvSpPr/>
            <p:nvPr/>
          </p:nvSpPr>
          <p:spPr>
            <a:xfrm rot="10580120">
              <a:off x="19973940" y="7473726"/>
              <a:ext cx="1724076" cy="1203349"/>
            </a:xfrm>
            <a:custGeom>
              <a:rect b="b" l="l" r="r" t="t"/>
              <a:pathLst>
                <a:path extrusionOk="0" h="21936" w="28791">
                  <a:moveTo>
                    <a:pt x="21064" y="0"/>
                  </a:moveTo>
                  <a:cubicBezTo>
                    <a:pt x="16777" y="0"/>
                    <a:pt x="12473" y="1028"/>
                    <a:pt x="8826" y="3259"/>
                  </a:cubicBezTo>
                  <a:cubicBezTo>
                    <a:pt x="4660" y="5808"/>
                    <a:pt x="1424" y="9991"/>
                    <a:pt x="443" y="14775"/>
                  </a:cubicBezTo>
                  <a:cubicBezTo>
                    <a:pt x="1" y="16934"/>
                    <a:pt x="141" y="19483"/>
                    <a:pt x="1808" y="20923"/>
                  </a:cubicBezTo>
                  <a:cubicBezTo>
                    <a:pt x="2632" y="21634"/>
                    <a:pt x="3688" y="21936"/>
                    <a:pt x="4779" y="21936"/>
                  </a:cubicBezTo>
                  <a:cubicBezTo>
                    <a:pt x="5819" y="21936"/>
                    <a:pt x="6890" y="21662"/>
                    <a:pt x="7821" y="21206"/>
                  </a:cubicBezTo>
                  <a:cubicBezTo>
                    <a:pt x="12691" y="18828"/>
                    <a:pt x="14769" y="12656"/>
                    <a:pt x="19594" y="10190"/>
                  </a:cubicBezTo>
                  <a:cubicBezTo>
                    <a:pt x="21456" y="9240"/>
                    <a:pt x="23594" y="8919"/>
                    <a:pt x="25426" y="7911"/>
                  </a:cubicBezTo>
                  <a:cubicBezTo>
                    <a:pt x="27257" y="6902"/>
                    <a:pt x="28790" y="4772"/>
                    <a:pt x="28079" y="2805"/>
                  </a:cubicBezTo>
                  <a:cubicBezTo>
                    <a:pt x="27372" y="854"/>
                    <a:pt x="24957" y="204"/>
                    <a:pt x="22885" y="62"/>
                  </a:cubicBezTo>
                  <a:cubicBezTo>
                    <a:pt x="22280" y="21"/>
                    <a:pt x="21672" y="0"/>
                    <a:pt x="2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98"/>
            <p:cNvSpPr/>
            <p:nvPr/>
          </p:nvSpPr>
          <p:spPr>
            <a:xfrm rot="10580120">
              <a:off x="13707254" y="8431871"/>
              <a:ext cx="905243" cy="709359"/>
            </a:xfrm>
            <a:custGeom>
              <a:rect b="b" l="l" r="r" t="t"/>
              <a:pathLst>
                <a:path extrusionOk="0" h="12931" w="15117">
                  <a:moveTo>
                    <a:pt x="5526" y="0"/>
                  </a:moveTo>
                  <a:lnTo>
                    <a:pt x="2254" y="519"/>
                  </a:lnTo>
                  <a:cubicBezTo>
                    <a:pt x="1061" y="828"/>
                    <a:pt x="257" y="2038"/>
                    <a:pt x="129" y="3263"/>
                  </a:cubicBezTo>
                  <a:cubicBezTo>
                    <a:pt x="1" y="4489"/>
                    <a:pt x="434" y="5709"/>
                    <a:pt x="1029" y="6786"/>
                  </a:cubicBezTo>
                  <a:cubicBezTo>
                    <a:pt x="2551" y="9556"/>
                    <a:pt x="5198" y="11687"/>
                    <a:pt x="8228" y="12581"/>
                  </a:cubicBezTo>
                  <a:cubicBezTo>
                    <a:pt x="8937" y="12790"/>
                    <a:pt x="9686" y="12931"/>
                    <a:pt x="10423" y="12931"/>
                  </a:cubicBezTo>
                  <a:cubicBezTo>
                    <a:pt x="11052" y="12931"/>
                    <a:pt x="11672" y="12828"/>
                    <a:pt x="12251" y="12578"/>
                  </a:cubicBezTo>
                  <a:cubicBezTo>
                    <a:pt x="14156" y="11751"/>
                    <a:pt x="15117" y="9420"/>
                    <a:pt x="14761" y="7374"/>
                  </a:cubicBezTo>
                  <a:cubicBezTo>
                    <a:pt x="14403" y="5328"/>
                    <a:pt x="12958" y="3601"/>
                    <a:pt x="11233" y="2445"/>
                  </a:cubicBezTo>
                  <a:cubicBezTo>
                    <a:pt x="9506" y="1290"/>
                    <a:pt x="7504" y="630"/>
                    <a:pt x="5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98"/>
            <p:cNvSpPr/>
            <p:nvPr/>
          </p:nvSpPr>
          <p:spPr>
            <a:xfrm rot="10580120">
              <a:off x="12889422" y="6716272"/>
              <a:ext cx="992013" cy="1713302"/>
            </a:xfrm>
            <a:custGeom>
              <a:rect b="b" l="l" r="r" t="t"/>
              <a:pathLst>
                <a:path extrusionOk="0" h="31232" w="16566">
                  <a:moveTo>
                    <a:pt x="4992" y="0"/>
                  </a:moveTo>
                  <a:cubicBezTo>
                    <a:pt x="3020" y="0"/>
                    <a:pt x="913" y="919"/>
                    <a:pt x="495" y="2796"/>
                  </a:cubicBezTo>
                  <a:cubicBezTo>
                    <a:pt x="1" y="5017"/>
                    <a:pt x="2070" y="6864"/>
                    <a:pt x="3605" y="8547"/>
                  </a:cubicBezTo>
                  <a:cubicBezTo>
                    <a:pt x="8213" y="13596"/>
                    <a:pt x="9064" y="20892"/>
                    <a:pt x="10424" y="27590"/>
                  </a:cubicBezTo>
                  <a:cubicBezTo>
                    <a:pt x="10607" y="28488"/>
                    <a:pt x="10814" y="29411"/>
                    <a:pt x="11351" y="30154"/>
                  </a:cubicBezTo>
                  <a:cubicBezTo>
                    <a:pt x="11795" y="30770"/>
                    <a:pt x="12527" y="31231"/>
                    <a:pt x="13267" y="31231"/>
                  </a:cubicBezTo>
                  <a:cubicBezTo>
                    <a:pt x="13419" y="31231"/>
                    <a:pt x="13572" y="31212"/>
                    <a:pt x="13723" y="31170"/>
                  </a:cubicBezTo>
                  <a:cubicBezTo>
                    <a:pt x="14986" y="30819"/>
                    <a:pt x="15392" y="29259"/>
                    <a:pt x="15571" y="27960"/>
                  </a:cubicBezTo>
                  <a:cubicBezTo>
                    <a:pt x="16118" y="23994"/>
                    <a:pt x="16566" y="19997"/>
                    <a:pt x="16414" y="15996"/>
                  </a:cubicBezTo>
                  <a:cubicBezTo>
                    <a:pt x="16280" y="12512"/>
                    <a:pt x="15662" y="8967"/>
                    <a:pt x="13929" y="5944"/>
                  </a:cubicBezTo>
                  <a:cubicBezTo>
                    <a:pt x="12193" y="2919"/>
                    <a:pt x="9204" y="478"/>
                    <a:pt x="5743" y="46"/>
                  </a:cubicBezTo>
                  <a:cubicBezTo>
                    <a:pt x="5498" y="16"/>
                    <a:pt x="5246" y="0"/>
                    <a:pt x="4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98"/>
            <p:cNvSpPr/>
            <p:nvPr/>
          </p:nvSpPr>
          <p:spPr>
            <a:xfrm rot="10580120">
              <a:off x="13046894" y="5177606"/>
              <a:ext cx="342528" cy="528166"/>
            </a:xfrm>
            <a:custGeom>
              <a:rect b="b" l="l" r="r" t="t"/>
              <a:pathLst>
                <a:path extrusionOk="0" h="9628" w="5720">
                  <a:moveTo>
                    <a:pt x="3915" y="0"/>
                  </a:moveTo>
                  <a:cubicBezTo>
                    <a:pt x="3868" y="0"/>
                    <a:pt x="3820" y="5"/>
                    <a:pt x="3770" y="14"/>
                  </a:cubicBezTo>
                  <a:cubicBezTo>
                    <a:pt x="3416" y="82"/>
                    <a:pt x="3168" y="393"/>
                    <a:pt x="2962" y="688"/>
                  </a:cubicBezTo>
                  <a:cubicBezTo>
                    <a:pt x="1186" y="3244"/>
                    <a:pt x="160" y="6247"/>
                    <a:pt x="1" y="9356"/>
                  </a:cubicBezTo>
                  <a:cubicBezTo>
                    <a:pt x="286" y="9546"/>
                    <a:pt x="599" y="9627"/>
                    <a:pt x="921" y="9627"/>
                  </a:cubicBezTo>
                  <a:cubicBezTo>
                    <a:pt x="1744" y="9627"/>
                    <a:pt x="2623" y="9095"/>
                    <a:pt x="3222" y="8461"/>
                  </a:cubicBezTo>
                  <a:cubicBezTo>
                    <a:pt x="4999" y="6591"/>
                    <a:pt x="5720" y="3777"/>
                    <a:pt x="5062" y="1284"/>
                  </a:cubicBezTo>
                  <a:cubicBezTo>
                    <a:pt x="4906" y="688"/>
                    <a:pt x="4494" y="0"/>
                    <a:pt x="3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98"/>
            <p:cNvSpPr/>
            <p:nvPr/>
          </p:nvSpPr>
          <p:spPr>
            <a:xfrm rot="10580120">
              <a:off x="20816434" y="3706518"/>
              <a:ext cx="1028002" cy="1343125"/>
            </a:xfrm>
            <a:custGeom>
              <a:rect b="b" l="l" r="r" t="t"/>
              <a:pathLst>
                <a:path extrusionOk="0" h="24484" w="17167">
                  <a:moveTo>
                    <a:pt x="2645" y="1"/>
                  </a:moveTo>
                  <a:cubicBezTo>
                    <a:pt x="2061" y="1"/>
                    <a:pt x="1461" y="298"/>
                    <a:pt x="1071" y="751"/>
                  </a:cubicBezTo>
                  <a:cubicBezTo>
                    <a:pt x="516" y="1392"/>
                    <a:pt x="313" y="2269"/>
                    <a:pt x="256" y="3114"/>
                  </a:cubicBezTo>
                  <a:cubicBezTo>
                    <a:pt x="1" y="6858"/>
                    <a:pt x="2180" y="10283"/>
                    <a:pt x="4270" y="13401"/>
                  </a:cubicBezTo>
                  <a:cubicBezTo>
                    <a:pt x="5879" y="15798"/>
                    <a:pt x="7501" y="18212"/>
                    <a:pt x="9548" y="20248"/>
                  </a:cubicBezTo>
                  <a:cubicBezTo>
                    <a:pt x="11596" y="22284"/>
                    <a:pt x="14121" y="23938"/>
                    <a:pt x="16957" y="24483"/>
                  </a:cubicBezTo>
                  <a:cubicBezTo>
                    <a:pt x="17167" y="23421"/>
                    <a:pt x="16365" y="22393"/>
                    <a:pt x="15414" y="21875"/>
                  </a:cubicBezTo>
                  <a:cubicBezTo>
                    <a:pt x="14464" y="21355"/>
                    <a:pt x="13367" y="21193"/>
                    <a:pt x="12349" y="20829"/>
                  </a:cubicBezTo>
                  <a:cubicBezTo>
                    <a:pt x="9067" y="19654"/>
                    <a:pt x="6868" y="16458"/>
                    <a:pt x="5853" y="13124"/>
                  </a:cubicBezTo>
                  <a:cubicBezTo>
                    <a:pt x="4839" y="9790"/>
                    <a:pt x="4800" y="6254"/>
                    <a:pt x="4523" y="2780"/>
                  </a:cubicBezTo>
                  <a:cubicBezTo>
                    <a:pt x="4444" y="1786"/>
                    <a:pt x="4241" y="629"/>
                    <a:pt x="3355" y="169"/>
                  </a:cubicBezTo>
                  <a:cubicBezTo>
                    <a:pt x="3132" y="53"/>
                    <a:pt x="2890" y="1"/>
                    <a:pt x="2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98"/>
            <p:cNvSpPr/>
            <p:nvPr/>
          </p:nvSpPr>
          <p:spPr>
            <a:xfrm rot="10580120">
              <a:off x="19782743" y="3543084"/>
              <a:ext cx="716134" cy="363758"/>
            </a:xfrm>
            <a:custGeom>
              <a:rect b="b" l="l" r="r" t="t"/>
              <a:pathLst>
                <a:path extrusionOk="0" h="6631" w="11959">
                  <a:moveTo>
                    <a:pt x="2583" y="0"/>
                  </a:moveTo>
                  <a:cubicBezTo>
                    <a:pt x="1776" y="0"/>
                    <a:pt x="976" y="195"/>
                    <a:pt x="502" y="815"/>
                  </a:cubicBezTo>
                  <a:cubicBezTo>
                    <a:pt x="1" y="1469"/>
                    <a:pt x="46" y="2428"/>
                    <a:pt x="435" y="3155"/>
                  </a:cubicBezTo>
                  <a:cubicBezTo>
                    <a:pt x="823" y="3883"/>
                    <a:pt x="1496" y="4416"/>
                    <a:pt x="2195" y="4853"/>
                  </a:cubicBezTo>
                  <a:cubicBezTo>
                    <a:pt x="4058" y="6017"/>
                    <a:pt x="6255" y="6630"/>
                    <a:pt x="8449" y="6630"/>
                  </a:cubicBezTo>
                  <a:cubicBezTo>
                    <a:pt x="9170" y="6630"/>
                    <a:pt x="9890" y="6564"/>
                    <a:pt x="10598" y="6430"/>
                  </a:cubicBezTo>
                  <a:cubicBezTo>
                    <a:pt x="10993" y="6354"/>
                    <a:pt x="11427" y="6231"/>
                    <a:pt x="11636" y="5888"/>
                  </a:cubicBezTo>
                  <a:cubicBezTo>
                    <a:pt x="11959" y="5361"/>
                    <a:pt x="11571" y="4695"/>
                    <a:pt x="11162" y="4232"/>
                  </a:cubicBezTo>
                  <a:cubicBezTo>
                    <a:pt x="9184" y="1987"/>
                    <a:pt x="6387" y="480"/>
                    <a:pt x="3424" y="63"/>
                  </a:cubicBezTo>
                  <a:cubicBezTo>
                    <a:pt x="3152" y="24"/>
                    <a:pt x="2867" y="0"/>
                    <a:pt x="2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98"/>
            <p:cNvSpPr/>
            <p:nvPr/>
          </p:nvSpPr>
          <p:spPr>
            <a:xfrm rot="10580120">
              <a:off x="19403219" y="8556867"/>
              <a:ext cx="523672" cy="240220"/>
            </a:xfrm>
            <a:custGeom>
              <a:rect b="b" l="l" r="r" t="t"/>
              <a:pathLst>
                <a:path extrusionOk="0" h="4379" w="8745">
                  <a:moveTo>
                    <a:pt x="3811" y="1"/>
                  </a:moveTo>
                  <a:cubicBezTo>
                    <a:pt x="3500" y="1"/>
                    <a:pt x="3190" y="32"/>
                    <a:pt x="2882" y="103"/>
                  </a:cubicBezTo>
                  <a:cubicBezTo>
                    <a:pt x="1258" y="481"/>
                    <a:pt x="0" y="2077"/>
                    <a:pt x="16" y="3744"/>
                  </a:cubicBezTo>
                  <a:cubicBezTo>
                    <a:pt x="1139" y="4167"/>
                    <a:pt x="2340" y="4378"/>
                    <a:pt x="3541" y="4378"/>
                  </a:cubicBezTo>
                  <a:cubicBezTo>
                    <a:pt x="4871" y="4378"/>
                    <a:pt x="6201" y="4120"/>
                    <a:pt x="7428" y="3604"/>
                  </a:cubicBezTo>
                  <a:cubicBezTo>
                    <a:pt x="7990" y="3366"/>
                    <a:pt x="8601" y="2983"/>
                    <a:pt x="8662" y="2375"/>
                  </a:cubicBezTo>
                  <a:cubicBezTo>
                    <a:pt x="8744" y="1557"/>
                    <a:pt x="7818" y="1047"/>
                    <a:pt x="7046" y="767"/>
                  </a:cubicBezTo>
                  <a:cubicBezTo>
                    <a:pt x="6003" y="386"/>
                    <a:pt x="4903" y="1"/>
                    <a:pt x="3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98"/>
            <p:cNvSpPr/>
            <p:nvPr/>
          </p:nvSpPr>
          <p:spPr>
            <a:xfrm rot="10580120">
              <a:off x="19152299" y="8664348"/>
              <a:ext cx="203720" cy="107356"/>
            </a:xfrm>
            <a:custGeom>
              <a:rect b="b" l="l" r="r" t="t"/>
              <a:pathLst>
                <a:path extrusionOk="0" h="1957" w="3402">
                  <a:moveTo>
                    <a:pt x="1252" y="1"/>
                  </a:moveTo>
                  <a:cubicBezTo>
                    <a:pt x="1177" y="1"/>
                    <a:pt x="1102" y="6"/>
                    <a:pt x="1026" y="16"/>
                  </a:cubicBezTo>
                  <a:cubicBezTo>
                    <a:pt x="507" y="87"/>
                    <a:pt x="0" y="539"/>
                    <a:pt x="66" y="1059"/>
                  </a:cubicBezTo>
                  <a:cubicBezTo>
                    <a:pt x="154" y="1768"/>
                    <a:pt x="1063" y="1956"/>
                    <a:pt x="1791" y="1956"/>
                  </a:cubicBezTo>
                  <a:cubicBezTo>
                    <a:pt x="1817" y="1956"/>
                    <a:pt x="1843" y="1956"/>
                    <a:pt x="1869" y="1956"/>
                  </a:cubicBezTo>
                  <a:cubicBezTo>
                    <a:pt x="2210" y="1951"/>
                    <a:pt x="2564" y="1940"/>
                    <a:pt x="2866" y="1785"/>
                  </a:cubicBezTo>
                  <a:cubicBezTo>
                    <a:pt x="3169" y="1630"/>
                    <a:pt x="3402" y="1280"/>
                    <a:pt x="3307" y="953"/>
                  </a:cubicBezTo>
                  <a:cubicBezTo>
                    <a:pt x="3212" y="625"/>
                    <a:pt x="2861" y="462"/>
                    <a:pt x="2547" y="337"/>
                  </a:cubicBezTo>
                  <a:cubicBezTo>
                    <a:pt x="2132" y="169"/>
                    <a:pt x="1695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98"/>
            <p:cNvSpPr/>
            <p:nvPr/>
          </p:nvSpPr>
          <p:spPr>
            <a:xfrm rot="10580120">
              <a:off x="21284993" y="6174975"/>
              <a:ext cx="715955" cy="1235056"/>
            </a:xfrm>
            <a:custGeom>
              <a:rect b="b" l="l" r="r" t="t"/>
              <a:pathLst>
                <a:path extrusionOk="0" h="22514" w="11956">
                  <a:moveTo>
                    <a:pt x="8205" y="0"/>
                  </a:moveTo>
                  <a:cubicBezTo>
                    <a:pt x="6123" y="0"/>
                    <a:pt x="4639" y="2139"/>
                    <a:pt x="4251" y="4187"/>
                  </a:cubicBezTo>
                  <a:cubicBezTo>
                    <a:pt x="3863" y="6238"/>
                    <a:pt x="4177" y="8380"/>
                    <a:pt x="3726" y="10417"/>
                  </a:cubicBezTo>
                  <a:cubicBezTo>
                    <a:pt x="3262" y="12515"/>
                    <a:pt x="2024" y="14349"/>
                    <a:pt x="1197" y="16332"/>
                  </a:cubicBezTo>
                  <a:cubicBezTo>
                    <a:pt x="370" y="18316"/>
                    <a:pt x="1" y="20736"/>
                    <a:pt x="1209" y="22514"/>
                  </a:cubicBezTo>
                  <a:cubicBezTo>
                    <a:pt x="2549" y="18554"/>
                    <a:pt x="4636" y="14887"/>
                    <a:pt x="7357" y="11714"/>
                  </a:cubicBezTo>
                  <a:cubicBezTo>
                    <a:pt x="8442" y="10451"/>
                    <a:pt x="9629" y="9263"/>
                    <a:pt x="10512" y="7851"/>
                  </a:cubicBezTo>
                  <a:cubicBezTo>
                    <a:pt x="11393" y="6440"/>
                    <a:pt x="11955" y="4739"/>
                    <a:pt x="11624" y="3106"/>
                  </a:cubicBezTo>
                  <a:cubicBezTo>
                    <a:pt x="11292" y="1476"/>
                    <a:pt x="9879" y="5"/>
                    <a:pt x="8215" y="0"/>
                  </a:cubicBezTo>
                  <a:cubicBezTo>
                    <a:pt x="8211" y="0"/>
                    <a:pt x="8208" y="0"/>
                    <a:pt x="8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98"/>
            <p:cNvSpPr/>
            <p:nvPr/>
          </p:nvSpPr>
          <p:spPr>
            <a:xfrm rot="10580120">
              <a:off x="21651103" y="7426928"/>
              <a:ext cx="176953" cy="264302"/>
            </a:xfrm>
            <a:custGeom>
              <a:rect b="b" l="l" r="r" t="t"/>
              <a:pathLst>
                <a:path extrusionOk="0" h="4818" w="2955">
                  <a:moveTo>
                    <a:pt x="1584" y="1"/>
                  </a:moveTo>
                  <a:cubicBezTo>
                    <a:pt x="1523" y="1"/>
                    <a:pt x="1461" y="6"/>
                    <a:pt x="1400" y="18"/>
                  </a:cubicBezTo>
                  <a:cubicBezTo>
                    <a:pt x="743" y="1029"/>
                    <a:pt x="297" y="2163"/>
                    <a:pt x="90" y="3352"/>
                  </a:cubicBezTo>
                  <a:cubicBezTo>
                    <a:pt x="7" y="3823"/>
                    <a:pt x="0" y="4398"/>
                    <a:pt x="388" y="4680"/>
                  </a:cubicBezTo>
                  <a:cubicBezTo>
                    <a:pt x="520" y="4775"/>
                    <a:pt x="675" y="4817"/>
                    <a:pt x="835" y="4817"/>
                  </a:cubicBezTo>
                  <a:cubicBezTo>
                    <a:pt x="1063" y="4817"/>
                    <a:pt x="1299" y="4732"/>
                    <a:pt x="1484" y="4593"/>
                  </a:cubicBezTo>
                  <a:cubicBezTo>
                    <a:pt x="1798" y="4356"/>
                    <a:pt x="1997" y="4002"/>
                    <a:pt x="2186" y="3657"/>
                  </a:cubicBezTo>
                  <a:cubicBezTo>
                    <a:pt x="2564" y="2970"/>
                    <a:pt x="2954" y="2236"/>
                    <a:pt x="2905" y="1453"/>
                  </a:cubicBezTo>
                  <a:cubicBezTo>
                    <a:pt x="2862" y="732"/>
                    <a:pt x="2277" y="1"/>
                    <a:pt x="1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98"/>
            <p:cNvSpPr/>
            <p:nvPr/>
          </p:nvSpPr>
          <p:spPr>
            <a:xfrm rot="10580120">
              <a:off x="14935335" y="8852012"/>
              <a:ext cx="4205245" cy="792248"/>
            </a:xfrm>
            <a:custGeom>
              <a:rect b="b" l="l" r="r" t="t"/>
              <a:pathLst>
                <a:path extrusionOk="0" h="14442" w="70225">
                  <a:moveTo>
                    <a:pt x="25100" y="0"/>
                  </a:moveTo>
                  <a:cubicBezTo>
                    <a:pt x="22955" y="0"/>
                    <a:pt x="20799" y="236"/>
                    <a:pt x="18697" y="645"/>
                  </a:cubicBezTo>
                  <a:cubicBezTo>
                    <a:pt x="13631" y="1632"/>
                    <a:pt x="8809" y="3575"/>
                    <a:pt x="4033" y="5535"/>
                  </a:cubicBezTo>
                  <a:cubicBezTo>
                    <a:pt x="3063" y="5932"/>
                    <a:pt x="2070" y="6345"/>
                    <a:pt x="1297" y="7054"/>
                  </a:cubicBezTo>
                  <a:cubicBezTo>
                    <a:pt x="522" y="7761"/>
                    <a:pt x="1" y="8840"/>
                    <a:pt x="235" y="9863"/>
                  </a:cubicBezTo>
                  <a:cubicBezTo>
                    <a:pt x="618" y="11529"/>
                    <a:pt x="2646" y="12176"/>
                    <a:pt x="4354" y="12252"/>
                  </a:cubicBezTo>
                  <a:cubicBezTo>
                    <a:pt x="4614" y="12263"/>
                    <a:pt x="4873" y="12269"/>
                    <a:pt x="5132" y="12269"/>
                  </a:cubicBezTo>
                  <a:cubicBezTo>
                    <a:pt x="8902" y="12269"/>
                    <a:pt x="12591" y="11085"/>
                    <a:pt x="16317" y="10422"/>
                  </a:cubicBezTo>
                  <a:cubicBezTo>
                    <a:pt x="18696" y="9999"/>
                    <a:pt x="21102" y="9788"/>
                    <a:pt x="23506" y="9788"/>
                  </a:cubicBezTo>
                  <a:cubicBezTo>
                    <a:pt x="26540" y="9788"/>
                    <a:pt x="29573" y="10124"/>
                    <a:pt x="32548" y="10795"/>
                  </a:cubicBezTo>
                  <a:cubicBezTo>
                    <a:pt x="36092" y="11595"/>
                    <a:pt x="39655" y="12876"/>
                    <a:pt x="43238" y="12876"/>
                  </a:cubicBezTo>
                  <a:cubicBezTo>
                    <a:pt x="43931" y="12876"/>
                    <a:pt x="44625" y="12828"/>
                    <a:pt x="45319" y="12719"/>
                  </a:cubicBezTo>
                  <a:cubicBezTo>
                    <a:pt x="47132" y="12437"/>
                    <a:pt x="48873" y="11745"/>
                    <a:pt x="50703" y="11614"/>
                  </a:cubicBezTo>
                  <a:cubicBezTo>
                    <a:pt x="50925" y="11598"/>
                    <a:pt x="51147" y="11590"/>
                    <a:pt x="51368" y="11590"/>
                  </a:cubicBezTo>
                  <a:cubicBezTo>
                    <a:pt x="54342" y="11590"/>
                    <a:pt x="57179" y="12957"/>
                    <a:pt x="60058" y="13811"/>
                  </a:cubicBezTo>
                  <a:cubicBezTo>
                    <a:pt x="61333" y="14191"/>
                    <a:pt x="62726" y="14442"/>
                    <a:pt x="64078" y="14442"/>
                  </a:cubicBezTo>
                  <a:cubicBezTo>
                    <a:pt x="66005" y="14442"/>
                    <a:pt x="67849" y="13932"/>
                    <a:pt x="69155" y="12557"/>
                  </a:cubicBezTo>
                  <a:cubicBezTo>
                    <a:pt x="69766" y="11912"/>
                    <a:pt x="70225" y="10979"/>
                    <a:pt x="69914" y="10145"/>
                  </a:cubicBezTo>
                  <a:cubicBezTo>
                    <a:pt x="69658" y="9461"/>
                    <a:pt x="68964" y="9053"/>
                    <a:pt x="68300" y="8749"/>
                  </a:cubicBezTo>
                  <a:cubicBezTo>
                    <a:pt x="65175" y="7322"/>
                    <a:pt x="61780" y="7051"/>
                    <a:pt x="58314" y="7051"/>
                  </a:cubicBezTo>
                  <a:cubicBezTo>
                    <a:pt x="56193" y="7051"/>
                    <a:pt x="54045" y="7152"/>
                    <a:pt x="51916" y="7152"/>
                  </a:cubicBezTo>
                  <a:cubicBezTo>
                    <a:pt x="48971" y="7152"/>
                    <a:pt x="46061" y="6958"/>
                    <a:pt x="43306" y="6035"/>
                  </a:cubicBezTo>
                  <a:cubicBezTo>
                    <a:pt x="40026" y="4936"/>
                    <a:pt x="37159" y="2858"/>
                    <a:pt x="33944" y="1581"/>
                  </a:cubicBezTo>
                  <a:cubicBezTo>
                    <a:pt x="31135" y="469"/>
                    <a:pt x="28128" y="0"/>
                    <a:pt x="25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98"/>
            <p:cNvSpPr/>
            <p:nvPr/>
          </p:nvSpPr>
          <p:spPr>
            <a:xfrm rot="10580120">
              <a:off x="15682655" y="9405417"/>
              <a:ext cx="562835" cy="160238"/>
            </a:xfrm>
            <a:custGeom>
              <a:rect b="b" l="l" r="r" t="t"/>
              <a:pathLst>
                <a:path extrusionOk="0" h="2921" w="9399">
                  <a:moveTo>
                    <a:pt x="1355" y="0"/>
                  </a:moveTo>
                  <a:cubicBezTo>
                    <a:pt x="949" y="0"/>
                    <a:pt x="503" y="48"/>
                    <a:pt x="249" y="359"/>
                  </a:cubicBezTo>
                  <a:cubicBezTo>
                    <a:pt x="1" y="666"/>
                    <a:pt x="46" y="1139"/>
                    <a:pt x="268" y="1466"/>
                  </a:cubicBezTo>
                  <a:cubicBezTo>
                    <a:pt x="489" y="1794"/>
                    <a:pt x="847" y="2001"/>
                    <a:pt x="1208" y="2160"/>
                  </a:cubicBezTo>
                  <a:cubicBezTo>
                    <a:pt x="2384" y="2676"/>
                    <a:pt x="3696" y="2778"/>
                    <a:pt x="4977" y="2866"/>
                  </a:cubicBezTo>
                  <a:cubicBezTo>
                    <a:pt x="5404" y="2895"/>
                    <a:pt x="5842" y="2921"/>
                    <a:pt x="6277" y="2921"/>
                  </a:cubicBezTo>
                  <a:cubicBezTo>
                    <a:pt x="7293" y="2921"/>
                    <a:pt x="8296" y="2781"/>
                    <a:pt x="9123" y="2221"/>
                  </a:cubicBezTo>
                  <a:cubicBezTo>
                    <a:pt x="9398" y="1596"/>
                    <a:pt x="8581" y="1069"/>
                    <a:pt x="7921" y="894"/>
                  </a:cubicBezTo>
                  <a:cubicBezTo>
                    <a:pt x="5803" y="325"/>
                    <a:pt x="3620" y="26"/>
                    <a:pt x="1426" y="1"/>
                  </a:cubicBezTo>
                  <a:cubicBezTo>
                    <a:pt x="1402" y="1"/>
                    <a:pt x="1379" y="0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98"/>
            <p:cNvSpPr/>
            <p:nvPr/>
          </p:nvSpPr>
          <p:spPr>
            <a:xfrm rot="10580120">
              <a:off x="12576515" y="3844555"/>
              <a:ext cx="1976061" cy="1167801"/>
            </a:xfrm>
            <a:custGeom>
              <a:rect b="b" l="l" r="r" t="t"/>
              <a:pathLst>
                <a:path extrusionOk="0" h="21288" w="32999">
                  <a:moveTo>
                    <a:pt x="27563" y="1"/>
                  </a:moveTo>
                  <a:cubicBezTo>
                    <a:pt x="27188" y="1"/>
                    <a:pt x="26826" y="74"/>
                    <a:pt x="26496" y="265"/>
                  </a:cubicBezTo>
                  <a:cubicBezTo>
                    <a:pt x="25265" y="977"/>
                    <a:pt x="25329" y="2723"/>
                    <a:pt x="25012" y="4108"/>
                  </a:cubicBezTo>
                  <a:cubicBezTo>
                    <a:pt x="24563" y="6070"/>
                    <a:pt x="23076" y="7658"/>
                    <a:pt x="21364" y="8717"/>
                  </a:cubicBezTo>
                  <a:cubicBezTo>
                    <a:pt x="19653" y="9775"/>
                    <a:pt x="17710" y="10385"/>
                    <a:pt x="15814" y="11055"/>
                  </a:cubicBezTo>
                  <a:cubicBezTo>
                    <a:pt x="12048" y="12387"/>
                    <a:pt x="8385" y="13995"/>
                    <a:pt x="4859" y="15867"/>
                  </a:cubicBezTo>
                  <a:cubicBezTo>
                    <a:pt x="2615" y="17059"/>
                    <a:pt x="168" y="18754"/>
                    <a:pt x="0" y="21288"/>
                  </a:cubicBezTo>
                  <a:cubicBezTo>
                    <a:pt x="2904" y="20428"/>
                    <a:pt x="5124" y="18077"/>
                    <a:pt x="7887" y="16840"/>
                  </a:cubicBezTo>
                  <a:cubicBezTo>
                    <a:pt x="10959" y="15465"/>
                    <a:pt x="14460" y="15562"/>
                    <a:pt x="17762" y="14917"/>
                  </a:cubicBezTo>
                  <a:cubicBezTo>
                    <a:pt x="22750" y="13945"/>
                    <a:pt x="27369" y="11190"/>
                    <a:pt x="30594" y="7267"/>
                  </a:cubicBezTo>
                  <a:cubicBezTo>
                    <a:pt x="31930" y="5641"/>
                    <a:pt x="32998" y="3143"/>
                    <a:pt x="31589" y="1583"/>
                  </a:cubicBezTo>
                  <a:cubicBezTo>
                    <a:pt x="31032" y="967"/>
                    <a:pt x="30213" y="675"/>
                    <a:pt x="29428" y="405"/>
                  </a:cubicBezTo>
                  <a:cubicBezTo>
                    <a:pt x="28833" y="201"/>
                    <a:pt x="28181" y="1"/>
                    <a:pt x="275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98"/>
            <p:cNvSpPr/>
            <p:nvPr/>
          </p:nvSpPr>
          <p:spPr>
            <a:xfrm rot="10580120">
              <a:off x="14559542" y="3625477"/>
              <a:ext cx="272285" cy="176147"/>
            </a:xfrm>
            <a:custGeom>
              <a:rect b="b" l="l" r="r" t="t"/>
              <a:pathLst>
                <a:path extrusionOk="0" h="3211" w="4547">
                  <a:moveTo>
                    <a:pt x="3505" y="0"/>
                  </a:moveTo>
                  <a:cubicBezTo>
                    <a:pt x="3144" y="0"/>
                    <a:pt x="2752" y="103"/>
                    <a:pt x="2450" y="275"/>
                  </a:cubicBezTo>
                  <a:cubicBezTo>
                    <a:pt x="1369" y="891"/>
                    <a:pt x="512" y="1834"/>
                    <a:pt x="0" y="2970"/>
                  </a:cubicBezTo>
                  <a:cubicBezTo>
                    <a:pt x="322" y="3137"/>
                    <a:pt x="661" y="3211"/>
                    <a:pt x="1004" y="3211"/>
                  </a:cubicBezTo>
                  <a:cubicBezTo>
                    <a:pt x="2062" y="3211"/>
                    <a:pt x="3162" y="2515"/>
                    <a:pt x="3955" y="1725"/>
                  </a:cubicBezTo>
                  <a:cubicBezTo>
                    <a:pt x="4249" y="1433"/>
                    <a:pt x="4546" y="1066"/>
                    <a:pt x="4489" y="656"/>
                  </a:cubicBezTo>
                  <a:cubicBezTo>
                    <a:pt x="4423" y="190"/>
                    <a:pt x="3993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98"/>
            <p:cNvSpPr/>
            <p:nvPr/>
          </p:nvSpPr>
          <p:spPr>
            <a:xfrm rot="10580120">
              <a:off x="21180472" y="7252949"/>
              <a:ext cx="105693" cy="110373"/>
            </a:xfrm>
            <a:custGeom>
              <a:rect b="b" l="l" r="r" t="t"/>
              <a:pathLst>
                <a:path extrusionOk="0" h="2012" w="1765">
                  <a:moveTo>
                    <a:pt x="861" y="1"/>
                  </a:moveTo>
                  <a:cubicBezTo>
                    <a:pt x="853" y="1"/>
                    <a:pt x="845" y="1"/>
                    <a:pt x="838" y="1"/>
                  </a:cubicBezTo>
                  <a:cubicBezTo>
                    <a:pt x="503" y="15"/>
                    <a:pt x="233" y="305"/>
                    <a:pt x="122" y="621"/>
                  </a:cubicBezTo>
                  <a:cubicBezTo>
                    <a:pt x="0" y="962"/>
                    <a:pt x="24" y="1367"/>
                    <a:pt x="238" y="1659"/>
                  </a:cubicBezTo>
                  <a:cubicBezTo>
                    <a:pt x="395" y="1875"/>
                    <a:pt x="661" y="2011"/>
                    <a:pt x="923" y="2011"/>
                  </a:cubicBezTo>
                  <a:cubicBezTo>
                    <a:pt x="1017" y="2011"/>
                    <a:pt x="1111" y="1994"/>
                    <a:pt x="1199" y="1956"/>
                  </a:cubicBezTo>
                  <a:cubicBezTo>
                    <a:pt x="1624" y="1774"/>
                    <a:pt x="1764" y="1213"/>
                    <a:pt x="1653" y="762"/>
                  </a:cubicBezTo>
                  <a:cubicBezTo>
                    <a:pt x="1557" y="380"/>
                    <a:pt x="1251" y="1"/>
                    <a:pt x="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8" name="Google Shape;11258;p98"/>
          <p:cNvGrpSpPr/>
          <p:nvPr/>
        </p:nvGrpSpPr>
        <p:grpSpPr>
          <a:xfrm rot="-411954">
            <a:off x="2555369" y="1962175"/>
            <a:ext cx="4033275" cy="2576583"/>
            <a:chOff x="2190454" y="1214907"/>
            <a:chExt cx="3829716" cy="2446543"/>
          </a:xfrm>
        </p:grpSpPr>
        <p:sp>
          <p:nvSpPr>
            <p:cNvPr id="11259" name="Google Shape;11259;p98"/>
            <p:cNvSpPr/>
            <p:nvPr/>
          </p:nvSpPr>
          <p:spPr>
            <a:xfrm>
              <a:off x="2439750" y="1214907"/>
              <a:ext cx="1713" cy="206"/>
            </a:xfrm>
            <a:custGeom>
              <a:rect b="b" l="l" r="r" t="t"/>
              <a:pathLst>
                <a:path extrusionOk="0" h="6" w="50">
                  <a:moveTo>
                    <a:pt x="6" y="1"/>
                  </a:moveTo>
                  <a:lnTo>
                    <a:pt x="0" y="5"/>
                  </a:lnTo>
                  <a:lnTo>
                    <a:pt x="50" y="5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98"/>
            <p:cNvSpPr/>
            <p:nvPr/>
          </p:nvSpPr>
          <p:spPr>
            <a:xfrm>
              <a:off x="2441428" y="1215078"/>
              <a:ext cx="4076" cy="377"/>
            </a:xfrm>
            <a:custGeom>
              <a:rect b="b" l="l" r="r" t="t"/>
              <a:pathLst>
                <a:path extrusionOk="0" h="11" w="119">
                  <a:moveTo>
                    <a:pt x="1" y="0"/>
                  </a:moveTo>
                  <a:lnTo>
                    <a:pt x="104" y="1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98"/>
            <p:cNvSpPr/>
            <p:nvPr/>
          </p:nvSpPr>
          <p:spPr>
            <a:xfrm>
              <a:off x="4061471" y="3302886"/>
              <a:ext cx="9043" cy="2535"/>
            </a:xfrm>
            <a:custGeom>
              <a:rect b="b" l="l" r="r" t="t"/>
              <a:pathLst>
                <a:path extrusionOk="0" h="74" w="264">
                  <a:moveTo>
                    <a:pt x="0" y="0"/>
                  </a:moveTo>
                  <a:lnTo>
                    <a:pt x="0" y="0"/>
                  </a:lnTo>
                  <a:cubicBezTo>
                    <a:pt x="48" y="27"/>
                    <a:pt x="98" y="51"/>
                    <a:pt x="149" y="74"/>
                  </a:cubicBezTo>
                  <a:lnTo>
                    <a:pt x="264" y="41"/>
                  </a:lnTo>
                  <a:cubicBezTo>
                    <a:pt x="177" y="27"/>
                    <a:pt x="89" y="14"/>
                    <a:pt x="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98"/>
            <p:cNvSpPr/>
            <p:nvPr/>
          </p:nvSpPr>
          <p:spPr>
            <a:xfrm>
              <a:off x="4700843" y="3657682"/>
              <a:ext cx="31581" cy="3768"/>
            </a:xfrm>
            <a:custGeom>
              <a:rect b="b" l="l" r="r" t="t"/>
              <a:pathLst>
                <a:path extrusionOk="0" h="110" w="922">
                  <a:moveTo>
                    <a:pt x="575" y="0"/>
                  </a:moveTo>
                  <a:cubicBezTo>
                    <a:pt x="379" y="6"/>
                    <a:pt x="186" y="44"/>
                    <a:pt x="0" y="110"/>
                  </a:cubicBezTo>
                  <a:lnTo>
                    <a:pt x="921" y="110"/>
                  </a:lnTo>
                  <a:cubicBezTo>
                    <a:pt x="807" y="68"/>
                    <a:pt x="692" y="30"/>
                    <a:pt x="5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98"/>
            <p:cNvSpPr/>
            <p:nvPr/>
          </p:nvSpPr>
          <p:spPr>
            <a:xfrm>
              <a:off x="3281387" y="2926031"/>
              <a:ext cx="388081" cy="237849"/>
            </a:xfrm>
            <a:custGeom>
              <a:rect b="b" l="l" r="r" t="t"/>
              <a:pathLst>
                <a:path extrusionOk="0" h="6944" w="11330">
                  <a:moveTo>
                    <a:pt x="1016" y="1"/>
                  </a:moveTo>
                  <a:cubicBezTo>
                    <a:pt x="631" y="230"/>
                    <a:pt x="329" y="529"/>
                    <a:pt x="149" y="877"/>
                  </a:cubicBezTo>
                  <a:cubicBezTo>
                    <a:pt x="64" y="1043"/>
                    <a:pt x="14" y="1276"/>
                    <a:pt x="1" y="1540"/>
                  </a:cubicBezTo>
                  <a:cubicBezTo>
                    <a:pt x="23" y="2099"/>
                    <a:pt x="155" y="2662"/>
                    <a:pt x="356" y="3196"/>
                  </a:cubicBezTo>
                  <a:cubicBezTo>
                    <a:pt x="612" y="3413"/>
                    <a:pt x="863" y="3632"/>
                    <a:pt x="1111" y="3849"/>
                  </a:cubicBezTo>
                  <a:cubicBezTo>
                    <a:pt x="2060" y="4683"/>
                    <a:pt x="2955" y="5471"/>
                    <a:pt x="4061" y="6020"/>
                  </a:cubicBezTo>
                  <a:cubicBezTo>
                    <a:pt x="5303" y="6639"/>
                    <a:pt x="6802" y="6944"/>
                    <a:pt x="8609" y="6944"/>
                  </a:cubicBezTo>
                  <a:cubicBezTo>
                    <a:pt x="9130" y="6944"/>
                    <a:pt x="9677" y="6919"/>
                    <a:pt x="10251" y="6868"/>
                  </a:cubicBezTo>
                  <a:cubicBezTo>
                    <a:pt x="10610" y="6836"/>
                    <a:pt x="10970" y="6796"/>
                    <a:pt x="11329" y="6751"/>
                  </a:cubicBezTo>
                  <a:cubicBezTo>
                    <a:pt x="10808" y="6588"/>
                    <a:pt x="10290" y="6420"/>
                    <a:pt x="9776" y="6252"/>
                  </a:cubicBezTo>
                  <a:cubicBezTo>
                    <a:pt x="7082" y="5378"/>
                    <a:pt x="4251" y="4420"/>
                    <a:pt x="2542" y="2476"/>
                  </a:cubicBezTo>
                  <a:cubicBezTo>
                    <a:pt x="1883" y="1727"/>
                    <a:pt x="1431" y="874"/>
                    <a:pt x="1016" y="1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98"/>
            <p:cNvSpPr/>
            <p:nvPr/>
          </p:nvSpPr>
          <p:spPr>
            <a:xfrm>
              <a:off x="4969286" y="2919420"/>
              <a:ext cx="260285" cy="75047"/>
            </a:xfrm>
            <a:custGeom>
              <a:rect b="b" l="l" r="r" t="t"/>
              <a:pathLst>
                <a:path extrusionOk="0" h="2191" w="7599">
                  <a:moveTo>
                    <a:pt x="7599" y="0"/>
                  </a:moveTo>
                  <a:lnTo>
                    <a:pt x="7599" y="0"/>
                  </a:lnTo>
                  <a:cubicBezTo>
                    <a:pt x="5203" y="998"/>
                    <a:pt x="2620" y="1649"/>
                    <a:pt x="1" y="2146"/>
                  </a:cubicBezTo>
                  <a:cubicBezTo>
                    <a:pt x="382" y="2175"/>
                    <a:pt x="765" y="2191"/>
                    <a:pt x="1150" y="2191"/>
                  </a:cubicBezTo>
                  <a:cubicBezTo>
                    <a:pt x="2715" y="2191"/>
                    <a:pt x="4293" y="1930"/>
                    <a:pt x="5733" y="1222"/>
                  </a:cubicBezTo>
                  <a:cubicBezTo>
                    <a:pt x="6419" y="885"/>
                    <a:pt x="7031" y="471"/>
                    <a:pt x="7599" y="0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98"/>
            <p:cNvSpPr/>
            <p:nvPr/>
          </p:nvSpPr>
          <p:spPr>
            <a:xfrm>
              <a:off x="5283936" y="2668070"/>
              <a:ext cx="236856" cy="226443"/>
            </a:xfrm>
            <a:custGeom>
              <a:rect b="b" l="l" r="r" t="t"/>
              <a:pathLst>
                <a:path extrusionOk="0" h="6611" w="6915">
                  <a:moveTo>
                    <a:pt x="6914" y="1"/>
                  </a:moveTo>
                  <a:lnTo>
                    <a:pt x="6914" y="1"/>
                  </a:lnTo>
                  <a:cubicBezTo>
                    <a:pt x="5927" y="537"/>
                    <a:pt x="5011" y="1190"/>
                    <a:pt x="4183" y="1948"/>
                  </a:cubicBezTo>
                  <a:cubicBezTo>
                    <a:pt x="3275" y="2782"/>
                    <a:pt x="2459" y="3755"/>
                    <a:pt x="1671" y="4695"/>
                  </a:cubicBezTo>
                  <a:cubicBezTo>
                    <a:pt x="1131" y="5341"/>
                    <a:pt x="584" y="5994"/>
                    <a:pt x="0" y="6611"/>
                  </a:cubicBezTo>
                  <a:cubicBezTo>
                    <a:pt x="220" y="6500"/>
                    <a:pt x="438" y="6386"/>
                    <a:pt x="652" y="6268"/>
                  </a:cubicBezTo>
                  <a:cubicBezTo>
                    <a:pt x="3404" y="4760"/>
                    <a:pt x="5763" y="2533"/>
                    <a:pt x="691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98"/>
            <p:cNvSpPr/>
            <p:nvPr/>
          </p:nvSpPr>
          <p:spPr>
            <a:xfrm>
              <a:off x="3316188" y="2903013"/>
              <a:ext cx="1579862" cy="312451"/>
            </a:xfrm>
            <a:custGeom>
              <a:rect b="b" l="l" r="r" t="t"/>
              <a:pathLst>
                <a:path extrusionOk="0" h="9122" w="46124">
                  <a:moveTo>
                    <a:pt x="33000" y="0"/>
                  </a:moveTo>
                  <a:cubicBezTo>
                    <a:pt x="32719" y="0"/>
                    <a:pt x="32437" y="9"/>
                    <a:pt x="32155" y="27"/>
                  </a:cubicBezTo>
                  <a:cubicBezTo>
                    <a:pt x="29770" y="183"/>
                    <a:pt x="27485" y="1028"/>
                    <a:pt x="25274" y="1842"/>
                  </a:cubicBezTo>
                  <a:cubicBezTo>
                    <a:pt x="23260" y="2586"/>
                    <a:pt x="21177" y="3356"/>
                    <a:pt x="19000" y="3618"/>
                  </a:cubicBezTo>
                  <a:cubicBezTo>
                    <a:pt x="18390" y="3692"/>
                    <a:pt x="17782" y="3726"/>
                    <a:pt x="17176" y="3726"/>
                  </a:cubicBezTo>
                  <a:cubicBezTo>
                    <a:pt x="13574" y="3726"/>
                    <a:pt x="10038" y="2527"/>
                    <a:pt x="6603" y="1361"/>
                  </a:cubicBezTo>
                  <a:cubicBezTo>
                    <a:pt x="6056" y="1177"/>
                    <a:pt x="5514" y="993"/>
                    <a:pt x="4972" y="813"/>
                  </a:cubicBezTo>
                  <a:cubicBezTo>
                    <a:pt x="3955" y="478"/>
                    <a:pt x="2959" y="177"/>
                    <a:pt x="1948" y="177"/>
                  </a:cubicBezTo>
                  <a:cubicBezTo>
                    <a:pt x="1879" y="177"/>
                    <a:pt x="1811" y="179"/>
                    <a:pt x="1742" y="181"/>
                  </a:cubicBezTo>
                  <a:cubicBezTo>
                    <a:pt x="1087" y="208"/>
                    <a:pt x="479" y="387"/>
                    <a:pt x="0" y="673"/>
                  </a:cubicBezTo>
                  <a:cubicBezTo>
                    <a:pt x="415" y="1544"/>
                    <a:pt x="867" y="2399"/>
                    <a:pt x="1526" y="3148"/>
                  </a:cubicBezTo>
                  <a:cubicBezTo>
                    <a:pt x="3235" y="5092"/>
                    <a:pt x="6066" y="6048"/>
                    <a:pt x="8760" y="6924"/>
                  </a:cubicBezTo>
                  <a:cubicBezTo>
                    <a:pt x="9274" y="7091"/>
                    <a:pt x="9792" y="7258"/>
                    <a:pt x="10313" y="7422"/>
                  </a:cubicBezTo>
                  <a:cubicBezTo>
                    <a:pt x="10932" y="7345"/>
                    <a:pt x="11546" y="7254"/>
                    <a:pt x="12148" y="7164"/>
                  </a:cubicBezTo>
                  <a:cubicBezTo>
                    <a:pt x="13281" y="6995"/>
                    <a:pt x="14452" y="6820"/>
                    <a:pt x="15619" y="6745"/>
                  </a:cubicBezTo>
                  <a:cubicBezTo>
                    <a:pt x="15903" y="6727"/>
                    <a:pt x="16213" y="6713"/>
                    <a:pt x="16537" y="6713"/>
                  </a:cubicBezTo>
                  <a:cubicBezTo>
                    <a:pt x="17298" y="6713"/>
                    <a:pt x="18140" y="6790"/>
                    <a:pt x="18928" y="7080"/>
                  </a:cubicBezTo>
                  <a:cubicBezTo>
                    <a:pt x="20005" y="7477"/>
                    <a:pt x="20800" y="8224"/>
                    <a:pt x="21120" y="9121"/>
                  </a:cubicBezTo>
                  <a:cubicBezTo>
                    <a:pt x="21409" y="9094"/>
                    <a:pt x="21698" y="9061"/>
                    <a:pt x="21989" y="9018"/>
                  </a:cubicBezTo>
                  <a:cubicBezTo>
                    <a:pt x="25408" y="8518"/>
                    <a:pt x="28474" y="6901"/>
                    <a:pt x="31721" y="5809"/>
                  </a:cubicBezTo>
                  <a:cubicBezTo>
                    <a:pt x="36008" y="4368"/>
                    <a:pt x="40601" y="3855"/>
                    <a:pt x="45111" y="3160"/>
                  </a:cubicBezTo>
                  <a:cubicBezTo>
                    <a:pt x="45448" y="3107"/>
                    <a:pt x="45787" y="3055"/>
                    <a:pt x="46123" y="3000"/>
                  </a:cubicBezTo>
                  <a:cubicBezTo>
                    <a:pt x="45009" y="2793"/>
                    <a:pt x="43961" y="2517"/>
                    <a:pt x="43045" y="2248"/>
                  </a:cubicBezTo>
                  <a:cubicBezTo>
                    <a:pt x="42422" y="2065"/>
                    <a:pt x="41797" y="1871"/>
                    <a:pt x="41173" y="1676"/>
                  </a:cubicBezTo>
                  <a:cubicBezTo>
                    <a:pt x="38518" y="850"/>
                    <a:pt x="35781" y="0"/>
                    <a:pt x="3300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98"/>
            <p:cNvSpPr/>
            <p:nvPr/>
          </p:nvSpPr>
          <p:spPr>
            <a:xfrm>
              <a:off x="3720411" y="3155391"/>
              <a:ext cx="301593" cy="62442"/>
            </a:xfrm>
            <a:custGeom>
              <a:rect b="b" l="l" r="r" t="t"/>
              <a:pathLst>
                <a:path extrusionOk="0" h="1823" w="8805">
                  <a:moveTo>
                    <a:pt x="4742" y="1"/>
                  </a:moveTo>
                  <a:cubicBezTo>
                    <a:pt x="4423" y="1"/>
                    <a:pt x="4118" y="15"/>
                    <a:pt x="3839" y="33"/>
                  </a:cubicBezTo>
                  <a:cubicBezTo>
                    <a:pt x="2684" y="108"/>
                    <a:pt x="1519" y="280"/>
                    <a:pt x="393" y="447"/>
                  </a:cubicBezTo>
                  <a:lnTo>
                    <a:pt x="1" y="506"/>
                  </a:lnTo>
                  <a:cubicBezTo>
                    <a:pt x="2533" y="1244"/>
                    <a:pt x="5138" y="1822"/>
                    <a:pt x="7778" y="1822"/>
                  </a:cubicBezTo>
                  <a:cubicBezTo>
                    <a:pt x="8120" y="1822"/>
                    <a:pt x="8462" y="1812"/>
                    <a:pt x="8804" y="1792"/>
                  </a:cubicBezTo>
                  <a:cubicBezTo>
                    <a:pt x="8482" y="1184"/>
                    <a:pt x="7829" y="647"/>
                    <a:pt x="7018" y="349"/>
                  </a:cubicBezTo>
                  <a:cubicBezTo>
                    <a:pt x="6275" y="75"/>
                    <a:pt x="5472" y="1"/>
                    <a:pt x="47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98"/>
            <p:cNvSpPr/>
            <p:nvPr/>
          </p:nvSpPr>
          <p:spPr>
            <a:xfrm>
              <a:off x="4006734" y="3215438"/>
              <a:ext cx="54770" cy="87481"/>
            </a:xfrm>
            <a:custGeom>
              <a:rect b="b" l="l" r="r" t="t"/>
              <a:pathLst>
                <a:path extrusionOk="0" h="2554" w="1599">
                  <a:moveTo>
                    <a:pt x="962" y="0"/>
                  </a:moveTo>
                  <a:cubicBezTo>
                    <a:pt x="790" y="17"/>
                    <a:pt x="619" y="29"/>
                    <a:pt x="447" y="38"/>
                  </a:cubicBezTo>
                  <a:cubicBezTo>
                    <a:pt x="531" y="195"/>
                    <a:pt x="594" y="363"/>
                    <a:pt x="631" y="536"/>
                  </a:cubicBezTo>
                  <a:cubicBezTo>
                    <a:pt x="721" y="953"/>
                    <a:pt x="649" y="1411"/>
                    <a:pt x="444" y="1857"/>
                  </a:cubicBezTo>
                  <a:cubicBezTo>
                    <a:pt x="305" y="2026"/>
                    <a:pt x="158" y="2189"/>
                    <a:pt x="1" y="2345"/>
                  </a:cubicBezTo>
                  <a:cubicBezTo>
                    <a:pt x="111" y="2357"/>
                    <a:pt x="221" y="2371"/>
                    <a:pt x="331" y="2383"/>
                  </a:cubicBezTo>
                  <a:cubicBezTo>
                    <a:pt x="754" y="2432"/>
                    <a:pt x="1178" y="2489"/>
                    <a:pt x="1598" y="2553"/>
                  </a:cubicBezTo>
                  <a:cubicBezTo>
                    <a:pt x="1329" y="2407"/>
                    <a:pt x="1098" y="2195"/>
                    <a:pt x="927" y="1939"/>
                  </a:cubicBezTo>
                  <a:cubicBezTo>
                    <a:pt x="1115" y="1411"/>
                    <a:pt x="1169" y="863"/>
                    <a:pt x="1058" y="342"/>
                  </a:cubicBezTo>
                  <a:cubicBezTo>
                    <a:pt x="1034" y="226"/>
                    <a:pt x="1001" y="113"/>
                    <a:pt x="96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98"/>
            <p:cNvSpPr/>
            <p:nvPr/>
          </p:nvSpPr>
          <p:spPr>
            <a:xfrm>
              <a:off x="5478221" y="2081961"/>
              <a:ext cx="74979" cy="37849"/>
            </a:xfrm>
            <a:custGeom>
              <a:rect b="b" l="l" r="r" t="t"/>
              <a:pathLst>
                <a:path extrusionOk="0" h="1105" w="2189">
                  <a:moveTo>
                    <a:pt x="1652" y="1"/>
                  </a:moveTo>
                  <a:cubicBezTo>
                    <a:pt x="1101" y="140"/>
                    <a:pt x="550" y="309"/>
                    <a:pt x="1" y="505"/>
                  </a:cubicBezTo>
                  <a:cubicBezTo>
                    <a:pt x="77" y="701"/>
                    <a:pt x="144" y="902"/>
                    <a:pt x="204" y="1104"/>
                  </a:cubicBezTo>
                  <a:cubicBezTo>
                    <a:pt x="854" y="877"/>
                    <a:pt x="1516" y="686"/>
                    <a:pt x="2188" y="535"/>
                  </a:cubicBezTo>
                  <a:cubicBezTo>
                    <a:pt x="2009" y="357"/>
                    <a:pt x="1831" y="179"/>
                    <a:pt x="165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98"/>
            <p:cNvSpPr/>
            <p:nvPr/>
          </p:nvSpPr>
          <p:spPr>
            <a:xfrm>
              <a:off x="2794785" y="2220002"/>
              <a:ext cx="457956" cy="114095"/>
            </a:xfrm>
            <a:custGeom>
              <a:rect b="b" l="l" r="r" t="t"/>
              <a:pathLst>
                <a:path extrusionOk="0" h="3331" w="13370">
                  <a:moveTo>
                    <a:pt x="11469" y="0"/>
                  </a:moveTo>
                  <a:cubicBezTo>
                    <a:pt x="7488" y="0"/>
                    <a:pt x="3514" y="918"/>
                    <a:pt x="1" y="2669"/>
                  </a:cubicBezTo>
                  <a:cubicBezTo>
                    <a:pt x="21" y="2889"/>
                    <a:pt x="41" y="3110"/>
                    <a:pt x="57" y="3331"/>
                  </a:cubicBezTo>
                  <a:cubicBezTo>
                    <a:pt x="3548" y="1575"/>
                    <a:pt x="7506" y="654"/>
                    <a:pt x="11473" y="654"/>
                  </a:cubicBezTo>
                  <a:cubicBezTo>
                    <a:pt x="11946" y="654"/>
                    <a:pt x="12418" y="667"/>
                    <a:pt x="12891" y="694"/>
                  </a:cubicBezTo>
                  <a:cubicBezTo>
                    <a:pt x="13045" y="484"/>
                    <a:pt x="13205" y="276"/>
                    <a:pt x="13370" y="71"/>
                  </a:cubicBezTo>
                  <a:cubicBezTo>
                    <a:pt x="12737" y="24"/>
                    <a:pt x="12103" y="0"/>
                    <a:pt x="1146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98"/>
            <p:cNvSpPr/>
            <p:nvPr/>
          </p:nvSpPr>
          <p:spPr>
            <a:xfrm>
              <a:off x="4896087" y="2894484"/>
              <a:ext cx="387875" cy="122418"/>
            </a:xfrm>
            <a:custGeom>
              <a:rect b="b" l="l" r="r" t="t"/>
              <a:pathLst>
                <a:path extrusionOk="0" h="3574" w="11324">
                  <a:moveTo>
                    <a:pt x="11323" y="1"/>
                  </a:moveTo>
                  <a:lnTo>
                    <a:pt x="11323" y="1"/>
                  </a:lnTo>
                  <a:cubicBezTo>
                    <a:pt x="10804" y="263"/>
                    <a:pt x="10275" y="505"/>
                    <a:pt x="9736" y="728"/>
                  </a:cubicBezTo>
                  <a:cubicBezTo>
                    <a:pt x="9168" y="1199"/>
                    <a:pt x="8556" y="1613"/>
                    <a:pt x="7870" y="1950"/>
                  </a:cubicBezTo>
                  <a:cubicBezTo>
                    <a:pt x="6430" y="2658"/>
                    <a:pt x="4852" y="2919"/>
                    <a:pt x="3287" y="2919"/>
                  </a:cubicBezTo>
                  <a:cubicBezTo>
                    <a:pt x="2902" y="2919"/>
                    <a:pt x="2519" y="2903"/>
                    <a:pt x="2138" y="2874"/>
                  </a:cubicBezTo>
                  <a:cubicBezTo>
                    <a:pt x="1427" y="3011"/>
                    <a:pt x="714" y="3135"/>
                    <a:pt x="1" y="3249"/>
                  </a:cubicBezTo>
                  <a:cubicBezTo>
                    <a:pt x="1052" y="3443"/>
                    <a:pt x="2164" y="3573"/>
                    <a:pt x="3285" y="3573"/>
                  </a:cubicBezTo>
                  <a:cubicBezTo>
                    <a:pt x="4893" y="3573"/>
                    <a:pt x="6521" y="3305"/>
                    <a:pt x="8012" y="2570"/>
                  </a:cubicBezTo>
                  <a:cubicBezTo>
                    <a:pt x="9305" y="1934"/>
                    <a:pt x="10363" y="1014"/>
                    <a:pt x="113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98"/>
            <p:cNvSpPr/>
            <p:nvPr/>
          </p:nvSpPr>
          <p:spPr>
            <a:xfrm>
              <a:off x="5229542" y="2638269"/>
              <a:ext cx="302963" cy="281179"/>
            </a:xfrm>
            <a:custGeom>
              <a:rect b="b" l="l" r="r" t="t"/>
              <a:pathLst>
                <a:path extrusionOk="0" h="8209" w="8845">
                  <a:moveTo>
                    <a:pt x="8845" y="1"/>
                  </a:moveTo>
                  <a:lnTo>
                    <a:pt x="8845" y="1"/>
                  </a:lnTo>
                  <a:cubicBezTo>
                    <a:pt x="7634" y="603"/>
                    <a:pt x="6513" y="1361"/>
                    <a:pt x="5533" y="2262"/>
                  </a:cubicBezTo>
                  <a:cubicBezTo>
                    <a:pt x="4601" y="3119"/>
                    <a:pt x="3776" y="4105"/>
                    <a:pt x="2976" y="5058"/>
                  </a:cubicBezTo>
                  <a:cubicBezTo>
                    <a:pt x="2017" y="6203"/>
                    <a:pt x="1093" y="7307"/>
                    <a:pt x="1" y="8208"/>
                  </a:cubicBezTo>
                  <a:cubicBezTo>
                    <a:pt x="540" y="7984"/>
                    <a:pt x="1069" y="7741"/>
                    <a:pt x="1588" y="7481"/>
                  </a:cubicBezTo>
                  <a:cubicBezTo>
                    <a:pt x="2172" y="6864"/>
                    <a:pt x="2719" y="6211"/>
                    <a:pt x="3259" y="5565"/>
                  </a:cubicBezTo>
                  <a:cubicBezTo>
                    <a:pt x="4047" y="4625"/>
                    <a:pt x="4862" y="3652"/>
                    <a:pt x="5771" y="2816"/>
                  </a:cubicBezTo>
                  <a:cubicBezTo>
                    <a:pt x="6599" y="2060"/>
                    <a:pt x="7515" y="1406"/>
                    <a:pt x="8502" y="869"/>
                  </a:cubicBezTo>
                  <a:cubicBezTo>
                    <a:pt x="8631" y="586"/>
                    <a:pt x="8745" y="296"/>
                    <a:pt x="884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98"/>
            <p:cNvSpPr/>
            <p:nvPr/>
          </p:nvSpPr>
          <p:spPr>
            <a:xfrm>
              <a:off x="3669442" y="3132956"/>
              <a:ext cx="370201" cy="83850"/>
            </a:xfrm>
            <a:custGeom>
              <a:rect b="b" l="l" r="r" t="t"/>
              <a:pathLst>
                <a:path extrusionOk="0" h="2448" w="10808">
                  <a:moveTo>
                    <a:pt x="6230" y="0"/>
                  </a:moveTo>
                  <a:cubicBezTo>
                    <a:pt x="5904" y="0"/>
                    <a:pt x="5592" y="15"/>
                    <a:pt x="5306" y="33"/>
                  </a:cubicBezTo>
                  <a:cubicBezTo>
                    <a:pt x="4139" y="108"/>
                    <a:pt x="2968" y="282"/>
                    <a:pt x="1835" y="451"/>
                  </a:cubicBezTo>
                  <a:cubicBezTo>
                    <a:pt x="1233" y="541"/>
                    <a:pt x="619" y="632"/>
                    <a:pt x="0" y="710"/>
                  </a:cubicBezTo>
                  <a:cubicBezTo>
                    <a:pt x="493" y="864"/>
                    <a:pt x="989" y="1014"/>
                    <a:pt x="1487" y="1161"/>
                  </a:cubicBezTo>
                  <a:lnTo>
                    <a:pt x="1880" y="1102"/>
                  </a:lnTo>
                  <a:cubicBezTo>
                    <a:pt x="3007" y="935"/>
                    <a:pt x="4172" y="761"/>
                    <a:pt x="5325" y="688"/>
                  </a:cubicBezTo>
                  <a:cubicBezTo>
                    <a:pt x="5604" y="669"/>
                    <a:pt x="5908" y="655"/>
                    <a:pt x="6225" y="655"/>
                  </a:cubicBezTo>
                  <a:cubicBezTo>
                    <a:pt x="6956" y="655"/>
                    <a:pt x="7761" y="730"/>
                    <a:pt x="8506" y="1004"/>
                  </a:cubicBezTo>
                  <a:cubicBezTo>
                    <a:pt x="9317" y="1302"/>
                    <a:pt x="9969" y="1839"/>
                    <a:pt x="10292" y="2447"/>
                  </a:cubicBezTo>
                  <a:cubicBezTo>
                    <a:pt x="10464" y="2437"/>
                    <a:pt x="10635" y="2425"/>
                    <a:pt x="10807" y="2410"/>
                  </a:cubicBezTo>
                  <a:cubicBezTo>
                    <a:pt x="10488" y="1513"/>
                    <a:pt x="9692" y="764"/>
                    <a:pt x="8615" y="369"/>
                  </a:cubicBezTo>
                  <a:cubicBezTo>
                    <a:pt x="7829" y="79"/>
                    <a:pt x="6989" y="0"/>
                    <a:pt x="62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98"/>
            <p:cNvSpPr/>
            <p:nvPr/>
          </p:nvSpPr>
          <p:spPr>
            <a:xfrm>
              <a:off x="2190454" y="1463894"/>
              <a:ext cx="19353" cy="26306"/>
            </a:xfrm>
            <a:custGeom>
              <a:rect b="b" l="l" r="r" t="t"/>
              <a:pathLst>
                <a:path extrusionOk="0" h="768" w="565">
                  <a:moveTo>
                    <a:pt x="565" y="0"/>
                  </a:moveTo>
                  <a:lnTo>
                    <a:pt x="451" y="23"/>
                  </a:lnTo>
                  <a:cubicBezTo>
                    <a:pt x="297" y="268"/>
                    <a:pt x="146" y="517"/>
                    <a:pt x="0" y="767"/>
                  </a:cubicBezTo>
                  <a:lnTo>
                    <a:pt x="108" y="748"/>
                  </a:lnTo>
                  <a:cubicBezTo>
                    <a:pt x="255" y="496"/>
                    <a:pt x="408" y="248"/>
                    <a:pt x="5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98"/>
            <p:cNvSpPr/>
            <p:nvPr/>
          </p:nvSpPr>
          <p:spPr>
            <a:xfrm>
              <a:off x="2413991" y="1215078"/>
              <a:ext cx="30999" cy="20380"/>
            </a:xfrm>
            <a:custGeom>
              <a:rect b="b" l="l" r="r" t="t"/>
              <a:pathLst>
                <a:path extrusionOk="0" h="595" w="905">
                  <a:moveTo>
                    <a:pt x="752" y="0"/>
                  </a:moveTo>
                  <a:cubicBezTo>
                    <a:pt x="498" y="191"/>
                    <a:pt x="247" y="384"/>
                    <a:pt x="0" y="581"/>
                  </a:cubicBezTo>
                  <a:cubicBezTo>
                    <a:pt x="48" y="586"/>
                    <a:pt x="96" y="590"/>
                    <a:pt x="144" y="595"/>
                  </a:cubicBezTo>
                  <a:cubicBezTo>
                    <a:pt x="394" y="396"/>
                    <a:pt x="647" y="201"/>
                    <a:pt x="905" y="11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98"/>
            <p:cNvSpPr/>
            <p:nvPr/>
          </p:nvSpPr>
          <p:spPr>
            <a:xfrm>
              <a:off x="4739618" y="1612211"/>
              <a:ext cx="222367" cy="207707"/>
            </a:xfrm>
            <a:custGeom>
              <a:rect b="b" l="l" r="r" t="t"/>
              <a:pathLst>
                <a:path extrusionOk="0" h="6064" w="6492">
                  <a:moveTo>
                    <a:pt x="5015" y="0"/>
                  </a:moveTo>
                  <a:cubicBezTo>
                    <a:pt x="4297" y="0"/>
                    <a:pt x="3561" y="270"/>
                    <a:pt x="2866" y="512"/>
                  </a:cubicBezTo>
                  <a:cubicBezTo>
                    <a:pt x="2273" y="718"/>
                    <a:pt x="1659" y="914"/>
                    <a:pt x="1168" y="1307"/>
                  </a:cubicBezTo>
                  <a:cubicBezTo>
                    <a:pt x="325" y="1985"/>
                    <a:pt x="0" y="3141"/>
                    <a:pt x="20" y="4224"/>
                  </a:cubicBezTo>
                  <a:cubicBezTo>
                    <a:pt x="26" y="4580"/>
                    <a:pt x="65" y="4944"/>
                    <a:pt x="207" y="5271"/>
                  </a:cubicBezTo>
                  <a:cubicBezTo>
                    <a:pt x="348" y="5599"/>
                    <a:pt x="607" y="5889"/>
                    <a:pt x="944" y="6004"/>
                  </a:cubicBezTo>
                  <a:cubicBezTo>
                    <a:pt x="1062" y="6046"/>
                    <a:pt x="1183" y="6064"/>
                    <a:pt x="1306" y="6064"/>
                  </a:cubicBezTo>
                  <a:cubicBezTo>
                    <a:pt x="1667" y="6064"/>
                    <a:pt x="2035" y="5904"/>
                    <a:pt x="2344" y="5700"/>
                  </a:cubicBezTo>
                  <a:cubicBezTo>
                    <a:pt x="3209" y="5128"/>
                    <a:pt x="3814" y="4239"/>
                    <a:pt x="4030" y="3224"/>
                  </a:cubicBezTo>
                  <a:cubicBezTo>
                    <a:pt x="4100" y="2887"/>
                    <a:pt x="4133" y="2521"/>
                    <a:pt x="4349" y="2252"/>
                  </a:cubicBezTo>
                  <a:cubicBezTo>
                    <a:pt x="4542" y="2009"/>
                    <a:pt x="4849" y="1891"/>
                    <a:pt x="5149" y="1807"/>
                  </a:cubicBezTo>
                  <a:cubicBezTo>
                    <a:pt x="5447" y="1725"/>
                    <a:pt x="5759" y="1665"/>
                    <a:pt x="6022" y="1500"/>
                  </a:cubicBezTo>
                  <a:cubicBezTo>
                    <a:pt x="6285" y="1337"/>
                    <a:pt x="6492" y="1033"/>
                    <a:pt x="6433" y="729"/>
                  </a:cubicBezTo>
                  <a:cubicBezTo>
                    <a:pt x="6375" y="420"/>
                    <a:pt x="6074" y="218"/>
                    <a:pt x="5776" y="118"/>
                  </a:cubicBezTo>
                  <a:cubicBezTo>
                    <a:pt x="5526" y="35"/>
                    <a:pt x="5272" y="0"/>
                    <a:pt x="50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98"/>
            <p:cNvSpPr/>
            <p:nvPr/>
          </p:nvSpPr>
          <p:spPr>
            <a:xfrm>
              <a:off x="4893346" y="1744977"/>
              <a:ext cx="96078" cy="73609"/>
            </a:xfrm>
            <a:custGeom>
              <a:rect b="b" l="l" r="r" t="t"/>
              <a:pathLst>
                <a:path extrusionOk="0" h="2149" w="2805">
                  <a:moveTo>
                    <a:pt x="1774" y="1"/>
                  </a:moveTo>
                  <a:cubicBezTo>
                    <a:pt x="1719" y="1"/>
                    <a:pt x="1664" y="4"/>
                    <a:pt x="1610" y="8"/>
                  </a:cubicBezTo>
                  <a:cubicBezTo>
                    <a:pt x="1351" y="29"/>
                    <a:pt x="1098" y="89"/>
                    <a:pt x="845" y="150"/>
                  </a:cubicBezTo>
                  <a:cubicBezTo>
                    <a:pt x="656" y="195"/>
                    <a:pt x="463" y="242"/>
                    <a:pt x="298" y="346"/>
                  </a:cubicBezTo>
                  <a:cubicBezTo>
                    <a:pt x="133" y="451"/>
                    <a:pt x="2" y="626"/>
                    <a:pt x="0" y="821"/>
                  </a:cubicBezTo>
                  <a:cubicBezTo>
                    <a:pt x="0" y="1121"/>
                    <a:pt x="295" y="1335"/>
                    <a:pt x="580" y="1425"/>
                  </a:cubicBezTo>
                  <a:cubicBezTo>
                    <a:pt x="864" y="1516"/>
                    <a:pt x="1179" y="1543"/>
                    <a:pt x="1421" y="1715"/>
                  </a:cubicBezTo>
                  <a:cubicBezTo>
                    <a:pt x="1540" y="1799"/>
                    <a:pt x="1634" y="1911"/>
                    <a:pt x="1745" y="2001"/>
                  </a:cubicBezTo>
                  <a:cubicBezTo>
                    <a:pt x="1844" y="2082"/>
                    <a:pt x="1965" y="2148"/>
                    <a:pt x="2090" y="2148"/>
                  </a:cubicBezTo>
                  <a:cubicBezTo>
                    <a:pt x="2107" y="2148"/>
                    <a:pt x="2123" y="2147"/>
                    <a:pt x="2140" y="2145"/>
                  </a:cubicBezTo>
                  <a:cubicBezTo>
                    <a:pt x="2303" y="2119"/>
                    <a:pt x="2426" y="1982"/>
                    <a:pt x="2516" y="1842"/>
                  </a:cubicBezTo>
                  <a:cubicBezTo>
                    <a:pt x="2687" y="1582"/>
                    <a:pt x="2805" y="1281"/>
                    <a:pt x="2802" y="969"/>
                  </a:cubicBezTo>
                  <a:cubicBezTo>
                    <a:pt x="2800" y="658"/>
                    <a:pt x="2663" y="340"/>
                    <a:pt x="2405" y="167"/>
                  </a:cubicBezTo>
                  <a:cubicBezTo>
                    <a:pt x="2221" y="43"/>
                    <a:pt x="1997" y="1"/>
                    <a:pt x="1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98"/>
            <p:cNvSpPr/>
            <p:nvPr/>
          </p:nvSpPr>
          <p:spPr>
            <a:xfrm>
              <a:off x="4854161" y="1830473"/>
              <a:ext cx="112108" cy="183628"/>
            </a:xfrm>
            <a:custGeom>
              <a:rect b="b" l="l" r="r" t="t"/>
              <a:pathLst>
                <a:path extrusionOk="0" h="5361" w="3273">
                  <a:moveTo>
                    <a:pt x="933" y="0"/>
                  </a:moveTo>
                  <a:cubicBezTo>
                    <a:pt x="681" y="0"/>
                    <a:pt x="418" y="125"/>
                    <a:pt x="262" y="330"/>
                  </a:cubicBezTo>
                  <a:cubicBezTo>
                    <a:pt x="11" y="663"/>
                    <a:pt x="0" y="1128"/>
                    <a:pt x="114" y="1531"/>
                  </a:cubicBezTo>
                  <a:cubicBezTo>
                    <a:pt x="228" y="1934"/>
                    <a:pt x="448" y="2296"/>
                    <a:pt x="629" y="2672"/>
                  </a:cubicBezTo>
                  <a:cubicBezTo>
                    <a:pt x="812" y="3049"/>
                    <a:pt x="957" y="3463"/>
                    <a:pt x="906" y="3879"/>
                  </a:cubicBezTo>
                  <a:cubicBezTo>
                    <a:pt x="861" y="4240"/>
                    <a:pt x="669" y="4613"/>
                    <a:pt x="809" y="4950"/>
                  </a:cubicBezTo>
                  <a:cubicBezTo>
                    <a:pt x="928" y="5236"/>
                    <a:pt x="1241" y="5361"/>
                    <a:pt x="1562" y="5361"/>
                  </a:cubicBezTo>
                  <a:cubicBezTo>
                    <a:pt x="1704" y="5361"/>
                    <a:pt x="1847" y="5337"/>
                    <a:pt x="1977" y="5291"/>
                  </a:cubicBezTo>
                  <a:cubicBezTo>
                    <a:pt x="2597" y="5074"/>
                    <a:pt x="3074" y="4498"/>
                    <a:pt x="3173" y="3851"/>
                  </a:cubicBezTo>
                  <a:cubicBezTo>
                    <a:pt x="3272" y="3202"/>
                    <a:pt x="2988" y="2509"/>
                    <a:pt x="2463" y="2118"/>
                  </a:cubicBezTo>
                  <a:cubicBezTo>
                    <a:pt x="2254" y="1962"/>
                    <a:pt x="2007" y="1846"/>
                    <a:pt x="1857" y="1633"/>
                  </a:cubicBezTo>
                  <a:cubicBezTo>
                    <a:pt x="1553" y="1202"/>
                    <a:pt x="1749" y="517"/>
                    <a:pt x="1363" y="159"/>
                  </a:cubicBezTo>
                  <a:cubicBezTo>
                    <a:pt x="1244" y="50"/>
                    <a:pt x="1091" y="0"/>
                    <a:pt x="9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98"/>
            <p:cNvSpPr/>
            <p:nvPr/>
          </p:nvSpPr>
          <p:spPr>
            <a:xfrm>
              <a:off x="4890606" y="2028629"/>
              <a:ext cx="101901" cy="76691"/>
            </a:xfrm>
            <a:custGeom>
              <a:rect b="b" l="l" r="r" t="t"/>
              <a:pathLst>
                <a:path extrusionOk="0" h="2239" w="2975">
                  <a:moveTo>
                    <a:pt x="830" y="1"/>
                  </a:moveTo>
                  <a:cubicBezTo>
                    <a:pt x="754" y="1"/>
                    <a:pt x="678" y="7"/>
                    <a:pt x="603" y="23"/>
                  </a:cubicBezTo>
                  <a:cubicBezTo>
                    <a:pt x="297" y="87"/>
                    <a:pt x="10" y="337"/>
                    <a:pt x="4" y="650"/>
                  </a:cubicBezTo>
                  <a:cubicBezTo>
                    <a:pt x="1" y="878"/>
                    <a:pt x="140" y="1080"/>
                    <a:pt x="290" y="1252"/>
                  </a:cubicBezTo>
                  <a:cubicBezTo>
                    <a:pt x="553" y="1550"/>
                    <a:pt x="866" y="1802"/>
                    <a:pt x="1215" y="1993"/>
                  </a:cubicBezTo>
                  <a:cubicBezTo>
                    <a:pt x="1450" y="2124"/>
                    <a:pt x="1706" y="2227"/>
                    <a:pt x="1974" y="2237"/>
                  </a:cubicBezTo>
                  <a:cubicBezTo>
                    <a:pt x="1988" y="2238"/>
                    <a:pt x="2002" y="2238"/>
                    <a:pt x="2016" y="2238"/>
                  </a:cubicBezTo>
                  <a:cubicBezTo>
                    <a:pt x="2271" y="2238"/>
                    <a:pt x="2533" y="2147"/>
                    <a:pt x="2698" y="1953"/>
                  </a:cubicBezTo>
                  <a:cubicBezTo>
                    <a:pt x="2975" y="1627"/>
                    <a:pt x="2892" y="1102"/>
                    <a:pt x="2618" y="774"/>
                  </a:cubicBezTo>
                  <a:cubicBezTo>
                    <a:pt x="2344" y="445"/>
                    <a:pt x="1929" y="270"/>
                    <a:pt x="1522" y="138"/>
                  </a:cubicBezTo>
                  <a:cubicBezTo>
                    <a:pt x="1298" y="65"/>
                    <a:pt x="106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98"/>
            <p:cNvSpPr/>
            <p:nvPr/>
          </p:nvSpPr>
          <p:spPr>
            <a:xfrm>
              <a:off x="4991859" y="2098163"/>
              <a:ext cx="32574" cy="25450"/>
            </a:xfrm>
            <a:custGeom>
              <a:rect b="b" l="l" r="r" t="t"/>
              <a:pathLst>
                <a:path extrusionOk="0" h="743" w="951">
                  <a:moveTo>
                    <a:pt x="310" y="1"/>
                  </a:moveTo>
                  <a:cubicBezTo>
                    <a:pt x="234" y="1"/>
                    <a:pt x="159" y="24"/>
                    <a:pt x="104" y="76"/>
                  </a:cubicBezTo>
                  <a:cubicBezTo>
                    <a:pt x="2" y="172"/>
                    <a:pt x="1" y="344"/>
                    <a:pt x="73" y="462"/>
                  </a:cubicBezTo>
                  <a:cubicBezTo>
                    <a:pt x="146" y="582"/>
                    <a:pt x="275" y="657"/>
                    <a:pt x="407" y="702"/>
                  </a:cubicBezTo>
                  <a:cubicBezTo>
                    <a:pt x="476" y="726"/>
                    <a:pt x="551" y="743"/>
                    <a:pt x="624" y="743"/>
                  </a:cubicBezTo>
                  <a:cubicBezTo>
                    <a:pt x="661" y="743"/>
                    <a:pt x="698" y="739"/>
                    <a:pt x="733" y="729"/>
                  </a:cubicBezTo>
                  <a:cubicBezTo>
                    <a:pt x="839" y="699"/>
                    <a:pt x="934" y="607"/>
                    <a:pt x="941" y="498"/>
                  </a:cubicBezTo>
                  <a:cubicBezTo>
                    <a:pt x="950" y="354"/>
                    <a:pt x="820" y="245"/>
                    <a:pt x="700" y="164"/>
                  </a:cubicBezTo>
                  <a:cubicBezTo>
                    <a:pt x="610" y="103"/>
                    <a:pt x="517" y="41"/>
                    <a:pt x="411" y="14"/>
                  </a:cubicBezTo>
                  <a:cubicBezTo>
                    <a:pt x="378" y="6"/>
                    <a:pt x="344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98"/>
            <p:cNvSpPr/>
            <p:nvPr/>
          </p:nvSpPr>
          <p:spPr>
            <a:xfrm>
              <a:off x="4919584" y="2140294"/>
              <a:ext cx="51790" cy="51653"/>
            </a:xfrm>
            <a:custGeom>
              <a:rect b="b" l="l" r="r" t="t"/>
              <a:pathLst>
                <a:path extrusionOk="0" h="1508" w="1512">
                  <a:moveTo>
                    <a:pt x="844" y="1"/>
                  </a:moveTo>
                  <a:cubicBezTo>
                    <a:pt x="717" y="1"/>
                    <a:pt x="590" y="68"/>
                    <a:pt x="499" y="159"/>
                  </a:cubicBezTo>
                  <a:cubicBezTo>
                    <a:pt x="392" y="268"/>
                    <a:pt x="321" y="409"/>
                    <a:pt x="251" y="544"/>
                  </a:cubicBezTo>
                  <a:cubicBezTo>
                    <a:pt x="131" y="774"/>
                    <a:pt x="1" y="1050"/>
                    <a:pt x="124" y="1279"/>
                  </a:cubicBezTo>
                  <a:cubicBezTo>
                    <a:pt x="208" y="1434"/>
                    <a:pt x="387" y="1507"/>
                    <a:pt x="568" y="1507"/>
                  </a:cubicBezTo>
                  <a:cubicBezTo>
                    <a:pt x="634" y="1507"/>
                    <a:pt x="701" y="1498"/>
                    <a:pt x="763" y="1478"/>
                  </a:cubicBezTo>
                  <a:cubicBezTo>
                    <a:pt x="1287" y="1315"/>
                    <a:pt x="1512" y="697"/>
                    <a:pt x="1212" y="237"/>
                  </a:cubicBezTo>
                  <a:cubicBezTo>
                    <a:pt x="1142" y="129"/>
                    <a:pt x="1040" y="33"/>
                    <a:pt x="914" y="8"/>
                  </a:cubicBezTo>
                  <a:cubicBezTo>
                    <a:pt x="891" y="3"/>
                    <a:pt x="867" y="1"/>
                    <a:pt x="8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98"/>
            <p:cNvSpPr/>
            <p:nvPr/>
          </p:nvSpPr>
          <p:spPr>
            <a:xfrm>
              <a:off x="4941849" y="2223050"/>
              <a:ext cx="22504" cy="27505"/>
            </a:xfrm>
            <a:custGeom>
              <a:rect b="b" l="l" r="r" t="t"/>
              <a:pathLst>
                <a:path extrusionOk="0" h="803" w="657">
                  <a:moveTo>
                    <a:pt x="404" y="0"/>
                  </a:moveTo>
                  <a:cubicBezTo>
                    <a:pt x="248" y="0"/>
                    <a:pt x="134" y="172"/>
                    <a:pt x="70" y="325"/>
                  </a:cubicBezTo>
                  <a:cubicBezTo>
                    <a:pt x="34" y="408"/>
                    <a:pt x="1" y="498"/>
                    <a:pt x="5" y="590"/>
                  </a:cubicBezTo>
                  <a:cubicBezTo>
                    <a:pt x="11" y="682"/>
                    <a:pt x="68" y="777"/>
                    <a:pt x="158" y="798"/>
                  </a:cubicBezTo>
                  <a:cubicBezTo>
                    <a:pt x="171" y="801"/>
                    <a:pt x="184" y="802"/>
                    <a:pt x="197" y="802"/>
                  </a:cubicBezTo>
                  <a:cubicBezTo>
                    <a:pt x="284" y="802"/>
                    <a:pt x="365" y="737"/>
                    <a:pt x="429" y="673"/>
                  </a:cubicBezTo>
                  <a:cubicBezTo>
                    <a:pt x="526" y="573"/>
                    <a:pt x="619" y="458"/>
                    <a:pt x="637" y="320"/>
                  </a:cubicBezTo>
                  <a:cubicBezTo>
                    <a:pt x="657" y="182"/>
                    <a:pt x="574" y="24"/>
                    <a:pt x="438" y="3"/>
                  </a:cubicBezTo>
                  <a:cubicBezTo>
                    <a:pt x="427" y="1"/>
                    <a:pt x="415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98"/>
            <p:cNvSpPr/>
            <p:nvPr/>
          </p:nvSpPr>
          <p:spPr>
            <a:xfrm>
              <a:off x="4841281" y="2083365"/>
              <a:ext cx="43466" cy="34903"/>
            </a:xfrm>
            <a:custGeom>
              <a:rect b="b" l="l" r="r" t="t"/>
              <a:pathLst>
                <a:path extrusionOk="0" h="1019" w="1269">
                  <a:moveTo>
                    <a:pt x="613" y="1"/>
                  </a:moveTo>
                  <a:cubicBezTo>
                    <a:pt x="503" y="1"/>
                    <a:pt x="394" y="26"/>
                    <a:pt x="298" y="81"/>
                  </a:cubicBezTo>
                  <a:cubicBezTo>
                    <a:pt x="119" y="184"/>
                    <a:pt x="0" y="397"/>
                    <a:pt x="36" y="602"/>
                  </a:cubicBezTo>
                  <a:cubicBezTo>
                    <a:pt x="68" y="785"/>
                    <a:pt x="217" y="939"/>
                    <a:pt x="396" y="993"/>
                  </a:cubicBezTo>
                  <a:cubicBezTo>
                    <a:pt x="452" y="1010"/>
                    <a:pt x="511" y="1018"/>
                    <a:pt x="569" y="1018"/>
                  </a:cubicBezTo>
                  <a:cubicBezTo>
                    <a:pt x="696" y="1018"/>
                    <a:pt x="824" y="981"/>
                    <a:pt x="933" y="915"/>
                  </a:cubicBezTo>
                  <a:cubicBezTo>
                    <a:pt x="1123" y="803"/>
                    <a:pt x="1269" y="575"/>
                    <a:pt x="1206" y="362"/>
                  </a:cubicBezTo>
                  <a:cubicBezTo>
                    <a:pt x="1164" y="219"/>
                    <a:pt x="1035" y="114"/>
                    <a:pt x="897" y="57"/>
                  </a:cubicBezTo>
                  <a:cubicBezTo>
                    <a:pt x="807" y="20"/>
                    <a:pt x="710" y="1"/>
                    <a:pt x="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98"/>
            <p:cNvSpPr/>
            <p:nvPr/>
          </p:nvSpPr>
          <p:spPr>
            <a:xfrm>
              <a:off x="5026455" y="1910626"/>
              <a:ext cx="84227" cy="76315"/>
            </a:xfrm>
            <a:custGeom>
              <a:rect b="b" l="l" r="r" t="t"/>
              <a:pathLst>
                <a:path extrusionOk="0" h="2228" w="2459">
                  <a:moveTo>
                    <a:pt x="1323" y="0"/>
                  </a:moveTo>
                  <a:cubicBezTo>
                    <a:pt x="1020" y="0"/>
                    <a:pt x="713" y="82"/>
                    <a:pt x="469" y="260"/>
                  </a:cubicBezTo>
                  <a:cubicBezTo>
                    <a:pt x="208" y="449"/>
                    <a:pt x="26" y="750"/>
                    <a:pt x="12" y="1070"/>
                  </a:cubicBezTo>
                  <a:cubicBezTo>
                    <a:pt x="0" y="1376"/>
                    <a:pt x="142" y="1677"/>
                    <a:pt x="368" y="1882"/>
                  </a:cubicBezTo>
                  <a:cubicBezTo>
                    <a:pt x="595" y="2089"/>
                    <a:pt x="894" y="2201"/>
                    <a:pt x="1198" y="2223"/>
                  </a:cubicBezTo>
                  <a:cubicBezTo>
                    <a:pt x="1233" y="2226"/>
                    <a:pt x="1267" y="2227"/>
                    <a:pt x="1302" y="2227"/>
                  </a:cubicBezTo>
                  <a:cubicBezTo>
                    <a:pt x="1585" y="2227"/>
                    <a:pt x="1872" y="2145"/>
                    <a:pt x="2080" y="1955"/>
                  </a:cubicBezTo>
                  <a:cubicBezTo>
                    <a:pt x="2297" y="1756"/>
                    <a:pt x="2406" y="1460"/>
                    <a:pt x="2433" y="1168"/>
                  </a:cubicBezTo>
                  <a:cubicBezTo>
                    <a:pt x="2459" y="895"/>
                    <a:pt x="2415" y="603"/>
                    <a:pt x="2248" y="386"/>
                  </a:cubicBezTo>
                  <a:cubicBezTo>
                    <a:pt x="2049" y="125"/>
                    <a:pt x="1706" y="10"/>
                    <a:pt x="1378" y="1"/>
                  </a:cubicBezTo>
                  <a:cubicBezTo>
                    <a:pt x="1359" y="1"/>
                    <a:pt x="1341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98"/>
            <p:cNvSpPr/>
            <p:nvPr/>
          </p:nvSpPr>
          <p:spPr>
            <a:xfrm>
              <a:off x="5116095" y="2086208"/>
              <a:ext cx="28361" cy="24354"/>
            </a:xfrm>
            <a:custGeom>
              <a:rect b="b" l="l" r="r" t="t"/>
              <a:pathLst>
                <a:path extrusionOk="0" h="711" w="828">
                  <a:moveTo>
                    <a:pt x="474" y="1"/>
                  </a:moveTo>
                  <a:cubicBezTo>
                    <a:pt x="159" y="1"/>
                    <a:pt x="1" y="383"/>
                    <a:pt x="224" y="606"/>
                  </a:cubicBezTo>
                  <a:cubicBezTo>
                    <a:pt x="296" y="678"/>
                    <a:pt x="384" y="710"/>
                    <a:pt x="471" y="710"/>
                  </a:cubicBezTo>
                  <a:cubicBezTo>
                    <a:pt x="653" y="710"/>
                    <a:pt x="827" y="569"/>
                    <a:pt x="827" y="356"/>
                  </a:cubicBezTo>
                  <a:cubicBezTo>
                    <a:pt x="827" y="160"/>
                    <a:pt x="670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98"/>
            <p:cNvSpPr/>
            <p:nvPr/>
          </p:nvSpPr>
          <p:spPr>
            <a:xfrm>
              <a:off x="5176210" y="1990196"/>
              <a:ext cx="41994" cy="35931"/>
            </a:xfrm>
            <a:custGeom>
              <a:rect b="b" l="l" r="r" t="t"/>
              <a:pathLst>
                <a:path extrusionOk="0" h="1049" w="1226">
                  <a:moveTo>
                    <a:pt x="701" y="1"/>
                  </a:moveTo>
                  <a:cubicBezTo>
                    <a:pt x="234" y="1"/>
                    <a:pt x="1" y="565"/>
                    <a:pt x="330" y="895"/>
                  </a:cubicBezTo>
                  <a:cubicBezTo>
                    <a:pt x="430" y="995"/>
                    <a:pt x="565" y="1048"/>
                    <a:pt x="702" y="1048"/>
                  </a:cubicBezTo>
                  <a:cubicBezTo>
                    <a:pt x="769" y="1048"/>
                    <a:pt x="837" y="1035"/>
                    <a:pt x="902" y="1009"/>
                  </a:cubicBezTo>
                  <a:cubicBezTo>
                    <a:pt x="1097" y="928"/>
                    <a:pt x="1226" y="736"/>
                    <a:pt x="1226" y="525"/>
                  </a:cubicBezTo>
                  <a:cubicBezTo>
                    <a:pt x="1226" y="236"/>
                    <a:pt x="990" y="1"/>
                    <a:pt x="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98"/>
            <p:cNvSpPr/>
            <p:nvPr/>
          </p:nvSpPr>
          <p:spPr>
            <a:xfrm>
              <a:off x="5100510" y="2000883"/>
              <a:ext cx="58503" cy="56277"/>
            </a:xfrm>
            <a:custGeom>
              <a:rect b="b" l="l" r="r" t="t"/>
              <a:pathLst>
                <a:path extrusionOk="0" h="1643" w="1708">
                  <a:moveTo>
                    <a:pt x="887" y="0"/>
                  </a:moveTo>
                  <a:cubicBezTo>
                    <a:pt x="554" y="0"/>
                    <a:pt x="255" y="201"/>
                    <a:pt x="128" y="508"/>
                  </a:cubicBezTo>
                  <a:cubicBezTo>
                    <a:pt x="0" y="813"/>
                    <a:pt x="71" y="1167"/>
                    <a:pt x="306" y="1402"/>
                  </a:cubicBezTo>
                  <a:cubicBezTo>
                    <a:pt x="463" y="1559"/>
                    <a:pt x="673" y="1643"/>
                    <a:pt x="887" y="1643"/>
                  </a:cubicBezTo>
                  <a:cubicBezTo>
                    <a:pt x="993" y="1643"/>
                    <a:pt x="1100" y="1622"/>
                    <a:pt x="1201" y="1580"/>
                  </a:cubicBezTo>
                  <a:cubicBezTo>
                    <a:pt x="1508" y="1453"/>
                    <a:pt x="1707" y="1153"/>
                    <a:pt x="1707" y="821"/>
                  </a:cubicBezTo>
                  <a:cubicBezTo>
                    <a:pt x="1707" y="369"/>
                    <a:pt x="1341" y="0"/>
                    <a:pt x="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98"/>
            <p:cNvSpPr/>
            <p:nvPr/>
          </p:nvSpPr>
          <p:spPr>
            <a:xfrm>
              <a:off x="5151787" y="1943646"/>
              <a:ext cx="29526" cy="25278"/>
            </a:xfrm>
            <a:custGeom>
              <a:rect b="b" l="l" r="r" t="t"/>
              <a:pathLst>
                <a:path extrusionOk="0" h="738" w="862">
                  <a:moveTo>
                    <a:pt x="494" y="0"/>
                  </a:moveTo>
                  <a:cubicBezTo>
                    <a:pt x="166" y="0"/>
                    <a:pt x="1" y="397"/>
                    <a:pt x="233" y="629"/>
                  </a:cubicBezTo>
                  <a:cubicBezTo>
                    <a:pt x="308" y="704"/>
                    <a:pt x="400" y="738"/>
                    <a:pt x="491" y="738"/>
                  </a:cubicBezTo>
                  <a:cubicBezTo>
                    <a:pt x="680" y="738"/>
                    <a:pt x="862" y="590"/>
                    <a:pt x="862" y="368"/>
                  </a:cubicBezTo>
                  <a:cubicBezTo>
                    <a:pt x="862" y="165"/>
                    <a:pt x="697" y="0"/>
                    <a:pt x="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98"/>
            <p:cNvSpPr/>
            <p:nvPr/>
          </p:nvSpPr>
          <p:spPr>
            <a:xfrm>
              <a:off x="5098695" y="1832117"/>
              <a:ext cx="54530" cy="52406"/>
            </a:xfrm>
            <a:custGeom>
              <a:rect b="b" l="l" r="r" t="t"/>
              <a:pathLst>
                <a:path extrusionOk="0" h="1530" w="1592">
                  <a:moveTo>
                    <a:pt x="826" y="1"/>
                  </a:moveTo>
                  <a:cubicBezTo>
                    <a:pt x="518" y="1"/>
                    <a:pt x="238" y="186"/>
                    <a:pt x="119" y="472"/>
                  </a:cubicBezTo>
                  <a:cubicBezTo>
                    <a:pt x="1" y="758"/>
                    <a:pt x="67" y="1086"/>
                    <a:pt x="285" y="1305"/>
                  </a:cubicBezTo>
                  <a:cubicBezTo>
                    <a:pt x="432" y="1451"/>
                    <a:pt x="628" y="1529"/>
                    <a:pt x="827" y="1529"/>
                  </a:cubicBezTo>
                  <a:cubicBezTo>
                    <a:pt x="926" y="1529"/>
                    <a:pt x="1025" y="1510"/>
                    <a:pt x="1120" y="1471"/>
                  </a:cubicBezTo>
                  <a:cubicBezTo>
                    <a:pt x="1404" y="1353"/>
                    <a:pt x="1591" y="1074"/>
                    <a:pt x="1591" y="764"/>
                  </a:cubicBezTo>
                  <a:cubicBezTo>
                    <a:pt x="1591" y="342"/>
                    <a:pt x="1248" y="1"/>
                    <a:pt x="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98"/>
            <p:cNvSpPr/>
            <p:nvPr/>
          </p:nvSpPr>
          <p:spPr>
            <a:xfrm>
              <a:off x="4967299" y="1334314"/>
              <a:ext cx="183148" cy="344888"/>
            </a:xfrm>
            <a:custGeom>
              <a:rect b="b" l="l" r="r" t="t"/>
              <a:pathLst>
                <a:path extrusionOk="0" h="10069" w="5347">
                  <a:moveTo>
                    <a:pt x="1740" y="1"/>
                  </a:moveTo>
                  <a:cubicBezTo>
                    <a:pt x="1669" y="1"/>
                    <a:pt x="1598" y="6"/>
                    <a:pt x="1526" y="16"/>
                  </a:cubicBezTo>
                  <a:cubicBezTo>
                    <a:pt x="824" y="119"/>
                    <a:pt x="275" y="756"/>
                    <a:pt x="138" y="1452"/>
                  </a:cubicBezTo>
                  <a:cubicBezTo>
                    <a:pt x="0" y="2148"/>
                    <a:pt x="221" y="2877"/>
                    <a:pt x="598" y="3478"/>
                  </a:cubicBezTo>
                  <a:cubicBezTo>
                    <a:pt x="941" y="4028"/>
                    <a:pt x="1410" y="4489"/>
                    <a:pt x="1754" y="5038"/>
                  </a:cubicBezTo>
                  <a:cubicBezTo>
                    <a:pt x="2097" y="5588"/>
                    <a:pt x="2311" y="6281"/>
                    <a:pt x="2071" y="6883"/>
                  </a:cubicBezTo>
                  <a:cubicBezTo>
                    <a:pt x="1883" y="7361"/>
                    <a:pt x="1452" y="7690"/>
                    <a:pt x="1098" y="8065"/>
                  </a:cubicBezTo>
                  <a:cubicBezTo>
                    <a:pt x="745" y="8437"/>
                    <a:pt x="447" y="8960"/>
                    <a:pt x="613" y="9447"/>
                  </a:cubicBezTo>
                  <a:cubicBezTo>
                    <a:pt x="755" y="9860"/>
                    <a:pt x="1195" y="10069"/>
                    <a:pt x="1641" y="10069"/>
                  </a:cubicBezTo>
                  <a:cubicBezTo>
                    <a:pt x="1843" y="10069"/>
                    <a:pt x="2046" y="10026"/>
                    <a:pt x="2224" y="9941"/>
                  </a:cubicBezTo>
                  <a:cubicBezTo>
                    <a:pt x="2796" y="9665"/>
                    <a:pt x="3163" y="9101"/>
                    <a:pt x="3500" y="8563"/>
                  </a:cubicBezTo>
                  <a:cubicBezTo>
                    <a:pt x="4154" y="7523"/>
                    <a:pt x="4821" y="6447"/>
                    <a:pt x="5033" y="5237"/>
                  </a:cubicBezTo>
                  <a:cubicBezTo>
                    <a:pt x="5346" y="3472"/>
                    <a:pt x="4565" y="1560"/>
                    <a:pt x="3106" y="518"/>
                  </a:cubicBezTo>
                  <a:cubicBezTo>
                    <a:pt x="2704" y="230"/>
                    <a:pt x="2227" y="1"/>
                    <a:pt x="1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98"/>
            <p:cNvSpPr/>
            <p:nvPr/>
          </p:nvSpPr>
          <p:spPr>
            <a:xfrm>
              <a:off x="4892627" y="1428031"/>
              <a:ext cx="68231" cy="70903"/>
            </a:xfrm>
            <a:custGeom>
              <a:rect b="b" l="l" r="r" t="t"/>
              <a:pathLst>
                <a:path extrusionOk="0" h="2070" w="1992">
                  <a:moveTo>
                    <a:pt x="753" y="0"/>
                  </a:moveTo>
                  <a:cubicBezTo>
                    <a:pt x="654" y="0"/>
                    <a:pt x="556" y="20"/>
                    <a:pt x="463" y="65"/>
                  </a:cubicBezTo>
                  <a:cubicBezTo>
                    <a:pt x="138" y="221"/>
                    <a:pt x="0" y="621"/>
                    <a:pt x="26" y="979"/>
                  </a:cubicBezTo>
                  <a:cubicBezTo>
                    <a:pt x="53" y="1365"/>
                    <a:pt x="250" y="1750"/>
                    <a:pt x="584" y="1946"/>
                  </a:cubicBezTo>
                  <a:cubicBezTo>
                    <a:pt x="724" y="2027"/>
                    <a:pt x="888" y="2069"/>
                    <a:pt x="1051" y="2069"/>
                  </a:cubicBezTo>
                  <a:cubicBezTo>
                    <a:pt x="1277" y="2069"/>
                    <a:pt x="1500" y="1989"/>
                    <a:pt x="1653" y="1825"/>
                  </a:cubicBezTo>
                  <a:cubicBezTo>
                    <a:pt x="1992" y="1464"/>
                    <a:pt x="1888" y="854"/>
                    <a:pt x="1586" y="462"/>
                  </a:cubicBezTo>
                  <a:cubicBezTo>
                    <a:pt x="1387" y="202"/>
                    <a:pt x="1066" y="0"/>
                    <a:pt x="7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98"/>
            <p:cNvSpPr/>
            <p:nvPr/>
          </p:nvSpPr>
          <p:spPr>
            <a:xfrm>
              <a:off x="3233912" y="2392433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1"/>
                  </a:moveTo>
                  <a:cubicBezTo>
                    <a:pt x="533" y="1"/>
                    <a:pt x="246" y="194"/>
                    <a:pt x="123" y="489"/>
                  </a:cubicBezTo>
                  <a:cubicBezTo>
                    <a:pt x="0" y="784"/>
                    <a:pt x="68" y="1125"/>
                    <a:pt x="294" y="1351"/>
                  </a:cubicBezTo>
                  <a:cubicBezTo>
                    <a:pt x="445" y="1502"/>
                    <a:pt x="647" y="1583"/>
                    <a:pt x="852" y="1583"/>
                  </a:cubicBezTo>
                  <a:cubicBezTo>
                    <a:pt x="955" y="1583"/>
                    <a:pt x="1058" y="1563"/>
                    <a:pt x="1156" y="1522"/>
                  </a:cubicBezTo>
                  <a:cubicBezTo>
                    <a:pt x="1451" y="1401"/>
                    <a:pt x="1644" y="1112"/>
                    <a:pt x="1644" y="791"/>
                  </a:cubicBezTo>
                  <a:cubicBezTo>
                    <a:pt x="1644" y="356"/>
                    <a:pt x="1291" y="1"/>
                    <a:pt x="8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98"/>
            <p:cNvSpPr/>
            <p:nvPr/>
          </p:nvSpPr>
          <p:spPr>
            <a:xfrm>
              <a:off x="3322799" y="2175712"/>
              <a:ext cx="123240" cy="118582"/>
            </a:xfrm>
            <a:custGeom>
              <a:rect b="b" l="l" r="r" t="t"/>
              <a:pathLst>
                <a:path extrusionOk="0" h="3462" w="3598">
                  <a:moveTo>
                    <a:pt x="1868" y="1"/>
                  </a:moveTo>
                  <a:cubicBezTo>
                    <a:pt x="1167" y="1"/>
                    <a:pt x="536" y="422"/>
                    <a:pt x="268" y="1069"/>
                  </a:cubicBezTo>
                  <a:cubicBezTo>
                    <a:pt x="0" y="1716"/>
                    <a:pt x="149" y="2460"/>
                    <a:pt x="644" y="2954"/>
                  </a:cubicBezTo>
                  <a:cubicBezTo>
                    <a:pt x="975" y="3286"/>
                    <a:pt x="1417" y="3462"/>
                    <a:pt x="1868" y="3462"/>
                  </a:cubicBezTo>
                  <a:cubicBezTo>
                    <a:pt x="2091" y="3462"/>
                    <a:pt x="2315" y="3419"/>
                    <a:pt x="2530" y="3330"/>
                  </a:cubicBezTo>
                  <a:cubicBezTo>
                    <a:pt x="3176" y="3062"/>
                    <a:pt x="3597" y="2430"/>
                    <a:pt x="3597" y="1731"/>
                  </a:cubicBezTo>
                  <a:cubicBezTo>
                    <a:pt x="3597" y="775"/>
                    <a:pt x="2823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98"/>
            <p:cNvSpPr/>
            <p:nvPr/>
          </p:nvSpPr>
          <p:spPr>
            <a:xfrm>
              <a:off x="3162391" y="2229901"/>
              <a:ext cx="66929" cy="64395"/>
            </a:xfrm>
            <a:custGeom>
              <a:rect b="b" l="l" r="r" t="t"/>
              <a:pathLst>
                <a:path extrusionOk="0" h="1880" w="1954">
                  <a:moveTo>
                    <a:pt x="1013" y="0"/>
                  </a:moveTo>
                  <a:cubicBezTo>
                    <a:pt x="634" y="0"/>
                    <a:pt x="291" y="229"/>
                    <a:pt x="146" y="580"/>
                  </a:cubicBezTo>
                  <a:cubicBezTo>
                    <a:pt x="1" y="932"/>
                    <a:pt x="80" y="1335"/>
                    <a:pt x="350" y="1604"/>
                  </a:cubicBezTo>
                  <a:cubicBezTo>
                    <a:pt x="529" y="1783"/>
                    <a:pt x="770" y="1879"/>
                    <a:pt x="1015" y="1879"/>
                  </a:cubicBezTo>
                  <a:cubicBezTo>
                    <a:pt x="1136" y="1879"/>
                    <a:pt x="1258" y="1856"/>
                    <a:pt x="1374" y="1808"/>
                  </a:cubicBezTo>
                  <a:cubicBezTo>
                    <a:pt x="1724" y="1662"/>
                    <a:pt x="1954" y="1320"/>
                    <a:pt x="1954" y="939"/>
                  </a:cubicBezTo>
                  <a:cubicBezTo>
                    <a:pt x="1954" y="421"/>
                    <a:pt x="1533" y="0"/>
                    <a:pt x="1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98"/>
            <p:cNvSpPr/>
            <p:nvPr/>
          </p:nvSpPr>
          <p:spPr>
            <a:xfrm>
              <a:off x="3231035" y="2111350"/>
              <a:ext cx="42302" cy="40692"/>
            </a:xfrm>
            <a:custGeom>
              <a:rect b="b" l="l" r="r" t="t"/>
              <a:pathLst>
                <a:path extrusionOk="0" h="1188" w="1235">
                  <a:moveTo>
                    <a:pt x="641" y="1"/>
                  </a:moveTo>
                  <a:cubicBezTo>
                    <a:pt x="400" y="1"/>
                    <a:pt x="185" y="146"/>
                    <a:pt x="93" y="368"/>
                  </a:cubicBezTo>
                  <a:cubicBezTo>
                    <a:pt x="0" y="589"/>
                    <a:pt x="51" y="844"/>
                    <a:pt x="222" y="1013"/>
                  </a:cubicBezTo>
                  <a:cubicBezTo>
                    <a:pt x="335" y="1127"/>
                    <a:pt x="486" y="1188"/>
                    <a:pt x="640" y="1188"/>
                  </a:cubicBezTo>
                  <a:cubicBezTo>
                    <a:pt x="717" y="1188"/>
                    <a:pt x="794" y="1173"/>
                    <a:pt x="867" y="1142"/>
                  </a:cubicBezTo>
                  <a:cubicBezTo>
                    <a:pt x="1089" y="1050"/>
                    <a:pt x="1234" y="833"/>
                    <a:pt x="1234" y="594"/>
                  </a:cubicBezTo>
                  <a:cubicBezTo>
                    <a:pt x="1234" y="266"/>
                    <a:pt x="968" y="1"/>
                    <a:pt x="6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98"/>
            <p:cNvSpPr/>
            <p:nvPr/>
          </p:nvSpPr>
          <p:spPr>
            <a:xfrm>
              <a:off x="3229836" y="1867570"/>
              <a:ext cx="73951" cy="71108"/>
            </a:xfrm>
            <a:custGeom>
              <a:rect b="b" l="l" r="r" t="t"/>
              <a:pathLst>
                <a:path extrusionOk="0" h="2076" w="2159">
                  <a:moveTo>
                    <a:pt x="1121" y="0"/>
                  </a:moveTo>
                  <a:cubicBezTo>
                    <a:pt x="700" y="0"/>
                    <a:pt x="323" y="252"/>
                    <a:pt x="161" y="640"/>
                  </a:cubicBezTo>
                  <a:cubicBezTo>
                    <a:pt x="1" y="1028"/>
                    <a:pt x="89" y="1475"/>
                    <a:pt x="387" y="1772"/>
                  </a:cubicBezTo>
                  <a:cubicBezTo>
                    <a:pt x="586" y="1970"/>
                    <a:pt x="851" y="2076"/>
                    <a:pt x="1121" y="2076"/>
                  </a:cubicBezTo>
                  <a:cubicBezTo>
                    <a:pt x="1255" y="2076"/>
                    <a:pt x="1389" y="2050"/>
                    <a:pt x="1518" y="1996"/>
                  </a:cubicBezTo>
                  <a:cubicBezTo>
                    <a:pt x="1906" y="1836"/>
                    <a:pt x="2159" y="1457"/>
                    <a:pt x="2159" y="1038"/>
                  </a:cubicBezTo>
                  <a:cubicBezTo>
                    <a:pt x="2159" y="465"/>
                    <a:pt x="1695" y="0"/>
                    <a:pt x="1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98"/>
            <p:cNvSpPr/>
            <p:nvPr/>
          </p:nvSpPr>
          <p:spPr>
            <a:xfrm>
              <a:off x="3017157" y="2009755"/>
              <a:ext cx="56380" cy="54222"/>
            </a:xfrm>
            <a:custGeom>
              <a:rect b="b" l="l" r="r" t="t"/>
              <a:pathLst>
                <a:path extrusionOk="0" h="1583" w="1646">
                  <a:moveTo>
                    <a:pt x="854" y="0"/>
                  </a:moveTo>
                  <a:cubicBezTo>
                    <a:pt x="535" y="0"/>
                    <a:pt x="246" y="193"/>
                    <a:pt x="123" y="488"/>
                  </a:cubicBezTo>
                  <a:cubicBezTo>
                    <a:pt x="0" y="785"/>
                    <a:pt x="69" y="1125"/>
                    <a:pt x="295" y="1351"/>
                  </a:cubicBezTo>
                  <a:cubicBezTo>
                    <a:pt x="446" y="1502"/>
                    <a:pt x="649" y="1583"/>
                    <a:pt x="855" y="1583"/>
                  </a:cubicBezTo>
                  <a:cubicBezTo>
                    <a:pt x="956" y="1583"/>
                    <a:pt x="1059" y="1563"/>
                    <a:pt x="1156" y="1523"/>
                  </a:cubicBezTo>
                  <a:cubicBezTo>
                    <a:pt x="1453" y="1400"/>
                    <a:pt x="1646" y="1111"/>
                    <a:pt x="1644" y="792"/>
                  </a:cubicBezTo>
                  <a:cubicBezTo>
                    <a:pt x="1644" y="355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98"/>
            <p:cNvSpPr/>
            <p:nvPr/>
          </p:nvSpPr>
          <p:spPr>
            <a:xfrm>
              <a:off x="3436726" y="1769331"/>
              <a:ext cx="66895" cy="64395"/>
            </a:xfrm>
            <a:custGeom>
              <a:rect b="b" l="l" r="r" t="t"/>
              <a:pathLst>
                <a:path extrusionOk="0" h="1880" w="1953">
                  <a:moveTo>
                    <a:pt x="1013" y="1"/>
                  </a:moveTo>
                  <a:cubicBezTo>
                    <a:pt x="634" y="1"/>
                    <a:pt x="291" y="230"/>
                    <a:pt x="145" y="580"/>
                  </a:cubicBezTo>
                  <a:cubicBezTo>
                    <a:pt x="0" y="931"/>
                    <a:pt x="80" y="1335"/>
                    <a:pt x="349" y="1604"/>
                  </a:cubicBezTo>
                  <a:cubicBezTo>
                    <a:pt x="528" y="1783"/>
                    <a:pt x="768" y="1879"/>
                    <a:pt x="1012" y="1879"/>
                  </a:cubicBezTo>
                  <a:cubicBezTo>
                    <a:pt x="1133" y="1879"/>
                    <a:pt x="1256" y="1855"/>
                    <a:pt x="1372" y="1807"/>
                  </a:cubicBezTo>
                  <a:cubicBezTo>
                    <a:pt x="1724" y="1661"/>
                    <a:pt x="1953" y="1320"/>
                    <a:pt x="1953" y="940"/>
                  </a:cubicBezTo>
                  <a:cubicBezTo>
                    <a:pt x="1953" y="422"/>
                    <a:pt x="1532" y="1"/>
                    <a:pt x="10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98"/>
            <p:cNvSpPr/>
            <p:nvPr/>
          </p:nvSpPr>
          <p:spPr>
            <a:xfrm>
              <a:off x="3334171" y="1721959"/>
              <a:ext cx="23840" cy="20346"/>
            </a:xfrm>
            <a:custGeom>
              <a:rect b="b" l="l" r="r" t="t"/>
              <a:pathLst>
                <a:path extrusionOk="0" h="594" w="696">
                  <a:moveTo>
                    <a:pt x="400" y="0"/>
                  </a:moveTo>
                  <a:cubicBezTo>
                    <a:pt x="399" y="0"/>
                    <a:pt x="399" y="0"/>
                    <a:pt x="398" y="0"/>
                  </a:cubicBezTo>
                  <a:cubicBezTo>
                    <a:pt x="134" y="0"/>
                    <a:pt x="1" y="319"/>
                    <a:pt x="188" y="506"/>
                  </a:cubicBezTo>
                  <a:cubicBezTo>
                    <a:pt x="248" y="567"/>
                    <a:pt x="323" y="594"/>
                    <a:pt x="396" y="594"/>
                  </a:cubicBezTo>
                  <a:cubicBezTo>
                    <a:pt x="549" y="594"/>
                    <a:pt x="695" y="475"/>
                    <a:pt x="694" y="297"/>
                  </a:cubicBezTo>
                  <a:cubicBezTo>
                    <a:pt x="694" y="133"/>
                    <a:pt x="564" y="0"/>
                    <a:pt x="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98"/>
            <p:cNvSpPr/>
            <p:nvPr/>
          </p:nvSpPr>
          <p:spPr>
            <a:xfrm>
              <a:off x="3135673" y="1779504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6" y="193"/>
                    <a:pt x="123" y="488"/>
                  </a:cubicBezTo>
                  <a:cubicBezTo>
                    <a:pt x="1" y="783"/>
                    <a:pt x="70" y="1125"/>
                    <a:pt x="296" y="1351"/>
                  </a:cubicBezTo>
                  <a:cubicBezTo>
                    <a:pt x="447" y="1502"/>
                    <a:pt x="649" y="1582"/>
                    <a:pt x="854" y="1582"/>
                  </a:cubicBezTo>
                  <a:cubicBezTo>
                    <a:pt x="956" y="1582"/>
                    <a:pt x="1059" y="1562"/>
                    <a:pt x="1157" y="1522"/>
                  </a:cubicBezTo>
                  <a:cubicBezTo>
                    <a:pt x="1453" y="1399"/>
                    <a:pt x="1645" y="1111"/>
                    <a:pt x="1645" y="791"/>
                  </a:cubicBezTo>
                  <a:cubicBezTo>
                    <a:pt x="1645" y="354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98"/>
            <p:cNvSpPr/>
            <p:nvPr/>
          </p:nvSpPr>
          <p:spPr>
            <a:xfrm>
              <a:off x="3373254" y="2063978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2" y="0"/>
                  </a:moveTo>
                  <a:cubicBezTo>
                    <a:pt x="402" y="0"/>
                    <a:pt x="185" y="145"/>
                    <a:pt x="94" y="367"/>
                  </a:cubicBezTo>
                  <a:cubicBezTo>
                    <a:pt x="1" y="589"/>
                    <a:pt x="52" y="843"/>
                    <a:pt x="223" y="1012"/>
                  </a:cubicBezTo>
                  <a:cubicBezTo>
                    <a:pt x="336" y="1126"/>
                    <a:pt x="487" y="1187"/>
                    <a:pt x="641" y="1187"/>
                  </a:cubicBezTo>
                  <a:cubicBezTo>
                    <a:pt x="717" y="1187"/>
                    <a:pt x="794" y="1172"/>
                    <a:pt x="868" y="1141"/>
                  </a:cubicBezTo>
                  <a:cubicBezTo>
                    <a:pt x="1090" y="1050"/>
                    <a:pt x="1235" y="834"/>
                    <a:pt x="1235" y="595"/>
                  </a:cubicBezTo>
                  <a:cubicBezTo>
                    <a:pt x="1235" y="267"/>
                    <a:pt x="970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98"/>
            <p:cNvSpPr/>
            <p:nvPr/>
          </p:nvSpPr>
          <p:spPr>
            <a:xfrm>
              <a:off x="3124815" y="2463577"/>
              <a:ext cx="19832" cy="16955"/>
            </a:xfrm>
            <a:custGeom>
              <a:rect b="b" l="l" r="r" t="t"/>
              <a:pathLst>
                <a:path extrusionOk="0" h="495" w="579">
                  <a:moveTo>
                    <a:pt x="334" y="1"/>
                  </a:moveTo>
                  <a:cubicBezTo>
                    <a:pt x="333" y="1"/>
                    <a:pt x="332" y="1"/>
                    <a:pt x="331" y="1"/>
                  </a:cubicBezTo>
                  <a:cubicBezTo>
                    <a:pt x="330" y="1"/>
                    <a:pt x="330" y="1"/>
                    <a:pt x="329" y="1"/>
                  </a:cubicBezTo>
                  <a:cubicBezTo>
                    <a:pt x="110" y="1"/>
                    <a:pt x="1" y="266"/>
                    <a:pt x="156" y="421"/>
                  </a:cubicBezTo>
                  <a:cubicBezTo>
                    <a:pt x="206" y="472"/>
                    <a:pt x="269" y="495"/>
                    <a:pt x="330" y="495"/>
                  </a:cubicBezTo>
                  <a:cubicBezTo>
                    <a:pt x="457" y="495"/>
                    <a:pt x="578" y="396"/>
                    <a:pt x="578" y="248"/>
                  </a:cubicBezTo>
                  <a:cubicBezTo>
                    <a:pt x="578" y="111"/>
                    <a:pt x="469" y="1"/>
                    <a:pt x="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98"/>
            <p:cNvSpPr/>
            <p:nvPr/>
          </p:nvSpPr>
          <p:spPr>
            <a:xfrm>
              <a:off x="3282277" y="2514375"/>
              <a:ext cx="31684" cy="27128"/>
            </a:xfrm>
            <a:custGeom>
              <a:rect b="b" l="l" r="r" t="t"/>
              <a:pathLst>
                <a:path extrusionOk="0" h="792" w="925">
                  <a:moveTo>
                    <a:pt x="529" y="0"/>
                  </a:moveTo>
                  <a:cubicBezTo>
                    <a:pt x="177" y="0"/>
                    <a:pt x="0" y="425"/>
                    <a:pt x="249" y="675"/>
                  </a:cubicBezTo>
                  <a:cubicBezTo>
                    <a:pt x="330" y="756"/>
                    <a:pt x="429" y="792"/>
                    <a:pt x="526" y="792"/>
                  </a:cubicBezTo>
                  <a:cubicBezTo>
                    <a:pt x="729" y="792"/>
                    <a:pt x="924" y="634"/>
                    <a:pt x="924" y="395"/>
                  </a:cubicBezTo>
                  <a:cubicBezTo>
                    <a:pt x="924" y="177"/>
                    <a:pt x="748" y="0"/>
                    <a:pt x="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98"/>
            <p:cNvSpPr/>
            <p:nvPr/>
          </p:nvSpPr>
          <p:spPr>
            <a:xfrm>
              <a:off x="2889016" y="2405997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0" y="0"/>
                  </a:moveTo>
                  <a:cubicBezTo>
                    <a:pt x="400" y="0"/>
                    <a:pt x="185" y="145"/>
                    <a:pt x="92" y="367"/>
                  </a:cubicBezTo>
                  <a:cubicBezTo>
                    <a:pt x="0" y="589"/>
                    <a:pt x="51" y="843"/>
                    <a:pt x="220" y="1014"/>
                  </a:cubicBezTo>
                  <a:cubicBezTo>
                    <a:pt x="334" y="1127"/>
                    <a:pt x="486" y="1187"/>
                    <a:pt x="640" y="1187"/>
                  </a:cubicBezTo>
                  <a:cubicBezTo>
                    <a:pt x="716" y="1187"/>
                    <a:pt x="794" y="1172"/>
                    <a:pt x="867" y="1141"/>
                  </a:cubicBezTo>
                  <a:cubicBezTo>
                    <a:pt x="1089" y="1050"/>
                    <a:pt x="1234" y="834"/>
                    <a:pt x="1234" y="593"/>
                  </a:cubicBezTo>
                  <a:cubicBezTo>
                    <a:pt x="1234" y="265"/>
                    <a:pt x="968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98"/>
            <p:cNvSpPr/>
            <p:nvPr/>
          </p:nvSpPr>
          <p:spPr>
            <a:xfrm>
              <a:off x="2902032" y="2531296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5" y="193"/>
                    <a:pt x="123" y="488"/>
                  </a:cubicBezTo>
                  <a:cubicBezTo>
                    <a:pt x="1" y="783"/>
                    <a:pt x="68" y="1125"/>
                    <a:pt x="294" y="1351"/>
                  </a:cubicBezTo>
                  <a:cubicBezTo>
                    <a:pt x="445" y="1502"/>
                    <a:pt x="647" y="1582"/>
                    <a:pt x="853" y="1582"/>
                  </a:cubicBezTo>
                  <a:cubicBezTo>
                    <a:pt x="955" y="1582"/>
                    <a:pt x="1058" y="1562"/>
                    <a:pt x="1157" y="1522"/>
                  </a:cubicBezTo>
                  <a:cubicBezTo>
                    <a:pt x="1452" y="1400"/>
                    <a:pt x="1645" y="1111"/>
                    <a:pt x="1645" y="791"/>
                  </a:cubicBezTo>
                  <a:cubicBezTo>
                    <a:pt x="1645" y="355"/>
                    <a:pt x="1290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98"/>
            <p:cNvSpPr/>
            <p:nvPr/>
          </p:nvSpPr>
          <p:spPr>
            <a:xfrm>
              <a:off x="4126963" y="2165094"/>
              <a:ext cx="78198" cy="74328"/>
            </a:xfrm>
            <a:custGeom>
              <a:rect b="b" l="l" r="r" t="t"/>
              <a:pathLst>
                <a:path extrusionOk="0" h="2170" w="2283">
                  <a:moveTo>
                    <a:pt x="1116" y="0"/>
                  </a:moveTo>
                  <a:cubicBezTo>
                    <a:pt x="1003" y="0"/>
                    <a:pt x="889" y="18"/>
                    <a:pt x="776" y="55"/>
                  </a:cubicBezTo>
                  <a:cubicBezTo>
                    <a:pt x="360" y="191"/>
                    <a:pt x="66" y="567"/>
                    <a:pt x="34" y="1004"/>
                  </a:cubicBezTo>
                  <a:cubicBezTo>
                    <a:pt x="1" y="1442"/>
                    <a:pt x="236" y="1855"/>
                    <a:pt x="627" y="2053"/>
                  </a:cubicBezTo>
                  <a:cubicBezTo>
                    <a:pt x="782" y="2131"/>
                    <a:pt x="950" y="2169"/>
                    <a:pt x="1116" y="2169"/>
                  </a:cubicBezTo>
                  <a:cubicBezTo>
                    <a:pt x="1371" y="2169"/>
                    <a:pt x="1622" y="2080"/>
                    <a:pt x="1823" y="1907"/>
                  </a:cubicBezTo>
                  <a:cubicBezTo>
                    <a:pt x="2155" y="1621"/>
                    <a:pt x="2283" y="1162"/>
                    <a:pt x="2145" y="745"/>
                  </a:cubicBezTo>
                  <a:cubicBezTo>
                    <a:pt x="1995" y="289"/>
                    <a:pt x="1571" y="0"/>
                    <a:pt x="111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98"/>
            <p:cNvSpPr/>
            <p:nvPr/>
          </p:nvSpPr>
          <p:spPr>
            <a:xfrm>
              <a:off x="4216467" y="2085386"/>
              <a:ext cx="43364" cy="39459"/>
            </a:xfrm>
            <a:custGeom>
              <a:rect b="b" l="l" r="r" t="t"/>
              <a:pathLst>
                <a:path extrusionOk="0" h="1152" w="1266">
                  <a:moveTo>
                    <a:pt x="591" y="1"/>
                  </a:moveTo>
                  <a:cubicBezTo>
                    <a:pt x="531" y="1"/>
                    <a:pt x="471" y="10"/>
                    <a:pt x="411" y="29"/>
                  </a:cubicBezTo>
                  <a:cubicBezTo>
                    <a:pt x="191" y="103"/>
                    <a:pt x="35" y="300"/>
                    <a:pt x="19" y="533"/>
                  </a:cubicBezTo>
                  <a:cubicBezTo>
                    <a:pt x="1" y="763"/>
                    <a:pt x="125" y="983"/>
                    <a:pt x="333" y="1088"/>
                  </a:cubicBezTo>
                  <a:cubicBezTo>
                    <a:pt x="419" y="1132"/>
                    <a:pt x="508" y="1151"/>
                    <a:pt x="593" y="1151"/>
                  </a:cubicBezTo>
                  <a:cubicBezTo>
                    <a:pt x="957" y="1151"/>
                    <a:pt x="1266" y="789"/>
                    <a:pt x="1136" y="395"/>
                  </a:cubicBezTo>
                  <a:cubicBezTo>
                    <a:pt x="1056" y="153"/>
                    <a:pt x="833" y="1"/>
                    <a:pt x="59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98"/>
            <p:cNvSpPr/>
            <p:nvPr/>
          </p:nvSpPr>
          <p:spPr>
            <a:xfrm>
              <a:off x="4072603" y="2068499"/>
              <a:ext cx="37061" cy="30690"/>
            </a:xfrm>
            <a:custGeom>
              <a:rect b="b" l="l" r="r" t="t"/>
              <a:pathLst>
                <a:path extrusionOk="0" h="896" w="1082">
                  <a:moveTo>
                    <a:pt x="556" y="0"/>
                  </a:moveTo>
                  <a:cubicBezTo>
                    <a:pt x="510" y="0"/>
                    <a:pt x="463" y="7"/>
                    <a:pt x="417" y="22"/>
                  </a:cubicBezTo>
                  <a:cubicBezTo>
                    <a:pt x="39" y="147"/>
                    <a:pt x="0" y="666"/>
                    <a:pt x="355" y="846"/>
                  </a:cubicBezTo>
                  <a:cubicBezTo>
                    <a:pt x="422" y="880"/>
                    <a:pt x="491" y="895"/>
                    <a:pt x="557" y="895"/>
                  </a:cubicBezTo>
                  <a:cubicBezTo>
                    <a:pt x="841" y="895"/>
                    <a:pt x="1082" y="614"/>
                    <a:pt x="981" y="307"/>
                  </a:cubicBezTo>
                  <a:cubicBezTo>
                    <a:pt x="919" y="119"/>
                    <a:pt x="744" y="0"/>
                    <a:pt x="55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98"/>
            <p:cNvSpPr/>
            <p:nvPr/>
          </p:nvSpPr>
          <p:spPr>
            <a:xfrm>
              <a:off x="4086305" y="1870104"/>
              <a:ext cx="112656" cy="107142"/>
            </a:xfrm>
            <a:custGeom>
              <a:rect b="b" l="l" r="r" t="t"/>
              <a:pathLst>
                <a:path extrusionOk="0" h="3128" w="3289">
                  <a:moveTo>
                    <a:pt x="1606" y="0"/>
                  </a:moveTo>
                  <a:cubicBezTo>
                    <a:pt x="1444" y="0"/>
                    <a:pt x="1279" y="26"/>
                    <a:pt x="1117" y="79"/>
                  </a:cubicBezTo>
                  <a:cubicBezTo>
                    <a:pt x="517" y="277"/>
                    <a:pt x="94" y="817"/>
                    <a:pt x="48" y="1448"/>
                  </a:cubicBezTo>
                  <a:cubicBezTo>
                    <a:pt x="0" y="2078"/>
                    <a:pt x="339" y="2674"/>
                    <a:pt x="903" y="2959"/>
                  </a:cubicBezTo>
                  <a:cubicBezTo>
                    <a:pt x="1126" y="3072"/>
                    <a:pt x="1367" y="3127"/>
                    <a:pt x="1607" y="3127"/>
                  </a:cubicBezTo>
                  <a:cubicBezTo>
                    <a:pt x="1973" y="3127"/>
                    <a:pt x="2337" y="2998"/>
                    <a:pt x="2627" y="2749"/>
                  </a:cubicBezTo>
                  <a:cubicBezTo>
                    <a:pt x="3106" y="2336"/>
                    <a:pt x="3289" y="1675"/>
                    <a:pt x="3091" y="1075"/>
                  </a:cubicBezTo>
                  <a:cubicBezTo>
                    <a:pt x="2875" y="418"/>
                    <a:pt x="2263" y="0"/>
                    <a:pt x="160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98"/>
            <p:cNvSpPr/>
            <p:nvPr/>
          </p:nvSpPr>
          <p:spPr>
            <a:xfrm>
              <a:off x="4263086" y="2208459"/>
              <a:ext cx="27813" cy="22983"/>
            </a:xfrm>
            <a:custGeom>
              <a:rect b="b" l="l" r="r" t="t"/>
              <a:pathLst>
                <a:path extrusionOk="0" h="671" w="812">
                  <a:moveTo>
                    <a:pt x="418" y="0"/>
                  </a:moveTo>
                  <a:cubicBezTo>
                    <a:pt x="383" y="0"/>
                    <a:pt x="348" y="6"/>
                    <a:pt x="314" y="17"/>
                  </a:cubicBezTo>
                  <a:cubicBezTo>
                    <a:pt x="29" y="110"/>
                    <a:pt x="1" y="499"/>
                    <a:pt x="267" y="634"/>
                  </a:cubicBezTo>
                  <a:cubicBezTo>
                    <a:pt x="318" y="659"/>
                    <a:pt x="370" y="671"/>
                    <a:pt x="419" y="671"/>
                  </a:cubicBezTo>
                  <a:cubicBezTo>
                    <a:pt x="632" y="671"/>
                    <a:pt x="811" y="460"/>
                    <a:pt x="736" y="231"/>
                  </a:cubicBezTo>
                  <a:cubicBezTo>
                    <a:pt x="689" y="89"/>
                    <a:pt x="558" y="0"/>
                    <a:pt x="41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98"/>
            <p:cNvSpPr/>
            <p:nvPr/>
          </p:nvSpPr>
          <p:spPr>
            <a:xfrm>
              <a:off x="4231539" y="2327763"/>
              <a:ext cx="66690" cy="63401"/>
            </a:xfrm>
            <a:custGeom>
              <a:rect b="b" l="l" r="r" t="t"/>
              <a:pathLst>
                <a:path extrusionOk="0" h="1851" w="1947">
                  <a:moveTo>
                    <a:pt x="950" y="1"/>
                  </a:moveTo>
                  <a:cubicBezTo>
                    <a:pt x="854" y="1"/>
                    <a:pt x="757" y="16"/>
                    <a:pt x="661" y="47"/>
                  </a:cubicBezTo>
                  <a:cubicBezTo>
                    <a:pt x="306" y="164"/>
                    <a:pt x="56" y="484"/>
                    <a:pt x="28" y="857"/>
                  </a:cubicBezTo>
                  <a:cubicBezTo>
                    <a:pt x="1" y="1230"/>
                    <a:pt x="200" y="1583"/>
                    <a:pt x="534" y="1751"/>
                  </a:cubicBezTo>
                  <a:cubicBezTo>
                    <a:pt x="666" y="1818"/>
                    <a:pt x="809" y="1851"/>
                    <a:pt x="951" y="1851"/>
                  </a:cubicBezTo>
                  <a:cubicBezTo>
                    <a:pt x="1168" y="1851"/>
                    <a:pt x="1383" y="1774"/>
                    <a:pt x="1554" y="1627"/>
                  </a:cubicBezTo>
                  <a:cubicBezTo>
                    <a:pt x="1838" y="1383"/>
                    <a:pt x="1946" y="992"/>
                    <a:pt x="1829" y="637"/>
                  </a:cubicBezTo>
                  <a:cubicBezTo>
                    <a:pt x="1701" y="247"/>
                    <a:pt x="1338" y="1"/>
                    <a:pt x="95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98"/>
            <p:cNvSpPr/>
            <p:nvPr/>
          </p:nvSpPr>
          <p:spPr>
            <a:xfrm>
              <a:off x="4123024" y="2357700"/>
              <a:ext cx="38363" cy="31752"/>
            </a:xfrm>
            <a:custGeom>
              <a:rect b="b" l="l" r="r" t="t"/>
              <a:pathLst>
                <a:path extrusionOk="0" h="927" w="1120">
                  <a:moveTo>
                    <a:pt x="576" y="0"/>
                  </a:moveTo>
                  <a:cubicBezTo>
                    <a:pt x="528" y="0"/>
                    <a:pt x="479" y="8"/>
                    <a:pt x="432" y="23"/>
                  </a:cubicBezTo>
                  <a:cubicBezTo>
                    <a:pt x="41" y="152"/>
                    <a:pt x="0" y="690"/>
                    <a:pt x="369" y="875"/>
                  </a:cubicBezTo>
                  <a:cubicBezTo>
                    <a:pt x="438" y="911"/>
                    <a:pt x="509" y="926"/>
                    <a:pt x="578" y="926"/>
                  </a:cubicBezTo>
                  <a:cubicBezTo>
                    <a:pt x="871" y="926"/>
                    <a:pt x="1120" y="635"/>
                    <a:pt x="1016" y="318"/>
                  </a:cubicBezTo>
                  <a:cubicBezTo>
                    <a:pt x="952" y="124"/>
                    <a:pt x="770" y="0"/>
                    <a:pt x="5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98"/>
            <p:cNvSpPr/>
            <p:nvPr/>
          </p:nvSpPr>
          <p:spPr>
            <a:xfrm>
              <a:off x="4192147" y="2443676"/>
              <a:ext cx="26409" cy="21853"/>
            </a:xfrm>
            <a:custGeom>
              <a:rect b="b" l="l" r="r" t="t"/>
              <a:pathLst>
                <a:path extrusionOk="0" h="638" w="771">
                  <a:moveTo>
                    <a:pt x="396" y="1"/>
                  </a:moveTo>
                  <a:cubicBezTo>
                    <a:pt x="363" y="1"/>
                    <a:pt x="329" y="6"/>
                    <a:pt x="296" y="17"/>
                  </a:cubicBezTo>
                  <a:cubicBezTo>
                    <a:pt x="28" y="105"/>
                    <a:pt x="1" y="475"/>
                    <a:pt x="252" y="603"/>
                  </a:cubicBezTo>
                  <a:cubicBezTo>
                    <a:pt x="300" y="627"/>
                    <a:pt x="349" y="638"/>
                    <a:pt x="396" y="638"/>
                  </a:cubicBezTo>
                  <a:cubicBezTo>
                    <a:pt x="599" y="638"/>
                    <a:pt x="770" y="438"/>
                    <a:pt x="699" y="219"/>
                  </a:cubicBezTo>
                  <a:cubicBezTo>
                    <a:pt x="654" y="86"/>
                    <a:pt x="530" y="1"/>
                    <a:pt x="3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98"/>
            <p:cNvSpPr/>
            <p:nvPr/>
          </p:nvSpPr>
          <p:spPr>
            <a:xfrm>
              <a:off x="4127340" y="1981565"/>
              <a:ext cx="212982" cy="137969"/>
            </a:xfrm>
            <a:custGeom>
              <a:rect b="b" l="l" r="r" t="t"/>
              <a:pathLst>
                <a:path extrusionOk="0" h="4028" w="6218">
                  <a:moveTo>
                    <a:pt x="3613" y="0"/>
                  </a:moveTo>
                  <a:cubicBezTo>
                    <a:pt x="3011" y="0"/>
                    <a:pt x="2409" y="165"/>
                    <a:pt x="1866" y="434"/>
                  </a:cubicBezTo>
                  <a:cubicBezTo>
                    <a:pt x="1346" y="691"/>
                    <a:pt x="869" y="1049"/>
                    <a:pt x="529" y="1520"/>
                  </a:cubicBezTo>
                  <a:cubicBezTo>
                    <a:pt x="190" y="1988"/>
                    <a:pt x="0" y="2578"/>
                    <a:pt x="64" y="3155"/>
                  </a:cubicBezTo>
                  <a:cubicBezTo>
                    <a:pt x="103" y="3493"/>
                    <a:pt x="261" y="3856"/>
                    <a:pt x="578" y="3981"/>
                  </a:cubicBezTo>
                  <a:cubicBezTo>
                    <a:pt x="658" y="4013"/>
                    <a:pt x="741" y="4028"/>
                    <a:pt x="823" y="4028"/>
                  </a:cubicBezTo>
                  <a:cubicBezTo>
                    <a:pt x="1101" y="4028"/>
                    <a:pt x="1384" y="3869"/>
                    <a:pt x="1611" y="3692"/>
                  </a:cubicBezTo>
                  <a:cubicBezTo>
                    <a:pt x="1897" y="3471"/>
                    <a:pt x="2155" y="3213"/>
                    <a:pt x="2448" y="3002"/>
                  </a:cubicBezTo>
                  <a:cubicBezTo>
                    <a:pt x="2742" y="2789"/>
                    <a:pt x="3082" y="2620"/>
                    <a:pt x="3443" y="2611"/>
                  </a:cubicBezTo>
                  <a:cubicBezTo>
                    <a:pt x="3454" y="2611"/>
                    <a:pt x="3465" y="2611"/>
                    <a:pt x="3476" y="2611"/>
                  </a:cubicBezTo>
                  <a:cubicBezTo>
                    <a:pt x="3859" y="2611"/>
                    <a:pt x="4218" y="2783"/>
                    <a:pt x="4581" y="2908"/>
                  </a:cubicBezTo>
                  <a:cubicBezTo>
                    <a:pt x="4792" y="2981"/>
                    <a:pt x="5024" y="3038"/>
                    <a:pt x="5247" y="3038"/>
                  </a:cubicBezTo>
                  <a:cubicBezTo>
                    <a:pt x="5415" y="3038"/>
                    <a:pt x="5580" y="3006"/>
                    <a:pt x="5728" y="2923"/>
                  </a:cubicBezTo>
                  <a:cubicBezTo>
                    <a:pt x="6006" y="2767"/>
                    <a:pt x="6173" y="2449"/>
                    <a:pt x="6195" y="2129"/>
                  </a:cubicBezTo>
                  <a:cubicBezTo>
                    <a:pt x="6218" y="1810"/>
                    <a:pt x="6110" y="1491"/>
                    <a:pt x="5945" y="1217"/>
                  </a:cubicBezTo>
                  <a:cubicBezTo>
                    <a:pt x="5551" y="567"/>
                    <a:pt x="4831" y="146"/>
                    <a:pt x="4079" y="34"/>
                  </a:cubicBezTo>
                  <a:cubicBezTo>
                    <a:pt x="3925" y="11"/>
                    <a:pt x="3769" y="0"/>
                    <a:pt x="361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98"/>
            <p:cNvSpPr/>
            <p:nvPr/>
          </p:nvSpPr>
          <p:spPr>
            <a:xfrm>
              <a:off x="3895994" y="1929637"/>
              <a:ext cx="121220" cy="85083"/>
            </a:xfrm>
            <a:custGeom>
              <a:rect b="b" l="l" r="r" t="t"/>
              <a:pathLst>
                <a:path extrusionOk="0" h="2484" w="3539">
                  <a:moveTo>
                    <a:pt x="1928" y="1"/>
                  </a:moveTo>
                  <a:cubicBezTo>
                    <a:pt x="1847" y="1"/>
                    <a:pt x="1765" y="7"/>
                    <a:pt x="1685" y="18"/>
                  </a:cubicBezTo>
                  <a:cubicBezTo>
                    <a:pt x="1284" y="75"/>
                    <a:pt x="912" y="259"/>
                    <a:pt x="568" y="475"/>
                  </a:cubicBezTo>
                  <a:cubicBezTo>
                    <a:pt x="417" y="568"/>
                    <a:pt x="267" y="673"/>
                    <a:pt x="161" y="816"/>
                  </a:cubicBezTo>
                  <a:cubicBezTo>
                    <a:pt x="56" y="960"/>
                    <a:pt x="1" y="1152"/>
                    <a:pt x="59" y="1319"/>
                  </a:cubicBezTo>
                  <a:cubicBezTo>
                    <a:pt x="156" y="1595"/>
                    <a:pt x="496" y="1692"/>
                    <a:pt x="788" y="1706"/>
                  </a:cubicBezTo>
                  <a:cubicBezTo>
                    <a:pt x="1080" y="1719"/>
                    <a:pt x="1399" y="1697"/>
                    <a:pt x="1633" y="1872"/>
                  </a:cubicBezTo>
                  <a:cubicBezTo>
                    <a:pt x="1765" y="1968"/>
                    <a:pt x="1848" y="2113"/>
                    <a:pt x="1964" y="2227"/>
                  </a:cubicBezTo>
                  <a:cubicBezTo>
                    <a:pt x="2132" y="2394"/>
                    <a:pt x="2371" y="2484"/>
                    <a:pt x="2608" y="2484"/>
                  </a:cubicBezTo>
                  <a:cubicBezTo>
                    <a:pt x="2743" y="2484"/>
                    <a:pt x="2876" y="2455"/>
                    <a:pt x="2997" y="2396"/>
                  </a:cubicBezTo>
                  <a:cubicBezTo>
                    <a:pt x="3331" y="2231"/>
                    <a:pt x="3539" y="1844"/>
                    <a:pt x="3493" y="1474"/>
                  </a:cubicBezTo>
                  <a:cubicBezTo>
                    <a:pt x="3461" y="1230"/>
                    <a:pt x="3331" y="1008"/>
                    <a:pt x="3201" y="798"/>
                  </a:cubicBezTo>
                  <a:cubicBezTo>
                    <a:pt x="3093" y="623"/>
                    <a:pt x="2979" y="448"/>
                    <a:pt x="2825" y="312"/>
                  </a:cubicBezTo>
                  <a:cubicBezTo>
                    <a:pt x="2581" y="97"/>
                    <a:pt x="2254" y="1"/>
                    <a:pt x="192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98"/>
            <p:cNvSpPr/>
            <p:nvPr/>
          </p:nvSpPr>
          <p:spPr>
            <a:xfrm>
              <a:off x="4040234" y="1703256"/>
              <a:ext cx="382498" cy="250489"/>
            </a:xfrm>
            <a:custGeom>
              <a:rect b="b" l="l" r="r" t="t"/>
              <a:pathLst>
                <a:path extrusionOk="0" h="7313" w="11167">
                  <a:moveTo>
                    <a:pt x="7520" y="1"/>
                  </a:moveTo>
                  <a:cubicBezTo>
                    <a:pt x="7451" y="1"/>
                    <a:pt x="7383" y="2"/>
                    <a:pt x="7315" y="4"/>
                  </a:cubicBezTo>
                  <a:cubicBezTo>
                    <a:pt x="6144" y="38"/>
                    <a:pt x="4932" y="184"/>
                    <a:pt x="3874" y="654"/>
                  </a:cubicBezTo>
                  <a:cubicBezTo>
                    <a:pt x="3772" y="645"/>
                    <a:pt x="3669" y="640"/>
                    <a:pt x="3566" y="640"/>
                  </a:cubicBezTo>
                  <a:cubicBezTo>
                    <a:pt x="2310" y="640"/>
                    <a:pt x="1054" y="1315"/>
                    <a:pt x="408" y="2400"/>
                  </a:cubicBezTo>
                  <a:cubicBezTo>
                    <a:pt x="152" y="2830"/>
                    <a:pt x="0" y="3414"/>
                    <a:pt x="309" y="3808"/>
                  </a:cubicBezTo>
                  <a:cubicBezTo>
                    <a:pt x="535" y="4097"/>
                    <a:pt x="937" y="4182"/>
                    <a:pt x="1306" y="4182"/>
                  </a:cubicBezTo>
                  <a:cubicBezTo>
                    <a:pt x="1313" y="4182"/>
                    <a:pt x="1319" y="4182"/>
                    <a:pt x="1326" y="4182"/>
                  </a:cubicBezTo>
                  <a:cubicBezTo>
                    <a:pt x="2005" y="4176"/>
                    <a:pt x="2663" y="3962"/>
                    <a:pt x="3331" y="3845"/>
                  </a:cubicBezTo>
                  <a:cubicBezTo>
                    <a:pt x="3579" y="3801"/>
                    <a:pt x="3832" y="3771"/>
                    <a:pt x="4084" y="3771"/>
                  </a:cubicBezTo>
                  <a:cubicBezTo>
                    <a:pt x="4314" y="3771"/>
                    <a:pt x="4543" y="3796"/>
                    <a:pt x="4764" y="3860"/>
                  </a:cubicBezTo>
                  <a:cubicBezTo>
                    <a:pt x="5274" y="4008"/>
                    <a:pt x="5700" y="4345"/>
                    <a:pt x="6097" y="4704"/>
                  </a:cubicBezTo>
                  <a:cubicBezTo>
                    <a:pt x="6156" y="5094"/>
                    <a:pt x="6165" y="5492"/>
                    <a:pt x="6263" y="5875"/>
                  </a:cubicBezTo>
                  <a:cubicBezTo>
                    <a:pt x="6327" y="6129"/>
                    <a:pt x="6451" y="6397"/>
                    <a:pt x="6693" y="6500"/>
                  </a:cubicBezTo>
                  <a:cubicBezTo>
                    <a:pt x="6760" y="6529"/>
                    <a:pt x="6832" y="6542"/>
                    <a:pt x="6905" y="6542"/>
                  </a:cubicBezTo>
                  <a:cubicBezTo>
                    <a:pt x="7040" y="6542"/>
                    <a:pt x="7176" y="6496"/>
                    <a:pt x="7289" y="6419"/>
                  </a:cubicBezTo>
                  <a:cubicBezTo>
                    <a:pt x="7410" y="6334"/>
                    <a:pt x="7509" y="6221"/>
                    <a:pt x="7581" y="6091"/>
                  </a:cubicBezTo>
                  <a:lnTo>
                    <a:pt x="8260" y="6728"/>
                  </a:lnTo>
                  <a:cubicBezTo>
                    <a:pt x="8534" y="6985"/>
                    <a:pt x="8834" y="7253"/>
                    <a:pt x="9205" y="7304"/>
                  </a:cubicBezTo>
                  <a:cubicBezTo>
                    <a:pt x="9247" y="7310"/>
                    <a:pt x="9289" y="7312"/>
                    <a:pt x="9330" y="7312"/>
                  </a:cubicBezTo>
                  <a:cubicBezTo>
                    <a:pt x="9837" y="7312"/>
                    <a:pt x="10281" y="6901"/>
                    <a:pt x="10580" y="6474"/>
                  </a:cubicBezTo>
                  <a:cubicBezTo>
                    <a:pt x="10870" y="6060"/>
                    <a:pt x="11103" y="5588"/>
                    <a:pt x="11134" y="5083"/>
                  </a:cubicBezTo>
                  <a:cubicBezTo>
                    <a:pt x="11167" y="4579"/>
                    <a:pt x="10966" y="4038"/>
                    <a:pt x="10544" y="3760"/>
                  </a:cubicBezTo>
                  <a:cubicBezTo>
                    <a:pt x="10194" y="3526"/>
                    <a:pt x="9720" y="3484"/>
                    <a:pt x="9440" y="3173"/>
                  </a:cubicBezTo>
                  <a:cubicBezTo>
                    <a:pt x="9174" y="2878"/>
                    <a:pt x="9163" y="2440"/>
                    <a:pt x="9180" y="2045"/>
                  </a:cubicBezTo>
                  <a:cubicBezTo>
                    <a:pt x="9204" y="1472"/>
                    <a:pt x="9231" y="825"/>
                    <a:pt x="8835" y="410"/>
                  </a:cubicBezTo>
                  <a:cubicBezTo>
                    <a:pt x="8509" y="66"/>
                    <a:pt x="8004" y="1"/>
                    <a:pt x="75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98"/>
            <p:cNvSpPr/>
            <p:nvPr/>
          </p:nvSpPr>
          <p:spPr>
            <a:xfrm>
              <a:off x="4393625" y="1970158"/>
              <a:ext cx="61860" cy="83610"/>
            </a:xfrm>
            <a:custGeom>
              <a:rect b="b" l="l" r="r" t="t"/>
              <a:pathLst>
                <a:path extrusionOk="0" h="2441" w="1806">
                  <a:moveTo>
                    <a:pt x="1037" y="1"/>
                  </a:moveTo>
                  <a:cubicBezTo>
                    <a:pt x="734" y="1"/>
                    <a:pt x="417" y="184"/>
                    <a:pt x="248" y="449"/>
                  </a:cubicBezTo>
                  <a:cubicBezTo>
                    <a:pt x="8" y="824"/>
                    <a:pt x="1" y="1302"/>
                    <a:pt x="56" y="1743"/>
                  </a:cubicBezTo>
                  <a:cubicBezTo>
                    <a:pt x="89" y="2013"/>
                    <a:pt x="179" y="2323"/>
                    <a:pt x="435" y="2416"/>
                  </a:cubicBezTo>
                  <a:cubicBezTo>
                    <a:pt x="482" y="2433"/>
                    <a:pt x="531" y="2441"/>
                    <a:pt x="579" y="2441"/>
                  </a:cubicBezTo>
                  <a:cubicBezTo>
                    <a:pt x="756" y="2441"/>
                    <a:pt x="935" y="2338"/>
                    <a:pt x="1075" y="2219"/>
                  </a:cubicBezTo>
                  <a:cubicBezTo>
                    <a:pt x="1376" y="1960"/>
                    <a:pt x="1593" y="1616"/>
                    <a:pt x="1697" y="1233"/>
                  </a:cubicBezTo>
                  <a:cubicBezTo>
                    <a:pt x="1805" y="830"/>
                    <a:pt x="1748" y="330"/>
                    <a:pt x="1398" y="104"/>
                  </a:cubicBezTo>
                  <a:cubicBezTo>
                    <a:pt x="1288" y="33"/>
                    <a:pt x="1164" y="1"/>
                    <a:pt x="103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98"/>
            <p:cNvSpPr/>
            <p:nvPr/>
          </p:nvSpPr>
          <p:spPr>
            <a:xfrm>
              <a:off x="4068938" y="1742682"/>
              <a:ext cx="91591" cy="59531"/>
            </a:xfrm>
            <a:custGeom>
              <a:rect b="b" l="l" r="r" t="t"/>
              <a:pathLst>
                <a:path extrusionOk="0" h="1738" w="2674">
                  <a:moveTo>
                    <a:pt x="1661" y="1"/>
                  </a:moveTo>
                  <a:cubicBezTo>
                    <a:pt x="1148" y="1"/>
                    <a:pt x="632" y="237"/>
                    <a:pt x="317" y="645"/>
                  </a:cubicBezTo>
                  <a:cubicBezTo>
                    <a:pt x="109" y="915"/>
                    <a:pt x="1" y="1333"/>
                    <a:pt x="238" y="1577"/>
                  </a:cubicBezTo>
                  <a:cubicBezTo>
                    <a:pt x="352" y="1696"/>
                    <a:pt x="513" y="1737"/>
                    <a:pt x="681" y="1737"/>
                  </a:cubicBezTo>
                  <a:cubicBezTo>
                    <a:pt x="803" y="1737"/>
                    <a:pt x="929" y="1716"/>
                    <a:pt x="1045" y="1686"/>
                  </a:cubicBezTo>
                  <a:cubicBezTo>
                    <a:pt x="1443" y="1583"/>
                    <a:pt x="1820" y="1415"/>
                    <a:pt x="2165" y="1191"/>
                  </a:cubicBezTo>
                  <a:cubicBezTo>
                    <a:pt x="2416" y="1024"/>
                    <a:pt x="2674" y="756"/>
                    <a:pt x="2596" y="466"/>
                  </a:cubicBezTo>
                  <a:cubicBezTo>
                    <a:pt x="2539" y="253"/>
                    <a:pt x="2322" y="126"/>
                    <a:pt x="2111" y="64"/>
                  </a:cubicBezTo>
                  <a:cubicBezTo>
                    <a:pt x="1965" y="21"/>
                    <a:pt x="1813" y="1"/>
                    <a:pt x="1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98"/>
            <p:cNvSpPr/>
            <p:nvPr/>
          </p:nvSpPr>
          <p:spPr>
            <a:xfrm>
              <a:off x="4172589" y="1741380"/>
              <a:ext cx="44837" cy="30450"/>
            </a:xfrm>
            <a:custGeom>
              <a:rect b="b" l="l" r="r" t="t"/>
              <a:pathLst>
                <a:path extrusionOk="0" h="889" w="1309">
                  <a:moveTo>
                    <a:pt x="603" y="1"/>
                  </a:moveTo>
                  <a:cubicBezTo>
                    <a:pt x="416" y="1"/>
                    <a:pt x="227" y="81"/>
                    <a:pt x="144" y="245"/>
                  </a:cubicBezTo>
                  <a:cubicBezTo>
                    <a:pt x="1" y="528"/>
                    <a:pt x="293" y="889"/>
                    <a:pt x="610" y="889"/>
                  </a:cubicBezTo>
                  <a:cubicBezTo>
                    <a:pt x="613" y="889"/>
                    <a:pt x="616" y="889"/>
                    <a:pt x="618" y="889"/>
                  </a:cubicBezTo>
                  <a:cubicBezTo>
                    <a:pt x="939" y="884"/>
                    <a:pt x="1204" y="612"/>
                    <a:pt x="1309" y="309"/>
                  </a:cubicBezTo>
                  <a:cubicBezTo>
                    <a:pt x="1126" y="182"/>
                    <a:pt x="937" y="52"/>
                    <a:pt x="719" y="11"/>
                  </a:cubicBezTo>
                  <a:cubicBezTo>
                    <a:pt x="681" y="4"/>
                    <a:pt x="642" y="1"/>
                    <a:pt x="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98"/>
            <p:cNvSpPr/>
            <p:nvPr/>
          </p:nvSpPr>
          <p:spPr>
            <a:xfrm>
              <a:off x="4271649" y="1727199"/>
              <a:ext cx="76726" cy="111800"/>
            </a:xfrm>
            <a:custGeom>
              <a:rect b="b" l="l" r="r" t="t"/>
              <a:pathLst>
                <a:path extrusionOk="0" h="3264" w="2240">
                  <a:moveTo>
                    <a:pt x="1153" y="1"/>
                  </a:moveTo>
                  <a:cubicBezTo>
                    <a:pt x="1012" y="1"/>
                    <a:pt x="886" y="93"/>
                    <a:pt x="783" y="191"/>
                  </a:cubicBezTo>
                  <a:cubicBezTo>
                    <a:pt x="176" y="773"/>
                    <a:pt x="1" y="1753"/>
                    <a:pt x="368" y="2507"/>
                  </a:cubicBezTo>
                  <a:cubicBezTo>
                    <a:pt x="503" y="2784"/>
                    <a:pt x="709" y="3034"/>
                    <a:pt x="986" y="3167"/>
                  </a:cubicBezTo>
                  <a:cubicBezTo>
                    <a:pt x="1114" y="3230"/>
                    <a:pt x="1259" y="3263"/>
                    <a:pt x="1402" y="3263"/>
                  </a:cubicBezTo>
                  <a:cubicBezTo>
                    <a:pt x="1566" y="3263"/>
                    <a:pt x="1728" y="3219"/>
                    <a:pt x="1862" y="3123"/>
                  </a:cubicBezTo>
                  <a:cubicBezTo>
                    <a:pt x="2081" y="2966"/>
                    <a:pt x="2196" y="2694"/>
                    <a:pt x="2217" y="2426"/>
                  </a:cubicBezTo>
                  <a:cubicBezTo>
                    <a:pt x="2240" y="2158"/>
                    <a:pt x="2177" y="1890"/>
                    <a:pt x="2102" y="1631"/>
                  </a:cubicBezTo>
                  <a:cubicBezTo>
                    <a:pt x="1978" y="1210"/>
                    <a:pt x="1816" y="801"/>
                    <a:pt x="1618" y="409"/>
                  </a:cubicBezTo>
                  <a:cubicBezTo>
                    <a:pt x="1522" y="220"/>
                    <a:pt x="1383" y="13"/>
                    <a:pt x="1172" y="1"/>
                  </a:cubicBezTo>
                  <a:cubicBezTo>
                    <a:pt x="1165" y="1"/>
                    <a:pt x="1159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98"/>
            <p:cNvSpPr/>
            <p:nvPr/>
          </p:nvSpPr>
          <p:spPr>
            <a:xfrm>
              <a:off x="4361530" y="1840441"/>
              <a:ext cx="42233" cy="59702"/>
            </a:xfrm>
            <a:custGeom>
              <a:rect b="b" l="l" r="r" t="t"/>
              <a:pathLst>
                <a:path extrusionOk="0" h="1743" w="1233">
                  <a:moveTo>
                    <a:pt x="563" y="1"/>
                  </a:moveTo>
                  <a:cubicBezTo>
                    <a:pt x="485" y="1"/>
                    <a:pt x="408" y="19"/>
                    <a:pt x="340" y="62"/>
                  </a:cubicBezTo>
                  <a:cubicBezTo>
                    <a:pt x="173" y="402"/>
                    <a:pt x="0" y="770"/>
                    <a:pt x="59" y="1144"/>
                  </a:cubicBezTo>
                  <a:cubicBezTo>
                    <a:pt x="107" y="1455"/>
                    <a:pt x="395" y="1742"/>
                    <a:pt x="688" y="1742"/>
                  </a:cubicBezTo>
                  <a:cubicBezTo>
                    <a:pt x="748" y="1742"/>
                    <a:pt x="808" y="1730"/>
                    <a:pt x="866" y="1704"/>
                  </a:cubicBezTo>
                  <a:cubicBezTo>
                    <a:pt x="1149" y="1577"/>
                    <a:pt x="1233" y="1216"/>
                    <a:pt x="1222" y="908"/>
                  </a:cubicBezTo>
                  <a:cubicBezTo>
                    <a:pt x="1215" y="659"/>
                    <a:pt x="1164" y="402"/>
                    <a:pt x="1005" y="211"/>
                  </a:cubicBezTo>
                  <a:cubicBezTo>
                    <a:pt x="897" y="84"/>
                    <a:pt x="727" y="1"/>
                    <a:pt x="5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98"/>
            <p:cNvSpPr/>
            <p:nvPr/>
          </p:nvSpPr>
          <p:spPr>
            <a:xfrm>
              <a:off x="3938194" y="1942721"/>
              <a:ext cx="68025" cy="43090"/>
            </a:xfrm>
            <a:custGeom>
              <a:rect b="b" l="l" r="r" t="t"/>
              <a:pathLst>
                <a:path extrusionOk="0" h="1258" w="1986">
                  <a:moveTo>
                    <a:pt x="899" y="1"/>
                  </a:moveTo>
                  <a:cubicBezTo>
                    <a:pt x="762" y="1"/>
                    <a:pt x="624" y="20"/>
                    <a:pt x="494" y="55"/>
                  </a:cubicBezTo>
                  <a:cubicBezTo>
                    <a:pt x="260" y="118"/>
                    <a:pt x="1" y="280"/>
                    <a:pt x="10" y="523"/>
                  </a:cubicBezTo>
                  <a:cubicBezTo>
                    <a:pt x="14" y="719"/>
                    <a:pt x="196" y="863"/>
                    <a:pt x="372" y="949"/>
                  </a:cubicBezTo>
                  <a:cubicBezTo>
                    <a:pt x="787" y="1153"/>
                    <a:pt x="1256" y="1207"/>
                    <a:pt x="1714" y="1258"/>
                  </a:cubicBezTo>
                  <a:cubicBezTo>
                    <a:pt x="1985" y="981"/>
                    <a:pt x="1897" y="478"/>
                    <a:pt x="1599" y="229"/>
                  </a:cubicBezTo>
                  <a:cubicBezTo>
                    <a:pt x="1405" y="68"/>
                    <a:pt x="1154" y="1"/>
                    <a:pt x="8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98"/>
            <p:cNvSpPr/>
            <p:nvPr/>
          </p:nvSpPr>
          <p:spPr>
            <a:xfrm>
              <a:off x="4113228" y="1892095"/>
              <a:ext cx="38226" cy="24319"/>
            </a:xfrm>
            <a:custGeom>
              <a:rect b="b" l="l" r="r" t="t"/>
              <a:pathLst>
                <a:path extrusionOk="0" h="710" w="1116">
                  <a:moveTo>
                    <a:pt x="707" y="0"/>
                  </a:moveTo>
                  <a:cubicBezTo>
                    <a:pt x="513" y="0"/>
                    <a:pt x="335" y="107"/>
                    <a:pt x="178" y="222"/>
                  </a:cubicBezTo>
                  <a:cubicBezTo>
                    <a:pt x="92" y="286"/>
                    <a:pt x="0" y="373"/>
                    <a:pt x="11" y="481"/>
                  </a:cubicBezTo>
                  <a:cubicBezTo>
                    <a:pt x="24" y="637"/>
                    <a:pt x="223" y="687"/>
                    <a:pt x="379" y="699"/>
                  </a:cubicBezTo>
                  <a:cubicBezTo>
                    <a:pt x="444" y="705"/>
                    <a:pt x="510" y="710"/>
                    <a:pt x="575" y="710"/>
                  </a:cubicBezTo>
                  <a:cubicBezTo>
                    <a:pt x="661" y="710"/>
                    <a:pt x="745" y="701"/>
                    <a:pt x="827" y="674"/>
                  </a:cubicBezTo>
                  <a:cubicBezTo>
                    <a:pt x="969" y="626"/>
                    <a:pt x="1099" y="503"/>
                    <a:pt x="1105" y="354"/>
                  </a:cubicBezTo>
                  <a:cubicBezTo>
                    <a:pt x="1116" y="157"/>
                    <a:pt x="911" y="3"/>
                    <a:pt x="715" y="0"/>
                  </a:cubicBezTo>
                  <a:cubicBezTo>
                    <a:pt x="712" y="0"/>
                    <a:pt x="709" y="0"/>
                    <a:pt x="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98"/>
            <p:cNvSpPr/>
            <p:nvPr/>
          </p:nvSpPr>
          <p:spPr>
            <a:xfrm>
              <a:off x="4154297" y="1996807"/>
              <a:ext cx="90632" cy="74396"/>
            </a:xfrm>
            <a:custGeom>
              <a:rect b="b" l="l" r="r" t="t"/>
              <a:pathLst>
                <a:path extrusionOk="0" h="2172" w="2646">
                  <a:moveTo>
                    <a:pt x="2384" y="1"/>
                  </a:moveTo>
                  <a:cubicBezTo>
                    <a:pt x="2369" y="1"/>
                    <a:pt x="2344" y="3"/>
                    <a:pt x="2321" y="8"/>
                  </a:cubicBezTo>
                  <a:lnTo>
                    <a:pt x="2321" y="8"/>
                  </a:lnTo>
                  <a:cubicBezTo>
                    <a:pt x="2410" y="6"/>
                    <a:pt x="2411" y="1"/>
                    <a:pt x="2384" y="1"/>
                  </a:cubicBezTo>
                  <a:close/>
                  <a:moveTo>
                    <a:pt x="2321" y="8"/>
                  </a:moveTo>
                  <a:cubicBezTo>
                    <a:pt x="2314" y="8"/>
                    <a:pt x="2306" y="8"/>
                    <a:pt x="2298" y="8"/>
                  </a:cubicBezTo>
                  <a:cubicBezTo>
                    <a:pt x="1155" y="16"/>
                    <a:pt x="103" y="986"/>
                    <a:pt x="1" y="2123"/>
                  </a:cubicBezTo>
                  <a:cubicBezTo>
                    <a:pt x="148" y="2155"/>
                    <a:pt x="299" y="2171"/>
                    <a:pt x="449" y="2171"/>
                  </a:cubicBezTo>
                  <a:cubicBezTo>
                    <a:pt x="1212" y="2171"/>
                    <a:pt x="1976" y="1768"/>
                    <a:pt x="2377" y="1115"/>
                  </a:cubicBezTo>
                  <a:cubicBezTo>
                    <a:pt x="2569" y="805"/>
                    <a:pt x="2645" y="330"/>
                    <a:pt x="2341" y="131"/>
                  </a:cubicBezTo>
                  <a:cubicBezTo>
                    <a:pt x="2223" y="54"/>
                    <a:pt x="2267" y="21"/>
                    <a:pt x="2321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98"/>
            <p:cNvSpPr/>
            <p:nvPr/>
          </p:nvSpPr>
          <p:spPr>
            <a:xfrm>
              <a:off x="4255242" y="2000883"/>
              <a:ext cx="39322" cy="31581"/>
            </a:xfrm>
            <a:custGeom>
              <a:rect b="b" l="l" r="r" t="t"/>
              <a:pathLst>
                <a:path extrusionOk="0" h="922" w="1148">
                  <a:moveTo>
                    <a:pt x="575" y="0"/>
                  </a:moveTo>
                  <a:cubicBezTo>
                    <a:pt x="573" y="0"/>
                    <a:pt x="570" y="0"/>
                    <a:pt x="567" y="0"/>
                  </a:cubicBezTo>
                  <a:cubicBezTo>
                    <a:pt x="236" y="9"/>
                    <a:pt x="1" y="440"/>
                    <a:pt x="176" y="720"/>
                  </a:cubicBezTo>
                  <a:cubicBezTo>
                    <a:pt x="260" y="855"/>
                    <a:pt x="417" y="922"/>
                    <a:pt x="574" y="922"/>
                  </a:cubicBezTo>
                  <a:cubicBezTo>
                    <a:pt x="738" y="922"/>
                    <a:pt x="903" y="849"/>
                    <a:pt x="985" y="704"/>
                  </a:cubicBezTo>
                  <a:cubicBezTo>
                    <a:pt x="1148" y="419"/>
                    <a:pt x="902" y="0"/>
                    <a:pt x="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98"/>
            <p:cNvSpPr/>
            <p:nvPr/>
          </p:nvSpPr>
          <p:spPr>
            <a:xfrm>
              <a:off x="4289735" y="2125086"/>
              <a:ext cx="46344" cy="32369"/>
            </a:xfrm>
            <a:custGeom>
              <a:rect b="b" l="l" r="r" t="t"/>
              <a:pathLst>
                <a:path extrusionOk="0" h="945" w="1353">
                  <a:moveTo>
                    <a:pt x="646" y="1"/>
                  </a:moveTo>
                  <a:cubicBezTo>
                    <a:pt x="425" y="1"/>
                    <a:pt x="193" y="109"/>
                    <a:pt x="115" y="314"/>
                  </a:cubicBezTo>
                  <a:cubicBezTo>
                    <a:pt x="1" y="615"/>
                    <a:pt x="313" y="945"/>
                    <a:pt x="633" y="945"/>
                  </a:cubicBezTo>
                  <a:cubicBezTo>
                    <a:pt x="652" y="945"/>
                    <a:pt x="670" y="944"/>
                    <a:pt x="689" y="941"/>
                  </a:cubicBezTo>
                  <a:cubicBezTo>
                    <a:pt x="1026" y="901"/>
                    <a:pt x="1277" y="584"/>
                    <a:pt x="1352" y="251"/>
                  </a:cubicBezTo>
                  <a:cubicBezTo>
                    <a:pt x="1147" y="137"/>
                    <a:pt x="931" y="20"/>
                    <a:pt x="696" y="3"/>
                  </a:cubicBezTo>
                  <a:cubicBezTo>
                    <a:pt x="680" y="1"/>
                    <a:pt x="663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98"/>
            <p:cNvSpPr/>
            <p:nvPr/>
          </p:nvSpPr>
          <p:spPr>
            <a:xfrm>
              <a:off x="4047873" y="1986668"/>
              <a:ext cx="43364" cy="41720"/>
            </a:xfrm>
            <a:custGeom>
              <a:rect b="b" l="l" r="r" t="t"/>
              <a:pathLst>
                <a:path extrusionOk="0" h="1218" w="1266">
                  <a:moveTo>
                    <a:pt x="658" y="0"/>
                  </a:moveTo>
                  <a:cubicBezTo>
                    <a:pt x="411" y="0"/>
                    <a:pt x="189" y="149"/>
                    <a:pt x="95" y="376"/>
                  </a:cubicBezTo>
                  <a:cubicBezTo>
                    <a:pt x="0" y="602"/>
                    <a:pt x="53" y="864"/>
                    <a:pt x="227" y="1040"/>
                  </a:cubicBezTo>
                  <a:cubicBezTo>
                    <a:pt x="343" y="1156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1"/>
                  </a:cubicBezTo>
                  <a:cubicBezTo>
                    <a:pt x="1118" y="1077"/>
                    <a:pt x="1266" y="855"/>
                    <a:pt x="1266" y="608"/>
                  </a:cubicBezTo>
                  <a:cubicBezTo>
                    <a:pt x="1266" y="273"/>
                    <a:pt x="993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98"/>
            <p:cNvSpPr/>
            <p:nvPr/>
          </p:nvSpPr>
          <p:spPr>
            <a:xfrm>
              <a:off x="3966110" y="2055449"/>
              <a:ext cx="100120" cy="10008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55" y="0"/>
                    <a:pt x="1" y="655"/>
                    <a:pt x="1" y="1460"/>
                  </a:cubicBezTo>
                  <a:cubicBezTo>
                    <a:pt x="1" y="2268"/>
                    <a:pt x="655" y="2922"/>
                    <a:pt x="1462" y="2922"/>
                  </a:cubicBezTo>
                  <a:cubicBezTo>
                    <a:pt x="2269" y="2922"/>
                    <a:pt x="2922" y="2268"/>
                    <a:pt x="2922" y="1460"/>
                  </a:cubicBezTo>
                  <a:cubicBezTo>
                    <a:pt x="2922" y="655"/>
                    <a:pt x="2269" y="0"/>
                    <a:pt x="1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98"/>
            <p:cNvSpPr/>
            <p:nvPr/>
          </p:nvSpPr>
          <p:spPr>
            <a:xfrm>
              <a:off x="4343513" y="1990813"/>
              <a:ext cx="22983" cy="22983"/>
            </a:xfrm>
            <a:custGeom>
              <a:rect b="b" l="l" r="r" t="t"/>
              <a:pathLst>
                <a:path extrusionOk="0" h="671" w="671">
                  <a:moveTo>
                    <a:pt x="335" y="1"/>
                  </a:moveTo>
                  <a:cubicBezTo>
                    <a:pt x="151" y="1"/>
                    <a:pt x="1" y="150"/>
                    <a:pt x="1" y="335"/>
                  </a:cubicBezTo>
                  <a:cubicBezTo>
                    <a:pt x="1" y="520"/>
                    <a:pt x="151" y="670"/>
                    <a:pt x="335" y="670"/>
                  </a:cubicBezTo>
                  <a:cubicBezTo>
                    <a:pt x="519" y="670"/>
                    <a:pt x="670" y="520"/>
                    <a:pt x="670" y="335"/>
                  </a:cubicBezTo>
                  <a:cubicBezTo>
                    <a:pt x="670" y="150"/>
                    <a:pt x="519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98"/>
            <p:cNvSpPr/>
            <p:nvPr/>
          </p:nvSpPr>
          <p:spPr>
            <a:xfrm>
              <a:off x="4428975" y="1894904"/>
              <a:ext cx="22949" cy="22949"/>
            </a:xfrm>
            <a:custGeom>
              <a:rect b="b" l="l" r="r" t="t"/>
              <a:pathLst>
                <a:path extrusionOk="0" h="670" w="670">
                  <a:moveTo>
                    <a:pt x="336" y="0"/>
                  </a:moveTo>
                  <a:cubicBezTo>
                    <a:pt x="150" y="0"/>
                    <a:pt x="1" y="150"/>
                    <a:pt x="1" y="336"/>
                  </a:cubicBezTo>
                  <a:cubicBezTo>
                    <a:pt x="1" y="520"/>
                    <a:pt x="150" y="670"/>
                    <a:pt x="336" y="670"/>
                  </a:cubicBezTo>
                  <a:cubicBezTo>
                    <a:pt x="520" y="670"/>
                    <a:pt x="670" y="520"/>
                    <a:pt x="670" y="336"/>
                  </a:cubicBezTo>
                  <a:cubicBezTo>
                    <a:pt x="670" y="150"/>
                    <a:pt x="520" y="0"/>
                    <a:pt x="3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98"/>
            <p:cNvSpPr/>
            <p:nvPr/>
          </p:nvSpPr>
          <p:spPr>
            <a:xfrm>
              <a:off x="4354200" y="2095046"/>
              <a:ext cx="41480" cy="35520"/>
            </a:xfrm>
            <a:custGeom>
              <a:rect b="b" l="l" r="r" t="t"/>
              <a:pathLst>
                <a:path extrusionOk="0" h="1037" w="1211">
                  <a:moveTo>
                    <a:pt x="692" y="1"/>
                  </a:moveTo>
                  <a:cubicBezTo>
                    <a:pt x="231" y="1"/>
                    <a:pt x="0" y="559"/>
                    <a:pt x="327" y="884"/>
                  </a:cubicBezTo>
                  <a:cubicBezTo>
                    <a:pt x="426" y="983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6"/>
                  </a:cubicBezTo>
                  <a:cubicBezTo>
                    <a:pt x="1083" y="917"/>
                    <a:pt x="1210" y="728"/>
                    <a:pt x="1210" y="519"/>
                  </a:cubicBezTo>
                  <a:cubicBezTo>
                    <a:pt x="1210" y="233"/>
                    <a:pt x="978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98"/>
            <p:cNvSpPr/>
            <p:nvPr/>
          </p:nvSpPr>
          <p:spPr>
            <a:xfrm>
              <a:off x="4040885" y="2180542"/>
              <a:ext cx="62888" cy="60490"/>
            </a:xfrm>
            <a:custGeom>
              <a:rect b="b" l="l" r="r" t="t"/>
              <a:pathLst>
                <a:path extrusionOk="0" h="1766" w="1836">
                  <a:moveTo>
                    <a:pt x="953" y="1"/>
                  </a:moveTo>
                  <a:cubicBezTo>
                    <a:pt x="595" y="1"/>
                    <a:pt x="273" y="215"/>
                    <a:pt x="137" y="546"/>
                  </a:cubicBezTo>
                  <a:cubicBezTo>
                    <a:pt x="1" y="875"/>
                    <a:pt x="76" y="1254"/>
                    <a:pt x="329" y="1507"/>
                  </a:cubicBezTo>
                  <a:cubicBezTo>
                    <a:pt x="497" y="1676"/>
                    <a:pt x="724" y="1766"/>
                    <a:pt x="954" y="1766"/>
                  </a:cubicBezTo>
                  <a:cubicBezTo>
                    <a:pt x="1067" y="1766"/>
                    <a:pt x="1181" y="1744"/>
                    <a:pt x="1290" y="1699"/>
                  </a:cubicBezTo>
                  <a:cubicBezTo>
                    <a:pt x="1620" y="1561"/>
                    <a:pt x="1835" y="1241"/>
                    <a:pt x="1835" y="883"/>
                  </a:cubicBezTo>
                  <a:cubicBezTo>
                    <a:pt x="1835" y="396"/>
                    <a:pt x="1440" y="1"/>
                    <a:pt x="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98"/>
            <p:cNvSpPr/>
            <p:nvPr/>
          </p:nvSpPr>
          <p:spPr>
            <a:xfrm>
              <a:off x="4139432" y="2280630"/>
              <a:ext cx="41480" cy="35451"/>
            </a:xfrm>
            <a:custGeom>
              <a:rect b="b" l="l" r="r" t="t"/>
              <a:pathLst>
                <a:path extrusionOk="0" h="1035" w="1211">
                  <a:moveTo>
                    <a:pt x="692" y="0"/>
                  </a:moveTo>
                  <a:cubicBezTo>
                    <a:pt x="233" y="0"/>
                    <a:pt x="0" y="557"/>
                    <a:pt x="327" y="884"/>
                  </a:cubicBezTo>
                  <a:cubicBezTo>
                    <a:pt x="426" y="982"/>
                    <a:pt x="558" y="1034"/>
                    <a:pt x="692" y="1034"/>
                  </a:cubicBezTo>
                  <a:cubicBezTo>
                    <a:pt x="759" y="1034"/>
                    <a:pt x="827" y="1021"/>
                    <a:pt x="891" y="995"/>
                  </a:cubicBezTo>
                  <a:cubicBezTo>
                    <a:pt x="1085" y="915"/>
                    <a:pt x="1210" y="727"/>
                    <a:pt x="1210" y="517"/>
                  </a:cubicBezTo>
                  <a:cubicBezTo>
                    <a:pt x="1210" y="231"/>
                    <a:pt x="978" y="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98"/>
            <p:cNvSpPr/>
            <p:nvPr/>
          </p:nvSpPr>
          <p:spPr>
            <a:xfrm>
              <a:off x="3036955" y="2909247"/>
              <a:ext cx="1457307" cy="424971"/>
            </a:xfrm>
            <a:custGeom>
              <a:rect b="b" l="l" r="r" t="t"/>
              <a:pathLst>
                <a:path extrusionOk="0" h="12407" w="42546">
                  <a:moveTo>
                    <a:pt x="2258" y="1"/>
                  </a:moveTo>
                  <a:cubicBezTo>
                    <a:pt x="1602" y="808"/>
                    <a:pt x="836" y="1495"/>
                    <a:pt x="0" y="2093"/>
                  </a:cubicBezTo>
                  <a:cubicBezTo>
                    <a:pt x="6602" y="4167"/>
                    <a:pt x="13074" y="6970"/>
                    <a:pt x="19663" y="9140"/>
                  </a:cubicBezTo>
                  <a:cubicBezTo>
                    <a:pt x="25340" y="11009"/>
                    <a:pt x="31189" y="12407"/>
                    <a:pt x="36972" y="12407"/>
                  </a:cubicBezTo>
                  <a:cubicBezTo>
                    <a:pt x="38685" y="12407"/>
                    <a:pt x="40392" y="12284"/>
                    <a:pt x="42088" y="12015"/>
                  </a:cubicBezTo>
                  <a:lnTo>
                    <a:pt x="42546" y="5432"/>
                  </a:lnTo>
                  <a:lnTo>
                    <a:pt x="41074" y="4093"/>
                  </a:lnTo>
                  <a:cubicBezTo>
                    <a:pt x="39891" y="2375"/>
                    <a:pt x="38198" y="1587"/>
                    <a:pt x="36437" y="1587"/>
                  </a:cubicBezTo>
                  <a:cubicBezTo>
                    <a:pt x="36178" y="1587"/>
                    <a:pt x="35918" y="1604"/>
                    <a:pt x="35658" y="1638"/>
                  </a:cubicBezTo>
                  <a:cubicBezTo>
                    <a:pt x="33635" y="1898"/>
                    <a:pt x="31382" y="3008"/>
                    <a:pt x="29336" y="3008"/>
                  </a:cubicBezTo>
                  <a:cubicBezTo>
                    <a:pt x="29326" y="3008"/>
                    <a:pt x="29316" y="3008"/>
                    <a:pt x="29307" y="3008"/>
                  </a:cubicBezTo>
                  <a:cubicBezTo>
                    <a:pt x="27162" y="2997"/>
                    <a:pt x="24822" y="2910"/>
                    <a:pt x="22676" y="2723"/>
                  </a:cubicBezTo>
                  <a:cubicBezTo>
                    <a:pt x="21119" y="2587"/>
                    <a:pt x="19793" y="2008"/>
                    <a:pt x="18238" y="1801"/>
                  </a:cubicBezTo>
                  <a:cubicBezTo>
                    <a:pt x="16776" y="1608"/>
                    <a:pt x="15355" y="1015"/>
                    <a:pt x="13904" y="682"/>
                  </a:cubicBezTo>
                  <a:cubicBezTo>
                    <a:pt x="12435" y="344"/>
                    <a:pt x="10955" y="271"/>
                    <a:pt x="9472" y="271"/>
                  </a:cubicBezTo>
                  <a:cubicBezTo>
                    <a:pt x="8365" y="271"/>
                    <a:pt x="7258" y="311"/>
                    <a:pt x="6152" y="311"/>
                  </a:cubicBezTo>
                  <a:cubicBezTo>
                    <a:pt x="6080" y="311"/>
                    <a:pt x="6008" y="311"/>
                    <a:pt x="5936" y="311"/>
                  </a:cubicBezTo>
                  <a:cubicBezTo>
                    <a:pt x="4716" y="303"/>
                    <a:pt x="3474" y="232"/>
                    <a:pt x="22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98"/>
            <p:cNvSpPr/>
            <p:nvPr/>
          </p:nvSpPr>
          <p:spPr>
            <a:xfrm>
              <a:off x="3036955" y="2972856"/>
              <a:ext cx="1445867" cy="361364"/>
            </a:xfrm>
            <a:custGeom>
              <a:rect b="b" l="l" r="r" t="t"/>
              <a:pathLst>
                <a:path extrusionOk="0" h="10550" w="42212">
                  <a:moveTo>
                    <a:pt x="310" y="1"/>
                  </a:moveTo>
                  <a:cubicBezTo>
                    <a:pt x="207" y="80"/>
                    <a:pt x="105" y="161"/>
                    <a:pt x="0" y="236"/>
                  </a:cubicBezTo>
                  <a:cubicBezTo>
                    <a:pt x="6602" y="2308"/>
                    <a:pt x="13074" y="5113"/>
                    <a:pt x="19663" y="7283"/>
                  </a:cubicBezTo>
                  <a:cubicBezTo>
                    <a:pt x="25340" y="9152"/>
                    <a:pt x="31189" y="10550"/>
                    <a:pt x="36972" y="10550"/>
                  </a:cubicBezTo>
                  <a:cubicBezTo>
                    <a:pt x="38685" y="10550"/>
                    <a:pt x="40392" y="10427"/>
                    <a:pt x="42088" y="10158"/>
                  </a:cubicBezTo>
                  <a:cubicBezTo>
                    <a:pt x="42130" y="9560"/>
                    <a:pt x="42170" y="8963"/>
                    <a:pt x="42212" y="8366"/>
                  </a:cubicBezTo>
                  <a:cubicBezTo>
                    <a:pt x="40974" y="7692"/>
                    <a:pt x="39708" y="7039"/>
                    <a:pt x="38414" y="6408"/>
                  </a:cubicBezTo>
                  <a:cubicBezTo>
                    <a:pt x="29132" y="2326"/>
                    <a:pt x="20133" y="2864"/>
                    <a:pt x="10244" y="2034"/>
                  </a:cubicBezTo>
                  <a:cubicBezTo>
                    <a:pt x="6882" y="1793"/>
                    <a:pt x="3500" y="1372"/>
                    <a:pt x="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98"/>
            <p:cNvSpPr/>
            <p:nvPr/>
          </p:nvSpPr>
          <p:spPr>
            <a:xfrm>
              <a:off x="2413203" y="2777132"/>
              <a:ext cx="725057" cy="210139"/>
            </a:xfrm>
            <a:custGeom>
              <a:rect b="b" l="l" r="r" t="t"/>
              <a:pathLst>
                <a:path extrusionOk="0" h="6135" w="21168">
                  <a:moveTo>
                    <a:pt x="5073" y="1"/>
                  </a:moveTo>
                  <a:cubicBezTo>
                    <a:pt x="3456" y="959"/>
                    <a:pt x="1742" y="1747"/>
                    <a:pt x="1" y="2525"/>
                  </a:cubicBezTo>
                  <a:cubicBezTo>
                    <a:pt x="3992" y="3747"/>
                    <a:pt x="9639" y="5222"/>
                    <a:pt x="13815" y="5257"/>
                  </a:cubicBezTo>
                  <a:cubicBezTo>
                    <a:pt x="14697" y="5261"/>
                    <a:pt x="15579" y="5315"/>
                    <a:pt x="16455" y="5417"/>
                  </a:cubicBezTo>
                  <a:cubicBezTo>
                    <a:pt x="17235" y="5644"/>
                    <a:pt x="18012" y="5884"/>
                    <a:pt x="18788" y="6134"/>
                  </a:cubicBezTo>
                  <a:cubicBezTo>
                    <a:pt x="19719" y="5610"/>
                    <a:pt x="20527" y="4863"/>
                    <a:pt x="21168" y="3975"/>
                  </a:cubicBezTo>
                  <a:cubicBezTo>
                    <a:pt x="20828" y="3927"/>
                    <a:pt x="20489" y="3868"/>
                    <a:pt x="20154" y="3798"/>
                  </a:cubicBezTo>
                  <a:cubicBezTo>
                    <a:pt x="19745" y="3548"/>
                    <a:pt x="19719" y="3260"/>
                    <a:pt x="19460" y="2685"/>
                  </a:cubicBezTo>
                  <a:cubicBezTo>
                    <a:pt x="19306" y="2343"/>
                    <a:pt x="18574" y="1646"/>
                    <a:pt x="18228" y="1498"/>
                  </a:cubicBezTo>
                  <a:cubicBezTo>
                    <a:pt x="18141" y="1460"/>
                    <a:pt x="18054" y="1444"/>
                    <a:pt x="17968" y="1444"/>
                  </a:cubicBezTo>
                  <a:cubicBezTo>
                    <a:pt x="17516" y="1444"/>
                    <a:pt x="17072" y="1886"/>
                    <a:pt x="16597" y="2028"/>
                  </a:cubicBezTo>
                  <a:cubicBezTo>
                    <a:pt x="16472" y="2066"/>
                    <a:pt x="16347" y="2082"/>
                    <a:pt x="16223" y="2082"/>
                  </a:cubicBezTo>
                  <a:cubicBezTo>
                    <a:pt x="15468" y="2082"/>
                    <a:pt x="14720" y="1490"/>
                    <a:pt x="13931" y="1490"/>
                  </a:cubicBezTo>
                  <a:cubicBezTo>
                    <a:pt x="13925" y="1490"/>
                    <a:pt x="13920" y="1490"/>
                    <a:pt x="13915" y="1490"/>
                  </a:cubicBezTo>
                  <a:cubicBezTo>
                    <a:pt x="13337" y="1496"/>
                    <a:pt x="12818" y="1820"/>
                    <a:pt x="12271" y="2009"/>
                  </a:cubicBezTo>
                  <a:cubicBezTo>
                    <a:pt x="11820" y="2164"/>
                    <a:pt x="11351" y="2227"/>
                    <a:pt x="10876" y="2227"/>
                  </a:cubicBezTo>
                  <a:cubicBezTo>
                    <a:pt x="10209" y="2227"/>
                    <a:pt x="9532" y="2104"/>
                    <a:pt x="8884" y="1941"/>
                  </a:cubicBezTo>
                  <a:cubicBezTo>
                    <a:pt x="8159" y="1759"/>
                    <a:pt x="5778" y="248"/>
                    <a:pt x="507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98"/>
            <p:cNvSpPr/>
            <p:nvPr/>
          </p:nvSpPr>
          <p:spPr>
            <a:xfrm>
              <a:off x="2477325" y="2786072"/>
              <a:ext cx="381847" cy="109608"/>
            </a:xfrm>
            <a:custGeom>
              <a:rect b="b" l="l" r="r" t="t"/>
              <a:pathLst>
                <a:path extrusionOk="0" h="3200" w="11148">
                  <a:moveTo>
                    <a:pt x="3165" y="0"/>
                  </a:moveTo>
                  <a:cubicBezTo>
                    <a:pt x="2717" y="264"/>
                    <a:pt x="2262" y="512"/>
                    <a:pt x="1798" y="744"/>
                  </a:cubicBezTo>
                  <a:cubicBezTo>
                    <a:pt x="1203" y="1044"/>
                    <a:pt x="610" y="1379"/>
                    <a:pt x="1" y="1667"/>
                  </a:cubicBezTo>
                  <a:cubicBezTo>
                    <a:pt x="1342" y="2398"/>
                    <a:pt x="2810" y="2818"/>
                    <a:pt x="4288" y="3022"/>
                  </a:cubicBezTo>
                  <a:cubicBezTo>
                    <a:pt x="5229" y="3152"/>
                    <a:pt x="6174" y="3199"/>
                    <a:pt x="7120" y="3199"/>
                  </a:cubicBezTo>
                  <a:cubicBezTo>
                    <a:pt x="7781" y="3199"/>
                    <a:pt x="8441" y="3176"/>
                    <a:pt x="9101" y="3143"/>
                  </a:cubicBezTo>
                  <a:cubicBezTo>
                    <a:pt x="9529" y="3122"/>
                    <a:pt x="9966" y="3094"/>
                    <a:pt x="10359" y="2910"/>
                  </a:cubicBezTo>
                  <a:cubicBezTo>
                    <a:pt x="10751" y="2727"/>
                    <a:pt x="11094" y="2356"/>
                    <a:pt x="11148" y="1887"/>
                  </a:cubicBezTo>
                  <a:lnTo>
                    <a:pt x="11148" y="1887"/>
                  </a:lnTo>
                  <a:cubicBezTo>
                    <a:pt x="10482" y="2049"/>
                    <a:pt x="9800" y="2128"/>
                    <a:pt x="9117" y="2128"/>
                  </a:cubicBezTo>
                  <a:cubicBezTo>
                    <a:pt x="7011" y="2128"/>
                    <a:pt x="4888" y="1378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98"/>
            <p:cNvSpPr/>
            <p:nvPr/>
          </p:nvSpPr>
          <p:spPr>
            <a:xfrm>
              <a:off x="2438825" y="2853311"/>
              <a:ext cx="599727" cy="76828"/>
            </a:xfrm>
            <a:custGeom>
              <a:rect b="b" l="l" r="r" t="t"/>
              <a:pathLst>
                <a:path extrusionOk="0" h="2243" w="17509">
                  <a:moveTo>
                    <a:pt x="139" y="0"/>
                  </a:moveTo>
                  <a:lnTo>
                    <a:pt x="0" y="199"/>
                  </a:lnTo>
                  <a:cubicBezTo>
                    <a:pt x="906" y="830"/>
                    <a:pt x="2035" y="1270"/>
                    <a:pt x="3453" y="1546"/>
                  </a:cubicBezTo>
                  <a:cubicBezTo>
                    <a:pt x="4323" y="1713"/>
                    <a:pt x="5217" y="1806"/>
                    <a:pt x="6083" y="1896"/>
                  </a:cubicBezTo>
                  <a:cubicBezTo>
                    <a:pt x="6427" y="1933"/>
                    <a:pt x="6770" y="1968"/>
                    <a:pt x="7115" y="2008"/>
                  </a:cubicBezTo>
                  <a:cubicBezTo>
                    <a:pt x="7266" y="2028"/>
                    <a:pt x="7419" y="2046"/>
                    <a:pt x="7571" y="2065"/>
                  </a:cubicBezTo>
                  <a:cubicBezTo>
                    <a:pt x="8284" y="2153"/>
                    <a:pt x="9011" y="2242"/>
                    <a:pt x="9735" y="2242"/>
                  </a:cubicBezTo>
                  <a:cubicBezTo>
                    <a:pt x="10202" y="2242"/>
                    <a:pt x="10668" y="2205"/>
                    <a:pt x="11128" y="2106"/>
                  </a:cubicBezTo>
                  <a:cubicBezTo>
                    <a:pt x="11754" y="1969"/>
                    <a:pt x="12351" y="1721"/>
                    <a:pt x="12929" y="1481"/>
                  </a:cubicBezTo>
                  <a:cubicBezTo>
                    <a:pt x="13372" y="1297"/>
                    <a:pt x="13831" y="1107"/>
                    <a:pt x="14295" y="971"/>
                  </a:cubicBezTo>
                  <a:cubicBezTo>
                    <a:pt x="14729" y="844"/>
                    <a:pt x="15148" y="782"/>
                    <a:pt x="15539" y="782"/>
                  </a:cubicBezTo>
                  <a:cubicBezTo>
                    <a:pt x="16277" y="782"/>
                    <a:pt x="16910" y="1004"/>
                    <a:pt x="17336" y="1432"/>
                  </a:cubicBezTo>
                  <a:lnTo>
                    <a:pt x="17508" y="1261"/>
                  </a:lnTo>
                  <a:cubicBezTo>
                    <a:pt x="17036" y="785"/>
                    <a:pt x="16340" y="538"/>
                    <a:pt x="15537" y="538"/>
                  </a:cubicBezTo>
                  <a:cubicBezTo>
                    <a:pt x="15124" y="538"/>
                    <a:pt x="14682" y="604"/>
                    <a:pt x="14228" y="737"/>
                  </a:cubicBezTo>
                  <a:cubicBezTo>
                    <a:pt x="13750" y="876"/>
                    <a:pt x="13284" y="1069"/>
                    <a:pt x="12835" y="1257"/>
                  </a:cubicBezTo>
                  <a:cubicBezTo>
                    <a:pt x="12267" y="1492"/>
                    <a:pt x="11680" y="1736"/>
                    <a:pt x="11075" y="1866"/>
                  </a:cubicBezTo>
                  <a:cubicBezTo>
                    <a:pt x="10635" y="1962"/>
                    <a:pt x="10185" y="1998"/>
                    <a:pt x="9731" y="1998"/>
                  </a:cubicBezTo>
                  <a:cubicBezTo>
                    <a:pt x="9022" y="1998"/>
                    <a:pt x="8304" y="1909"/>
                    <a:pt x="7601" y="1823"/>
                  </a:cubicBezTo>
                  <a:cubicBezTo>
                    <a:pt x="7447" y="1805"/>
                    <a:pt x="7294" y="1785"/>
                    <a:pt x="7143" y="1767"/>
                  </a:cubicBezTo>
                  <a:cubicBezTo>
                    <a:pt x="6799" y="1727"/>
                    <a:pt x="6453" y="1691"/>
                    <a:pt x="6108" y="1655"/>
                  </a:cubicBezTo>
                  <a:cubicBezTo>
                    <a:pt x="5249" y="1565"/>
                    <a:pt x="4359" y="1474"/>
                    <a:pt x="3500" y="1306"/>
                  </a:cubicBezTo>
                  <a:cubicBezTo>
                    <a:pt x="2116" y="1038"/>
                    <a:pt x="1017" y="611"/>
                    <a:pt x="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98"/>
            <p:cNvSpPr/>
            <p:nvPr/>
          </p:nvSpPr>
          <p:spPr>
            <a:xfrm>
              <a:off x="3279571" y="2506565"/>
              <a:ext cx="1575409" cy="903444"/>
            </a:xfrm>
            <a:custGeom>
              <a:rect b="b" l="l" r="r" t="t"/>
              <a:pathLst>
                <a:path extrusionOk="0" h="26376" w="45994">
                  <a:moveTo>
                    <a:pt x="3166" y="1"/>
                  </a:moveTo>
                  <a:cubicBezTo>
                    <a:pt x="2293" y="797"/>
                    <a:pt x="1179" y="1281"/>
                    <a:pt x="0" y="1372"/>
                  </a:cubicBezTo>
                  <a:lnTo>
                    <a:pt x="1388" y="6107"/>
                  </a:lnTo>
                  <a:cubicBezTo>
                    <a:pt x="2770" y="10263"/>
                    <a:pt x="4151" y="14418"/>
                    <a:pt x="5533" y="18573"/>
                  </a:cubicBezTo>
                  <a:cubicBezTo>
                    <a:pt x="6074" y="20203"/>
                    <a:pt x="6671" y="21916"/>
                    <a:pt x="7978" y="23028"/>
                  </a:cubicBezTo>
                  <a:cubicBezTo>
                    <a:pt x="9019" y="23913"/>
                    <a:pt x="10380" y="24304"/>
                    <a:pt x="11710" y="24616"/>
                  </a:cubicBezTo>
                  <a:cubicBezTo>
                    <a:pt x="15454" y="25493"/>
                    <a:pt x="19285" y="25936"/>
                    <a:pt x="23127" y="25936"/>
                  </a:cubicBezTo>
                  <a:cubicBezTo>
                    <a:pt x="23767" y="25936"/>
                    <a:pt x="24408" y="25923"/>
                    <a:pt x="25048" y="25899"/>
                  </a:cubicBezTo>
                  <a:cubicBezTo>
                    <a:pt x="26827" y="26225"/>
                    <a:pt x="28639" y="26375"/>
                    <a:pt x="30453" y="26375"/>
                  </a:cubicBezTo>
                  <a:cubicBezTo>
                    <a:pt x="31746" y="26375"/>
                    <a:pt x="33041" y="26299"/>
                    <a:pt x="34325" y="26155"/>
                  </a:cubicBezTo>
                  <a:cubicBezTo>
                    <a:pt x="38347" y="25706"/>
                    <a:pt x="42195" y="23852"/>
                    <a:pt x="45993" y="22449"/>
                  </a:cubicBezTo>
                  <a:cubicBezTo>
                    <a:pt x="45193" y="19443"/>
                    <a:pt x="44475" y="17196"/>
                    <a:pt x="43675" y="14190"/>
                  </a:cubicBezTo>
                  <a:cubicBezTo>
                    <a:pt x="43579" y="13829"/>
                    <a:pt x="43471" y="13449"/>
                    <a:pt x="43193" y="13202"/>
                  </a:cubicBezTo>
                  <a:cubicBezTo>
                    <a:pt x="42964" y="12999"/>
                    <a:pt x="42679" y="12928"/>
                    <a:pt x="42375" y="12928"/>
                  </a:cubicBezTo>
                  <a:cubicBezTo>
                    <a:pt x="42007" y="12928"/>
                    <a:pt x="41610" y="13032"/>
                    <a:pt x="41252" y="13130"/>
                  </a:cubicBezTo>
                  <a:cubicBezTo>
                    <a:pt x="40039" y="13460"/>
                    <a:pt x="38789" y="13626"/>
                    <a:pt x="37537" y="13626"/>
                  </a:cubicBezTo>
                  <a:cubicBezTo>
                    <a:pt x="36840" y="13626"/>
                    <a:pt x="36143" y="13575"/>
                    <a:pt x="35451" y="13472"/>
                  </a:cubicBezTo>
                  <a:cubicBezTo>
                    <a:pt x="33633" y="13198"/>
                    <a:pt x="31852" y="12570"/>
                    <a:pt x="30019" y="12570"/>
                  </a:cubicBezTo>
                  <a:cubicBezTo>
                    <a:pt x="29942" y="12570"/>
                    <a:pt x="29865" y="12571"/>
                    <a:pt x="29788" y="12573"/>
                  </a:cubicBezTo>
                  <a:cubicBezTo>
                    <a:pt x="27486" y="12642"/>
                    <a:pt x="25421" y="13737"/>
                    <a:pt x="23516" y="15102"/>
                  </a:cubicBezTo>
                  <a:lnTo>
                    <a:pt x="11590" y="16311"/>
                  </a:lnTo>
                  <a:cubicBezTo>
                    <a:pt x="11274" y="13229"/>
                    <a:pt x="9361" y="10575"/>
                    <a:pt x="7484" y="8112"/>
                  </a:cubicBezTo>
                  <a:cubicBezTo>
                    <a:pt x="5607" y="5647"/>
                    <a:pt x="3634" y="306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98"/>
            <p:cNvSpPr/>
            <p:nvPr/>
          </p:nvSpPr>
          <p:spPr>
            <a:xfrm>
              <a:off x="3381269" y="2591616"/>
              <a:ext cx="282652" cy="480289"/>
            </a:xfrm>
            <a:custGeom>
              <a:rect b="b" l="l" r="r" t="t"/>
              <a:pathLst>
                <a:path extrusionOk="0" h="14022" w="8252">
                  <a:moveTo>
                    <a:pt x="0" y="0"/>
                  </a:moveTo>
                  <a:lnTo>
                    <a:pt x="0" y="0"/>
                  </a:lnTo>
                  <a:cubicBezTo>
                    <a:pt x="799" y="2396"/>
                    <a:pt x="1613" y="4825"/>
                    <a:pt x="3024" y="6920"/>
                  </a:cubicBezTo>
                  <a:cubicBezTo>
                    <a:pt x="4416" y="8988"/>
                    <a:pt x="6399" y="10761"/>
                    <a:pt x="7037" y="13170"/>
                  </a:cubicBezTo>
                  <a:cubicBezTo>
                    <a:pt x="7136" y="13545"/>
                    <a:pt x="7310" y="14021"/>
                    <a:pt x="7692" y="14021"/>
                  </a:cubicBezTo>
                  <a:cubicBezTo>
                    <a:pt x="7697" y="14021"/>
                    <a:pt x="7701" y="14021"/>
                    <a:pt x="7705" y="14021"/>
                  </a:cubicBezTo>
                  <a:cubicBezTo>
                    <a:pt x="8109" y="14009"/>
                    <a:pt x="8251" y="13477"/>
                    <a:pt x="8229" y="13073"/>
                  </a:cubicBezTo>
                  <a:cubicBezTo>
                    <a:pt x="8145" y="11513"/>
                    <a:pt x="7377" y="10063"/>
                    <a:pt x="6453" y="8802"/>
                  </a:cubicBezTo>
                  <a:cubicBezTo>
                    <a:pt x="5528" y="7541"/>
                    <a:pt x="4431" y="6412"/>
                    <a:pt x="3539" y="5126"/>
                  </a:cubicBezTo>
                  <a:cubicBezTo>
                    <a:pt x="2351" y="3416"/>
                    <a:pt x="1522" y="14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98"/>
            <p:cNvSpPr/>
            <p:nvPr/>
          </p:nvSpPr>
          <p:spPr>
            <a:xfrm>
              <a:off x="3456832" y="2952817"/>
              <a:ext cx="215448" cy="166878"/>
            </a:xfrm>
            <a:custGeom>
              <a:rect b="b" l="l" r="r" t="t"/>
              <a:pathLst>
                <a:path extrusionOk="0" h="4872" w="6290">
                  <a:moveTo>
                    <a:pt x="6278" y="0"/>
                  </a:moveTo>
                  <a:cubicBezTo>
                    <a:pt x="3498" y="132"/>
                    <a:pt x="858" y="2149"/>
                    <a:pt x="0" y="4797"/>
                  </a:cubicBezTo>
                  <a:lnTo>
                    <a:pt x="231" y="4871"/>
                  </a:lnTo>
                  <a:cubicBezTo>
                    <a:pt x="1060" y="2317"/>
                    <a:pt x="3608" y="369"/>
                    <a:pt x="6290" y="243"/>
                  </a:cubicBezTo>
                  <a:lnTo>
                    <a:pt x="627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98"/>
            <p:cNvSpPr/>
            <p:nvPr/>
          </p:nvSpPr>
          <p:spPr>
            <a:xfrm>
              <a:off x="3890718" y="3027010"/>
              <a:ext cx="104984" cy="357082"/>
            </a:xfrm>
            <a:custGeom>
              <a:rect b="b" l="l" r="r" t="t"/>
              <a:pathLst>
                <a:path extrusionOk="0" h="10425" w="3065">
                  <a:moveTo>
                    <a:pt x="2934" y="0"/>
                  </a:moveTo>
                  <a:cubicBezTo>
                    <a:pt x="2039" y="0"/>
                    <a:pt x="1488" y="1002"/>
                    <a:pt x="1287" y="1449"/>
                  </a:cubicBezTo>
                  <a:cubicBezTo>
                    <a:pt x="0" y="4296"/>
                    <a:pt x="282" y="7819"/>
                    <a:pt x="2001" y="10425"/>
                  </a:cubicBezTo>
                  <a:lnTo>
                    <a:pt x="2205" y="10290"/>
                  </a:lnTo>
                  <a:cubicBezTo>
                    <a:pt x="530" y="7752"/>
                    <a:pt x="256" y="4321"/>
                    <a:pt x="1508" y="1549"/>
                  </a:cubicBezTo>
                  <a:cubicBezTo>
                    <a:pt x="1649" y="1235"/>
                    <a:pt x="2159" y="244"/>
                    <a:pt x="2939" y="244"/>
                  </a:cubicBezTo>
                  <a:cubicBezTo>
                    <a:pt x="2972" y="244"/>
                    <a:pt x="3005" y="246"/>
                    <a:pt x="3039" y="250"/>
                  </a:cubicBezTo>
                  <a:lnTo>
                    <a:pt x="3064" y="7"/>
                  </a:lnTo>
                  <a:cubicBezTo>
                    <a:pt x="3020" y="2"/>
                    <a:pt x="2977" y="0"/>
                    <a:pt x="293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98"/>
            <p:cNvSpPr/>
            <p:nvPr/>
          </p:nvSpPr>
          <p:spPr>
            <a:xfrm>
              <a:off x="4167656" y="2997860"/>
              <a:ext cx="297962" cy="399281"/>
            </a:xfrm>
            <a:custGeom>
              <a:rect b="b" l="l" r="r" t="t"/>
              <a:pathLst>
                <a:path extrusionOk="0" h="11657" w="8699">
                  <a:moveTo>
                    <a:pt x="2616" y="0"/>
                  </a:moveTo>
                  <a:cubicBezTo>
                    <a:pt x="987" y="1234"/>
                    <a:pt x="0" y="3273"/>
                    <a:pt x="43" y="5317"/>
                  </a:cubicBezTo>
                  <a:cubicBezTo>
                    <a:pt x="88" y="7360"/>
                    <a:pt x="1164" y="9356"/>
                    <a:pt x="2844" y="10518"/>
                  </a:cubicBezTo>
                  <a:cubicBezTo>
                    <a:pt x="3928" y="11267"/>
                    <a:pt x="5248" y="11657"/>
                    <a:pt x="6565" y="11657"/>
                  </a:cubicBezTo>
                  <a:cubicBezTo>
                    <a:pt x="7290" y="11657"/>
                    <a:pt x="8015" y="11539"/>
                    <a:pt x="8699" y="11297"/>
                  </a:cubicBezTo>
                  <a:lnTo>
                    <a:pt x="8699" y="11297"/>
                  </a:lnTo>
                  <a:cubicBezTo>
                    <a:pt x="8600" y="11302"/>
                    <a:pt x="8501" y="11305"/>
                    <a:pt x="8403" y="11305"/>
                  </a:cubicBezTo>
                  <a:cubicBezTo>
                    <a:pt x="5985" y="11305"/>
                    <a:pt x="3722" y="9614"/>
                    <a:pt x="2698" y="7406"/>
                  </a:cubicBezTo>
                  <a:cubicBezTo>
                    <a:pt x="1632" y="5109"/>
                    <a:pt x="1767" y="2385"/>
                    <a:pt x="26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98"/>
            <p:cNvSpPr/>
            <p:nvPr/>
          </p:nvSpPr>
          <p:spPr>
            <a:xfrm>
              <a:off x="4215645" y="2982412"/>
              <a:ext cx="237267" cy="417812"/>
            </a:xfrm>
            <a:custGeom>
              <a:rect b="b" l="l" r="r" t="t"/>
              <a:pathLst>
                <a:path extrusionOk="0" h="12198" w="6927">
                  <a:moveTo>
                    <a:pt x="615" y="0"/>
                  </a:moveTo>
                  <a:cubicBezTo>
                    <a:pt x="147" y="2065"/>
                    <a:pt x="1" y="3741"/>
                    <a:pt x="152" y="5274"/>
                  </a:cubicBezTo>
                  <a:cubicBezTo>
                    <a:pt x="285" y="6630"/>
                    <a:pt x="739" y="8576"/>
                    <a:pt x="2141" y="10150"/>
                  </a:cubicBezTo>
                  <a:cubicBezTo>
                    <a:pt x="3286" y="11438"/>
                    <a:pt x="4917" y="12198"/>
                    <a:pt x="6486" y="12198"/>
                  </a:cubicBezTo>
                  <a:cubicBezTo>
                    <a:pt x="6633" y="12198"/>
                    <a:pt x="6780" y="12191"/>
                    <a:pt x="6926" y="12178"/>
                  </a:cubicBezTo>
                  <a:lnTo>
                    <a:pt x="6902" y="11935"/>
                  </a:lnTo>
                  <a:cubicBezTo>
                    <a:pt x="6764" y="11948"/>
                    <a:pt x="6624" y="11954"/>
                    <a:pt x="6483" y="11954"/>
                  </a:cubicBezTo>
                  <a:cubicBezTo>
                    <a:pt x="4984" y="11954"/>
                    <a:pt x="3423" y="11226"/>
                    <a:pt x="2322" y="9988"/>
                  </a:cubicBezTo>
                  <a:cubicBezTo>
                    <a:pt x="964" y="8462"/>
                    <a:pt x="523" y="6570"/>
                    <a:pt x="395" y="5250"/>
                  </a:cubicBezTo>
                  <a:cubicBezTo>
                    <a:pt x="246" y="3744"/>
                    <a:pt x="392" y="2094"/>
                    <a:pt x="853" y="54"/>
                  </a:cubicBez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98"/>
            <p:cNvSpPr/>
            <p:nvPr/>
          </p:nvSpPr>
          <p:spPr>
            <a:xfrm>
              <a:off x="2744672" y="2111419"/>
              <a:ext cx="700566" cy="470698"/>
            </a:xfrm>
            <a:custGeom>
              <a:rect b="b" l="l" r="r" t="t"/>
              <a:pathLst>
                <a:path extrusionOk="0" h="13742" w="20453">
                  <a:moveTo>
                    <a:pt x="6088" y="0"/>
                  </a:moveTo>
                  <a:cubicBezTo>
                    <a:pt x="4425" y="1722"/>
                    <a:pt x="2317" y="3070"/>
                    <a:pt x="0" y="3895"/>
                  </a:cubicBezTo>
                  <a:cubicBezTo>
                    <a:pt x="2715" y="5684"/>
                    <a:pt x="5561" y="7269"/>
                    <a:pt x="8511" y="8634"/>
                  </a:cubicBezTo>
                  <a:cubicBezTo>
                    <a:pt x="10227" y="9430"/>
                    <a:pt x="12001" y="10163"/>
                    <a:pt x="13488" y="11286"/>
                  </a:cubicBezTo>
                  <a:cubicBezTo>
                    <a:pt x="14391" y="11969"/>
                    <a:pt x="15158" y="12775"/>
                    <a:pt x="15842" y="13648"/>
                  </a:cubicBezTo>
                  <a:cubicBezTo>
                    <a:pt x="16324" y="13709"/>
                    <a:pt x="16810" y="13741"/>
                    <a:pt x="17294" y="13741"/>
                  </a:cubicBezTo>
                  <a:cubicBezTo>
                    <a:pt x="18074" y="13741"/>
                    <a:pt x="18848" y="13658"/>
                    <a:pt x="19587" y="13479"/>
                  </a:cubicBezTo>
                  <a:cubicBezTo>
                    <a:pt x="19089" y="12408"/>
                    <a:pt x="20453" y="11002"/>
                    <a:pt x="19935" y="9877"/>
                  </a:cubicBezTo>
                  <a:cubicBezTo>
                    <a:pt x="19554" y="9054"/>
                    <a:pt x="18422" y="8880"/>
                    <a:pt x="17506" y="8602"/>
                  </a:cubicBezTo>
                  <a:cubicBezTo>
                    <a:pt x="15974" y="8137"/>
                    <a:pt x="14725" y="7121"/>
                    <a:pt x="13523" y="6129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98"/>
            <p:cNvSpPr/>
            <p:nvPr/>
          </p:nvSpPr>
          <p:spPr>
            <a:xfrm>
              <a:off x="2787557" y="2122791"/>
              <a:ext cx="476007" cy="308923"/>
            </a:xfrm>
            <a:custGeom>
              <a:rect b="b" l="l" r="r" t="t"/>
              <a:pathLst>
                <a:path extrusionOk="0" h="9019" w="13897">
                  <a:moveTo>
                    <a:pt x="4526" y="1"/>
                  </a:moveTo>
                  <a:cubicBezTo>
                    <a:pt x="3182" y="1282"/>
                    <a:pt x="1658" y="2361"/>
                    <a:pt x="0" y="3201"/>
                  </a:cubicBezTo>
                  <a:cubicBezTo>
                    <a:pt x="3016" y="5595"/>
                    <a:pt x="6445" y="7416"/>
                    <a:pt x="10117" y="8574"/>
                  </a:cubicBezTo>
                  <a:cubicBezTo>
                    <a:pt x="10868" y="8810"/>
                    <a:pt x="11652" y="9019"/>
                    <a:pt x="12433" y="9019"/>
                  </a:cubicBezTo>
                  <a:cubicBezTo>
                    <a:pt x="12662" y="9019"/>
                    <a:pt x="12892" y="9001"/>
                    <a:pt x="13120" y="8960"/>
                  </a:cubicBezTo>
                  <a:cubicBezTo>
                    <a:pt x="13356" y="8916"/>
                    <a:pt x="13614" y="8830"/>
                    <a:pt x="13722" y="8617"/>
                  </a:cubicBezTo>
                  <a:cubicBezTo>
                    <a:pt x="13897" y="8273"/>
                    <a:pt x="13576" y="7892"/>
                    <a:pt x="13286" y="7639"/>
                  </a:cubicBez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98"/>
            <p:cNvSpPr/>
            <p:nvPr/>
          </p:nvSpPr>
          <p:spPr>
            <a:xfrm>
              <a:off x="2773137" y="2237060"/>
              <a:ext cx="654154" cy="246036"/>
            </a:xfrm>
            <a:custGeom>
              <a:rect b="b" l="l" r="r" t="t"/>
              <a:pathLst>
                <a:path extrusionOk="0" h="7183" w="19098">
                  <a:moveTo>
                    <a:pt x="138" y="1"/>
                  </a:moveTo>
                  <a:lnTo>
                    <a:pt x="1" y="202"/>
                  </a:lnTo>
                  <a:cubicBezTo>
                    <a:pt x="1965" y="1546"/>
                    <a:pt x="3997" y="2936"/>
                    <a:pt x="6146" y="4061"/>
                  </a:cubicBezTo>
                  <a:cubicBezTo>
                    <a:pt x="8581" y="5336"/>
                    <a:pt x="10829" y="6096"/>
                    <a:pt x="13017" y="6382"/>
                  </a:cubicBezTo>
                  <a:cubicBezTo>
                    <a:pt x="13377" y="6429"/>
                    <a:pt x="13746" y="6464"/>
                    <a:pt x="14102" y="6498"/>
                  </a:cubicBezTo>
                  <a:cubicBezTo>
                    <a:pt x="14920" y="6576"/>
                    <a:pt x="15767" y="6657"/>
                    <a:pt x="16563" y="6891"/>
                  </a:cubicBezTo>
                  <a:cubicBezTo>
                    <a:pt x="16645" y="6915"/>
                    <a:pt x="16727" y="6940"/>
                    <a:pt x="16810" y="6967"/>
                  </a:cubicBezTo>
                  <a:cubicBezTo>
                    <a:pt x="17150" y="7073"/>
                    <a:pt x="17501" y="7183"/>
                    <a:pt x="17865" y="7183"/>
                  </a:cubicBezTo>
                  <a:cubicBezTo>
                    <a:pt x="17912" y="7183"/>
                    <a:pt x="17960" y="7181"/>
                    <a:pt x="18008" y="7177"/>
                  </a:cubicBezTo>
                  <a:lnTo>
                    <a:pt x="18043" y="7172"/>
                  </a:lnTo>
                  <a:cubicBezTo>
                    <a:pt x="18568" y="7112"/>
                    <a:pt x="19098" y="6699"/>
                    <a:pt x="19069" y="6158"/>
                  </a:cubicBezTo>
                  <a:lnTo>
                    <a:pt x="19069" y="6158"/>
                  </a:lnTo>
                  <a:lnTo>
                    <a:pt x="18827" y="6172"/>
                  </a:lnTo>
                  <a:cubicBezTo>
                    <a:pt x="18849" y="6578"/>
                    <a:pt x="18398" y="6904"/>
                    <a:pt x="17990" y="6934"/>
                  </a:cubicBezTo>
                  <a:cubicBezTo>
                    <a:pt x="17949" y="6938"/>
                    <a:pt x="17907" y="6939"/>
                    <a:pt x="17866" y="6939"/>
                  </a:cubicBezTo>
                  <a:cubicBezTo>
                    <a:pt x="17538" y="6939"/>
                    <a:pt x="17205" y="6835"/>
                    <a:pt x="16883" y="6735"/>
                  </a:cubicBezTo>
                  <a:cubicBezTo>
                    <a:pt x="16799" y="6708"/>
                    <a:pt x="16714" y="6681"/>
                    <a:pt x="16630" y="6657"/>
                  </a:cubicBezTo>
                  <a:cubicBezTo>
                    <a:pt x="15812" y="6417"/>
                    <a:pt x="14954" y="6335"/>
                    <a:pt x="14125" y="6256"/>
                  </a:cubicBezTo>
                  <a:cubicBezTo>
                    <a:pt x="13771" y="6223"/>
                    <a:pt x="13404" y="6188"/>
                    <a:pt x="13048" y="6140"/>
                  </a:cubicBezTo>
                  <a:cubicBezTo>
                    <a:pt x="10889" y="5859"/>
                    <a:pt x="8668" y="5107"/>
                    <a:pt x="6258" y="3846"/>
                  </a:cubicBezTo>
                  <a:cubicBezTo>
                    <a:pt x="4123" y="2726"/>
                    <a:pt x="2097" y="1341"/>
                    <a:pt x="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98"/>
            <p:cNvSpPr/>
            <p:nvPr/>
          </p:nvSpPr>
          <p:spPr>
            <a:xfrm>
              <a:off x="5133907" y="2185166"/>
              <a:ext cx="41000" cy="41103"/>
            </a:xfrm>
            <a:custGeom>
              <a:rect b="b" l="l" r="r" t="t"/>
              <a:pathLst>
                <a:path extrusionOk="0" h="1200" w="1197">
                  <a:moveTo>
                    <a:pt x="647" y="1"/>
                  </a:moveTo>
                  <a:lnTo>
                    <a:pt x="0" y="535"/>
                  </a:lnTo>
                  <a:lnTo>
                    <a:pt x="551" y="1200"/>
                  </a:lnTo>
                  <a:lnTo>
                    <a:pt x="1197" y="667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98"/>
            <p:cNvSpPr/>
            <p:nvPr/>
          </p:nvSpPr>
          <p:spPr>
            <a:xfrm>
              <a:off x="5142710" y="2172561"/>
              <a:ext cx="46823" cy="49769"/>
            </a:xfrm>
            <a:custGeom>
              <a:rect b="b" l="l" r="r" t="t"/>
              <a:pathLst>
                <a:path extrusionOk="0" h="1453" w="1367">
                  <a:moveTo>
                    <a:pt x="428" y="1"/>
                  </a:moveTo>
                  <a:cubicBezTo>
                    <a:pt x="356" y="1"/>
                    <a:pt x="284" y="25"/>
                    <a:pt x="224" y="75"/>
                  </a:cubicBezTo>
                  <a:lnTo>
                    <a:pt x="1" y="259"/>
                  </a:lnTo>
                  <a:lnTo>
                    <a:pt x="988" y="1453"/>
                  </a:lnTo>
                  <a:lnTo>
                    <a:pt x="1211" y="1268"/>
                  </a:lnTo>
                  <a:cubicBezTo>
                    <a:pt x="1347" y="1156"/>
                    <a:pt x="1366" y="954"/>
                    <a:pt x="1253" y="818"/>
                  </a:cubicBezTo>
                  <a:lnTo>
                    <a:pt x="675" y="117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98"/>
            <p:cNvSpPr/>
            <p:nvPr/>
          </p:nvSpPr>
          <p:spPr>
            <a:xfrm>
              <a:off x="4318131" y="223205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5" y="0"/>
                  </a:moveTo>
                  <a:cubicBezTo>
                    <a:pt x="21969" y="634"/>
                    <a:pt x="20903" y="965"/>
                    <a:pt x="19839" y="965"/>
                  </a:cubicBezTo>
                  <a:cubicBezTo>
                    <a:pt x="19830" y="965"/>
                    <a:pt x="19820" y="965"/>
                    <a:pt x="19811" y="965"/>
                  </a:cubicBezTo>
                  <a:cubicBezTo>
                    <a:pt x="19267" y="594"/>
                    <a:pt x="18629" y="404"/>
                    <a:pt x="17988" y="404"/>
                  </a:cubicBezTo>
                  <a:cubicBezTo>
                    <a:pt x="17264" y="404"/>
                    <a:pt x="16536" y="646"/>
                    <a:pt x="15934" y="1144"/>
                  </a:cubicBezTo>
                  <a:lnTo>
                    <a:pt x="1570" y="13011"/>
                  </a:lnTo>
                  <a:cubicBezTo>
                    <a:pt x="194" y="14148"/>
                    <a:pt x="1" y="16185"/>
                    <a:pt x="1137" y="17562"/>
                  </a:cubicBezTo>
                  <a:lnTo>
                    <a:pt x="2100" y="18727"/>
                  </a:lnTo>
                  <a:cubicBezTo>
                    <a:pt x="2739" y="19501"/>
                    <a:pt x="3662" y="19900"/>
                    <a:pt x="4593" y="19900"/>
                  </a:cubicBezTo>
                  <a:cubicBezTo>
                    <a:pt x="5319" y="19900"/>
                    <a:pt x="6048" y="19658"/>
                    <a:pt x="6651" y="19160"/>
                  </a:cubicBezTo>
                  <a:lnTo>
                    <a:pt x="21014" y="7293"/>
                  </a:lnTo>
                  <a:cubicBezTo>
                    <a:pt x="22150" y="6354"/>
                    <a:pt x="22479" y="4805"/>
                    <a:pt x="21922" y="3518"/>
                  </a:cubicBezTo>
                  <a:cubicBezTo>
                    <a:pt x="22118" y="2463"/>
                    <a:pt x="22647" y="1469"/>
                    <a:pt x="23436" y="741"/>
                  </a:cubicBezTo>
                  <a:lnTo>
                    <a:pt x="22825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98"/>
            <p:cNvSpPr/>
            <p:nvPr/>
          </p:nvSpPr>
          <p:spPr>
            <a:xfrm>
              <a:off x="4382082" y="2251275"/>
              <a:ext cx="737354" cy="650695"/>
            </a:xfrm>
            <a:custGeom>
              <a:rect b="b" l="l" r="r" t="t"/>
              <a:pathLst>
                <a:path extrusionOk="0" h="18997" w="21527">
                  <a:moveTo>
                    <a:pt x="1" y="17883"/>
                  </a:moveTo>
                  <a:cubicBezTo>
                    <a:pt x="1" y="17884"/>
                    <a:pt x="2" y="17884"/>
                    <a:pt x="2" y="17884"/>
                  </a:cubicBezTo>
                  <a:lnTo>
                    <a:pt x="2" y="17884"/>
                  </a:lnTo>
                  <a:lnTo>
                    <a:pt x="1" y="17883"/>
                  </a:lnTo>
                  <a:close/>
                  <a:moveTo>
                    <a:pt x="21421" y="1"/>
                  </a:moveTo>
                  <a:cubicBezTo>
                    <a:pt x="20613" y="708"/>
                    <a:pt x="19952" y="1542"/>
                    <a:pt x="19544" y="2340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80" y="18252"/>
                    <a:pt x="940" y="18252"/>
                  </a:cubicBezTo>
                  <a:cubicBezTo>
                    <a:pt x="539" y="18252"/>
                    <a:pt x="208" y="18133"/>
                    <a:pt x="2" y="17884"/>
                  </a:cubicBezTo>
                  <a:lnTo>
                    <a:pt x="2" y="17884"/>
                  </a:lnTo>
                  <a:lnTo>
                    <a:pt x="167" y="18084"/>
                  </a:lnTo>
                  <a:cubicBezTo>
                    <a:pt x="668" y="18691"/>
                    <a:pt x="1415" y="18996"/>
                    <a:pt x="2209" y="18996"/>
                  </a:cubicBezTo>
                  <a:cubicBezTo>
                    <a:pt x="2962" y="18996"/>
                    <a:pt x="3759" y="18721"/>
                    <a:pt x="4429" y="18168"/>
                  </a:cubicBezTo>
                  <a:lnTo>
                    <a:pt x="18793" y="6300"/>
                  </a:lnTo>
                  <a:cubicBezTo>
                    <a:pt x="19928" y="5363"/>
                    <a:pt x="20344" y="3920"/>
                    <a:pt x="19907" y="2778"/>
                  </a:cubicBezTo>
                  <a:cubicBezTo>
                    <a:pt x="20164" y="1798"/>
                    <a:pt x="20732" y="850"/>
                    <a:pt x="21527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98"/>
            <p:cNvSpPr/>
            <p:nvPr/>
          </p:nvSpPr>
          <p:spPr>
            <a:xfrm>
              <a:off x="4325941" y="2233840"/>
              <a:ext cx="779039" cy="609489"/>
            </a:xfrm>
            <a:custGeom>
              <a:rect b="b" l="l" r="r" t="t"/>
              <a:pathLst>
                <a:path extrusionOk="0" h="17794" w="22744">
                  <a:moveTo>
                    <a:pt x="22639" y="1"/>
                  </a:moveTo>
                  <a:cubicBezTo>
                    <a:pt x="21781" y="646"/>
                    <a:pt x="20743" y="1023"/>
                    <a:pt x="19731" y="1092"/>
                  </a:cubicBezTo>
                  <a:cubicBezTo>
                    <a:pt x="19305" y="828"/>
                    <a:pt x="18802" y="695"/>
                    <a:pt x="18278" y="695"/>
                  </a:cubicBezTo>
                  <a:cubicBezTo>
                    <a:pt x="17526" y="695"/>
                    <a:pt x="16731" y="969"/>
                    <a:pt x="16062" y="1522"/>
                  </a:cubicBezTo>
                  <a:lnTo>
                    <a:pt x="1700" y="13391"/>
                  </a:lnTo>
                  <a:cubicBezTo>
                    <a:pt x="324" y="14527"/>
                    <a:pt x="0" y="16410"/>
                    <a:pt x="978" y="17593"/>
                  </a:cubicBezTo>
                  <a:lnTo>
                    <a:pt x="1141" y="17792"/>
                  </a:lnTo>
                  <a:lnTo>
                    <a:pt x="1141" y="17792"/>
                  </a:lnTo>
                  <a:cubicBezTo>
                    <a:pt x="558" y="17080"/>
                    <a:pt x="1198" y="15584"/>
                    <a:pt x="2573" y="14448"/>
                  </a:cubicBezTo>
                  <a:lnTo>
                    <a:pt x="16937" y="2579"/>
                  </a:lnTo>
                  <a:cubicBezTo>
                    <a:pt x="17828" y="1843"/>
                    <a:pt x="18808" y="1439"/>
                    <a:pt x="19549" y="1439"/>
                  </a:cubicBezTo>
                  <a:cubicBezTo>
                    <a:pt x="19751" y="1439"/>
                    <a:pt x="19935" y="1469"/>
                    <a:pt x="20095" y="1531"/>
                  </a:cubicBezTo>
                  <a:cubicBezTo>
                    <a:pt x="20956" y="1281"/>
                    <a:pt x="21899" y="788"/>
                    <a:pt x="22744" y="128"/>
                  </a:cubicBezTo>
                  <a:lnTo>
                    <a:pt x="22639" y="1"/>
                  </a:lnTo>
                  <a:close/>
                  <a:moveTo>
                    <a:pt x="1141" y="17792"/>
                  </a:moveTo>
                  <a:cubicBezTo>
                    <a:pt x="1142" y="17792"/>
                    <a:pt x="1142" y="17793"/>
                    <a:pt x="1143" y="17793"/>
                  </a:cubicBezTo>
                  <a:lnTo>
                    <a:pt x="1141" y="17792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98"/>
            <p:cNvSpPr/>
            <p:nvPr/>
          </p:nvSpPr>
          <p:spPr>
            <a:xfrm>
              <a:off x="4774487" y="2293304"/>
              <a:ext cx="233397" cy="263950"/>
            </a:xfrm>
            <a:custGeom>
              <a:rect b="b" l="l" r="r" t="t"/>
              <a:pathLst>
                <a:path extrusionOk="0" h="7706" w="6814">
                  <a:moveTo>
                    <a:pt x="1410" y="0"/>
                  </a:moveTo>
                  <a:lnTo>
                    <a:pt x="1" y="1167"/>
                  </a:lnTo>
                  <a:lnTo>
                    <a:pt x="5405" y="7706"/>
                  </a:lnTo>
                  <a:lnTo>
                    <a:pt x="6814" y="6541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98"/>
            <p:cNvSpPr/>
            <p:nvPr/>
          </p:nvSpPr>
          <p:spPr>
            <a:xfrm>
              <a:off x="4472716" y="2524000"/>
              <a:ext cx="256243" cy="282754"/>
            </a:xfrm>
            <a:custGeom>
              <a:rect b="b" l="l" r="r" t="t"/>
              <a:pathLst>
                <a:path extrusionOk="0" h="8255" w="7481">
                  <a:moveTo>
                    <a:pt x="2076" y="1"/>
                  </a:moveTo>
                  <a:lnTo>
                    <a:pt x="1" y="1715"/>
                  </a:lnTo>
                  <a:lnTo>
                    <a:pt x="5405" y="8255"/>
                  </a:lnTo>
                  <a:lnTo>
                    <a:pt x="7481" y="6540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98"/>
            <p:cNvSpPr/>
            <p:nvPr/>
          </p:nvSpPr>
          <p:spPr>
            <a:xfrm>
              <a:off x="4968566" y="2232059"/>
              <a:ext cx="152321" cy="150711"/>
            </a:xfrm>
            <a:custGeom>
              <a:rect b="b" l="l" r="r" t="t"/>
              <a:pathLst>
                <a:path extrusionOk="0" h="4400" w="4447">
                  <a:moveTo>
                    <a:pt x="3836" y="0"/>
                  </a:moveTo>
                  <a:cubicBezTo>
                    <a:pt x="2980" y="634"/>
                    <a:pt x="1914" y="965"/>
                    <a:pt x="850" y="965"/>
                  </a:cubicBezTo>
                  <a:cubicBezTo>
                    <a:pt x="841" y="965"/>
                    <a:pt x="831" y="965"/>
                    <a:pt x="822" y="965"/>
                  </a:cubicBezTo>
                  <a:cubicBezTo>
                    <a:pt x="568" y="794"/>
                    <a:pt x="291" y="659"/>
                    <a:pt x="1" y="565"/>
                  </a:cubicBezTo>
                  <a:lnTo>
                    <a:pt x="1" y="565"/>
                  </a:lnTo>
                  <a:lnTo>
                    <a:pt x="3171" y="4400"/>
                  </a:lnTo>
                  <a:cubicBezTo>
                    <a:pt x="3134" y="4096"/>
                    <a:pt x="3053" y="3799"/>
                    <a:pt x="2933" y="3518"/>
                  </a:cubicBezTo>
                  <a:cubicBezTo>
                    <a:pt x="3129" y="2463"/>
                    <a:pt x="3658" y="1469"/>
                    <a:pt x="4447" y="741"/>
                  </a:cubicBezTo>
                  <a:lnTo>
                    <a:pt x="3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98"/>
            <p:cNvSpPr/>
            <p:nvPr/>
          </p:nvSpPr>
          <p:spPr>
            <a:xfrm>
              <a:off x="4294428" y="2660397"/>
              <a:ext cx="270595" cy="280768"/>
            </a:xfrm>
            <a:custGeom>
              <a:rect b="b" l="l" r="r" t="t"/>
              <a:pathLst>
                <a:path extrusionOk="0" h="8197" w="7900">
                  <a:moveTo>
                    <a:pt x="2576" y="0"/>
                  </a:moveTo>
                  <a:lnTo>
                    <a:pt x="2193" y="318"/>
                  </a:lnTo>
                  <a:cubicBezTo>
                    <a:pt x="1331" y="1031"/>
                    <a:pt x="914" y="2080"/>
                    <a:pt x="973" y="3118"/>
                  </a:cubicBezTo>
                  <a:cubicBezTo>
                    <a:pt x="764" y="3391"/>
                    <a:pt x="510" y="3623"/>
                    <a:pt x="218" y="3802"/>
                  </a:cubicBezTo>
                  <a:cubicBezTo>
                    <a:pt x="145" y="3846"/>
                    <a:pt x="65" y="3894"/>
                    <a:pt x="34" y="3973"/>
                  </a:cubicBezTo>
                  <a:cubicBezTo>
                    <a:pt x="1" y="4052"/>
                    <a:pt x="26" y="4136"/>
                    <a:pt x="52" y="4216"/>
                  </a:cubicBezTo>
                  <a:cubicBezTo>
                    <a:pt x="142" y="4487"/>
                    <a:pt x="260" y="4746"/>
                    <a:pt x="404" y="4991"/>
                  </a:cubicBezTo>
                  <a:cubicBezTo>
                    <a:pt x="720" y="4827"/>
                    <a:pt x="1028" y="4650"/>
                    <a:pt x="1329" y="4458"/>
                  </a:cubicBezTo>
                  <a:cubicBezTo>
                    <a:pt x="1443" y="4683"/>
                    <a:pt x="1579" y="4894"/>
                    <a:pt x="1739" y="5087"/>
                  </a:cubicBezTo>
                  <a:lnTo>
                    <a:pt x="2061" y="5477"/>
                  </a:lnTo>
                  <a:lnTo>
                    <a:pt x="1257" y="6141"/>
                  </a:lnTo>
                  <a:lnTo>
                    <a:pt x="1623" y="6582"/>
                  </a:lnTo>
                  <a:lnTo>
                    <a:pt x="2425" y="5918"/>
                  </a:lnTo>
                  <a:lnTo>
                    <a:pt x="2747" y="6308"/>
                  </a:lnTo>
                  <a:cubicBezTo>
                    <a:pt x="2907" y="6501"/>
                    <a:pt x="3089" y="6674"/>
                    <a:pt x="3288" y="6827"/>
                  </a:cubicBezTo>
                  <a:cubicBezTo>
                    <a:pt x="3044" y="7088"/>
                    <a:pt x="2810" y="7357"/>
                    <a:pt x="2590" y="7637"/>
                  </a:cubicBezTo>
                  <a:cubicBezTo>
                    <a:pt x="2804" y="7825"/>
                    <a:pt x="3036" y="7989"/>
                    <a:pt x="3285" y="8128"/>
                  </a:cubicBezTo>
                  <a:cubicBezTo>
                    <a:pt x="3346" y="8163"/>
                    <a:pt x="3413" y="8196"/>
                    <a:pt x="3482" y="8196"/>
                  </a:cubicBezTo>
                  <a:cubicBezTo>
                    <a:pt x="3494" y="8196"/>
                    <a:pt x="3506" y="8195"/>
                    <a:pt x="3518" y="8193"/>
                  </a:cubicBezTo>
                  <a:cubicBezTo>
                    <a:pt x="3604" y="8176"/>
                    <a:pt x="3664" y="8108"/>
                    <a:pt x="3722" y="8043"/>
                  </a:cubicBezTo>
                  <a:cubicBezTo>
                    <a:pt x="3953" y="7790"/>
                    <a:pt x="4228" y="7583"/>
                    <a:pt x="4535" y="7432"/>
                  </a:cubicBezTo>
                  <a:cubicBezTo>
                    <a:pt x="4807" y="7500"/>
                    <a:pt x="5086" y="7534"/>
                    <a:pt x="5365" y="7534"/>
                  </a:cubicBezTo>
                  <a:cubicBezTo>
                    <a:pt x="6123" y="7534"/>
                    <a:pt x="6885" y="7282"/>
                    <a:pt x="7515" y="6761"/>
                  </a:cubicBezTo>
                  <a:lnTo>
                    <a:pt x="7900" y="6442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98"/>
            <p:cNvSpPr/>
            <p:nvPr/>
          </p:nvSpPr>
          <p:spPr>
            <a:xfrm>
              <a:off x="4915816" y="2300703"/>
              <a:ext cx="117520" cy="109026"/>
            </a:xfrm>
            <a:custGeom>
              <a:rect b="b" l="l" r="r" t="t"/>
              <a:pathLst>
                <a:path extrusionOk="0" h="3183" w="3431">
                  <a:moveTo>
                    <a:pt x="1643" y="0"/>
                  </a:moveTo>
                  <a:cubicBezTo>
                    <a:pt x="1488" y="0"/>
                    <a:pt x="1331" y="23"/>
                    <a:pt x="1177" y="70"/>
                  </a:cubicBezTo>
                  <a:cubicBezTo>
                    <a:pt x="562" y="260"/>
                    <a:pt x="121" y="801"/>
                    <a:pt x="60" y="1442"/>
                  </a:cubicBezTo>
                  <a:cubicBezTo>
                    <a:pt x="0" y="2081"/>
                    <a:pt x="331" y="2697"/>
                    <a:pt x="898" y="2998"/>
                  </a:cubicBezTo>
                  <a:cubicBezTo>
                    <a:pt x="1133" y="3122"/>
                    <a:pt x="1389" y="3183"/>
                    <a:pt x="1644" y="3183"/>
                  </a:cubicBezTo>
                  <a:cubicBezTo>
                    <a:pt x="2007" y="3183"/>
                    <a:pt x="2367" y="3059"/>
                    <a:pt x="2658" y="2818"/>
                  </a:cubicBezTo>
                  <a:cubicBezTo>
                    <a:pt x="3335" y="2258"/>
                    <a:pt x="3431" y="1256"/>
                    <a:pt x="2871" y="579"/>
                  </a:cubicBezTo>
                  <a:cubicBezTo>
                    <a:pt x="2563" y="206"/>
                    <a:pt x="2110" y="0"/>
                    <a:pt x="164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98"/>
            <p:cNvSpPr/>
            <p:nvPr/>
          </p:nvSpPr>
          <p:spPr>
            <a:xfrm>
              <a:off x="5082185" y="2194175"/>
              <a:ext cx="85186" cy="78986"/>
            </a:xfrm>
            <a:custGeom>
              <a:rect b="b" l="l" r="r" t="t"/>
              <a:pathLst>
                <a:path extrusionOk="0" h="2306" w="2487">
                  <a:moveTo>
                    <a:pt x="1192" y="0"/>
                  </a:moveTo>
                  <a:cubicBezTo>
                    <a:pt x="1079" y="0"/>
                    <a:pt x="966" y="16"/>
                    <a:pt x="854" y="50"/>
                  </a:cubicBezTo>
                  <a:cubicBezTo>
                    <a:pt x="408" y="187"/>
                    <a:pt x="89" y="579"/>
                    <a:pt x="46" y="1043"/>
                  </a:cubicBezTo>
                  <a:cubicBezTo>
                    <a:pt x="1" y="1507"/>
                    <a:pt x="240" y="1952"/>
                    <a:pt x="652" y="2171"/>
                  </a:cubicBezTo>
                  <a:cubicBezTo>
                    <a:pt x="822" y="2261"/>
                    <a:pt x="1008" y="2305"/>
                    <a:pt x="1192" y="2305"/>
                  </a:cubicBezTo>
                  <a:cubicBezTo>
                    <a:pt x="1455" y="2305"/>
                    <a:pt x="1715" y="2216"/>
                    <a:pt x="1927" y="2041"/>
                  </a:cubicBezTo>
                  <a:cubicBezTo>
                    <a:pt x="2418" y="1636"/>
                    <a:pt x="2487" y="909"/>
                    <a:pt x="2081" y="419"/>
                  </a:cubicBezTo>
                  <a:cubicBezTo>
                    <a:pt x="1858" y="149"/>
                    <a:pt x="1530" y="0"/>
                    <a:pt x="1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98"/>
            <p:cNvSpPr/>
            <p:nvPr/>
          </p:nvSpPr>
          <p:spPr>
            <a:xfrm>
              <a:off x="5093694" y="2205239"/>
              <a:ext cx="61209" cy="56825"/>
            </a:xfrm>
            <a:custGeom>
              <a:rect b="b" l="l" r="r" t="t"/>
              <a:pathLst>
                <a:path extrusionOk="0" h="1659" w="1787">
                  <a:moveTo>
                    <a:pt x="857" y="1"/>
                  </a:moveTo>
                  <a:cubicBezTo>
                    <a:pt x="776" y="1"/>
                    <a:pt x="694" y="13"/>
                    <a:pt x="614" y="37"/>
                  </a:cubicBezTo>
                  <a:cubicBezTo>
                    <a:pt x="294" y="136"/>
                    <a:pt x="63" y="418"/>
                    <a:pt x="32" y="752"/>
                  </a:cubicBezTo>
                  <a:cubicBezTo>
                    <a:pt x="0" y="1084"/>
                    <a:pt x="172" y="1405"/>
                    <a:pt x="469" y="1562"/>
                  </a:cubicBezTo>
                  <a:cubicBezTo>
                    <a:pt x="591" y="1627"/>
                    <a:pt x="724" y="1658"/>
                    <a:pt x="857" y="1658"/>
                  </a:cubicBezTo>
                  <a:cubicBezTo>
                    <a:pt x="1046" y="1658"/>
                    <a:pt x="1233" y="1594"/>
                    <a:pt x="1385" y="1469"/>
                  </a:cubicBezTo>
                  <a:cubicBezTo>
                    <a:pt x="1737" y="1177"/>
                    <a:pt x="1787" y="654"/>
                    <a:pt x="1496" y="303"/>
                  </a:cubicBezTo>
                  <a:cubicBezTo>
                    <a:pt x="1336" y="108"/>
                    <a:pt x="1100" y="1"/>
                    <a:pt x="85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98"/>
            <p:cNvSpPr/>
            <p:nvPr/>
          </p:nvSpPr>
          <p:spPr>
            <a:xfrm>
              <a:off x="5104518" y="2209452"/>
              <a:ext cx="46378" cy="45453"/>
            </a:xfrm>
            <a:custGeom>
              <a:rect b="b" l="l" r="r" t="t"/>
              <a:pathLst>
                <a:path extrusionOk="0" h="1327" w="1354">
                  <a:moveTo>
                    <a:pt x="532" y="0"/>
                  </a:moveTo>
                  <a:cubicBezTo>
                    <a:pt x="372" y="0"/>
                    <a:pt x="210" y="54"/>
                    <a:pt x="77" y="165"/>
                  </a:cubicBezTo>
                  <a:cubicBezTo>
                    <a:pt x="50" y="187"/>
                    <a:pt x="24" y="214"/>
                    <a:pt x="0" y="241"/>
                  </a:cubicBezTo>
                  <a:cubicBezTo>
                    <a:pt x="114" y="172"/>
                    <a:pt x="241" y="139"/>
                    <a:pt x="366" y="139"/>
                  </a:cubicBezTo>
                  <a:cubicBezTo>
                    <a:pt x="572" y="139"/>
                    <a:pt x="775" y="229"/>
                    <a:pt x="915" y="397"/>
                  </a:cubicBezTo>
                  <a:cubicBezTo>
                    <a:pt x="1140" y="669"/>
                    <a:pt x="1132" y="1063"/>
                    <a:pt x="897" y="1327"/>
                  </a:cubicBezTo>
                  <a:cubicBezTo>
                    <a:pt x="1254" y="1112"/>
                    <a:pt x="1354" y="641"/>
                    <a:pt x="1114" y="302"/>
                  </a:cubicBezTo>
                  <a:cubicBezTo>
                    <a:pt x="975" y="104"/>
                    <a:pt x="754" y="0"/>
                    <a:pt x="53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98"/>
            <p:cNvSpPr/>
            <p:nvPr/>
          </p:nvSpPr>
          <p:spPr>
            <a:xfrm>
              <a:off x="4809837" y="2329715"/>
              <a:ext cx="56243" cy="59565"/>
            </a:xfrm>
            <a:custGeom>
              <a:rect b="b" l="l" r="r" t="t"/>
              <a:pathLst>
                <a:path extrusionOk="0" h="1739" w="1642">
                  <a:moveTo>
                    <a:pt x="647" y="0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1" y="1206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98"/>
            <p:cNvSpPr/>
            <p:nvPr/>
          </p:nvSpPr>
          <p:spPr>
            <a:xfrm>
              <a:off x="4523137" y="2566680"/>
              <a:ext cx="56277" cy="59599"/>
            </a:xfrm>
            <a:custGeom>
              <a:rect b="b" l="l" r="r" t="t"/>
              <a:pathLst>
                <a:path extrusionOk="0" h="1740" w="1643">
                  <a:moveTo>
                    <a:pt x="646" y="1"/>
                  </a:moveTo>
                  <a:lnTo>
                    <a:pt x="1" y="535"/>
                  </a:lnTo>
                  <a:lnTo>
                    <a:pt x="995" y="1739"/>
                  </a:lnTo>
                  <a:lnTo>
                    <a:pt x="1642" y="1204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98"/>
            <p:cNvSpPr/>
            <p:nvPr/>
          </p:nvSpPr>
          <p:spPr>
            <a:xfrm>
              <a:off x="4696321" y="2600522"/>
              <a:ext cx="67991" cy="80322"/>
            </a:xfrm>
            <a:custGeom>
              <a:rect b="b" l="l" r="r" t="t"/>
              <a:pathLst>
                <a:path extrusionOk="0" h="2345" w="1985">
                  <a:moveTo>
                    <a:pt x="79" y="1"/>
                  </a:moveTo>
                  <a:cubicBezTo>
                    <a:pt x="38" y="1"/>
                    <a:pt x="1" y="50"/>
                    <a:pt x="36" y="91"/>
                  </a:cubicBezTo>
                  <a:lnTo>
                    <a:pt x="1880" y="2325"/>
                  </a:lnTo>
                  <a:cubicBezTo>
                    <a:pt x="1890" y="2337"/>
                    <a:pt x="1905" y="2344"/>
                    <a:pt x="1921" y="2344"/>
                  </a:cubicBezTo>
                  <a:cubicBezTo>
                    <a:pt x="1930" y="2344"/>
                    <a:pt x="1940" y="2342"/>
                    <a:pt x="1949" y="2337"/>
                  </a:cubicBezTo>
                  <a:cubicBezTo>
                    <a:pt x="1952" y="2335"/>
                    <a:pt x="1955" y="2334"/>
                    <a:pt x="1958" y="2331"/>
                  </a:cubicBezTo>
                  <a:cubicBezTo>
                    <a:pt x="1980" y="2311"/>
                    <a:pt x="1985" y="2277"/>
                    <a:pt x="1965" y="2254"/>
                  </a:cubicBezTo>
                  <a:lnTo>
                    <a:pt x="120" y="22"/>
                  </a:lnTo>
                  <a:cubicBezTo>
                    <a:pt x="108" y="7"/>
                    <a:pt x="93" y="1"/>
                    <a:pt x="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98"/>
            <p:cNvSpPr/>
            <p:nvPr/>
          </p:nvSpPr>
          <p:spPr>
            <a:xfrm>
              <a:off x="4415753" y="2861395"/>
              <a:ext cx="123789" cy="27847"/>
            </a:xfrm>
            <a:custGeom>
              <a:rect b="b" l="l" r="r" t="t"/>
              <a:pathLst>
                <a:path extrusionOk="0" h="813" w="3614">
                  <a:moveTo>
                    <a:pt x="3522" y="1"/>
                  </a:moveTo>
                  <a:cubicBezTo>
                    <a:pt x="2984" y="435"/>
                    <a:pt x="2284" y="659"/>
                    <a:pt x="1586" y="659"/>
                  </a:cubicBezTo>
                  <a:cubicBezTo>
                    <a:pt x="1056" y="659"/>
                    <a:pt x="528" y="530"/>
                    <a:pt x="74" y="266"/>
                  </a:cubicBezTo>
                  <a:lnTo>
                    <a:pt x="0" y="393"/>
                  </a:lnTo>
                  <a:cubicBezTo>
                    <a:pt x="486" y="675"/>
                    <a:pt x="1040" y="813"/>
                    <a:pt x="1594" y="813"/>
                  </a:cubicBezTo>
                  <a:cubicBezTo>
                    <a:pt x="2129" y="813"/>
                    <a:pt x="2664" y="684"/>
                    <a:pt x="3137" y="431"/>
                  </a:cubicBezTo>
                  <a:cubicBezTo>
                    <a:pt x="3305" y="341"/>
                    <a:pt x="3465" y="234"/>
                    <a:pt x="3614" y="115"/>
                  </a:cubicBezTo>
                  <a:lnTo>
                    <a:pt x="35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98"/>
            <p:cNvSpPr/>
            <p:nvPr/>
          </p:nvSpPr>
          <p:spPr>
            <a:xfrm>
              <a:off x="4953187" y="2507627"/>
              <a:ext cx="28704" cy="24970"/>
            </a:xfrm>
            <a:custGeom>
              <a:rect b="b" l="l" r="r" t="t"/>
              <a:pathLst>
                <a:path extrusionOk="0" h="729" w="838">
                  <a:moveTo>
                    <a:pt x="745" y="1"/>
                  </a:moveTo>
                  <a:lnTo>
                    <a:pt x="1" y="616"/>
                  </a:lnTo>
                  <a:lnTo>
                    <a:pt x="94" y="729"/>
                  </a:lnTo>
                  <a:lnTo>
                    <a:pt x="838" y="113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98"/>
            <p:cNvSpPr/>
            <p:nvPr/>
          </p:nvSpPr>
          <p:spPr>
            <a:xfrm>
              <a:off x="4666864" y="2743735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4" y="1"/>
                  </a:moveTo>
                  <a:lnTo>
                    <a:pt x="1" y="757"/>
                  </a:lnTo>
                  <a:lnTo>
                    <a:pt x="94" y="869"/>
                  </a:lnTo>
                  <a:lnTo>
                    <a:pt x="1009" y="113"/>
                  </a:lnTo>
                  <a:lnTo>
                    <a:pt x="91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98"/>
            <p:cNvSpPr/>
            <p:nvPr/>
          </p:nvSpPr>
          <p:spPr>
            <a:xfrm>
              <a:off x="5118493" y="222767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0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98"/>
            <p:cNvSpPr/>
            <p:nvPr/>
          </p:nvSpPr>
          <p:spPr>
            <a:xfrm>
              <a:off x="5485962" y="2162628"/>
              <a:ext cx="256037" cy="236548"/>
            </a:xfrm>
            <a:custGeom>
              <a:rect b="b" l="l" r="r" t="t"/>
              <a:pathLst>
                <a:path extrusionOk="0" h="6906" w="7475">
                  <a:moveTo>
                    <a:pt x="4818" y="1"/>
                  </a:moveTo>
                  <a:cubicBezTo>
                    <a:pt x="4764" y="1"/>
                    <a:pt x="4710" y="4"/>
                    <a:pt x="4656" y="7"/>
                  </a:cubicBezTo>
                  <a:lnTo>
                    <a:pt x="7" y="281"/>
                  </a:lnTo>
                  <a:cubicBezTo>
                    <a:pt x="1" y="2081"/>
                    <a:pt x="967" y="3856"/>
                    <a:pt x="2484" y="4827"/>
                  </a:cubicBezTo>
                  <a:cubicBezTo>
                    <a:pt x="2982" y="5146"/>
                    <a:pt x="3530" y="5381"/>
                    <a:pt x="4038" y="5685"/>
                  </a:cubicBezTo>
                  <a:cubicBezTo>
                    <a:pt x="4547" y="5988"/>
                    <a:pt x="5028" y="6377"/>
                    <a:pt x="5294" y="6906"/>
                  </a:cubicBezTo>
                  <a:lnTo>
                    <a:pt x="7443" y="5480"/>
                  </a:lnTo>
                  <a:cubicBezTo>
                    <a:pt x="7475" y="4562"/>
                    <a:pt x="7225" y="3652"/>
                    <a:pt x="6847" y="2813"/>
                  </a:cubicBezTo>
                  <a:cubicBezTo>
                    <a:pt x="6470" y="1975"/>
                    <a:pt x="5968" y="1201"/>
                    <a:pt x="5468" y="429"/>
                  </a:cubicBezTo>
                  <a:cubicBezTo>
                    <a:pt x="5372" y="283"/>
                    <a:pt x="5269" y="128"/>
                    <a:pt x="5109" y="54"/>
                  </a:cubicBezTo>
                  <a:cubicBezTo>
                    <a:pt x="5018" y="12"/>
                    <a:pt x="4919" y="1"/>
                    <a:pt x="4818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98"/>
            <p:cNvSpPr/>
            <p:nvPr/>
          </p:nvSpPr>
          <p:spPr>
            <a:xfrm>
              <a:off x="5411427" y="1939399"/>
              <a:ext cx="533037" cy="350437"/>
            </a:xfrm>
            <a:custGeom>
              <a:rect b="b" l="l" r="r" t="t"/>
              <a:pathLst>
                <a:path extrusionOk="0" h="10231" w="15562">
                  <a:moveTo>
                    <a:pt x="13032" y="0"/>
                  </a:moveTo>
                  <a:cubicBezTo>
                    <a:pt x="12660" y="0"/>
                    <a:pt x="12284" y="72"/>
                    <a:pt x="11918" y="144"/>
                  </a:cubicBezTo>
                  <a:lnTo>
                    <a:pt x="3707" y="1744"/>
                  </a:lnTo>
                  <a:cubicBezTo>
                    <a:pt x="2881" y="1906"/>
                    <a:pt x="2014" y="2086"/>
                    <a:pt x="1380" y="2640"/>
                  </a:cubicBezTo>
                  <a:cubicBezTo>
                    <a:pt x="723" y="3213"/>
                    <a:pt x="428" y="4100"/>
                    <a:pt x="290" y="4961"/>
                  </a:cubicBezTo>
                  <a:cubicBezTo>
                    <a:pt x="1" y="6761"/>
                    <a:pt x="420" y="8856"/>
                    <a:pt x="1940" y="9863"/>
                  </a:cubicBezTo>
                  <a:cubicBezTo>
                    <a:pt x="2168" y="10015"/>
                    <a:pt x="2413" y="10137"/>
                    <a:pt x="2669" y="10230"/>
                  </a:cubicBezTo>
                  <a:lnTo>
                    <a:pt x="13501" y="8993"/>
                  </a:lnTo>
                  <a:cubicBezTo>
                    <a:pt x="14046" y="8612"/>
                    <a:pt x="14456" y="8035"/>
                    <a:pt x="14717" y="7417"/>
                  </a:cubicBezTo>
                  <a:cubicBezTo>
                    <a:pt x="15050" y="6626"/>
                    <a:pt x="15175" y="5765"/>
                    <a:pt x="15296" y="4916"/>
                  </a:cubicBezTo>
                  <a:cubicBezTo>
                    <a:pt x="15429" y="3980"/>
                    <a:pt x="15561" y="3020"/>
                    <a:pt x="15350" y="2099"/>
                  </a:cubicBezTo>
                  <a:cubicBezTo>
                    <a:pt x="15139" y="1178"/>
                    <a:pt x="14505" y="293"/>
                    <a:pt x="13589" y="64"/>
                  </a:cubicBezTo>
                  <a:cubicBezTo>
                    <a:pt x="13406" y="18"/>
                    <a:pt x="13219" y="0"/>
                    <a:pt x="1303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98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98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98"/>
            <p:cNvSpPr/>
            <p:nvPr/>
          </p:nvSpPr>
          <p:spPr>
            <a:xfrm>
              <a:off x="5467466" y="2210617"/>
              <a:ext cx="230896" cy="146635"/>
            </a:xfrm>
            <a:custGeom>
              <a:rect b="b" l="l" r="r" t="t"/>
              <a:pathLst>
                <a:path extrusionOk="0" h="4281" w="6741">
                  <a:moveTo>
                    <a:pt x="223" y="1"/>
                  </a:moveTo>
                  <a:cubicBezTo>
                    <a:pt x="149" y="1"/>
                    <a:pt x="75" y="5"/>
                    <a:pt x="0" y="12"/>
                  </a:cubicBezTo>
                  <a:cubicBezTo>
                    <a:pt x="337" y="658"/>
                    <a:pt x="676" y="1302"/>
                    <a:pt x="1012" y="1947"/>
                  </a:cubicBezTo>
                  <a:cubicBezTo>
                    <a:pt x="1161" y="2233"/>
                    <a:pt x="1310" y="2520"/>
                    <a:pt x="1498" y="2783"/>
                  </a:cubicBezTo>
                  <a:cubicBezTo>
                    <a:pt x="2067" y="3582"/>
                    <a:pt x="2980" y="4130"/>
                    <a:pt x="3954" y="4253"/>
                  </a:cubicBezTo>
                  <a:cubicBezTo>
                    <a:pt x="4098" y="4271"/>
                    <a:pt x="4244" y="4281"/>
                    <a:pt x="4390" y="4281"/>
                  </a:cubicBezTo>
                  <a:cubicBezTo>
                    <a:pt x="5226" y="4281"/>
                    <a:pt x="6061" y="3982"/>
                    <a:pt x="6700" y="3443"/>
                  </a:cubicBezTo>
                  <a:cubicBezTo>
                    <a:pt x="6740" y="2588"/>
                    <a:pt x="5975" y="1866"/>
                    <a:pt x="5147" y="1655"/>
                  </a:cubicBezTo>
                  <a:cubicBezTo>
                    <a:pt x="4878" y="1587"/>
                    <a:pt x="4605" y="1560"/>
                    <a:pt x="4331" y="1560"/>
                  </a:cubicBezTo>
                  <a:cubicBezTo>
                    <a:pt x="3757" y="1560"/>
                    <a:pt x="3175" y="1679"/>
                    <a:pt x="2609" y="1799"/>
                  </a:cubicBezTo>
                  <a:cubicBezTo>
                    <a:pt x="2325" y="766"/>
                    <a:pt x="1288" y="1"/>
                    <a:pt x="22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98"/>
            <p:cNvSpPr/>
            <p:nvPr/>
          </p:nvSpPr>
          <p:spPr>
            <a:xfrm>
              <a:off x="5750740" y="1927102"/>
              <a:ext cx="269430" cy="347286"/>
            </a:xfrm>
            <a:custGeom>
              <a:rect b="b" l="l" r="r" t="t"/>
              <a:pathLst>
                <a:path extrusionOk="0" h="10139" w="7866">
                  <a:moveTo>
                    <a:pt x="3106" y="0"/>
                  </a:moveTo>
                  <a:cubicBezTo>
                    <a:pt x="2983" y="0"/>
                    <a:pt x="2860" y="12"/>
                    <a:pt x="2738" y="40"/>
                  </a:cubicBezTo>
                  <a:cubicBezTo>
                    <a:pt x="2061" y="193"/>
                    <a:pt x="1581" y="787"/>
                    <a:pt x="1226" y="1383"/>
                  </a:cubicBezTo>
                  <a:cubicBezTo>
                    <a:pt x="450" y="2681"/>
                    <a:pt x="1" y="4197"/>
                    <a:pt x="82" y="5708"/>
                  </a:cubicBezTo>
                  <a:cubicBezTo>
                    <a:pt x="164" y="7219"/>
                    <a:pt x="802" y="8717"/>
                    <a:pt x="1929" y="9727"/>
                  </a:cubicBezTo>
                  <a:cubicBezTo>
                    <a:pt x="2150" y="9924"/>
                    <a:pt x="2404" y="10110"/>
                    <a:pt x="2699" y="10136"/>
                  </a:cubicBezTo>
                  <a:cubicBezTo>
                    <a:pt x="2723" y="10138"/>
                    <a:pt x="2747" y="10138"/>
                    <a:pt x="2770" y="10138"/>
                  </a:cubicBezTo>
                  <a:cubicBezTo>
                    <a:pt x="2945" y="10138"/>
                    <a:pt x="3117" y="10088"/>
                    <a:pt x="3286" y="10038"/>
                  </a:cubicBezTo>
                  <a:lnTo>
                    <a:pt x="5144" y="9484"/>
                  </a:lnTo>
                  <a:cubicBezTo>
                    <a:pt x="5693" y="9321"/>
                    <a:pt x="6262" y="9146"/>
                    <a:pt x="6673" y="8749"/>
                  </a:cubicBezTo>
                  <a:cubicBezTo>
                    <a:pt x="7069" y="8369"/>
                    <a:pt x="7268" y="7831"/>
                    <a:pt x="7410" y="7302"/>
                  </a:cubicBezTo>
                  <a:cubicBezTo>
                    <a:pt x="7865" y="5606"/>
                    <a:pt x="7865" y="3821"/>
                    <a:pt x="7410" y="2126"/>
                  </a:cubicBezTo>
                  <a:cubicBezTo>
                    <a:pt x="7316" y="1774"/>
                    <a:pt x="7187" y="1405"/>
                    <a:pt x="6902" y="1176"/>
                  </a:cubicBezTo>
                  <a:cubicBezTo>
                    <a:pt x="6723" y="1031"/>
                    <a:pt x="6495" y="958"/>
                    <a:pt x="6275" y="886"/>
                  </a:cubicBezTo>
                  <a:lnTo>
                    <a:pt x="4298" y="249"/>
                  </a:lnTo>
                  <a:cubicBezTo>
                    <a:pt x="3911" y="126"/>
                    <a:pt x="3507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98"/>
            <p:cNvSpPr/>
            <p:nvPr/>
          </p:nvSpPr>
          <p:spPr>
            <a:xfrm>
              <a:off x="5897378" y="1984442"/>
              <a:ext cx="105772" cy="221408"/>
            </a:xfrm>
            <a:custGeom>
              <a:rect b="b" l="l" r="r" t="t"/>
              <a:pathLst>
                <a:path extrusionOk="0" h="6464" w="3088">
                  <a:moveTo>
                    <a:pt x="1676" y="1"/>
                  </a:moveTo>
                  <a:cubicBezTo>
                    <a:pt x="1635" y="1"/>
                    <a:pt x="1595" y="5"/>
                    <a:pt x="1555" y="14"/>
                  </a:cubicBezTo>
                  <a:cubicBezTo>
                    <a:pt x="1295" y="73"/>
                    <a:pt x="1121" y="314"/>
                    <a:pt x="989" y="546"/>
                  </a:cubicBezTo>
                  <a:cubicBezTo>
                    <a:pt x="104" y="2099"/>
                    <a:pt x="1" y="4074"/>
                    <a:pt x="721" y="5711"/>
                  </a:cubicBezTo>
                  <a:cubicBezTo>
                    <a:pt x="868" y="6045"/>
                    <a:pt x="1096" y="6400"/>
                    <a:pt x="1455" y="6457"/>
                  </a:cubicBezTo>
                  <a:cubicBezTo>
                    <a:pt x="1487" y="6461"/>
                    <a:pt x="1519" y="6464"/>
                    <a:pt x="1550" y="6464"/>
                  </a:cubicBezTo>
                  <a:cubicBezTo>
                    <a:pt x="1993" y="6464"/>
                    <a:pt x="2325" y="5984"/>
                    <a:pt x="2493" y="5551"/>
                  </a:cubicBezTo>
                  <a:cubicBezTo>
                    <a:pt x="3074" y="4056"/>
                    <a:pt x="3087" y="2351"/>
                    <a:pt x="2530" y="847"/>
                  </a:cubicBezTo>
                  <a:cubicBezTo>
                    <a:pt x="2448" y="627"/>
                    <a:pt x="2352" y="407"/>
                    <a:pt x="2189" y="239"/>
                  </a:cubicBezTo>
                  <a:cubicBezTo>
                    <a:pt x="2054" y="99"/>
                    <a:pt x="1865" y="1"/>
                    <a:pt x="1676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98"/>
            <p:cNvSpPr/>
            <p:nvPr/>
          </p:nvSpPr>
          <p:spPr>
            <a:xfrm>
              <a:off x="5937181" y="2007803"/>
              <a:ext cx="55147" cy="173386"/>
            </a:xfrm>
            <a:custGeom>
              <a:rect b="b" l="l" r="r" t="t"/>
              <a:pathLst>
                <a:path extrusionOk="0" h="5062" w="1610">
                  <a:moveTo>
                    <a:pt x="493" y="1"/>
                  </a:moveTo>
                  <a:cubicBezTo>
                    <a:pt x="462" y="1"/>
                    <a:pt x="431" y="4"/>
                    <a:pt x="401" y="11"/>
                  </a:cubicBezTo>
                  <a:cubicBezTo>
                    <a:pt x="224" y="51"/>
                    <a:pt x="98" y="197"/>
                    <a:pt x="1" y="352"/>
                  </a:cubicBezTo>
                  <a:cubicBezTo>
                    <a:pt x="579" y="1149"/>
                    <a:pt x="822" y="2371"/>
                    <a:pt x="838" y="3197"/>
                  </a:cubicBezTo>
                  <a:cubicBezTo>
                    <a:pt x="852" y="3828"/>
                    <a:pt x="769" y="4457"/>
                    <a:pt x="591" y="5062"/>
                  </a:cubicBezTo>
                  <a:cubicBezTo>
                    <a:pt x="844" y="4955"/>
                    <a:pt x="1034" y="4656"/>
                    <a:pt x="1141" y="4380"/>
                  </a:cubicBezTo>
                  <a:cubicBezTo>
                    <a:pt x="1600" y="3187"/>
                    <a:pt x="1609" y="1869"/>
                    <a:pt x="1169" y="668"/>
                  </a:cubicBezTo>
                  <a:cubicBezTo>
                    <a:pt x="1105" y="496"/>
                    <a:pt x="1028" y="321"/>
                    <a:pt x="901" y="189"/>
                  </a:cubicBezTo>
                  <a:cubicBezTo>
                    <a:pt x="794" y="78"/>
                    <a:pt x="644" y="1"/>
                    <a:pt x="49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98"/>
            <p:cNvSpPr/>
            <p:nvPr/>
          </p:nvSpPr>
          <p:spPr>
            <a:xfrm>
              <a:off x="5197926" y="2394797"/>
              <a:ext cx="556980" cy="756740"/>
            </a:xfrm>
            <a:custGeom>
              <a:rect b="b" l="l" r="r" t="t"/>
              <a:pathLst>
                <a:path extrusionOk="0" h="22093" w="16261">
                  <a:moveTo>
                    <a:pt x="3242" y="1"/>
                  </a:moveTo>
                  <a:cubicBezTo>
                    <a:pt x="2308" y="3007"/>
                    <a:pt x="1373" y="6014"/>
                    <a:pt x="440" y="9021"/>
                  </a:cubicBezTo>
                  <a:cubicBezTo>
                    <a:pt x="220" y="9728"/>
                    <a:pt x="0" y="10490"/>
                    <a:pt x="228" y="11194"/>
                  </a:cubicBezTo>
                  <a:cubicBezTo>
                    <a:pt x="391" y="11703"/>
                    <a:pt x="768" y="12110"/>
                    <a:pt x="1137" y="12498"/>
                  </a:cubicBezTo>
                  <a:cubicBezTo>
                    <a:pt x="3862" y="15364"/>
                    <a:pt x="6692" y="18120"/>
                    <a:pt x="9627" y="20763"/>
                  </a:cubicBezTo>
                  <a:cubicBezTo>
                    <a:pt x="10349" y="21412"/>
                    <a:pt x="11175" y="22093"/>
                    <a:pt x="12141" y="22093"/>
                  </a:cubicBezTo>
                  <a:cubicBezTo>
                    <a:pt x="12156" y="22093"/>
                    <a:pt x="12170" y="22093"/>
                    <a:pt x="12185" y="22092"/>
                  </a:cubicBezTo>
                  <a:cubicBezTo>
                    <a:pt x="13184" y="22070"/>
                    <a:pt x="13998" y="21324"/>
                    <a:pt x="14710" y="20625"/>
                  </a:cubicBezTo>
                  <a:cubicBezTo>
                    <a:pt x="15306" y="20038"/>
                    <a:pt x="15935" y="19393"/>
                    <a:pt x="16065" y="18567"/>
                  </a:cubicBezTo>
                  <a:cubicBezTo>
                    <a:pt x="16261" y="17335"/>
                    <a:pt x="15307" y="16257"/>
                    <a:pt x="14485" y="15318"/>
                  </a:cubicBezTo>
                  <a:cubicBezTo>
                    <a:pt x="11539" y="11958"/>
                    <a:pt x="9495" y="7919"/>
                    <a:pt x="7484" y="3927"/>
                  </a:cubicBezTo>
                  <a:lnTo>
                    <a:pt x="5568" y="128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98"/>
            <p:cNvSpPr/>
            <p:nvPr/>
          </p:nvSpPr>
          <p:spPr>
            <a:xfrm>
              <a:off x="5342715" y="2396646"/>
              <a:ext cx="412263" cy="702450"/>
            </a:xfrm>
            <a:custGeom>
              <a:rect b="b" l="l" r="r" t="t"/>
              <a:pathLst>
                <a:path extrusionOk="0" h="20508" w="12036">
                  <a:moveTo>
                    <a:pt x="0" y="0"/>
                  </a:moveTo>
                  <a:cubicBezTo>
                    <a:pt x="17" y="30"/>
                    <a:pt x="32" y="62"/>
                    <a:pt x="45" y="93"/>
                  </a:cubicBezTo>
                  <a:cubicBezTo>
                    <a:pt x="2158" y="5728"/>
                    <a:pt x="1612" y="11667"/>
                    <a:pt x="6086" y="16544"/>
                  </a:cubicBezTo>
                  <a:cubicBezTo>
                    <a:pt x="7426" y="18130"/>
                    <a:pt x="8955" y="19386"/>
                    <a:pt x="10549" y="20508"/>
                  </a:cubicBezTo>
                  <a:cubicBezTo>
                    <a:pt x="11124" y="19937"/>
                    <a:pt x="11712" y="19310"/>
                    <a:pt x="11839" y="18513"/>
                  </a:cubicBezTo>
                  <a:cubicBezTo>
                    <a:pt x="12035" y="17283"/>
                    <a:pt x="11080" y="16203"/>
                    <a:pt x="10258" y="15265"/>
                  </a:cubicBezTo>
                  <a:cubicBezTo>
                    <a:pt x="7312" y="11904"/>
                    <a:pt x="5268" y="7865"/>
                    <a:pt x="3257" y="3874"/>
                  </a:cubicBezTo>
                  <a:lnTo>
                    <a:pt x="1342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98"/>
            <p:cNvSpPr/>
            <p:nvPr/>
          </p:nvSpPr>
          <p:spPr>
            <a:xfrm>
              <a:off x="5511207" y="2301148"/>
              <a:ext cx="252920" cy="848366"/>
            </a:xfrm>
            <a:custGeom>
              <a:rect b="b" l="l" r="r" t="t"/>
              <a:pathLst>
                <a:path extrusionOk="0" h="24768" w="7384">
                  <a:moveTo>
                    <a:pt x="7182" y="0"/>
                  </a:moveTo>
                  <a:cubicBezTo>
                    <a:pt x="5487" y="555"/>
                    <a:pt x="3719" y="836"/>
                    <a:pt x="1943" y="836"/>
                  </a:cubicBezTo>
                  <a:cubicBezTo>
                    <a:pt x="1296" y="836"/>
                    <a:pt x="647" y="798"/>
                    <a:pt x="1" y="724"/>
                  </a:cubicBezTo>
                  <a:lnTo>
                    <a:pt x="1" y="724"/>
                  </a:lnTo>
                  <a:lnTo>
                    <a:pt x="2585" y="2378"/>
                  </a:lnTo>
                  <a:cubicBezTo>
                    <a:pt x="3016" y="8706"/>
                    <a:pt x="266" y="14942"/>
                    <a:pt x="763" y="21264"/>
                  </a:cubicBezTo>
                  <a:cubicBezTo>
                    <a:pt x="862" y="22538"/>
                    <a:pt x="1222" y="23985"/>
                    <a:pt x="2368" y="24552"/>
                  </a:cubicBezTo>
                  <a:cubicBezTo>
                    <a:pt x="2668" y="24701"/>
                    <a:pt x="2984" y="24768"/>
                    <a:pt x="3302" y="24768"/>
                  </a:cubicBezTo>
                  <a:cubicBezTo>
                    <a:pt x="4332" y="24768"/>
                    <a:pt x="5390" y="24072"/>
                    <a:pt x="6016" y="23193"/>
                  </a:cubicBezTo>
                  <a:cubicBezTo>
                    <a:pt x="7356" y="21310"/>
                    <a:pt x="7383" y="18828"/>
                    <a:pt x="7358" y="16519"/>
                  </a:cubicBezTo>
                  <a:cubicBezTo>
                    <a:pt x="7299" y="11012"/>
                    <a:pt x="7241" y="5506"/>
                    <a:pt x="7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98"/>
            <p:cNvSpPr/>
            <p:nvPr/>
          </p:nvSpPr>
          <p:spPr>
            <a:xfrm>
              <a:off x="5621948" y="2301148"/>
              <a:ext cx="146532" cy="848263"/>
            </a:xfrm>
            <a:custGeom>
              <a:rect b="b" l="l" r="r" t="t"/>
              <a:pathLst>
                <a:path extrusionOk="0" h="24765" w="4278">
                  <a:moveTo>
                    <a:pt x="3949" y="0"/>
                  </a:moveTo>
                  <a:cubicBezTo>
                    <a:pt x="3698" y="83"/>
                    <a:pt x="3443" y="157"/>
                    <a:pt x="3187" y="228"/>
                  </a:cubicBezTo>
                  <a:cubicBezTo>
                    <a:pt x="2692" y="8500"/>
                    <a:pt x="4277" y="17092"/>
                    <a:pt x="1" y="24764"/>
                  </a:cubicBezTo>
                  <a:cubicBezTo>
                    <a:pt x="24" y="24764"/>
                    <a:pt x="48" y="24765"/>
                    <a:pt x="72" y="24765"/>
                  </a:cubicBezTo>
                  <a:cubicBezTo>
                    <a:pt x="1101" y="24765"/>
                    <a:pt x="2158" y="24072"/>
                    <a:pt x="2783" y="23193"/>
                  </a:cubicBezTo>
                  <a:cubicBezTo>
                    <a:pt x="4123" y="21312"/>
                    <a:pt x="4150" y="18828"/>
                    <a:pt x="4125" y="16519"/>
                  </a:cubicBezTo>
                  <a:cubicBezTo>
                    <a:pt x="4066" y="11012"/>
                    <a:pt x="4008" y="5506"/>
                    <a:pt x="3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98"/>
            <p:cNvSpPr/>
            <p:nvPr/>
          </p:nvSpPr>
          <p:spPr>
            <a:xfrm>
              <a:off x="5575980" y="2253296"/>
              <a:ext cx="243535" cy="389622"/>
            </a:xfrm>
            <a:custGeom>
              <a:rect b="b" l="l" r="r" t="t"/>
              <a:pathLst>
                <a:path extrusionOk="0" h="11375" w="7110">
                  <a:moveTo>
                    <a:pt x="7049" y="0"/>
                  </a:moveTo>
                  <a:lnTo>
                    <a:pt x="5750" y="153"/>
                  </a:lnTo>
                  <a:cubicBezTo>
                    <a:pt x="5883" y="1584"/>
                    <a:pt x="5260" y="2989"/>
                    <a:pt x="4429" y="4163"/>
                  </a:cubicBezTo>
                  <a:cubicBezTo>
                    <a:pt x="3598" y="5336"/>
                    <a:pt x="2553" y="6340"/>
                    <a:pt x="1671" y="7475"/>
                  </a:cubicBezTo>
                  <a:cubicBezTo>
                    <a:pt x="789" y="8610"/>
                    <a:pt x="53" y="9939"/>
                    <a:pt x="1" y="11375"/>
                  </a:cubicBezTo>
                  <a:cubicBezTo>
                    <a:pt x="1638" y="8486"/>
                    <a:pt x="4851" y="6701"/>
                    <a:pt x="6295" y="3709"/>
                  </a:cubicBezTo>
                  <a:cubicBezTo>
                    <a:pt x="6849" y="2555"/>
                    <a:pt x="7109" y="1280"/>
                    <a:pt x="70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98"/>
            <p:cNvSpPr/>
            <p:nvPr/>
          </p:nvSpPr>
          <p:spPr>
            <a:xfrm>
              <a:off x="5544398" y="2082612"/>
              <a:ext cx="245762" cy="594178"/>
            </a:xfrm>
            <a:custGeom>
              <a:rect b="b" l="l" r="r" t="t"/>
              <a:pathLst>
                <a:path extrusionOk="0" h="17347" w="7175">
                  <a:moveTo>
                    <a:pt x="948" y="1"/>
                  </a:moveTo>
                  <a:cubicBezTo>
                    <a:pt x="644" y="1"/>
                    <a:pt x="321" y="218"/>
                    <a:pt x="186" y="509"/>
                  </a:cubicBezTo>
                  <a:cubicBezTo>
                    <a:pt x="0" y="912"/>
                    <a:pt x="71" y="1383"/>
                    <a:pt x="158" y="1819"/>
                  </a:cubicBezTo>
                  <a:cubicBezTo>
                    <a:pt x="839" y="5194"/>
                    <a:pt x="2341" y="8351"/>
                    <a:pt x="4088" y="11317"/>
                  </a:cubicBezTo>
                  <a:cubicBezTo>
                    <a:pt x="4641" y="12253"/>
                    <a:pt x="5221" y="13179"/>
                    <a:pt x="5650" y="14177"/>
                  </a:cubicBezTo>
                  <a:cubicBezTo>
                    <a:pt x="6079" y="15176"/>
                    <a:pt x="6354" y="16263"/>
                    <a:pt x="6263" y="17346"/>
                  </a:cubicBezTo>
                  <a:cubicBezTo>
                    <a:pt x="7175" y="15988"/>
                    <a:pt x="6959" y="14140"/>
                    <a:pt x="6275" y="12655"/>
                  </a:cubicBezTo>
                  <a:cubicBezTo>
                    <a:pt x="5590" y="11169"/>
                    <a:pt x="4503" y="9911"/>
                    <a:pt x="3657" y="8513"/>
                  </a:cubicBezTo>
                  <a:cubicBezTo>
                    <a:pt x="2314" y="6283"/>
                    <a:pt x="1601" y="3731"/>
                    <a:pt x="1595" y="1130"/>
                  </a:cubicBezTo>
                  <a:cubicBezTo>
                    <a:pt x="1595" y="757"/>
                    <a:pt x="1580" y="325"/>
                    <a:pt x="1279" y="106"/>
                  </a:cubicBezTo>
                  <a:cubicBezTo>
                    <a:pt x="1180" y="33"/>
                    <a:pt x="1065" y="1"/>
                    <a:pt x="94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98"/>
            <p:cNvSpPr/>
            <p:nvPr/>
          </p:nvSpPr>
          <p:spPr>
            <a:xfrm>
              <a:off x="5711349" y="1980297"/>
              <a:ext cx="77479" cy="286077"/>
            </a:xfrm>
            <a:custGeom>
              <a:rect b="b" l="l" r="r" t="t"/>
              <a:pathLst>
                <a:path extrusionOk="0" h="8352" w="2262">
                  <a:moveTo>
                    <a:pt x="1489" y="1"/>
                  </a:moveTo>
                  <a:cubicBezTo>
                    <a:pt x="1" y="2575"/>
                    <a:pt x="239" y="6008"/>
                    <a:pt x="2070" y="8352"/>
                  </a:cubicBezTo>
                  <a:lnTo>
                    <a:pt x="2262" y="8202"/>
                  </a:lnTo>
                  <a:cubicBezTo>
                    <a:pt x="490" y="5935"/>
                    <a:pt x="260" y="2611"/>
                    <a:pt x="1700" y="122"/>
                  </a:cubicBezTo>
                  <a:lnTo>
                    <a:pt x="14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98"/>
            <p:cNvSpPr/>
            <p:nvPr/>
          </p:nvSpPr>
          <p:spPr>
            <a:xfrm>
              <a:off x="5581597" y="2054079"/>
              <a:ext cx="42747" cy="128618"/>
            </a:xfrm>
            <a:custGeom>
              <a:rect b="b" l="l" r="r" t="t"/>
              <a:pathLst>
                <a:path extrusionOk="0" h="3755" w="1248">
                  <a:moveTo>
                    <a:pt x="45" y="0"/>
                  </a:moveTo>
                  <a:lnTo>
                    <a:pt x="0" y="238"/>
                  </a:lnTo>
                  <a:cubicBezTo>
                    <a:pt x="641" y="361"/>
                    <a:pt x="997" y="1111"/>
                    <a:pt x="960" y="1736"/>
                  </a:cubicBezTo>
                  <a:cubicBezTo>
                    <a:pt x="920" y="2427"/>
                    <a:pt x="538" y="3067"/>
                    <a:pt x="201" y="3630"/>
                  </a:cubicBezTo>
                  <a:lnTo>
                    <a:pt x="409" y="3754"/>
                  </a:lnTo>
                  <a:cubicBezTo>
                    <a:pt x="761" y="3167"/>
                    <a:pt x="1159" y="2501"/>
                    <a:pt x="1204" y="1752"/>
                  </a:cubicBezTo>
                  <a:cubicBezTo>
                    <a:pt x="1247" y="1008"/>
                    <a:pt x="827" y="150"/>
                    <a:pt x="4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98"/>
            <p:cNvSpPr/>
            <p:nvPr/>
          </p:nvSpPr>
          <p:spPr>
            <a:xfrm>
              <a:off x="5550358" y="2102787"/>
              <a:ext cx="38157" cy="31992"/>
            </a:xfrm>
            <a:custGeom>
              <a:rect b="b" l="l" r="r" t="t"/>
              <a:pathLst>
                <a:path extrusionOk="0" h="934" w="1114">
                  <a:moveTo>
                    <a:pt x="618" y="0"/>
                  </a:moveTo>
                  <a:cubicBezTo>
                    <a:pt x="600" y="0"/>
                    <a:pt x="582" y="1"/>
                    <a:pt x="563" y="4"/>
                  </a:cubicBezTo>
                  <a:cubicBezTo>
                    <a:pt x="150" y="50"/>
                    <a:pt x="0" y="573"/>
                    <a:pt x="325" y="832"/>
                  </a:cubicBezTo>
                  <a:cubicBezTo>
                    <a:pt x="415" y="902"/>
                    <a:pt x="515" y="934"/>
                    <a:pt x="613" y="934"/>
                  </a:cubicBezTo>
                  <a:cubicBezTo>
                    <a:pt x="873" y="934"/>
                    <a:pt x="1113" y="713"/>
                    <a:pt x="1080" y="414"/>
                  </a:cubicBezTo>
                  <a:cubicBezTo>
                    <a:pt x="1052" y="176"/>
                    <a:pt x="851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98"/>
            <p:cNvSpPr/>
            <p:nvPr/>
          </p:nvSpPr>
          <p:spPr>
            <a:xfrm>
              <a:off x="4200402" y="2299093"/>
              <a:ext cx="1224801" cy="1100019"/>
            </a:xfrm>
            <a:custGeom>
              <a:rect b="b" l="l" r="r" t="t"/>
              <a:pathLst>
                <a:path extrusionOk="0" h="32115" w="35758">
                  <a:moveTo>
                    <a:pt x="25293" y="0"/>
                  </a:moveTo>
                  <a:cubicBezTo>
                    <a:pt x="22265" y="0"/>
                    <a:pt x="19259" y="524"/>
                    <a:pt x="16409" y="1549"/>
                  </a:cubicBezTo>
                  <a:cubicBezTo>
                    <a:pt x="14392" y="2275"/>
                    <a:pt x="12319" y="3394"/>
                    <a:pt x="11433" y="5348"/>
                  </a:cubicBezTo>
                  <a:cubicBezTo>
                    <a:pt x="10724" y="6911"/>
                    <a:pt x="10908" y="8708"/>
                    <a:pt x="10890" y="10424"/>
                  </a:cubicBezTo>
                  <a:cubicBezTo>
                    <a:pt x="10886" y="10819"/>
                    <a:pt x="10868" y="11213"/>
                    <a:pt x="10841" y="11607"/>
                  </a:cubicBezTo>
                  <a:cubicBezTo>
                    <a:pt x="9609" y="13426"/>
                    <a:pt x="8056" y="15083"/>
                    <a:pt x="6450" y="16568"/>
                  </a:cubicBezTo>
                  <a:cubicBezTo>
                    <a:pt x="4833" y="18066"/>
                    <a:pt x="3110" y="19493"/>
                    <a:pt x="1886" y="21325"/>
                  </a:cubicBezTo>
                  <a:cubicBezTo>
                    <a:pt x="664" y="23158"/>
                    <a:pt x="1" y="25523"/>
                    <a:pt x="756" y="27592"/>
                  </a:cubicBezTo>
                  <a:cubicBezTo>
                    <a:pt x="1704" y="30195"/>
                    <a:pt x="4583" y="31596"/>
                    <a:pt x="7325" y="31996"/>
                  </a:cubicBezTo>
                  <a:cubicBezTo>
                    <a:pt x="7876" y="32077"/>
                    <a:pt x="8435" y="32114"/>
                    <a:pt x="9001" y="32114"/>
                  </a:cubicBezTo>
                  <a:cubicBezTo>
                    <a:pt x="13058" y="32114"/>
                    <a:pt x="17414" y="30168"/>
                    <a:pt x="20744" y="27971"/>
                  </a:cubicBezTo>
                  <a:cubicBezTo>
                    <a:pt x="23162" y="26376"/>
                    <a:pt x="28637" y="21664"/>
                    <a:pt x="30371" y="19364"/>
                  </a:cubicBezTo>
                  <a:cubicBezTo>
                    <a:pt x="33974" y="14587"/>
                    <a:pt x="34170" y="13840"/>
                    <a:pt x="35429" y="7763"/>
                  </a:cubicBezTo>
                  <a:cubicBezTo>
                    <a:pt x="35633" y="6784"/>
                    <a:pt x="35757" y="5764"/>
                    <a:pt x="35542" y="4788"/>
                  </a:cubicBezTo>
                  <a:cubicBezTo>
                    <a:pt x="35503" y="4608"/>
                    <a:pt x="35447" y="4433"/>
                    <a:pt x="35378" y="4262"/>
                  </a:cubicBezTo>
                  <a:cubicBezTo>
                    <a:pt x="34107" y="1141"/>
                    <a:pt x="28171" y="506"/>
                    <a:pt x="25319" y="0"/>
                  </a:cubicBezTo>
                  <a:cubicBezTo>
                    <a:pt x="25310" y="0"/>
                    <a:pt x="25301" y="0"/>
                    <a:pt x="25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98"/>
            <p:cNvSpPr/>
            <p:nvPr/>
          </p:nvSpPr>
          <p:spPr>
            <a:xfrm>
              <a:off x="4196121" y="2300531"/>
              <a:ext cx="836754" cy="928928"/>
            </a:xfrm>
            <a:custGeom>
              <a:rect b="b" l="l" r="r" t="t"/>
              <a:pathLst>
                <a:path extrusionOk="0" h="27120" w="24429">
                  <a:moveTo>
                    <a:pt x="21662" y="0"/>
                  </a:moveTo>
                  <a:lnTo>
                    <a:pt x="21522" y="199"/>
                  </a:lnTo>
                  <a:cubicBezTo>
                    <a:pt x="22706" y="1034"/>
                    <a:pt x="23220" y="2528"/>
                    <a:pt x="23443" y="3635"/>
                  </a:cubicBezTo>
                  <a:cubicBezTo>
                    <a:pt x="24175" y="7276"/>
                    <a:pt x="23081" y="11355"/>
                    <a:pt x="20439" y="14828"/>
                  </a:cubicBezTo>
                  <a:cubicBezTo>
                    <a:pt x="18347" y="17579"/>
                    <a:pt x="15390" y="19939"/>
                    <a:pt x="11134" y="22257"/>
                  </a:cubicBezTo>
                  <a:cubicBezTo>
                    <a:pt x="7594" y="24184"/>
                    <a:pt x="3862" y="25735"/>
                    <a:pt x="0" y="26885"/>
                  </a:cubicBezTo>
                  <a:lnTo>
                    <a:pt x="69" y="27119"/>
                  </a:lnTo>
                  <a:cubicBezTo>
                    <a:pt x="3947" y="25963"/>
                    <a:pt x="7696" y="24406"/>
                    <a:pt x="11251" y="22469"/>
                  </a:cubicBezTo>
                  <a:cubicBezTo>
                    <a:pt x="15538" y="20135"/>
                    <a:pt x="18519" y="17754"/>
                    <a:pt x="20632" y="14975"/>
                  </a:cubicBezTo>
                  <a:cubicBezTo>
                    <a:pt x="23317" y="11447"/>
                    <a:pt x="24428" y="7296"/>
                    <a:pt x="23681" y="3587"/>
                  </a:cubicBezTo>
                  <a:cubicBezTo>
                    <a:pt x="23350" y="1938"/>
                    <a:pt x="22651" y="698"/>
                    <a:pt x="2166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98"/>
            <p:cNvSpPr/>
            <p:nvPr/>
          </p:nvSpPr>
          <p:spPr>
            <a:xfrm>
              <a:off x="4587122" y="2386781"/>
              <a:ext cx="795035" cy="1013463"/>
            </a:xfrm>
            <a:custGeom>
              <a:rect b="b" l="l" r="r" t="t"/>
              <a:pathLst>
                <a:path extrusionOk="0" h="29588" w="23211">
                  <a:moveTo>
                    <a:pt x="22584" y="1"/>
                  </a:moveTo>
                  <a:lnTo>
                    <a:pt x="22342" y="31"/>
                  </a:lnTo>
                  <a:cubicBezTo>
                    <a:pt x="22962" y="5170"/>
                    <a:pt x="21627" y="10558"/>
                    <a:pt x="18677" y="14812"/>
                  </a:cubicBezTo>
                  <a:cubicBezTo>
                    <a:pt x="16414" y="18078"/>
                    <a:pt x="13242" y="20690"/>
                    <a:pt x="10447" y="22994"/>
                  </a:cubicBezTo>
                  <a:cubicBezTo>
                    <a:pt x="7459" y="25455"/>
                    <a:pt x="4075" y="28243"/>
                    <a:pt x="0" y="29354"/>
                  </a:cubicBezTo>
                  <a:lnTo>
                    <a:pt x="65" y="29588"/>
                  </a:lnTo>
                  <a:cubicBezTo>
                    <a:pt x="4189" y="28463"/>
                    <a:pt x="7595" y="25657"/>
                    <a:pt x="10601" y="23181"/>
                  </a:cubicBezTo>
                  <a:cubicBezTo>
                    <a:pt x="13412" y="20868"/>
                    <a:pt x="16595" y="18244"/>
                    <a:pt x="18877" y="14951"/>
                  </a:cubicBezTo>
                  <a:cubicBezTo>
                    <a:pt x="21859" y="10648"/>
                    <a:pt x="23211" y="5200"/>
                    <a:pt x="225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98"/>
            <p:cNvSpPr/>
            <p:nvPr/>
          </p:nvSpPr>
          <p:spPr>
            <a:xfrm>
              <a:off x="4473127" y="2780455"/>
              <a:ext cx="669157" cy="366844"/>
            </a:xfrm>
            <a:custGeom>
              <a:rect b="b" l="l" r="r" t="t"/>
              <a:pathLst>
                <a:path extrusionOk="0" h="10710" w="19536">
                  <a:moveTo>
                    <a:pt x="732" y="1"/>
                  </a:moveTo>
                  <a:cubicBezTo>
                    <a:pt x="217" y="356"/>
                    <a:pt x="1" y="1036"/>
                    <a:pt x="61" y="1659"/>
                  </a:cubicBezTo>
                  <a:cubicBezTo>
                    <a:pt x="119" y="2281"/>
                    <a:pt x="405" y="2858"/>
                    <a:pt x="724" y="3397"/>
                  </a:cubicBezTo>
                  <a:cubicBezTo>
                    <a:pt x="2338" y="6145"/>
                    <a:pt x="4865" y="8348"/>
                    <a:pt x="7807" y="9574"/>
                  </a:cubicBezTo>
                  <a:cubicBezTo>
                    <a:pt x="9616" y="10327"/>
                    <a:pt x="11575" y="10709"/>
                    <a:pt x="13533" y="10709"/>
                  </a:cubicBezTo>
                  <a:cubicBezTo>
                    <a:pt x="14761" y="10709"/>
                    <a:pt x="15989" y="10559"/>
                    <a:pt x="17180" y="10255"/>
                  </a:cubicBezTo>
                  <a:cubicBezTo>
                    <a:pt x="18165" y="10004"/>
                    <a:pt x="19254" y="9523"/>
                    <a:pt x="19535" y="8545"/>
                  </a:cubicBezTo>
                  <a:lnTo>
                    <a:pt x="19535" y="8545"/>
                  </a:lnTo>
                  <a:cubicBezTo>
                    <a:pt x="18203" y="8869"/>
                    <a:pt x="16835" y="9026"/>
                    <a:pt x="15467" y="9026"/>
                  </a:cubicBezTo>
                  <a:cubicBezTo>
                    <a:pt x="11247" y="9026"/>
                    <a:pt x="7020" y="7529"/>
                    <a:pt x="3810" y="4779"/>
                  </a:cubicBezTo>
                  <a:cubicBezTo>
                    <a:pt x="2341" y="3520"/>
                    <a:pt x="1030" y="1913"/>
                    <a:pt x="73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98"/>
            <p:cNvSpPr/>
            <p:nvPr/>
          </p:nvSpPr>
          <p:spPr>
            <a:xfrm>
              <a:off x="4579107" y="2970766"/>
              <a:ext cx="153246" cy="105087"/>
            </a:xfrm>
            <a:custGeom>
              <a:rect b="b" l="l" r="r" t="t"/>
              <a:pathLst>
                <a:path extrusionOk="0" h="3068" w="4474">
                  <a:moveTo>
                    <a:pt x="2280" y="0"/>
                  </a:moveTo>
                  <a:lnTo>
                    <a:pt x="1" y="1610"/>
                  </a:lnTo>
                  <a:lnTo>
                    <a:pt x="1604" y="3067"/>
                  </a:lnTo>
                  <a:cubicBezTo>
                    <a:pt x="2561" y="2459"/>
                    <a:pt x="3517" y="1853"/>
                    <a:pt x="4474" y="1245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98"/>
            <p:cNvSpPr/>
            <p:nvPr/>
          </p:nvSpPr>
          <p:spPr>
            <a:xfrm>
              <a:off x="4987611" y="3073937"/>
              <a:ext cx="114164" cy="76520"/>
            </a:xfrm>
            <a:custGeom>
              <a:rect b="b" l="l" r="r" t="t"/>
              <a:pathLst>
                <a:path extrusionOk="0" h="2234" w="3333">
                  <a:moveTo>
                    <a:pt x="2565" y="1"/>
                  </a:moveTo>
                  <a:cubicBezTo>
                    <a:pt x="2402" y="1"/>
                    <a:pt x="2243" y="30"/>
                    <a:pt x="2095" y="106"/>
                  </a:cubicBezTo>
                  <a:cubicBezTo>
                    <a:pt x="1947" y="182"/>
                    <a:pt x="1826" y="302"/>
                    <a:pt x="1706" y="419"/>
                  </a:cubicBezTo>
                  <a:lnTo>
                    <a:pt x="0" y="2093"/>
                  </a:lnTo>
                  <a:cubicBezTo>
                    <a:pt x="324" y="2187"/>
                    <a:pt x="659" y="2234"/>
                    <a:pt x="996" y="2234"/>
                  </a:cubicBezTo>
                  <a:cubicBezTo>
                    <a:pt x="1138" y="2234"/>
                    <a:pt x="1281" y="2225"/>
                    <a:pt x="1423" y="2208"/>
                  </a:cubicBezTo>
                  <a:cubicBezTo>
                    <a:pt x="2003" y="1470"/>
                    <a:pt x="2642" y="778"/>
                    <a:pt x="3332" y="142"/>
                  </a:cubicBezTo>
                  <a:cubicBezTo>
                    <a:pt x="3084" y="71"/>
                    <a:pt x="2819" y="1"/>
                    <a:pt x="25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98"/>
            <p:cNvSpPr/>
            <p:nvPr/>
          </p:nvSpPr>
          <p:spPr>
            <a:xfrm>
              <a:off x="4493953" y="2424049"/>
              <a:ext cx="782704" cy="966434"/>
            </a:xfrm>
            <a:custGeom>
              <a:rect b="b" l="l" r="r" t="t"/>
              <a:pathLst>
                <a:path extrusionOk="0" h="28215" w="22851">
                  <a:moveTo>
                    <a:pt x="22389" y="0"/>
                  </a:moveTo>
                  <a:lnTo>
                    <a:pt x="22270" y="14"/>
                  </a:lnTo>
                  <a:cubicBezTo>
                    <a:pt x="22726" y="4084"/>
                    <a:pt x="21117" y="7769"/>
                    <a:pt x="19687" y="10145"/>
                  </a:cubicBezTo>
                  <a:cubicBezTo>
                    <a:pt x="17843" y="13205"/>
                    <a:pt x="15293" y="15848"/>
                    <a:pt x="12840" y="18293"/>
                  </a:cubicBezTo>
                  <a:cubicBezTo>
                    <a:pt x="9090" y="22028"/>
                    <a:pt x="5013" y="25861"/>
                    <a:pt x="1" y="28104"/>
                  </a:cubicBezTo>
                  <a:lnTo>
                    <a:pt x="52" y="28215"/>
                  </a:lnTo>
                  <a:cubicBezTo>
                    <a:pt x="5080" y="25964"/>
                    <a:pt x="9168" y="22122"/>
                    <a:pt x="12925" y="18378"/>
                  </a:cubicBezTo>
                  <a:cubicBezTo>
                    <a:pt x="15384" y="15928"/>
                    <a:pt x="17940" y="13279"/>
                    <a:pt x="19790" y="10207"/>
                  </a:cubicBezTo>
                  <a:cubicBezTo>
                    <a:pt x="21230" y="7817"/>
                    <a:pt x="22851" y="4105"/>
                    <a:pt x="2238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98"/>
            <p:cNvSpPr/>
            <p:nvPr/>
          </p:nvSpPr>
          <p:spPr>
            <a:xfrm>
              <a:off x="4953803" y="2163587"/>
              <a:ext cx="41034" cy="41103"/>
            </a:xfrm>
            <a:custGeom>
              <a:rect b="b" l="l" r="r" t="t"/>
              <a:pathLst>
                <a:path extrusionOk="0" h="1200" w="1198">
                  <a:moveTo>
                    <a:pt x="646" y="0"/>
                  </a:moveTo>
                  <a:lnTo>
                    <a:pt x="1" y="535"/>
                  </a:lnTo>
                  <a:lnTo>
                    <a:pt x="550" y="1200"/>
                  </a:lnTo>
                  <a:lnTo>
                    <a:pt x="1197" y="666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98"/>
            <p:cNvSpPr/>
            <p:nvPr/>
          </p:nvSpPr>
          <p:spPr>
            <a:xfrm>
              <a:off x="4962743" y="2151256"/>
              <a:ext cx="46789" cy="49803"/>
            </a:xfrm>
            <a:custGeom>
              <a:rect b="b" l="l" r="r" t="t"/>
              <a:pathLst>
                <a:path extrusionOk="0" h="1454" w="1366">
                  <a:moveTo>
                    <a:pt x="428" y="1"/>
                  </a:moveTo>
                  <a:cubicBezTo>
                    <a:pt x="356" y="1"/>
                    <a:pt x="283" y="25"/>
                    <a:pt x="223" y="74"/>
                  </a:cubicBezTo>
                  <a:lnTo>
                    <a:pt x="0" y="258"/>
                  </a:lnTo>
                  <a:lnTo>
                    <a:pt x="987" y="1453"/>
                  </a:lnTo>
                  <a:lnTo>
                    <a:pt x="1210" y="1269"/>
                  </a:lnTo>
                  <a:cubicBezTo>
                    <a:pt x="1346" y="1155"/>
                    <a:pt x="1366" y="953"/>
                    <a:pt x="1254" y="817"/>
                  </a:cubicBezTo>
                  <a:lnTo>
                    <a:pt x="676" y="118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98"/>
            <p:cNvSpPr/>
            <p:nvPr/>
          </p:nvSpPr>
          <p:spPr>
            <a:xfrm>
              <a:off x="4138164" y="221071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4" y="0"/>
                  </a:moveTo>
                  <a:cubicBezTo>
                    <a:pt x="21968" y="634"/>
                    <a:pt x="20903" y="965"/>
                    <a:pt x="19839" y="965"/>
                  </a:cubicBezTo>
                  <a:cubicBezTo>
                    <a:pt x="19829" y="965"/>
                    <a:pt x="19819" y="965"/>
                    <a:pt x="19810" y="965"/>
                  </a:cubicBezTo>
                  <a:cubicBezTo>
                    <a:pt x="19265" y="594"/>
                    <a:pt x="18627" y="404"/>
                    <a:pt x="17986" y="404"/>
                  </a:cubicBezTo>
                  <a:cubicBezTo>
                    <a:pt x="17262" y="404"/>
                    <a:pt x="16535" y="646"/>
                    <a:pt x="15933" y="1143"/>
                  </a:cubicBezTo>
                  <a:lnTo>
                    <a:pt x="1569" y="13012"/>
                  </a:lnTo>
                  <a:cubicBezTo>
                    <a:pt x="193" y="14148"/>
                    <a:pt x="0" y="16186"/>
                    <a:pt x="1137" y="17562"/>
                  </a:cubicBezTo>
                  <a:lnTo>
                    <a:pt x="2099" y="18727"/>
                  </a:lnTo>
                  <a:cubicBezTo>
                    <a:pt x="2738" y="19501"/>
                    <a:pt x="3662" y="19901"/>
                    <a:pt x="4593" y="19901"/>
                  </a:cubicBezTo>
                  <a:cubicBezTo>
                    <a:pt x="5318" y="19901"/>
                    <a:pt x="6048" y="19658"/>
                    <a:pt x="6650" y="19160"/>
                  </a:cubicBezTo>
                  <a:lnTo>
                    <a:pt x="21014" y="7291"/>
                  </a:lnTo>
                  <a:cubicBezTo>
                    <a:pt x="22150" y="6354"/>
                    <a:pt x="22478" y="4804"/>
                    <a:pt x="21921" y="3518"/>
                  </a:cubicBezTo>
                  <a:cubicBezTo>
                    <a:pt x="22118" y="2464"/>
                    <a:pt x="22646" y="1468"/>
                    <a:pt x="23435" y="740"/>
                  </a:cubicBezTo>
                  <a:lnTo>
                    <a:pt x="2282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98"/>
            <p:cNvSpPr/>
            <p:nvPr/>
          </p:nvSpPr>
          <p:spPr>
            <a:xfrm>
              <a:off x="4202149" y="2229935"/>
              <a:ext cx="737319" cy="650695"/>
            </a:xfrm>
            <a:custGeom>
              <a:rect b="b" l="l" r="r" t="t"/>
              <a:pathLst>
                <a:path extrusionOk="0" h="18997" w="21526">
                  <a:moveTo>
                    <a:pt x="21421" y="1"/>
                  </a:moveTo>
                  <a:cubicBezTo>
                    <a:pt x="20613" y="706"/>
                    <a:pt x="19952" y="1542"/>
                    <a:pt x="19543" y="2338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79" y="18252"/>
                    <a:pt x="939" y="18252"/>
                  </a:cubicBezTo>
                  <a:cubicBezTo>
                    <a:pt x="537" y="18252"/>
                    <a:pt x="207" y="18133"/>
                    <a:pt x="1" y="17883"/>
                  </a:cubicBezTo>
                  <a:lnTo>
                    <a:pt x="1" y="17883"/>
                  </a:lnTo>
                  <a:lnTo>
                    <a:pt x="166" y="18084"/>
                  </a:lnTo>
                  <a:cubicBezTo>
                    <a:pt x="667" y="18691"/>
                    <a:pt x="1414" y="18996"/>
                    <a:pt x="2208" y="18996"/>
                  </a:cubicBezTo>
                  <a:cubicBezTo>
                    <a:pt x="2961" y="18996"/>
                    <a:pt x="3757" y="18721"/>
                    <a:pt x="4427" y="18168"/>
                  </a:cubicBezTo>
                  <a:lnTo>
                    <a:pt x="18791" y="6301"/>
                  </a:lnTo>
                  <a:cubicBezTo>
                    <a:pt x="19926" y="5362"/>
                    <a:pt x="20342" y="3920"/>
                    <a:pt x="19907" y="2779"/>
                  </a:cubicBezTo>
                  <a:cubicBezTo>
                    <a:pt x="20164" y="1798"/>
                    <a:pt x="20730" y="850"/>
                    <a:pt x="21525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98"/>
            <p:cNvSpPr/>
            <p:nvPr/>
          </p:nvSpPr>
          <p:spPr>
            <a:xfrm>
              <a:off x="4146008" y="2212569"/>
              <a:ext cx="779039" cy="609420"/>
            </a:xfrm>
            <a:custGeom>
              <a:rect b="b" l="l" r="r" t="t"/>
              <a:pathLst>
                <a:path extrusionOk="0" h="17792" w="22744">
                  <a:moveTo>
                    <a:pt x="22639" y="0"/>
                  </a:moveTo>
                  <a:cubicBezTo>
                    <a:pt x="21781" y="646"/>
                    <a:pt x="20741" y="1023"/>
                    <a:pt x="19731" y="1092"/>
                  </a:cubicBezTo>
                  <a:cubicBezTo>
                    <a:pt x="19305" y="827"/>
                    <a:pt x="18802" y="694"/>
                    <a:pt x="18279" y="694"/>
                  </a:cubicBezTo>
                  <a:cubicBezTo>
                    <a:pt x="17526" y="694"/>
                    <a:pt x="16731" y="969"/>
                    <a:pt x="16062" y="1522"/>
                  </a:cubicBezTo>
                  <a:lnTo>
                    <a:pt x="1698" y="13390"/>
                  </a:lnTo>
                  <a:cubicBezTo>
                    <a:pt x="322" y="14527"/>
                    <a:pt x="0" y="16408"/>
                    <a:pt x="978" y="17591"/>
                  </a:cubicBezTo>
                  <a:lnTo>
                    <a:pt x="1140" y="17788"/>
                  </a:lnTo>
                  <a:lnTo>
                    <a:pt x="1140" y="17788"/>
                  </a:lnTo>
                  <a:cubicBezTo>
                    <a:pt x="558" y="17075"/>
                    <a:pt x="1197" y="15581"/>
                    <a:pt x="2573" y="14446"/>
                  </a:cubicBezTo>
                  <a:lnTo>
                    <a:pt x="16935" y="2579"/>
                  </a:lnTo>
                  <a:cubicBezTo>
                    <a:pt x="17826" y="1842"/>
                    <a:pt x="18807" y="1439"/>
                    <a:pt x="19547" y="1439"/>
                  </a:cubicBezTo>
                  <a:cubicBezTo>
                    <a:pt x="19749" y="1439"/>
                    <a:pt x="19933" y="1469"/>
                    <a:pt x="20093" y="1531"/>
                  </a:cubicBezTo>
                  <a:cubicBezTo>
                    <a:pt x="20954" y="1279"/>
                    <a:pt x="21899" y="788"/>
                    <a:pt x="22744" y="127"/>
                  </a:cubicBezTo>
                  <a:lnTo>
                    <a:pt x="22639" y="0"/>
                  </a:lnTo>
                  <a:close/>
                  <a:moveTo>
                    <a:pt x="1140" y="17788"/>
                  </a:moveTo>
                  <a:lnTo>
                    <a:pt x="1140" y="17788"/>
                  </a:lnTo>
                  <a:cubicBezTo>
                    <a:pt x="1141" y="17789"/>
                    <a:pt x="1142" y="17790"/>
                    <a:pt x="1143" y="17791"/>
                  </a:cubicBezTo>
                  <a:lnTo>
                    <a:pt x="1140" y="17788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98"/>
            <p:cNvSpPr/>
            <p:nvPr/>
          </p:nvSpPr>
          <p:spPr>
            <a:xfrm>
              <a:off x="4594555" y="2271998"/>
              <a:ext cx="233397" cy="263984"/>
            </a:xfrm>
            <a:custGeom>
              <a:rect b="b" l="l" r="r" t="t"/>
              <a:pathLst>
                <a:path extrusionOk="0" h="7707" w="6814">
                  <a:moveTo>
                    <a:pt x="1410" y="1"/>
                  </a:moveTo>
                  <a:lnTo>
                    <a:pt x="0" y="1166"/>
                  </a:lnTo>
                  <a:lnTo>
                    <a:pt x="5405" y="7707"/>
                  </a:lnTo>
                  <a:lnTo>
                    <a:pt x="6814" y="6542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98"/>
            <p:cNvSpPr/>
            <p:nvPr/>
          </p:nvSpPr>
          <p:spPr>
            <a:xfrm>
              <a:off x="4292749" y="2502558"/>
              <a:ext cx="256243" cy="282823"/>
            </a:xfrm>
            <a:custGeom>
              <a:rect b="b" l="l" r="r" t="t"/>
              <a:pathLst>
                <a:path extrusionOk="0" h="8257" w="7481">
                  <a:moveTo>
                    <a:pt x="2076" y="1"/>
                  </a:moveTo>
                  <a:lnTo>
                    <a:pt x="0" y="1717"/>
                  </a:lnTo>
                  <a:lnTo>
                    <a:pt x="5405" y="8256"/>
                  </a:lnTo>
                  <a:lnTo>
                    <a:pt x="7480" y="6542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98"/>
            <p:cNvSpPr/>
            <p:nvPr/>
          </p:nvSpPr>
          <p:spPr>
            <a:xfrm>
              <a:off x="4788600" y="2210719"/>
              <a:ext cx="152355" cy="150711"/>
            </a:xfrm>
            <a:custGeom>
              <a:rect b="b" l="l" r="r" t="t"/>
              <a:pathLst>
                <a:path extrusionOk="0" h="4400" w="4448">
                  <a:moveTo>
                    <a:pt x="3835" y="0"/>
                  </a:moveTo>
                  <a:cubicBezTo>
                    <a:pt x="2980" y="634"/>
                    <a:pt x="1914" y="965"/>
                    <a:pt x="851" y="965"/>
                  </a:cubicBezTo>
                  <a:cubicBezTo>
                    <a:pt x="841" y="965"/>
                    <a:pt x="832" y="965"/>
                    <a:pt x="822" y="965"/>
                  </a:cubicBezTo>
                  <a:cubicBezTo>
                    <a:pt x="568" y="792"/>
                    <a:pt x="292" y="658"/>
                    <a:pt x="0" y="565"/>
                  </a:cubicBezTo>
                  <a:lnTo>
                    <a:pt x="0" y="565"/>
                  </a:lnTo>
                  <a:lnTo>
                    <a:pt x="3170" y="4400"/>
                  </a:lnTo>
                  <a:cubicBezTo>
                    <a:pt x="3133" y="4096"/>
                    <a:pt x="3054" y="3799"/>
                    <a:pt x="2932" y="3518"/>
                  </a:cubicBezTo>
                  <a:cubicBezTo>
                    <a:pt x="3129" y="2464"/>
                    <a:pt x="3657" y="1468"/>
                    <a:pt x="4448" y="741"/>
                  </a:cubicBezTo>
                  <a:lnTo>
                    <a:pt x="38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98"/>
            <p:cNvSpPr/>
            <p:nvPr/>
          </p:nvSpPr>
          <p:spPr>
            <a:xfrm>
              <a:off x="4114495" y="2638988"/>
              <a:ext cx="270595" cy="280802"/>
            </a:xfrm>
            <a:custGeom>
              <a:rect b="b" l="l" r="r" t="t"/>
              <a:pathLst>
                <a:path extrusionOk="0" h="8198" w="7900">
                  <a:moveTo>
                    <a:pt x="2576" y="1"/>
                  </a:moveTo>
                  <a:lnTo>
                    <a:pt x="2191" y="320"/>
                  </a:lnTo>
                  <a:cubicBezTo>
                    <a:pt x="1329" y="1033"/>
                    <a:pt x="914" y="2082"/>
                    <a:pt x="971" y="3120"/>
                  </a:cubicBezTo>
                  <a:cubicBezTo>
                    <a:pt x="764" y="3393"/>
                    <a:pt x="508" y="3625"/>
                    <a:pt x="218" y="3804"/>
                  </a:cubicBezTo>
                  <a:cubicBezTo>
                    <a:pt x="144" y="3848"/>
                    <a:pt x="64" y="3896"/>
                    <a:pt x="32" y="3975"/>
                  </a:cubicBezTo>
                  <a:cubicBezTo>
                    <a:pt x="1" y="4055"/>
                    <a:pt x="25" y="4138"/>
                    <a:pt x="52" y="4218"/>
                  </a:cubicBezTo>
                  <a:cubicBezTo>
                    <a:pt x="141" y="4487"/>
                    <a:pt x="258" y="4746"/>
                    <a:pt x="404" y="4992"/>
                  </a:cubicBezTo>
                  <a:cubicBezTo>
                    <a:pt x="719" y="4829"/>
                    <a:pt x="1028" y="4650"/>
                    <a:pt x="1329" y="4460"/>
                  </a:cubicBezTo>
                  <a:cubicBezTo>
                    <a:pt x="1441" y="4683"/>
                    <a:pt x="1579" y="4895"/>
                    <a:pt x="1738" y="5088"/>
                  </a:cubicBezTo>
                  <a:lnTo>
                    <a:pt x="2060" y="5479"/>
                  </a:lnTo>
                  <a:lnTo>
                    <a:pt x="1257" y="6142"/>
                  </a:lnTo>
                  <a:lnTo>
                    <a:pt x="1621" y="6582"/>
                  </a:lnTo>
                  <a:lnTo>
                    <a:pt x="2425" y="5919"/>
                  </a:lnTo>
                  <a:lnTo>
                    <a:pt x="2747" y="6308"/>
                  </a:lnTo>
                  <a:cubicBezTo>
                    <a:pt x="2907" y="6501"/>
                    <a:pt x="3088" y="6677"/>
                    <a:pt x="3286" y="6829"/>
                  </a:cubicBezTo>
                  <a:cubicBezTo>
                    <a:pt x="3042" y="7088"/>
                    <a:pt x="2810" y="7358"/>
                    <a:pt x="2588" y="7638"/>
                  </a:cubicBezTo>
                  <a:cubicBezTo>
                    <a:pt x="2802" y="7825"/>
                    <a:pt x="3036" y="7990"/>
                    <a:pt x="3283" y="8129"/>
                  </a:cubicBezTo>
                  <a:cubicBezTo>
                    <a:pt x="3345" y="8163"/>
                    <a:pt x="3412" y="8197"/>
                    <a:pt x="3480" y="8197"/>
                  </a:cubicBezTo>
                  <a:cubicBezTo>
                    <a:pt x="3493" y="8197"/>
                    <a:pt x="3506" y="8196"/>
                    <a:pt x="3518" y="8193"/>
                  </a:cubicBezTo>
                  <a:cubicBezTo>
                    <a:pt x="3599" y="8178"/>
                    <a:pt x="3663" y="8108"/>
                    <a:pt x="3720" y="8044"/>
                  </a:cubicBezTo>
                  <a:cubicBezTo>
                    <a:pt x="3952" y="7792"/>
                    <a:pt x="4228" y="7584"/>
                    <a:pt x="4535" y="7433"/>
                  </a:cubicBezTo>
                  <a:cubicBezTo>
                    <a:pt x="4807" y="7501"/>
                    <a:pt x="5085" y="7535"/>
                    <a:pt x="5365" y="7535"/>
                  </a:cubicBezTo>
                  <a:cubicBezTo>
                    <a:pt x="6123" y="7535"/>
                    <a:pt x="6885" y="7283"/>
                    <a:pt x="7515" y="6762"/>
                  </a:cubicBezTo>
                  <a:lnTo>
                    <a:pt x="7900" y="6444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98"/>
            <p:cNvSpPr/>
            <p:nvPr/>
          </p:nvSpPr>
          <p:spPr>
            <a:xfrm>
              <a:off x="4735815" y="2279363"/>
              <a:ext cx="117555" cy="109026"/>
            </a:xfrm>
            <a:custGeom>
              <a:rect b="b" l="l" r="r" t="t"/>
              <a:pathLst>
                <a:path extrusionOk="0" h="3183" w="3432">
                  <a:moveTo>
                    <a:pt x="1645" y="0"/>
                  </a:moveTo>
                  <a:cubicBezTo>
                    <a:pt x="1490" y="0"/>
                    <a:pt x="1333" y="23"/>
                    <a:pt x="1179" y="70"/>
                  </a:cubicBezTo>
                  <a:cubicBezTo>
                    <a:pt x="563" y="259"/>
                    <a:pt x="123" y="799"/>
                    <a:pt x="62" y="1440"/>
                  </a:cubicBezTo>
                  <a:cubicBezTo>
                    <a:pt x="0" y="2081"/>
                    <a:pt x="331" y="2695"/>
                    <a:pt x="900" y="2998"/>
                  </a:cubicBezTo>
                  <a:cubicBezTo>
                    <a:pt x="1135" y="3122"/>
                    <a:pt x="1391" y="3183"/>
                    <a:pt x="1645" y="3183"/>
                  </a:cubicBezTo>
                  <a:cubicBezTo>
                    <a:pt x="2008" y="3183"/>
                    <a:pt x="2368" y="3059"/>
                    <a:pt x="2660" y="2818"/>
                  </a:cubicBezTo>
                  <a:cubicBezTo>
                    <a:pt x="3337" y="2258"/>
                    <a:pt x="3431" y="1256"/>
                    <a:pt x="2873" y="578"/>
                  </a:cubicBezTo>
                  <a:cubicBezTo>
                    <a:pt x="2565" y="206"/>
                    <a:pt x="2112" y="0"/>
                    <a:pt x="164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98"/>
            <p:cNvSpPr/>
            <p:nvPr/>
          </p:nvSpPr>
          <p:spPr>
            <a:xfrm>
              <a:off x="4902252" y="2172801"/>
              <a:ext cx="85186" cy="79021"/>
            </a:xfrm>
            <a:custGeom>
              <a:rect b="b" l="l" r="r" t="t"/>
              <a:pathLst>
                <a:path extrusionOk="0" h="2307" w="2487">
                  <a:moveTo>
                    <a:pt x="1192" y="1"/>
                  </a:moveTo>
                  <a:cubicBezTo>
                    <a:pt x="1079" y="1"/>
                    <a:pt x="966" y="17"/>
                    <a:pt x="854" y="52"/>
                  </a:cubicBezTo>
                  <a:cubicBezTo>
                    <a:pt x="408" y="188"/>
                    <a:pt x="89" y="580"/>
                    <a:pt x="44" y="1044"/>
                  </a:cubicBezTo>
                  <a:cubicBezTo>
                    <a:pt x="1" y="1509"/>
                    <a:pt x="240" y="1953"/>
                    <a:pt x="652" y="2172"/>
                  </a:cubicBezTo>
                  <a:cubicBezTo>
                    <a:pt x="822" y="2262"/>
                    <a:pt x="1007" y="2306"/>
                    <a:pt x="1191" y="2306"/>
                  </a:cubicBezTo>
                  <a:cubicBezTo>
                    <a:pt x="1454" y="2306"/>
                    <a:pt x="1715" y="2216"/>
                    <a:pt x="1926" y="2042"/>
                  </a:cubicBezTo>
                  <a:cubicBezTo>
                    <a:pt x="2416" y="1636"/>
                    <a:pt x="2486" y="910"/>
                    <a:pt x="2081" y="420"/>
                  </a:cubicBezTo>
                  <a:cubicBezTo>
                    <a:pt x="1858" y="149"/>
                    <a:pt x="1530" y="1"/>
                    <a:pt x="119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98"/>
            <p:cNvSpPr/>
            <p:nvPr/>
          </p:nvSpPr>
          <p:spPr>
            <a:xfrm>
              <a:off x="4913693" y="2183899"/>
              <a:ext cx="61278" cy="56791"/>
            </a:xfrm>
            <a:custGeom>
              <a:rect b="b" l="l" r="r" t="t"/>
              <a:pathLst>
                <a:path extrusionOk="0" h="1658" w="1789">
                  <a:moveTo>
                    <a:pt x="858" y="1"/>
                  </a:moveTo>
                  <a:cubicBezTo>
                    <a:pt x="777" y="1"/>
                    <a:pt x="695" y="13"/>
                    <a:pt x="615" y="38"/>
                  </a:cubicBezTo>
                  <a:cubicBezTo>
                    <a:pt x="294" y="135"/>
                    <a:pt x="65" y="418"/>
                    <a:pt x="34" y="750"/>
                  </a:cubicBezTo>
                  <a:cubicBezTo>
                    <a:pt x="1" y="1084"/>
                    <a:pt x="174" y="1405"/>
                    <a:pt x="469" y="1562"/>
                  </a:cubicBezTo>
                  <a:cubicBezTo>
                    <a:pt x="592" y="1626"/>
                    <a:pt x="725" y="1658"/>
                    <a:pt x="857" y="1658"/>
                  </a:cubicBezTo>
                  <a:cubicBezTo>
                    <a:pt x="1046" y="1658"/>
                    <a:pt x="1234" y="1593"/>
                    <a:pt x="1386" y="1468"/>
                  </a:cubicBezTo>
                  <a:cubicBezTo>
                    <a:pt x="1739" y="1177"/>
                    <a:pt x="1789" y="654"/>
                    <a:pt x="1497" y="301"/>
                  </a:cubicBezTo>
                  <a:cubicBezTo>
                    <a:pt x="1337" y="108"/>
                    <a:pt x="1101" y="1"/>
                    <a:pt x="858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98"/>
            <p:cNvSpPr/>
            <p:nvPr/>
          </p:nvSpPr>
          <p:spPr>
            <a:xfrm>
              <a:off x="4924585" y="2188078"/>
              <a:ext cx="46344" cy="45453"/>
            </a:xfrm>
            <a:custGeom>
              <a:rect b="b" l="l" r="r" t="t"/>
              <a:pathLst>
                <a:path extrusionOk="0" h="1327" w="1353">
                  <a:moveTo>
                    <a:pt x="529" y="0"/>
                  </a:moveTo>
                  <a:cubicBezTo>
                    <a:pt x="370" y="0"/>
                    <a:pt x="209" y="54"/>
                    <a:pt x="76" y="164"/>
                  </a:cubicBezTo>
                  <a:cubicBezTo>
                    <a:pt x="48" y="188"/>
                    <a:pt x="23" y="214"/>
                    <a:pt x="0" y="242"/>
                  </a:cubicBezTo>
                  <a:cubicBezTo>
                    <a:pt x="114" y="173"/>
                    <a:pt x="241" y="140"/>
                    <a:pt x="366" y="140"/>
                  </a:cubicBezTo>
                  <a:cubicBezTo>
                    <a:pt x="572" y="140"/>
                    <a:pt x="776" y="229"/>
                    <a:pt x="915" y="398"/>
                  </a:cubicBezTo>
                  <a:cubicBezTo>
                    <a:pt x="1138" y="670"/>
                    <a:pt x="1131" y="1064"/>
                    <a:pt x="896" y="1326"/>
                  </a:cubicBezTo>
                  <a:cubicBezTo>
                    <a:pt x="1252" y="1113"/>
                    <a:pt x="1352" y="642"/>
                    <a:pt x="1113" y="303"/>
                  </a:cubicBezTo>
                  <a:cubicBezTo>
                    <a:pt x="973" y="105"/>
                    <a:pt x="752" y="0"/>
                    <a:pt x="5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98"/>
            <p:cNvSpPr/>
            <p:nvPr/>
          </p:nvSpPr>
          <p:spPr>
            <a:xfrm>
              <a:off x="4629939" y="2308512"/>
              <a:ext cx="56243" cy="59531"/>
            </a:xfrm>
            <a:custGeom>
              <a:rect b="b" l="l" r="r" t="t"/>
              <a:pathLst>
                <a:path extrusionOk="0" h="1738" w="1642">
                  <a:moveTo>
                    <a:pt x="648" y="1"/>
                  </a:moveTo>
                  <a:lnTo>
                    <a:pt x="1" y="534"/>
                  </a:lnTo>
                  <a:lnTo>
                    <a:pt x="996" y="1738"/>
                  </a:lnTo>
                  <a:lnTo>
                    <a:pt x="1642" y="1205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98"/>
            <p:cNvSpPr/>
            <p:nvPr/>
          </p:nvSpPr>
          <p:spPr>
            <a:xfrm>
              <a:off x="4343170" y="2545340"/>
              <a:ext cx="56243" cy="59599"/>
            </a:xfrm>
            <a:custGeom>
              <a:rect b="b" l="l" r="r" t="t"/>
              <a:pathLst>
                <a:path extrusionOk="0" h="1740" w="1642">
                  <a:moveTo>
                    <a:pt x="647" y="1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2" y="1206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98"/>
            <p:cNvSpPr/>
            <p:nvPr/>
          </p:nvSpPr>
          <p:spPr>
            <a:xfrm>
              <a:off x="4516252" y="2579114"/>
              <a:ext cx="68060" cy="80356"/>
            </a:xfrm>
            <a:custGeom>
              <a:rect b="b" l="l" r="r" t="t"/>
              <a:pathLst>
                <a:path extrusionOk="0" h="2346" w="1987">
                  <a:moveTo>
                    <a:pt x="81" y="1"/>
                  </a:moveTo>
                  <a:cubicBezTo>
                    <a:pt x="39" y="1"/>
                    <a:pt x="0" y="51"/>
                    <a:pt x="39" y="93"/>
                  </a:cubicBezTo>
                  <a:lnTo>
                    <a:pt x="1884" y="2325"/>
                  </a:lnTo>
                  <a:cubicBezTo>
                    <a:pt x="1894" y="2338"/>
                    <a:pt x="1910" y="2345"/>
                    <a:pt x="1926" y="2345"/>
                  </a:cubicBezTo>
                  <a:cubicBezTo>
                    <a:pt x="1935" y="2345"/>
                    <a:pt x="1943" y="2343"/>
                    <a:pt x="1951" y="2339"/>
                  </a:cubicBezTo>
                  <a:cubicBezTo>
                    <a:pt x="1954" y="2337"/>
                    <a:pt x="1957" y="2334"/>
                    <a:pt x="1960" y="2333"/>
                  </a:cubicBezTo>
                  <a:cubicBezTo>
                    <a:pt x="1984" y="2313"/>
                    <a:pt x="1987" y="2279"/>
                    <a:pt x="1967" y="2255"/>
                  </a:cubicBezTo>
                  <a:lnTo>
                    <a:pt x="124" y="24"/>
                  </a:lnTo>
                  <a:cubicBezTo>
                    <a:pt x="112" y="7"/>
                    <a:pt x="96" y="1"/>
                    <a:pt x="8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98"/>
            <p:cNvSpPr/>
            <p:nvPr/>
          </p:nvSpPr>
          <p:spPr>
            <a:xfrm>
              <a:off x="4235820" y="2840055"/>
              <a:ext cx="123754" cy="27847"/>
            </a:xfrm>
            <a:custGeom>
              <a:rect b="b" l="l" r="r" t="t"/>
              <a:pathLst>
                <a:path extrusionOk="0" h="813" w="3613">
                  <a:moveTo>
                    <a:pt x="3521" y="1"/>
                  </a:moveTo>
                  <a:cubicBezTo>
                    <a:pt x="2983" y="435"/>
                    <a:pt x="2282" y="659"/>
                    <a:pt x="1585" y="659"/>
                  </a:cubicBezTo>
                  <a:cubicBezTo>
                    <a:pt x="1055" y="659"/>
                    <a:pt x="527" y="530"/>
                    <a:pt x="74" y="266"/>
                  </a:cubicBezTo>
                  <a:lnTo>
                    <a:pt x="0" y="393"/>
                  </a:lnTo>
                  <a:cubicBezTo>
                    <a:pt x="485" y="674"/>
                    <a:pt x="1039" y="812"/>
                    <a:pt x="1593" y="812"/>
                  </a:cubicBezTo>
                  <a:cubicBezTo>
                    <a:pt x="2128" y="812"/>
                    <a:pt x="2663" y="684"/>
                    <a:pt x="3136" y="431"/>
                  </a:cubicBezTo>
                  <a:cubicBezTo>
                    <a:pt x="3305" y="341"/>
                    <a:pt x="3464" y="235"/>
                    <a:pt x="3612" y="115"/>
                  </a:cubicBezTo>
                  <a:lnTo>
                    <a:pt x="35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98"/>
            <p:cNvSpPr/>
            <p:nvPr/>
          </p:nvSpPr>
          <p:spPr>
            <a:xfrm>
              <a:off x="4773460" y="2486732"/>
              <a:ext cx="28704" cy="24936"/>
            </a:xfrm>
            <a:custGeom>
              <a:rect b="b" l="l" r="r" t="t"/>
              <a:pathLst>
                <a:path extrusionOk="0" h="728" w="838">
                  <a:moveTo>
                    <a:pt x="745" y="0"/>
                  </a:moveTo>
                  <a:lnTo>
                    <a:pt x="1" y="614"/>
                  </a:lnTo>
                  <a:lnTo>
                    <a:pt x="93" y="728"/>
                  </a:lnTo>
                  <a:lnTo>
                    <a:pt x="838" y="112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98"/>
            <p:cNvSpPr/>
            <p:nvPr/>
          </p:nvSpPr>
          <p:spPr>
            <a:xfrm>
              <a:off x="4486589" y="2721779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5" y="1"/>
                  </a:moveTo>
                  <a:lnTo>
                    <a:pt x="0" y="757"/>
                  </a:lnTo>
                  <a:lnTo>
                    <a:pt x="93" y="869"/>
                  </a:lnTo>
                  <a:lnTo>
                    <a:pt x="1008" y="113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98"/>
            <p:cNvSpPr/>
            <p:nvPr/>
          </p:nvSpPr>
          <p:spPr>
            <a:xfrm>
              <a:off x="4938561" y="220633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1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98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98"/>
            <p:cNvSpPr/>
            <p:nvPr/>
          </p:nvSpPr>
          <p:spPr>
            <a:xfrm>
              <a:off x="5050535" y="2103061"/>
              <a:ext cx="290358" cy="307450"/>
            </a:xfrm>
            <a:custGeom>
              <a:rect b="b" l="l" r="r" t="t"/>
              <a:pathLst>
                <a:path extrusionOk="0" h="8976" w="8477">
                  <a:moveTo>
                    <a:pt x="3547" y="0"/>
                  </a:moveTo>
                  <a:cubicBezTo>
                    <a:pt x="2967" y="2392"/>
                    <a:pt x="1721" y="4615"/>
                    <a:pt x="1" y="6373"/>
                  </a:cubicBezTo>
                  <a:cubicBezTo>
                    <a:pt x="1432" y="8183"/>
                    <a:pt x="3565" y="8975"/>
                    <a:pt x="5788" y="8975"/>
                  </a:cubicBezTo>
                  <a:cubicBezTo>
                    <a:pt x="6639" y="8975"/>
                    <a:pt x="7504" y="8859"/>
                    <a:pt x="8348" y="8639"/>
                  </a:cubicBezTo>
                  <a:cubicBezTo>
                    <a:pt x="7873" y="6204"/>
                    <a:pt x="7913" y="3669"/>
                    <a:pt x="8476" y="1253"/>
                  </a:cubicBezTo>
                  <a:cubicBezTo>
                    <a:pt x="6771" y="1138"/>
                    <a:pt x="5101" y="713"/>
                    <a:pt x="354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98"/>
            <p:cNvSpPr/>
            <p:nvPr/>
          </p:nvSpPr>
          <p:spPr>
            <a:xfrm>
              <a:off x="5146204" y="2103061"/>
              <a:ext cx="194691" cy="307382"/>
            </a:xfrm>
            <a:custGeom>
              <a:rect b="b" l="l" r="r" t="t"/>
              <a:pathLst>
                <a:path extrusionOk="0" h="8974" w="5684">
                  <a:moveTo>
                    <a:pt x="754" y="0"/>
                  </a:moveTo>
                  <a:cubicBezTo>
                    <a:pt x="568" y="764"/>
                    <a:pt x="317" y="1510"/>
                    <a:pt x="1" y="2230"/>
                  </a:cubicBezTo>
                  <a:cubicBezTo>
                    <a:pt x="1109" y="4350"/>
                    <a:pt x="1591" y="6596"/>
                    <a:pt x="1636" y="8869"/>
                  </a:cubicBezTo>
                  <a:cubicBezTo>
                    <a:pt x="2084" y="8939"/>
                    <a:pt x="2542" y="8973"/>
                    <a:pt x="3003" y="8973"/>
                  </a:cubicBezTo>
                  <a:cubicBezTo>
                    <a:pt x="3852" y="8973"/>
                    <a:pt x="4714" y="8858"/>
                    <a:pt x="5555" y="8639"/>
                  </a:cubicBezTo>
                  <a:cubicBezTo>
                    <a:pt x="5080" y="6204"/>
                    <a:pt x="5120" y="3669"/>
                    <a:pt x="5683" y="1253"/>
                  </a:cubicBezTo>
                  <a:cubicBezTo>
                    <a:pt x="3978" y="1138"/>
                    <a:pt x="2308" y="713"/>
                    <a:pt x="754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98"/>
            <p:cNvSpPr/>
            <p:nvPr/>
          </p:nvSpPr>
          <p:spPr>
            <a:xfrm>
              <a:off x="5007512" y="2278712"/>
              <a:ext cx="340196" cy="190958"/>
            </a:xfrm>
            <a:custGeom>
              <a:rect b="b" l="l" r="r" t="t"/>
              <a:pathLst>
                <a:path extrusionOk="0" h="5575" w="9932">
                  <a:moveTo>
                    <a:pt x="2335" y="1"/>
                  </a:moveTo>
                  <a:cubicBezTo>
                    <a:pt x="1714" y="812"/>
                    <a:pt x="788" y="425"/>
                    <a:pt x="0" y="1076"/>
                  </a:cubicBezTo>
                  <a:cubicBezTo>
                    <a:pt x="589" y="2842"/>
                    <a:pt x="2591" y="5134"/>
                    <a:pt x="4424" y="5456"/>
                  </a:cubicBezTo>
                  <a:cubicBezTo>
                    <a:pt x="4893" y="5538"/>
                    <a:pt x="5365" y="5574"/>
                    <a:pt x="5837" y="5574"/>
                  </a:cubicBezTo>
                  <a:cubicBezTo>
                    <a:pt x="7213" y="5574"/>
                    <a:pt x="8597" y="5269"/>
                    <a:pt x="9932" y="4903"/>
                  </a:cubicBezTo>
                  <a:cubicBezTo>
                    <a:pt x="9674" y="3983"/>
                    <a:pt x="9491" y="3044"/>
                    <a:pt x="9387" y="2093"/>
                  </a:cubicBezTo>
                  <a:cubicBezTo>
                    <a:pt x="9318" y="2108"/>
                    <a:pt x="9250" y="2126"/>
                    <a:pt x="9181" y="2141"/>
                  </a:cubicBezTo>
                  <a:cubicBezTo>
                    <a:pt x="8682" y="2240"/>
                    <a:pt x="8149" y="2292"/>
                    <a:pt x="7604" y="2292"/>
                  </a:cubicBezTo>
                  <a:cubicBezTo>
                    <a:pt x="5602" y="2292"/>
                    <a:pt x="3452" y="1595"/>
                    <a:pt x="233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98"/>
            <p:cNvSpPr/>
            <p:nvPr/>
          </p:nvSpPr>
          <p:spPr>
            <a:xfrm>
              <a:off x="5103490" y="1726617"/>
              <a:ext cx="395651" cy="549410"/>
            </a:xfrm>
            <a:custGeom>
              <a:rect b="b" l="l" r="r" t="t"/>
              <a:pathLst>
                <a:path extrusionOk="0" h="16040" w="11551">
                  <a:moveTo>
                    <a:pt x="5954" y="0"/>
                  </a:moveTo>
                  <a:cubicBezTo>
                    <a:pt x="5227" y="0"/>
                    <a:pt x="4492" y="99"/>
                    <a:pt x="3793" y="264"/>
                  </a:cubicBezTo>
                  <a:cubicBezTo>
                    <a:pt x="2794" y="499"/>
                    <a:pt x="1760" y="896"/>
                    <a:pt x="1162" y="1731"/>
                  </a:cubicBezTo>
                  <a:cubicBezTo>
                    <a:pt x="825" y="2203"/>
                    <a:pt x="659" y="2772"/>
                    <a:pt x="530" y="3338"/>
                  </a:cubicBezTo>
                  <a:cubicBezTo>
                    <a:pt x="0" y="5676"/>
                    <a:pt x="27" y="8106"/>
                    <a:pt x="610" y="10432"/>
                  </a:cubicBezTo>
                  <a:cubicBezTo>
                    <a:pt x="1048" y="12175"/>
                    <a:pt x="1722" y="14097"/>
                    <a:pt x="3275" y="15005"/>
                  </a:cubicBezTo>
                  <a:cubicBezTo>
                    <a:pt x="4281" y="15593"/>
                    <a:pt x="5781" y="16039"/>
                    <a:pt x="7071" y="16039"/>
                  </a:cubicBezTo>
                  <a:cubicBezTo>
                    <a:pt x="7656" y="16039"/>
                    <a:pt x="8198" y="15948"/>
                    <a:pt x="8632" y="15736"/>
                  </a:cubicBezTo>
                  <a:cubicBezTo>
                    <a:pt x="9556" y="15283"/>
                    <a:pt x="9624" y="13769"/>
                    <a:pt x="10018" y="12820"/>
                  </a:cubicBezTo>
                  <a:cubicBezTo>
                    <a:pt x="10756" y="11044"/>
                    <a:pt x="11213" y="9162"/>
                    <a:pt x="11370" y="7243"/>
                  </a:cubicBezTo>
                  <a:cubicBezTo>
                    <a:pt x="11550" y="5039"/>
                    <a:pt x="11210" y="2558"/>
                    <a:pt x="9512" y="1140"/>
                  </a:cubicBezTo>
                  <a:cubicBezTo>
                    <a:pt x="8528" y="317"/>
                    <a:pt x="7255" y="0"/>
                    <a:pt x="595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98"/>
            <p:cNvSpPr/>
            <p:nvPr/>
          </p:nvSpPr>
          <p:spPr>
            <a:xfrm>
              <a:off x="5211148" y="2010474"/>
              <a:ext cx="262648" cy="244734"/>
            </a:xfrm>
            <a:custGeom>
              <a:rect b="b" l="l" r="r" t="t"/>
              <a:pathLst>
                <a:path extrusionOk="0" h="7145" w="7668">
                  <a:moveTo>
                    <a:pt x="5026" y="1"/>
                  </a:moveTo>
                  <a:cubicBezTo>
                    <a:pt x="4571" y="1"/>
                    <a:pt x="4133" y="239"/>
                    <a:pt x="3714" y="440"/>
                  </a:cubicBezTo>
                  <a:cubicBezTo>
                    <a:pt x="2636" y="959"/>
                    <a:pt x="1386" y="1331"/>
                    <a:pt x="715" y="2324"/>
                  </a:cubicBezTo>
                  <a:cubicBezTo>
                    <a:pt x="249" y="3015"/>
                    <a:pt x="156" y="3883"/>
                    <a:pt x="77" y="4713"/>
                  </a:cubicBezTo>
                  <a:cubicBezTo>
                    <a:pt x="32" y="5174"/>
                    <a:pt x="0" y="5683"/>
                    <a:pt x="276" y="6057"/>
                  </a:cubicBezTo>
                  <a:cubicBezTo>
                    <a:pt x="533" y="6409"/>
                    <a:pt x="990" y="6540"/>
                    <a:pt x="1414" y="6638"/>
                  </a:cubicBezTo>
                  <a:cubicBezTo>
                    <a:pt x="2253" y="6832"/>
                    <a:pt x="3102" y="6981"/>
                    <a:pt x="3957" y="7089"/>
                  </a:cubicBezTo>
                  <a:cubicBezTo>
                    <a:pt x="4203" y="7120"/>
                    <a:pt x="4459" y="7145"/>
                    <a:pt x="4711" y="7145"/>
                  </a:cubicBezTo>
                  <a:cubicBezTo>
                    <a:pt x="5149" y="7145"/>
                    <a:pt x="5576" y="7070"/>
                    <a:pt x="5929" y="6821"/>
                  </a:cubicBezTo>
                  <a:cubicBezTo>
                    <a:pt x="6374" y="6507"/>
                    <a:pt x="6604" y="5978"/>
                    <a:pt x="6814" y="5476"/>
                  </a:cubicBezTo>
                  <a:cubicBezTo>
                    <a:pt x="7238" y="4469"/>
                    <a:pt x="7667" y="3363"/>
                    <a:pt x="7372" y="2311"/>
                  </a:cubicBezTo>
                  <a:cubicBezTo>
                    <a:pt x="7200" y="1691"/>
                    <a:pt x="6790" y="1164"/>
                    <a:pt x="6338" y="707"/>
                  </a:cubicBezTo>
                  <a:cubicBezTo>
                    <a:pt x="6020" y="384"/>
                    <a:pt x="5646" y="72"/>
                    <a:pt x="5195" y="12"/>
                  </a:cubicBezTo>
                  <a:cubicBezTo>
                    <a:pt x="5139" y="4"/>
                    <a:pt x="5082" y="1"/>
                    <a:pt x="5026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98"/>
            <p:cNvSpPr/>
            <p:nvPr/>
          </p:nvSpPr>
          <p:spPr>
            <a:xfrm>
              <a:off x="5069990" y="1825301"/>
              <a:ext cx="447440" cy="241377"/>
            </a:xfrm>
            <a:custGeom>
              <a:rect b="b" l="l" r="r" t="t"/>
              <a:pathLst>
                <a:path extrusionOk="0" h="7047" w="13063">
                  <a:moveTo>
                    <a:pt x="7164" y="0"/>
                  </a:moveTo>
                  <a:cubicBezTo>
                    <a:pt x="4900" y="0"/>
                    <a:pt x="2631" y="636"/>
                    <a:pt x="722" y="1851"/>
                  </a:cubicBezTo>
                  <a:cubicBezTo>
                    <a:pt x="250" y="2151"/>
                    <a:pt x="0" y="2693"/>
                    <a:pt x="59" y="3248"/>
                  </a:cubicBezTo>
                  <a:cubicBezTo>
                    <a:pt x="119" y="3823"/>
                    <a:pt x="107" y="4413"/>
                    <a:pt x="189" y="4988"/>
                  </a:cubicBezTo>
                  <a:cubicBezTo>
                    <a:pt x="313" y="5840"/>
                    <a:pt x="757" y="6757"/>
                    <a:pt x="1586" y="6989"/>
                  </a:cubicBezTo>
                  <a:cubicBezTo>
                    <a:pt x="1728" y="7029"/>
                    <a:pt x="1872" y="7046"/>
                    <a:pt x="2017" y="7046"/>
                  </a:cubicBezTo>
                  <a:cubicBezTo>
                    <a:pt x="2463" y="7046"/>
                    <a:pt x="2916" y="6882"/>
                    <a:pt x="3337" y="6709"/>
                  </a:cubicBezTo>
                  <a:cubicBezTo>
                    <a:pt x="4431" y="6260"/>
                    <a:pt x="5498" y="5742"/>
                    <a:pt x="6528" y="5161"/>
                  </a:cubicBezTo>
                  <a:cubicBezTo>
                    <a:pt x="7174" y="4796"/>
                    <a:pt x="7866" y="4393"/>
                    <a:pt x="8591" y="4393"/>
                  </a:cubicBezTo>
                  <a:cubicBezTo>
                    <a:pt x="8680" y="4393"/>
                    <a:pt x="8770" y="4399"/>
                    <a:pt x="8859" y="4412"/>
                  </a:cubicBezTo>
                  <a:cubicBezTo>
                    <a:pt x="10012" y="4575"/>
                    <a:pt x="10773" y="5800"/>
                    <a:pt x="11914" y="6041"/>
                  </a:cubicBezTo>
                  <a:cubicBezTo>
                    <a:pt x="12003" y="6060"/>
                    <a:pt x="12097" y="6071"/>
                    <a:pt x="12190" y="6071"/>
                  </a:cubicBezTo>
                  <a:cubicBezTo>
                    <a:pt x="12409" y="6071"/>
                    <a:pt x="12624" y="6010"/>
                    <a:pt x="12765" y="5848"/>
                  </a:cubicBezTo>
                  <a:cubicBezTo>
                    <a:pt x="12928" y="5659"/>
                    <a:pt x="12947" y="5388"/>
                    <a:pt x="12956" y="5140"/>
                  </a:cubicBezTo>
                  <a:cubicBezTo>
                    <a:pt x="12979" y="4590"/>
                    <a:pt x="13003" y="4041"/>
                    <a:pt x="13025" y="3492"/>
                  </a:cubicBezTo>
                  <a:cubicBezTo>
                    <a:pt x="13046" y="2995"/>
                    <a:pt x="13063" y="2477"/>
                    <a:pt x="12862" y="2023"/>
                  </a:cubicBezTo>
                  <a:cubicBezTo>
                    <a:pt x="12549" y="1315"/>
                    <a:pt x="11788" y="926"/>
                    <a:pt x="11061" y="665"/>
                  </a:cubicBezTo>
                  <a:cubicBezTo>
                    <a:pt x="9812" y="218"/>
                    <a:pt x="8489" y="0"/>
                    <a:pt x="7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98"/>
            <p:cNvSpPr/>
            <p:nvPr/>
          </p:nvSpPr>
          <p:spPr>
            <a:xfrm>
              <a:off x="5089070" y="1843558"/>
              <a:ext cx="422779" cy="208735"/>
            </a:xfrm>
            <a:custGeom>
              <a:rect b="b" l="l" r="r" t="t"/>
              <a:pathLst>
                <a:path extrusionOk="0" h="6094" w="12343">
                  <a:moveTo>
                    <a:pt x="6350" y="0"/>
                  </a:moveTo>
                  <a:cubicBezTo>
                    <a:pt x="4511" y="0"/>
                    <a:pt x="2687" y="399"/>
                    <a:pt x="1068" y="1267"/>
                  </a:cubicBezTo>
                  <a:cubicBezTo>
                    <a:pt x="677" y="1477"/>
                    <a:pt x="274" y="1742"/>
                    <a:pt x="113" y="2155"/>
                  </a:cubicBezTo>
                  <a:cubicBezTo>
                    <a:pt x="0" y="2444"/>
                    <a:pt x="21" y="2766"/>
                    <a:pt x="59" y="3073"/>
                  </a:cubicBezTo>
                  <a:cubicBezTo>
                    <a:pt x="168" y="3964"/>
                    <a:pt x="399" y="4836"/>
                    <a:pt x="746" y="5664"/>
                  </a:cubicBezTo>
                  <a:cubicBezTo>
                    <a:pt x="811" y="5821"/>
                    <a:pt x="893" y="5989"/>
                    <a:pt x="1049" y="6059"/>
                  </a:cubicBezTo>
                  <a:cubicBezTo>
                    <a:pt x="1103" y="6084"/>
                    <a:pt x="1161" y="6094"/>
                    <a:pt x="1220" y="6094"/>
                  </a:cubicBezTo>
                  <a:cubicBezTo>
                    <a:pt x="1331" y="6094"/>
                    <a:pt x="1446" y="6060"/>
                    <a:pt x="1552" y="6025"/>
                  </a:cubicBezTo>
                  <a:cubicBezTo>
                    <a:pt x="3147" y="5501"/>
                    <a:pt x="4693" y="4843"/>
                    <a:pt x="6180" y="4063"/>
                  </a:cubicBezTo>
                  <a:cubicBezTo>
                    <a:pt x="6790" y="3743"/>
                    <a:pt x="7420" y="3392"/>
                    <a:pt x="8111" y="3379"/>
                  </a:cubicBezTo>
                  <a:cubicBezTo>
                    <a:pt x="8126" y="3378"/>
                    <a:pt x="8141" y="3378"/>
                    <a:pt x="8156" y="3378"/>
                  </a:cubicBezTo>
                  <a:cubicBezTo>
                    <a:pt x="9294" y="3378"/>
                    <a:pt x="10224" y="4270"/>
                    <a:pt x="11281" y="4707"/>
                  </a:cubicBezTo>
                  <a:cubicBezTo>
                    <a:pt x="11435" y="4771"/>
                    <a:pt x="11614" y="4821"/>
                    <a:pt x="11780" y="4821"/>
                  </a:cubicBezTo>
                  <a:cubicBezTo>
                    <a:pt x="11933" y="4821"/>
                    <a:pt x="12075" y="4779"/>
                    <a:pt x="12179" y="4667"/>
                  </a:cubicBezTo>
                  <a:cubicBezTo>
                    <a:pt x="12332" y="4506"/>
                    <a:pt x="12341" y="4261"/>
                    <a:pt x="12341" y="4039"/>
                  </a:cubicBezTo>
                  <a:lnTo>
                    <a:pt x="12343" y="2950"/>
                  </a:lnTo>
                  <a:cubicBezTo>
                    <a:pt x="12343" y="2465"/>
                    <a:pt x="12335" y="1946"/>
                    <a:pt x="12061" y="1546"/>
                  </a:cubicBezTo>
                  <a:cubicBezTo>
                    <a:pt x="11796" y="1157"/>
                    <a:pt x="11335" y="957"/>
                    <a:pt x="10893" y="799"/>
                  </a:cubicBezTo>
                  <a:cubicBezTo>
                    <a:pt x="9443" y="280"/>
                    <a:pt x="7892" y="0"/>
                    <a:pt x="63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98"/>
            <p:cNvSpPr/>
            <p:nvPr/>
          </p:nvSpPr>
          <p:spPr>
            <a:xfrm>
              <a:off x="5144115" y="1846744"/>
              <a:ext cx="148005" cy="197808"/>
            </a:xfrm>
            <a:custGeom>
              <a:rect b="b" l="l" r="r" t="t"/>
              <a:pathLst>
                <a:path extrusionOk="0" h="5775" w="4321">
                  <a:moveTo>
                    <a:pt x="3266" y="0"/>
                  </a:moveTo>
                  <a:lnTo>
                    <a:pt x="3266" y="0"/>
                  </a:lnTo>
                  <a:cubicBezTo>
                    <a:pt x="2417" y="101"/>
                    <a:pt x="1582" y="298"/>
                    <a:pt x="777" y="590"/>
                  </a:cubicBezTo>
                  <a:cubicBezTo>
                    <a:pt x="80" y="2164"/>
                    <a:pt x="0" y="4002"/>
                    <a:pt x="394" y="5775"/>
                  </a:cubicBezTo>
                  <a:cubicBezTo>
                    <a:pt x="1740" y="5309"/>
                    <a:pt x="3052" y="4749"/>
                    <a:pt x="4320" y="4099"/>
                  </a:cubicBezTo>
                  <a:cubicBezTo>
                    <a:pt x="3588" y="2868"/>
                    <a:pt x="3196" y="1457"/>
                    <a:pt x="326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98"/>
            <p:cNvSpPr/>
            <p:nvPr/>
          </p:nvSpPr>
          <p:spPr>
            <a:xfrm>
              <a:off x="5078657" y="1575491"/>
              <a:ext cx="446995" cy="552150"/>
            </a:xfrm>
            <a:custGeom>
              <a:rect b="b" l="l" r="r" t="t"/>
              <a:pathLst>
                <a:path extrusionOk="0" h="16120" w="13050">
                  <a:moveTo>
                    <a:pt x="8554" y="1"/>
                  </a:moveTo>
                  <a:cubicBezTo>
                    <a:pt x="8469" y="1164"/>
                    <a:pt x="7688" y="2249"/>
                    <a:pt x="6615" y="2702"/>
                  </a:cubicBezTo>
                  <a:cubicBezTo>
                    <a:pt x="6893" y="2171"/>
                    <a:pt x="7064" y="1588"/>
                    <a:pt x="7119" y="991"/>
                  </a:cubicBezTo>
                  <a:lnTo>
                    <a:pt x="7119" y="991"/>
                  </a:lnTo>
                  <a:cubicBezTo>
                    <a:pt x="6877" y="1793"/>
                    <a:pt x="6183" y="2382"/>
                    <a:pt x="5450" y="2788"/>
                  </a:cubicBezTo>
                  <a:cubicBezTo>
                    <a:pt x="4717" y="3193"/>
                    <a:pt x="3912" y="3461"/>
                    <a:pt x="3193" y="3893"/>
                  </a:cubicBezTo>
                  <a:cubicBezTo>
                    <a:pt x="2473" y="4326"/>
                    <a:pt x="1820" y="4972"/>
                    <a:pt x="1666" y="5796"/>
                  </a:cubicBezTo>
                  <a:lnTo>
                    <a:pt x="1666" y="5799"/>
                  </a:lnTo>
                  <a:cubicBezTo>
                    <a:pt x="1610" y="5781"/>
                    <a:pt x="1553" y="5773"/>
                    <a:pt x="1496" y="5773"/>
                  </a:cubicBezTo>
                  <a:cubicBezTo>
                    <a:pt x="1325" y="5773"/>
                    <a:pt x="1152" y="5845"/>
                    <a:pt x="1017" y="5955"/>
                  </a:cubicBezTo>
                  <a:cubicBezTo>
                    <a:pt x="829" y="6110"/>
                    <a:pt x="703" y="6326"/>
                    <a:pt x="580" y="6536"/>
                  </a:cubicBezTo>
                  <a:cubicBezTo>
                    <a:pt x="375" y="6889"/>
                    <a:pt x="165" y="7255"/>
                    <a:pt x="104" y="7660"/>
                  </a:cubicBezTo>
                  <a:cubicBezTo>
                    <a:pt x="0" y="8340"/>
                    <a:pt x="328" y="9007"/>
                    <a:pt x="423" y="9688"/>
                  </a:cubicBezTo>
                  <a:cubicBezTo>
                    <a:pt x="516" y="10359"/>
                    <a:pt x="384" y="11037"/>
                    <a:pt x="354" y="11714"/>
                  </a:cubicBezTo>
                  <a:cubicBezTo>
                    <a:pt x="285" y="13289"/>
                    <a:pt x="799" y="14882"/>
                    <a:pt x="1776" y="16119"/>
                  </a:cubicBezTo>
                  <a:cubicBezTo>
                    <a:pt x="1207" y="14703"/>
                    <a:pt x="1077" y="13116"/>
                    <a:pt x="1395" y="11624"/>
                  </a:cubicBezTo>
                  <a:cubicBezTo>
                    <a:pt x="2443" y="10416"/>
                    <a:pt x="3111" y="8885"/>
                    <a:pt x="3299" y="7298"/>
                  </a:cubicBezTo>
                  <a:cubicBezTo>
                    <a:pt x="4565" y="6617"/>
                    <a:pt x="5992" y="6236"/>
                    <a:pt x="7428" y="6221"/>
                  </a:cubicBezTo>
                  <a:cubicBezTo>
                    <a:pt x="7450" y="6221"/>
                    <a:pt x="7472" y="6221"/>
                    <a:pt x="7495" y="6221"/>
                  </a:cubicBezTo>
                  <a:cubicBezTo>
                    <a:pt x="7780" y="6221"/>
                    <a:pt x="8069" y="6241"/>
                    <a:pt x="8335" y="6340"/>
                  </a:cubicBezTo>
                  <a:cubicBezTo>
                    <a:pt x="8623" y="6447"/>
                    <a:pt x="8885" y="6662"/>
                    <a:pt x="8982" y="6952"/>
                  </a:cubicBezTo>
                  <a:cubicBezTo>
                    <a:pt x="9008" y="6951"/>
                    <a:pt x="9033" y="6951"/>
                    <a:pt x="9059" y="6951"/>
                  </a:cubicBezTo>
                  <a:cubicBezTo>
                    <a:pt x="10106" y="6951"/>
                    <a:pt x="11044" y="7725"/>
                    <a:pt x="11531" y="8659"/>
                  </a:cubicBezTo>
                  <a:cubicBezTo>
                    <a:pt x="12030" y="9616"/>
                    <a:pt x="12149" y="10720"/>
                    <a:pt x="12257" y="11793"/>
                  </a:cubicBezTo>
                  <a:cubicBezTo>
                    <a:pt x="12253" y="10765"/>
                    <a:pt x="12251" y="9724"/>
                    <a:pt x="12497" y="8725"/>
                  </a:cubicBezTo>
                  <a:cubicBezTo>
                    <a:pt x="12693" y="7925"/>
                    <a:pt x="13049" y="7105"/>
                    <a:pt x="12841" y="6305"/>
                  </a:cubicBezTo>
                  <a:lnTo>
                    <a:pt x="12841" y="6305"/>
                  </a:lnTo>
                  <a:cubicBezTo>
                    <a:pt x="12865" y="6741"/>
                    <a:pt x="12712" y="7169"/>
                    <a:pt x="12416" y="7490"/>
                  </a:cubicBezTo>
                  <a:cubicBezTo>
                    <a:pt x="12720" y="6714"/>
                    <a:pt x="12372" y="5850"/>
                    <a:pt x="12031" y="5091"/>
                  </a:cubicBezTo>
                  <a:lnTo>
                    <a:pt x="11502" y="3912"/>
                  </a:lnTo>
                  <a:cubicBezTo>
                    <a:pt x="11486" y="3996"/>
                    <a:pt x="11470" y="4078"/>
                    <a:pt x="11453" y="4162"/>
                  </a:cubicBezTo>
                  <a:cubicBezTo>
                    <a:pt x="11415" y="4171"/>
                    <a:pt x="11377" y="4175"/>
                    <a:pt x="11339" y="4175"/>
                  </a:cubicBezTo>
                  <a:cubicBezTo>
                    <a:pt x="10978" y="4175"/>
                    <a:pt x="10681" y="3776"/>
                    <a:pt x="10619" y="3399"/>
                  </a:cubicBezTo>
                  <a:cubicBezTo>
                    <a:pt x="10550" y="2981"/>
                    <a:pt x="10640" y="2542"/>
                    <a:pt x="10523" y="2135"/>
                  </a:cubicBezTo>
                  <a:cubicBezTo>
                    <a:pt x="10252" y="1191"/>
                    <a:pt x="9051" y="848"/>
                    <a:pt x="8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98"/>
            <p:cNvSpPr/>
            <p:nvPr/>
          </p:nvSpPr>
          <p:spPr>
            <a:xfrm>
              <a:off x="5312709" y="1602894"/>
              <a:ext cx="72855" cy="85631"/>
            </a:xfrm>
            <a:custGeom>
              <a:rect b="b" l="l" r="r" t="t"/>
              <a:pathLst>
                <a:path extrusionOk="0" h="2500" w="2127">
                  <a:moveTo>
                    <a:pt x="1881" y="1"/>
                  </a:moveTo>
                  <a:lnTo>
                    <a:pt x="1881" y="1"/>
                  </a:lnTo>
                  <a:cubicBezTo>
                    <a:pt x="1880" y="544"/>
                    <a:pt x="1615" y="1061"/>
                    <a:pt x="1255" y="1468"/>
                  </a:cubicBezTo>
                  <a:cubicBezTo>
                    <a:pt x="896" y="1875"/>
                    <a:pt x="445" y="2190"/>
                    <a:pt x="0" y="2500"/>
                  </a:cubicBezTo>
                  <a:cubicBezTo>
                    <a:pt x="566" y="2328"/>
                    <a:pt x="1132" y="2080"/>
                    <a:pt x="1531" y="1642"/>
                  </a:cubicBezTo>
                  <a:cubicBezTo>
                    <a:pt x="1931" y="1204"/>
                    <a:pt x="2127" y="541"/>
                    <a:pt x="1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98"/>
            <p:cNvSpPr/>
            <p:nvPr/>
          </p:nvSpPr>
          <p:spPr>
            <a:xfrm>
              <a:off x="5375632" y="1726960"/>
              <a:ext cx="70320" cy="68779"/>
            </a:xfrm>
            <a:custGeom>
              <a:rect b="b" l="l" r="r" t="t"/>
              <a:pathLst>
                <a:path extrusionOk="0" h="2008" w="2053">
                  <a:moveTo>
                    <a:pt x="645" y="1"/>
                  </a:moveTo>
                  <a:cubicBezTo>
                    <a:pt x="486" y="428"/>
                    <a:pt x="270" y="829"/>
                    <a:pt x="1" y="1196"/>
                  </a:cubicBezTo>
                  <a:lnTo>
                    <a:pt x="654" y="1488"/>
                  </a:lnTo>
                  <a:cubicBezTo>
                    <a:pt x="745" y="1530"/>
                    <a:pt x="840" y="1572"/>
                    <a:pt x="940" y="1572"/>
                  </a:cubicBezTo>
                  <a:cubicBezTo>
                    <a:pt x="943" y="1572"/>
                    <a:pt x="947" y="1572"/>
                    <a:pt x="950" y="1572"/>
                  </a:cubicBezTo>
                  <a:cubicBezTo>
                    <a:pt x="1044" y="1569"/>
                    <a:pt x="1137" y="1527"/>
                    <a:pt x="1232" y="1525"/>
                  </a:cubicBezTo>
                  <a:cubicBezTo>
                    <a:pt x="1232" y="1525"/>
                    <a:pt x="1233" y="1525"/>
                    <a:pt x="1233" y="1525"/>
                  </a:cubicBezTo>
                  <a:cubicBezTo>
                    <a:pt x="1460" y="1525"/>
                    <a:pt x="1634" y="1804"/>
                    <a:pt x="1534" y="2007"/>
                  </a:cubicBezTo>
                  <a:cubicBezTo>
                    <a:pt x="1640" y="1942"/>
                    <a:pt x="1754" y="1894"/>
                    <a:pt x="1874" y="1862"/>
                  </a:cubicBezTo>
                  <a:cubicBezTo>
                    <a:pt x="2001" y="1543"/>
                    <a:pt x="2052" y="1199"/>
                    <a:pt x="2024" y="856"/>
                  </a:cubicBezTo>
                  <a:lnTo>
                    <a:pt x="2024" y="856"/>
                  </a:lnTo>
                  <a:lnTo>
                    <a:pt x="1152" y="1151"/>
                  </a:lnTo>
                  <a:cubicBezTo>
                    <a:pt x="1181" y="997"/>
                    <a:pt x="1208" y="842"/>
                    <a:pt x="1236" y="688"/>
                  </a:cubicBezTo>
                  <a:cubicBezTo>
                    <a:pt x="1241" y="655"/>
                    <a:pt x="1247" y="618"/>
                    <a:pt x="1223" y="595"/>
                  </a:cubicBezTo>
                  <a:cubicBezTo>
                    <a:pt x="1211" y="585"/>
                    <a:pt x="1198" y="580"/>
                    <a:pt x="1184" y="580"/>
                  </a:cubicBezTo>
                  <a:cubicBezTo>
                    <a:pt x="1156" y="580"/>
                    <a:pt x="1126" y="596"/>
                    <a:pt x="1101" y="612"/>
                  </a:cubicBezTo>
                  <a:lnTo>
                    <a:pt x="449" y="1036"/>
                  </a:lnTo>
                  <a:cubicBezTo>
                    <a:pt x="627" y="723"/>
                    <a:pt x="696" y="359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98"/>
            <p:cNvSpPr/>
            <p:nvPr/>
          </p:nvSpPr>
          <p:spPr>
            <a:xfrm>
              <a:off x="5447599" y="1765529"/>
              <a:ext cx="21648" cy="37404"/>
            </a:xfrm>
            <a:custGeom>
              <a:rect b="b" l="l" r="r" t="t"/>
              <a:pathLst>
                <a:path extrusionOk="0" h="1092" w="632">
                  <a:moveTo>
                    <a:pt x="406" y="1"/>
                  </a:moveTo>
                  <a:cubicBezTo>
                    <a:pt x="405" y="1"/>
                    <a:pt x="403" y="1"/>
                    <a:pt x="402" y="1"/>
                  </a:cubicBezTo>
                  <a:cubicBezTo>
                    <a:pt x="371" y="2"/>
                    <a:pt x="350" y="31"/>
                    <a:pt x="332" y="58"/>
                  </a:cubicBezTo>
                  <a:cubicBezTo>
                    <a:pt x="134" y="359"/>
                    <a:pt x="20" y="708"/>
                    <a:pt x="1" y="1069"/>
                  </a:cubicBezTo>
                  <a:cubicBezTo>
                    <a:pt x="40" y="1084"/>
                    <a:pt x="80" y="1091"/>
                    <a:pt x="121" y="1091"/>
                  </a:cubicBezTo>
                  <a:cubicBezTo>
                    <a:pt x="304" y="1091"/>
                    <a:pt x="487" y="945"/>
                    <a:pt x="552" y="765"/>
                  </a:cubicBezTo>
                  <a:cubicBezTo>
                    <a:pt x="631" y="544"/>
                    <a:pt x="576" y="299"/>
                    <a:pt x="487" y="82"/>
                  </a:cubicBezTo>
                  <a:cubicBezTo>
                    <a:pt x="471" y="44"/>
                    <a:pt x="446" y="1"/>
                    <a:pt x="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98"/>
            <p:cNvSpPr/>
            <p:nvPr/>
          </p:nvSpPr>
          <p:spPr>
            <a:xfrm>
              <a:off x="5160351" y="1731481"/>
              <a:ext cx="29183" cy="118000"/>
            </a:xfrm>
            <a:custGeom>
              <a:rect b="b" l="l" r="r" t="t"/>
              <a:pathLst>
                <a:path extrusionOk="0" h="3445" w="852">
                  <a:moveTo>
                    <a:pt x="637" y="1"/>
                  </a:moveTo>
                  <a:lnTo>
                    <a:pt x="672" y="121"/>
                  </a:lnTo>
                  <a:lnTo>
                    <a:pt x="672" y="121"/>
                  </a:lnTo>
                  <a:cubicBezTo>
                    <a:pt x="662" y="80"/>
                    <a:pt x="651" y="40"/>
                    <a:pt x="637" y="1"/>
                  </a:cubicBezTo>
                  <a:close/>
                  <a:moveTo>
                    <a:pt x="672" y="121"/>
                  </a:moveTo>
                  <a:cubicBezTo>
                    <a:pt x="796" y="648"/>
                    <a:pt x="602" y="1208"/>
                    <a:pt x="411" y="1723"/>
                  </a:cubicBezTo>
                  <a:cubicBezTo>
                    <a:pt x="206" y="2277"/>
                    <a:pt x="1" y="2888"/>
                    <a:pt x="197" y="3445"/>
                  </a:cubicBezTo>
                  <a:cubicBezTo>
                    <a:pt x="607" y="2605"/>
                    <a:pt x="831" y="1685"/>
                    <a:pt x="851" y="751"/>
                  </a:cubicBezTo>
                  <a:lnTo>
                    <a:pt x="672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98"/>
            <p:cNvSpPr/>
            <p:nvPr/>
          </p:nvSpPr>
          <p:spPr>
            <a:xfrm>
              <a:off x="5386868" y="1636223"/>
              <a:ext cx="15688" cy="41446"/>
            </a:xfrm>
            <a:custGeom>
              <a:rect b="b" l="l" r="r" t="t"/>
              <a:pathLst>
                <a:path extrusionOk="0" h="1210" w="458">
                  <a:moveTo>
                    <a:pt x="228" y="1"/>
                  </a:moveTo>
                  <a:cubicBezTo>
                    <a:pt x="201" y="411"/>
                    <a:pt x="125" y="817"/>
                    <a:pt x="1" y="1209"/>
                  </a:cubicBezTo>
                  <a:cubicBezTo>
                    <a:pt x="354" y="934"/>
                    <a:pt x="457" y="386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98"/>
            <p:cNvSpPr/>
            <p:nvPr/>
          </p:nvSpPr>
          <p:spPr>
            <a:xfrm>
              <a:off x="5479968" y="1879010"/>
              <a:ext cx="32095" cy="106251"/>
            </a:xfrm>
            <a:custGeom>
              <a:rect b="b" l="l" r="r" t="t"/>
              <a:pathLst>
                <a:path extrusionOk="0" h="3102" w="937">
                  <a:moveTo>
                    <a:pt x="113" y="0"/>
                  </a:moveTo>
                  <a:lnTo>
                    <a:pt x="113" y="0"/>
                  </a:lnTo>
                  <a:cubicBezTo>
                    <a:pt x="1" y="517"/>
                    <a:pt x="180" y="1047"/>
                    <a:pt x="338" y="1550"/>
                  </a:cubicBezTo>
                  <a:cubicBezTo>
                    <a:pt x="495" y="2055"/>
                    <a:pt x="631" y="2607"/>
                    <a:pt x="442" y="3101"/>
                  </a:cubicBezTo>
                  <a:cubicBezTo>
                    <a:pt x="937" y="2121"/>
                    <a:pt x="802" y="857"/>
                    <a:pt x="11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98"/>
            <p:cNvSpPr/>
            <p:nvPr/>
          </p:nvSpPr>
          <p:spPr>
            <a:xfrm>
              <a:off x="5209538" y="1843215"/>
              <a:ext cx="111492" cy="48193"/>
            </a:xfrm>
            <a:custGeom>
              <a:rect b="b" l="l" r="r" t="t"/>
              <a:pathLst>
                <a:path extrusionOk="0" h="1407" w="3255">
                  <a:moveTo>
                    <a:pt x="3086" y="0"/>
                  </a:moveTo>
                  <a:lnTo>
                    <a:pt x="3086" y="0"/>
                  </a:lnTo>
                  <a:cubicBezTo>
                    <a:pt x="2035" y="159"/>
                    <a:pt x="1001" y="419"/>
                    <a:pt x="1" y="779"/>
                  </a:cubicBezTo>
                  <a:cubicBezTo>
                    <a:pt x="124" y="969"/>
                    <a:pt x="209" y="1182"/>
                    <a:pt x="253" y="1406"/>
                  </a:cubicBezTo>
                  <a:cubicBezTo>
                    <a:pt x="1226" y="1044"/>
                    <a:pt x="2231" y="776"/>
                    <a:pt x="3255" y="605"/>
                  </a:cubicBezTo>
                  <a:cubicBezTo>
                    <a:pt x="3129" y="430"/>
                    <a:pt x="3069" y="214"/>
                    <a:pt x="30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98"/>
            <p:cNvSpPr/>
            <p:nvPr/>
          </p:nvSpPr>
          <p:spPr>
            <a:xfrm>
              <a:off x="5216492" y="1877640"/>
              <a:ext cx="103888" cy="59599"/>
            </a:xfrm>
            <a:custGeom>
              <a:rect b="b" l="l" r="r" t="t"/>
              <a:pathLst>
                <a:path extrusionOk="0" h="1740" w="3033">
                  <a:moveTo>
                    <a:pt x="2496" y="0"/>
                  </a:moveTo>
                  <a:cubicBezTo>
                    <a:pt x="2472" y="0"/>
                    <a:pt x="2448" y="2"/>
                    <a:pt x="2425" y="4"/>
                  </a:cubicBezTo>
                  <a:cubicBezTo>
                    <a:pt x="2068" y="37"/>
                    <a:pt x="1713" y="90"/>
                    <a:pt x="1363" y="162"/>
                  </a:cubicBezTo>
                  <a:cubicBezTo>
                    <a:pt x="1123" y="209"/>
                    <a:pt x="881" y="271"/>
                    <a:pt x="678" y="406"/>
                  </a:cubicBezTo>
                  <a:cubicBezTo>
                    <a:pt x="253" y="692"/>
                    <a:pt x="97" y="1237"/>
                    <a:pt x="0" y="1740"/>
                  </a:cubicBezTo>
                  <a:cubicBezTo>
                    <a:pt x="990" y="1437"/>
                    <a:pt x="2005" y="1223"/>
                    <a:pt x="3032" y="1103"/>
                  </a:cubicBezTo>
                  <a:lnTo>
                    <a:pt x="2727" y="199"/>
                  </a:lnTo>
                  <a:cubicBezTo>
                    <a:pt x="2708" y="138"/>
                    <a:pt x="2684" y="72"/>
                    <a:pt x="2630" y="36"/>
                  </a:cubicBezTo>
                  <a:cubicBezTo>
                    <a:pt x="2591" y="8"/>
                    <a:pt x="2544" y="0"/>
                    <a:pt x="2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98"/>
            <p:cNvSpPr/>
            <p:nvPr/>
          </p:nvSpPr>
          <p:spPr>
            <a:xfrm>
              <a:off x="5208134" y="1907988"/>
              <a:ext cx="110670" cy="30005"/>
            </a:xfrm>
            <a:custGeom>
              <a:rect b="b" l="l" r="r" t="t"/>
              <a:pathLst>
                <a:path extrusionOk="0" h="876" w="3231">
                  <a:moveTo>
                    <a:pt x="3206" y="0"/>
                  </a:moveTo>
                  <a:cubicBezTo>
                    <a:pt x="2555" y="20"/>
                    <a:pt x="1911" y="186"/>
                    <a:pt x="1316" y="456"/>
                  </a:cubicBezTo>
                  <a:cubicBezTo>
                    <a:pt x="1107" y="550"/>
                    <a:pt x="900" y="659"/>
                    <a:pt x="675" y="703"/>
                  </a:cubicBezTo>
                  <a:cubicBezTo>
                    <a:pt x="615" y="715"/>
                    <a:pt x="551" y="721"/>
                    <a:pt x="488" y="721"/>
                  </a:cubicBezTo>
                  <a:cubicBezTo>
                    <a:pt x="319" y="721"/>
                    <a:pt x="151" y="674"/>
                    <a:pt x="29" y="560"/>
                  </a:cubicBezTo>
                  <a:lnTo>
                    <a:pt x="29" y="560"/>
                  </a:lnTo>
                  <a:cubicBezTo>
                    <a:pt x="0" y="694"/>
                    <a:pt x="117" y="822"/>
                    <a:pt x="249" y="858"/>
                  </a:cubicBezTo>
                  <a:cubicBezTo>
                    <a:pt x="290" y="870"/>
                    <a:pt x="333" y="875"/>
                    <a:pt x="376" y="875"/>
                  </a:cubicBezTo>
                  <a:cubicBezTo>
                    <a:pt x="468" y="875"/>
                    <a:pt x="561" y="853"/>
                    <a:pt x="651" y="831"/>
                  </a:cubicBezTo>
                  <a:lnTo>
                    <a:pt x="3230" y="213"/>
                  </a:lnTo>
                  <a:cubicBezTo>
                    <a:pt x="3223" y="141"/>
                    <a:pt x="3215" y="71"/>
                    <a:pt x="3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98"/>
            <p:cNvSpPr/>
            <p:nvPr/>
          </p:nvSpPr>
          <p:spPr>
            <a:xfrm>
              <a:off x="5427766" y="1865823"/>
              <a:ext cx="50968" cy="41274"/>
            </a:xfrm>
            <a:custGeom>
              <a:rect b="b" l="l" r="r" t="t"/>
              <a:pathLst>
                <a:path extrusionOk="0" h="1205" w="1488">
                  <a:moveTo>
                    <a:pt x="147" y="0"/>
                  </a:moveTo>
                  <a:cubicBezTo>
                    <a:pt x="98" y="209"/>
                    <a:pt x="48" y="417"/>
                    <a:pt x="0" y="625"/>
                  </a:cubicBezTo>
                  <a:cubicBezTo>
                    <a:pt x="439" y="787"/>
                    <a:pt x="866" y="980"/>
                    <a:pt x="1276" y="1204"/>
                  </a:cubicBezTo>
                  <a:cubicBezTo>
                    <a:pt x="1263" y="1013"/>
                    <a:pt x="1342" y="827"/>
                    <a:pt x="1487" y="703"/>
                  </a:cubicBezTo>
                  <a:cubicBezTo>
                    <a:pt x="1036" y="391"/>
                    <a:pt x="752" y="279"/>
                    <a:pt x="14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98"/>
            <p:cNvSpPr/>
            <p:nvPr/>
          </p:nvSpPr>
          <p:spPr>
            <a:xfrm>
              <a:off x="5403138" y="1896445"/>
              <a:ext cx="63230" cy="42918"/>
            </a:xfrm>
            <a:custGeom>
              <a:rect b="b" l="l" r="r" t="t"/>
              <a:pathLst>
                <a:path extrusionOk="0" h="1253" w="1846">
                  <a:moveTo>
                    <a:pt x="1139" y="1"/>
                  </a:moveTo>
                  <a:cubicBezTo>
                    <a:pt x="908" y="1"/>
                    <a:pt x="646" y="153"/>
                    <a:pt x="367" y="155"/>
                  </a:cubicBezTo>
                  <a:lnTo>
                    <a:pt x="0" y="818"/>
                  </a:lnTo>
                  <a:lnTo>
                    <a:pt x="1845" y="1252"/>
                  </a:lnTo>
                  <a:cubicBezTo>
                    <a:pt x="1845" y="1031"/>
                    <a:pt x="1844" y="808"/>
                    <a:pt x="1776" y="595"/>
                  </a:cubicBezTo>
                  <a:cubicBezTo>
                    <a:pt x="1706" y="363"/>
                    <a:pt x="1547" y="167"/>
                    <a:pt x="1335" y="48"/>
                  </a:cubicBezTo>
                  <a:cubicBezTo>
                    <a:pt x="1272" y="14"/>
                    <a:pt x="1207" y="1"/>
                    <a:pt x="11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98"/>
            <p:cNvSpPr/>
            <p:nvPr/>
          </p:nvSpPr>
          <p:spPr>
            <a:xfrm>
              <a:off x="5424169" y="1924053"/>
              <a:ext cx="45316" cy="26135"/>
            </a:xfrm>
            <a:custGeom>
              <a:rect b="b" l="l" r="r" t="t"/>
              <a:pathLst>
                <a:path extrusionOk="0" h="763" w="1323">
                  <a:moveTo>
                    <a:pt x="234" y="0"/>
                  </a:moveTo>
                  <a:cubicBezTo>
                    <a:pt x="225" y="0"/>
                    <a:pt x="216" y="1"/>
                    <a:pt x="207" y="2"/>
                  </a:cubicBezTo>
                  <a:cubicBezTo>
                    <a:pt x="102" y="11"/>
                    <a:pt x="0" y="109"/>
                    <a:pt x="29" y="210"/>
                  </a:cubicBezTo>
                  <a:cubicBezTo>
                    <a:pt x="463" y="289"/>
                    <a:pt x="869" y="479"/>
                    <a:pt x="1207" y="762"/>
                  </a:cubicBezTo>
                  <a:cubicBezTo>
                    <a:pt x="1188" y="671"/>
                    <a:pt x="1236" y="577"/>
                    <a:pt x="1323" y="541"/>
                  </a:cubicBezTo>
                  <a:lnTo>
                    <a:pt x="501" y="93"/>
                  </a:lnTo>
                  <a:cubicBezTo>
                    <a:pt x="417" y="48"/>
                    <a:pt x="328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98"/>
            <p:cNvSpPr/>
            <p:nvPr/>
          </p:nvSpPr>
          <p:spPr>
            <a:xfrm>
              <a:off x="5388991" y="1870070"/>
              <a:ext cx="45624" cy="148690"/>
            </a:xfrm>
            <a:custGeom>
              <a:rect b="b" l="l" r="r" t="t"/>
              <a:pathLst>
                <a:path extrusionOk="0" h="4341" w="1332">
                  <a:moveTo>
                    <a:pt x="1331" y="1"/>
                  </a:moveTo>
                  <a:lnTo>
                    <a:pt x="1331" y="1"/>
                  </a:lnTo>
                  <a:cubicBezTo>
                    <a:pt x="999" y="442"/>
                    <a:pt x="285" y="547"/>
                    <a:pt x="97" y="1067"/>
                  </a:cubicBezTo>
                  <a:cubicBezTo>
                    <a:pt x="0" y="1341"/>
                    <a:pt x="87" y="1642"/>
                    <a:pt x="174" y="1919"/>
                  </a:cubicBezTo>
                  <a:cubicBezTo>
                    <a:pt x="428" y="2728"/>
                    <a:pt x="683" y="3533"/>
                    <a:pt x="939" y="4340"/>
                  </a:cubicBezTo>
                  <a:cubicBezTo>
                    <a:pt x="1035" y="3550"/>
                    <a:pt x="846" y="2756"/>
                    <a:pt x="684" y="1976"/>
                  </a:cubicBezTo>
                  <a:cubicBezTo>
                    <a:pt x="632" y="1717"/>
                    <a:pt x="581" y="1444"/>
                    <a:pt x="657" y="1191"/>
                  </a:cubicBezTo>
                  <a:cubicBezTo>
                    <a:pt x="788" y="749"/>
                    <a:pt x="1271" y="457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98"/>
            <p:cNvSpPr/>
            <p:nvPr/>
          </p:nvSpPr>
          <p:spPr>
            <a:xfrm>
              <a:off x="5262836" y="2051578"/>
              <a:ext cx="194349" cy="179312"/>
            </a:xfrm>
            <a:custGeom>
              <a:rect b="b" l="l" r="r" t="t"/>
              <a:pathLst>
                <a:path extrusionOk="0" h="5235" w="5674">
                  <a:moveTo>
                    <a:pt x="3579" y="0"/>
                  </a:moveTo>
                  <a:cubicBezTo>
                    <a:pt x="3169" y="0"/>
                    <a:pt x="2476" y="38"/>
                    <a:pt x="2331" y="121"/>
                  </a:cubicBezTo>
                  <a:cubicBezTo>
                    <a:pt x="1994" y="313"/>
                    <a:pt x="1921" y="757"/>
                    <a:pt x="1721" y="1090"/>
                  </a:cubicBezTo>
                  <a:cubicBezTo>
                    <a:pt x="1476" y="1499"/>
                    <a:pt x="1031" y="1737"/>
                    <a:pt x="669" y="2048"/>
                  </a:cubicBezTo>
                  <a:cubicBezTo>
                    <a:pt x="305" y="2358"/>
                    <a:pt x="1" y="2852"/>
                    <a:pt x="179" y="3294"/>
                  </a:cubicBezTo>
                  <a:cubicBezTo>
                    <a:pt x="257" y="3483"/>
                    <a:pt x="410" y="3628"/>
                    <a:pt x="558" y="3767"/>
                  </a:cubicBezTo>
                  <a:cubicBezTo>
                    <a:pt x="1286" y="4447"/>
                    <a:pt x="2097" y="5166"/>
                    <a:pt x="3090" y="5230"/>
                  </a:cubicBezTo>
                  <a:cubicBezTo>
                    <a:pt x="3134" y="5233"/>
                    <a:pt x="3177" y="5234"/>
                    <a:pt x="3220" y="5234"/>
                  </a:cubicBezTo>
                  <a:cubicBezTo>
                    <a:pt x="4062" y="5234"/>
                    <a:pt x="4879" y="4717"/>
                    <a:pt x="5266" y="3966"/>
                  </a:cubicBezTo>
                  <a:cubicBezTo>
                    <a:pt x="5673" y="3179"/>
                    <a:pt x="5609" y="2180"/>
                    <a:pt x="5146" y="1422"/>
                  </a:cubicBezTo>
                  <a:cubicBezTo>
                    <a:pt x="4683" y="665"/>
                    <a:pt x="4728" y="125"/>
                    <a:pt x="3849" y="10"/>
                  </a:cubicBezTo>
                  <a:cubicBezTo>
                    <a:pt x="3799" y="4"/>
                    <a:pt x="3702" y="0"/>
                    <a:pt x="3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98"/>
            <p:cNvSpPr/>
            <p:nvPr/>
          </p:nvSpPr>
          <p:spPr>
            <a:xfrm>
              <a:off x="4565714" y="1779093"/>
              <a:ext cx="844016" cy="525913"/>
            </a:xfrm>
            <a:custGeom>
              <a:rect b="b" l="l" r="r" t="t"/>
              <a:pathLst>
                <a:path extrusionOk="0" h="15354" w="24641">
                  <a:moveTo>
                    <a:pt x="7200" y="0"/>
                  </a:moveTo>
                  <a:cubicBezTo>
                    <a:pt x="5198" y="0"/>
                    <a:pt x="3301" y="724"/>
                    <a:pt x="2055" y="2008"/>
                  </a:cubicBezTo>
                  <a:cubicBezTo>
                    <a:pt x="332" y="3784"/>
                    <a:pt x="1" y="6638"/>
                    <a:pt x="1304" y="8506"/>
                  </a:cubicBezTo>
                  <a:cubicBezTo>
                    <a:pt x="2651" y="10437"/>
                    <a:pt x="5175" y="10924"/>
                    <a:pt x="7052" y="10993"/>
                  </a:cubicBezTo>
                  <a:cubicBezTo>
                    <a:pt x="7315" y="11002"/>
                    <a:pt x="7579" y="11006"/>
                    <a:pt x="7842" y="11006"/>
                  </a:cubicBezTo>
                  <a:cubicBezTo>
                    <a:pt x="8246" y="11006"/>
                    <a:pt x="8649" y="10998"/>
                    <a:pt x="9044" y="10988"/>
                  </a:cubicBezTo>
                  <a:cubicBezTo>
                    <a:pt x="9444" y="10980"/>
                    <a:pt x="9838" y="10973"/>
                    <a:pt x="10227" y="10973"/>
                  </a:cubicBezTo>
                  <a:cubicBezTo>
                    <a:pt x="11218" y="10973"/>
                    <a:pt x="12175" y="11024"/>
                    <a:pt x="13117" y="11255"/>
                  </a:cubicBezTo>
                  <a:cubicBezTo>
                    <a:pt x="13626" y="11379"/>
                    <a:pt x="14508" y="11692"/>
                    <a:pt x="14709" y="12378"/>
                  </a:cubicBezTo>
                  <a:cubicBezTo>
                    <a:pt x="14806" y="12714"/>
                    <a:pt x="14727" y="13128"/>
                    <a:pt x="14489" y="13518"/>
                  </a:cubicBezTo>
                  <a:cubicBezTo>
                    <a:pt x="14321" y="13795"/>
                    <a:pt x="13635" y="14392"/>
                    <a:pt x="13226" y="14750"/>
                  </a:cubicBezTo>
                  <a:cubicBezTo>
                    <a:pt x="13077" y="14880"/>
                    <a:pt x="12605" y="15187"/>
                    <a:pt x="12517" y="15270"/>
                  </a:cubicBezTo>
                  <a:lnTo>
                    <a:pt x="12720" y="15354"/>
                  </a:lnTo>
                  <a:cubicBezTo>
                    <a:pt x="13069" y="15303"/>
                    <a:pt x="13418" y="15268"/>
                    <a:pt x="13769" y="15246"/>
                  </a:cubicBezTo>
                  <a:cubicBezTo>
                    <a:pt x="14385" y="14705"/>
                    <a:pt x="14910" y="14232"/>
                    <a:pt x="15113" y="13898"/>
                  </a:cubicBezTo>
                  <a:cubicBezTo>
                    <a:pt x="15456" y="13333"/>
                    <a:pt x="15564" y="12706"/>
                    <a:pt x="15410" y="12174"/>
                  </a:cubicBezTo>
                  <a:cubicBezTo>
                    <a:pt x="15185" y="11406"/>
                    <a:pt x="14433" y="10828"/>
                    <a:pt x="13292" y="10548"/>
                  </a:cubicBezTo>
                  <a:cubicBezTo>
                    <a:pt x="12279" y="10299"/>
                    <a:pt x="11240" y="10245"/>
                    <a:pt x="10212" y="10245"/>
                  </a:cubicBezTo>
                  <a:cubicBezTo>
                    <a:pt x="9815" y="10245"/>
                    <a:pt x="9420" y="10253"/>
                    <a:pt x="9029" y="10261"/>
                  </a:cubicBezTo>
                  <a:cubicBezTo>
                    <a:pt x="8636" y="10269"/>
                    <a:pt x="8234" y="10277"/>
                    <a:pt x="7835" y="10277"/>
                  </a:cubicBezTo>
                  <a:cubicBezTo>
                    <a:pt x="7581" y="10277"/>
                    <a:pt x="7329" y="10274"/>
                    <a:pt x="7079" y="10265"/>
                  </a:cubicBezTo>
                  <a:cubicBezTo>
                    <a:pt x="5366" y="10202"/>
                    <a:pt x="3078" y="9776"/>
                    <a:pt x="1903" y="8089"/>
                  </a:cubicBezTo>
                  <a:cubicBezTo>
                    <a:pt x="793" y="6499"/>
                    <a:pt x="1091" y="4051"/>
                    <a:pt x="2579" y="2517"/>
                  </a:cubicBezTo>
                  <a:cubicBezTo>
                    <a:pt x="3689" y="1375"/>
                    <a:pt x="5390" y="732"/>
                    <a:pt x="7197" y="732"/>
                  </a:cubicBezTo>
                  <a:cubicBezTo>
                    <a:pt x="7576" y="732"/>
                    <a:pt x="7960" y="760"/>
                    <a:pt x="8343" y="818"/>
                  </a:cubicBezTo>
                  <a:cubicBezTo>
                    <a:pt x="10191" y="1098"/>
                    <a:pt x="12109" y="2019"/>
                    <a:pt x="14046" y="3555"/>
                  </a:cubicBezTo>
                  <a:cubicBezTo>
                    <a:pt x="15257" y="4517"/>
                    <a:pt x="16383" y="5631"/>
                    <a:pt x="17472" y="6707"/>
                  </a:cubicBezTo>
                  <a:cubicBezTo>
                    <a:pt x="17912" y="7145"/>
                    <a:pt x="18370" y="7597"/>
                    <a:pt x="18827" y="8034"/>
                  </a:cubicBezTo>
                  <a:cubicBezTo>
                    <a:pt x="20465" y="9599"/>
                    <a:pt x="22294" y="11083"/>
                    <a:pt x="24556" y="11343"/>
                  </a:cubicBezTo>
                  <a:lnTo>
                    <a:pt x="24640" y="10619"/>
                  </a:lnTo>
                  <a:cubicBezTo>
                    <a:pt x="22592" y="10381"/>
                    <a:pt x="20878" y="8982"/>
                    <a:pt x="19332" y="7504"/>
                  </a:cubicBezTo>
                  <a:cubicBezTo>
                    <a:pt x="18878" y="7071"/>
                    <a:pt x="18424" y="6622"/>
                    <a:pt x="17985" y="6188"/>
                  </a:cubicBezTo>
                  <a:cubicBezTo>
                    <a:pt x="16882" y="5096"/>
                    <a:pt x="15742" y="3968"/>
                    <a:pt x="14499" y="2982"/>
                  </a:cubicBezTo>
                  <a:cubicBezTo>
                    <a:pt x="12461" y="1364"/>
                    <a:pt x="10426" y="393"/>
                    <a:pt x="8451" y="95"/>
                  </a:cubicBezTo>
                  <a:cubicBezTo>
                    <a:pt x="8033" y="31"/>
                    <a:pt x="7614" y="0"/>
                    <a:pt x="720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98"/>
            <p:cNvSpPr/>
            <p:nvPr/>
          </p:nvSpPr>
          <p:spPr>
            <a:xfrm>
              <a:off x="5327027" y="2084667"/>
              <a:ext cx="135332" cy="128173"/>
            </a:xfrm>
            <a:custGeom>
              <a:rect b="b" l="l" r="r" t="t"/>
              <a:pathLst>
                <a:path extrusionOk="0" h="3742" w="3951">
                  <a:moveTo>
                    <a:pt x="2009" y="1"/>
                  </a:moveTo>
                  <a:cubicBezTo>
                    <a:pt x="1939" y="1"/>
                    <a:pt x="1867" y="5"/>
                    <a:pt x="1796" y="13"/>
                  </a:cubicBezTo>
                  <a:cubicBezTo>
                    <a:pt x="1044" y="98"/>
                    <a:pt x="418" y="628"/>
                    <a:pt x="208" y="1356"/>
                  </a:cubicBezTo>
                  <a:cubicBezTo>
                    <a:pt x="0" y="2084"/>
                    <a:pt x="250" y="2864"/>
                    <a:pt x="843" y="3336"/>
                  </a:cubicBezTo>
                  <a:cubicBezTo>
                    <a:pt x="1181" y="3604"/>
                    <a:pt x="1592" y="3741"/>
                    <a:pt x="2006" y="3741"/>
                  </a:cubicBezTo>
                  <a:cubicBezTo>
                    <a:pt x="2318" y="3741"/>
                    <a:pt x="2630" y="3664"/>
                    <a:pt x="2914" y="3507"/>
                  </a:cubicBezTo>
                  <a:cubicBezTo>
                    <a:pt x="3576" y="3140"/>
                    <a:pt x="3950" y="2410"/>
                    <a:pt x="3865" y="1659"/>
                  </a:cubicBezTo>
                  <a:cubicBezTo>
                    <a:pt x="3756" y="705"/>
                    <a:pt x="2947" y="1"/>
                    <a:pt x="200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98"/>
            <p:cNvSpPr/>
            <p:nvPr/>
          </p:nvSpPr>
          <p:spPr>
            <a:xfrm>
              <a:off x="5368576" y="2110220"/>
              <a:ext cx="80288" cy="76075"/>
            </a:xfrm>
            <a:custGeom>
              <a:rect b="b" l="l" r="r" t="t"/>
              <a:pathLst>
                <a:path extrusionOk="0" h="2221" w="2344">
                  <a:moveTo>
                    <a:pt x="1193" y="1"/>
                  </a:moveTo>
                  <a:cubicBezTo>
                    <a:pt x="1151" y="1"/>
                    <a:pt x="1108" y="3"/>
                    <a:pt x="1065" y="8"/>
                  </a:cubicBezTo>
                  <a:cubicBezTo>
                    <a:pt x="619" y="59"/>
                    <a:pt x="247" y="374"/>
                    <a:pt x="123" y="805"/>
                  </a:cubicBezTo>
                  <a:cubicBezTo>
                    <a:pt x="0" y="1236"/>
                    <a:pt x="148" y="1700"/>
                    <a:pt x="500" y="1979"/>
                  </a:cubicBezTo>
                  <a:cubicBezTo>
                    <a:pt x="700" y="2139"/>
                    <a:pt x="944" y="2221"/>
                    <a:pt x="1190" y="2221"/>
                  </a:cubicBezTo>
                  <a:cubicBezTo>
                    <a:pt x="1375" y="2221"/>
                    <a:pt x="1560" y="2174"/>
                    <a:pt x="1728" y="2081"/>
                  </a:cubicBezTo>
                  <a:cubicBezTo>
                    <a:pt x="2121" y="1864"/>
                    <a:pt x="2344" y="1431"/>
                    <a:pt x="2293" y="985"/>
                  </a:cubicBezTo>
                  <a:cubicBezTo>
                    <a:pt x="2229" y="418"/>
                    <a:pt x="1749" y="1"/>
                    <a:pt x="119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98"/>
            <p:cNvSpPr/>
            <p:nvPr/>
          </p:nvSpPr>
          <p:spPr>
            <a:xfrm>
              <a:off x="5385634" y="2117208"/>
              <a:ext cx="57784" cy="58401"/>
            </a:xfrm>
            <a:custGeom>
              <a:rect b="b" l="l" r="r" t="t"/>
              <a:pathLst>
                <a:path extrusionOk="0" h="1705" w="1687">
                  <a:moveTo>
                    <a:pt x="695" y="0"/>
                  </a:moveTo>
                  <a:cubicBezTo>
                    <a:pt x="660" y="0"/>
                    <a:pt x="625" y="2"/>
                    <a:pt x="589" y="6"/>
                  </a:cubicBezTo>
                  <a:lnTo>
                    <a:pt x="589" y="5"/>
                  </a:lnTo>
                  <a:cubicBezTo>
                    <a:pt x="359" y="32"/>
                    <a:pt x="149" y="146"/>
                    <a:pt x="1" y="324"/>
                  </a:cubicBezTo>
                  <a:cubicBezTo>
                    <a:pt x="137" y="250"/>
                    <a:pt x="285" y="214"/>
                    <a:pt x="432" y="214"/>
                  </a:cubicBezTo>
                  <a:cubicBezTo>
                    <a:pt x="697" y="214"/>
                    <a:pt x="958" y="331"/>
                    <a:pt x="1136" y="548"/>
                  </a:cubicBezTo>
                  <a:cubicBezTo>
                    <a:pt x="1410" y="885"/>
                    <a:pt x="1404" y="1372"/>
                    <a:pt x="1122" y="1704"/>
                  </a:cubicBezTo>
                  <a:cubicBezTo>
                    <a:pt x="1506" y="1498"/>
                    <a:pt x="1687" y="1050"/>
                    <a:pt x="1558" y="635"/>
                  </a:cubicBezTo>
                  <a:cubicBezTo>
                    <a:pt x="1439" y="255"/>
                    <a:pt x="1086" y="0"/>
                    <a:pt x="695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98"/>
            <p:cNvSpPr/>
            <p:nvPr/>
          </p:nvSpPr>
          <p:spPr>
            <a:xfrm>
              <a:off x="4167656" y="2357529"/>
              <a:ext cx="782635" cy="488715"/>
            </a:xfrm>
            <a:custGeom>
              <a:rect b="b" l="l" r="r" t="t"/>
              <a:pathLst>
                <a:path extrusionOk="0" h="14268" w="22849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376" y="10720"/>
                    <a:pt x="921" y="11789"/>
                    <a:pt x="1523" y="12730"/>
                  </a:cubicBezTo>
                  <a:cubicBezTo>
                    <a:pt x="1800" y="13162"/>
                    <a:pt x="2180" y="13743"/>
                    <a:pt x="2636" y="14268"/>
                  </a:cubicBezTo>
                  <a:lnTo>
                    <a:pt x="9707" y="11897"/>
                  </a:lnTo>
                  <a:cubicBezTo>
                    <a:pt x="13112" y="10756"/>
                    <a:pt x="16563" y="9591"/>
                    <a:pt x="19540" y="7583"/>
                  </a:cubicBezTo>
                  <a:cubicBezTo>
                    <a:pt x="20547" y="6903"/>
                    <a:pt x="21514" y="6104"/>
                    <a:pt x="22104" y="5043"/>
                  </a:cubicBezTo>
                  <a:cubicBezTo>
                    <a:pt x="22696" y="3983"/>
                    <a:pt x="22848" y="2611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98"/>
            <p:cNvSpPr/>
            <p:nvPr/>
          </p:nvSpPr>
          <p:spPr>
            <a:xfrm>
              <a:off x="4167656" y="2357529"/>
              <a:ext cx="763557" cy="346019"/>
            </a:xfrm>
            <a:custGeom>
              <a:rect b="b" l="l" r="r" t="t"/>
              <a:pathLst>
                <a:path extrusionOk="0" h="10102" w="22292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55" y="9771"/>
                    <a:pt x="117" y="9937"/>
                    <a:pt x="181" y="10102"/>
                  </a:cubicBezTo>
                  <a:cubicBezTo>
                    <a:pt x="7329" y="9068"/>
                    <a:pt x="13287" y="4661"/>
                    <a:pt x="20247" y="2108"/>
                  </a:cubicBezTo>
                  <a:cubicBezTo>
                    <a:pt x="20913" y="1835"/>
                    <a:pt x="21592" y="1682"/>
                    <a:pt x="22272" y="1682"/>
                  </a:cubicBezTo>
                  <a:cubicBezTo>
                    <a:pt x="22278" y="1682"/>
                    <a:pt x="22285" y="1682"/>
                    <a:pt x="22291" y="1682"/>
                  </a:cubicBezTo>
                  <a:cubicBezTo>
                    <a:pt x="22272" y="1643"/>
                    <a:pt x="22252" y="1604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98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98"/>
            <p:cNvSpPr/>
            <p:nvPr/>
          </p:nvSpPr>
          <p:spPr>
            <a:xfrm>
              <a:off x="4095998" y="2074117"/>
              <a:ext cx="273677" cy="531462"/>
            </a:xfrm>
            <a:custGeom>
              <a:rect b="b" l="l" r="r" t="t"/>
              <a:pathLst>
                <a:path extrusionOk="0" h="15516" w="7990">
                  <a:moveTo>
                    <a:pt x="1493" y="1"/>
                  </a:moveTo>
                  <a:cubicBezTo>
                    <a:pt x="1005" y="191"/>
                    <a:pt x="506" y="352"/>
                    <a:pt x="0" y="487"/>
                  </a:cubicBezTo>
                  <a:cubicBezTo>
                    <a:pt x="1441" y="6178"/>
                    <a:pt x="4717" y="10688"/>
                    <a:pt x="7989" y="15516"/>
                  </a:cubicBezTo>
                  <a:cubicBezTo>
                    <a:pt x="5360" y="10552"/>
                    <a:pt x="3185" y="5358"/>
                    <a:pt x="1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98"/>
            <p:cNvSpPr/>
            <p:nvPr/>
          </p:nvSpPr>
          <p:spPr>
            <a:xfrm>
              <a:off x="4709338" y="2422439"/>
              <a:ext cx="260593" cy="324166"/>
            </a:xfrm>
            <a:custGeom>
              <a:rect b="b" l="l" r="r" t="t"/>
              <a:pathLst>
                <a:path extrusionOk="0" h="9464" w="7608">
                  <a:moveTo>
                    <a:pt x="6634" y="1"/>
                  </a:moveTo>
                  <a:cubicBezTo>
                    <a:pt x="6894" y="2093"/>
                    <a:pt x="6348" y="4274"/>
                    <a:pt x="5137" y="5999"/>
                  </a:cubicBezTo>
                  <a:cubicBezTo>
                    <a:pt x="3924" y="7723"/>
                    <a:pt x="2057" y="8976"/>
                    <a:pt x="1" y="9441"/>
                  </a:cubicBezTo>
                  <a:cubicBezTo>
                    <a:pt x="181" y="9456"/>
                    <a:pt x="361" y="9464"/>
                    <a:pt x="541" y="9464"/>
                  </a:cubicBezTo>
                  <a:cubicBezTo>
                    <a:pt x="2680" y="9464"/>
                    <a:pt x="4804" y="8383"/>
                    <a:pt x="6036" y="6630"/>
                  </a:cubicBezTo>
                  <a:cubicBezTo>
                    <a:pt x="7371" y="4730"/>
                    <a:pt x="7608" y="2111"/>
                    <a:pt x="66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98"/>
            <p:cNvSpPr/>
            <p:nvPr/>
          </p:nvSpPr>
          <p:spPr>
            <a:xfrm>
              <a:off x="3915073" y="1875208"/>
              <a:ext cx="216955" cy="248742"/>
            </a:xfrm>
            <a:custGeom>
              <a:rect b="b" l="l" r="r" t="t"/>
              <a:pathLst>
                <a:path extrusionOk="0" h="7262" w="6334">
                  <a:moveTo>
                    <a:pt x="3679" y="0"/>
                  </a:moveTo>
                  <a:cubicBezTo>
                    <a:pt x="3448" y="0"/>
                    <a:pt x="3218" y="74"/>
                    <a:pt x="2997" y="147"/>
                  </a:cubicBezTo>
                  <a:cubicBezTo>
                    <a:pt x="2479" y="318"/>
                    <a:pt x="1961" y="489"/>
                    <a:pt x="1443" y="661"/>
                  </a:cubicBezTo>
                  <a:cubicBezTo>
                    <a:pt x="1058" y="788"/>
                    <a:pt x="650" y="929"/>
                    <a:pt x="393" y="1242"/>
                  </a:cubicBezTo>
                  <a:cubicBezTo>
                    <a:pt x="168" y="1514"/>
                    <a:pt x="87" y="1878"/>
                    <a:pt x="68" y="2230"/>
                  </a:cubicBezTo>
                  <a:cubicBezTo>
                    <a:pt x="1" y="3380"/>
                    <a:pt x="502" y="4515"/>
                    <a:pt x="1260" y="5384"/>
                  </a:cubicBezTo>
                  <a:cubicBezTo>
                    <a:pt x="1961" y="6186"/>
                    <a:pt x="2870" y="6781"/>
                    <a:pt x="3824" y="7262"/>
                  </a:cubicBezTo>
                  <a:cubicBezTo>
                    <a:pt x="4361" y="7113"/>
                    <a:pt x="4891" y="6986"/>
                    <a:pt x="5367" y="6856"/>
                  </a:cubicBezTo>
                  <a:cubicBezTo>
                    <a:pt x="5674" y="6772"/>
                    <a:pt x="5983" y="6687"/>
                    <a:pt x="6293" y="6604"/>
                  </a:cubicBezTo>
                  <a:cubicBezTo>
                    <a:pt x="6196" y="5839"/>
                    <a:pt x="6333" y="5035"/>
                    <a:pt x="6311" y="4253"/>
                  </a:cubicBezTo>
                  <a:cubicBezTo>
                    <a:pt x="6269" y="2835"/>
                    <a:pt x="5644" y="1444"/>
                    <a:pt x="4614" y="468"/>
                  </a:cubicBezTo>
                  <a:cubicBezTo>
                    <a:pt x="4396" y="261"/>
                    <a:pt x="4144" y="65"/>
                    <a:pt x="3846" y="14"/>
                  </a:cubicBezTo>
                  <a:cubicBezTo>
                    <a:pt x="3790" y="4"/>
                    <a:pt x="3735" y="0"/>
                    <a:pt x="367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98"/>
            <p:cNvSpPr/>
            <p:nvPr/>
          </p:nvSpPr>
          <p:spPr>
            <a:xfrm>
              <a:off x="4091580" y="1922272"/>
              <a:ext cx="74157" cy="115671"/>
            </a:xfrm>
            <a:custGeom>
              <a:rect b="b" l="l" r="r" t="t"/>
              <a:pathLst>
                <a:path extrusionOk="0" h="3377" w="2165">
                  <a:moveTo>
                    <a:pt x="931" y="1"/>
                  </a:moveTo>
                  <a:cubicBezTo>
                    <a:pt x="750" y="1"/>
                    <a:pt x="567" y="53"/>
                    <a:pt x="445" y="182"/>
                  </a:cubicBezTo>
                  <a:cubicBezTo>
                    <a:pt x="258" y="381"/>
                    <a:pt x="265" y="691"/>
                    <a:pt x="297" y="962"/>
                  </a:cubicBezTo>
                  <a:cubicBezTo>
                    <a:pt x="352" y="1437"/>
                    <a:pt x="441" y="1931"/>
                    <a:pt x="279" y="2381"/>
                  </a:cubicBezTo>
                  <a:cubicBezTo>
                    <a:pt x="182" y="2650"/>
                    <a:pt x="0" y="2953"/>
                    <a:pt x="153" y="3195"/>
                  </a:cubicBezTo>
                  <a:cubicBezTo>
                    <a:pt x="232" y="3317"/>
                    <a:pt x="381" y="3377"/>
                    <a:pt x="527" y="3377"/>
                  </a:cubicBezTo>
                  <a:cubicBezTo>
                    <a:pt x="551" y="3377"/>
                    <a:pt x="574" y="3375"/>
                    <a:pt x="598" y="3372"/>
                  </a:cubicBezTo>
                  <a:cubicBezTo>
                    <a:pt x="766" y="3349"/>
                    <a:pt x="915" y="3260"/>
                    <a:pt x="1050" y="3159"/>
                  </a:cubicBezTo>
                  <a:cubicBezTo>
                    <a:pt x="1444" y="2866"/>
                    <a:pt x="1748" y="2470"/>
                    <a:pt x="1932" y="2017"/>
                  </a:cubicBezTo>
                  <a:cubicBezTo>
                    <a:pt x="2124" y="1539"/>
                    <a:pt x="2164" y="967"/>
                    <a:pt x="1887" y="534"/>
                  </a:cubicBezTo>
                  <a:cubicBezTo>
                    <a:pt x="1697" y="241"/>
                    <a:pt x="1385" y="48"/>
                    <a:pt x="1040" y="7"/>
                  </a:cubicBezTo>
                  <a:cubicBezTo>
                    <a:pt x="1004" y="3"/>
                    <a:pt x="967" y="1"/>
                    <a:pt x="9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98"/>
            <p:cNvSpPr/>
            <p:nvPr/>
          </p:nvSpPr>
          <p:spPr>
            <a:xfrm>
              <a:off x="3903118" y="1569531"/>
              <a:ext cx="244768" cy="194075"/>
            </a:xfrm>
            <a:custGeom>
              <a:rect b="b" l="l" r="r" t="t"/>
              <a:pathLst>
                <a:path extrusionOk="0" h="5666" w="7146">
                  <a:moveTo>
                    <a:pt x="5902" y="1"/>
                  </a:moveTo>
                  <a:cubicBezTo>
                    <a:pt x="5872" y="1"/>
                    <a:pt x="5841" y="2"/>
                    <a:pt x="5811" y="6"/>
                  </a:cubicBezTo>
                  <a:lnTo>
                    <a:pt x="755" y="584"/>
                  </a:lnTo>
                  <a:cubicBezTo>
                    <a:pt x="315" y="633"/>
                    <a:pt x="1" y="1030"/>
                    <a:pt x="50" y="1470"/>
                  </a:cubicBezTo>
                  <a:lnTo>
                    <a:pt x="447" y="4955"/>
                  </a:lnTo>
                  <a:cubicBezTo>
                    <a:pt x="494" y="5363"/>
                    <a:pt x="841" y="5665"/>
                    <a:pt x="1243" y="5665"/>
                  </a:cubicBezTo>
                  <a:cubicBezTo>
                    <a:pt x="1273" y="5665"/>
                    <a:pt x="1303" y="5663"/>
                    <a:pt x="1333" y="5660"/>
                  </a:cubicBezTo>
                  <a:lnTo>
                    <a:pt x="6390" y="5082"/>
                  </a:lnTo>
                  <a:cubicBezTo>
                    <a:pt x="6829" y="5033"/>
                    <a:pt x="7145" y="4636"/>
                    <a:pt x="7096" y="4196"/>
                  </a:cubicBezTo>
                  <a:lnTo>
                    <a:pt x="6697" y="711"/>
                  </a:lnTo>
                  <a:cubicBezTo>
                    <a:pt x="6651" y="301"/>
                    <a:pt x="6305" y="1"/>
                    <a:pt x="590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98"/>
            <p:cNvSpPr/>
            <p:nvPr/>
          </p:nvSpPr>
          <p:spPr>
            <a:xfrm>
              <a:off x="3882395" y="1571929"/>
              <a:ext cx="244768" cy="193972"/>
            </a:xfrm>
            <a:custGeom>
              <a:rect b="b" l="l" r="r" t="t"/>
              <a:pathLst>
                <a:path extrusionOk="0" h="5663" w="7146">
                  <a:moveTo>
                    <a:pt x="5904" y="1"/>
                  </a:moveTo>
                  <a:cubicBezTo>
                    <a:pt x="5873" y="1"/>
                    <a:pt x="5842" y="2"/>
                    <a:pt x="5811" y="6"/>
                  </a:cubicBezTo>
                  <a:lnTo>
                    <a:pt x="755" y="584"/>
                  </a:lnTo>
                  <a:cubicBezTo>
                    <a:pt x="317" y="633"/>
                    <a:pt x="1" y="1030"/>
                    <a:pt x="50" y="1469"/>
                  </a:cubicBezTo>
                  <a:lnTo>
                    <a:pt x="448" y="4954"/>
                  </a:lnTo>
                  <a:cubicBezTo>
                    <a:pt x="494" y="5361"/>
                    <a:pt x="840" y="5663"/>
                    <a:pt x="1242" y="5663"/>
                  </a:cubicBezTo>
                  <a:cubicBezTo>
                    <a:pt x="1273" y="5663"/>
                    <a:pt x="1304" y="5661"/>
                    <a:pt x="1335" y="5657"/>
                  </a:cubicBezTo>
                  <a:lnTo>
                    <a:pt x="6390" y="5081"/>
                  </a:lnTo>
                  <a:cubicBezTo>
                    <a:pt x="6829" y="5030"/>
                    <a:pt x="7145" y="4633"/>
                    <a:pt x="7094" y="4194"/>
                  </a:cubicBezTo>
                  <a:lnTo>
                    <a:pt x="6697" y="711"/>
                  </a:lnTo>
                  <a:cubicBezTo>
                    <a:pt x="6650" y="302"/>
                    <a:pt x="6304" y="1"/>
                    <a:pt x="59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98"/>
            <p:cNvSpPr/>
            <p:nvPr/>
          </p:nvSpPr>
          <p:spPr>
            <a:xfrm>
              <a:off x="3949086" y="1605840"/>
              <a:ext cx="81418" cy="77102"/>
            </a:xfrm>
            <a:custGeom>
              <a:rect b="b" l="l" r="r" t="t"/>
              <a:pathLst>
                <a:path extrusionOk="0" h="2251" w="2377">
                  <a:moveTo>
                    <a:pt x="1209" y="0"/>
                  </a:moveTo>
                  <a:cubicBezTo>
                    <a:pt x="1166" y="0"/>
                    <a:pt x="1123" y="2"/>
                    <a:pt x="1080" y="7"/>
                  </a:cubicBezTo>
                  <a:cubicBezTo>
                    <a:pt x="628" y="58"/>
                    <a:pt x="250" y="377"/>
                    <a:pt x="126" y="814"/>
                  </a:cubicBezTo>
                  <a:cubicBezTo>
                    <a:pt x="0" y="1252"/>
                    <a:pt x="150" y="1722"/>
                    <a:pt x="507" y="2005"/>
                  </a:cubicBezTo>
                  <a:cubicBezTo>
                    <a:pt x="710" y="2167"/>
                    <a:pt x="958" y="2250"/>
                    <a:pt x="1207" y="2250"/>
                  </a:cubicBezTo>
                  <a:cubicBezTo>
                    <a:pt x="1394" y="2250"/>
                    <a:pt x="1582" y="2203"/>
                    <a:pt x="1752" y="2108"/>
                  </a:cubicBezTo>
                  <a:cubicBezTo>
                    <a:pt x="2151" y="1888"/>
                    <a:pt x="2377" y="1449"/>
                    <a:pt x="2324" y="997"/>
                  </a:cubicBezTo>
                  <a:cubicBezTo>
                    <a:pt x="2259" y="423"/>
                    <a:pt x="1773" y="0"/>
                    <a:pt x="1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98"/>
            <p:cNvSpPr/>
            <p:nvPr/>
          </p:nvSpPr>
          <p:spPr>
            <a:xfrm>
              <a:off x="3969809" y="1628687"/>
              <a:ext cx="37301" cy="31341"/>
            </a:xfrm>
            <a:custGeom>
              <a:rect b="b" l="l" r="r" t="t"/>
              <a:pathLst>
                <a:path extrusionOk="0" h="915" w="1089">
                  <a:moveTo>
                    <a:pt x="602" y="1"/>
                  </a:moveTo>
                  <a:cubicBezTo>
                    <a:pt x="585" y="1"/>
                    <a:pt x="567" y="2"/>
                    <a:pt x="550" y="4"/>
                  </a:cubicBezTo>
                  <a:cubicBezTo>
                    <a:pt x="146" y="50"/>
                    <a:pt x="0" y="561"/>
                    <a:pt x="318" y="814"/>
                  </a:cubicBezTo>
                  <a:cubicBezTo>
                    <a:pt x="405" y="883"/>
                    <a:pt x="504" y="914"/>
                    <a:pt x="600" y="914"/>
                  </a:cubicBezTo>
                  <a:cubicBezTo>
                    <a:pt x="853" y="914"/>
                    <a:pt x="1089" y="698"/>
                    <a:pt x="1056" y="405"/>
                  </a:cubicBezTo>
                  <a:cubicBezTo>
                    <a:pt x="1028" y="172"/>
                    <a:pt x="831" y="1"/>
                    <a:pt x="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98"/>
            <p:cNvSpPr/>
            <p:nvPr/>
          </p:nvSpPr>
          <p:spPr>
            <a:xfrm>
              <a:off x="4043762" y="1678114"/>
              <a:ext cx="56140" cy="53194"/>
            </a:xfrm>
            <a:custGeom>
              <a:rect b="b" l="l" r="r" t="t"/>
              <a:pathLst>
                <a:path extrusionOk="0" h="1553" w="1639">
                  <a:moveTo>
                    <a:pt x="833" y="1"/>
                  </a:moveTo>
                  <a:cubicBezTo>
                    <a:pt x="804" y="1"/>
                    <a:pt x="774" y="2"/>
                    <a:pt x="745" y="6"/>
                  </a:cubicBezTo>
                  <a:cubicBezTo>
                    <a:pt x="433" y="42"/>
                    <a:pt x="174" y="262"/>
                    <a:pt x="88" y="563"/>
                  </a:cubicBezTo>
                  <a:cubicBezTo>
                    <a:pt x="1" y="865"/>
                    <a:pt x="104" y="1189"/>
                    <a:pt x="350" y="1383"/>
                  </a:cubicBezTo>
                  <a:cubicBezTo>
                    <a:pt x="490" y="1495"/>
                    <a:pt x="661" y="1552"/>
                    <a:pt x="833" y="1552"/>
                  </a:cubicBezTo>
                  <a:cubicBezTo>
                    <a:pt x="962" y="1552"/>
                    <a:pt x="1092" y="1520"/>
                    <a:pt x="1209" y="1455"/>
                  </a:cubicBezTo>
                  <a:cubicBezTo>
                    <a:pt x="1483" y="1303"/>
                    <a:pt x="1639" y="1000"/>
                    <a:pt x="1603" y="689"/>
                  </a:cubicBezTo>
                  <a:cubicBezTo>
                    <a:pt x="1558" y="293"/>
                    <a:pt x="1222" y="1"/>
                    <a:pt x="83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98"/>
            <p:cNvSpPr/>
            <p:nvPr/>
          </p:nvSpPr>
          <p:spPr>
            <a:xfrm>
              <a:off x="3977482" y="1707367"/>
              <a:ext cx="39836" cy="33396"/>
            </a:xfrm>
            <a:custGeom>
              <a:rect b="b" l="l" r="r" t="t"/>
              <a:pathLst>
                <a:path extrusionOk="0" h="975" w="1163">
                  <a:moveTo>
                    <a:pt x="646" y="0"/>
                  </a:moveTo>
                  <a:cubicBezTo>
                    <a:pt x="627" y="0"/>
                    <a:pt x="607" y="2"/>
                    <a:pt x="588" y="4"/>
                  </a:cubicBezTo>
                  <a:cubicBezTo>
                    <a:pt x="158" y="52"/>
                    <a:pt x="1" y="598"/>
                    <a:pt x="341" y="868"/>
                  </a:cubicBezTo>
                  <a:cubicBezTo>
                    <a:pt x="434" y="942"/>
                    <a:pt x="539" y="975"/>
                    <a:pt x="641" y="975"/>
                  </a:cubicBezTo>
                  <a:cubicBezTo>
                    <a:pt x="912" y="975"/>
                    <a:pt x="1163" y="744"/>
                    <a:pt x="1127" y="432"/>
                  </a:cubicBezTo>
                  <a:cubicBezTo>
                    <a:pt x="1099" y="183"/>
                    <a:pt x="890" y="0"/>
                    <a:pt x="6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98"/>
            <p:cNvSpPr/>
            <p:nvPr/>
          </p:nvSpPr>
          <p:spPr>
            <a:xfrm>
              <a:off x="3904146" y="1659583"/>
              <a:ext cx="36445" cy="45042"/>
            </a:xfrm>
            <a:custGeom>
              <a:rect b="b" l="l" r="r" t="t"/>
              <a:pathLst>
                <a:path extrusionOk="0" h="1315" w="1064">
                  <a:moveTo>
                    <a:pt x="926" y="0"/>
                  </a:moveTo>
                  <a:lnTo>
                    <a:pt x="1" y="107"/>
                  </a:lnTo>
                  <a:lnTo>
                    <a:pt x="138" y="1315"/>
                  </a:lnTo>
                  <a:lnTo>
                    <a:pt x="1064" y="1209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98"/>
            <p:cNvSpPr/>
            <p:nvPr/>
          </p:nvSpPr>
          <p:spPr>
            <a:xfrm>
              <a:off x="3992691" y="1736345"/>
              <a:ext cx="32403" cy="56893"/>
            </a:xfrm>
            <a:custGeom>
              <a:rect b="b" l="l" r="r" t="t"/>
              <a:pathLst>
                <a:path extrusionOk="0" h="1661" w="946">
                  <a:moveTo>
                    <a:pt x="767" y="1"/>
                  </a:moveTo>
                  <a:lnTo>
                    <a:pt x="0" y="88"/>
                  </a:lnTo>
                  <a:lnTo>
                    <a:pt x="180" y="1660"/>
                  </a:lnTo>
                  <a:lnTo>
                    <a:pt x="945" y="1572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98"/>
            <p:cNvSpPr/>
            <p:nvPr/>
          </p:nvSpPr>
          <p:spPr>
            <a:xfrm>
              <a:off x="3991663" y="1789849"/>
              <a:ext cx="145333" cy="921598"/>
            </a:xfrm>
            <a:custGeom>
              <a:rect b="b" l="l" r="r" t="t"/>
              <a:pathLst>
                <a:path extrusionOk="0" h="26906" w="4243">
                  <a:moveTo>
                    <a:pt x="1188" y="1"/>
                  </a:moveTo>
                  <a:lnTo>
                    <a:pt x="0" y="135"/>
                  </a:lnTo>
                  <a:lnTo>
                    <a:pt x="3055" y="26905"/>
                  </a:lnTo>
                  <a:lnTo>
                    <a:pt x="4243" y="26771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98"/>
            <p:cNvSpPr/>
            <p:nvPr/>
          </p:nvSpPr>
          <p:spPr>
            <a:xfrm>
              <a:off x="4015572" y="1795021"/>
              <a:ext cx="112245" cy="917864"/>
            </a:xfrm>
            <a:custGeom>
              <a:rect b="b" l="l" r="r" t="t"/>
              <a:pathLst>
                <a:path extrusionOk="0" h="26797" w="3277">
                  <a:moveTo>
                    <a:pt x="222" y="1"/>
                  </a:moveTo>
                  <a:lnTo>
                    <a:pt x="0" y="26"/>
                  </a:lnTo>
                  <a:lnTo>
                    <a:pt x="3055" y="26796"/>
                  </a:lnTo>
                  <a:lnTo>
                    <a:pt x="3277" y="26771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98"/>
            <p:cNvSpPr/>
            <p:nvPr/>
          </p:nvSpPr>
          <p:spPr>
            <a:xfrm>
              <a:off x="3951278" y="1767550"/>
              <a:ext cx="121459" cy="49255"/>
            </a:xfrm>
            <a:custGeom>
              <a:rect b="b" l="l" r="r" t="t"/>
              <a:pathLst>
                <a:path extrusionOk="0" h="1438" w="3546">
                  <a:moveTo>
                    <a:pt x="3425" y="0"/>
                  </a:moveTo>
                  <a:lnTo>
                    <a:pt x="1" y="391"/>
                  </a:lnTo>
                  <a:lnTo>
                    <a:pt x="121" y="1438"/>
                  </a:lnTo>
                  <a:lnTo>
                    <a:pt x="3545" y="1047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98"/>
            <p:cNvSpPr/>
            <p:nvPr/>
          </p:nvSpPr>
          <p:spPr>
            <a:xfrm>
              <a:off x="3976420" y="1790842"/>
              <a:ext cx="77959" cy="61997"/>
            </a:xfrm>
            <a:custGeom>
              <a:rect b="b" l="l" r="r" t="t"/>
              <a:pathLst>
                <a:path extrusionOk="0" h="1810" w="2276">
                  <a:moveTo>
                    <a:pt x="2095" y="0"/>
                  </a:moveTo>
                  <a:lnTo>
                    <a:pt x="1" y="238"/>
                  </a:lnTo>
                  <a:lnTo>
                    <a:pt x="180" y="1809"/>
                  </a:lnTo>
                  <a:lnTo>
                    <a:pt x="2275" y="1571"/>
                  </a:lnTo>
                  <a:lnTo>
                    <a:pt x="209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98"/>
            <p:cNvSpPr/>
            <p:nvPr/>
          </p:nvSpPr>
          <p:spPr>
            <a:xfrm>
              <a:off x="4064348" y="2668446"/>
              <a:ext cx="102415" cy="62134"/>
            </a:xfrm>
            <a:custGeom>
              <a:rect b="b" l="l" r="r" t="t"/>
              <a:pathLst>
                <a:path extrusionOk="0" h="1814" w="2990">
                  <a:moveTo>
                    <a:pt x="2820" y="0"/>
                  </a:moveTo>
                  <a:lnTo>
                    <a:pt x="0" y="322"/>
                  </a:lnTo>
                  <a:lnTo>
                    <a:pt x="169" y="1814"/>
                  </a:lnTo>
                  <a:lnTo>
                    <a:pt x="2989" y="1492"/>
                  </a:lnTo>
                  <a:lnTo>
                    <a:pt x="282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98"/>
            <p:cNvSpPr/>
            <p:nvPr/>
          </p:nvSpPr>
          <p:spPr>
            <a:xfrm>
              <a:off x="4090038" y="2702563"/>
              <a:ext cx="57339" cy="48810"/>
            </a:xfrm>
            <a:custGeom>
              <a:rect b="b" l="l" r="r" t="t"/>
              <a:pathLst>
                <a:path extrusionOk="0" h="1425" w="1674">
                  <a:moveTo>
                    <a:pt x="1531" y="0"/>
                  </a:moveTo>
                  <a:lnTo>
                    <a:pt x="0" y="175"/>
                  </a:lnTo>
                  <a:lnTo>
                    <a:pt x="143" y="1424"/>
                  </a:lnTo>
                  <a:lnTo>
                    <a:pt x="1673" y="1249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98"/>
            <p:cNvSpPr/>
            <p:nvPr/>
          </p:nvSpPr>
          <p:spPr>
            <a:xfrm>
              <a:off x="3899179" y="1860650"/>
              <a:ext cx="207570" cy="236445"/>
            </a:xfrm>
            <a:custGeom>
              <a:rect b="b" l="l" r="r" t="t"/>
              <a:pathLst>
                <a:path extrusionOk="0" h="6903" w="6060">
                  <a:moveTo>
                    <a:pt x="3622" y="0"/>
                  </a:moveTo>
                  <a:cubicBezTo>
                    <a:pt x="3597" y="0"/>
                    <a:pt x="3571" y="1"/>
                    <a:pt x="3545" y="3"/>
                  </a:cubicBezTo>
                  <a:cubicBezTo>
                    <a:pt x="3256" y="27"/>
                    <a:pt x="2995" y="183"/>
                    <a:pt x="2745" y="333"/>
                  </a:cubicBezTo>
                  <a:lnTo>
                    <a:pt x="574" y="1643"/>
                  </a:lnTo>
                  <a:cubicBezTo>
                    <a:pt x="391" y="1752"/>
                    <a:pt x="189" y="1890"/>
                    <a:pt x="158" y="2101"/>
                  </a:cubicBezTo>
                  <a:cubicBezTo>
                    <a:pt x="119" y="2362"/>
                    <a:pt x="360" y="2600"/>
                    <a:pt x="328" y="2862"/>
                  </a:cubicBezTo>
                  <a:cubicBezTo>
                    <a:pt x="295" y="3124"/>
                    <a:pt x="0" y="3307"/>
                    <a:pt x="2" y="3570"/>
                  </a:cubicBezTo>
                  <a:cubicBezTo>
                    <a:pt x="5" y="3962"/>
                    <a:pt x="622" y="4075"/>
                    <a:pt x="722" y="4454"/>
                  </a:cubicBezTo>
                  <a:cubicBezTo>
                    <a:pt x="773" y="4639"/>
                    <a:pt x="682" y="4835"/>
                    <a:pt x="709" y="5024"/>
                  </a:cubicBezTo>
                  <a:cubicBezTo>
                    <a:pt x="746" y="5303"/>
                    <a:pt x="1016" y="5482"/>
                    <a:pt x="1267" y="5607"/>
                  </a:cubicBezTo>
                  <a:cubicBezTo>
                    <a:pt x="1519" y="5731"/>
                    <a:pt x="1800" y="5858"/>
                    <a:pt x="1917" y="6113"/>
                  </a:cubicBezTo>
                  <a:cubicBezTo>
                    <a:pt x="2008" y="6309"/>
                    <a:pt x="1984" y="6557"/>
                    <a:pt x="2125" y="6724"/>
                  </a:cubicBezTo>
                  <a:cubicBezTo>
                    <a:pt x="2215" y="6830"/>
                    <a:pt x="2357" y="6881"/>
                    <a:pt x="2497" y="6896"/>
                  </a:cubicBezTo>
                  <a:cubicBezTo>
                    <a:pt x="2536" y="6900"/>
                    <a:pt x="2575" y="6903"/>
                    <a:pt x="2614" y="6903"/>
                  </a:cubicBezTo>
                  <a:cubicBezTo>
                    <a:pt x="2900" y="6903"/>
                    <a:pt x="3181" y="6786"/>
                    <a:pt x="3425" y="6629"/>
                  </a:cubicBezTo>
                  <a:cubicBezTo>
                    <a:pt x="3701" y="6451"/>
                    <a:pt x="3940" y="6222"/>
                    <a:pt x="4201" y="6023"/>
                  </a:cubicBezTo>
                  <a:cubicBezTo>
                    <a:pt x="4530" y="5770"/>
                    <a:pt x="4896" y="5565"/>
                    <a:pt x="5282" y="5412"/>
                  </a:cubicBezTo>
                  <a:cubicBezTo>
                    <a:pt x="5396" y="5369"/>
                    <a:pt x="5514" y="5327"/>
                    <a:pt x="5611" y="5252"/>
                  </a:cubicBezTo>
                  <a:cubicBezTo>
                    <a:pt x="5707" y="5178"/>
                    <a:pt x="5782" y="5062"/>
                    <a:pt x="5770" y="4939"/>
                  </a:cubicBezTo>
                  <a:cubicBezTo>
                    <a:pt x="5740" y="4632"/>
                    <a:pt x="5246" y="4570"/>
                    <a:pt x="5171" y="4271"/>
                  </a:cubicBezTo>
                  <a:cubicBezTo>
                    <a:pt x="5328" y="4221"/>
                    <a:pt x="5487" y="4172"/>
                    <a:pt x="5622" y="4078"/>
                  </a:cubicBezTo>
                  <a:cubicBezTo>
                    <a:pt x="5757" y="3983"/>
                    <a:pt x="5864" y="3835"/>
                    <a:pt x="5867" y="3672"/>
                  </a:cubicBezTo>
                  <a:cubicBezTo>
                    <a:pt x="5872" y="3473"/>
                    <a:pt x="5721" y="3296"/>
                    <a:pt x="5541" y="3209"/>
                  </a:cubicBezTo>
                  <a:cubicBezTo>
                    <a:pt x="5361" y="3122"/>
                    <a:pt x="5158" y="3106"/>
                    <a:pt x="4958" y="3092"/>
                  </a:cubicBezTo>
                  <a:cubicBezTo>
                    <a:pt x="5268" y="3077"/>
                    <a:pt x="5637" y="3025"/>
                    <a:pt x="5770" y="2746"/>
                  </a:cubicBezTo>
                  <a:cubicBezTo>
                    <a:pt x="5885" y="2507"/>
                    <a:pt x="5752" y="2207"/>
                    <a:pt x="5538" y="2049"/>
                  </a:cubicBezTo>
                  <a:cubicBezTo>
                    <a:pt x="5324" y="1891"/>
                    <a:pt x="5053" y="1841"/>
                    <a:pt x="4791" y="1794"/>
                  </a:cubicBezTo>
                  <a:cubicBezTo>
                    <a:pt x="4942" y="1676"/>
                    <a:pt x="5135" y="1622"/>
                    <a:pt x="5319" y="1568"/>
                  </a:cubicBezTo>
                  <a:cubicBezTo>
                    <a:pt x="5505" y="1514"/>
                    <a:pt x="5697" y="1453"/>
                    <a:pt x="5837" y="1322"/>
                  </a:cubicBezTo>
                  <a:cubicBezTo>
                    <a:pt x="5980" y="1192"/>
                    <a:pt x="6059" y="972"/>
                    <a:pt x="5972" y="800"/>
                  </a:cubicBezTo>
                  <a:cubicBezTo>
                    <a:pt x="5890" y="640"/>
                    <a:pt x="5701" y="572"/>
                    <a:pt x="5529" y="520"/>
                  </a:cubicBezTo>
                  <a:lnTo>
                    <a:pt x="4253" y="126"/>
                  </a:lnTo>
                  <a:cubicBezTo>
                    <a:pt x="4047" y="63"/>
                    <a:pt x="3837" y="0"/>
                    <a:pt x="3622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98"/>
            <p:cNvSpPr/>
            <p:nvPr/>
          </p:nvSpPr>
          <p:spPr>
            <a:xfrm>
              <a:off x="3975256" y="1993827"/>
              <a:ext cx="119473" cy="60147"/>
            </a:xfrm>
            <a:custGeom>
              <a:rect b="b" l="l" r="r" t="t"/>
              <a:pathLst>
                <a:path extrusionOk="0" h="1756" w="3488">
                  <a:moveTo>
                    <a:pt x="3426" y="1"/>
                  </a:moveTo>
                  <a:cubicBezTo>
                    <a:pt x="2099" y="1"/>
                    <a:pt x="786" y="662"/>
                    <a:pt x="0" y="1732"/>
                  </a:cubicBezTo>
                  <a:cubicBezTo>
                    <a:pt x="52" y="1748"/>
                    <a:pt x="106" y="1755"/>
                    <a:pt x="159" y="1755"/>
                  </a:cubicBezTo>
                  <a:cubicBezTo>
                    <a:pt x="304" y="1755"/>
                    <a:pt x="449" y="1703"/>
                    <a:pt x="574" y="1626"/>
                  </a:cubicBezTo>
                  <a:cubicBezTo>
                    <a:pt x="744" y="1521"/>
                    <a:pt x="885" y="1373"/>
                    <a:pt x="1030" y="1236"/>
                  </a:cubicBezTo>
                  <a:cubicBezTo>
                    <a:pt x="1715" y="597"/>
                    <a:pt x="2567" y="167"/>
                    <a:pt x="3488" y="1"/>
                  </a:cubicBezTo>
                  <a:cubicBezTo>
                    <a:pt x="3467" y="1"/>
                    <a:pt x="3446" y="1"/>
                    <a:pt x="342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98"/>
            <p:cNvSpPr/>
            <p:nvPr/>
          </p:nvSpPr>
          <p:spPr>
            <a:xfrm>
              <a:off x="3935899" y="1952518"/>
              <a:ext cx="146772" cy="54016"/>
            </a:xfrm>
            <a:custGeom>
              <a:rect b="b" l="l" r="r" t="t"/>
              <a:pathLst>
                <a:path extrusionOk="0" h="1577" w="4285">
                  <a:moveTo>
                    <a:pt x="4033" y="0"/>
                  </a:moveTo>
                  <a:cubicBezTo>
                    <a:pt x="2749" y="0"/>
                    <a:pt x="1485" y="333"/>
                    <a:pt x="366" y="967"/>
                  </a:cubicBezTo>
                  <a:cubicBezTo>
                    <a:pt x="252" y="1033"/>
                    <a:pt x="135" y="1105"/>
                    <a:pt x="68" y="1218"/>
                  </a:cubicBezTo>
                  <a:cubicBezTo>
                    <a:pt x="1" y="1330"/>
                    <a:pt x="1" y="1493"/>
                    <a:pt x="102" y="1577"/>
                  </a:cubicBezTo>
                  <a:cubicBezTo>
                    <a:pt x="1407" y="824"/>
                    <a:pt x="2780" y="51"/>
                    <a:pt x="4285" y="5"/>
                  </a:cubicBezTo>
                  <a:cubicBezTo>
                    <a:pt x="4201" y="2"/>
                    <a:pt x="4117" y="0"/>
                    <a:pt x="4033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98"/>
            <p:cNvSpPr/>
            <p:nvPr/>
          </p:nvSpPr>
          <p:spPr>
            <a:xfrm>
              <a:off x="3921683" y="1901412"/>
              <a:ext cx="163727" cy="54050"/>
            </a:xfrm>
            <a:custGeom>
              <a:rect b="b" l="l" r="r" t="t"/>
              <a:pathLst>
                <a:path extrusionOk="0" h="1578" w="4780">
                  <a:moveTo>
                    <a:pt x="3466" y="1"/>
                  </a:moveTo>
                  <a:cubicBezTo>
                    <a:pt x="3136" y="1"/>
                    <a:pt x="2809" y="29"/>
                    <a:pt x="2488" y="107"/>
                  </a:cubicBezTo>
                  <a:cubicBezTo>
                    <a:pt x="1543" y="335"/>
                    <a:pt x="754" y="965"/>
                    <a:pt x="1" y="1577"/>
                  </a:cubicBezTo>
                  <a:cubicBezTo>
                    <a:pt x="1173" y="911"/>
                    <a:pt x="2479" y="516"/>
                    <a:pt x="3825" y="421"/>
                  </a:cubicBezTo>
                  <a:cubicBezTo>
                    <a:pt x="4170" y="397"/>
                    <a:pt x="4562" y="371"/>
                    <a:pt x="4779" y="101"/>
                  </a:cubicBezTo>
                  <a:cubicBezTo>
                    <a:pt x="4345" y="51"/>
                    <a:pt x="3903" y="1"/>
                    <a:pt x="346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dk2"/>
        </a:solidFill>
      </p:bgPr>
    </p:bg>
    <p:spTree>
      <p:nvGrpSpPr>
        <p:cNvPr id="11465" name="Shape 1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6" name="Google Shape;11466;p99"/>
          <p:cNvGrpSpPr/>
          <p:nvPr/>
        </p:nvGrpSpPr>
        <p:grpSpPr>
          <a:xfrm flipH="1">
            <a:off x="512484" y="1224038"/>
            <a:ext cx="4683610" cy="3902807"/>
            <a:chOff x="3925184" y="1224038"/>
            <a:chExt cx="4683610" cy="3902807"/>
          </a:xfrm>
        </p:grpSpPr>
        <p:sp>
          <p:nvSpPr>
            <p:cNvPr id="11467" name="Google Shape;11467;p99"/>
            <p:cNvSpPr/>
            <p:nvPr/>
          </p:nvSpPr>
          <p:spPr>
            <a:xfrm>
              <a:off x="4910967" y="4986586"/>
              <a:ext cx="2403843" cy="140257"/>
            </a:xfrm>
            <a:custGeom>
              <a:rect b="b" l="l" r="r" t="t"/>
              <a:pathLst>
                <a:path extrusionOk="0" h="4819" w="82585">
                  <a:moveTo>
                    <a:pt x="57238" y="0"/>
                  </a:moveTo>
                  <a:cubicBezTo>
                    <a:pt x="55628" y="0"/>
                    <a:pt x="53736" y="941"/>
                    <a:pt x="52190" y="1041"/>
                  </a:cubicBezTo>
                  <a:cubicBezTo>
                    <a:pt x="50521" y="1149"/>
                    <a:pt x="49088" y="2222"/>
                    <a:pt x="47504" y="2758"/>
                  </a:cubicBezTo>
                  <a:cubicBezTo>
                    <a:pt x="46377" y="3139"/>
                    <a:pt x="45189" y="3244"/>
                    <a:pt x="43994" y="3244"/>
                  </a:cubicBezTo>
                  <a:cubicBezTo>
                    <a:pt x="43283" y="3244"/>
                    <a:pt x="42570" y="3207"/>
                    <a:pt x="41865" y="3170"/>
                  </a:cubicBezTo>
                  <a:lnTo>
                    <a:pt x="35950" y="2851"/>
                  </a:lnTo>
                  <a:lnTo>
                    <a:pt x="31090" y="2589"/>
                  </a:lnTo>
                  <a:cubicBezTo>
                    <a:pt x="29403" y="2499"/>
                    <a:pt x="27711" y="2408"/>
                    <a:pt x="26037" y="2168"/>
                  </a:cubicBezTo>
                  <a:cubicBezTo>
                    <a:pt x="24279" y="1917"/>
                    <a:pt x="22539" y="1502"/>
                    <a:pt x="20763" y="1414"/>
                  </a:cubicBezTo>
                  <a:cubicBezTo>
                    <a:pt x="20501" y="1401"/>
                    <a:pt x="20238" y="1395"/>
                    <a:pt x="19976" y="1395"/>
                  </a:cubicBezTo>
                  <a:cubicBezTo>
                    <a:pt x="18317" y="1395"/>
                    <a:pt x="16661" y="1637"/>
                    <a:pt x="15011" y="1826"/>
                  </a:cubicBezTo>
                  <a:cubicBezTo>
                    <a:pt x="9919" y="2406"/>
                    <a:pt x="4623" y="2526"/>
                    <a:pt x="1" y="4736"/>
                  </a:cubicBezTo>
                  <a:lnTo>
                    <a:pt x="2149" y="4818"/>
                  </a:lnTo>
                  <a:lnTo>
                    <a:pt x="82585" y="4818"/>
                  </a:lnTo>
                  <a:lnTo>
                    <a:pt x="82585" y="4735"/>
                  </a:lnTo>
                  <a:cubicBezTo>
                    <a:pt x="80545" y="3767"/>
                    <a:pt x="78357" y="3003"/>
                    <a:pt x="76184" y="3003"/>
                  </a:cubicBezTo>
                  <a:cubicBezTo>
                    <a:pt x="75637" y="3003"/>
                    <a:pt x="75091" y="3051"/>
                    <a:pt x="74549" y="3157"/>
                  </a:cubicBezTo>
                  <a:cubicBezTo>
                    <a:pt x="73334" y="3395"/>
                    <a:pt x="72135" y="3503"/>
                    <a:pt x="70949" y="3503"/>
                  </a:cubicBezTo>
                  <a:cubicBezTo>
                    <a:pt x="66662" y="3503"/>
                    <a:pt x="62546" y="2086"/>
                    <a:pt x="58471" y="242"/>
                  </a:cubicBezTo>
                  <a:cubicBezTo>
                    <a:pt x="58089" y="69"/>
                    <a:pt x="57673" y="0"/>
                    <a:pt x="572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99"/>
            <p:cNvSpPr/>
            <p:nvPr/>
          </p:nvSpPr>
          <p:spPr>
            <a:xfrm>
              <a:off x="5486464" y="4894325"/>
              <a:ext cx="412599" cy="146835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99"/>
            <p:cNvSpPr/>
            <p:nvPr/>
          </p:nvSpPr>
          <p:spPr>
            <a:xfrm>
              <a:off x="5860484" y="4853405"/>
              <a:ext cx="528126" cy="204346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99"/>
            <p:cNvSpPr/>
            <p:nvPr/>
          </p:nvSpPr>
          <p:spPr>
            <a:xfrm>
              <a:off x="6095374" y="4778490"/>
              <a:ext cx="279578" cy="111094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99"/>
            <p:cNvSpPr/>
            <p:nvPr/>
          </p:nvSpPr>
          <p:spPr>
            <a:xfrm>
              <a:off x="5763617" y="4724531"/>
              <a:ext cx="457250" cy="160485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99"/>
            <p:cNvSpPr/>
            <p:nvPr/>
          </p:nvSpPr>
          <p:spPr>
            <a:xfrm>
              <a:off x="6242945" y="4709426"/>
              <a:ext cx="232598" cy="81174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99"/>
            <p:cNvSpPr/>
            <p:nvPr/>
          </p:nvSpPr>
          <p:spPr>
            <a:xfrm>
              <a:off x="5229277" y="4653953"/>
              <a:ext cx="413705" cy="184409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99"/>
            <p:cNvSpPr/>
            <p:nvPr/>
          </p:nvSpPr>
          <p:spPr>
            <a:xfrm>
              <a:off x="5577393" y="4630262"/>
              <a:ext cx="291570" cy="128353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99"/>
            <p:cNvSpPr/>
            <p:nvPr/>
          </p:nvSpPr>
          <p:spPr>
            <a:xfrm>
              <a:off x="5195776" y="4480375"/>
              <a:ext cx="730016" cy="161416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99"/>
            <p:cNvSpPr/>
            <p:nvPr/>
          </p:nvSpPr>
          <p:spPr>
            <a:xfrm>
              <a:off x="5512689" y="4420798"/>
              <a:ext cx="220722" cy="55882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99"/>
            <p:cNvSpPr/>
            <p:nvPr/>
          </p:nvSpPr>
          <p:spPr>
            <a:xfrm>
              <a:off x="5848143" y="4583811"/>
              <a:ext cx="403052" cy="130245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99"/>
            <p:cNvSpPr/>
            <p:nvPr/>
          </p:nvSpPr>
          <p:spPr>
            <a:xfrm>
              <a:off x="5939450" y="4465240"/>
              <a:ext cx="303591" cy="107718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99"/>
            <p:cNvSpPr/>
            <p:nvPr/>
          </p:nvSpPr>
          <p:spPr>
            <a:xfrm>
              <a:off x="5745454" y="4367595"/>
              <a:ext cx="444472" cy="111385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99"/>
            <p:cNvSpPr/>
            <p:nvPr/>
          </p:nvSpPr>
          <p:spPr>
            <a:xfrm>
              <a:off x="6184004" y="4414773"/>
              <a:ext cx="244183" cy="124948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99"/>
            <p:cNvSpPr/>
            <p:nvPr/>
          </p:nvSpPr>
          <p:spPr>
            <a:xfrm>
              <a:off x="6253802" y="4549352"/>
              <a:ext cx="462751" cy="103090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99"/>
            <p:cNvSpPr/>
            <p:nvPr/>
          </p:nvSpPr>
          <p:spPr>
            <a:xfrm>
              <a:off x="6460604" y="4429442"/>
              <a:ext cx="283827" cy="105331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99"/>
            <p:cNvSpPr/>
            <p:nvPr/>
          </p:nvSpPr>
          <p:spPr>
            <a:xfrm>
              <a:off x="5162711" y="4477813"/>
              <a:ext cx="188791" cy="25411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99"/>
            <p:cNvSpPr/>
            <p:nvPr/>
          </p:nvSpPr>
          <p:spPr>
            <a:xfrm>
              <a:off x="4744798" y="4478599"/>
              <a:ext cx="405060" cy="36323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99"/>
            <p:cNvSpPr/>
            <p:nvPr/>
          </p:nvSpPr>
          <p:spPr>
            <a:xfrm>
              <a:off x="4591639" y="4727499"/>
              <a:ext cx="324956" cy="25650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99"/>
            <p:cNvSpPr/>
            <p:nvPr/>
          </p:nvSpPr>
          <p:spPr>
            <a:xfrm>
              <a:off x="4685624" y="4927883"/>
              <a:ext cx="413588" cy="167557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99"/>
            <p:cNvSpPr/>
            <p:nvPr/>
          </p:nvSpPr>
          <p:spPr>
            <a:xfrm>
              <a:off x="4900896" y="4618475"/>
              <a:ext cx="632622" cy="476915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99"/>
            <p:cNvSpPr/>
            <p:nvPr/>
          </p:nvSpPr>
          <p:spPr>
            <a:xfrm>
              <a:off x="5337263" y="4784951"/>
              <a:ext cx="401014" cy="310492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99"/>
            <p:cNvSpPr/>
            <p:nvPr/>
          </p:nvSpPr>
          <p:spPr>
            <a:xfrm>
              <a:off x="4986819" y="4834312"/>
              <a:ext cx="152087" cy="261130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99"/>
            <p:cNvSpPr/>
            <p:nvPr/>
          </p:nvSpPr>
          <p:spPr>
            <a:xfrm>
              <a:off x="5084588" y="4873137"/>
              <a:ext cx="77397" cy="222304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99"/>
            <p:cNvSpPr/>
            <p:nvPr/>
          </p:nvSpPr>
          <p:spPr>
            <a:xfrm>
              <a:off x="5132294" y="4887573"/>
              <a:ext cx="36617" cy="207868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99"/>
            <p:cNvSpPr/>
            <p:nvPr/>
          </p:nvSpPr>
          <p:spPr>
            <a:xfrm>
              <a:off x="5179942" y="4903289"/>
              <a:ext cx="8092" cy="192151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99"/>
            <p:cNvSpPr/>
            <p:nvPr/>
          </p:nvSpPr>
          <p:spPr>
            <a:xfrm>
              <a:off x="5233643" y="4897294"/>
              <a:ext cx="86100" cy="198147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99"/>
            <p:cNvSpPr/>
            <p:nvPr/>
          </p:nvSpPr>
          <p:spPr>
            <a:xfrm>
              <a:off x="5239319" y="4906520"/>
              <a:ext cx="100916" cy="18892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99"/>
            <p:cNvSpPr/>
            <p:nvPr/>
          </p:nvSpPr>
          <p:spPr>
            <a:xfrm>
              <a:off x="4770848" y="4656281"/>
              <a:ext cx="243717" cy="162784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99"/>
            <p:cNvSpPr/>
            <p:nvPr/>
          </p:nvSpPr>
          <p:spPr>
            <a:xfrm>
              <a:off x="4823211" y="4660967"/>
              <a:ext cx="188879" cy="147097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99"/>
            <p:cNvSpPr/>
            <p:nvPr/>
          </p:nvSpPr>
          <p:spPr>
            <a:xfrm>
              <a:off x="5068667" y="4537943"/>
              <a:ext cx="26895" cy="236711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99"/>
            <p:cNvSpPr/>
            <p:nvPr/>
          </p:nvSpPr>
          <p:spPr>
            <a:xfrm>
              <a:off x="5055889" y="4560732"/>
              <a:ext cx="35831" cy="222071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99"/>
            <p:cNvSpPr/>
            <p:nvPr/>
          </p:nvSpPr>
          <p:spPr>
            <a:xfrm>
              <a:off x="5054230" y="4976399"/>
              <a:ext cx="32455" cy="119039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99"/>
            <p:cNvSpPr/>
            <p:nvPr/>
          </p:nvSpPr>
          <p:spPr>
            <a:xfrm>
              <a:off x="4984549" y="4982715"/>
              <a:ext cx="89476" cy="112724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99"/>
            <p:cNvSpPr/>
            <p:nvPr/>
          </p:nvSpPr>
          <p:spPr>
            <a:xfrm>
              <a:off x="4896414" y="4995928"/>
              <a:ext cx="172607" cy="99510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99"/>
            <p:cNvSpPr/>
            <p:nvPr/>
          </p:nvSpPr>
          <p:spPr>
            <a:xfrm>
              <a:off x="4824288" y="4989438"/>
              <a:ext cx="243572" cy="106000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99"/>
            <p:cNvSpPr/>
            <p:nvPr/>
          </p:nvSpPr>
          <p:spPr>
            <a:xfrm>
              <a:off x="4815352" y="4761668"/>
              <a:ext cx="68432" cy="150880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99"/>
            <p:cNvSpPr/>
            <p:nvPr/>
          </p:nvSpPr>
          <p:spPr>
            <a:xfrm>
              <a:off x="4807464" y="4776627"/>
              <a:ext cx="74515" cy="134087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99"/>
            <p:cNvSpPr/>
            <p:nvPr/>
          </p:nvSpPr>
          <p:spPr>
            <a:xfrm>
              <a:off x="4787206" y="4793246"/>
              <a:ext cx="90059" cy="136793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99"/>
            <p:cNvSpPr/>
            <p:nvPr/>
          </p:nvSpPr>
          <p:spPr>
            <a:xfrm>
              <a:off x="4718980" y="4820167"/>
              <a:ext cx="128277" cy="110221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99"/>
            <p:cNvSpPr/>
            <p:nvPr/>
          </p:nvSpPr>
          <p:spPr>
            <a:xfrm>
              <a:off x="5376557" y="4883382"/>
              <a:ext cx="346991" cy="212059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99"/>
            <p:cNvSpPr/>
            <p:nvPr/>
          </p:nvSpPr>
          <p:spPr>
            <a:xfrm>
              <a:off x="5347130" y="4887835"/>
              <a:ext cx="222731" cy="207606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99"/>
            <p:cNvSpPr/>
            <p:nvPr/>
          </p:nvSpPr>
          <p:spPr>
            <a:xfrm>
              <a:off x="5338165" y="4894907"/>
              <a:ext cx="192954" cy="200533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99"/>
            <p:cNvSpPr/>
            <p:nvPr/>
          </p:nvSpPr>
          <p:spPr>
            <a:xfrm>
              <a:off x="5197900" y="4512942"/>
              <a:ext cx="60427" cy="236274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99"/>
            <p:cNvSpPr/>
            <p:nvPr/>
          </p:nvSpPr>
          <p:spPr>
            <a:xfrm>
              <a:off x="5218333" y="4515329"/>
              <a:ext cx="39208" cy="217647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99"/>
            <p:cNvSpPr/>
            <p:nvPr/>
          </p:nvSpPr>
          <p:spPr>
            <a:xfrm>
              <a:off x="5253290" y="4519054"/>
              <a:ext cx="64473" cy="221314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99"/>
            <p:cNvSpPr/>
            <p:nvPr/>
          </p:nvSpPr>
          <p:spPr>
            <a:xfrm>
              <a:off x="5245403" y="4531889"/>
              <a:ext cx="31844" cy="9497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99"/>
            <p:cNvSpPr/>
            <p:nvPr/>
          </p:nvSpPr>
          <p:spPr>
            <a:xfrm>
              <a:off x="4887711" y="4579271"/>
              <a:ext cx="676225" cy="349784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99"/>
            <p:cNvSpPr/>
            <p:nvPr/>
          </p:nvSpPr>
          <p:spPr>
            <a:xfrm>
              <a:off x="4727450" y="4473128"/>
              <a:ext cx="394436" cy="205510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99"/>
            <p:cNvSpPr/>
            <p:nvPr/>
          </p:nvSpPr>
          <p:spPr>
            <a:xfrm>
              <a:off x="5163758" y="4468733"/>
              <a:ext cx="189810" cy="70347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99"/>
            <p:cNvSpPr/>
            <p:nvPr/>
          </p:nvSpPr>
          <p:spPr>
            <a:xfrm>
              <a:off x="5430724" y="4761988"/>
              <a:ext cx="300797" cy="161445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99"/>
            <p:cNvSpPr/>
            <p:nvPr/>
          </p:nvSpPr>
          <p:spPr>
            <a:xfrm>
              <a:off x="4585934" y="4723105"/>
              <a:ext cx="243804" cy="120145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99"/>
            <p:cNvSpPr/>
            <p:nvPr/>
          </p:nvSpPr>
          <p:spPr>
            <a:xfrm>
              <a:off x="4674971" y="4844644"/>
              <a:ext cx="395134" cy="172971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99"/>
            <p:cNvSpPr/>
            <p:nvPr/>
          </p:nvSpPr>
          <p:spPr>
            <a:xfrm>
              <a:off x="4904477" y="4592106"/>
              <a:ext cx="615653" cy="319049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99"/>
            <p:cNvSpPr/>
            <p:nvPr/>
          </p:nvSpPr>
          <p:spPr>
            <a:xfrm>
              <a:off x="5463528" y="4775318"/>
              <a:ext cx="240923" cy="131496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99"/>
            <p:cNvSpPr/>
            <p:nvPr/>
          </p:nvSpPr>
          <p:spPr>
            <a:xfrm>
              <a:off x="4764212" y="4483198"/>
              <a:ext cx="333979" cy="17547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99"/>
            <p:cNvSpPr/>
            <p:nvPr/>
          </p:nvSpPr>
          <p:spPr>
            <a:xfrm>
              <a:off x="5186811" y="4470159"/>
              <a:ext cx="155871" cy="57046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99"/>
            <p:cNvSpPr/>
            <p:nvPr/>
          </p:nvSpPr>
          <p:spPr>
            <a:xfrm>
              <a:off x="4609976" y="4728023"/>
              <a:ext cx="214289" cy="99656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99"/>
            <p:cNvSpPr/>
            <p:nvPr/>
          </p:nvSpPr>
          <p:spPr>
            <a:xfrm>
              <a:off x="4701545" y="4852997"/>
              <a:ext cx="344458" cy="141130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99"/>
            <p:cNvSpPr/>
            <p:nvPr/>
          </p:nvSpPr>
          <p:spPr>
            <a:xfrm>
              <a:off x="5395855" y="4649616"/>
              <a:ext cx="61359" cy="23721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99"/>
            <p:cNvSpPr/>
            <p:nvPr/>
          </p:nvSpPr>
          <p:spPr>
            <a:xfrm>
              <a:off x="5248139" y="4616525"/>
              <a:ext cx="110376" cy="54106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99"/>
            <p:cNvSpPr/>
            <p:nvPr/>
          </p:nvSpPr>
          <p:spPr>
            <a:xfrm>
              <a:off x="5194349" y="4621822"/>
              <a:ext cx="40081" cy="20053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99"/>
            <p:cNvSpPr/>
            <p:nvPr/>
          </p:nvSpPr>
          <p:spPr>
            <a:xfrm>
              <a:off x="5320905" y="4671561"/>
              <a:ext cx="75825" cy="39088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99"/>
            <p:cNvSpPr/>
            <p:nvPr/>
          </p:nvSpPr>
          <p:spPr>
            <a:xfrm>
              <a:off x="5272966" y="4683348"/>
              <a:ext cx="28118" cy="11846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99"/>
            <p:cNvSpPr/>
            <p:nvPr/>
          </p:nvSpPr>
          <p:spPr>
            <a:xfrm>
              <a:off x="5421090" y="4691177"/>
              <a:ext cx="36064" cy="15076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99"/>
            <p:cNvSpPr/>
            <p:nvPr/>
          </p:nvSpPr>
          <p:spPr>
            <a:xfrm>
              <a:off x="5206953" y="4724589"/>
              <a:ext cx="116343" cy="48460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99"/>
            <p:cNvSpPr/>
            <p:nvPr/>
          </p:nvSpPr>
          <p:spPr>
            <a:xfrm>
              <a:off x="5166669" y="4699908"/>
              <a:ext cx="49745" cy="23138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99"/>
            <p:cNvSpPr/>
            <p:nvPr/>
          </p:nvSpPr>
          <p:spPr>
            <a:xfrm>
              <a:off x="5033128" y="4684279"/>
              <a:ext cx="87264" cy="5463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99"/>
            <p:cNvSpPr/>
            <p:nvPr/>
          </p:nvSpPr>
          <p:spPr>
            <a:xfrm>
              <a:off x="4979921" y="4711172"/>
              <a:ext cx="41216" cy="22644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99"/>
            <p:cNvSpPr/>
            <p:nvPr/>
          </p:nvSpPr>
          <p:spPr>
            <a:xfrm>
              <a:off x="4942111" y="4755003"/>
              <a:ext cx="59874" cy="43017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99"/>
            <p:cNvSpPr/>
            <p:nvPr/>
          </p:nvSpPr>
          <p:spPr>
            <a:xfrm>
              <a:off x="5035020" y="4764782"/>
              <a:ext cx="40983" cy="24070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99"/>
            <p:cNvSpPr/>
            <p:nvPr/>
          </p:nvSpPr>
          <p:spPr>
            <a:xfrm>
              <a:off x="5094776" y="4763763"/>
              <a:ext cx="117274" cy="78060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99"/>
            <p:cNvSpPr/>
            <p:nvPr/>
          </p:nvSpPr>
          <p:spPr>
            <a:xfrm>
              <a:off x="5240716" y="4810417"/>
              <a:ext cx="53412" cy="35363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99"/>
            <p:cNvSpPr/>
            <p:nvPr/>
          </p:nvSpPr>
          <p:spPr>
            <a:xfrm>
              <a:off x="5196882" y="4851076"/>
              <a:ext cx="45291" cy="27097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99"/>
            <p:cNvSpPr/>
            <p:nvPr/>
          </p:nvSpPr>
          <p:spPr>
            <a:xfrm>
              <a:off x="5006670" y="4519025"/>
              <a:ext cx="35773" cy="21043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99"/>
            <p:cNvSpPr/>
            <p:nvPr/>
          </p:nvSpPr>
          <p:spPr>
            <a:xfrm>
              <a:off x="4925754" y="4530609"/>
              <a:ext cx="67704" cy="43134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99"/>
            <p:cNvSpPr/>
            <p:nvPr/>
          </p:nvSpPr>
          <p:spPr>
            <a:xfrm>
              <a:off x="4885790" y="4578020"/>
              <a:ext cx="23955" cy="1804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99"/>
            <p:cNvSpPr/>
            <p:nvPr/>
          </p:nvSpPr>
          <p:spPr>
            <a:xfrm>
              <a:off x="4838201" y="4555405"/>
              <a:ext cx="56934" cy="38593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99"/>
            <p:cNvSpPr/>
            <p:nvPr/>
          </p:nvSpPr>
          <p:spPr>
            <a:xfrm>
              <a:off x="4831215" y="4609307"/>
              <a:ext cx="31989" cy="21159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99"/>
            <p:cNvSpPr/>
            <p:nvPr/>
          </p:nvSpPr>
          <p:spPr>
            <a:xfrm>
              <a:off x="4784324" y="4603864"/>
              <a:ext cx="29311" cy="19733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99"/>
            <p:cNvSpPr/>
            <p:nvPr/>
          </p:nvSpPr>
          <p:spPr>
            <a:xfrm>
              <a:off x="4752278" y="4774706"/>
              <a:ext cx="28322" cy="12573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99"/>
            <p:cNvSpPr/>
            <p:nvPr/>
          </p:nvSpPr>
          <p:spPr>
            <a:xfrm>
              <a:off x="4692086" y="4779305"/>
              <a:ext cx="46659" cy="23255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99"/>
            <p:cNvSpPr/>
            <p:nvPr/>
          </p:nvSpPr>
          <p:spPr>
            <a:xfrm>
              <a:off x="4664609" y="4784515"/>
              <a:ext cx="18047" cy="14320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99"/>
            <p:cNvSpPr/>
            <p:nvPr/>
          </p:nvSpPr>
          <p:spPr>
            <a:xfrm>
              <a:off x="4622870" y="4797321"/>
              <a:ext cx="36675" cy="18016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99"/>
            <p:cNvSpPr/>
            <p:nvPr/>
          </p:nvSpPr>
          <p:spPr>
            <a:xfrm>
              <a:off x="4679424" y="4766150"/>
              <a:ext cx="34900" cy="12108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99"/>
            <p:cNvSpPr/>
            <p:nvPr/>
          </p:nvSpPr>
          <p:spPr>
            <a:xfrm>
              <a:off x="4748261" y="4896304"/>
              <a:ext cx="48959" cy="27650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99"/>
            <p:cNvSpPr/>
            <p:nvPr/>
          </p:nvSpPr>
          <p:spPr>
            <a:xfrm>
              <a:off x="4713130" y="4910653"/>
              <a:ext cx="25585" cy="15105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99"/>
            <p:cNvSpPr/>
            <p:nvPr/>
          </p:nvSpPr>
          <p:spPr>
            <a:xfrm>
              <a:off x="4955704" y="4941125"/>
              <a:ext cx="55683" cy="22294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99"/>
            <p:cNvSpPr/>
            <p:nvPr/>
          </p:nvSpPr>
          <p:spPr>
            <a:xfrm>
              <a:off x="4886547" y="4951020"/>
              <a:ext cx="61038" cy="22789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99"/>
            <p:cNvSpPr/>
            <p:nvPr/>
          </p:nvSpPr>
          <p:spPr>
            <a:xfrm>
              <a:off x="4856363" y="4897265"/>
              <a:ext cx="67588" cy="35246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99"/>
            <p:cNvSpPr/>
            <p:nvPr/>
          </p:nvSpPr>
          <p:spPr>
            <a:xfrm>
              <a:off x="4828712" y="4928057"/>
              <a:ext cx="29661" cy="16997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99"/>
            <p:cNvSpPr/>
            <p:nvPr/>
          </p:nvSpPr>
          <p:spPr>
            <a:xfrm>
              <a:off x="4752947" y="4934140"/>
              <a:ext cx="38829" cy="23633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99"/>
            <p:cNvSpPr/>
            <p:nvPr/>
          </p:nvSpPr>
          <p:spPr>
            <a:xfrm>
              <a:off x="4806940" y="4955415"/>
              <a:ext cx="24858" cy="15717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99"/>
            <p:cNvSpPr/>
            <p:nvPr/>
          </p:nvSpPr>
          <p:spPr>
            <a:xfrm>
              <a:off x="5654409" y="4856722"/>
              <a:ext cx="36384" cy="19006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99"/>
            <p:cNvSpPr/>
            <p:nvPr/>
          </p:nvSpPr>
          <p:spPr>
            <a:xfrm>
              <a:off x="5590549" y="4850436"/>
              <a:ext cx="49774" cy="29425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99"/>
            <p:cNvSpPr/>
            <p:nvPr/>
          </p:nvSpPr>
          <p:spPr>
            <a:xfrm>
              <a:off x="5481370" y="4836204"/>
              <a:ext cx="37345" cy="23459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99"/>
            <p:cNvSpPr/>
            <p:nvPr/>
          </p:nvSpPr>
          <p:spPr>
            <a:xfrm>
              <a:off x="5532598" y="4855617"/>
              <a:ext cx="29661" cy="19500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99"/>
            <p:cNvSpPr/>
            <p:nvPr/>
          </p:nvSpPr>
          <p:spPr>
            <a:xfrm>
              <a:off x="5512863" y="4818072"/>
              <a:ext cx="38829" cy="23691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99"/>
            <p:cNvSpPr/>
            <p:nvPr/>
          </p:nvSpPr>
          <p:spPr>
            <a:xfrm>
              <a:off x="5479391" y="4805121"/>
              <a:ext cx="17377" cy="15804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99"/>
            <p:cNvSpPr/>
            <p:nvPr/>
          </p:nvSpPr>
          <p:spPr>
            <a:xfrm>
              <a:off x="5275848" y="4496295"/>
              <a:ext cx="38393" cy="16619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99"/>
            <p:cNvSpPr/>
            <p:nvPr/>
          </p:nvSpPr>
          <p:spPr>
            <a:xfrm>
              <a:off x="5246130" y="4494607"/>
              <a:ext cx="19589" cy="8644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99"/>
            <p:cNvSpPr/>
            <p:nvPr/>
          </p:nvSpPr>
          <p:spPr>
            <a:xfrm>
              <a:off x="5211639" y="4488407"/>
              <a:ext cx="22151" cy="9488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99"/>
            <p:cNvSpPr/>
            <p:nvPr/>
          </p:nvSpPr>
          <p:spPr>
            <a:xfrm>
              <a:off x="5247818" y="4508315"/>
              <a:ext cx="15369" cy="8411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99"/>
            <p:cNvSpPr/>
            <p:nvPr/>
          </p:nvSpPr>
          <p:spPr>
            <a:xfrm>
              <a:off x="5270376" y="4485002"/>
              <a:ext cx="16591" cy="6432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99"/>
            <p:cNvSpPr/>
            <p:nvPr/>
          </p:nvSpPr>
          <p:spPr>
            <a:xfrm>
              <a:off x="8070113" y="1843465"/>
              <a:ext cx="182766" cy="128120"/>
            </a:xfrm>
            <a:custGeom>
              <a:rect b="b" l="l" r="r" t="t"/>
              <a:pathLst>
                <a:path extrusionOk="0" h="4402" w="6279">
                  <a:moveTo>
                    <a:pt x="3019" y="1"/>
                  </a:moveTo>
                  <a:lnTo>
                    <a:pt x="1329" y="222"/>
                  </a:lnTo>
                  <a:cubicBezTo>
                    <a:pt x="953" y="270"/>
                    <a:pt x="538" y="326"/>
                    <a:pt x="171" y="457"/>
                  </a:cubicBezTo>
                  <a:cubicBezTo>
                    <a:pt x="66" y="611"/>
                    <a:pt x="7" y="790"/>
                    <a:pt x="2" y="976"/>
                  </a:cubicBezTo>
                  <a:cubicBezTo>
                    <a:pt x="1" y="1117"/>
                    <a:pt x="25" y="1256"/>
                    <a:pt x="75" y="1388"/>
                  </a:cubicBezTo>
                  <a:cubicBezTo>
                    <a:pt x="197" y="1575"/>
                    <a:pt x="318" y="1764"/>
                    <a:pt x="437" y="1954"/>
                  </a:cubicBezTo>
                  <a:lnTo>
                    <a:pt x="459" y="1978"/>
                  </a:lnTo>
                  <a:cubicBezTo>
                    <a:pt x="573" y="2007"/>
                    <a:pt x="686" y="2035"/>
                    <a:pt x="792" y="2060"/>
                  </a:cubicBezTo>
                  <a:cubicBezTo>
                    <a:pt x="2795" y="2535"/>
                    <a:pt x="4567" y="3476"/>
                    <a:pt x="6278" y="4402"/>
                  </a:cubicBezTo>
                  <a:cubicBezTo>
                    <a:pt x="6037" y="4029"/>
                    <a:pt x="5789" y="3657"/>
                    <a:pt x="5538" y="3290"/>
                  </a:cubicBezTo>
                  <a:cubicBezTo>
                    <a:pt x="4742" y="2137"/>
                    <a:pt x="3903" y="1041"/>
                    <a:pt x="30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99"/>
            <p:cNvSpPr/>
            <p:nvPr/>
          </p:nvSpPr>
          <p:spPr>
            <a:xfrm>
              <a:off x="7633922" y="1480476"/>
              <a:ext cx="510720" cy="372282"/>
            </a:xfrm>
            <a:custGeom>
              <a:rect b="b" l="l" r="r" t="t"/>
              <a:pathLst>
                <a:path extrusionOk="0" h="12791" w="17546">
                  <a:moveTo>
                    <a:pt x="0" y="0"/>
                  </a:moveTo>
                  <a:lnTo>
                    <a:pt x="0" y="0"/>
                  </a:lnTo>
                  <a:cubicBezTo>
                    <a:pt x="195" y="1135"/>
                    <a:pt x="991" y="2170"/>
                    <a:pt x="2073" y="2768"/>
                  </a:cubicBezTo>
                  <a:cubicBezTo>
                    <a:pt x="2808" y="2955"/>
                    <a:pt x="3539" y="3153"/>
                    <a:pt x="4259" y="3352"/>
                  </a:cubicBezTo>
                  <a:cubicBezTo>
                    <a:pt x="5749" y="3760"/>
                    <a:pt x="7438" y="4225"/>
                    <a:pt x="8777" y="5106"/>
                  </a:cubicBezTo>
                  <a:cubicBezTo>
                    <a:pt x="9649" y="5680"/>
                    <a:pt x="10044" y="6339"/>
                    <a:pt x="9917" y="7013"/>
                  </a:cubicBezTo>
                  <a:cubicBezTo>
                    <a:pt x="9869" y="7264"/>
                    <a:pt x="9751" y="7491"/>
                    <a:pt x="9562" y="7697"/>
                  </a:cubicBezTo>
                  <a:cubicBezTo>
                    <a:pt x="11358" y="9177"/>
                    <a:pt x="12959" y="10908"/>
                    <a:pt x="14321" y="12790"/>
                  </a:cubicBezTo>
                  <a:cubicBezTo>
                    <a:pt x="14422" y="12689"/>
                    <a:pt x="14536" y="12601"/>
                    <a:pt x="14659" y="12530"/>
                  </a:cubicBezTo>
                  <a:cubicBezTo>
                    <a:pt x="15151" y="12251"/>
                    <a:pt x="15747" y="12174"/>
                    <a:pt x="16272" y="12106"/>
                  </a:cubicBezTo>
                  <a:lnTo>
                    <a:pt x="17546" y="11939"/>
                  </a:lnTo>
                  <a:cubicBezTo>
                    <a:pt x="12634" y="6344"/>
                    <a:pt x="6519" y="243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99"/>
            <p:cNvSpPr/>
            <p:nvPr/>
          </p:nvSpPr>
          <p:spPr>
            <a:xfrm>
              <a:off x="8011464" y="4634278"/>
              <a:ext cx="210797" cy="138103"/>
            </a:xfrm>
            <a:custGeom>
              <a:rect b="b" l="l" r="r" t="t"/>
              <a:pathLst>
                <a:path extrusionOk="0" h="4745" w="7242">
                  <a:moveTo>
                    <a:pt x="5299" y="0"/>
                  </a:moveTo>
                  <a:cubicBezTo>
                    <a:pt x="5011" y="0"/>
                    <a:pt x="4720" y="3"/>
                    <a:pt x="4428" y="6"/>
                  </a:cubicBezTo>
                  <a:cubicBezTo>
                    <a:pt x="3158" y="1788"/>
                    <a:pt x="1723" y="3427"/>
                    <a:pt x="0" y="4745"/>
                  </a:cubicBezTo>
                  <a:cubicBezTo>
                    <a:pt x="807" y="4358"/>
                    <a:pt x="1602" y="3955"/>
                    <a:pt x="2392" y="3556"/>
                  </a:cubicBezTo>
                  <a:cubicBezTo>
                    <a:pt x="3530" y="2980"/>
                    <a:pt x="4681" y="2398"/>
                    <a:pt x="5861" y="1865"/>
                  </a:cubicBezTo>
                  <a:cubicBezTo>
                    <a:pt x="6154" y="1607"/>
                    <a:pt x="6442" y="1345"/>
                    <a:pt x="6726" y="1080"/>
                  </a:cubicBezTo>
                  <a:cubicBezTo>
                    <a:pt x="6932" y="887"/>
                    <a:pt x="7144" y="680"/>
                    <a:pt x="7213" y="419"/>
                  </a:cubicBezTo>
                  <a:cubicBezTo>
                    <a:pt x="7242" y="300"/>
                    <a:pt x="7233" y="175"/>
                    <a:pt x="7186" y="60"/>
                  </a:cubicBezTo>
                  <a:cubicBezTo>
                    <a:pt x="6574" y="13"/>
                    <a:pt x="5943" y="0"/>
                    <a:pt x="52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99"/>
            <p:cNvSpPr/>
            <p:nvPr/>
          </p:nvSpPr>
          <p:spPr>
            <a:xfrm>
              <a:off x="6020396" y="1526373"/>
              <a:ext cx="688596" cy="355285"/>
            </a:xfrm>
            <a:custGeom>
              <a:rect b="b" l="l" r="r" t="t"/>
              <a:pathLst>
                <a:path extrusionOk="0" h="12207" w="23657">
                  <a:moveTo>
                    <a:pt x="14159" y="1"/>
                  </a:moveTo>
                  <a:cubicBezTo>
                    <a:pt x="12789" y="1"/>
                    <a:pt x="11390" y="69"/>
                    <a:pt x="10023" y="143"/>
                  </a:cubicBezTo>
                  <a:cubicBezTo>
                    <a:pt x="9882" y="200"/>
                    <a:pt x="9735" y="259"/>
                    <a:pt x="9580" y="316"/>
                  </a:cubicBezTo>
                  <a:lnTo>
                    <a:pt x="9565" y="242"/>
                  </a:lnTo>
                  <a:lnTo>
                    <a:pt x="9305" y="335"/>
                  </a:lnTo>
                  <a:lnTo>
                    <a:pt x="9274" y="183"/>
                  </a:lnTo>
                  <a:cubicBezTo>
                    <a:pt x="7863" y="259"/>
                    <a:pt x="6416" y="332"/>
                    <a:pt x="4992" y="332"/>
                  </a:cubicBezTo>
                  <a:cubicBezTo>
                    <a:pt x="4750" y="332"/>
                    <a:pt x="4515" y="329"/>
                    <a:pt x="4283" y="326"/>
                  </a:cubicBezTo>
                  <a:cubicBezTo>
                    <a:pt x="2024" y="2392"/>
                    <a:pt x="702" y="5230"/>
                    <a:pt x="1" y="8139"/>
                  </a:cubicBezTo>
                  <a:cubicBezTo>
                    <a:pt x="560" y="8651"/>
                    <a:pt x="1140" y="9159"/>
                    <a:pt x="1764" y="9603"/>
                  </a:cubicBezTo>
                  <a:cubicBezTo>
                    <a:pt x="3882" y="11108"/>
                    <a:pt x="6712" y="12017"/>
                    <a:pt x="9833" y="12207"/>
                  </a:cubicBezTo>
                  <a:cubicBezTo>
                    <a:pt x="13388" y="7693"/>
                    <a:pt x="18102" y="3691"/>
                    <a:pt x="23657" y="2203"/>
                  </a:cubicBezTo>
                  <a:cubicBezTo>
                    <a:pt x="22435" y="1313"/>
                    <a:pt x="20779" y="686"/>
                    <a:pt x="18721" y="338"/>
                  </a:cubicBezTo>
                  <a:cubicBezTo>
                    <a:pt x="17373" y="110"/>
                    <a:pt x="15881" y="1"/>
                    <a:pt x="141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99"/>
            <p:cNvSpPr/>
            <p:nvPr/>
          </p:nvSpPr>
          <p:spPr>
            <a:xfrm>
              <a:off x="8196378" y="2167251"/>
              <a:ext cx="28554" cy="39088"/>
            </a:xfrm>
            <a:custGeom>
              <a:rect b="b" l="l" r="r" t="t"/>
              <a:pathLst>
                <a:path extrusionOk="0" h="1343" w="981">
                  <a:moveTo>
                    <a:pt x="0" y="0"/>
                  </a:moveTo>
                  <a:cubicBezTo>
                    <a:pt x="124" y="446"/>
                    <a:pt x="240" y="893"/>
                    <a:pt x="350" y="1342"/>
                  </a:cubicBezTo>
                  <a:cubicBezTo>
                    <a:pt x="568" y="1180"/>
                    <a:pt x="764" y="995"/>
                    <a:pt x="873" y="763"/>
                  </a:cubicBezTo>
                  <a:cubicBezTo>
                    <a:pt x="980" y="534"/>
                    <a:pt x="962" y="249"/>
                    <a:pt x="825" y="45"/>
                  </a:cubicBezTo>
                  <a:cubicBezTo>
                    <a:pt x="555" y="23"/>
                    <a:pt x="279" y="9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99"/>
            <p:cNvSpPr/>
            <p:nvPr/>
          </p:nvSpPr>
          <p:spPr>
            <a:xfrm>
              <a:off x="7041340" y="1393250"/>
              <a:ext cx="578366" cy="196517"/>
            </a:xfrm>
            <a:custGeom>
              <a:rect b="b" l="l" r="r" t="t"/>
              <a:pathLst>
                <a:path extrusionOk="0" h="6752" w="19870">
                  <a:moveTo>
                    <a:pt x="14755" y="0"/>
                  </a:moveTo>
                  <a:cubicBezTo>
                    <a:pt x="13257" y="714"/>
                    <a:pt x="11832" y="1553"/>
                    <a:pt x="10439" y="2372"/>
                  </a:cubicBezTo>
                  <a:cubicBezTo>
                    <a:pt x="9568" y="2884"/>
                    <a:pt x="8665" y="3415"/>
                    <a:pt x="7756" y="3909"/>
                  </a:cubicBezTo>
                  <a:cubicBezTo>
                    <a:pt x="4925" y="5448"/>
                    <a:pt x="2363" y="6342"/>
                    <a:pt x="1" y="6610"/>
                  </a:cubicBezTo>
                  <a:cubicBezTo>
                    <a:pt x="973" y="6691"/>
                    <a:pt x="1946" y="6748"/>
                    <a:pt x="2920" y="6751"/>
                  </a:cubicBezTo>
                  <a:cubicBezTo>
                    <a:pt x="2938" y="6751"/>
                    <a:pt x="2956" y="6751"/>
                    <a:pt x="2974" y="6751"/>
                  </a:cubicBezTo>
                  <a:cubicBezTo>
                    <a:pt x="4422" y="6751"/>
                    <a:pt x="5867" y="6628"/>
                    <a:pt x="7310" y="6463"/>
                  </a:cubicBezTo>
                  <a:cubicBezTo>
                    <a:pt x="9899" y="5562"/>
                    <a:pt x="12891" y="4804"/>
                    <a:pt x="15974" y="4804"/>
                  </a:cubicBezTo>
                  <a:cubicBezTo>
                    <a:pt x="16237" y="4804"/>
                    <a:pt x="16501" y="4809"/>
                    <a:pt x="16766" y="4821"/>
                  </a:cubicBezTo>
                  <a:cubicBezTo>
                    <a:pt x="17291" y="4842"/>
                    <a:pt x="17811" y="4890"/>
                    <a:pt x="18326" y="4954"/>
                  </a:cubicBezTo>
                  <a:cubicBezTo>
                    <a:pt x="18528" y="4892"/>
                    <a:pt x="18724" y="4821"/>
                    <a:pt x="18908" y="4723"/>
                  </a:cubicBezTo>
                  <a:cubicBezTo>
                    <a:pt x="19212" y="4561"/>
                    <a:pt x="19480" y="4322"/>
                    <a:pt x="19648" y="4045"/>
                  </a:cubicBezTo>
                  <a:cubicBezTo>
                    <a:pt x="19642" y="3977"/>
                    <a:pt x="19635" y="3910"/>
                    <a:pt x="19635" y="3839"/>
                  </a:cubicBezTo>
                  <a:cubicBezTo>
                    <a:pt x="19639" y="3486"/>
                    <a:pt x="19718" y="3136"/>
                    <a:pt x="19870" y="2816"/>
                  </a:cubicBezTo>
                  <a:cubicBezTo>
                    <a:pt x="19261" y="2598"/>
                    <a:pt x="18650" y="2390"/>
                    <a:pt x="18037" y="2195"/>
                  </a:cubicBezTo>
                  <a:cubicBezTo>
                    <a:pt x="16972" y="1423"/>
                    <a:pt x="15884" y="684"/>
                    <a:pt x="147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99"/>
            <p:cNvSpPr/>
            <p:nvPr/>
          </p:nvSpPr>
          <p:spPr>
            <a:xfrm>
              <a:off x="6377709" y="1276193"/>
              <a:ext cx="1076250" cy="294863"/>
            </a:xfrm>
            <a:custGeom>
              <a:rect b="b" l="l" r="r" t="t"/>
              <a:pathLst>
                <a:path extrusionOk="0" h="10131" w="36975">
                  <a:moveTo>
                    <a:pt x="24699" y="0"/>
                  </a:moveTo>
                  <a:cubicBezTo>
                    <a:pt x="23568" y="0"/>
                    <a:pt x="22438" y="105"/>
                    <a:pt x="21325" y="332"/>
                  </a:cubicBezTo>
                  <a:cubicBezTo>
                    <a:pt x="18036" y="1000"/>
                    <a:pt x="15102" y="2671"/>
                    <a:pt x="11887" y="3586"/>
                  </a:cubicBezTo>
                  <a:cubicBezTo>
                    <a:pt x="8368" y="4589"/>
                    <a:pt x="4487" y="4706"/>
                    <a:pt x="846" y="5278"/>
                  </a:cubicBezTo>
                  <a:cubicBezTo>
                    <a:pt x="866" y="5976"/>
                    <a:pt x="567" y="6700"/>
                    <a:pt x="1" y="7309"/>
                  </a:cubicBezTo>
                  <a:cubicBezTo>
                    <a:pt x="1942" y="6713"/>
                    <a:pt x="4039" y="6234"/>
                    <a:pt x="6153" y="6234"/>
                  </a:cubicBezTo>
                  <a:cubicBezTo>
                    <a:pt x="6631" y="6234"/>
                    <a:pt x="7110" y="6259"/>
                    <a:pt x="7588" y="6312"/>
                  </a:cubicBezTo>
                  <a:cubicBezTo>
                    <a:pt x="9802" y="6556"/>
                    <a:pt x="11859" y="7392"/>
                    <a:pt x="13848" y="8199"/>
                  </a:cubicBezTo>
                  <a:cubicBezTo>
                    <a:pt x="15895" y="9028"/>
                    <a:pt x="18011" y="9888"/>
                    <a:pt x="20271" y="10084"/>
                  </a:cubicBezTo>
                  <a:cubicBezTo>
                    <a:pt x="20625" y="10115"/>
                    <a:pt x="20982" y="10131"/>
                    <a:pt x="21343" y="10131"/>
                  </a:cubicBezTo>
                  <a:cubicBezTo>
                    <a:pt x="24060" y="10131"/>
                    <a:pt x="26966" y="9243"/>
                    <a:pt x="30389" y="7384"/>
                  </a:cubicBezTo>
                  <a:cubicBezTo>
                    <a:pt x="31290" y="6894"/>
                    <a:pt x="32190" y="6364"/>
                    <a:pt x="33060" y="5853"/>
                  </a:cubicBezTo>
                  <a:cubicBezTo>
                    <a:pt x="34326" y="5107"/>
                    <a:pt x="35620" y="4347"/>
                    <a:pt x="36975" y="3675"/>
                  </a:cubicBezTo>
                  <a:cubicBezTo>
                    <a:pt x="36242" y="3250"/>
                    <a:pt x="35495" y="2847"/>
                    <a:pt x="34725" y="2476"/>
                  </a:cubicBezTo>
                  <a:cubicBezTo>
                    <a:pt x="31643" y="984"/>
                    <a:pt x="28163" y="0"/>
                    <a:pt x="24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99"/>
            <p:cNvSpPr/>
            <p:nvPr/>
          </p:nvSpPr>
          <p:spPr>
            <a:xfrm>
              <a:off x="6525745" y="5018048"/>
              <a:ext cx="238041" cy="81581"/>
            </a:xfrm>
            <a:custGeom>
              <a:rect b="b" l="l" r="r" t="t"/>
              <a:pathLst>
                <a:path extrusionOk="0" h="2803" w="8178">
                  <a:moveTo>
                    <a:pt x="921" y="1"/>
                  </a:moveTo>
                  <a:cubicBezTo>
                    <a:pt x="614" y="1"/>
                    <a:pt x="307" y="18"/>
                    <a:pt x="0" y="51"/>
                  </a:cubicBezTo>
                  <a:cubicBezTo>
                    <a:pt x="2626" y="1242"/>
                    <a:pt x="5366" y="2164"/>
                    <a:pt x="8177" y="2802"/>
                  </a:cubicBezTo>
                  <a:cubicBezTo>
                    <a:pt x="6016" y="1395"/>
                    <a:pt x="3760" y="68"/>
                    <a:pt x="1121" y="3"/>
                  </a:cubicBezTo>
                  <a:cubicBezTo>
                    <a:pt x="1055" y="2"/>
                    <a:pt x="988" y="1"/>
                    <a:pt x="92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99"/>
            <p:cNvSpPr/>
            <p:nvPr/>
          </p:nvSpPr>
          <p:spPr>
            <a:xfrm>
              <a:off x="5757388" y="3647060"/>
              <a:ext cx="118235" cy="164851"/>
            </a:xfrm>
            <a:custGeom>
              <a:rect b="b" l="l" r="r" t="t"/>
              <a:pathLst>
                <a:path extrusionOk="0" h="5664" w="4062">
                  <a:moveTo>
                    <a:pt x="1518" y="1"/>
                  </a:moveTo>
                  <a:cubicBezTo>
                    <a:pt x="894" y="216"/>
                    <a:pt x="400" y="570"/>
                    <a:pt x="150" y="1013"/>
                  </a:cubicBezTo>
                  <a:cubicBezTo>
                    <a:pt x="64" y="1163"/>
                    <a:pt x="16" y="1374"/>
                    <a:pt x="1" y="1611"/>
                  </a:cubicBezTo>
                  <a:cubicBezTo>
                    <a:pt x="24" y="2114"/>
                    <a:pt x="156" y="2621"/>
                    <a:pt x="355" y="3104"/>
                  </a:cubicBezTo>
                  <a:cubicBezTo>
                    <a:pt x="611" y="3301"/>
                    <a:pt x="860" y="3499"/>
                    <a:pt x="1105" y="3694"/>
                  </a:cubicBezTo>
                  <a:cubicBezTo>
                    <a:pt x="2049" y="4447"/>
                    <a:pt x="2939" y="5156"/>
                    <a:pt x="4038" y="5653"/>
                  </a:cubicBezTo>
                  <a:lnTo>
                    <a:pt x="4061" y="5663"/>
                  </a:lnTo>
                  <a:cubicBezTo>
                    <a:pt x="3210" y="3779"/>
                    <a:pt x="2346" y="1895"/>
                    <a:pt x="151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99"/>
            <p:cNvSpPr/>
            <p:nvPr/>
          </p:nvSpPr>
          <p:spPr>
            <a:xfrm>
              <a:off x="5726040" y="2297114"/>
              <a:ext cx="310490" cy="177919"/>
            </a:xfrm>
            <a:custGeom>
              <a:rect b="b" l="l" r="r" t="t"/>
              <a:pathLst>
                <a:path extrusionOk="0" h="6113" w="10667">
                  <a:moveTo>
                    <a:pt x="8899" y="0"/>
                  </a:moveTo>
                  <a:cubicBezTo>
                    <a:pt x="8834" y="0"/>
                    <a:pt x="8769" y="0"/>
                    <a:pt x="8704" y="1"/>
                  </a:cubicBezTo>
                  <a:cubicBezTo>
                    <a:pt x="7937" y="10"/>
                    <a:pt x="7156" y="63"/>
                    <a:pt x="6397" y="114"/>
                  </a:cubicBezTo>
                  <a:cubicBezTo>
                    <a:pt x="5569" y="170"/>
                    <a:pt x="4725" y="227"/>
                    <a:pt x="3881" y="227"/>
                  </a:cubicBezTo>
                  <a:cubicBezTo>
                    <a:pt x="3373" y="227"/>
                    <a:pt x="2865" y="206"/>
                    <a:pt x="2361" y="153"/>
                  </a:cubicBezTo>
                  <a:cubicBezTo>
                    <a:pt x="1490" y="2088"/>
                    <a:pt x="702" y="4074"/>
                    <a:pt x="0" y="6113"/>
                  </a:cubicBezTo>
                  <a:cubicBezTo>
                    <a:pt x="1039" y="5780"/>
                    <a:pt x="2100" y="5483"/>
                    <a:pt x="3179" y="5306"/>
                  </a:cubicBezTo>
                  <a:cubicBezTo>
                    <a:pt x="4465" y="5097"/>
                    <a:pt x="5792" y="5054"/>
                    <a:pt x="7081" y="5020"/>
                  </a:cubicBezTo>
                  <a:cubicBezTo>
                    <a:pt x="7430" y="4589"/>
                    <a:pt x="7772" y="4154"/>
                    <a:pt x="8109" y="3716"/>
                  </a:cubicBezTo>
                  <a:cubicBezTo>
                    <a:pt x="9010" y="2537"/>
                    <a:pt x="9855" y="1318"/>
                    <a:pt x="10667" y="78"/>
                  </a:cubicBezTo>
                  <a:cubicBezTo>
                    <a:pt x="10078" y="25"/>
                    <a:pt x="9489" y="0"/>
                    <a:pt x="88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99"/>
            <p:cNvSpPr/>
            <p:nvPr/>
          </p:nvSpPr>
          <p:spPr>
            <a:xfrm>
              <a:off x="5664130" y="2460826"/>
              <a:ext cx="253672" cy="230162"/>
            </a:xfrm>
            <a:custGeom>
              <a:rect b="b" l="l" r="r" t="t"/>
              <a:pathLst>
                <a:path extrusionOk="0" h="7908" w="8715">
                  <a:moveTo>
                    <a:pt x="8714" y="0"/>
                  </a:moveTo>
                  <a:lnTo>
                    <a:pt x="8714" y="0"/>
                  </a:lnTo>
                  <a:cubicBezTo>
                    <a:pt x="7597" y="34"/>
                    <a:pt x="6459" y="88"/>
                    <a:pt x="5358" y="269"/>
                  </a:cubicBezTo>
                  <a:cubicBezTo>
                    <a:pt x="4185" y="461"/>
                    <a:pt x="3028" y="799"/>
                    <a:pt x="1895" y="1172"/>
                  </a:cubicBezTo>
                  <a:lnTo>
                    <a:pt x="1888" y="1195"/>
                  </a:lnTo>
                  <a:cubicBezTo>
                    <a:pt x="1158" y="3390"/>
                    <a:pt x="528" y="5627"/>
                    <a:pt x="0" y="7908"/>
                  </a:cubicBezTo>
                  <a:cubicBezTo>
                    <a:pt x="270" y="7804"/>
                    <a:pt x="539" y="7699"/>
                    <a:pt x="809" y="7592"/>
                  </a:cubicBezTo>
                  <a:lnTo>
                    <a:pt x="922" y="7547"/>
                  </a:lnTo>
                  <a:cubicBezTo>
                    <a:pt x="1781" y="7206"/>
                    <a:pt x="2651" y="6861"/>
                    <a:pt x="3533" y="6555"/>
                  </a:cubicBezTo>
                  <a:cubicBezTo>
                    <a:pt x="5080" y="4262"/>
                    <a:pt x="6940" y="2158"/>
                    <a:pt x="87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99"/>
            <p:cNvSpPr/>
            <p:nvPr/>
          </p:nvSpPr>
          <p:spPr>
            <a:xfrm>
              <a:off x="5904959" y="4315644"/>
              <a:ext cx="420167" cy="346815"/>
            </a:xfrm>
            <a:custGeom>
              <a:rect b="b" l="l" r="r" t="t"/>
              <a:pathLst>
                <a:path extrusionOk="0" h="11916" w="14435">
                  <a:moveTo>
                    <a:pt x="21" y="0"/>
                  </a:moveTo>
                  <a:lnTo>
                    <a:pt x="21" y="0"/>
                  </a:lnTo>
                  <a:cubicBezTo>
                    <a:pt x="1" y="321"/>
                    <a:pt x="29" y="644"/>
                    <a:pt x="103" y="957"/>
                  </a:cubicBezTo>
                  <a:cubicBezTo>
                    <a:pt x="1541" y="2025"/>
                    <a:pt x="2831" y="3240"/>
                    <a:pt x="3916" y="4592"/>
                  </a:cubicBezTo>
                  <a:cubicBezTo>
                    <a:pt x="4371" y="5157"/>
                    <a:pt x="4801" y="5754"/>
                    <a:pt x="5218" y="6333"/>
                  </a:cubicBezTo>
                  <a:cubicBezTo>
                    <a:pt x="6448" y="8044"/>
                    <a:pt x="7721" y="9812"/>
                    <a:pt x="9721" y="10858"/>
                  </a:cubicBezTo>
                  <a:cubicBezTo>
                    <a:pt x="11167" y="11615"/>
                    <a:pt x="12781" y="11908"/>
                    <a:pt x="14435" y="11915"/>
                  </a:cubicBezTo>
                  <a:cubicBezTo>
                    <a:pt x="13046" y="10194"/>
                    <a:pt x="11777" y="8397"/>
                    <a:pt x="10600" y="6542"/>
                  </a:cubicBezTo>
                  <a:cubicBezTo>
                    <a:pt x="10308" y="6593"/>
                    <a:pt x="10010" y="6618"/>
                    <a:pt x="9712" y="6618"/>
                  </a:cubicBezTo>
                  <a:cubicBezTo>
                    <a:pt x="8150" y="6618"/>
                    <a:pt x="6451" y="5945"/>
                    <a:pt x="4979" y="4708"/>
                  </a:cubicBezTo>
                  <a:cubicBezTo>
                    <a:pt x="4225" y="4075"/>
                    <a:pt x="3567" y="3358"/>
                    <a:pt x="2931" y="2664"/>
                  </a:cubicBezTo>
                  <a:cubicBezTo>
                    <a:pt x="2286" y="1960"/>
                    <a:pt x="1618" y="1232"/>
                    <a:pt x="861" y="605"/>
                  </a:cubicBezTo>
                  <a:cubicBezTo>
                    <a:pt x="594" y="386"/>
                    <a:pt x="313" y="184"/>
                    <a:pt x="2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99"/>
            <p:cNvSpPr/>
            <p:nvPr/>
          </p:nvSpPr>
          <p:spPr>
            <a:xfrm>
              <a:off x="5631502" y="3954459"/>
              <a:ext cx="458880" cy="331157"/>
            </a:xfrm>
            <a:custGeom>
              <a:rect b="b" l="l" r="r" t="t"/>
              <a:pathLst>
                <a:path extrusionOk="0" h="11378" w="15765">
                  <a:moveTo>
                    <a:pt x="5459" y="1"/>
                  </a:moveTo>
                  <a:cubicBezTo>
                    <a:pt x="3778" y="1"/>
                    <a:pt x="2343" y="307"/>
                    <a:pt x="1194" y="914"/>
                  </a:cubicBezTo>
                  <a:cubicBezTo>
                    <a:pt x="621" y="1218"/>
                    <a:pt x="208" y="1583"/>
                    <a:pt x="1" y="1950"/>
                  </a:cubicBezTo>
                  <a:cubicBezTo>
                    <a:pt x="225" y="3092"/>
                    <a:pt x="1199" y="4108"/>
                    <a:pt x="2437" y="4418"/>
                  </a:cubicBezTo>
                  <a:cubicBezTo>
                    <a:pt x="2301" y="4387"/>
                    <a:pt x="2163" y="4357"/>
                    <a:pt x="2025" y="4332"/>
                  </a:cubicBezTo>
                  <a:lnTo>
                    <a:pt x="2025" y="4332"/>
                  </a:lnTo>
                  <a:cubicBezTo>
                    <a:pt x="3015" y="4679"/>
                    <a:pt x="4080" y="4897"/>
                    <a:pt x="5115" y="5102"/>
                  </a:cubicBezTo>
                  <a:cubicBezTo>
                    <a:pt x="6464" y="5370"/>
                    <a:pt x="7859" y="5645"/>
                    <a:pt x="9095" y="6221"/>
                  </a:cubicBezTo>
                  <a:cubicBezTo>
                    <a:pt x="10589" y="6916"/>
                    <a:pt x="11752" y="7997"/>
                    <a:pt x="12876" y="9042"/>
                  </a:cubicBezTo>
                  <a:cubicBezTo>
                    <a:pt x="13585" y="9699"/>
                    <a:pt x="14319" y="10381"/>
                    <a:pt x="15125" y="10955"/>
                  </a:cubicBezTo>
                  <a:cubicBezTo>
                    <a:pt x="15331" y="11102"/>
                    <a:pt x="15545" y="11243"/>
                    <a:pt x="15764" y="11378"/>
                  </a:cubicBezTo>
                  <a:cubicBezTo>
                    <a:pt x="14029" y="7905"/>
                    <a:pt x="12461" y="4334"/>
                    <a:pt x="10900" y="773"/>
                  </a:cubicBezTo>
                  <a:cubicBezTo>
                    <a:pt x="9854" y="546"/>
                    <a:pt x="8775" y="314"/>
                    <a:pt x="7698" y="164"/>
                  </a:cubicBezTo>
                  <a:cubicBezTo>
                    <a:pt x="6956" y="58"/>
                    <a:pt x="6207" y="4"/>
                    <a:pt x="54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99"/>
            <p:cNvSpPr/>
            <p:nvPr/>
          </p:nvSpPr>
          <p:spPr>
            <a:xfrm>
              <a:off x="5802271" y="1968352"/>
              <a:ext cx="330050" cy="318205"/>
            </a:xfrm>
            <a:custGeom>
              <a:rect b="b" l="l" r="r" t="t"/>
              <a:pathLst>
                <a:path extrusionOk="0" h="10933" w="11339">
                  <a:moveTo>
                    <a:pt x="6374" y="1"/>
                  </a:moveTo>
                  <a:cubicBezTo>
                    <a:pt x="3939" y="3329"/>
                    <a:pt x="1800" y="6989"/>
                    <a:pt x="1" y="10882"/>
                  </a:cubicBezTo>
                  <a:cubicBezTo>
                    <a:pt x="417" y="10918"/>
                    <a:pt x="836" y="10932"/>
                    <a:pt x="1257" y="10932"/>
                  </a:cubicBezTo>
                  <a:cubicBezTo>
                    <a:pt x="2093" y="10932"/>
                    <a:pt x="2932" y="10876"/>
                    <a:pt x="3756" y="10820"/>
                  </a:cubicBezTo>
                  <a:cubicBezTo>
                    <a:pt x="4518" y="10769"/>
                    <a:pt x="5306" y="10715"/>
                    <a:pt x="6080" y="10707"/>
                  </a:cubicBezTo>
                  <a:cubicBezTo>
                    <a:pt x="6147" y="10707"/>
                    <a:pt x="6214" y="10706"/>
                    <a:pt x="6281" y="10706"/>
                  </a:cubicBezTo>
                  <a:cubicBezTo>
                    <a:pt x="6993" y="10706"/>
                    <a:pt x="7702" y="10744"/>
                    <a:pt x="8410" y="10819"/>
                  </a:cubicBezTo>
                  <a:cubicBezTo>
                    <a:pt x="9416" y="9255"/>
                    <a:pt x="10376" y="7662"/>
                    <a:pt x="11339" y="6069"/>
                  </a:cubicBezTo>
                  <a:cubicBezTo>
                    <a:pt x="10185" y="5060"/>
                    <a:pt x="9295" y="3822"/>
                    <a:pt x="8424" y="2612"/>
                  </a:cubicBezTo>
                  <a:cubicBezTo>
                    <a:pt x="8012" y="2040"/>
                    <a:pt x="7585" y="1448"/>
                    <a:pt x="7140" y="894"/>
                  </a:cubicBezTo>
                  <a:cubicBezTo>
                    <a:pt x="6896" y="589"/>
                    <a:pt x="6640" y="292"/>
                    <a:pt x="637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99"/>
            <p:cNvSpPr/>
            <p:nvPr/>
          </p:nvSpPr>
          <p:spPr>
            <a:xfrm>
              <a:off x="5998915" y="1780483"/>
              <a:ext cx="295092" cy="243143"/>
            </a:xfrm>
            <a:custGeom>
              <a:rect b="b" l="l" r="r" t="t"/>
              <a:pathLst>
                <a:path extrusionOk="0" h="8354" w="10138">
                  <a:moveTo>
                    <a:pt x="604" y="1"/>
                  </a:moveTo>
                  <a:cubicBezTo>
                    <a:pt x="542" y="288"/>
                    <a:pt x="487" y="578"/>
                    <a:pt x="437" y="867"/>
                  </a:cubicBezTo>
                  <a:cubicBezTo>
                    <a:pt x="225" y="2087"/>
                    <a:pt x="96" y="3316"/>
                    <a:pt x="0" y="4549"/>
                  </a:cubicBezTo>
                  <a:cubicBezTo>
                    <a:pt x="621" y="5227"/>
                    <a:pt x="1265" y="5925"/>
                    <a:pt x="1990" y="6535"/>
                  </a:cubicBezTo>
                  <a:cubicBezTo>
                    <a:pt x="3391" y="7713"/>
                    <a:pt x="5004" y="8354"/>
                    <a:pt x="6481" y="8354"/>
                  </a:cubicBezTo>
                  <a:cubicBezTo>
                    <a:pt x="6720" y="8354"/>
                    <a:pt x="6956" y="8337"/>
                    <a:pt x="7187" y="8303"/>
                  </a:cubicBezTo>
                  <a:cubicBezTo>
                    <a:pt x="8111" y="6858"/>
                    <a:pt x="9075" y="5437"/>
                    <a:pt x="10115" y="4066"/>
                  </a:cubicBezTo>
                  <a:lnTo>
                    <a:pt x="10137" y="4038"/>
                  </a:lnTo>
                  <a:cubicBezTo>
                    <a:pt x="7112" y="3790"/>
                    <a:pt x="4372" y="2872"/>
                    <a:pt x="2293" y="1392"/>
                  </a:cubicBezTo>
                  <a:cubicBezTo>
                    <a:pt x="1692" y="965"/>
                    <a:pt x="1137" y="485"/>
                    <a:pt x="60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99"/>
            <p:cNvSpPr/>
            <p:nvPr/>
          </p:nvSpPr>
          <p:spPr>
            <a:xfrm>
              <a:off x="7381480" y="4715508"/>
              <a:ext cx="781915" cy="342449"/>
            </a:xfrm>
            <a:custGeom>
              <a:rect b="b" l="l" r="r" t="t"/>
              <a:pathLst>
                <a:path extrusionOk="0" h="11766" w="26863">
                  <a:moveTo>
                    <a:pt x="26863" y="0"/>
                  </a:moveTo>
                  <a:cubicBezTo>
                    <a:pt x="25962" y="426"/>
                    <a:pt x="25073" y="873"/>
                    <a:pt x="24195" y="1317"/>
                  </a:cubicBezTo>
                  <a:cubicBezTo>
                    <a:pt x="21938" y="2460"/>
                    <a:pt x="19629" y="3627"/>
                    <a:pt x="17163" y="4361"/>
                  </a:cubicBezTo>
                  <a:cubicBezTo>
                    <a:pt x="14845" y="5214"/>
                    <a:pt x="12371" y="5728"/>
                    <a:pt x="10003" y="6471"/>
                  </a:cubicBezTo>
                  <a:cubicBezTo>
                    <a:pt x="6592" y="7541"/>
                    <a:pt x="3346" y="9103"/>
                    <a:pt x="1" y="10335"/>
                  </a:cubicBezTo>
                  <a:cubicBezTo>
                    <a:pt x="1262" y="10480"/>
                    <a:pt x="2465" y="10897"/>
                    <a:pt x="3633" y="11298"/>
                  </a:cubicBezTo>
                  <a:cubicBezTo>
                    <a:pt x="4097" y="11459"/>
                    <a:pt x="4568" y="11620"/>
                    <a:pt x="5043" y="11765"/>
                  </a:cubicBezTo>
                  <a:cubicBezTo>
                    <a:pt x="6418" y="11329"/>
                    <a:pt x="7778" y="10838"/>
                    <a:pt x="9123" y="10295"/>
                  </a:cubicBezTo>
                  <a:cubicBezTo>
                    <a:pt x="9546" y="10273"/>
                    <a:pt x="9969" y="10234"/>
                    <a:pt x="10390" y="10172"/>
                  </a:cubicBezTo>
                  <a:cubicBezTo>
                    <a:pt x="13704" y="9680"/>
                    <a:pt x="16652" y="7971"/>
                    <a:pt x="19234" y="6020"/>
                  </a:cubicBezTo>
                  <a:cubicBezTo>
                    <a:pt x="21814" y="4070"/>
                    <a:pt x="24138" y="1839"/>
                    <a:pt x="26833" y="20"/>
                  </a:cubicBezTo>
                  <a:lnTo>
                    <a:pt x="26863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99"/>
            <p:cNvSpPr/>
            <p:nvPr/>
          </p:nvSpPr>
          <p:spPr>
            <a:xfrm>
              <a:off x="8152398" y="4455665"/>
              <a:ext cx="282372" cy="178414"/>
            </a:xfrm>
            <a:custGeom>
              <a:rect b="b" l="l" r="r" t="t"/>
              <a:pathLst>
                <a:path extrusionOk="0" h="6130" w="9701">
                  <a:moveTo>
                    <a:pt x="3326" y="0"/>
                  </a:moveTo>
                  <a:lnTo>
                    <a:pt x="3110" y="386"/>
                  </a:lnTo>
                  <a:cubicBezTo>
                    <a:pt x="2137" y="2118"/>
                    <a:pt x="1132" y="3886"/>
                    <a:pt x="0" y="5547"/>
                  </a:cubicBezTo>
                  <a:cubicBezTo>
                    <a:pt x="155" y="5546"/>
                    <a:pt x="310" y="5545"/>
                    <a:pt x="465" y="5545"/>
                  </a:cubicBezTo>
                  <a:cubicBezTo>
                    <a:pt x="2036" y="5545"/>
                    <a:pt x="3603" y="5626"/>
                    <a:pt x="5004" y="6129"/>
                  </a:cubicBezTo>
                  <a:cubicBezTo>
                    <a:pt x="5953" y="5563"/>
                    <a:pt x="6885" y="4977"/>
                    <a:pt x="7769" y="4330"/>
                  </a:cubicBezTo>
                  <a:cubicBezTo>
                    <a:pt x="8451" y="3832"/>
                    <a:pt x="9098" y="3285"/>
                    <a:pt x="9701" y="2694"/>
                  </a:cubicBezTo>
                  <a:cubicBezTo>
                    <a:pt x="8747" y="2463"/>
                    <a:pt x="7810" y="2160"/>
                    <a:pt x="6903" y="1785"/>
                  </a:cubicBezTo>
                  <a:cubicBezTo>
                    <a:pt x="5708" y="1292"/>
                    <a:pt x="4564" y="671"/>
                    <a:pt x="3459" y="72"/>
                  </a:cubicBezTo>
                  <a:lnTo>
                    <a:pt x="332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99"/>
            <p:cNvSpPr/>
            <p:nvPr/>
          </p:nvSpPr>
          <p:spPr>
            <a:xfrm>
              <a:off x="8257153" y="4223674"/>
              <a:ext cx="270874" cy="296172"/>
            </a:xfrm>
            <a:custGeom>
              <a:rect b="b" l="l" r="r" t="t"/>
              <a:pathLst>
                <a:path extrusionOk="0" h="10176" w="9306">
                  <a:moveTo>
                    <a:pt x="8109" y="1"/>
                  </a:moveTo>
                  <a:cubicBezTo>
                    <a:pt x="7399" y="132"/>
                    <a:pt x="6708" y="363"/>
                    <a:pt x="6061" y="688"/>
                  </a:cubicBezTo>
                  <a:cubicBezTo>
                    <a:pt x="5874" y="919"/>
                    <a:pt x="5651" y="1121"/>
                    <a:pt x="5402" y="1287"/>
                  </a:cubicBezTo>
                  <a:cubicBezTo>
                    <a:pt x="4648" y="1785"/>
                    <a:pt x="3736" y="2021"/>
                    <a:pt x="2837" y="2171"/>
                  </a:cubicBezTo>
                  <a:cubicBezTo>
                    <a:pt x="1942" y="3970"/>
                    <a:pt x="974" y="5739"/>
                    <a:pt x="1" y="7481"/>
                  </a:cubicBezTo>
                  <a:lnTo>
                    <a:pt x="29" y="7496"/>
                  </a:lnTo>
                  <a:cubicBezTo>
                    <a:pt x="1125" y="8091"/>
                    <a:pt x="2259" y="8705"/>
                    <a:pt x="3436" y="9193"/>
                  </a:cubicBezTo>
                  <a:cubicBezTo>
                    <a:pt x="4451" y="9611"/>
                    <a:pt x="5502" y="9941"/>
                    <a:pt x="6575" y="10176"/>
                  </a:cubicBezTo>
                  <a:cubicBezTo>
                    <a:pt x="7795" y="8849"/>
                    <a:pt x="8705" y="7320"/>
                    <a:pt x="8989" y="5626"/>
                  </a:cubicBezTo>
                  <a:cubicBezTo>
                    <a:pt x="9306" y="3717"/>
                    <a:pt x="8811" y="1846"/>
                    <a:pt x="81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99"/>
            <p:cNvSpPr/>
            <p:nvPr/>
          </p:nvSpPr>
          <p:spPr>
            <a:xfrm>
              <a:off x="8349071" y="3870668"/>
              <a:ext cx="188966" cy="397167"/>
            </a:xfrm>
            <a:custGeom>
              <a:rect b="b" l="l" r="r" t="t"/>
              <a:pathLst>
                <a:path extrusionOk="0" h="13646" w="6492">
                  <a:moveTo>
                    <a:pt x="3951" y="1"/>
                  </a:moveTo>
                  <a:cubicBezTo>
                    <a:pt x="3769" y="4725"/>
                    <a:pt x="2125" y="9269"/>
                    <a:pt x="1" y="13645"/>
                  </a:cubicBezTo>
                  <a:cubicBezTo>
                    <a:pt x="734" y="13498"/>
                    <a:pt x="1453" y="13280"/>
                    <a:pt x="2047" y="12887"/>
                  </a:cubicBezTo>
                  <a:cubicBezTo>
                    <a:pt x="2224" y="12767"/>
                    <a:pt x="2385" y="12628"/>
                    <a:pt x="2526" y="12469"/>
                  </a:cubicBezTo>
                  <a:cubicBezTo>
                    <a:pt x="2704" y="11902"/>
                    <a:pt x="2786" y="11205"/>
                    <a:pt x="2806" y="10673"/>
                  </a:cubicBezTo>
                  <a:cubicBezTo>
                    <a:pt x="2660" y="10181"/>
                    <a:pt x="2666" y="9650"/>
                    <a:pt x="2838" y="9129"/>
                  </a:cubicBezTo>
                  <a:cubicBezTo>
                    <a:pt x="3160" y="8146"/>
                    <a:pt x="4009" y="7275"/>
                    <a:pt x="5108" y="6797"/>
                  </a:cubicBezTo>
                  <a:cubicBezTo>
                    <a:pt x="5182" y="6764"/>
                    <a:pt x="5258" y="6735"/>
                    <a:pt x="5335" y="6704"/>
                  </a:cubicBezTo>
                  <a:cubicBezTo>
                    <a:pt x="5798" y="4905"/>
                    <a:pt x="6184" y="3075"/>
                    <a:pt x="6492" y="1211"/>
                  </a:cubicBezTo>
                  <a:cubicBezTo>
                    <a:pt x="6360" y="1146"/>
                    <a:pt x="6230" y="1080"/>
                    <a:pt x="6100" y="1015"/>
                  </a:cubicBezTo>
                  <a:cubicBezTo>
                    <a:pt x="5812" y="869"/>
                    <a:pt x="5526" y="727"/>
                    <a:pt x="5238" y="586"/>
                  </a:cubicBezTo>
                  <a:cubicBezTo>
                    <a:pt x="4829" y="385"/>
                    <a:pt x="4399" y="185"/>
                    <a:pt x="395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99"/>
            <p:cNvSpPr/>
            <p:nvPr/>
          </p:nvSpPr>
          <p:spPr>
            <a:xfrm>
              <a:off x="8411971" y="3563297"/>
              <a:ext cx="157035" cy="325656"/>
            </a:xfrm>
            <a:custGeom>
              <a:rect b="b" l="l" r="r" t="t"/>
              <a:pathLst>
                <a:path extrusionOk="0" h="11189" w="5395">
                  <a:moveTo>
                    <a:pt x="1" y="1"/>
                  </a:moveTo>
                  <a:lnTo>
                    <a:pt x="1" y="1"/>
                  </a:lnTo>
                  <a:cubicBezTo>
                    <a:pt x="911" y="2871"/>
                    <a:pt x="1659" y="5764"/>
                    <a:pt x="1787" y="8755"/>
                  </a:cubicBezTo>
                  <a:cubicBezTo>
                    <a:pt x="1804" y="9156"/>
                    <a:pt x="1810" y="9554"/>
                    <a:pt x="1806" y="9952"/>
                  </a:cubicBezTo>
                  <a:cubicBezTo>
                    <a:pt x="2301" y="10151"/>
                    <a:pt x="2778" y="10371"/>
                    <a:pt x="3230" y="10591"/>
                  </a:cubicBezTo>
                  <a:cubicBezTo>
                    <a:pt x="3519" y="10733"/>
                    <a:pt x="3807" y="10877"/>
                    <a:pt x="4095" y="11023"/>
                  </a:cubicBezTo>
                  <a:lnTo>
                    <a:pt x="4427" y="11189"/>
                  </a:lnTo>
                  <a:cubicBezTo>
                    <a:pt x="4945" y="7921"/>
                    <a:pt x="5250" y="4575"/>
                    <a:pt x="5394" y="1202"/>
                  </a:cubicBezTo>
                  <a:cubicBezTo>
                    <a:pt x="4886" y="1083"/>
                    <a:pt x="4383" y="945"/>
                    <a:pt x="3886" y="807"/>
                  </a:cubicBezTo>
                  <a:cubicBezTo>
                    <a:pt x="3436" y="682"/>
                    <a:pt x="2970" y="553"/>
                    <a:pt x="2513" y="442"/>
                  </a:cubicBezTo>
                  <a:cubicBezTo>
                    <a:pt x="1687" y="242"/>
                    <a:pt x="848" y="95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99"/>
            <p:cNvSpPr/>
            <p:nvPr/>
          </p:nvSpPr>
          <p:spPr>
            <a:xfrm>
              <a:off x="7360756" y="1550210"/>
              <a:ext cx="551267" cy="144623"/>
            </a:xfrm>
            <a:custGeom>
              <a:rect b="b" l="l" r="r" t="t"/>
              <a:pathLst>
                <a:path extrusionOk="0" h="4969" w="18939">
                  <a:moveTo>
                    <a:pt x="4989" y="0"/>
                  </a:moveTo>
                  <a:cubicBezTo>
                    <a:pt x="3280" y="0"/>
                    <a:pt x="1598" y="239"/>
                    <a:pt x="1" y="604"/>
                  </a:cubicBezTo>
                  <a:cubicBezTo>
                    <a:pt x="1764" y="383"/>
                    <a:pt x="3525" y="198"/>
                    <a:pt x="5288" y="198"/>
                  </a:cubicBezTo>
                  <a:cubicBezTo>
                    <a:pt x="5988" y="198"/>
                    <a:pt x="6688" y="227"/>
                    <a:pt x="7388" y="295"/>
                  </a:cubicBezTo>
                  <a:cubicBezTo>
                    <a:pt x="11523" y="691"/>
                    <a:pt x="15323" y="2429"/>
                    <a:pt x="18537" y="4968"/>
                  </a:cubicBezTo>
                  <a:cubicBezTo>
                    <a:pt x="18772" y="4770"/>
                    <a:pt x="18850" y="4592"/>
                    <a:pt x="18871" y="4473"/>
                  </a:cubicBezTo>
                  <a:cubicBezTo>
                    <a:pt x="18938" y="4118"/>
                    <a:pt x="18599" y="3657"/>
                    <a:pt x="17966" y="3239"/>
                  </a:cubicBezTo>
                  <a:cubicBezTo>
                    <a:pt x="16678" y="2391"/>
                    <a:pt x="15091" y="1956"/>
                    <a:pt x="13555" y="1533"/>
                  </a:cubicBezTo>
                  <a:cubicBezTo>
                    <a:pt x="11048" y="846"/>
                    <a:pt x="8455" y="134"/>
                    <a:pt x="5778" y="18"/>
                  </a:cubicBezTo>
                  <a:cubicBezTo>
                    <a:pt x="5513" y="7"/>
                    <a:pt x="5250" y="0"/>
                    <a:pt x="49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99"/>
            <p:cNvSpPr/>
            <p:nvPr/>
          </p:nvSpPr>
          <p:spPr>
            <a:xfrm>
              <a:off x="6480106" y="4935362"/>
              <a:ext cx="1020218" cy="191424"/>
            </a:xfrm>
            <a:custGeom>
              <a:rect b="b" l="l" r="r" t="t"/>
              <a:pathLst>
                <a:path extrusionOk="0" h="6577" w="35050">
                  <a:moveTo>
                    <a:pt x="5294" y="1"/>
                  </a:moveTo>
                  <a:cubicBezTo>
                    <a:pt x="5124" y="7"/>
                    <a:pt x="4952" y="14"/>
                    <a:pt x="4779" y="25"/>
                  </a:cubicBezTo>
                  <a:cubicBezTo>
                    <a:pt x="3088" y="138"/>
                    <a:pt x="1502" y="587"/>
                    <a:pt x="178" y="1273"/>
                  </a:cubicBezTo>
                  <a:cubicBezTo>
                    <a:pt x="0" y="1570"/>
                    <a:pt x="122" y="2015"/>
                    <a:pt x="427" y="2248"/>
                  </a:cubicBezTo>
                  <a:cubicBezTo>
                    <a:pt x="522" y="2319"/>
                    <a:pt x="624" y="2378"/>
                    <a:pt x="734" y="2423"/>
                  </a:cubicBezTo>
                  <a:cubicBezTo>
                    <a:pt x="1309" y="2313"/>
                    <a:pt x="1899" y="2249"/>
                    <a:pt x="2502" y="2249"/>
                  </a:cubicBezTo>
                  <a:cubicBezTo>
                    <a:pt x="2567" y="2249"/>
                    <a:pt x="2633" y="2250"/>
                    <a:pt x="2698" y="2251"/>
                  </a:cubicBezTo>
                  <a:cubicBezTo>
                    <a:pt x="5712" y="2326"/>
                    <a:pt x="8206" y="3968"/>
                    <a:pt x="10618" y="5556"/>
                  </a:cubicBezTo>
                  <a:cubicBezTo>
                    <a:pt x="10818" y="5688"/>
                    <a:pt x="11019" y="5820"/>
                    <a:pt x="11222" y="5951"/>
                  </a:cubicBezTo>
                  <a:cubicBezTo>
                    <a:pt x="12688" y="6233"/>
                    <a:pt x="14165" y="6442"/>
                    <a:pt x="15652" y="6577"/>
                  </a:cubicBezTo>
                  <a:lnTo>
                    <a:pt x="24360" y="6577"/>
                  </a:lnTo>
                  <a:cubicBezTo>
                    <a:pt x="27958" y="6258"/>
                    <a:pt x="31545" y="5556"/>
                    <a:pt x="35049" y="4507"/>
                  </a:cubicBezTo>
                  <a:cubicBezTo>
                    <a:pt x="34862" y="4443"/>
                    <a:pt x="34675" y="4380"/>
                    <a:pt x="34489" y="4315"/>
                  </a:cubicBezTo>
                  <a:cubicBezTo>
                    <a:pt x="33215" y="3878"/>
                    <a:pt x="31901" y="3423"/>
                    <a:pt x="30532" y="3335"/>
                  </a:cubicBezTo>
                  <a:cubicBezTo>
                    <a:pt x="30346" y="3323"/>
                    <a:pt x="30160" y="3317"/>
                    <a:pt x="29974" y="3317"/>
                  </a:cubicBezTo>
                  <a:cubicBezTo>
                    <a:pt x="29775" y="3317"/>
                    <a:pt x="29577" y="3324"/>
                    <a:pt x="29379" y="3337"/>
                  </a:cubicBezTo>
                  <a:cubicBezTo>
                    <a:pt x="28134" y="3745"/>
                    <a:pt x="26871" y="4092"/>
                    <a:pt x="25575" y="4335"/>
                  </a:cubicBezTo>
                  <a:cubicBezTo>
                    <a:pt x="24076" y="4617"/>
                    <a:pt x="22573" y="4751"/>
                    <a:pt x="21076" y="4751"/>
                  </a:cubicBezTo>
                  <a:cubicBezTo>
                    <a:pt x="15551" y="4751"/>
                    <a:pt x="10116" y="2928"/>
                    <a:pt x="529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99"/>
            <p:cNvSpPr/>
            <p:nvPr/>
          </p:nvSpPr>
          <p:spPr>
            <a:xfrm>
              <a:off x="8263294" y="2687985"/>
              <a:ext cx="290755" cy="395188"/>
            </a:xfrm>
            <a:custGeom>
              <a:rect b="b" l="l" r="r" t="t"/>
              <a:pathLst>
                <a:path extrusionOk="0" h="13578" w="9989">
                  <a:moveTo>
                    <a:pt x="0" y="0"/>
                  </a:moveTo>
                  <a:lnTo>
                    <a:pt x="0" y="0"/>
                  </a:lnTo>
                  <a:cubicBezTo>
                    <a:pt x="205" y="4463"/>
                    <a:pt x="344" y="8945"/>
                    <a:pt x="861" y="13369"/>
                  </a:cubicBezTo>
                  <a:cubicBezTo>
                    <a:pt x="1929" y="13500"/>
                    <a:pt x="2997" y="13578"/>
                    <a:pt x="4062" y="13578"/>
                  </a:cubicBezTo>
                  <a:cubicBezTo>
                    <a:pt x="5297" y="13578"/>
                    <a:pt x="6528" y="13473"/>
                    <a:pt x="7748" y="13222"/>
                  </a:cubicBezTo>
                  <a:cubicBezTo>
                    <a:pt x="8508" y="13064"/>
                    <a:pt x="9256" y="12855"/>
                    <a:pt x="9988" y="12594"/>
                  </a:cubicBezTo>
                  <a:cubicBezTo>
                    <a:pt x="9669" y="8736"/>
                    <a:pt x="9228" y="4860"/>
                    <a:pt x="8600" y="1044"/>
                  </a:cubicBezTo>
                  <a:cubicBezTo>
                    <a:pt x="5770" y="442"/>
                    <a:pt x="2892" y="93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99"/>
            <p:cNvSpPr/>
            <p:nvPr/>
          </p:nvSpPr>
          <p:spPr>
            <a:xfrm>
              <a:off x="8254911" y="2540717"/>
              <a:ext cx="255651" cy="159641"/>
            </a:xfrm>
            <a:custGeom>
              <a:rect b="b" l="l" r="r" t="t"/>
              <a:pathLst>
                <a:path extrusionOk="0" h="5485" w="8783">
                  <a:moveTo>
                    <a:pt x="380" y="0"/>
                  </a:moveTo>
                  <a:cubicBezTo>
                    <a:pt x="253" y="0"/>
                    <a:pt x="126" y="1"/>
                    <a:pt x="0" y="1"/>
                  </a:cubicBezTo>
                  <a:cubicBezTo>
                    <a:pt x="76" y="1039"/>
                    <a:pt x="140" y="2074"/>
                    <a:pt x="192" y="3108"/>
                  </a:cubicBezTo>
                  <a:cubicBezTo>
                    <a:pt x="215" y="3562"/>
                    <a:pt x="239" y="4015"/>
                    <a:pt x="259" y="4469"/>
                  </a:cubicBezTo>
                  <a:cubicBezTo>
                    <a:pt x="3124" y="4557"/>
                    <a:pt x="5977" y="4898"/>
                    <a:pt x="8782" y="5485"/>
                  </a:cubicBezTo>
                  <a:cubicBezTo>
                    <a:pt x="8490" y="3769"/>
                    <a:pt x="8155" y="2071"/>
                    <a:pt x="7782" y="388"/>
                  </a:cubicBezTo>
                  <a:cubicBezTo>
                    <a:pt x="6076" y="173"/>
                    <a:pt x="4330" y="68"/>
                    <a:pt x="2578" y="25"/>
                  </a:cubicBezTo>
                  <a:lnTo>
                    <a:pt x="2559" y="212"/>
                  </a:lnTo>
                  <a:cubicBezTo>
                    <a:pt x="1965" y="97"/>
                    <a:pt x="1364" y="28"/>
                    <a:pt x="759" y="1"/>
                  </a:cubicBezTo>
                  <a:cubicBezTo>
                    <a:pt x="633" y="1"/>
                    <a:pt x="506" y="0"/>
                    <a:pt x="3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99"/>
            <p:cNvSpPr/>
            <p:nvPr/>
          </p:nvSpPr>
          <p:spPr>
            <a:xfrm>
              <a:off x="8254941" y="2364170"/>
              <a:ext cx="208613" cy="113160"/>
            </a:xfrm>
            <a:custGeom>
              <a:rect b="b" l="l" r="r" t="t"/>
              <a:pathLst>
                <a:path extrusionOk="0" h="3888" w="7167">
                  <a:moveTo>
                    <a:pt x="6065" y="1"/>
                  </a:moveTo>
                  <a:cubicBezTo>
                    <a:pt x="5392" y="108"/>
                    <a:pt x="4697" y="126"/>
                    <a:pt x="4010" y="126"/>
                  </a:cubicBezTo>
                  <a:cubicBezTo>
                    <a:pt x="3880" y="126"/>
                    <a:pt x="3750" y="125"/>
                    <a:pt x="3620" y="124"/>
                  </a:cubicBezTo>
                  <a:cubicBezTo>
                    <a:pt x="2331" y="124"/>
                    <a:pt x="1115" y="124"/>
                    <a:pt x="57" y="601"/>
                  </a:cubicBezTo>
                  <a:cubicBezTo>
                    <a:pt x="1" y="1005"/>
                    <a:pt x="61" y="1419"/>
                    <a:pt x="231" y="1790"/>
                  </a:cubicBezTo>
                  <a:cubicBezTo>
                    <a:pt x="403" y="2165"/>
                    <a:pt x="690" y="2496"/>
                    <a:pt x="1046" y="2742"/>
                  </a:cubicBezTo>
                  <a:lnTo>
                    <a:pt x="7167" y="3888"/>
                  </a:lnTo>
                  <a:cubicBezTo>
                    <a:pt x="6831" y="2575"/>
                    <a:pt x="6462" y="1279"/>
                    <a:pt x="606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99"/>
            <p:cNvSpPr/>
            <p:nvPr/>
          </p:nvSpPr>
          <p:spPr>
            <a:xfrm>
              <a:off x="8247256" y="2451803"/>
              <a:ext cx="230095" cy="82076"/>
            </a:xfrm>
            <a:custGeom>
              <a:rect b="b" l="l" r="r" t="t"/>
              <a:pathLst>
                <a:path extrusionOk="0" h="2820" w="7905">
                  <a:moveTo>
                    <a:pt x="0" y="0"/>
                  </a:moveTo>
                  <a:lnTo>
                    <a:pt x="0" y="0"/>
                  </a:lnTo>
                  <a:cubicBezTo>
                    <a:pt x="84" y="818"/>
                    <a:pt x="156" y="1637"/>
                    <a:pt x="220" y="2457"/>
                  </a:cubicBezTo>
                  <a:cubicBezTo>
                    <a:pt x="308" y="2455"/>
                    <a:pt x="396" y="2454"/>
                    <a:pt x="485" y="2454"/>
                  </a:cubicBezTo>
                  <a:cubicBezTo>
                    <a:pt x="646" y="2454"/>
                    <a:pt x="807" y="2457"/>
                    <a:pt x="968" y="2463"/>
                  </a:cubicBezTo>
                  <a:cubicBezTo>
                    <a:pt x="3226" y="2463"/>
                    <a:pt x="5576" y="2538"/>
                    <a:pt x="7904" y="2819"/>
                  </a:cubicBezTo>
                  <a:cubicBezTo>
                    <a:pt x="7802" y="2380"/>
                    <a:pt x="7697" y="1940"/>
                    <a:pt x="7589" y="1502"/>
                  </a:cubicBezTo>
                  <a:lnTo>
                    <a:pt x="1060" y="281"/>
                  </a:lnTo>
                  <a:cubicBezTo>
                    <a:pt x="698" y="214"/>
                    <a:pt x="330" y="12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99"/>
            <p:cNvSpPr/>
            <p:nvPr/>
          </p:nvSpPr>
          <p:spPr>
            <a:xfrm>
              <a:off x="8211775" y="2185674"/>
              <a:ext cx="214464" cy="187756"/>
            </a:xfrm>
            <a:custGeom>
              <a:rect b="b" l="l" r="r" t="t"/>
              <a:pathLst>
                <a:path extrusionOk="0" h="6451" w="7368">
                  <a:moveTo>
                    <a:pt x="5294" y="0"/>
                  </a:moveTo>
                  <a:cubicBezTo>
                    <a:pt x="3574" y="639"/>
                    <a:pt x="1804" y="1132"/>
                    <a:pt x="1" y="1471"/>
                  </a:cubicBezTo>
                  <a:cubicBezTo>
                    <a:pt x="374" y="3112"/>
                    <a:pt x="665" y="4776"/>
                    <a:pt x="897" y="6451"/>
                  </a:cubicBezTo>
                  <a:cubicBezTo>
                    <a:pt x="1015" y="6367"/>
                    <a:pt x="1140" y="6293"/>
                    <a:pt x="1272" y="6228"/>
                  </a:cubicBezTo>
                  <a:cubicBezTo>
                    <a:pt x="2363" y="5694"/>
                    <a:pt x="3633" y="5667"/>
                    <a:pt x="4876" y="5667"/>
                  </a:cubicBezTo>
                  <a:cubicBezTo>
                    <a:pt x="4952" y="5667"/>
                    <a:pt x="5027" y="5667"/>
                    <a:pt x="5103" y="5668"/>
                  </a:cubicBezTo>
                  <a:cubicBezTo>
                    <a:pt x="5194" y="5668"/>
                    <a:pt x="5285" y="5668"/>
                    <a:pt x="5377" y="5668"/>
                  </a:cubicBezTo>
                  <a:cubicBezTo>
                    <a:pt x="6044" y="5668"/>
                    <a:pt x="6720" y="5658"/>
                    <a:pt x="7368" y="5565"/>
                  </a:cubicBezTo>
                  <a:cubicBezTo>
                    <a:pt x="6755" y="3661"/>
                    <a:pt x="6063" y="1807"/>
                    <a:pt x="52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99"/>
            <p:cNvSpPr/>
            <p:nvPr/>
          </p:nvSpPr>
          <p:spPr>
            <a:xfrm>
              <a:off x="8095582" y="1921465"/>
              <a:ext cx="261240" cy="247567"/>
            </a:xfrm>
            <a:custGeom>
              <a:rect b="b" l="l" r="r" t="t"/>
              <a:pathLst>
                <a:path extrusionOk="0" h="8506" w="8975">
                  <a:moveTo>
                    <a:pt x="0" y="0"/>
                  </a:moveTo>
                  <a:lnTo>
                    <a:pt x="0" y="0"/>
                  </a:lnTo>
                  <a:cubicBezTo>
                    <a:pt x="268" y="459"/>
                    <a:pt x="520" y="923"/>
                    <a:pt x="760" y="1392"/>
                  </a:cubicBezTo>
                  <a:cubicBezTo>
                    <a:pt x="1822" y="3470"/>
                    <a:pt x="2648" y="5632"/>
                    <a:pt x="3295" y="7849"/>
                  </a:cubicBezTo>
                  <a:cubicBezTo>
                    <a:pt x="4617" y="7885"/>
                    <a:pt x="5914" y="8024"/>
                    <a:pt x="7089" y="8471"/>
                  </a:cubicBezTo>
                  <a:cubicBezTo>
                    <a:pt x="7476" y="8487"/>
                    <a:pt x="7863" y="8496"/>
                    <a:pt x="8251" y="8505"/>
                  </a:cubicBezTo>
                  <a:cubicBezTo>
                    <a:pt x="8491" y="8456"/>
                    <a:pt x="8731" y="8408"/>
                    <a:pt x="8974" y="8369"/>
                  </a:cubicBezTo>
                  <a:cubicBezTo>
                    <a:pt x="8095" y="6398"/>
                    <a:pt x="7111" y="4499"/>
                    <a:pt x="6008" y="2688"/>
                  </a:cubicBezTo>
                  <a:cubicBezTo>
                    <a:pt x="5807" y="2581"/>
                    <a:pt x="5609" y="2473"/>
                    <a:pt x="5411" y="2366"/>
                  </a:cubicBezTo>
                  <a:cubicBezTo>
                    <a:pt x="3709" y="1442"/>
                    <a:pt x="1952" y="490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99"/>
            <p:cNvSpPr/>
            <p:nvPr/>
          </p:nvSpPr>
          <p:spPr>
            <a:xfrm>
              <a:off x="8379837" y="3440710"/>
              <a:ext cx="192313" cy="140286"/>
            </a:xfrm>
            <a:custGeom>
              <a:rect b="b" l="l" r="r" t="t"/>
              <a:pathLst>
                <a:path extrusionOk="0" h="4820" w="6607">
                  <a:moveTo>
                    <a:pt x="6599" y="1"/>
                  </a:moveTo>
                  <a:lnTo>
                    <a:pt x="6599" y="1"/>
                  </a:lnTo>
                  <a:cubicBezTo>
                    <a:pt x="4425" y="467"/>
                    <a:pt x="2219" y="761"/>
                    <a:pt x="1" y="881"/>
                  </a:cubicBezTo>
                  <a:cubicBezTo>
                    <a:pt x="306" y="1787"/>
                    <a:pt x="614" y="2693"/>
                    <a:pt x="908" y="3600"/>
                  </a:cubicBezTo>
                  <a:cubicBezTo>
                    <a:pt x="1848" y="3694"/>
                    <a:pt x="2780" y="3852"/>
                    <a:pt x="3696" y="4073"/>
                  </a:cubicBezTo>
                  <a:cubicBezTo>
                    <a:pt x="4159" y="4185"/>
                    <a:pt x="4628" y="4315"/>
                    <a:pt x="5082" y="4440"/>
                  </a:cubicBezTo>
                  <a:cubicBezTo>
                    <a:pt x="5557" y="4574"/>
                    <a:pt x="6037" y="4705"/>
                    <a:pt x="6521" y="4820"/>
                  </a:cubicBezTo>
                  <a:cubicBezTo>
                    <a:pt x="6580" y="3216"/>
                    <a:pt x="6607" y="1611"/>
                    <a:pt x="65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99"/>
            <p:cNvSpPr/>
            <p:nvPr/>
          </p:nvSpPr>
          <p:spPr>
            <a:xfrm>
              <a:off x="8314638" y="3181187"/>
              <a:ext cx="257165" cy="268261"/>
            </a:xfrm>
            <a:custGeom>
              <a:rect b="b" l="l" r="r" t="t"/>
              <a:pathLst>
                <a:path extrusionOk="0" h="9217" w="8835">
                  <a:moveTo>
                    <a:pt x="8535" y="1"/>
                  </a:moveTo>
                  <a:cubicBezTo>
                    <a:pt x="7312" y="354"/>
                    <a:pt x="6093" y="660"/>
                    <a:pt x="4907" y="936"/>
                  </a:cubicBezTo>
                  <a:cubicBezTo>
                    <a:pt x="4079" y="1129"/>
                    <a:pt x="3246" y="1314"/>
                    <a:pt x="2413" y="1501"/>
                  </a:cubicBezTo>
                  <a:cubicBezTo>
                    <a:pt x="1612" y="1679"/>
                    <a:pt x="806" y="1858"/>
                    <a:pt x="1" y="2046"/>
                  </a:cubicBezTo>
                  <a:cubicBezTo>
                    <a:pt x="181" y="2894"/>
                    <a:pt x="383" y="3738"/>
                    <a:pt x="608" y="4580"/>
                  </a:cubicBezTo>
                  <a:cubicBezTo>
                    <a:pt x="1026" y="6136"/>
                    <a:pt x="1529" y="7678"/>
                    <a:pt x="2044" y="9216"/>
                  </a:cubicBezTo>
                  <a:cubicBezTo>
                    <a:pt x="4329" y="9105"/>
                    <a:pt x="6600" y="8806"/>
                    <a:pt x="8834" y="8323"/>
                  </a:cubicBezTo>
                  <a:cubicBezTo>
                    <a:pt x="8812" y="5538"/>
                    <a:pt x="8701" y="2755"/>
                    <a:pt x="85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99"/>
            <p:cNvSpPr/>
            <p:nvPr/>
          </p:nvSpPr>
          <p:spPr>
            <a:xfrm>
              <a:off x="8290451" y="3071842"/>
              <a:ext cx="271573" cy="152248"/>
            </a:xfrm>
            <a:custGeom>
              <a:rect b="b" l="l" r="r" t="t"/>
              <a:pathLst>
                <a:path extrusionOk="0" h="5231" w="9330">
                  <a:moveTo>
                    <a:pt x="9103" y="1"/>
                  </a:moveTo>
                  <a:cubicBezTo>
                    <a:pt x="8377" y="256"/>
                    <a:pt x="7636" y="462"/>
                    <a:pt x="6882" y="617"/>
                  </a:cubicBezTo>
                  <a:cubicBezTo>
                    <a:pt x="5637" y="873"/>
                    <a:pt x="4382" y="980"/>
                    <a:pt x="3125" y="980"/>
                  </a:cubicBezTo>
                  <a:cubicBezTo>
                    <a:pt x="2085" y="980"/>
                    <a:pt x="1042" y="907"/>
                    <a:pt x="1" y="782"/>
                  </a:cubicBezTo>
                  <a:lnTo>
                    <a:pt x="1" y="782"/>
                  </a:lnTo>
                  <a:cubicBezTo>
                    <a:pt x="188" y="2273"/>
                    <a:pt x="420" y="3756"/>
                    <a:pt x="714" y="5230"/>
                  </a:cubicBezTo>
                  <a:cubicBezTo>
                    <a:pt x="1535" y="5040"/>
                    <a:pt x="2355" y="4857"/>
                    <a:pt x="3170" y="4676"/>
                  </a:cubicBezTo>
                  <a:cubicBezTo>
                    <a:pt x="4002" y="4490"/>
                    <a:pt x="4834" y="4304"/>
                    <a:pt x="5660" y="4112"/>
                  </a:cubicBezTo>
                  <a:cubicBezTo>
                    <a:pt x="6860" y="3832"/>
                    <a:pt x="8094" y="3523"/>
                    <a:pt x="9329" y="3165"/>
                  </a:cubicBezTo>
                  <a:cubicBezTo>
                    <a:pt x="9311" y="2877"/>
                    <a:pt x="9292" y="2589"/>
                    <a:pt x="9272" y="2301"/>
                  </a:cubicBezTo>
                  <a:cubicBezTo>
                    <a:pt x="9221" y="1536"/>
                    <a:pt x="9164" y="769"/>
                    <a:pt x="91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99"/>
            <p:cNvSpPr/>
            <p:nvPr/>
          </p:nvSpPr>
          <p:spPr>
            <a:xfrm>
              <a:off x="8439913" y="4086069"/>
              <a:ext cx="59117" cy="98666"/>
            </a:xfrm>
            <a:custGeom>
              <a:rect b="b" l="l" r="r" t="t"/>
              <a:pathLst>
                <a:path extrusionOk="0" h="3390" w="2031">
                  <a:moveTo>
                    <a:pt x="2030" y="1"/>
                  </a:moveTo>
                  <a:cubicBezTo>
                    <a:pt x="1109" y="430"/>
                    <a:pt x="384" y="1174"/>
                    <a:pt x="124" y="1965"/>
                  </a:cubicBezTo>
                  <a:cubicBezTo>
                    <a:pt x="30" y="2241"/>
                    <a:pt x="1" y="2537"/>
                    <a:pt x="42" y="2826"/>
                  </a:cubicBezTo>
                  <a:cubicBezTo>
                    <a:pt x="100" y="2907"/>
                    <a:pt x="151" y="2993"/>
                    <a:pt x="194" y="3083"/>
                  </a:cubicBezTo>
                  <a:lnTo>
                    <a:pt x="237" y="3102"/>
                  </a:lnTo>
                  <a:lnTo>
                    <a:pt x="247" y="3054"/>
                  </a:lnTo>
                  <a:lnTo>
                    <a:pt x="1295" y="3389"/>
                  </a:lnTo>
                  <a:cubicBezTo>
                    <a:pt x="1239" y="3256"/>
                    <a:pt x="1183" y="3125"/>
                    <a:pt x="1129" y="2993"/>
                  </a:cubicBezTo>
                  <a:cubicBezTo>
                    <a:pt x="1456" y="2009"/>
                    <a:pt x="1756" y="1010"/>
                    <a:pt x="203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99"/>
            <p:cNvSpPr/>
            <p:nvPr/>
          </p:nvSpPr>
          <p:spPr>
            <a:xfrm>
              <a:off x="6014312" y="4765364"/>
              <a:ext cx="163060" cy="132690"/>
            </a:xfrm>
            <a:custGeom>
              <a:rect b="b" l="l" r="r" t="t"/>
              <a:pathLst>
                <a:path extrusionOk="0" h="4559" w="5602">
                  <a:moveTo>
                    <a:pt x="1" y="1"/>
                  </a:moveTo>
                  <a:cubicBezTo>
                    <a:pt x="552" y="1276"/>
                    <a:pt x="1111" y="2547"/>
                    <a:pt x="1749" y="3787"/>
                  </a:cubicBezTo>
                  <a:cubicBezTo>
                    <a:pt x="1880" y="4046"/>
                    <a:pt x="2018" y="4303"/>
                    <a:pt x="2159" y="4558"/>
                  </a:cubicBezTo>
                  <a:cubicBezTo>
                    <a:pt x="2614" y="4458"/>
                    <a:pt x="3061" y="4326"/>
                    <a:pt x="3499" y="4165"/>
                  </a:cubicBezTo>
                  <a:cubicBezTo>
                    <a:pt x="4190" y="3906"/>
                    <a:pt x="4800" y="3566"/>
                    <a:pt x="5309" y="3174"/>
                  </a:cubicBezTo>
                  <a:cubicBezTo>
                    <a:pt x="5441" y="2854"/>
                    <a:pt x="5540" y="2526"/>
                    <a:pt x="5568" y="2187"/>
                  </a:cubicBezTo>
                  <a:cubicBezTo>
                    <a:pt x="5602" y="1784"/>
                    <a:pt x="5515" y="1358"/>
                    <a:pt x="5305" y="1007"/>
                  </a:cubicBezTo>
                  <a:cubicBezTo>
                    <a:pt x="3591" y="431"/>
                    <a:pt x="1806" y="92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99"/>
            <p:cNvSpPr/>
            <p:nvPr/>
          </p:nvSpPr>
          <p:spPr>
            <a:xfrm>
              <a:off x="5703745" y="4257057"/>
              <a:ext cx="716656" cy="522347"/>
            </a:xfrm>
            <a:custGeom>
              <a:rect b="b" l="l" r="r" t="t"/>
              <a:pathLst>
                <a:path extrusionOk="0" h="17947" w="24621">
                  <a:moveTo>
                    <a:pt x="0" y="1"/>
                  </a:moveTo>
                  <a:lnTo>
                    <a:pt x="6" y="15"/>
                  </a:lnTo>
                  <a:cubicBezTo>
                    <a:pt x="1220" y="2354"/>
                    <a:pt x="2852" y="4481"/>
                    <a:pt x="4462" y="6620"/>
                  </a:cubicBezTo>
                  <a:cubicBezTo>
                    <a:pt x="4579" y="6747"/>
                    <a:pt x="4683" y="6886"/>
                    <a:pt x="4773" y="7035"/>
                  </a:cubicBezTo>
                  <a:cubicBezTo>
                    <a:pt x="5870" y="8503"/>
                    <a:pt x="6945" y="9982"/>
                    <a:pt x="7852" y="11548"/>
                  </a:cubicBezTo>
                  <a:cubicBezTo>
                    <a:pt x="8846" y="13260"/>
                    <a:pt x="9631" y="15059"/>
                    <a:pt x="10409" y="16860"/>
                  </a:cubicBezTo>
                  <a:cubicBezTo>
                    <a:pt x="12383" y="16933"/>
                    <a:pt x="14335" y="17295"/>
                    <a:pt x="16202" y="17939"/>
                  </a:cubicBezTo>
                  <a:cubicBezTo>
                    <a:pt x="16343" y="17944"/>
                    <a:pt x="16484" y="17946"/>
                    <a:pt x="16626" y="17946"/>
                  </a:cubicBezTo>
                  <a:cubicBezTo>
                    <a:pt x="18091" y="17946"/>
                    <a:pt x="19555" y="17705"/>
                    <a:pt x="20924" y="17229"/>
                  </a:cubicBezTo>
                  <a:lnTo>
                    <a:pt x="20924" y="17229"/>
                  </a:lnTo>
                  <a:cubicBezTo>
                    <a:pt x="20823" y="17302"/>
                    <a:pt x="20727" y="17377"/>
                    <a:pt x="20628" y="17452"/>
                  </a:cubicBezTo>
                  <a:cubicBezTo>
                    <a:pt x="21140" y="17368"/>
                    <a:pt x="21672" y="17330"/>
                    <a:pt x="22209" y="17330"/>
                  </a:cubicBezTo>
                  <a:cubicBezTo>
                    <a:pt x="23014" y="17330"/>
                    <a:pt x="23833" y="17415"/>
                    <a:pt x="24620" y="17560"/>
                  </a:cubicBezTo>
                  <a:cubicBezTo>
                    <a:pt x="23795" y="16747"/>
                    <a:pt x="23012" y="15905"/>
                    <a:pt x="22269" y="15035"/>
                  </a:cubicBezTo>
                  <a:cubicBezTo>
                    <a:pt x="22120" y="14862"/>
                    <a:pt x="21973" y="14689"/>
                    <a:pt x="21828" y="14514"/>
                  </a:cubicBezTo>
                  <a:cubicBezTo>
                    <a:pt x="21692" y="14517"/>
                    <a:pt x="21556" y="14519"/>
                    <a:pt x="21420" y="14519"/>
                  </a:cubicBezTo>
                  <a:cubicBezTo>
                    <a:pt x="19690" y="14519"/>
                    <a:pt x="17994" y="14219"/>
                    <a:pt x="16470" y="13421"/>
                  </a:cubicBezTo>
                  <a:cubicBezTo>
                    <a:pt x="14380" y="12328"/>
                    <a:pt x="13073" y="10510"/>
                    <a:pt x="11809" y="8755"/>
                  </a:cubicBezTo>
                  <a:cubicBezTo>
                    <a:pt x="11397" y="8182"/>
                    <a:pt x="10970" y="7589"/>
                    <a:pt x="10525" y="7037"/>
                  </a:cubicBezTo>
                  <a:cubicBezTo>
                    <a:pt x="9510" y="5773"/>
                    <a:pt x="8315" y="4626"/>
                    <a:pt x="6980" y="3615"/>
                  </a:cubicBezTo>
                  <a:lnTo>
                    <a:pt x="3587" y="1707"/>
                  </a:lnTo>
                  <a:cubicBezTo>
                    <a:pt x="3171" y="1471"/>
                    <a:pt x="2754" y="1233"/>
                    <a:pt x="2366" y="964"/>
                  </a:cubicBezTo>
                  <a:cubicBezTo>
                    <a:pt x="2304" y="976"/>
                    <a:pt x="2243" y="987"/>
                    <a:pt x="2183" y="1002"/>
                  </a:cubicBezTo>
                  <a:lnTo>
                    <a:pt x="2155" y="815"/>
                  </a:lnTo>
                  <a:lnTo>
                    <a:pt x="2154" y="813"/>
                  </a:lnTo>
                  <a:cubicBezTo>
                    <a:pt x="1454" y="513"/>
                    <a:pt x="737" y="24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99"/>
            <p:cNvSpPr/>
            <p:nvPr/>
          </p:nvSpPr>
          <p:spPr>
            <a:xfrm>
              <a:off x="5639652" y="4076290"/>
              <a:ext cx="563958" cy="414804"/>
            </a:xfrm>
            <a:custGeom>
              <a:rect b="b" l="l" r="r" t="t"/>
              <a:pathLst>
                <a:path extrusionOk="0" h="14252" w="19375">
                  <a:moveTo>
                    <a:pt x="184" y="1"/>
                  </a:moveTo>
                  <a:cubicBezTo>
                    <a:pt x="122" y="1"/>
                    <a:pt x="61" y="1"/>
                    <a:pt x="1" y="4"/>
                  </a:cubicBezTo>
                  <a:cubicBezTo>
                    <a:pt x="417" y="1886"/>
                    <a:pt x="1010" y="3727"/>
                    <a:pt x="1846" y="5493"/>
                  </a:cubicBezTo>
                  <a:cubicBezTo>
                    <a:pt x="2814" y="5789"/>
                    <a:pt x="3764" y="6142"/>
                    <a:pt x="4690" y="6551"/>
                  </a:cubicBezTo>
                  <a:cubicBezTo>
                    <a:pt x="4972" y="6502"/>
                    <a:pt x="5262" y="6479"/>
                    <a:pt x="5556" y="6479"/>
                  </a:cubicBezTo>
                  <a:cubicBezTo>
                    <a:pt x="7092" y="6479"/>
                    <a:pt x="8756" y="7127"/>
                    <a:pt x="10210" y="8328"/>
                  </a:cubicBezTo>
                  <a:cubicBezTo>
                    <a:pt x="10994" y="8975"/>
                    <a:pt x="11673" y="9715"/>
                    <a:pt x="12330" y="10430"/>
                  </a:cubicBezTo>
                  <a:cubicBezTo>
                    <a:pt x="12955" y="11113"/>
                    <a:pt x="13602" y="11819"/>
                    <a:pt x="14333" y="12432"/>
                  </a:cubicBezTo>
                  <a:cubicBezTo>
                    <a:pt x="15734" y="13611"/>
                    <a:pt x="17348" y="14252"/>
                    <a:pt x="18826" y="14252"/>
                  </a:cubicBezTo>
                  <a:cubicBezTo>
                    <a:pt x="19011" y="14252"/>
                    <a:pt x="19194" y="14242"/>
                    <a:pt x="19375" y="14221"/>
                  </a:cubicBezTo>
                  <a:cubicBezTo>
                    <a:pt x="18141" y="12235"/>
                    <a:pt x="17009" y="10187"/>
                    <a:pt x="15943" y="8100"/>
                  </a:cubicBezTo>
                  <a:cubicBezTo>
                    <a:pt x="15491" y="7857"/>
                    <a:pt x="15054" y="7588"/>
                    <a:pt x="14636" y="7291"/>
                  </a:cubicBezTo>
                  <a:cubicBezTo>
                    <a:pt x="13805" y="6699"/>
                    <a:pt x="13060" y="6007"/>
                    <a:pt x="12342" y="5339"/>
                  </a:cubicBezTo>
                  <a:cubicBezTo>
                    <a:pt x="11190" y="4270"/>
                    <a:pt x="10105" y="3261"/>
                    <a:pt x="8668" y="2592"/>
                  </a:cubicBezTo>
                  <a:cubicBezTo>
                    <a:pt x="7472" y="2035"/>
                    <a:pt x="6099" y="1764"/>
                    <a:pt x="4770" y="1501"/>
                  </a:cubicBezTo>
                  <a:cubicBezTo>
                    <a:pt x="3628" y="1275"/>
                    <a:pt x="2445" y="1041"/>
                    <a:pt x="1357" y="625"/>
                  </a:cubicBezTo>
                  <a:cubicBezTo>
                    <a:pt x="1064" y="512"/>
                    <a:pt x="608" y="304"/>
                    <a:pt x="1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99"/>
            <p:cNvSpPr/>
            <p:nvPr/>
          </p:nvSpPr>
          <p:spPr>
            <a:xfrm>
              <a:off x="6085827" y="4778868"/>
              <a:ext cx="523324" cy="320708"/>
            </a:xfrm>
            <a:custGeom>
              <a:rect b="b" l="l" r="r" t="t"/>
              <a:pathLst>
                <a:path extrusionOk="0" h="11019" w="17979">
                  <a:moveTo>
                    <a:pt x="9085" y="0"/>
                  </a:moveTo>
                  <a:cubicBezTo>
                    <a:pt x="8105" y="0"/>
                    <a:pt x="7142" y="127"/>
                    <a:pt x="6297" y="433"/>
                  </a:cubicBezTo>
                  <a:cubicBezTo>
                    <a:pt x="5564" y="997"/>
                    <a:pt x="4844" y="1574"/>
                    <a:pt x="4137" y="2162"/>
                  </a:cubicBezTo>
                  <a:cubicBezTo>
                    <a:pt x="3490" y="3046"/>
                    <a:pt x="2460" y="3785"/>
                    <a:pt x="1162" y="4268"/>
                  </a:cubicBezTo>
                  <a:cubicBezTo>
                    <a:pt x="782" y="4408"/>
                    <a:pt x="395" y="4526"/>
                    <a:pt x="1" y="4622"/>
                  </a:cubicBezTo>
                  <a:cubicBezTo>
                    <a:pt x="1487" y="7172"/>
                    <a:pt x="3445" y="9537"/>
                    <a:pt x="6125" y="11019"/>
                  </a:cubicBezTo>
                  <a:cubicBezTo>
                    <a:pt x="7185" y="10641"/>
                    <a:pt x="8215" y="10156"/>
                    <a:pt x="9225" y="9681"/>
                  </a:cubicBezTo>
                  <a:cubicBezTo>
                    <a:pt x="9563" y="9522"/>
                    <a:pt x="9902" y="9362"/>
                    <a:pt x="10243" y="9207"/>
                  </a:cubicBezTo>
                  <a:cubicBezTo>
                    <a:pt x="11467" y="6845"/>
                    <a:pt x="14446" y="5159"/>
                    <a:pt x="17978" y="4839"/>
                  </a:cubicBezTo>
                  <a:cubicBezTo>
                    <a:pt x="15956" y="3532"/>
                    <a:pt x="14055" y="2048"/>
                    <a:pt x="12297" y="402"/>
                  </a:cubicBezTo>
                  <a:cubicBezTo>
                    <a:pt x="11297" y="159"/>
                    <a:pt x="10180" y="0"/>
                    <a:pt x="90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99"/>
            <p:cNvSpPr/>
            <p:nvPr/>
          </p:nvSpPr>
          <p:spPr>
            <a:xfrm>
              <a:off x="7189085" y="5015108"/>
              <a:ext cx="457919" cy="111676"/>
            </a:xfrm>
            <a:custGeom>
              <a:rect b="b" l="l" r="r" t="t"/>
              <a:pathLst>
                <a:path extrusionOk="0" h="3837" w="15732">
                  <a:moveTo>
                    <a:pt x="15732" y="1"/>
                  </a:moveTo>
                  <a:cubicBezTo>
                    <a:pt x="14387" y="542"/>
                    <a:pt x="13027" y="1033"/>
                    <a:pt x="11651" y="1471"/>
                  </a:cubicBezTo>
                  <a:cubicBezTo>
                    <a:pt x="11332" y="1573"/>
                    <a:pt x="11012" y="1672"/>
                    <a:pt x="10691" y="1768"/>
                  </a:cubicBezTo>
                  <a:cubicBezTo>
                    <a:pt x="7185" y="2816"/>
                    <a:pt x="3598" y="3519"/>
                    <a:pt x="1" y="3837"/>
                  </a:cubicBezTo>
                  <a:lnTo>
                    <a:pt x="1713" y="3837"/>
                  </a:lnTo>
                  <a:cubicBezTo>
                    <a:pt x="6521" y="3131"/>
                    <a:pt x="11263" y="1804"/>
                    <a:pt x="1573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99"/>
            <p:cNvSpPr/>
            <p:nvPr/>
          </p:nvSpPr>
          <p:spPr>
            <a:xfrm>
              <a:off x="5612175" y="3681810"/>
              <a:ext cx="328187" cy="312704"/>
            </a:xfrm>
            <a:custGeom>
              <a:rect b="b" l="l" r="r" t="t"/>
              <a:pathLst>
                <a:path extrusionOk="0" h="10744" w="11275">
                  <a:moveTo>
                    <a:pt x="42" y="0"/>
                  </a:moveTo>
                  <a:cubicBezTo>
                    <a:pt x="18" y="941"/>
                    <a:pt x="5" y="1884"/>
                    <a:pt x="4" y="2825"/>
                  </a:cubicBezTo>
                  <a:cubicBezTo>
                    <a:pt x="1" y="5459"/>
                    <a:pt x="92" y="8126"/>
                    <a:pt x="448" y="10744"/>
                  </a:cubicBezTo>
                  <a:cubicBezTo>
                    <a:pt x="801" y="10265"/>
                    <a:pt x="1326" y="9928"/>
                    <a:pt x="1694" y="9734"/>
                  </a:cubicBezTo>
                  <a:cubicBezTo>
                    <a:pt x="2895" y="9100"/>
                    <a:pt x="4386" y="8778"/>
                    <a:pt x="6123" y="8778"/>
                  </a:cubicBezTo>
                  <a:cubicBezTo>
                    <a:pt x="6886" y="8781"/>
                    <a:pt x="7649" y="8836"/>
                    <a:pt x="8406" y="8943"/>
                  </a:cubicBezTo>
                  <a:cubicBezTo>
                    <a:pt x="9374" y="9078"/>
                    <a:pt x="10335" y="9276"/>
                    <a:pt x="11275" y="9480"/>
                  </a:cubicBezTo>
                  <a:cubicBezTo>
                    <a:pt x="10708" y="8189"/>
                    <a:pt x="10140" y="6903"/>
                    <a:pt x="9569" y="5620"/>
                  </a:cubicBezTo>
                  <a:cubicBezTo>
                    <a:pt x="9510" y="5488"/>
                    <a:pt x="9451" y="5358"/>
                    <a:pt x="9393" y="5226"/>
                  </a:cubicBezTo>
                  <a:cubicBezTo>
                    <a:pt x="9219" y="5161"/>
                    <a:pt x="9049" y="5092"/>
                    <a:pt x="8883" y="5017"/>
                  </a:cubicBezTo>
                  <a:cubicBezTo>
                    <a:pt x="7769" y="4514"/>
                    <a:pt x="6835" y="3779"/>
                    <a:pt x="5934" y="3061"/>
                  </a:cubicBezTo>
                  <a:cubicBezTo>
                    <a:pt x="5580" y="2980"/>
                    <a:pt x="5267" y="2729"/>
                    <a:pt x="5026" y="2347"/>
                  </a:cubicBezTo>
                  <a:cubicBezTo>
                    <a:pt x="4874" y="2232"/>
                    <a:pt x="4722" y="2119"/>
                    <a:pt x="4567" y="2010"/>
                  </a:cubicBezTo>
                  <a:lnTo>
                    <a:pt x="2222" y="705"/>
                  </a:lnTo>
                  <a:cubicBezTo>
                    <a:pt x="1518" y="407"/>
                    <a:pt x="787" y="172"/>
                    <a:pt x="4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99"/>
            <p:cNvSpPr/>
            <p:nvPr/>
          </p:nvSpPr>
          <p:spPr>
            <a:xfrm>
              <a:off x="6435136" y="4996831"/>
              <a:ext cx="500591" cy="130012"/>
            </a:xfrm>
            <a:custGeom>
              <a:rect b="b" l="l" r="r" t="t"/>
              <a:pathLst>
                <a:path extrusionOk="0" h="4467" w="17198">
                  <a:moveTo>
                    <a:pt x="1489" y="0"/>
                  </a:moveTo>
                  <a:cubicBezTo>
                    <a:pt x="937" y="268"/>
                    <a:pt x="432" y="627"/>
                    <a:pt x="0" y="1065"/>
                  </a:cubicBezTo>
                  <a:cubicBezTo>
                    <a:pt x="265" y="814"/>
                    <a:pt x="283" y="1006"/>
                    <a:pt x="824" y="743"/>
                  </a:cubicBezTo>
                  <a:cubicBezTo>
                    <a:pt x="4493" y="2607"/>
                    <a:pt x="8406" y="3818"/>
                    <a:pt x="12433" y="4466"/>
                  </a:cubicBezTo>
                  <a:lnTo>
                    <a:pt x="17197" y="4466"/>
                  </a:lnTo>
                  <a:cubicBezTo>
                    <a:pt x="15711" y="4330"/>
                    <a:pt x="14233" y="4123"/>
                    <a:pt x="12765" y="3841"/>
                  </a:cubicBezTo>
                  <a:cubicBezTo>
                    <a:pt x="12272" y="3746"/>
                    <a:pt x="11779" y="3643"/>
                    <a:pt x="11289" y="3531"/>
                  </a:cubicBezTo>
                  <a:cubicBezTo>
                    <a:pt x="8477" y="2893"/>
                    <a:pt x="5739" y="1972"/>
                    <a:pt x="3113" y="780"/>
                  </a:cubicBezTo>
                  <a:cubicBezTo>
                    <a:pt x="2568" y="533"/>
                    <a:pt x="2027" y="273"/>
                    <a:pt x="14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99"/>
            <p:cNvSpPr/>
            <p:nvPr/>
          </p:nvSpPr>
          <p:spPr>
            <a:xfrm>
              <a:off x="6284276" y="5050848"/>
              <a:ext cx="131653" cy="70347"/>
            </a:xfrm>
            <a:custGeom>
              <a:rect b="b" l="l" r="r" t="t"/>
              <a:pathLst>
                <a:path extrusionOk="0" h="2417" w="4523">
                  <a:moveTo>
                    <a:pt x="4522" y="0"/>
                  </a:moveTo>
                  <a:lnTo>
                    <a:pt x="4522" y="0"/>
                  </a:lnTo>
                  <a:cubicBezTo>
                    <a:pt x="4248" y="115"/>
                    <a:pt x="3977" y="234"/>
                    <a:pt x="3706" y="358"/>
                  </a:cubicBezTo>
                  <a:cubicBezTo>
                    <a:pt x="3699" y="373"/>
                    <a:pt x="3689" y="389"/>
                    <a:pt x="3682" y="404"/>
                  </a:cubicBezTo>
                  <a:lnTo>
                    <a:pt x="3654" y="383"/>
                  </a:lnTo>
                  <a:cubicBezTo>
                    <a:pt x="3287" y="550"/>
                    <a:pt x="2918" y="722"/>
                    <a:pt x="2556" y="893"/>
                  </a:cubicBezTo>
                  <a:cubicBezTo>
                    <a:pt x="1719" y="1287"/>
                    <a:pt x="870" y="1686"/>
                    <a:pt x="0" y="2028"/>
                  </a:cubicBezTo>
                  <a:cubicBezTo>
                    <a:pt x="462" y="2242"/>
                    <a:pt x="956" y="2416"/>
                    <a:pt x="1466" y="2416"/>
                  </a:cubicBezTo>
                  <a:cubicBezTo>
                    <a:pt x="1510" y="2416"/>
                    <a:pt x="1555" y="2415"/>
                    <a:pt x="1599" y="2412"/>
                  </a:cubicBezTo>
                  <a:cubicBezTo>
                    <a:pt x="2960" y="2308"/>
                    <a:pt x="3712" y="1078"/>
                    <a:pt x="452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99"/>
            <p:cNvSpPr/>
            <p:nvPr/>
          </p:nvSpPr>
          <p:spPr>
            <a:xfrm>
              <a:off x="5612932" y="2674772"/>
              <a:ext cx="138959" cy="340383"/>
            </a:xfrm>
            <a:custGeom>
              <a:rect b="b" l="l" r="r" t="t"/>
              <a:pathLst>
                <a:path extrusionOk="0" h="11695" w="4774">
                  <a:moveTo>
                    <a:pt x="4773" y="1"/>
                  </a:moveTo>
                  <a:cubicBezTo>
                    <a:pt x="4112" y="244"/>
                    <a:pt x="3456" y="505"/>
                    <a:pt x="2807" y="762"/>
                  </a:cubicBezTo>
                  <a:lnTo>
                    <a:pt x="2696" y="806"/>
                  </a:lnTo>
                  <a:cubicBezTo>
                    <a:pt x="2332" y="950"/>
                    <a:pt x="1968" y="1092"/>
                    <a:pt x="1608" y="1230"/>
                  </a:cubicBezTo>
                  <a:cubicBezTo>
                    <a:pt x="858" y="4605"/>
                    <a:pt x="321" y="8024"/>
                    <a:pt x="1" y="11466"/>
                  </a:cubicBezTo>
                  <a:cubicBezTo>
                    <a:pt x="224" y="11507"/>
                    <a:pt x="445" y="11549"/>
                    <a:pt x="667" y="11591"/>
                  </a:cubicBezTo>
                  <a:cubicBezTo>
                    <a:pt x="855" y="11625"/>
                    <a:pt x="1047" y="11661"/>
                    <a:pt x="1241" y="11695"/>
                  </a:cubicBezTo>
                  <a:cubicBezTo>
                    <a:pt x="1402" y="8253"/>
                    <a:pt x="2170" y="4876"/>
                    <a:pt x="3753" y="1789"/>
                  </a:cubicBezTo>
                  <a:cubicBezTo>
                    <a:pt x="4066" y="1177"/>
                    <a:pt x="4410" y="583"/>
                    <a:pt x="4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99"/>
            <p:cNvSpPr/>
            <p:nvPr/>
          </p:nvSpPr>
          <p:spPr>
            <a:xfrm>
              <a:off x="6330818" y="5033357"/>
              <a:ext cx="99169" cy="87722"/>
            </a:xfrm>
            <a:custGeom>
              <a:rect b="b" l="l" r="r" t="t"/>
              <a:pathLst>
                <a:path extrusionOk="0" h="3014" w="3407">
                  <a:moveTo>
                    <a:pt x="3406" y="1"/>
                  </a:moveTo>
                  <a:cubicBezTo>
                    <a:pt x="3239" y="188"/>
                    <a:pt x="3079" y="392"/>
                    <a:pt x="2922" y="601"/>
                  </a:cubicBezTo>
                  <a:cubicBezTo>
                    <a:pt x="2113" y="1679"/>
                    <a:pt x="1361" y="2909"/>
                    <a:pt x="0" y="3013"/>
                  </a:cubicBezTo>
                  <a:cubicBezTo>
                    <a:pt x="1643" y="2917"/>
                    <a:pt x="2394" y="1179"/>
                    <a:pt x="340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99"/>
            <p:cNvSpPr/>
            <p:nvPr/>
          </p:nvSpPr>
          <p:spPr>
            <a:xfrm>
              <a:off x="5605160" y="3025537"/>
              <a:ext cx="44680" cy="90138"/>
            </a:xfrm>
            <a:custGeom>
              <a:rect b="b" l="l" r="r" t="t"/>
              <a:pathLst>
                <a:path extrusionOk="0" h="3097" w="1535">
                  <a:moveTo>
                    <a:pt x="214" y="0"/>
                  </a:moveTo>
                  <a:cubicBezTo>
                    <a:pt x="124" y="1030"/>
                    <a:pt x="51" y="2062"/>
                    <a:pt x="0" y="3096"/>
                  </a:cubicBezTo>
                  <a:cubicBezTo>
                    <a:pt x="509" y="3052"/>
                    <a:pt x="1022" y="3019"/>
                    <a:pt x="1534" y="3002"/>
                  </a:cubicBezTo>
                  <a:cubicBezTo>
                    <a:pt x="1478" y="2079"/>
                    <a:pt x="1463" y="1157"/>
                    <a:pt x="1486" y="234"/>
                  </a:cubicBezTo>
                  <a:cubicBezTo>
                    <a:pt x="1280" y="198"/>
                    <a:pt x="1074" y="161"/>
                    <a:pt x="872" y="124"/>
                  </a:cubicBezTo>
                  <a:cubicBezTo>
                    <a:pt x="653" y="84"/>
                    <a:pt x="433" y="42"/>
                    <a:pt x="2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99"/>
            <p:cNvSpPr/>
            <p:nvPr/>
          </p:nvSpPr>
          <p:spPr>
            <a:xfrm>
              <a:off x="5607081" y="3413468"/>
              <a:ext cx="145072" cy="129605"/>
            </a:xfrm>
            <a:custGeom>
              <a:rect b="b" l="l" r="r" t="t"/>
              <a:pathLst>
                <a:path extrusionOk="0" h="4453" w="4984">
                  <a:moveTo>
                    <a:pt x="1" y="0"/>
                  </a:moveTo>
                  <a:lnTo>
                    <a:pt x="1" y="0"/>
                  </a:lnTo>
                  <a:cubicBezTo>
                    <a:pt x="97" y="1489"/>
                    <a:pt x="228" y="2974"/>
                    <a:pt x="397" y="4452"/>
                  </a:cubicBezTo>
                  <a:cubicBezTo>
                    <a:pt x="563" y="4413"/>
                    <a:pt x="728" y="4375"/>
                    <a:pt x="894" y="4341"/>
                  </a:cubicBezTo>
                  <a:cubicBezTo>
                    <a:pt x="2233" y="4059"/>
                    <a:pt x="3604" y="3961"/>
                    <a:pt x="4984" y="3957"/>
                  </a:cubicBezTo>
                  <a:cubicBezTo>
                    <a:pt x="4622" y="3039"/>
                    <a:pt x="4279" y="2115"/>
                    <a:pt x="3954" y="1186"/>
                  </a:cubicBezTo>
                  <a:cubicBezTo>
                    <a:pt x="3180" y="1064"/>
                    <a:pt x="2416" y="841"/>
                    <a:pt x="1750" y="443"/>
                  </a:cubicBezTo>
                  <a:cubicBezTo>
                    <a:pt x="1140" y="378"/>
                    <a:pt x="561" y="207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99"/>
            <p:cNvSpPr/>
            <p:nvPr/>
          </p:nvSpPr>
          <p:spPr>
            <a:xfrm>
              <a:off x="5600474" y="3130021"/>
              <a:ext cx="107843" cy="280048"/>
            </a:xfrm>
            <a:custGeom>
              <a:rect b="b" l="l" r="r" t="t"/>
              <a:pathLst>
                <a:path extrusionOk="0" h="9622" w="3705">
                  <a:moveTo>
                    <a:pt x="1737" y="0"/>
                  </a:moveTo>
                  <a:cubicBezTo>
                    <a:pt x="1201" y="19"/>
                    <a:pt x="667" y="53"/>
                    <a:pt x="133" y="101"/>
                  </a:cubicBezTo>
                  <a:cubicBezTo>
                    <a:pt x="0" y="3103"/>
                    <a:pt x="20" y="6109"/>
                    <a:pt x="190" y="9109"/>
                  </a:cubicBezTo>
                  <a:cubicBezTo>
                    <a:pt x="779" y="9337"/>
                    <a:pt x="1367" y="9521"/>
                    <a:pt x="1997" y="9590"/>
                  </a:cubicBezTo>
                  <a:lnTo>
                    <a:pt x="2009" y="9552"/>
                  </a:lnTo>
                  <a:cubicBezTo>
                    <a:pt x="2037" y="9569"/>
                    <a:pt x="2065" y="9584"/>
                    <a:pt x="2093" y="9601"/>
                  </a:cubicBezTo>
                  <a:cubicBezTo>
                    <a:pt x="2244" y="9615"/>
                    <a:pt x="2395" y="9621"/>
                    <a:pt x="2544" y="9621"/>
                  </a:cubicBezTo>
                  <a:cubicBezTo>
                    <a:pt x="2937" y="9621"/>
                    <a:pt x="3323" y="9576"/>
                    <a:pt x="3705" y="9499"/>
                  </a:cubicBezTo>
                  <a:cubicBezTo>
                    <a:pt x="3313" y="8276"/>
                    <a:pt x="2961" y="7042"/>
                    <a:pt x="2664" y="5791"/>
                  </a:cubicBezTo>
                  <a:cubicBezTo>
                    <a:pt x="2212" y="3897"/>
                    <a:pt x="1890" y="1952"/>
                    <a:pt x="173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99"/>
            <p:cNvSpPr/>
            <p:nvPr/>
          </p:nvSpPr>
          <p:spPr>
            <a:xfrm>
              <a:off x="5613834" y="3545777"/>
              <a:ext cx="181078" cy="152830"/>
            </a:xfrm>
            <a:custGeom>
              <a:rect b="b" l="l" r="r" t="t"/>
              <a:pathLst>
                <a:path extrusionOk="0" h="5251" w="6221">
                  <a:moveTo>
                    <a:pt x="4883" y="0"/>
                  </a:moveTo>
                  <a:cubicBezTo>
                    <a:pt x="3481" y="0"/>
                    <a:pt x="2085" y="94"/>
                    <a:pt x="731" y="377"/>
                  </a:cubicBezTo>
                  <a:cubicBezTo>
                    <a:pt x="540" y="417"/>
                    <a:pt x="349" y="460"/>
                    <a:pt x="159" y="508"/>
                  </a:cubicBezTo>
                  <a:cubicBezTo>
                    <a:pt x="91" y="1697"/>
                    <a:pt x="38" y="2888"/>
                    <a:pt x="1" y="4080"/>
                  </a:cubicBezTo>
                  <a:cubicBezTo>
                    <a:pt x="1136" y="4337"/>
                    <a:pt x="2227" y="4731"/>
                    <a:pt x="3227" y="5250"/>
                  </a:cubicBezTo>
                  <a:cubicBezTo>
                    <a:pt x="3396" y="5221"/>
                    <a:pt x="3563" y="5176"/>
                    <a:pt x="3724" y="5115"/>
                  </a:cubicBezTo>
                  <a:cubicBezTo>
                    <a:pt x="4029" y="4999"/>
                    <a:pt x="4311" y="4827"/>
                    <a:pt x="4554" y="4608"/>
                  </a:cubicBezTo>
                  <a:cubicBezTo>
                    <a:pt x="4588" y="4444"/>
                    <a:pt x="4647" y="4284"/>
                    <a:pt x="4727" y="4137"/>
                  </a:cubicBezTo>
                  <a:cubicBezTo>
                    <a:pt x="5052" y="3563"/>
                    <a:pt x="5609" y="3183"/>
                    <a:pt x="6221" y="2953"/>
                  </a:cubicBezTo>
                  <a:cubicBezTo>
                    <a:pt x="5795" y="1973"/>
                    <a:pt x="5385" y="988"/>
                    <a:pt x="4986" y="1"/>
                  </a:cubicBezTo>
                  <a:cubicBezTo>
                    <a:pt x="4951" y="1"/>
                    <a:pt x="4917" y="0"/>
                    <a:pt x="48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99"/>
            <p:cNvSpPr/>
            <p:nvPr/>
          </p:nvSpPr>
          <p:spPr>
            <a:xfrm>
              <a:off x="7916198" y="1395520"/>
              <a:ext cx="670258" cy="755013"/>
            </a:xfrm>
            <a:custGeom>
              <a:rect b="b" l="l" r="r" t="t"/>
              <a:pathLst>
                <a:path extrusionOk="0" h="25941" w="23027">
                  <a:moveTo>
                    <a:pt x="5609" y="1"/>
                  </a:moveTo>
                  <a:cubicBezTo>
                    <a:pt x="4008" y="1"/>
                    <a:pt x="2440" y="391"/>
                    <a:pt x="1419" y="1464"/>
                  </a:cubicBezTo>
                  <a:cubicBezTo>
                    <a:pt x="1" y="2955"/>
                    <a:pt x="177" y="5261"/>
                    <a:pt x="1128" y="7029"/>
                  </a:cubicBezTo>
                  <a:cubicBezTo>
                    <a:pt x="3552" y="11536"/>
                    <a:pt x="9845" y="13458"/>
                    <a:pt x="12360" y="17924"/>
                  </a:cubicBezTo>
                  <a:cubicBezTo>
                    <a:pt x="13331" y="19646"/>
                    <a:pt x="13656" y="21626"/>
                    <a:pt x="14685" y="23321"/>
                  </a:cubicBezTo>
                  <a:cubicBezTo>
                    <a:pt x="15537" y="24725"/>
                    <a:pt x="17178" y="25940"/>
                    <a:pt x="18856" y="25940"/>
                  </a:cubicBezTo>
                  <a:cubicBezTo>
                    <a:pt x="19202" y="25940"/>
                    <a:pt x="19550" y="25889"/>
                    <a:pt x="19893" y="25776"/>
                  </a:cubicBezTo>
                  <a:cubicBezTo>
                    <a:pt x="21884" y="25121"/>
                    <a:pt x="22546" y="22886"/>
                    <a:pt x="22690" y="20968"/>
                  </a:cubicBezTo>
                  <a:cubicBezTo>
                    <a:pt x="23026" y="16460"/>
                    <a:pt x="22028" y="11813"/>
                    <a:pt x="19430" y="7956"/>
                  </a:cubicBezTo>
                  <a:cubicBezTo>
                    <a:pt x="16833" y="4102"/>
                    <a:pt x="12566" y="1108"/>
                    <a:pt x="7688" y="201"/>
                  </a:cubicBezTo>
                  <a:cubicBezTo>
                    <a:pt x="7018" y="76"/>
                    <a:pt x="6310" y="1"/>
                    <a:pt x="56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99"/>
            <p:cNvSpPr/>
            <p:nvPr/>
          </p:nvSpPr>
          <p:spPr>
            <a:xfrm>
              <a:off x="8208486" y="4593357"/>
              <a:ext cx="389487" cy="396730"/>
            </a:xfrm>
            <a:custGeom>
              <a:rect b="b" l="l" r="r" t="t"/>
              <a:pathLst>
                <a:path extrusionOk="0" h="13631" w="13381">
                  <a:moveTo>
                    <a:pt x="9607" y="1"/>
                  </a:moveTo>
                  <a:cubicBezTo>
                    <a:pt x="8509" y="1"/>
                    <a:pt x="7429" y="371"/>
                    <a:pt x="6459" y="855"/>
                  </a:cubicBezTo>
                  <a:cubicBezTo>
                    <a:pt x="3636" y="2264"/>
                    <a:pt x="1464" y="4713"/>
                    <a:pt x="552" y="7518"/>
                  </a:cubicBezTo>
                  <a:cubicBezTo>
                    <a:pt x="157" y="8733"/>
                    <a:pt x="1" y="10078"/>
                    <a:pt x="555" y="11241"/>
                  </a:cubicBezTo>
                  <a:cubicBezTo>
                    <a:pt x="1281" y="12761"/>
                    <a:pt x="3149" y="13631"/>
                    <a:pt x="4986" y="13631"/>
                  </a:cubicBezTo>
                  <a:cubicBezTo>
                    <a:pt x="5281" y="13631"/>
                    <a:pt x="5574" y="13608"/>
                    <a:pt x="5862" y="13563"/>
                  </a:cubicBezTo>
                  <a:cubicBezTo>
                    <a:pt x="7947" y="13233"/>
                    <a:pt x="9710" y="11895"/>
                    <a:pt x="10887" y="10298"/>
                  </a:cubicBezTo>
                  <a:cubicBezTo>
                    <a:pt x="12065" y="8700"/>
                    <a:pt x="12738" y="6849"/>
                    <a:pt x="13381" y="5016"/>
                  </a:cubicBezTo>
                  <a:lnTo>
                    <a:pt x="12853" y="1990"/>
                  </a:lnTo>
                  <a:cubicBezTo>
                    <a:pt x="12537" y="886"/>
                    <a:pt x="11302" y="141"/>
                    <a:pt x="10054" y="22"/>
                  </a:cubicBezTo>
                  <a:cubicBezTo>
                    <a:pt x="9905" y="8"/>
                    <a:pt x="9756" y="1"/>
                    <a:pt x="960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99"/>
            <p:cNvSpPr/>
            <p:nvPr/>
          </p:nvSpPr>
          <p:spPr>
            <a:xfrm>
              <a:off x="7396411" y="4895082"/>
              <a:ext cx="720090" cy="231763"/>
            </a:xfrm>
            <a:custGeom>
              <a:rect b="b" l="l" r="r" t="t"/>
              <a:pathLst>
                <a:path extrusionOk="0" h="7963" w="24739">
                  <a:moveTo>
                    <a:pt x="21596" y="0"/>
                  </a:moveTo>
                  <a:cubicBezTo>
                    <a:pt x="19955" y="0"/>
                    <a:pt x="18558" y="1397"/>
                    <a:pt x="17273" y="2460"/>
                  </a:cubicBezTo>
                  <a:cubicBezTo>
                    <a:pt x="12974" y="6021"/>
                    <a:pt x="6764" y="6679"/>
                    <a:pt x="1061" y="7730"/>
                  </a:cubicBezTo>
                  <a:cubicBezTo>
                    <a:pt x="706" y="7795"/>
                    <a:pt x="347" y="7865"/>
                    <a:pt x="0" y="7962"/>
                  </a:cubicBezTo>
                  <a:lnTo>
                    <a:pt x="22668" y="7962"/>
                  </a:lnTo>
                  <a:cubicBezTo>
                    <a:pt x="23642" y="6840"/>
                    <a:pt x="24315" y="5527"/>
                    <a:pt x="24509" y="4114"/>
                  </a:cubicBezTo>
                  <a:cubicBezTo>
                    <a:pt x="24738" y="2450"/>
                    <a:pt x="23973" y="422"/>
                    <a:pt x="22170" y="58"/>
                  </a:cubicBezTo>
                  <a:cubicBezTo>
                    <a:pt x="21975" y="19"/>
                    <a:pt x="21784" y="0"/>
                    <a:pt x="215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99"/>
            <p:cNvSpPr/>
            <p:nvPr/>
          </p:nvSpPr>
          <p:spPr>
            <a:xfrm>
              <a:off x="5910373" y="1224038"/>
              <a:ext cx="733276" cy="451273"/>
            </a:xfrm>
            <a:custGeom>
              <a:rect b="b" l="l" r="r" t="t"/>
              <a:pathLst>
                <a:path extrusionOk="0" h="15505" w="25192">
                  <a:moveTo>
                    <a:pt x="21178" y="1"/>
                  </a:moveTo>
                  <a:cubicBezTo>
                    <a:pt x="17599" y="1"/>
                    <a:pt x="14309" y="1904"/>
                    <a:pt x="11303" y="3735"/>
                  </a:cubicBezTo>
                  <a:cubicBezTo>
                    <a:pt x="8857" y="5223"/>
                    <a:pt x="6396" y="6724"/>
                    <a:pt x="4320" y="8619"/>
                  </a:cubicBezTo>
                  <a:cubicBezTo>
                    <a:pt x="2244" y="10514"/>
                    <a:pt x="556" y="12852"/>
                    <a:pt x="1" y="15474"/>
                  </a:cubicBezTo>
                  <a:cubicBezTo>
                    <a:pt x="118" y="15495"/>
                    <a:pt x="235" y="15505"/>
                    <a:pt x="351" y="15505"/>
                  </a:cubicBezTo>
                  <a:cubicBezTo>
                    <a:pt x="1304" y="15505"/>
                    <a:pt x="2189" y="14830"/>
                    <a:pt x="2660" y="14047"/>
                  </a:cubicBezTo>
                  <a:cubicBezTo>
                    <a:pt x="3188" y="13167"/>
                    <a:pt x="3355" y="12152"/>
                    <a:pt x="3727" y="11209"/>
                  </a:cubicBezTo>
                  <a:cubicBezTo>
                    <a:pt x="4925" y="8173"/>
                    <a:pt x="8184" y="6136"/>
                    <a:pt x="11583" y="5198"/>
                  </a:cubicBezTo>
                  <a:cubicBezTo>
                    <a:pt x="14983" y="4260"/>
                    <a:pt x="18590" y="4226"/>
                    <a:pt x="22131" y="3969"/>
                  </a:cubicBezTo>
                  <a:cubicBezTo>
                    <a:pt x="23145" y="3896"/>
                    <a:pt x="24324" y="3707"/>
                    <a:pt x="24794" y="2887"/>
                  </a:cubicBezTo>
                  <a:cubicBezTo>
                    <a:pt x="25192" y="2190"/>
                    <a:pt x="24854" y="1286"/>
                    <a:pt x="24201" y="772"/>
                  </a:cubicBezTo>
                  <a:cubicBezTo>
                    <a:pt x="23546" y="260"/>
                    <a:pt x="22655" y="72"/>
                    <a:pt x="21791" y="20"/>
                  </a:cubicBezTo>
                  <a:cubicBezTo>
                    <a:pt x="21586" y="7"/>
                    <a:pt x="21381" y="1"/>
                    <a:pt x="21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99"/>
            <p:cNvSpPr/>
            <p:nvPr/>
          </p:nvSpPr>
          <p:spPr>
            <a:xfrm>
              <a:off x="6663856" y="1266850"/>
              <a:ext cx="159305" cy="88654"/>
            </a:xfrm>
            <a:custGeom>
              <a:rect b="b" l="l" r="r" t="t"/>
              <a:pathLst>
                <a:path extrusionOk="0" h="3046" w="5473">
                  <a:moveTo>
                    <a:pt x="3779" y="0"/>
                  </a:moveTo>
                  <a:cubicBezTo>
                    <a:pt x="3283" y="0"/>
                    <a:pt x="2787" y="33"/>
                    <a:pt x="2296" y="100"/>
                  </a:cubicBezTo>
                  <a:cubicBezTo>
                    <a:pt x="1502" y="207"/>
                    <a:pt x="608" y="488"/>
                    <a:pt x="331" y="1173"/>
                  </a:cubicBezTo>
                  <a:cubicBezTo>
                    <a:pt x="0" y="1992"/>
                    <a:pt x="851" y="2900"/>
                    <a:pt x="1802" y="3024"/>
                  </a:cubicBezTo>
                  <a:cubicBezTo>
                    <a:pt x="1914" y="3039"/>
                    <a:pt x="2025" y="3046"/>
                    <a:pt x="2136" y="3046"/>
                  </a:cubicBezTo>
                  <a:cubicBezTo>
                    <a:pt x="2969" y="3046"/>
                    <a:pt x="3776" y="2651"/>
                    <a:pt x="4454" y="2187"/>
                  </a:cubicBezTo>
                  <a:cubicBezTo>
                    <a:pt x="4793" y="1954"/>
                    <a:pt x="5126" y="1690"/>
                    <a:pt x="5299" y="1338"/>
                  </a:cubicBezTo>
                  <a:cubicBezTo>
                    <a:pt x="5472" y="985"/>
                    <a:pt x="5445" y="526"/>
                    <a:pt x="5130" y="266"/>
                  </a:cubicBezTo>
                  <a:cubicBezTo>
                    <a:pt x="4879" y="58"/>
                    <a:pt x="4514" y="19"/>
                    <a:pt x="4175" y="7"/>
                  </a:cubicBezTo>
                  <a:cubicBezTo>
                    <a:pt x="4043" y="2"/>
                    <a:pt x="3911" y="0"/>
                    <a:pt x="377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99"/>
            <p:cNvSpPr/>
            <p:nvPr/>
          </p:nvSpPr>
          <p:spPr>
            <a:xfrm>
              <a:off x="5771359" y="1806619"/>
              <a:ext cx="209516" cy="313053"/>
            </a:xfrm>
            <a:custGeom>
              <a:rect b="b" l="l" r="r" t="t"/>
              <a:pathLst>
                <a:path extrusionOk="0" h="10756" w="7198">
                  <a:moveTo>
                    <a:pt x="5099" y="1"/>
                  </a:moveTo>
                  <a:cubicBezTo>
                    <a:pt x="4684" y="1"/>
                    <a:pt x="4260" y="101"/>
                    <a:pt x="3894" y="279"/>
                  </a:cubicBezTo>
                  <a:cubicBezTo>
                    <a:pt x="3151" y="638"/>
                    <a:pt x="2608" y="1261"/>
                    <a:pt x="2162" y="1908"/>
                  </a:cubicBezTo>
                  <a:cubicBezTo>
                    <a:pt x="586" y="4197"/>
                    <a:pt x="1" y="7032"/>
                    <a:pt x="557" y="9685"/>
                  </a:cubicBezTo>
                  <a:cubicBezTo>
                    <a:pt x="634" y="10050"/>
                    <a:pt x="758" y="10450"/>
                    <a:pt x="1108" y="10645"/>
                  </a:cubicBezTo>
                  <a:cubicBezTo>
                    <a:pt x="1247" y="10722"/>
                    <a:pt x="1396" y="10755"/>
                    <a:pt x="1548" y="10755"/>
                  </a:cubicBezTo>
                  <a:cubicBezTo>
                    <a:pt x="1983" y="10755"/>
                    <a:pt x="2447" y="10485"/>
                    <a:pt x="2797" y="10205"/>
                  </a:cubicBezTo>
                  <a:cubicBezTo>
                    <a:pt x="5086" y="8375"/>
                    <a:pt x="6622" y="5787"/>
                    <a:pt x="7048" y="3045"/>
                  </a:cubicBezTo>
                  <a:cubicBezTo>
                    <a:pt x="7198" y="2078"/>
                    <a:pt x="7136" y="935"/>
                    <a:pt x="6280" y="341"/>
                  </a:cubicBezTo>
                  <a:cubicBezTo>
                    <a:pt x="5942" y="106"/>
                    <a:pt x="5525" y="1"/>
                    <a:pt x="50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99"/>
            <p:cNvSpPr/>
            <p:nvPr/>
          </p:nvSpPr>
          <p:spPr>
            <a:xfrm>
              <a:off x="8464654" y="2202641"/>
              <a:ext cx="144140" cy="233015"/>
            </a:xfrm>
            <a:custGeom>
              <a:rect b="b" l="l" r="r" t="t"/>
              <a:pathLst>
                <a:path extrusionOk="0" h="8006" w="4952">
                  <a:moveTo>
                    <a:pt x="939" y="1"/>
                  </a:moveTo>
                  <a:cubicBezTo>
                    <a:pt x="929" y="1"/>
                    <a:pt x="919" y="1"/>
                    <a:pt x="909" y="1"/>
                  </a:cubicBezTo>
                  <a:cubicBezTo>
                    <a:pt x="0" y="2193"/>
                    <a:pt x="53" y="4701"/>
                    <a:pt x="1053" y="6859"/>
                  </a:cubicBezTo>
                  <a:cubicBezTo>
                    <a:pt x="1295" y="7380"/>
                    <a:pt x="1686" y="7945"/>
                    <a:pt x="2305" y="8001"/>
                  </a:cubicBezTo>
                  <a:cubicBezTo>
                    <a:pt x="2340" y="8004"/>
                    <a:pt x="2375" y="8006"/>
                    <a:pt x="2408" y="8006"/>
                  </a:cubicBezTo>
                  <a:cubicBezTo>
                    <a:pt x="3183" y="8006"/>
                    <a:pt x="3672" y="7191"/>
                    <a:pt x="3946" y="6506"/>
                  </a:cubicBezTo>
                  <a:cubicBezTo>
                    <a:pt x="4445" y="5266"/>
                    <a:pt x="4951" y="3939"/>
                    <a:pt x="4621" y="2653"/>
                  </a:cubicBezTo>
                  <a:cubicBezTo>
                    <a:pt x="4240" y="1160"/>
                    <a:pt x="2630" y="1"/>
                    <a:pt x="9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99"/>
            <p:cNvSpPr/>
            <p:nvPr/>
          </p:nvSpPr>
          <p:spPr>
            <a:xfrm>
              <a:off x="8515852" y="2461379"/>
              <a:ext cx="60136" cy="88072"/>
            </a:xfrm>
            <a:custGeom>
              <a:rect b="b" l="l" r="r" t="t"/>
              <a:pathLst>
                <a:path extrusionOk="0" h="3026" w="2066">
                  <a:moveTo>
                    <a:pt x="1020" y="1"/>
                  </a:moveTo>
                  <a:cubicBezTo>
                    <a:pt x="989" y="1"/>
                    <a:pt x="958" y="2"/>
                    <a:pt x="927" y="6"/>
                  </a:cubicBezTo>
                  <a:cubicBezTo>
                    <a:pt x="180" y="91"/>
                    <a:pt x="0" y="992"/>
                    <a:pt x="12" y="1676"/>
                  </a:cubicBezTo>
                  <a:cubicBezTo>
                    <a:pt x="19" y="1990"/>
                    <a:pt x="28" y="2319"/>
                    <a:pt x="187" y="2599"/>
                  </a:cubicBezTo>
                  <a:cubicBezTo>
                    <a:pt x="321" y="2835"/>
                    <a:pt x="597" y="3025"/>
                    <a:pt x="882" y="3025"/>
                  </a:cubicBezTo>
                  <a:cubicBezTo>
                    <a:pt x="933" y="3025"/>
                    <a:pt x="985" y="3019"/>
                    <a:pt x="1036" y="3006"/>
                  </a:cubicBezTo>
                  <a:cubicBezTo>
                    <a:pt x="1367" y="2921"/>
                    <a:pt x="1536" y="2594"/>
                    <a:pt x="1664" y="2303"/>
                  </a:cubicBezTo>
                  <a:cubicBezTo>
                    <a:pt x="1862" y="1853"/>
                    <a:pt x="2065" y="1376"/>
                    <a:pt x="1992" y="896"/>
                  </a:cubicBezTo>
                  <a:cubicBezTo>
                    <a:pt x="1922" y="443"/>
                    <a:pt x="1511" y="1"/>
                    <a:pt x="102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99"/>
            <p:cNvSpPr/>
            <p:nvPr/>
          </p:nvSpPr>
          <p:spPr>
            <a:xfrm>
              <a:off x="7254051" y="1228694"/>
              <a:ext cx="668454" cy="303973"/>
            </a:xfrm>
            <a:custGeom>
              <a:rect b="b" l="l" r="r" t="t"/>
              <a:pathLst>
                <a:path extrusionOk="0" h="10444" w="22965">
                  <a:moveTo>
                    <a:pt x="2792" y="1"/>
                  </a:moveTo>
                  <a:cubicBezTo>
                    <a:pt x="1795" y="1"/>
                    <a:pt x="829" y="207"/>
                    <a:pt x="1" y="717"/>
                  </a:cubicBezTo>
                  <a:cubicBezTo>
                    <a:pt x="4027" y="1953"/>
                    <a:pt x="7789" y="3896"/>
                    <a:pt x="11014" y="6406"/>
                  </a:cubicBezTo>
                  <a:cubicBezTo>
                    <a:pt x="12300" y="7410"/>
                    <a:pt x="13512" y="8510"/>
                    <a:pt x="14952" y="9326"/>
                  </a:cubicBezTo>
                  <a:cubicBezTo>
                    <a:pt x="16107" y="9981"/>
                    <a:pt x="17452" y="10444"/>
                    <a:pt x="18798" y="10444"/>
                  </a:cubicBezTo>
                  <a:cubicBezTo>
                    <a:pt x="19129" y="10444"/>
                    <a:pt x="19461" y="10416"/>
                    <a:pt x="19790" y="10356"/>
                  </a:cubicBezTo>
                  <a:cubicBezTo>
                    <a:pt x="21454" y="10049"/>
                    <a:pt x="22952" y="8741"/>
                    <a:pt x="22959" y="7201"/>
                  </a:cubicBezTo>
                  <a:cubicBezTo>
                    <a:pt x="22965" y="5270"/>
                    <a:pt x="20782" y="3892"/>
                    <a:pt x="18689" y="3533"/>
                  </a:cubicBezTo>
                  <a:cubicBezTo>
                    <a:pt x="16598" y="3174"/>
                    <a:pt x="14413" y="3465"/>
                    <a:pt x="12336" y="3047"/>
                  </a:cubicBezTo>
                  <a:cubicBezTo>
                    <a:pt x="10195" y="2617"/>
                    <a:pt x="8326" y="1473"/>
                    <a:pt x="6303" y="707"/>
                  </a:cubicBezTo>
                  <a:cubicBezTo>
                    <a:pt x="5205" y="291"/>
                    <a:pt x="3976" y="1"/>
                    <a:pt x="279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99"/>
            <p:cNvSpPr/>
            <p:nvPr/>
          </p:nvSpPr>
          <p:spPr>
            <a:xfrm>
              <a:off x="7931217" y="1318103"/>
              <a:ext cx="149467" cy="77216"/>
            </a:xfrm>
            <a:custGeom>
              <a:rect b="b" l="l" r="r" t="t"/>
              <a:pathLst>
                <a:path extrusionOk="0" h="2653" w="5135">
                  <a:moveTo>
                    <a:pt x="1104" y="0"/>
                  </a:moveTo>
                  <a:cubicBezTo>
                    <a:pt x="760" y="0"/>
                    <a:pt x="429" y="76"/>
                    <a:pt x="234" y="320"/>
                  </a:cubicBezTo>
                  <a:cubicBezTo>
                    <a:pt x="0" y="613"/>
                    <a:pt x="85" y="1042"/>
                    <a:pt x="325" y="1333"/>
                  </a:cubicBezTo>
                  <a:cubicBezTo>
                    <a:pt x="565" y="1624"/>
                    <a:pt x="926" y="1807"/>
                    <a:pt x="1276" y="1981"/>
                  </a:cubicBezTo>
                  <a:cubicBezTo>
                    <a:pt x="1937" y="2313"/>
                    <a:pt x="2642" y="2652"/>
                    <a:pt x="3389" y="2652"/>
                  </a:cubicBezTo>
                  <a:cubicBezTo>
                    <a:pt x="3434" y="2652"/>
                    <a:pt x="3480" y="2651"/>
                    <a:pt x="3525" y="2649"/>
                  </a:cubicBezTo>
                  <a:cubicBezTo>
                    <a:pt x="4322" y="2604"/>
                    <a:pt x="5135" y="1968"/>
                    <a:pt x="4988" y="1255"/>
                  </a:cubicBezTo>
                  <a:cubicBezTo>
                    <a:pt x="3960" y="649"/>
                    <a:pt x="2796" y="234"/>
                    <a:pt x="1588" y="42"/>
                  </a:cubicBezTo>
                  <a:cubicBezTo>
                    <a:pt x="1433" y="17"/>
                    <a:pt x="1267" y="0"/>
                    <a:pt x="110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99"/>
            <p:cNvSpPr/>
            <p:nvPr/>
          </p:nvSpPr>
          <p:spPr>
            <a:xfrm>
              <a:off x="8071278" y="2540746"/>
              <a:ext cx="191236" cy="130041"/>
            </a:xfrm>
            <a:custGeom>
              <a:rect b="b" l="l" r="r" t="t"/>
              <a:pathLst>
                <a:path extrusionOk="0" h="4468" w="6570">
                  <a:moveTo>
                    <a:pt x="6311" y="0"/>
                  </a:moveTo>
                  <a:cubicBezTo>
                    <a:pt x="6179" y="0"/>
                    <a:pt x="6049" y="2"/>
                    <a:pt x="5918" y="3"/>
                  </a:cubicBezTo>
                  <a:cubicBezTo>
                    <a:pt x="4684" y="62"/>
                    <a:pt x="3462" y="301"/>
                    <a:pt x="2326" y="714"/>
                  </a:cubicBezTo>
                  <a:cubicBezTo>
                    <a:pt x="1210" y="1121"/>
                    <a:pt x="307" y="1839"/>
                    <a:pt x="78" y="2504"/>
                  </a:cubicBezTo>
                  <a:cubicBezTo>
                    <a:pt x="1" y="2730"/>
                    <a:pt x="1" y="2946"/>
                    <a:pt x="80" y="3165"/>
                  </a:cubicBezTo>
                  <a:cubicBezTo>
                    <a:pt x="263" y="3672"/>
                    <a:pt x="905" y="4123"/>
                    <a:pt x="1715" y="4315"/>
                  </a:cubicBezTo>
                  <a:cubicBezTo>
                    <a:pt x="2226" y="4436"/>
                    <a:pt x="2767" y="4462"/>
                    <a:pt x="3307" y="4462"/>
                  </a:cubicBezTo>
                  <a:cubicBezTo>
                    <a:pt x="3520" y="4462"/>
                    <a:pt x="3732" y="4458"/>
                    <a:pt x="3942" y="4454"/>
                  </a:cubicBezTo>
                  <a:lnTo>
                    <a:pt x="4139" y="4451"/>
                  </a:lnTo>
                  <a:cubicBezTo>
                    <a:pt x="4430" y="4446"/>
                    <a:pt x="4719" y="4443"/>
                    <a:pt x="5010" y="4443"/>
                  </a:cubicBezTo>
                  <a:cubicBezTo>
                    <a:pt x="5531" y="4443"/>
                    <a:pt x="6051" y="4453"/>
                    <a:pt x="6569" y="4468"/>
                  </a:cubicBezTo>
                  <a:cubicBezTo>
                    <a:pt x="6548" y="4014"/>
                    <a:pt x="6526" y="3561"/>
                    <a:pt x="6503" y="3109"/>
                  </a:cubicBezTo>
                  <a:cubicBezTo>
                    <a:pt x="6449" y="2075"/>
                    <a:pt x="6384" y="1039"/>
                    <a:pt x="63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99"/>
            <p:cNvSpPr/>
            <p:nvPr/>
          </p:nvSpPr>
          <p:spPr>
            <a:xfrm>
              <a:off x="8072296" y="1883833"/>
              <a:ext cx="10566" cy="16532"/>
            </a:xfrm>
            <a:custGeom>
              <a:rect b="b" l="l" r="r" t="t"/>
              <a:pathLst>
                <a:path extrusionOk="0" h="568" w="363">
                  <a:moveTo>
                    <a:pt x="0" y="1"/>
                  </a:moveTo>
                  <a:lnTo>
                    <a:pt x="0" y="1"/>
                  </a:lnTo>
                  <a:cubicBezTo>
                    <a:pt x="76" y="207"/>
                    <a:pt x="204" y="400"/>
                    <a:pt x="362" y="567"/>
                  </a:cubicBezTo>
                  <a:cubicBezTo>
                    <a:pt x="245" y="377"/>
                    <a:pt x="122" y="18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99"/>
            <p:cNvSpPr/>
            <p:nvPr/>
          </p:nvSpPr>
          <p:spPr>
            <a:xfrm>
              <a:off x="5796595" y="2654719"/>
              <a:ext cx="1092201" cy="260723"/>
            </a:xfrm>
            <a:custGeom>
              <a:rect b="b" l="l" r="r" t="t"/>
              <a:pathLst>
                <a:path extrusionOk="0" h="8958" w="37523">
                  <a:moveTo>
                    <a:pt x="26440" y="1"/>
                  </a:moveTo>
                  <a:cubicBezTo>
                    <a:pt x="26263" y="1"/>
                    <a:pt x="26088" y="10"/>
                    <a:pt x="25920" y="26"/>
                  </a:cubicBezTo>
                  <a:cubicBezTo>
                    <a:pt x="24760" y="137"/>
                    <a:pt x="23703" y="640"/>
                    <a:pt x="22681" y="1126"/>
                  </a:cubicBezTo>
                  <a:cubicBezTo>
                    <a:pt x="22294" y="1309"/>
                    <a:pt x="21896" y="1498"/>
                    <a:pt x="21495" y="1667"/>
                  </a:cubicBezTo>
                  <a:cubicBezTo>
                    <a:pt x="18661" y="2849"/>
                    <a:pt x="15425" y="3047"/>
                    <a:pt x="12297" y="3241"/>
                  </a:cubicBezTo>
                  <a:cubicBezTo>
                    <a:pt x="11798" y="3272"/>
                    <a:pt x="11303" y="3301"/>
                    <a:pt x="10809" y="3335"/>
                  </a:cubicBezTo>
                  <a:cubicBezTo>
                    <a:pt x="7360" y="3575"/>
                    <a:pt x="3478" y="4108"/>
                    <a:pt x="830" y="6232"/>
                  </a:cubicBezTo>
                  <a:cubicBezTo>
                    <a:pt x="364" y="6605"/>
                    <a:pt x="52" y="7041"/>
                    <a:pt x="16" y="7371"/>
                  </a:cubicBezTo>
                  <a:cubicBezTo>
                    <a:pt x="1" y="7497"/>
                    <a:pt x="33" y="7623"/>
                    <a:pt x="108" y="7726"/>
                  </a:cubicBezTo>
                  <a:cubicBezTo>
                    <a:pt x="258" y="7945"/>
                    <a:pt x="629" y="8207"/>
                    <a:pt x="1543" y="8207"/>
                  </a:cubicBezTo>
                  <a:cubicBezTo>
                    <a:pt x="1773" y="8207"/>
                    <a:pt x="2005" y="8193"/>
                    <a:pt x="2235" y="8167"/>
                  </a:cubicBezTo>
                  <a:cubicBezTo>
                    <a:pt x="3832" y="7995"/>
                    <a:pt x="5453" y="7747"/>
                    <a:pt x="7021" y="7507"/>
                  </a:cubicBezTo>
                  <a:cubicBezTo>
                    <a:pt x="9919" y="7065"/>
                    <a:pt x="12916" y="6606"/>
                    <a:pt x="15896" y="6606"/>
                  </a:cubicBezTo>
                  <a:cubicBezTo>
                    <a:pt x="16316" y="6606"/>
                    <a:pt x="16734" y="6616"/>
                    <a:pt x="17138" y="6634"/>
                  </a:cubicBezTo>
                  <a:cubicBezTo>
                    <a:pt x="19785" y="6752"/>
                    <a:pt x="22413" y="7280"/>
                    <a:pt x="24955" y="7789"/>
                  </a:cubicBezTo>
                  <a:cubicBezTo>
                    <a:pt x="27719" y="8343"/>
                    <a:pt x="30576" y="8916"/>
                    <a:pt x="33446" y="8956"/>
                  </a:cubicBezTo>
                  <a:lnTo>
                    <a:pt x="33641" y="8958"/>
                  </a:lnTo>
                  <a:cubicBezTo>
                    <a:pt x="35056" y="8958"/>
                    <a:pt x="36018" y="8699"/>
                    <a:pt x="36581" y="8168"/>
                  </a:cubicBezTo>
                  <a:cubicBezTo>
                    <a:pt x="37522" y="7278"/>
                    <a:pt x="36998" y="5959"/>
                    <a:pt x="36815" y="5575"/>
                  </a:cubicBezTo>
                  <a:cubicBezTo>
                    <a:pt x="35728" y="3303"/>
                    <a:pt x="32891" y="1950"/>
                    <a:pt x="30257" y="927"/>
                  </a:cubicBezTo>
                  <a:cubicBezTo>
                    <a:pt x="29053" y="459"/>
                    <a:pt x="27767" y="1"/>
                    <a:pt x="264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99"/>
            <p:cNvSpPr/>
            <p:nvPr/>
          </p:nvSpPr>
          <p:spPr>
            <a:xfrm>
              <a:off x="6208075" y="1572242"/>
              <a:ext cx="1046094" cy="449905"/>
            </a:xfrm>
            <a:custGeom>
              <a:rect b="b" l="l" r="r" t="t"/>
              <a:pathLst>
                <a:path extrusionOk="0" h="15458" w="35939">
                  <a:moveTo>
                    <a:pt x="22129" y="0"/>
                  </a:moveTo>
                  <a:cubicBezTo>
                    <a:pt x="21472" y="0"/>
                    <a:pt x="20814" y="27"/>
                    <a:pt x="20158" y="90"/>
                  </a:cubicBezTo>
                  <a:cubicBezTo>
                    <a:pt x="19388" y="165"/>
                    <a:pt x="18624" y="288"/>
                    <a:pt x="17870" y="462"/>
                  </a:cubicBezTo>
                  <a:cubicBezTo>
                    <a:pt x="17924" y="508"/>
                    <a:pt x="17976" y="553"/>
                    <a:pt x="18028" y="600"/>
                  </a:cubicBezTo>
                  <a:cubicBezTo>
                    <a:pt x="19696" y="2115"/>
                    <a:pt x="20247" y="4272"/>
                    <a:pt x="19398" y="5967"/>
                  </a:cubicBezTo>
                  <a:cubicBezTo>
                    <a:pt x="18520" y="7722"/>
                    <a:pt x="16346" y="8688"/>
                    <a:pt x="14551" y="9332"/>
                  </a:cubicBezTo>
                  <a:cubicBezTo>
                    <a:pt x="10950" y="10626"/>
                    <a:pt x="7711" y="11258"/>
                    <a:pt x="4651" y="11261"/>
                  </a:cubicBezTo>
                  <a:lnTo>
                    <a:pt x="4632" y="11261"/>
                  </a:lnTo>
                  <a:cubicBezTo>
                    <a:pt x="4064" y="11261"/>
                    <a:pt x="3504" y="11238"/>
                    <a:pt x="2951" y="11193"/>
                  </a:cubicBezTo>
                  <a:lnTo>
                    <a:pt x="2929" y="11221"/>
                  </a:lnTo>
                  <a:cubicBezTo>
                    <a:pt x="1889" y="12592"/>
                    <a:pt x="925" y="14013"/>
                    <a:pt x="1" y="15458"/>
                  </a:cubicBezTo>
                  <a:cubicBezTo>
                    <a:pt x="126" y="15439"/>
                    <a:pt x="250" y="15414"/>
                    <a:pt x="372" y="15387"/>
                  </a:cubicBezTo>
                  <a:cubicBezTo>
                    <a:pt x="1360" y="15153"/>
                    <a:pt x="2160" y="14620"/>
                    <a:pt x="3008" y="14057"/>
                  </a:cubicBezTo>
                  <a:cubicBezTo>
                    <a:pt x="3634" y="13642"/>
                    <a:pt x="4281" y="13212"/>
                    <a:pt x="5007" y="12913"/>
                  </a:cubicBezTo>
                  <a:cubicBezTo>
                    <a:pt x="6060" y="12481"/>
                    <a:pt x="7193" y="12353"/>
                    <a:pt x="8346" y="12353"/>
                  </a:cubicBezTo>
                  <a:cubicBezTo>
                    <a:pt x="9197" y="12353"/>
                    <a:pt x="10060" y="12423"/>
                    <a:pt x="10911" y="12492"/>
                  </a:cubicBezTo>
                  <a:cubicBezTo>
                    <a:pt x="11767" y="12561"/>
                    <a:pt x="12641" y="12632"/>
                    <a:pt x="13503" y="12632"/>
                  </a:cubicBezTo>
                  <a:cubicBezTo>
                    <a:pt x="14102" y="12632"/>
                    <a:pt x="14696" y="12598"/>
                    <a:pt x="15274" y="12506"/>
                  </a:cubicBezTo>
                  <a:cubicBezTo>
                    <a:pt x="16888" y="12250"/>
                    <a:pt x="18492" y="11527"/>
                    <a:pt x="20037" y="10358"/>
                  </a:cubicBezTo>
                  <a:cubicBezTo>
                    <a:pt x="21286" y="9413"/>
                    <a:pt x="22367" y="8284"/>
                    <a:pt x="23410" y="7193"/>
                  </a:cubicBezTo>
                  <a:lnTo>
                    <a:pt x="23707" y="6883"/>
                  </a:lnTo>
                  <a:cubicBezTo>
                    <a:pt x="24411" y="6151"/>
                    <a:pt x="25267" y="5406"/>
                    <a:pt x="26328" y="5406"/>
                  </a:cubicBezTo>
                  <a:cubicBezTo>
                    <a:pt x="26368" y="5406"/>
                    <a:pt x="26409" y="5407"/>
                    <a:pt x="26450" y="5409"/>
                  </a:cubicBezTo>
                  <a:cubicBezTo>
                    <a:pt x="27014" y="5439"/>
                    <a:pt x="27582" y="5703"/>
                    <a:pt x="28030" y="6129"/>
                  </a:cubicBezTo>
                  <a:cubicBezTo>
                    <a:pt x="28087" y="5405"/>
                    <a:pt x="28372" y="4680"/>
                    <a:pt x="28853" y="4083"/>
                  </a:cubicBezTo>
                  <a:cubicBezTo>
                    <a:pt x="29884" y="2801"/>
                    <a:pt x="31520" y="2053"/>
                    <a:pt x="33109" y="1397"/>
                  </a:cubicBezTo>
                  <a:cubicBezTo>
                    <a:pt x="33977" y="1038"/>
                    <a:pt x="34928" y="665"/>
                    <a:pt x="35938" y="313"/>
                  </a:cubicBezTo>
                  <a:lnTo>
                    <a:pt x="35938" y="313"/>
                  </a:lnTo>
                  <a:cubicBezTo>
                    <a:pt x="34495" y="478"/>
                    <a:pt x="33050" y="601"/>
                    <a:pt x="31602" y="601"/>
                  </a:cubicBezTo>
                  <a:cubicBezTo>
                    <a:pt x="31584" y="601"/>
                    <a:pt x="31566" y="601"/>
                    <a:pt x="31548" y="601"/>
                  </a:cubicBezTo>
                  <a:cubicBezTo>
                    <a:pt x="30574" y="598"/>
                    <a:pt x="29601" y="541"/>
                    <a:pt x="28629" y="460"/>
                  </a:cubicBezTo>
                  <a:cubicBezTo>
                    <a:pt x="28130" y="518"/>
                    <a:pt x="27630" y="547"/>
                    <a:pt x="27129" y="547"/>
                  </a:cubicBezTo>
                  <a:cubicBezTo>
                    <a:pt x="26771" y="547"/>
                    <a:pt x="26418" y="531"/>
                    <a:pt x="26070" y="502"/>
                  </a:cubicBezTo>
                  <a:cubicBezTo>
                    <a:pt x="25212" y="428"/>
                    <a:pt x="24378" y="261"/>
                    <a:pt x="23562" y="38"/>
                  </a:cubicBezTo>
                  <a:cubicBezTo>
                    <a:pt x="23084" y="14"/>
                    <a:pt x="22607" y="0"/>
                    <a:pt x="221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99"/>
            <p:cNvSpPr/>
            <p:nvPr/>
          </p:nvSpPr>
          <p:spPr>
            <a:xfrm>
              <a:off x="5758931" y="3312535"/>
              <a:ext cx="2037583" cy="404007"/>
            </a:xfrm>
            <a:custGeom>
              <a:rect b="b" l="l" r="r" t="t"/>
              <a:pathLst>
                <a:path extrusionOk="0" h="13881" w="70002">
                  <a:moveTo>
                    <a:pt x="67305" y="0"/>
                  </a:moveTo>
                  <a:cubicBezTo>
                    <a:pt x="66604" y="0"/>
                    <a:pt x="65907" y="112"/>
                    <a:pt x="65242" y="330"/>
                  </a:cubicBezTo>
                  <a:lnTo>
                    <a:pt x="64177" y="683"/>
                  </a:lnTo>
                  <a:cubicBezTo>
                    <a:pt x="61831" y="1453"/>
                    <a:pt x="59369" y="2181"/>
                    <a:pt x="56914" y="2181"/>
                  </a:cubicBezTo>
                  <a:cubicBezTo>
                    <a:pt x="56251" y="2181"/>
                    <a:pt x="55589" y="2128"/>
                    <a:pt x="54930" y="2008"/>
                  </a:cubicBezTo>
                  <a:cubicBezTo>
                    <a:pt x="53986" y="1836"/>
                    <a:pt x="53068" y="1528"/>
                    <a:pt x="52181" y="1231"/>
                  </a:cubicBezTo>
                  <a:lnTo>
                    <a:pt x="52150" y="1220"/>
                  </a:lnTo>
                  <a:lnTo>
                    <a:pt x="52150" y="1220"/>
                  </a:lnTo>
                  <a:cubicBezTo>
                    <a:pt x="52151" y="1222"/>
                    <a:pt x="52151" y="1222"/>
                    <a:pt x="52151" y="1223"/>
                  </a:cubicBezTo>
                  <a:cubicBezTo>
                    <a:pt x="52147" y="1220"/>
                    <a:pt x="52140" y="1219"/>
                    <a:pt x="52136" y="1216"/>
                  </a:cubicBezTo>
                  <a:cubicBezTo>
                    <a:pt x="50829" y="778"/>
                    <a:pt x="49592" y="367"/>
                    <a:pt x="48246" y="346"/>
                  </a:cubicBezTo>
                  <a:cubicBezTo>
                    <a:pt x="48203" y="345"/>
                    <a:pt x="48161" y="344"/>
                    <a:pt x="48118" y="344"/>
                  </a:cubicBezTo>
                  <a:cubicBezTo>
                    <a:pt x="45267" y="344"/>
                    <a:pt x="42957" y="2083"/>
                    <a:pt x="40724" y="3757"/>
                  </a:cubicBezTo>
                  <a:cubicBezTo>
                    <a:pt x="40293" y="4081"/>
                    <a:pt x="39847" y="4415"/>
                    <a:pt x="39409" y="4728"/>
                  </a:cubicBezTo>
                  <a:cubicBezTo>
                    <a:pt x="36309" y="6940"/>
                    <a:pt x="32907" y="8118"/>
                    <a:pt x="29824" y="8118"/>
                  </a:cubicBezTo>
                  <a:cubicBezTo>
                    <a:pt x="28715" y="8118"/>
                    <a:pt x="27647" y="7965"/>
                    <a:pt x="26649" y="7654"/>
                  </a:cubicBezTo>
                  <a:cubicBezTo>
                    <a:pt x="24661" y="7035"/>
                    <a:pt x="23039" y="5840"/>
                    <a:pt x="21469" y="4683"/>
                  </a:cubicBezTo>
                  <a:cubicBezTo>
                    <a:pt x="20608" y="4050"/>
                    <a:pt x="19720" y="3395"/>
                    <a:pt x="18781" y="2844"/>
                  </a:cubicBezTo>
                  <a:cubicBezTo>
                    <a:pt x="16211" y="1334"/>
                    <a:pt x="13062" y="563"/>
                    <a:pt x="9919" y="563"/>
                  </a:cubicBezTo>
                  <a:cubicBezTo>
                    <a:pt x="7485" y="563"/>
                    <a:pt x="5054" y="1025"/>
                    <a:pt x="2898" y="1965"/>
                  </a:cubicBezTo>
                  <a:cubicBezTo>
                    <a:pt x="2493" y="2141"/>
                    <a:pt x="2078" y="2339"/>
                    <a:pt x="1677" y="2531"/>
                  </a:cubicBezTo>
                  <a:lnTo>
                    <a:pt x="1631" y="2555"/>
                  </a:lnTo>
                  <a:cubicBezTo>
                    <a:pt x="1468" y="2726"/>
                    <a:pt x="1343" y="2923"/>
                    <a:pt x="1278" y="3146"/>
                  </a:cubicBezTo>
                  <a:cubicBezTo>
                    <a:pt x="1176" y="3497"/>
                    <a:pt x="1290" y="3900"/>
                    <a:pt x="1539" y="4179"/>
                  </a:cubicBezTo>
                  <a:cubicBezTo>
                    <a:pt x="1694" y="4174"/>
                    <a:pt x="1847" y="4169"/>
                    <a:pt x="2001" y="4165"/>
                  </a:cubicBezTo>
                  <a:cubicBezTo>
                    <a:pt x="2461" y="4150"/>
                    <a:pt x="2926" y="4135"/>
                    <a:pt x="3391" y="4135"/>
                  </a:cubicBezTo>
                  <a:cubicBezTo>
                    <a:pt x="4284" y="4135"/>
                    <a:pt x="5177" y="4191"/>
                    <a:pt x="6033" y="4412"/>
                  </a:cubicBezTo>
                  <a:cubicBezTo>
                    <a:pt x="6793" y="4607"/>
                    <a:pt x="7798" y="5128"/>
                    <a:pt x="8132" y="5945"/>
                  </a:cubicBezTo>
                  <a:cubicBezTo>
                    <a:pt x="8259" y="6251"/>
                    <a:pt x="8276" y="6592"/>
                    <a:pt x="8180" y="6909"/>
                  </a:cubicBezTo>
                  <a:cubicBezTo>
                    <a:pt x="7998" y="7507"/>
                    <a:pt x="7410" y="7976"/>
                    <a:pt x="6608" y="8166"/>
                  </a:cubicBezTo>
                  <a:cubicBezTo>
                    <a:pt x="6249" y="8252"/>
                    <a:pt x="5881" y="8279"/>
                    <a:pt x="5519" y="8279"/>
                  </a:cubicBezTo>
                  <a:cubicBezTo>
                    <a:pt x="5195" y="8279"/>
                    <a:pt x="4877" y="8257"/>
                    <a:pt x="4578" y="8238"/>
                  </a:cubicBezTo>
                  <a:lnTo>
                    <a:pt x="4156" y="8208"/>
                  </a:lnTo>
                  <a:cubicBezTo>
                    <a:pt x="2784" y="8115"/>
                    <a:pt x="1389" y="8019"/>
                    <a:pt x="1" y="8015"/>
                  </a:cubicBezTo>
                  <a:lnTo>
                    <a:pt x="1" y="8015"/>
                  </a:lnTo>
                  <a:cubicBezTo>
                    <a:pt x="397" y="9004"/>
                    <a:pt x="809" y="9988"/>
                    <a:pt x="1236" y="10967"/>
                  </a:cubicBezTo>
                  <a:cubicBezTo>
                    <a:pt x="1699" y="10796"/>
                    <a:pt x="2185" y="10700"/>
                    <a:pt x="2677" y="10683"/>
                  </a:cubicBezTo>
                  <a:cubicBezTo>
                    <a:pt x="2749" y="10681"/>
                    <a:pt x="2821" y="10679"/>
                    <a:pt x="2893" y="10679"/>
                  </a:cubicBezTo>
                  <a:cubicBezTo>
                    <a:pt x="3943" y="10679"/>
                    <a:pt x="4962" y="10957"/>
                    <a:pt x="5998" y="11267"/>
                  </a:cubicBezTo>
                  <a:cubicBezTo>
                    <a:pt x="6536" y="11430"/>
                    <a:pt x="7078" y="11597"/>
                    <a:pt x="7620" y="11762"/>
                  </a:cubicBezTo>
                  <a:cubicBezTo>
                    <a:pt x="11011" y="12807"/>
                    <a:pt x="14501" y="13880"/>
                    <a:pt x="18036" y="13880"/>
                  </a:cubicBezTo>
                  <a:cubicBezTo>
                    <a:pt x="18625" y="13880"/>
                    <a:pt x="19216" y="13851"/>
                    <a:pt x="19808" y="13786"/>
                  </a:cubicBezTo>
                  <a:cubicBezTo>
                    <a:pt x="21935" y="13552"/>
                    <a:pt x="23988" y="12865"/>
                    <a:pt x="25972" y="12199"/>
                  </a:cubicBezTo>
                  <a:cubicBezTo>
                    <a:pt x="28191" y="11456"/>
                    <a:pt x="30483" y="10687"/>
                    <a:pt x="32900" y="10543"/>
                  </a:cubicBezTo>
                  <a:cubicBezTo>
                    <a:pt x="33187" y="10526"/>
                    <a:pt x="33474" y="10518"/>
                    <a:pt x="33760" y="10518"/>
                  </a:cubicBezTo>
                  <a:cubicBezTo>
                    <a:pt x="36568" y="10518"/>
                    <a:pt x="39312" y="11291"/>
                    <a:pt x="41974" y="12043"/>
                  </a:cubicBezTo>
                  <a:cubicBezTo>
                    <a:pt x="42594" y="12219"/>
                    <a:pt x="43213" y="12393"/>
                    <a:pt x="43830" y="12558"/>
                  </a:cubicBezTo>
                  <a:cubicBezTo>
                    <a:pt x="45579" y="13024"/>
                    <a:pt x="47810" y="13517"/>
                    <a:pt x="50068" y="13517"/>
                  </a:cubicBezTo>
                  <a:cubicBezTo>
                    <a:pt x="51625" y="13517"/>
                    <a:pt x="53194" y="13283"/>
                    <a:pt x="54627" y="12643"/>
                  </a:cubicBezTo>
                  <a:cubicBezTo>
                    <a:pt x="56620" y="11753"/>
                    <a:pt x="57989" y="10270"/>
                    <a:pt x="59439" y="8699"/>
                  </a:cubicBezTo>
                  <a:cubicBezTo>
                    <a:pt x="60232" y="7840"/>
                    <a:pt x="61054" y="6951"/>
                    <a:pt x="61980" y="6177"/>
                  </a:cubicBezTo>
                  <a:cubicBezTo>
                    <a:pt x="63808" y="4652"/>
                    <a:pt x="66127" y="3586"/>
                    <a:pt x="68607" y="3035"/>
                  </a:cubicBezTo>
                  <a:cubicBezTo>
                    <a:pt x="68671" y="2987"/>
                    <a:pt x="68734" y="2939"/>
                    <a:pt x="68796" y="2889"/>
                  </a:cubicBezTo>
                  <a:lnTo>
                    <a:pt x="68793" y="2812"/>
                  </a:lnTo>
                  <a:cubicBezTo>
                    <a:pt x="68835" y="2809"/>
                    <a:pt x="68875" y="2802"/>
                    <a:pt x="68915" y="2793"/>
                  </a:cubicBezTo>
                  <a:cubicBezTo>
                    <a:pt x="69299" y="2479"/>
                    <a:pt x="69650" y="2129"/>
                    <a:pt x="69968" y="1748"/>
                  </a:cubicBezTo>
                  <a:cubicBezTo>
                    <a:pt x="70002" y="1542"/>
                    <a:pt x="69966" y="1330"/>
                    <a:pt x="69866" y="1146"/>
                  </a:cubicBezTo>
                  <a:cubicBezTo>
                    <a:pt x="69489" y="460"/>
                    <a:pt x="68466" y="0"/>
                    <a:pt x="673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99"/>
            <p:cNvSpPr/>
            <p:nvPr/>
          </p:nvSpPr>
          <p:spPr>
            <a:xfrm>
              <a:off x="7466529" y="2040094"/>
              <a:ext cx="740087" cy="387155"/>
            </a:xfrm>
            <a:custGeom>
              <a:rect b="b" l="l" r="r" t="t"/>
              <a:pathLst>
                <a:path extrusionOk="0" h="13302" w="25426">
                  <a:moveTo>
                    <a:pt x="8506" y="1"/>
                  </a:moveTo>
                  <a:cubicBezTo>
                    <a:pt x="8183" y="1"/>
                    <a:pt x="7871" y="30"/>
                    <a:pt x="7568" y="89"/>
                  </a:cubicBezTo>
                  <a:cubicBezTo>
                    <a:pt x="4544" y="678"/>
                    <a:pt x="3551" y="3830"/>
                    <a:pt x="3265" y="5159"/>
                  </a:cubicBezTo>
                  <a:cubicBezTo>
                    <a:pt x="3169" y="5606"/>
                    <a:pt x="3085" y="6072"/>
                    <a:pt x="3006" y="6524"/>
                  </a:cubicBezTo>
                  <a:cubicBezTo>
                    <a:pt x="2673" y="8397"/>
                    <a:pt x="2330" y="10332"/>
                    <a:pt x="930" y="11841"/>
                  </a:cubicBezTo>
                  <a:cubicBezTo>
                    <a:pt x="731" y="12050"/>
                    <a:pt x="516" y="12245"/>
                    <a:pt x="288" y="12423"/>
                  </a:cubicBezTo>
                  <a:lnTo>
                    <a:pt x="172" y="12605"/>
                  </a:lnTo>
                  <a:cubicBezTo>
                    <a:pt x="88" y="12736"/>
                    <a:pt x="0" y="12880"/>
                    <a:pt x="26" y="13030"/>
                  </a:cubicBezTo>
                  <a:cubicBezTo>
                    <a:pt x="50" y="13162"/>
                    <a:pt x="150" y="13250"/>
                    <a:pt x="282" y="13301"/>
                  </a:cubicBezTo>
                  <a:cubicBezTo>
                    <a:pt x="548" y="13201"/>
                    <a:pt x="813" y="13097"/>
                    <a:pt x="1073" y="12995"/>
                  </a:cubicBezTo>
                  <a:cubicBezTo>
                    <a:pt x="2014" y="12626"/>
                    <a:pt x="2986" y="12244"/>
                    <a:pt x="4013" y="12021"/>
                  </a:cubicBezTo>
                  <a:cubicBezTo>
                    <a:pt x="5356" y="11730"/>
                    <a:pt x="6763" y="11714"/>
                    <a:pt x="8124" y="11702"/>
                  </a:cubicBezTo>
                  <a:cubicBezTo>
                    <a:pt x="8997" y="11693"/>
                    <a:pt x="9901" y="11684"/>
                    <a:pt x="10778" y="11600"/>
                  </a:cubicBezTo>
                  <a:cubicBezTo>
                    <a:pt x="14525" y="11245"/>
                    <a:pt x="17875" y="9549"/>
                    <a:pt x="21114" y="7909"/>
                  </a:cubicBezTo>
                  <a:cubicBezTo>
                    <a:pt x="22345" y="7287"/>
                    <a:pt x="23592" y="6657"/>
                    <a:pt x="24874" y="6092"/>
                  </a:cubicBezTo>
                  <a:cubicBezTo>
                    <a:pt x="24959" y="6030"/>
                    <a:pt x="25046" y="5971"/>
                    <a:pt x="25133" y="5914"/>
                  </a:cubicBezTo>
                  <a:cubicBezTo>
                    <a:pt x="25230" y="5849"/>
                    <a:pt x="25329" y="5781"/>
                    <a:pt x="25425" y="5710"/>
                  </a:cubicBezTo>
                  <a:cubicBezTo>
                    <a:pt x="25315" y="5261"/>
                    <a:pt x="25199" y="4815"/>
                    <a:pt x="25075" y="4369"/>
                  </a:cubicBezTo>
                  <a:cubicBezTo>
                    <a:pt x="24730" y="4357"/>
                    <a:pt x="24380" y="4354"/>
                    <a:pt x="24026" y="4354"/>
                  </a:cubicBezTo>
                  <a:cubicBezTo>
                    <a:pt x="23672" y="4354"/>
                    <a:pt x="23314" y="4357"/>
                    <a:pt x="22953" y="4361"/>
                  </a:cubicBezTo>
                  <a:cubicBezTo>
                    <a:pt x="22579" y="4366"/>
                    <a:pt x="22203" y="4371"/>
                    <a:pt x="21826" y="4371"/>
                  </a:cubicBezTo>
                  <a:cubicBezTo>
                    <a:pt x="20323" y="4371"/>
                    <a:pt x="18812" y="4297"/>
                    <a:pt x="17425" y="3864"/>
                  </a:cubicBezTo>
                  <a:cubicBezTo>
                    <a:pt x="16129" y="3457"/>
                    <a:pt x="15001" y="2753"/>
                    <a:pt x="13911" y="2070"/>
                  </a:cubicBezTo>
                  <a:cubicBezTo>
                    <a:pt x="13510" y="1818"/>
                    <a:pt x="13095" y="1559"/>
                    <a:pt x="12679" y="1321"/>
                  </a:cubicBezTo>
                  <a:cubicBezTo>
                    <a:pt x="11156" y="442"/>
                    <a:pt x="9757" y="1"/>
                    <a:pt x="85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99"/>
            <p:cNvSpPr/>
            <p:nvPr/>
          </p:nvSpPr>
          <p:spPr>
            <a:xfrm>
              <a:off x="6634225" y="4935188"/>
              <a:ext cx="701025" cy="138452"/>
            </a:xfrm>
            <a:custGeom>
              <a:rect b="b" l="l" r="r" t="t"/>
              <a:pathLst>
                <a:path extrusionOk="0" h="4757" w="24084">
                  <a:moveTo>
                    <a:pt x="491" y="0"/>
                  </a:moveTo>
                  <a:cubicBezTo>
                    <a:pt x="328" y="0"/>
                    <a:pt x="165" y="3"/>
                    <a:pt x="1" y="8"/>
                  </a:cubicBezTo>
                  <a:cubicBezTo>
                    <a:pt x="4821" y="2933"/>
                    <a:pt x="10257" y="4756"/>
                    <a:pt x="15784" y="4756"/>
                  </a:cubicBezTo>
                  <a:cubicBezTo>
                    <a:pt x="17280" y="4756"/>
                    <a:pt x="18783" y="4623"/>
                    <a:pt x="20282" y="4341"/>
                  </a:cubicBezTo>
                  <a:cubicBezTo>
                    <a:pt x="21578" y="4098"/>
                    <a:pt x="22841" y="3751"/>
                    <a:pt x="24084" y="3343"/>
                  </a:cubicBezTo>
                  <a:lnTo>
                    <a:pt x="24084" y="3343"/>
                  </a:lnTo>
                  <a:cubicBezTo>
                    <a:pt x="23138" y="3401"/>
                    <a:pt x="22195" y="3584"/>
                    <a:pt x="21276" y="3762"/>
                  </a:cubicBezTo>
                  <a:cubicBezTo>
                    <a:pt x="20232" y="3963"/>
                    <a:pt x="19153" y="4172"/>
                    <a:pt x="18068" y="4206"/>
                  </a:cubicBezTo>
                  <a:cubicBezTo>
                    <a:pt x="17959" y="4210"/>
                    <a:pt x="17849" y="4211"/>
                    <a:pt x="17740" y="4211"/>
                  </a:cubicBezTo>
                  <a:cubicBezTo>
                    <a:pt x="15130" y="4211"/>
                    <a:pt x="12670" y="3254"/>
                    <a:pt x="10291" y="2327"/>
                  </a:cubicBezTo>
                  <a:cubicBezTo>
                    <a:pt x="9924" y="2185"/>
                    <a:pt x="9559" y="2041"/>
                    <a:pt x="9193" y="1903"/>
                  </a:cubicBezTo>
                  <a:cubicBezTo>
                    <a:pt x="6814" y="999"/>
                    <a:pt x="3736" y="0"/>
                    <a:pt x="4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99"/>
            <p:cNvSpPr/>
            <p:nvPr/>
          </p:nvSpPr>
          <p:spPr>
            <a:xfrm>
              <a:off x="6213489" y="3846715"/>
              <a:ext cx="2250621" cy="818025"/>
            </a:xfrm>
            <a:custGeom>
              <a:rect b="b" l="l" r="r" t="t"/>
              <a:pathLst>
                <a:path extrusionOk="0" h="28106" w="77321">
                  <a:moveTo>
                    <a:pt x="73690" y="0"/>
                  </a:moveTo>
                  <a:cubicBezTo>
                    <a:pt x="73526" y="0"/>
                    <a:pt x="73361" y="6"/>
                    <a:pt x="73195" y="19"/>
                  </a:cubicBezTo>
                  <a:cubicBezTo>
                    <a:pt x="72254" y="90"/>
                    <a:pt x="71396" y="359"/>
                    <a:pt x="70567" y="725"/>
                  </a:cubicBezTo>
                  <a:lnTo>
                    <a:pt x="70562" y="895"/>
                  </a:lnTo>
                  <a:cubicBezTo>
                    <a:pt x="70446" y="889"/>
                    <a:pt x="70327" y="890"/>
                    <a:pt x="70209" y="887"/>
                  </a:cubicBezTo>
                  <a:cubicBezTo>
                    <a:pt x="69590" y="1183"/>
                    <a:pt x="68981" y="1523"/>
                    <a:pt x="68359" y="1875"/>
                  </a:cubicBezTo>
                  <a:cubicBezTo>
                    <a:pt x="67289" y="2478"/>
                    <a:pt x="66183" y="3102"/>
                    <a:pt x="64974" y="3483"/>
                  </a:cubicBezTo>
                  <a:cubicBezTo>
                    <a:pt x="63904" y="3818"/>
                    <a:pt x="62789" y="3952"/>
                    <a:pt x="61664" y="3952"/>
                  </a:cubicBezTo>
                  <a:cubicBezTo>
                    <a:pt x="59176" y="3952"/>
                    <a:pt x="56645" y="3299"/>
                    <a:pt x="54479" y="2740"/>
                  </a:cubicBezTo>
                  <a:cubicBezTo>
                    <a:pt x="53629" y="2522"/>
                    <a:pt x="52668" y="2273"/>
                    <a:pt x="51707" y="2254"/>
                  </a:cubicBezTo>
                  <a:cubicBezTo>
                    <a:pt x="51663" y="2253"/>
                    <a:pt x="51620" y="2252"/>
                    <a:pt x="51576" y="2252"/>
                  </a:cubicBezTo>
                  <a:cubicBezTo>
                    <a:pt x="50603" y="2252"/>
                    <a:pt x="49735" y="2518"/>
                    <a:pt x="49180" y="2980"/>
                  </a:cubicBezTo>
                  <a:cubicBezTo>
                    <a:pt x="48767" y="3322"/>
                    <a:pt x="48527" y="3814"/>
                    <a:pt x="48521" y="4330"/>
                  </a:cubicBezTo>
                  <a:cubicBezTo>
                    <a:pt x="48515" y="4838"/>
                    <a:pt x="48727" y="5310"/>
                    <a:pt x="49118" y="5660"/>
                  </a:cubicBezTo>
                  <a:lnTo>
                    <a:pt x="49039" y="5816"/>
                  </a:lnTo>
                  <a:cubicBezTo>
                    <a:pt x="50405" y="6102"/>
                    <a:pt x="51744" y="6468"/>
                    <a:pt x="53060" y="6828"/>
                  </a:cubicBezTo>
                  <a:cubicBezTo>
                    <a:pt x="54550" y="7239"/>
                    <a:pt x="56239" y="7702"/>
                    <a:pt x="57577" y="8584"/>
                  </a:cubicBezTo>
                  <a:cubicBezTo>
                    <a:pt x="58450" y="9158"/>
                    <a:pt x="58845" y="9818"/>
                    <a:pt x="58718" y="10491"/>
                  </a:cubicBezTo>
                  <a:cubicBezTo>
                    <a:pt x="58599" y="11124"/>
                    <a:pt x="58035" y="11604"/>
                    <a:pt x="56998" y="11962"/>
                  </a:cubicBezTo>
                  <a:cubicBezTo>
                    <a:pt x="54698" y="12751"/>
                    <a:pt x="52170" y="12826"/>
                    <a:pt x="49725" y="12898"/>
                  </a:cubicBezTo>
                  <a:cubicBezTo>
                    <a:pt x="48115" y="12945"/>
                    <a:pt x="46451" y="12994"/>
                    <a:pt x="44864" y="13247"/>
                  </a:cubicBezTo>
                  <a:cubicBezTo>
                    <a:pt x="43104" y="13525"/>
                    <a:pt x="41373" y="14066"/>
                    <a:pt x="39698" y="14589"/>
                  </a:cubicBezTo>
                  <a:cubicBezTo>
                    <a:pt x="37276" y="15344"/>
                    <a:pt x="34771" y="16126"/>
                    <a:pt x="32150" y="16126"/>
                  </a:cubicBezTo>
                  <a:lnTo>
                    <a:pt x="32129" y="16126"/>
                  </a:lnTo>
                  <a:cubicBezTo>
                    <a:pt x="30692" y="16123"/>
                    <a:pt x="29594" y="15830"/>
                    <a:pt x="28867" y="15255"/>
                  </a:cubicBezTo>
                  <a:cubicBezTo>
                    <a:pt x="28761" y="15171"/>
                    <a:pt x="28662" y="15080"/>
                    <a:pt x="28571" y="14984"/>
                  </a:cubicBezTo>
                  <a:lnTo>
                    <a:pt x="28535" y="15005"/>
                  </a:lnTo>
                  <a:cubicBezTo>
                    <a:pt x="28525" y="14973"/>
                    <a:pt x="28512" y="14940"/>
                    <a:pt x="28501" y="14908"/>
                  </a:cubicBezTo>
                  <a:cubicBezTo>
                    <a:pt x="28124" y="14476"/>
                    <a:pt x="27952" y="13997"/>
                    <a:pt x="27878" y="13590"/>
                  </a:cubicBezTo>
                  <a:cubicBezTo>
                    <a:pt x="27743" y="13470"/>
                    <a:pt x="27602" y="13355"/>
                    <a:pt x="27456" y="13250"/>
                  </a:cubicBezTo>
                  <a:cubicBezTo>
                    <a:pt x="27045" y="12959"/>
                    <a:pt x="26582" y="12748"/>
                    <a:pt x="26093" y="12631"/>
                  </a:cubicBezTo>
                  <a:cubicBezTo>
                    <a:pt x="25195" y="12652"/>
                    <a:pt x="24456" y="13288"/>
                    <a:pt x="23794" y="13980"/>
                  </a:cubicBezTo>
                  <a:lnTo>
                    <a:pt x="23497" y="14290"/>
                  </a:lnTo>
                  <a:cubicBezTo>
                    <a:pt x="22441" y="15394"/>
                    <a:pt x="21348" y="16536"/>
                    <a:pt x="20069" y="17502"/>
                  </a:cubicBezTo>
                  <a:cubicBezTo>
                    <a:pt x="18472" y="18710"/>
                    <a:pt x="16814" y="19456"/>
                    <a:pt x="15139" y="19722"/>
                  </a:cubicBezTo>
                  <a:cubicBezTo>
                    <a:pt x="14542" y="19817"/>
                    <a:pt x="13933" y="19852"/>
                    <a:pt x="13321" y="19852"/>
                  </a:cubicBezTo>
                  <a:cubicBezTo>
                    <a:pt x="12446" y="19852"/>
                    <a:pt x="11563" y="19781"/>
                    <a:pt x="10697" y="19711"/>
                  </a:cubicBezTo>
                  <a:cubicBezTo>
                    <a:pt x="9820" y="19641"/>
                    <a:pt x="8965" y="19572"/>
                    <a:pt x="8135" y="19572"/>
                  </a:cubicBezTo>
                  <a:cubicBezTo>
                    <a:pt x="7022" y="19572"/>
                    <a:pt x="5956" y="19696"/>
                    <a:pt x="4951" y="20108"/>
                  </a:cubicBezTo>
                  <a:cubicBezTo>
                    <a:pt x="4259" y="20391"/>
                    <a:pt x="3629" y="20810"/>
                    <a:pt x="3021" y="21216"/>
                  </a:cubicBezTo>
                  <a:cubicBezTo>
                    <a:pt x="2181" y="21773"/>
                    <a:pt x="1315" y="22349"/>
                    <a:pt x="262" y="22598"/>
                  </a:cubicBezTo>
                  <a:cubicBezTo>
                    <a:pt x="175" y="22619"/>
                    <a:pt x="89" y="22637"/>
                    <a:pt x="0" y="22653"/>
                  </a:cubicBezTo>
                  <a:cubicBezTo>
                    <a:pt x="1177" y="24507"/>
                    <a:pt x="2445" y="26304"/>
                    <a:pt x="3835" y="28026"/>
                  </a:cubicBezTo>
                  <a:cubicBezTo>
                    <a:pt x="3861" y="28026"/>
                    <a:pt x="3887" y="28026"/>
                    <a:pt x="3914" y="28026"/>
                  </a:cubicBezTo>
                  <a:cubicBezTo>
                    <a:pt x="6428" y="28026"/>
                    <a:pt x="9029" y="27370"/>
                    <a:pt x="11262" y="26688"/>
                  </a:cubicBezTo>
                  <a:lnTo>
                    <a:pt x="12016" y="26456"/>
                  </a:lnTo>
                  <a:cubicBezTo>
                    <a:pt x="14893" y="25570"/>
                    <a:pt x="17843" y="24660"/>
                    <a:pt x="20767" y="24660"/>
                  </a:cubicBezTo>
                  <a:cubicBezTo>
                    <a:pt x="21744" y="24660"/>
                    <a:pt x="22718" y="24761"/>
                    <a:pt x="23685" y="24999"/>
                  </a:cubicBezTo>
                  <a:cubicBezTo>
                    <a:pt x="25001" y="25325"/>
                    <a:pt x="26237" y="25897"/>
                    <a:pt x="27432" y="26453"/>
                  </a:cubicBezTo>
                  <a:cubicBezTo>
                    <a:pt x="29149" y="27250"/>
                    <a:pt x="30771" y="28004"/>
                    <a:pt x="32639" y="28096"/>
                  </a:cubicBezTo>
                  <a:cubicBezTo>
                    <a:pt x="32766" y="28102"/>
                    <a:pt x="32892" y="28105"/>
                    <a:pt x="33018" y="28105"/>
                  </a:cubicBezTo>
                  <a:cubicBezTo>
                    <a:pt x="35552" y="28105"/>
                    <a:pt x="37874" y="26834"/>
                    <a:pt x="39424" y="25859"/>
                  </a:cubicBezTo>
                  <a:cubicBezTo>
                    <a:pt x="40915" y="24921"/>
                    <a:pt x="42338" y="23862"/>
                    <a:pt x="43716" y="22838"/>
                  </a:cubicBezTo>
                  <a:cubicBezTo>
                    <a:pt x="45683" y="21375"/>
                    <a:pt x="47717" y="19863"/>
                    <a:pt x="49984" y="18673"/>
                  </a:cubicBezTo>
                  <a:cubicBezTo>
                    <a:pt x="52766" y="17209"/>
                    <a:pt x="55658" y="16464"/>
                    <a:pt x="58306" y="16464"/>
                  </a:cubicBezTo>
                  <a:cubicBezTo>
                    <a:pt x="58899" y="16464"/>
                    <a:pt x="59480" y="16501"/>
                    <a:pt x="60045" y="16577"/>
                  </a:cubicBezTo>
                  <a:cubicBezTo>
                    <a:pt x="61204" y="16519"/>
                    <a:pt x="62390" y="16443"/>
                    <a:pt x="63430" y="16029"/>
                  </a:cubicBezTo>
                  <a:cubicBezTo>
                    <a:pt x="63441" y="16022"/>
                    <a:pt x="63450" y="16013"/>
                    <a:pt x="63461" y="16008"/>
                  </a:cubicBezTo>
                  <a:cubicBezTo>
                    <a:pt x="63588" y="15937"/>
                    <a:pt x="63720" y="15878"/>
                    <a:pt x="63857" y="15830"/>
                  </a:cubicBezTo>
                  <a:cubicBezTo>
                    <a:pt x="63890" y="15813"/>
                    <a:pt x="63925" y="15799"/>
                    <a:pt x="63960" y="15781"/>
                  </a:cubicBezTo>
                  <a:lnTo>
                    <a:pt x="64017" y="15779"/>
                  </a:lnTo>
                  <a:cubicBezTo>
                    <a:pt x="64367" y="15676"/>
                    <a:pt x="64734" y="15628"/>
                    <a:pt x="65073" y="15583"/>
                  </a:cubicBezTo>
                  <a:lnTo>
                    <a:pt x="71923" y="14689"/>
                  </a:lnTo>
                  <a:cubicBezTo>
                    <a:pt x="72392" y="14629"/>
                    <a:pt x="72884" y="14564"/>
                    <a:pt x="73372" y="14468"/>
                  </a:cubicBezTo>
                  <a:cubicBezTo>
                    <a:pt x="75496" y="10092"/>
                    <a:pt x="77138" y="5548"/>
                    <a:pt x="77321" y="824"/>
                  </a:cubicBezTo>
                  <a:cubicBezTo>
                    <a:pt x="76195" y="361"/>
                    <a:pt x="74964" y="0"/>
                    <a:pt x="7369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99"/>
            <p:cNvSpPr/>
            <p:nvPr/>
          </p:nvSpPr>
          <p:spPr>
            <a:xfrm>
              <a:off x="6103670" y="3797936"/>
              <a:ext cx="2070271" cy="692292"/>
            </a:xfrm>
            <a:custGeom>
              <a:rect b="b" l="l" r="r" t="t"/>
              <a:pathLst>
                <a:path extrusionOk="0" h="23786" w="71125">
                  <a:moveTo>
                    <a:pt x="56496" y="0"/>
                  </a:moveTo>
                  <a:cubicBezTo>
                    <a:pt x="54008" y="0"/>
                    <a:pt x="51502" y="404"/>
                    <a:pt x="49205" y="1221"/>
                  </a:cubicBezTo>
                  <a:cubicBezTo>
                    <a:pt x="46857" y="2055"/>
                    <a:pt x="44721" y="3312"/>
                    <a:pt x="42654" y="4529"/>
                  </a:cubicBezTo>
                  <a:cubicBezTo>
                    <a:pt x="41781" y="5041"/>
                    <a:pt x="40880" y="5572"/>
                    <a:pt x="39971" y="6066"/>
                  </a:cubicBezTo>
                  <a:cubicBezTo>
                    <a:pt x="36528" y="7936"/>
                    <a:pt x="33488" y="8854"/>
                    <a:pt x="30716" y="8854"/>
                  </a:cubicBezTo>
                  <a:cubicBezTo>
                    <a:pt x="30358" y="8854"/>
                    <a:pt x="30005" y="8839"/>
                    <a:pt x="29657" y="8809"/>
                  </a:cubicBezTo>
                  <a:cubicBezTo>
                    <a:pt x="27345" y="8607"/>
                    <a:pt x="25204" y="7738"/>
                    <a:pt x="23135" y="6899"/>
                  </a:cubicBezTo>
                  <a:cubicBezTo>
                    <a:pt x="21167" y="6100"/>
                    <a:pt x="19131" y="5275"/>
                    <a:pt x="16966" y="5035"/>
                  </a:cubicBezTo>
                  <a:cubicBezTo>
                    <a:pt x="16506" y="4984"/>
                    <a:pt x="16045" y="4961"/>
                    <a:pt x="15585" y="4961"/>
                  </a:cubicBezTo>
                  <a:cubicBezTo>
                    <a:pt x="14912" y="4961"/>
                    <a:pt x="14240" y="5011"/>
                    <a:pt x="13574" y="5097"/>
                  </a:cubicBezTo>
                  <a:cubicBezTo>
                    <a:pt x="13433" y="5241"/>
                    <a:pt x="13351" y="5419"/>
                    <a:pt x="13385" y="5610"/>
                  </a:cubicBezTo>
                  <a:cubicBezTo>
                    <a:pt x="13444" y="5932"/>
                    <a:pt x="13791" y="6133"/>
                    <a:pt x="14125" y="6257"/>
                  </a:cubicBezTo>
                  <a:cubicBezTo>
                    <a:pt x="14750" y="6312"/>
                    <a:pt x="15346" y="6387"/>
                    <a:pt x="15916" y="6483"/>
                  </a:cubicBezTo>
                  <a:cubicBezTo>
                    <a:pt x="18384" y="6899"/>
                    <a:pt x="20302" y="7715"/>
                    <a:pt x="21615" y="8907"/>
                  </a:cubicBezTo>
                  <a:cubicBezTo>
                    <a:pt x="23283" y="10421"/>
                    <a:pt x="23834" y="12579"/>
                    <a:pt x="22985" y="14274"/>
                  </a:cubicBezTo>
                  <a:cubicBezTo>
                    <a:pt x="22107" y="16028"/>
                    <a:pt x="19933" y="16994"/>
                    <a:pt x="18138" y="17640"/>
                  </a:cubicBezTo>
                  <a:cubicBezTo>
                    <a:pt x="14537" y="18934"/>
                    <a:pt x="11298" y="19565"/>
                    <a:pt x="8239" y="19567"/>
                  </a:cubicBezTo>
                  <a:lnTo>
                    <a:pt x="8219" y="19567"/>
                  </a:lnTo>
                  <a:cubicBezTo>
                    <a:pt x="5151" y="19567"/>
                    <a:pt x="2292" y="18898"/>
                    <a:pt x="1" y="17664"/>
                  </a:cubicBezTo>
                  <a:lnTo>
                    <a:pt x="1" y="17664"/>
                  </a:lnTo>
                  <a:cubicBezTo>
                    <a:pt x="1067" y="19751"/>
                    <a:pt x="2199" y="21799"/>
                    <a:pt x="3433" y="23785"/>
                  </a:cubicBezTo>
                  <a:cubicBezTo>
                    <a:pt x="3609" y="23765"/>
                    <a:pt x="3786" y="23734"/>
                    <a:pt x="3959" y="23694"/>
                  </a:cubicBezTo>
                  <a:cubicBezTo>
                    <a:pt x="4947" y="23460"/>
                    <a:pt x="5747" y="22928"/>
                    <a:pt x="6595" y="22364"/>
                  </a:cubicBezTo>
                  <a:cubicBezTo>
                    <a:pt x="7221" y="21948"/>
                    <a:pt x="7868" y="21519"/>
                    <a:pt x="8594" y="21220"/>
                  </a:cubicBezTo>
                  <a:cubicBezTo>
                    <a:pt x="9649" y="20788"/>
                    <a:pt x="10782" y="20660"/>
                    <a:pt x="11937" y="20660"/>
                  </a:cubicBezTo>
                  <a:cubicBezTo>
                    <a:pt x="12787" y="20660"/>
                    <a:pt x="13649" y="20729"/>
                    <a:pt x="14498" y="20798"/>
                  </a:cubicBezTo>
                  <a:cubicBezTo>
                    <a:pt x="15357" y="20867"/>
                    <a:pt x="16233" y="20938"/>
                    <a:pt x="17098" y="20938"/>
                  </a:cubicBezTo>
                  <a:cubicBezTo>
                    <a:pt x="17695" y="20938"/>
                    <a:pt x="18285" y="20905"/>
                    <a:pt x="18861" y="20813"/>
                  </a:cubicBezTo>
                  <a:cubicBezTo>
                    <a:pt x="20475" y="20556"/>
                    <a:pt x="22079" y="19835"/>
                    <a:pt x="23624" y="18666"/>
                  </a:cubicBezTo>
                  <a:cubicBezTo>
                    <a:pt x="24873" y="17720"/>
                    <a:pt x="25952" y="16593"/>
                    <a:pt x="26997" y="15502"/>
                  </a:cubicBezTo>
                  <a:lnTo>
                    <a:pt x="27294" y="15190"/>
                  </a:lnTo>
                  <a:cubicBezTo>
                    <a:pt x="27997" y="14458"/>
                    <a:pt x="28851" y="13713"/>
                    <a:pt x="29909" y="13713"/>
                  </a:cubicBezTo>
                  <a:cubicBezTo>
                    <a:pt x="29952" y="13713"/>
                    <a:pt x="29994" y="13714"/>
                    <a:pt x="30037" y="13717"/>
                  </a:cubicBezTo>
                  <a:cubicBezTo>
                    <a:pt x="30073" y="13718"/>
                    <a:pt x="30109" y="13723"/>
                    <a:pt x="30144" y="13728"/>
                  </a:cubicBezTo>
                  <a:cubicBezTo>
                    <a:pt x="30867" y="13427"/>
                    <a:pt x="31567" y="13074"/>
                    <a:pt x="32237" y="12669"/>
                  </a:cubicBezTo>
                  <a:cubicBezTo>
                    <a:pt x="32301" y="12574"/>
                    <a:pt x="32367" y="12480"/>
                    <a:pt x="32440" y="12390"/>
                  </a:cubicBezTo>
                  <a:cubicBezTo>
                    <a:pt x="33471" y="11108"/>
                    <a:pt x="35107" y="10361"/>
                    <a:pt x="36696" y="9704"/>
                  </a:cubicBezTo>
                  <a:cubicBezTo>
                    <a:pt x="39791" y="8425"/>
                    <a:pt x="43903" y="6960"/>
                    <a:pt x="48193" y="6960"/>
                  </a:cubicBezTo>
                  <a:cubicBezTo>
                    <a:pt x="48455" y="6960"/>
                    <a:pt x="48718" y="6965"/>
                    <a:pt x="48981" y="6977"/>
                  </a:cubicBezTo>
                  <a:cubicBezTo>
                    <a:pt x="49498" y="7000"/>
                    <a:pt x="50010" y="7045"/>
                    <a:pt x="50520" y="7107"/>
                  </a:cubicBezTo>
                  <a:cubicBezTo>
                    <a:pt x="50572" y="7113"/>
                    <a:pt x="50624" y="7116"/>
                    <a:pt x="50676" y="7116"/>
                  </a:cubicBezTo>
                  <a:cubicBezTo>
                    <a:pt x="51325" y="7116"/>
                    <a:pt x="51847" y="6622"/>
                    <a:pt x="51850" y="6011"/>
                  </a:cubicBezTo>
                  <a:lnTo>
                    <a:pt x="51850" y="5997"/>
                  </a:lnTo>
                  <a:cubicBezTo>
                    <a:pt x="51859" y="5277"/>
                    <a:pt x="52175" y="4605"/>
                    <a:pt x="52718" y="4154"/>
                  </a:cubicBezTo>
                  <a:cubicBezTo>
                    <a:pt x="53566" y="3450"/>
                    <a:pt x="54717" y="3338"/>
                    <a:pt x="55387" y="3338"/>
                  </a:cubicBezTo>
                  <a:cubicBezTo>
                    <a:pt x="55422" y="3338"/>
                    <a:pt x="55455" y="3338"/>
                    <a:pt x="55487" y="3339"/>
                  </a:cubicBezTo>
                  <a:cubicBezTo>
                    <a:pt x="56487" y="3359"/>
                    <a:pt x="57470" y="3613"/>
                    <a:pt x="58337" y="3836"/>
                  </a:cubicBezTo>
                  <a:cubicBezTo>
                    <a:pt x="60482" y="4389"/>
                    <a:pt x="62990" y="5036"/>
                    <a:pt x="65438" y="5036"/>
                  </a:cubicBezTo>
                  <a:cubicBezTo>
                    <a:pt x="66531" y="5036"/>
                    <a:pt x="67612" y="4907"/>
                    <a:pt x="68644" y="4583"/>
                  </a:cubicBezTo>
                  <a:cubicBezTo>
                    <a:pt x="69408" y="4345"/>
                    <a:pt x="70134" y="4001"/>
                    <a:pt x="70838" y="3627"/>
                  </a:cubicBezTo>
                  <a:cubicBezTo>
                    <a:pt x="70980" y="3503"/>
                    <a:pt x="71109" y="3360"/>
                    <a:pt x="71115" y="3185"/>
                  </a:cubicBezTo>
                  <a:cubicBezTo>
                    <a:pt x="71124" y="2969"/>
                    <a:pt x="70940" y="2786"/>
                    <a:pt x="70723" y="2685"/>
                  </a:cubicBezTo>
                  <a:cubicBezTo>
                    <a:pt x="70316" y="2704"/>
                    <a:pt x="69906" y="2719"/>
                    <a:pt x="69497" y="2719"/>
                  </a:cubicBezTo>
                  <a:cubicBezTo>
                    <a:pt x="69415" y="2719"/>
                    <a:pt x="69333" y="2719"/>
                    <a:pt x="69251" y="2718"/>
                  </a:cubicBezTo>
                  <a:cubicBezTo>
                    <a:pt x="68090" y="2701"/>
                    <a:pt x="66573" y="2526"/>
                    <a:pt x="65327" y="1871"/>
                  </a:cubicBezTo>
                  <a:cubicBezTo>
                    <a:pt x="64030" y="1568"/>
                    <a:pt x="62765" y="1134"/>
                    <a:pt x="61554" y="577"/>
                  </a:cubicBezTo>
                  <a:cubicBezTo>
                    <a:pt x="59927" y="193"/>
                    <a:pt x="58216" y="0"/>
                    <a:pt x="56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99"/>
            <p:cNvSpPr/>
            <p:nvPr/>
          </p:nvSpPr>
          <p:spPr>
            <a:xfrm>
              <a:off x="7051265" y="4017674"/>
              <a:ext cx="860767" cy="289798"/>
            </a:xfrm>
            <a:custGeom>
              <a:rect b="b" l="l" r="r" t="t"/>
              <a:pathLst>
                <a:path extrusionOk="0" h="9957" w="29572">
                  <a:moveTo>
                    <a:pt x="15622" y="1"/>
                  </a:moveTo>
                  <a:cubicBezTo>
                    <a:pt x="11392" y="1"/>
                    <a:pt x="7333" y="1453"/>
                    <a:pt x="4271" y="2718"/>
                  </a:cubicBezTo>
                  <a:cubicBezTo>
                    <a:pt x="2801" y="3326"/>
                    <a:pt x="1150" y="4075"/>
                    <a:pt x="187" y="5270"/>
                  </a:cubicBezTo>
                  <a:cubicBezTo>
                    <a:pt x="121" y="5356"/>
                    <a:pt x="57" y="5442"/>
                    <a:pt x="0" y="5532"/>
                  </a:cubicBezTo>
                  <a:cubicBezTo>
                    <a:pt x="36" y="5845"/>
                    <a:pt x="170" y="6190"/>
                    <a:pt x="138" y="6648"/>
                  </a:cubicBezTo>
                  <a:cubicBezTo>
                    <a:pt x="82" y="7416"/>
                    <a:pt x="218" y="8182"/>
                    <a:pt x="401" y="8935"/>
                  </a:cubicBezTo>
                  <a:cubicBezTo>
                    <a:pt x="1062" y="9413"/>
                    <a:pt x="2050" y="9659"/>
                    <a:pt x="3347" y="9661"/>
                  </a:cubicBezTo>
                  <a:lnTo>
                    <a:pt x="3367" y="9956"/>
                  </a:lnTo>
                  <a:lnTo>
                    <a:pt x="3367" y="9661"/>
                  </a:lnTo>
                  <a:cubicBezTo>
                    <a:pt x="5937" y="9661"/>
                    <a:pt x="8417" y="8887"/>
                    <a:pt x="10815" y="8139"/>
                  </a:cubicBezTo>
                  <a:cubicBezTo>
                    <a:pt x="12502" y="7613"/>
                    <a:pt x="14245" y="7069"/>
                    <a:pt x="16029" y="6784"/>
                  </a:cubicBezTo>
                  <a:cubicBezTo>
                    <a:pt x="17637" y="6529"/>
                    <a:pt x="19314" y="6479"/>
                    <a:pt x="20933" y="6431"/>
                  </a:cubicBezTo>
                  <a:cubicBezTo>
                    <a:pt x="23353" y="6360"/>
                    <a:pt x="25854" y="6288"/>
                    <a:pt x="28105" y="5513"/>
                  </a:cubicBezTo>
                  <a:cubicBezTo>
                    <a:pt x="29224" y="5130"/>
                    <a:pt x="29463" y="4696"/>
                    <a:pt x="29504" y="4472"/>
                  </a:cubicBezTo>
                  <a:cubicBezTo>
                    <a:pt x="29571" y="4117"/>
                    <a:pt x="29232" y="3656"/>
                    <a:pt x="28599" y="3238"/>
                  </a:cubicBezTo>
                  <a:cubicBezTo>
                    <a:pt x="27311" y="2391"/>
                    <a:pt x="25724" y="1955"/>
                    <a:pt x="24188" y="1533"/>
                  </a:cubicBezTo>
                  <a:cubicBezTo>
                    <a:pt x="21681" y="845"/>
                    <a:pt x="19088" y="132"/>
                    <a:pt x="16411" y="18"/>
                  </a:cubicBezTo>
                  <a:cubicBezTo>
                    <a:pt x="16148" y="6"/>
                    <a:pt x="15883" y="1"/>
                    <a:pt x="1562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99"/>
            <p:cNvSpPr/>
            <p:nvPr/>
          </p:nvSpPr>
          <p:spPr>
            <a:xfrm>
              <a:off x="6339026" y="4342944"/>
              <a:ext cx="1910238" cy="564404"/>
            </a:xfrm>
            <a:custGeom>
              <a:rect b="b" l="l" r="r" t="t"/>
              <a:pathLst>
                <a:path extrusionOk="0" h="19392" w="65627">
                  <a:moveTo>
                    <a:pt x="53930" y="0"/>
                  </a:moveTo>
                  <a:lnTo>
                    <a:pt x="53930" y="0"/>
                  </a:lnTo>
                  <a:cubicBezTo>
                    <a:pt x="51355" y="16"/>
                    <a:pt x="48544" y="748"/>
                    <a:pt x="45833" y="2172"/>
                  </a:cubicBezTo>
                  <a:cubicBezTo>
                    <a:pt x="43595" y="3350"/>
                    <a:pt x="41573" y="4852"/>
                    <a:pt x="39619" y="6305"/>
                  </a:cubicBezTo>
                  <a:cubicBezTo>
                    <a:pt x="38235" y="7335"/>
                    <a:pt x="36803" y="8398"/>
                    <a:pt x="35300" y="9344"/>
                  </a:cubicBezTo>
                  <a:cubicBezTo>
                    <a:pt x="33709" y="10346"/>
                    <a:pt x="31325" y="11646"/>
                    <a:pt x="28696" y="11646"/>
                  </a:cubicBezTo>
                  <a:cubicBezTo>
                    <a:pt x="28566" y="11646"/>
                    <a:pt x="28438" y="11643"/>
                    <a:pt x="28309" y="11637"/>
                  </a:cubicBezTo>
                  <a:cubicBezTo>
                    <a:pt x="26374" y="11541"/>
                    <a:pt x="24644" y="10737"/>
                    <a:pt x="22970" y="9960"/>
                  </a:cubicBezTo>
                  <a:cubicBezTo>
                    <a:pt x="21792" y="9412"/>
                    <a:pt x="20574" y="8847"/>
                    <a:pt x="19290" y="8532"/>
                  </a:cubicBezTo>
                  <a:cubicBezTo>
                    <a:pt x="18353" y="8301"/>
                    <a:pt x="17406" y="8202"/>
                    <a:pt x="16453" y="8202"/>
                  </a:cubicBezTo>
                  <a:cubicBezTo>
                    <a:pt x="13577" y="8202"/>
                    <a:pt x="10653" y="9103"/>
                    <a:pt x="7802" y="9982"/>
                  </a:cubicBezTo>
                  <a:lnTo>
                    <a:pt x="7047" y="10214"/>
                  </a:lnTo>
                  <a:cubicBezTo>
                    <a:pt x="4906" y="10869"/>
                    <a:pt x="2431" y="11498"/>
                    <a:pt x="0" y="11563"/>
                  </a:cubicBezTo>
                  <a:cubicBezTo>
                    <a:pt x="146" y="11739"/>
                    <a:pt x="293" y="11912"/>
                    <a:pt x="441" y="12086"/>
                  </a:cubicBezTo>
                  <a:cubicBezTo>
                    <a:pt x="1183" y="12953"/>
                    <a:pt x="1966" y="13795"/>
                    <a:pt x="2793" y="14611"/>
                  </a:cubicBezTo>
                  <a:cubicBezTo>
                    <a:pt x="3313" y="14705"/>
                    <a:pt x="3827" y="14829"/>
                    <a:pt x="4335" y="14978"/>
                  </a:cubicBezTo>
                  <a:cubicBezTo>
                    <a:pt x="5375" y="15283"/>
                    <a:pt x="6397" y="15676"/>
                    <a:pt x="7384" y="16057"/>
                  </a:cubicBezTo>
                  <a:cubicBezTo>
                    <a:pt x="9011" y="16685"/>
                    <a:pt x="10694" y="17334"/>
                    <a:pt x="12473" y="17589"/>
                  </a:cubicBezTo>
                  <a:cubicBezTo>
                    <a:pt x="13222" y="17696"/>
                    <a:pt x="13984" y="17733"/>
                    <a:pt x="14748" y="17733"/>
                  </a:cubicBezTo>
                  <a:cubicBezTo>
                    <a:pt x="15586" y="17733"/>
                    <a:pt x="16425" y="17689"/>
                    <a:pt x="17250" y="17645"/>
                  </a:cubicBezTo>
                  <a:cubicBezTo>
                    <a:pt x="18083" y="17601"/>
                    <a:pt x="18935" y="17557"/>
                    <a:pt x="19787" y="17557"/>
                  </a:cubicBezTo>
                  <a:cubicBezTo>
                    <a:pt x="20110" y="17557"/>
                    <a:pt x="20433" y="17563"/>
                    <a:pt x="20755" y="17578"/>
                  </a:cubicBezTo>
                  <a:cubicBezTo>
                    <a:pt x="22671" y="17670"/>
                    <a:pt x="24565" y="18081"/>
                    <a:pt x="26393" y="18481"/>
                  </a:cubicBezTo>
                  <a:cubicBezTo>
                    <a:pt x="28305" y="18897"/>
                    <a:pt x="30283" y="19328"/>
                    <a:pt x="32274" y="19386"/>
                  </a:cubicBezTo>
                  <a:cubicBezTo>
                    <a:pt x="32396" y="19390"/>
                    <a:pt x="32517" y="19392"/>
                    <a:pt x="32638" y="19392"/>
                  </a:cubicBezTo>
                  <a:cubicBezTo>
                    <a:pt x="32773" y="19392"/>
                    <a:pt x="32908" y="19390"/>
                    <a:pt x="33042" y="19386"/>
                  </a:cubicBezTo>
                  <a:lnTo>
                    <a:pt x="33059" y="19325"/>
                  </a:lnTo>
                  <a:cubicBezTo>
                    <a:pt x="33102" y="19346"/>
                    <a:pt x="33145" y="19363"/>
                    <a:pt x="33187" y="19382"/>
                  </a:cubicBezTo>
                  <a:cubicBezTo>
                    <a:pt x="34265" y="19343"/>
                    <a:pt x="35282" y="19176"/>
                    <a:pt x="36197" y="18897"/>
                  </a:cubicBezTo>
                  <a:cubicBezTo>
                    <a:pt x="37203" y="18451"/>
                    <a:pt x="38174" y="17945"/>
                    <a:pt x="39073" y="17346"/>
                  </a:cubicBezTo>
                  <a:cubicBezTo>
                    <a:pt x="39183" y="17245"/>
                    <a:pt x="39288" y="17145"/>
                    <a:pt x="39386" y="17038"/>
                  </a:cubicBezTo>
                  <a:cubicBezTo>
                    <a:pt x="40669" y="15657"/>
                    <a:pt x="40980" y="13903"/>
                    <a:pt x="41310" y="12046"/>
                  </a:cubicBezTo>
                  <a:cubicBezTo>
                    <a:pt x="41390" y="11587"/>
                    <a:pt x="41474" y="11114"/>
                    <a:pt x="41575" y="10652"/>
                  </a:cubicBezTo>
                  <a:cubicBezTo>
                    <a:pt x="41884" y="9214"/>
                    <a:pt x="42959" y="5801"/>
                    <a:pt x="46240" y="5163"/>
                  </a:cubicBezTo>
                  <a:cubicBezTo>
                    <a:pt x="46565" y="5099"/>
                    <a:pt x="46900" y="5068"/>
                    <a:pt x="47245" y="5068"/>
                  </a:cubicBezTo>
                  <a:cubicBezTo>
                    <a:pt x="48556" y="5068"/>
                    <a:pt x="50015" y="5526"/>
                    <a:pt x="51592" y="6435"/>
                  </a:cubicBezTo>
                  <a:cubicBezTo>
                    <a:pt x="52013" y="6679"/>
                    <a:pt x="52431" y="6940"/>
                    <a:pt x="52835" y="7192"/>
                  </a:cubicBezTo>
                  <a:cubicBezTo>
                    <a:pt x="53905" y="7863"/>
                    <a:pt x="55012" y="8555"/>
                    <a:pt x="56262" y="8946"/>
                  </a:cubicBezTo>
                  <a:cubicBezTo>
                    <a:pt x="57608" y="9367"/>
                    <a:pt x="59091" y="9437"/>
                    <a:pt x="60571" y="9437"/>
                  </a:cubicBezTo>
                  <a:cubicBezTo>
                    <a:pt x="60943" y="9437"/>
                    <a:pt x="61315" y="9432"/>
                    <a:pt x="61685" y="9428"/>
                  </a:cubicBezTo>
                  <a:cubicBezTo>
                    <a:pt x="61890" y="9426"/>
                    <a:pt x="62094" y="9423"/>
                    <a:pt x="62300" y="9422"/>
                  </a:cubicBezTo>
                  <a:cubicBezTo>
                    <a:pt x="63433" y="7761"/>
                    <a:pt x="64438" y="5994"/>
                    <a:pt x="65410" y="4260"/>
                  </a:cubicBezTo>
                  <a:lnTo>
                    <a:pt x="65627" y="3875"/>
                  </a:lnTo>
                  <a:cubicBezTo>
                    <a:pt x="63978" y="2980"/>
                    <a:pt x="62270" y="2075"/>
                    <a:pt x="60385" y="1596"/>
                  </a:cubicBezTo>
                  <a:cubicBezTo>
                    <a:pt x="59582" y="1466"/>
                    <a:pt x="58797" y="1246"/>
                    <a:pt x="58043" y="938"/>
                  </a:cubicBezTo>
                  <a:cubicBezTo>
                    <a:pt x="57492" y="712"/>
                    <a:pt x="56959" y="438"/>
                    <a:pt x="56383" y="273"/>
                  </a:cubicBezTo>
                  <a:cubicBezTo>
                    <a:pt x="55594" y="44"/>
                    <a:pt x="54753" y="22"/>
                    <a:pt x="53926" y="3"/>
                  </a:cubicBezTo>
                  <a:lnTo>
                    <a:pt x="539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99"/>
            <p:cNvSpPr/>
            <p:nvPr/>
          </p:nvSpPr>
          <p:spPr>
            <a:xfrm>
              <a:off x="5801543" y="3405319"/>
              <a:ext cx="2604830" cy="633237"/>
            </a:xfrm>
            <a:custGeom>
              <a:rect b="b" l="l" r="r" t="t"/>
              <a:pathLst>
                <a:path extrusionOk="0" h="21757" w="89490">
                  <a:moveTo>
                    <a:pt x="71054" y="0"/>
                  </a:moveTo>
                  <a:cubicBezTo>
                    <a:pt x="67258" y="0"/>
                    <a:pt x="63454" y="1236"/>
                    <a:pt x="60753" y="3492"/>
                  </a:cubicBezTo>
                  <a:cubicBezTo>
                    <a:pt x="59850" y="4245"/>
                    <a:pt x="59039" y="5122"/>
                    <a:pt x="58257" y="5971"/>
                  </a:cubicBezTo>
                  <a:cubicBezTo>
                    <a:pt x="56839" y="7506"/>
                    <a:pt x="55373" y="9093"/>
                    <a:pt x="53305" y="10017"/>
                  </a:cubicBezTo>
                  <a:cubicBezTo>
                    <a:pt x="51821" y="10679"/>
                    <a:pt x="50204" y="10921"/>
                    <a:pt x="48604" y="10921"/>
                  </a:cubicBezTo>
                  <a:cubicBezTo>
                    <a:pt x="46308" y="10921"/>
                    <a:pt x="44050" y="10422"/>
                    <a:pt x="42280" y="9951"/>
                  </a:cubicBezTo>
                  <a:cubicBezTo>
                    <a:pt x="41661" y="9785"/>
                    <a:pt x="41040" y="9610"/>
                    <a:pt x="40419" y="9435"/>
                  </a:cubicBezTo>
                  <a:cubicBezTo>
                    <a:pt x="37782" y="8690"/>
                    <a:pt x="35063" y="7923"/>
                    <a:pt x="32300" y="7923"/>
                  </a:cubicBezTo>
                  <a:cubicBezTo>
                    <a:pt x="32019" y="7923"/>
                    <a:pt x="31738" y="7931"/>
                    <a:pt x="31456" y="7947"/>
                  </a:cubicBezTo>
                  <a:cubicBezTo>
                    <a:pt x="29086" y="8088"/>
                    <a:pt x="26813" y="8848"/>
                    <a:pt x="24617" y="9585"/>
                  </a:cubicBezTo>
                  <a:cubicBezTo>
                    <a:pt x="22615" y="10256"/>
                    <a:pt x="20544" y="10951"/>
                    <a:pt x="18381" y="11188"/>
                  </a:cubicBezTo>
                  <a:cubicBezTo>
                    <a:pt x="17775" y="11254"/>
                    <a:pt x="17172" y="11284"/>
                    <a:pt x="16570" y="11284"/>
                  </a:cubicBezTo>
                  <a:cubicBezTo>
                    <a:pt x="12988" y="11284"/>
                    <a:pt x="9472" y="10203"/>
                    <a:pt x="6057" y="9152"/>
                  </a:cubicBezTo>
                  <a:cubicBezTo>
                    <a:pt x="5515" y="8985"/>
                    <a:pt x="4975" y="8817"/>
                    <a:pt x="4436" y="8656"/>
                  </a:cubicBezTo>
                  <a:cubicBezTo>
                    <a:pt x="3427" y="8353"/>
                    <a:pt x="2436" y="8083"/>
                    <a:pt x="1430" y="8083"/>
                  </a:cubicBezTo>
                  <a:cubicBezTo>
                    <a:pt x="1362" y="8083"/>
                    <a:pt x="1294" y="8084"/>
                    <a:pt x="1225" y="8087"/>
                  </a:cubicBezTo>
                  <a:cubicBezTo>
                    <a:pt x="809" y="8101"/>
                    <a:pt x="397" y="8175"/>
                    <a:pt x="1" y="8308"/>
                  </a:cubicBezTo>
                  <a:cubicBezTo>
                    <a:pt x="831" y="10203"/>
                    <a:pt x="1695" y="12085"/>
                    <a:pt x="2546" y="13969"/>
                  </a:cubicBezTo>
                  <a:cubicBezTo>
                    <a:pt x="3775" y="14519"/>
                    <a:pt x="5255" y="14791"/>
                    <a:pt x="7038" y="14791"/>
                  </a:cubicBezTo>
                  <a:cubicBezTo>
                    <a:pt x="7557" y="14791"/>
                    <a:pt x="8103" y="14768"/>
                    <a:pt x="8675" y="14722"/>
                  </a:cubicBezTo>
                  <a:cubicBezTo>
                    <a:pt x="9642" y="14644"/>
                    <a:pt x="10622" y="14511"/>
                    <a:pt x="11568" y="14384"/>
                  </a:cubicBezTo>
                  <a:cubicBezTo>
                    <a:pt x="12695" y="14231"/>
                    <a:pt x="13859" y="14075"/>
                    <a:pt x="15019" y="14007"/>
                  </a:cubicBezTo>
                  <a:cubicBezTo>
                    <a:pt x="15302" y="13990"/>
                    <a:pt x="15611" y="13977"/>
                    <a:pt x="15934" y="13977"/>
                  </a:cubicBezTo>
                  <a:cubicBezTo>
                    <a:pt x="16689" y="13977"/>
                    <a:pt x="17526" y="14048"/>
                    <a:pt x="18308" y="14310"/>
                  </a:cubicBezTo>
                  <a:cubicBezTo>
                    <a:pt x="19513" y="14711"/>
                    <a:pt x="20364" y="15514"/>
                    <a:pt x="20584" y="16457"/>
                  </a:cubicBezTo>
                  <a:cubicBezTo>
                    <a:pt x="20694" y="16926"/>
                    <a:pt x="20643" y="17422"/>
                    <a:pt x="20455" y="17898"/>
                  </a:cubicBezTo>
                  <a:cubicBezTo>
                    <a:pt x="20652" y="18171"/>
                    <a:pt x="20938" y="18388"/>
                    <a:pt x="21268" y="18518"/>
                  </a:cubicBezTo>
                  <a:cubicBezTo>
                    <a:pt x="22779" y="18130"/>
                    <a:pt x="24357" y="17859"/>
                    <a:pt x="25945" y="17859"/>
                  </a:cubicBezTo>
                  <a:cubicBezTo>
                    <a:pt x="26424" y="17859"/>
                    <a:pt x="26904" y="17884"/>
                    <a:pt x="27383" y="17937"/>
                  </a:cubicBezTo>
                  <a:cubicBezTo>
                    <a:pt x="29597" y="18182"/>
                    <a:pt x="31654" y="19018"/>
                    <a:pt x="33645" y="19824"/>
                  </a:cubicBezTo>
                  <a:cubicBezTo>
                    <a:pt x="35690" y="20654"/>
                    <a:pt x="37806" y="21513"/>
                    <a:pt x="40066" y="21710"/>
                  </a:cubicBezTo>
                  <a:cubicBezTo>
                    <a:pt x="40420" y="21741"/>
                    <a:pt x="40777" y="21756"/>
                    <a:pt x="41137" y="21756"/>
                  </a:cubicBezTo>
                  <a:cubicBezTo>
                    <a:pt x="43854" y="21756"/>
                    <a:pt x="46763" y="20869"/>
                    <a:pt x="50184" y="19010"/>
                  </a:cubicBezTo>
                  <a:cubicBezTo>
                    <a:pt x="51087" y="18519"/>
                    <a:pt x="51985" y="17990"/>
                    <a:pt x="52855" y="17479"/>
                  </a:cubicBezTo>
                  <a:cubicBezTo>
                    <a:pt x="54937" y="16253"/>
                    <a:pt x="57090" y="14986"/>
                    <a:pt x="59469" y="14140"/>
                  </a:cubicBezTo>
                  <a:cubicBezTo>
                    <a:pt x="61801" y="13311"/>
                    <a:pt x="64344" y="12901"/>
                    <a:pt x="66870" y="12901"/>
                  </a:cubicBezTo>
                  <a:cubicBezTo>
                    <a:pt x="68715" y="12901"/>
                    <a:pt x="70551" y="13120"/>
                    <a:pt x="72287" y="13555"/>
                  </a:cubicBezTo>
                  <a:lnTo>
                    <a:pt x="72654" y="13516"/>
                  </a:lnTo>
                  <a:cubicBezTo>
                    <a:pt x="72920" y="13488"/>
                    <a:pt x="73202" y="13452"/>
                    <a:pt x="73405" y="13296"/>
                  </a:cubicBezTo>
                  <a:cubicBezTo>
                    <a:pt x="73603" y="13143"/>
                    <a:pt x="73670" y="12924"/>
                    <a:pt x="73704" y="12688"/>
                  </a:cubicBezTo>
                  <a:cubicBezTo>
                    <a:pt x="73688" y="12568"/>
                    <a:pt x="73682" y="12448"/>
                    <a:pt x="73682" y="12328"/>
                  </a:cubicBezTo>
                  <a:cubicBezTo>
                    <a:pt x="73684" y="12119"/>
                    <a:pt x="73711" y="11914"/>
                    <a:pt x="73763" y="11711"/>
                  </a:cubicBezTo>
                  <a:cubicBezTo>
                    <a:pt x="73744" y="11508"/>
                    <a:pt x="73783" y="11299"/>
                    <a:pt x="73914" y="11138"/>
                  </a:cubicBezTo>
                  <a:lnTo>
                    <a:pt x="73914" y="11138"/>
                  </a:lnTo>
                  <a:lnTo>
                    <a:pt x="73910" y="11290"/>
                  </a:lnTo>
                  <a:cubicBezTo>
                    <a:pt x="74063" y="10952"/>
                    <a:pt x="74293" y="10657"/>
                    <a:pt x="74581" y="10426"/>
                  </a:cubicBezTo>
                  <a:cubicBezTo>
                    <a:pt x="74920" y="10153"/>
                    <a:pt x="75324" y="9966"/>
                    <a:pt x="75715" y="9783"/>
                  </a:cubicBezTo>
                  <a:cubicBezTo>
                    <a:pt x="76020" y="9641"/>
                    <a:pt x="76334" y="9496"/>
                    <a:pt x="76600" y="9314"/>
                  </a:cubicBezTo>
                  <a:cubicBezTo>
                    <a:pt x="77080" y="8991"/>
                    <a:pt x="77421" y="8559"/>
                    <a:pt x="77781" y="8101"/>
                  </a:cubicBezTo>
                  <a:cubicBezTo>
                    <a:pt x="78004" y="7817"/>
                    <a:pt x="78236" y="7523"/>
                    <a:pt x="78504" y="7254"/>
                  </a:cubicBezTo>
                  <a:cubicBezTo>
                    <a:pt x="79413" y="6345"/>
                    <a:pt x="80789" y="5687"/>
                    <a:pt x="82712" y="5242"/>
                  </a:cubicBezTo>
                  <a:cubicBezTo>
                    <a:pt x="84251" y="4889"/>
                    <a:pt x="85823" y="4711"/>
                    <a:pt x="87398" y="4711"/>
                  </a:cubicBezTo>
                  <a:cubicBezTo>
                    <a:pt x="88095" y="4711"/>
                    <a:pt x="88793" y="4746"/>
                    <a:pt x="89489" y="4816"/>
                  </a:cubicBezTo>
                  <a:cubicBezTo>
                    <a:pt x="89195" y="3909"/>
                    <a:pt x="88889" y="3005"/>
                    <a:pt x="88582" y="2099"/>
                  </a:cubicBezTo>
                  <a:cubicBezTo>
                    <a:pt x="87822" y="2139"/>
                    <a:pt x="87062" y="2161"/>
                    <a:pt x="86300" y="2161"/>
                  </a:cubicBezTo>
                  <a:cubicBezTo>
                    <a:pt x="82682" y="2161"/>
                    <a:pt x="79072" y="1696"/>
                    <a:pt x="75660" y="744"/>
                  </a:cubicBezTo>
                  <a:cubicBezTo>
                    <a:pt x="75371" y="664"/>
                    <a:pt x="75094" y="577"/>
                    <a:pt x="74855" y="432"/>
                  </a:cubicBezTo>
                  <a:cubicBezTo>
                    <a:pt x="73618" y="141"/>
                    <a:pt x="72336" y="0"/>
                    <a:pt x="7105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99"/>
            <p:cNvSpPr/>
            <p:nvPr/>
          </p:nvSpPr>
          <p:spPr>
            <a:xfrm>
              <a:off x="6443722" y="4790597"/>
              <a:ext cx="1437357" cy="249983"/>
            </a:xfrm>
            <a:custGeom>
              <a:rect b="b" l="l" r="r" t="t"/>
              <a:pathLst>
                <a:path extrusionOk="0" h="8589" w="49381">
                  <a:moveTo>
                    <a:pt x="1" y="1"/>
                  </a:moveTo>
                  <a:lnTo>
                    <a:pt x="1" y="1"/>
                  </a:lnTo>
                  <a:cubicBezTo>
                    <a:pt x="1759" y="1646"/>
                    <a:pt x="3660" y="3131"/>
                    <a:pt x="5682" y="4436"/>
                  </a:cubicBezTo>
                  <a:cubicBezTo>
                    <a:pt x="5791" y="4427"/>
                    <a:pt x="5899" y="4417"/>
                    <a:pt x="6007" y="4409"/>
                  </a:cubicBezTo>
                  <a:cubicBezTo>
                    <a:pt x="6351" y="4387"/>
                    <a:pt x="6693" y="4376"/>
                    <a:pt x="7033" y="4376"/>
                  </a:cubicBezTo>
                  <a:cubicBezTo>
                    <a:pt x="10334" y="4376"/>
                    <a:pt x="13452" y="5388"/>
                    <a:pt x="15859" y="6301"/>
                  </a:cubicBezTo>
                  <a:cubicBezTo>
                    <a:pt x="16226" y="6441"/>
                    <a:pt x="16593" y="6583"/>
                    <a:pt x="16961" y="6727"/>
                  </a:cubicBezTo>
                  <a:cubicBezTo>
                    <a:pt x="19308" y="7642"/>
                    <a:pt x="21729" y="8588"/>
                    <a:pt x="24279" y="8588"/>
                  </a:cubicBezTo>
                  <a:cubicBezTo>
                    <a:pt x="24386" y="8588"/>
                    <a:pt x="24494" y="8586"/>
                    <a:pt x="24602" y="8583"/>
                  </a:cubicBezTo>
                  <a:cubicBezTo>
                    <a:pt x="25661" y="8551"/>
                    <a:pt x="26725" y="8345"/>
                    <a:pt x="27757" y="8145"/>
                  </a:cubicBezTo>
                  <a:cubicBezTo>
                    <a:pt x="28895" y="7925"/>
                    <a:pt x="30065" y="7700"/>
                    <a:pt x="31248" y="7700"/>
                  </a:cubicBezTo>
                  <a:cubicBezTo>
                    <a:pt x="31434" y="7700"/>
                    <a:pt x="31619" y="7706"/>
                    <a:pt x="31806" y="7718"/>
                  </a:cubicBezTo>
                  <a:cubicBezTo>
                    <a:pt x="31943" y="7727"/>
                    <a:pt x="32083" y="7739"/>
                    <a:pt x="32220" y="7756"/>
                  </a:cubicBezTo>
                  <a:cubicBezTo>
                    <a:pt x="35564" y="6523"/>
                    <a:pt x="38810" y="4961"/>
                    <a:pt x="42221" y="3891"/>
                  </a:cubicBezTo>
                  <a:cubicBezTo>
                    <a:pt x="44591" y="3149"/>
                    <a:pt x="47065" y="2634"/>
                    <a:pt x="49381" y="1782"/>
                  </a:cubicBezTo>
                  <a:lnTo>
                    <a:pt x="49381" y="1782"/>
                  </a:lnTo>
                  <a:cubicBezTo>
                    <a:pt x="48272" y="2111"/>
                    <a:pt x="47131" y="2354"/>
                    <a:pt x="45948" y="2467"/>
                  </a:cubicBezTo>
                  <a:cubicBezTo>
                    <a:pt x="45058" y="2550"/>
                    <a:pt x="44148" y="2560"/>
                    <a:pt x="43267" y="2569"/>
                  </a:cubicBezTo>
                  <a:cubicBezTo>
                    <a:pt x="41924" y="2583"/>
                    <a:pt x="40535" y="2597"/>
                    <a:pt x="39224" y="2880"/>
                  </a:cubicBezTo>
                  <a:cubicBezTo>
                    <a:pt x="38225" y="3098"/>
                    <a:pt x="37265" y="3474"/>
                    <a:pt x="36338" y="3838"/>
                  </a:cubicBezTo>
                  <a:cubicBezTo>
                    <a:pt x="35725" y="4078"/>
                    <a:pt x="35092" y="4327"/>
                    <a:pt x="34446" y="4530"/>
                  </a:cubicBezTo>
                  <a:cubicBezTo>
                    <a:pt x="33651" y="4783"/>
                    <a:pt x="32658" y="5004"/>
                    <a:pt x="31646" y="5004"/>
                  </a:cubicBezTo>
                  <a:cubicBezTo>
                    <a:pt x="30928" y="5004"/>
                    <a:pt x="30199" y="4889"/>
                    <a:pt x="29521" y="4594"/>
                  </a:cubicBezTo>
                  <a:cubicBezTo>
                    <a:pt x="29377" y="4598"/>
                    <a:pt x="29233" y="4603"/>
                    <a:pt x="29089" y="4603"/>
                  </a:cubicBezTo>
                  <a:cubicBezTo>
                    <a:pt x="28948" y="4603"/>
                    <a:pt x="28808" y="4600"/>
                    <a:pt x="28668" y="4597"/>
                  </a:cubicBezTo>
                  <a:cubicBezTo>
                    <a:pt x="26646" y="4536"/>
                    <a:pt x="24652" y="4103"/>
                    <a:pt x="22726" y="3683"/>
                  </a:cubicBezTo>
                  <a:cubicBezTo>
                    <a:pt x="20910" y="3287"/>
                    <a:pt x="19031" y="2878"/>
                    <a:pt x="17142" y="2789"/>
                  </a:cubicBezTo>
                  <a:cubicBezTo>
                    <a:pt x="16826" y="2773"/>
                    <a:pt x="16507" y="2767"/>
                    <a:pt x="16187" y="2767"/>
                  </a:cubicBezTo>
                  <a:cubicBezTo>
                    <a:pt x="15346" y="2767"/>
                    <a:pt x="14499" y="2811"/>
                    <a:pt x="13672" y="2855"/>
                  </a:cubicBezTo>
                  <a:cubicBezTo>
                    <a:pt x="12840" y="2899"/>
                    <a:pt x="11995" y="2943"/>
                    <a:pt x="11149" y="2943"/>
                  </a:cubicBezTo>
                  <a:cubicBezTo>
                    <a:pt x="10373" y="2943"/>
                    <a:pt x="9596" y="2906"/>
                    <a:pt x="8829" y="2796"/>
                  </a:cubicBezTo>
                  <a:cubicBezTo>
                    <a:pt x="7012" y="2536"/>
                    <a:pt x="5309" y="1880"/>
                    <a:pt x="3663" y="1245"/>
                  </a:cubicBezTo>
                  <a:cubicBezTo>
                    <a:pt x="2682" y="868"/>
                    <a:pt x="1668" y="476"/>
                    <a:pt x="643" y="174"/>
                  </a:cubicBezTo>
                  <a:cubicBezTo>
                    <a:pt x="436" y="112"/>
                    <a:pt x="221" y="55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99"/>
            <p:cNvSpPr/>
            <p:nvPr/>
          </p:nvSpPr>
          <p:spPr>
            <a:xfrm>
              <a:off x="6466076" y="2398106"/>
              <a:ext cx="1787695" cy="385961"/>
            </a:xfrm>
            <a:custGeom>
              <a:rect b="b" l="l" r="r" t="t"/>
              <a:pathLst>
                <a:path extrusionOk="0" h="13261" w="61417">
                  <a:moveTo>
                    <a:pt x="58276" y="1"/>
                  </a:moveTo>
                  <a:cubicBezTo>
                    <a:pt x="57799" y="1"/>
                    <a:pt x="57288" y="51"/>
                    <a:pt x="56813" y="135"/>
                  </a:cubicBezTo>
                  <a:cubicBezTo>
                    <a:pt x="55831" y="310"/>
                    <a:pt x="54970" y="779"/>
                    <a:pt x="54136" y="1232"/>
                  </a:cubicBezTo>
                  <a:lnTo>
                    <a:pt x="46631" y="5321"/>
                  </a:lnTo>
                  <a:cubicBezTo>
                    <a:pt x="44215" y="6637"/>
                    <a:pt x="42002" y="7730"/>
                    <a:pt x="39538" y="7730"/>
                  </a:cubicBezTo>
                  <a:cubicBezTo>
                    <a:pt x="39420" y="7730"/>
                    <a:pt x="39303" y="7727"/>
                    <a:pt x="39185" y="7722"/>
                  </a:cubicBezTo>
                  <a:cubicBezTo>
                    <a:pt x="37710" y="7658"/>
                    <a:pt x="36316" y="7178"/>
                    <a:pt x="34970" y="6714"/>
                  </a:cubicBezTo>
                  <a:cubicBezTo>
                    <a:pt x="33697" y="6276"/>
                    <a:pt x="32381" y="5822"/>
                    <a:pt x="31014" y="5733"/>
                  </a:cubicBezTo>
                  <a:cubicBezTo>
                    <a:pt x="30835" y="5721"/>
                    <a:pt x="30655" y="5716"/>
                    <a:pt x="30476" y="5716"/>
                  </a:cubicBezTo>
                  <a:cubicBezTo>
                    <a:pt x="29324" y="5716"/>
                    <a:pt x="28171" y="5938"/>
                    <a:pt x="27051" y="6154"/>
                  </a:cubicBezTo>
                  <a:cubicBezTo>
                    <a:pt x="26083" y="6340"/>
                    <a:pt x="25085" y="6603"/>
                    <a:pt x="24081" y="6603"/>
                  </a:cubicBezTo>
                  <a:cubicBezTo>
                    <a:pt x="24002" y="6603"/>
                    <a:pt x="23924" y="6601"/>
                    <a:pt x="23845" y="6598"/>
                  </a:cubicBezTo>
                  <a:cubicBezTo>
                    <a:pt x="21039" y="6479"/>
                    <a:pt x="18522" y="5613"/>
                    <a:pt x="16068" y="4719"/>
                  </a:cubicBezTo>
                  <a:cubicBezTo>
                    <a:pt x="15698" y="4582"/>
                    <a:pt x="15334" y="4432"/>
                    <a:pt x="14969" y="4293"/>
                  </a:cubicBezTo>
                  <a:cubicBezTo>
                    <a:pt x="12590" y="3390"/>
                    <a:pt x="9511" y="2392"/>
                    <a:pt x="6264" y="2392"/>
                  </a:cubicBezTo>
                  <a:cubicBezTo>
                    <a:pt x="5931" y="2392"/>
                    <a:pt x="5597" y="2402"/>
                    <a:pt x="5261" y="2424"/>
                  </a:cubicBezTo>
                  <a:cubicBezTo>
                    <a:pt x="3281" y="2556"/>
                    <a:pt x="1439" y="3147"/>
                    <a:pt x="1" y="4045"/>
                  </a:cubicBezTo>
                  <a:cubicBezTo>
                    <a:pt x="30" y="4202"/>
                    <a:pt x="104" y="4346"/>
                    <a:pt x="214" y="4460"/>
                  </a:cubicBezTo>
                  <a:cubicBezTo>
                    <a:pt x="406" y="4660"/>
                    <a:pt x="671" y="4781"/>
                    <a:pt x="945" y="4880"/>
                  </a:cubicBezTo>
                  <a:cubicBezTo>
                    <a:pt x="1608" y="4736"/>
                    <a:pt x="2285" y="4648"/>
                    <a:pt x="2981" y="4648"/>
                  </a:cubicBezTo>
                  <a:cubicBezTo>
                    <a:pt x="3047" y="4648"/>
                    <a:pt x="3114" y="4649"/>
                    <a:pt x="3180" y="4651"/>
                  </a:cubicBezTo>
                  <a:cubicBezTo>
                    <a:pt x="6194" y="4725"/>
                    <a:pt x="8688" y="6367"/>
                    <a:pt x="11100" y="7956"/>
                  </a:cubicBezTo>
                  <a:cubicBezTo>
                    <a:pt x="13480" y="9521"/>
                    <a:pt x="15938" y="11140"/>
                    <a:pt x="18867" y="11194"/>
                  </a:cubicBezTo>
                  <a:cubicBezTo>
                    <a:pt x="18916" y="11195"/>
                    <a:pt x="18964" y="11195"/>
                    <a:pt x="19013" y="11195"/>
                  </a:cubicBezTo>
                  <a:cubicBezTo>
                    <a:pt x="20485" y="11195"/>
                    <a:pt x="21941" y="10796"/>
                    <a:pt x="23348" y="10409"/>
                  </a:cubicBezTo>
                  <a:cubicBezTo>
                    <a:pt x="24777" y="10015"/>
                    <a:pt x="26254" y="9607"/>
                    <a:pt x="27776" y="9607"/>
                  </a:cubicBezTo>
                  <a:lnTo>
                    <a:pt x="27825" y="9607"/>
                  </a:lnTo>
                  <a:cubicBezTo>
                    <a:pt x="30067" y="9621"/>
                    <a:pt x="32107" y="10508"/>
                    <a:pt x="34081" y="11366"/>
                  </a:cubicBezTo>
                  <a:cubicBezTo>
                    <a:pt x="34951" y="11744"/>
                    <a:pt x="35850" y="12135"/>
                    <a:pt x="36754" y="12445"/>
                  </a:cubicBezTo>
                  <a:cubicBezTo>
                    <a:pt x="38366" y="12998"/>
                    <a:pt x="40136" y="13261"/>
                    <a:pt x="41946" y="13261"/>
                  </a:cubicBezTo>
                  <a:cubicBezTo>
                    <a:pt x="46445" y="13261"/>
                    <a:pt x="51189" y="11638"/>
                    <a:pt x="54348" y="8815"/>
                  </a:cubicBezTo>
                  <a:cubicBezTo>
                    <a:pt x="54504" y="8597"/>
                    <a:pt x="54648" y="8369"/>
                    <a:pt x="54778" y="8132"/>
                  </a:cubicBezTo>
                  <a:cubicBezTo>
                    <a:pt x="54701" y="7810"/>
                    <a:pt x="54716" y="7473"/>
                    <a:pt x="54825" y="7158"/>
                  </a:cubicBezTo>
                  <a:cubicBezTo>
                    <a:pt x="55169" y="6155"/>
                    <a:pt x="56359" y="5409"/>
                    <a:pt x="57359" y="5045"/>
                  </a:cubicBezTo>
                  <a:cubicBezTo>
                    <a:pt x="58322" y="4697"/>
                    <a:pt x="59325" y="4469"/>
                    <a:pt x="60344" y="4367"/>
                  </a:cubicBezTo>
                  <a:lnTo>
                    <a:pt x="60344" y="4321"/>
                  </a:lnTo>
                  <a:cubicBezTo>
                    <a:pt x="60587" y="4318"/>
                    <a:pt x="60831" y="4315"/>
                    <a:pt x="61076" y="4313"/>
                  </a:cubicBezTo>
                  <a:cubicBezTo>
                    <a:pt x="61189" y="4307"/>
                    <a:pt x="61302" y="4304"/>
                    <a:pt x="61416" y="4301"/>
                  </a:cubicBezTo>
                  <a:cubicBezTo>
                    <a:pt x="61353" y="3482"/>
                    <a:pt x="61279" y="2664"/>
                    <a:pt x="61195" y="1845"/>
                  </a:cubicBezTo>
                  <a:cubicBezTo>
                    <a:pt x="60762" y="1678"/>
                    <a:pt x="60395" y="1440"/>
                    <a:pt x="60197" y="1076"/>
                  </a:cubicBezTo>
                  <a:cubicBezTo>
                    <a:pt x="59980" y="845"/>
                    <a:pt x="59833" y="570"/>
                    <a:pt x="59802" y="279"/>
                  </a:cubicBezTo>
                  <a:cubicBezTo>
                    <a:pt x="59443" y="82"/>
                    <a:pt x="58887" y="1"/>
                    <a:pt x="5827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99"/>
            <p:cNvSpPr/>
            <p:nvPr/>
          </p:nvSpPr>
          <p:spPr>
            <a:xfrm>
              <a:off x="5722169" y="3447928"/>
              <a:ext cx="264209" cy="88363"/>
            </a:xfrm>
            <a:custGeom>
              <a:rect b="b" l="l" r="r" t="t"/>
              <a:pathLst>
                <a:path extrusionOk="0" h="3036" w="9077">
                  <a:moveTo>
                    <a:pt x="0" y="0"/>
                  </a:moveTo>
                  <a:lnTo>
                    <a:pt x="0" y="0"/>
                  </a:lnTo>
                  <a:cubicBezTo>
                    <a:pt x="322" y="929"/>
                    <a:pt x="666" y="1853"/>
                    <a:pt x="1028" y="2771"/>
                  </a:cubicBezTo>
                  <a:cubicBezTo>
                    <a:pt x="1061" y="2771"/>
                    <a:pt x="1094" y="2771"/>
                    <a:pt x="1127" y="2771"/>
                  </a:cubicBezTo>
                  <a:cubicBezTo>
                    <a:pt x="2571" y="2771"/>
                    <a:pt x="4018" y="2869"/>
                    <a:pt x="5442" y="2966"/>
                  </a:cubicBezTo>
                  <a:lnTo>
                    <a:pt x="5864" y="2996"/>
                  </a:lnTo>
                  <a:cubicBezTo>
                    <a:pt x="6156" y="3015"/>
                    <a:pt x="6466" y="3036"/>
                    <a:pt x="6779" y="3036"/>
                  </a:cubicBezTo>
                  <a:cubicBezTo>
                    <a:pt x="7119" y="3036"/>
                    <a:pt x="7463" y="3011"/>
                    <a:pt x="7792" y="2934"/>
                  </a:cubicBezTo>
                  <a:cubicBezTo>
                    <a:pt x="8414" y="2787"/>
                    <a:pt x="8912" y="2426"/>
                    <a:pt x="9030" y="2036"/>
                  </a:cubicBezTo>
                  <a:cubicBezTo>
                    <a:pt x="9077" y="1881"/>
                    <a:pt x="9069" y="1736"/>
                    <a:pt x="9004" y="1576"/>
                  </a:cubicBezTo>
                  <a:cubicBezTo>
                    <a:pt x="8796" y="1068"/>
                    <a:pt x="8059" y="559"/>
                    <a:pt x="7211" y="341"/>
                  </a:cubicBezTo>
                  <a:cubicBezTo>
                    <a:pt x="6385" y="129"/>
                    <a:pt x="5515" y="74"/>
                    <a:pt x="4642" y="74"/>
                  </a:cubicBezTo>
                  <a:cubicBezTo>
                    <a:pt x="4185" y="74"/>
                    <a:pt x="3727" y="89"/>
                    <a:pt x="3274" y="104"/>
                  </a:cubicBezTo>
                  <a:cubicBezTo>
                    <a:pt x="2980" y="113"/>
                    <a:pt x="2688" y="124"/>
                    <a:pt x="2395" y="129"/>
                  </a:cubicBezTo>
                  <a:cubicBezTo>
                    <a:pt x="2249" y="132"/>
                    <a:pt x="2099" y="134"/>
                    <a:pt x="1947" y="134"/>
                  </a:cubicBezTo>
                  <a:cubicBezTo>
                    <a:pt x="1328" y="134"/>
                    <a:pt x="661" y="103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99"/>
            <p:cNvSpPr/>
            <p:nvPr/>
          </p:nvSpPr>
          <p:spPr>
            <a:xfrm>
              <a:off x="6046941" y="1875480"/>
              <a:ext cx="2144582" cy="564404"/>
            </a:xfrm>
            <a:custGeom>
              <a:rect b="b" l="l" r="r" t="t"/>
              <a:pathLst>
                <a:path extrusionOk="0" h="19392" w="73678">
                  <a:moveTo>
                    <a:pt x="64036" y="0"/>
                  </a:moveTo>
                  <a:cubicBezTo>
                    <a:pt x="61443" y="0"/>
                    <a:pt x="58603" y="736"/>
                    <a:pt x="55868" y="2173"/>
                  </a:cubicBezTo>
                  <a:cubicBezTo>
                    <a:pt x="53628" y="3350"/>
                    <a:pt x="51608" y="4853"/>
                    <a:pt x="49653" y="6307"/>
                  </a:cubicBezTo>
                  <a:cubicBezTo>
                    <a:pt x="48269" y="7334"/>
                    <a:pt x="46838" y="8398"/>
                    <a:pt x="45335" y="9344"/>
                  </a:cubicBezTo>
                  <a:cubicBezTo>
                    <a:pt x="43744" y="10345"/>
                    <a:pt x="41360" y="11647"/>
                    <a:pt x="38730" y="11647"/>
                  </a:cubicBezTo>
                  <a:cubicBezTo>
                    <a:pt x="38601" y="11647"/>
                    <a:pt x="38471" y="11644"/>
                    <a:pt x="38343" y="11638"/>
                  </a:cubicBezTo>
                  <a:cubicBezTo>
                    <a:pt x="36408" y="11542"/>
                    <a:pt x="34679" y="10739"/>
                    <a:pt x="33005" y="9962"/>
                  </a:cubicBezTo>
                  <a:cubicBezTo>
                    <a:pt x="31827" y="9414"/>
                    <a:pt x="30609" y="8848"/>
                    <a:pt x="29325" y="8531"/>
                  </a:cubicBezTo>
                  <a:cubicBezTo>
                    <a:pt x="28388" y="8300"/>
                    <a:pt x="27441" y="8202"/>
                    <a:pt x="26490" y="8202"/>
                  </a:cubicBezTo>
                  <a:cubicBezTo>
                    <a:pt x="23612" y="8202"/>
                    <a:pt x="20687" y="9104"/>
                    <a:pt x="17836" y="9983"/>
                  </a:cubicBezTo>
                  <a:lnTo>
                    <a:pt x="17082" y="10215"/>
                  </a:lnTo>
                  <a:cubicBezTo>
                    <a:pt x="14819" y="10907"/>
                    <a:pt x="12183" y="11569"/>
                    <a:pt x="9622" y="11569"/>
                  </a:cubicBezTo>
                  <a:cubicBezTo>
                    <a:pt x="7894" y="11569"/>
                    <a:pt x="6200" y="11268"/>
                    <a:pt x="4677" y="10471"/>
                  </a:cubicBezTo>
                  <a:cubicBezTo>
                    <a:pt x="4049" y="10140"/>
                    <a:pt x="3462" y="9734"/>
                    <a:pt x="2931" y="9262"/>
                  </a:cubicBezTo>
                  <a:cubicBezTo>
                    <a:pt x="1968" y="10855"/>
                    <a:pt x="1008" y="12448"/>
                    <a:pt x="1" y="14011"/>
                  </a:cubicBezTo>
                  <a:cubicBezTo>
                    <a:pt x="1998" y="14222"/>
                    <a:pt x="3945" y="14726"/>
                    <a:pt x="5739" y="15505"/>
                  </a:cubicBezTo>
                  <a:cubicBezTo>
                    <a:pt x="5826" y="15488"/>
                    <a:pt x="5908" y="15462"/>
                    <a:pt x="5992" y="15442"/>
                  </a:cubicBezTo>
                  <a:cubicBezTo>
                    <a:pt x="7053" y="14557"/>
                    <a:pt x="8488" y="14260"/>
                    <a:pt x="9938" y="14260"/>
                  </a:cubicBezTo>
                  <a:cubicBezTo>
                    <a:pt x="11567" y="14260"/>
                    <a:pt x="13214" y="14636"/>
                    <a:pt x="14370" y="14977"/>
                  </a:cubicBezTo>
                  <a:cubicBezTo>
                    <a:pt x="15410" y="15284"/>
                    <a:pt x="16430" y="15677"/>
                    <a:pt x="17418" y="16058"/>
                  </a:cubicBezTo>
                  <a:cubicBezTo>
                    <a:pt x="19046" y="16686"/>
                    <a:pt x="20729" y="17335"/>
                    <a:pt x="22508" y="17590"/>
                  </a:cubicBezTo>
                  <a:cubicBezTo>
                    <a:pt x="23256" y="17697"/>
                    <a:pt x="24018" y="17734"/>
                    <a:pt x="24781" y="17734"/>
                  </a:cubicBezTo>
                  <a:cubicBezTo>
                    <a:pt x="25619" y="17734"/>
                    <a:pt x="26459" y="17690"/>
                    <a:pt x="27284" y="17646"/>
                  </a:cubicBezTo>
                  <a:cubicBezTo>
                    <a:pt x="28123" y="17602"/>
                    <a:pt x="28982" y="17557"/>
                    <a:pt x="29838" y="17557"/>
                  </a:cubicBezTo>
                  <a:cubicBezTo>
                    <a:pt x="30156" y="17557"/>
                    <a:pt x="30473" y="17563"/>
                    <a:pt x="30788" y="17578"/>
                  </a:cubicBezTo>
                  <a:cubicBezTo>
                    <a:pt x="32706" y="17671"/>
                    <a:pt x="34598" y="18081"/>
                    <a:pt x="36428" y="18480"/>
                  </a:cubicBezTo>
                  <a:cubicBezTo>
                    <a:pt x="38340" y="18897"/>
                    <a:pt x="40318" y="19329"/>
                    <a:pt x="42307" y="19386"/>
                  </a:cubicBezTo>
                  <a:cubicBezTo>
                    <a:pt x="42425" y="19390"/>
                    <a:pt x="42541" y="19392"/>
                    <a:pt x="42657" y="19392"/>
                  </a:cubicBezTo>
                  <a:cubicBezTo>
                    <a:pt x="42798" y="19392"/>
                    <a:pt x="42937" y="19389"/>
                    <a:pt x="43077" y="19386"/>
                  </a:cubicBezTo>
                  <a:lnTo>
                    <a:pt x="43094" y="19324"/>
                  </a:lnTo>
                  <a:cubicBezTo>
                    <a:pt x="43136" y="19346"/>
                    <a:pt x="43180" y="19363"/>
                    <a:pt x="43222" y="19383"/>
                  </a:cubicBezTo>
                  <a:cubicBezTo>
                    <a:pt x="45849" y="19289"/>
                    <a:pt x="48122" y="18437"/>
                    <a:pt x="49421" y="17039"/>
                  </a:cubicBezTo>
                  <a:cubicBezTo>
                    <a:pt x="50702" y="15657"/>
                    <a:pt x="51014" y="13904"/>
                    <a:pt x="51343" y="12047"/>
                  </a:cubicBezTo>
                  <a:cubicBezTo>
                    <a:pt x="51425" y="11589"/>
                    <a:pt x="51509" y="11113"/>
                    <a:pt x="51608" y="10654"/>
                  </a:cubicBezTo>
                  <a:cubicBezTo>
                    <a:pt x="51918" y="9215"/>
                    <a:pt x="52994" y="5800"/>
                    <a:pt x="56274" y="5163"/>
                  </a:cubicBezTo>
                  <a:cubicBezTo>
                    <a:pt x="56597" y="5100"/>
                    <a:pt x="56931" y="5068"/>
                    <a:pt x="57275" y="5068"/>
                  </a:cubicBezTo>
                  <a:cubicBezTo>
                    <a:pt x="58588" y="5068"/>
                    <a:pt x="60047" y="5526"/>
                    <a:pt x="61625" y="6437"/>
                  </a:cubicBezTo>
                  <a:cubicBezTo>
                    <a:pt x="62048" y="6680"/>
                    <a:pt x="62466" y="6940"/>
                    <a:pt x="62870" y="7194"/>
                  </a:cubicBezTo>
                  <a:cubicBezTo>
                    <a:pt x="63940" y="7862"/>
                    <a:pt x="65045" y="8554"/>
                    <a:pt x="66297" y="8946"/>
                  </a:cubicBezTo>
                  <a:cubicBezTo>
                    <a:pt x="67650" y="9369"/>
                    <a:pt x="69142" y="9437"/>
                    <a:pt x="70630" y="9437"/>
                  </a:cubicBezTo>
                  <a:cubicBezTo>
                    <a:pt x="70994" y="9437"/>
                    <a:pt x="71357" y="9433"/>
                    <a:pt x="71719" y="9429"/>
                  </a:cubicBezTo>
                  <a:cubicBezTo>
                    <a:pt x="72072" y="9424"/>
                    <a:pt x="72426" y="9420"/>
                    <a:pt x="72781" y="9420"/>
                  </a:cubicBezTo>
                  <a:cubicBezTo>
                    <a:pt x="73080" y="9420"/>
                    <a:pt x="73379" y="9423"/>
                    <a:pt x="73677" y="9431"/>
                  </a:cubicBezTo>
                  <a:cubicBezTo>
                    <a:pt x="73030" y="7214"/>
                    <a:pt x="72203" y="5051"/>
                    <a:pt x="71143" y="2974"/>
                  </a:cubicBezTo>
                  <a:cubicBezTo>
                    <a:pt x="70904" y="2505"/>
                    <a:pt x="70651" y="2042"/>
                    <a:pt x="70383" y="1582"/>
                  </a:cubicBezTo>
                  <a:cubicBezTo>
                    <a:pt x="70335" y="1571"/>
                    <a:pt x="70285" y="1559"/>
                    <a:pt x="70237" y="1546"/>
                  </a:cubicBezTo>
                  <a:cubicBezTo>
                    <a:pt x="69720" y="1424"/>
                    <a:pt x="69166" y="1289"/>
                    <a:pt x="68801" y="975"/>
                  </a:cubicBezTo>
                  <a:cubicBezTo>
                    <a:pt x="68205" y="782"/>
                    <a:pt x="67612" y="577"/>
                    <a:pt x="67027" y="361"/>
                  </a:cubicBezTo>
                  <a:cubicBezTo>
                    <a:pt x="66085" y="120"/>
                    <a:pt x="65081" y="0"/>
                    <a:pt x="6403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99"/>
            <p:cNvSpPr/>
            <p:nvPr/>
          </p:nvSpPr>
          <p:spPr>
            <a:xfrm>
              <a:off x="7959101" y="3559572"/>
              <a:ext cx="505597" cy="300334"/>
            </a:xfrm>
            <a:custGeom>
              <a:rect b="b" l="l" r="r" t="t"/>
              <a:pathLst>
                <a:path extrusionOk="0" h="10319" w="17370">
                  <a:moveTo>
                    <a:pt x="13268" y="1"/>
                  </a:moveTo>
                  <a:cubicBezTo>
                    <a:pt x="11720" y="1"/>
                    <a:pt x="10174" y="175"/>
                    <a:pt x="8662" y="524"/>
                  </a:cubicBezTo>
                  <a:cubicBezTo>
                    <a:pt x="6810" y="952"/>
                    <a:pt x="5496" y="1575"/>
                    <a:pt x="4644" y="2426"/>
                  </a:cubicBezTo>
                  <a:cubicBezTo>
                    <a:pt x="4397" y="2672"/>
                    <a:pt x="4186" y="2942"/>
                    <a:pt x="3962" y="3226"/>
                  </a:cubicBezTo>
                  <a:cubicBezTo>
                    <a:pt x="3593" y="3694"/>
                    <a:pt x="3214" y="4177"/>
                    <a:pt x="2675" y="4541"/>
                  </a:cubicBezTo>
                  <a:cubicBezTo>
                    <a:pt x="2383" y="4739"/>
                    <a:pt x="2055" y="4892"/>
                    <a:pt x="1736" y="5039"/>
                  </a:cubicBezTo>
                  <a:cubicBezTo>
                    <a:pt x="1349" y="5220"/>
                    <a:pt x="985" y="5391"/>
                    <a:pt x="686" y="5631"/>
                  </a:cubicBezTo>
                  <a:cubicBezTo>
                    <a:pt x="243" y="5987"/>
                    <a:pt x="6" y="6473"/>
                    <a:pt x="0" y="7035"/>
                  </a:cubicBezTo>
                  <a:cubicBezTo>
                    <a:pt x="0" y="7111"/>
                    <a:pt x="5" y="7186"/>
                    <a:pt x="13" y="7262"/>
                  </a:cubicBezTo>
                  <a:cubicBezTo>
                    <a:pt x="561" y="8117"/>
                    <a:pt x="1149" y="8987"/>
                    <a:pt x="1965" y="9626"/>
                  </a:cubicBezTo>
                  <a:cubicBezTo>
                    <a:pt x="3103" y="10156"/>
                    <a:pt x="4457" y="10301"/>
                    <a:pt x="5510" y="10317"/>
                  </a:cubicBezTo>
                  <a:cubicBezTo>
                    <a:pt x="5589" y="10318"/>
                    <a:pt x="5669" y="10318"/>
                    <a:pt x="5749" y="10318"/>
                  </a:cubicBezTo>
                  <a:cubicBezTo>
                    <a:pt x="6448" y="10318"/>
                    <a:pt x="7156" y="10278"/>
                    <a:pt x="7843" y="10238"/>
                  </a:cubicBezTo>
                  <a:cubicBezTo>
                    <a:pt x="8523" y="10199"/>
                    <a:pt x="9221" y="10160"/>
                    <a:pt x="9918" y="10160"/>
                  </a:cubicBezTo>
                  <a:cubicBezTo>
                    <a:pt x="10000" y="10160"/>
                    <a:pt x="10083" y="10161"/>
                    <a:pt x="10165" y="10162"/>
                  </a:cubicBezTo>
                  <a:cubicBezTo>
                    <a:pt x="11111" y="9719"/>
                    <a:pt x="12108" y="9377"/>
                    <a:pt x="13199" y="9295"/>
                  </a:cubicBezTo>
                  <a:cubicBezTo>
                    <a:pt x="13372" y="9282"/>
                    <a:pt x="13544" y="9276"/>
                    <a:pt x="13716" y="9276"/>
                  </a:cubicBezTo>
                  <a:cubicBezTo>
                    <a:pt x="15000" y="9276"/>
                    <a:pt x="16234" y="9623"/>
                    <a:pt x="17365" y="10078"/>
                  </a:cubicBezTo>
                  <a:cubicBezTo>
                    <a:pt x="17369" y="9682"/>
                    <a:pt x="17363" y="9282"/>
                    <a:pt x="17346" y="8883"/>
                  </a:cubicBezTo>
                  <a:cubicBezTo>
                    <a:pt x="17218" y="5892"/>
                    <a:pt x="16470" y="2999"/>
                    <a:pt x="15560" y="129"/>
                  </a:cubicBezTo>
                  <a:cubicBezTo>
                    <a:pt x="14798" y="43"/>
                    <a:pt x="14032" y="1"/>
                    <a:pt x="1326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99"/>
            <p:cNvSpPr/>
            <p:nvPr/>
          </p:nvSpPr>
          <p:spPr>
            <a:xfrm>
              <a:off x="6306572" y="1590490"/>
              <a:ext cx="479051" cy="300917"/>
            </a:xfrm>
            <a:custGeom>
              <a:rect b="b" l="l" r="r" t="t"/>
              <a:pathLst>
                <a:path extrusionOk="0" h="10339" w="16458">
                  <a:moveTo>
                    <a:pt x="13825" y="0"/>
                  </a:moveTo>
                  <a:cubicBezTo>
                    <a:pt x="8270" y="1488"/>
                    <a:pt x="3556" y="5488"/>
                    <a:pt x="1" y="10004"/>
                  </a:cubicBezTo>
                  <a:cubicBezTo>
                    <a:pt x="412" y="10030"/>
                    <a:pt x="827" y="10043"/>
                    <a:pt x="1248" y="10043"/>
                  </a:cubicBezTo>
                  <a:lnTo>
                    <a:pt x="1248" y="10338"/>
                  </a:lnTo>
                  <a:lnTo>
                    <a:pt x="1268" y="10043"/>
                  </a:lnTo>
                  <a:cubicBezTo>
                    <a:pt x="4289" y="10040"/>
                    <a:pt x="7488" y="9416"/>
                    <a:pt x="11051" y="8135"/>
                  </a:cubicBezTo>
                  <a:cubicBezTo>
                    <a:pt x="12770" y="7516"/>
                    <a:pt x="14848" y="6603"/>
                    <a:pt x="15645" y="5013"/>
                  </a:cubicBezTo>
                  <a:cubicBezTo>
                    <a:pt x="16458" y="3391"/>
                    <a:pt x="15602" y="1558"/>
                    <a:pt x="14394" y="462"/>
                  </a:cubicBezTo>
                  <a:cubicBezTo>
                    <a:pt x="14212" y="298"/>
                    <a:pt x="14023" y="143"/>
                    <a:pt x="1382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99"/>
            <p:cNvSpPr/>
            <p:nvPr/>
          </p:nvSpPr>
          <p:spPr>
            <a:xfrm>
              <a:off x="7246279" y="3009675"/>
              <a:ext cx="1065014" cy="380752"/>
            </a:xfrm>
            <a:custGeom>
              <a:rect b="b" l="l" r="r" t="t"/>
              <a:pathLst>
                <a:path extrusionOk="0" h="13082" w="36589">
                  <a:moveTo>
                    <a:pt x="18611" y="0"/>
                  </a:moveTo>
                  <a:cubicBezTo>
                    <a:pt x="17771" y="0"/>
                    <a:pt x="16933" y="48"/>
                    <a:pt x="16098" y="155"/>
                  </a:cubicBezTo>
                  <a:cubicBezTo>
                    <a:pt x="12861" y="570"/>
                    <a:pt x="9617" y="1887"/>
                    <a:pt x="6454" y="4070"/>
                  </a:cubicBezTo>
                  <a:lnTo>
                    <a:pt x="6449" y="4073"/>
                  </a:lnTo>
                  <a:cubicBezTo>
                    <a:pt x="6251" y="4284"/>
                    <a:pt x="6013" y="4453"/>
                    <a:pt x="5750" y="4570"/>
                  </a:cubicBezTo>
                  <a:cubicBezTo>
                    <a:pt x="3742" y="6027"/>
                    <a:pt x="1849" y="7700"/>
                    <a:pt x="293" y="9163"/>
                  </a:cubicBezTo>
                  <a:cubicBezTo>
                    <a:pt x="0" y="9787"/>
                    <a:pt x="167" y="10287"/>
                    <a:pt x="511" y="10841"/>
                  </a:cubicBezTo>
                  <a:cubicBezTo>
                    <a:pt x="739" y="10916"/>
                    <a:pt x="965" y="10990"/>
                    <a:pt x="1189" y="11066"/>
                  </a:cubicBezTo>
                  <a:cubicBezTo>
                    <a:pt x="2064" y="11360"/>
                    <a:pt x="2969" y="11663"/>
                    <a:pt x="3890" y="11831"/>
                  </a:cubicBezTo>
                  <a:cubicBezTo>
                    <a:pt x="4527" y="11946"/>
                    <a:pt x="5168" y="11997"/>
                    <a:pt x="5811" y="11997"/>
                  </a:cubicBezTo>
                  <a:cubicBezTo>
                    <a:pt x="8219" y="11997"/>
                    <a:pt x="10651" y="11279"/>
                    <a:pt x="12968" y="10516"/>
                  </a:cubicBezTo>
                  <a:lnTo>
                    <a:pt x="13002" y="10505"/>
                  </a:lnTo>
                  <a:cubicBezTo>
                    <a:pt x="14027" y="10168"/>
                    <a:pt x="15086" y="9820"/>
                    <a:pt x="16202" y="9817"/>
                  </a:cubicBezTo>
                  <a:lnTo>
                    <a:pt x="16214" y="9817"/>
                  </a:lnTo>
                  <a:cubicBezTo>
                    <a:pt x="17208" y="9817"/>
                    <a:pt x="18563" y="10180"/>
                    <a:pt x="19125" y="11204"/>
                  </a:cubicBezTo>
                  <a:cubicBezTo>
                    <a:pt x="19213" y="11368"/>
                    <a:pt x="19273" y="11544"/>
                    <a:pt x="19301" y="11728"/>
                  </a:cubicBezTo>
                  <a:cubicBezTo>
                    <a:pt x="19671" y="12287"/>
                    <a:pt x="20230" y="12736"/>
                    <a:pt x="20879" y="13015"/>
                  </a:cubicBezTo>
                  <a:cubicBezTo>
                    <a:pt x="21058" y="13009"/>
                    <a:pt x="21237" y="13007"/>
                    <a:pt x="21416" y="13007"/>
                  </a:cubicBezTo>
                  <a:cubicBezTo>
                    <a:pt x="21957" y="13007"/>
                    <a:pt x="22497" y="13031"/>
                    <a:pt x="23035" y="13081"/>
                  </a:cubicBezTo>
                  <a:cubicBezTo>
                    <a:pt x="23674" y="12781"/>
                    <a:pt x="24274" y="12386"/>
                    <a:pt x="24865" y="12001"/>
                  </a:cubicBezTo>
                  <a:cubicBezTo>
                    <a:pt x="24874" y="11985"/>
                    <a:pt x="24880" y="11970"/>
                    <a:pt x="24890" y="11956"/>
                  </a:cubicBezTo>
                  <a:cubicBezTo>
                    <a:pt x="25244" y="11439"/>
                    <a:pt x="25831" y="11100"/>
                    <a:pt x="26354" y="10824"/>
                  </a:cubicBezTo>
                  <a:cubicBezTo>
                    <a:pt x="29481" y="9165"/>
                    <a:pt x="33034" y="8193"/>
                    <a:pt x="36588" y="7366"/>
                  </a:cubicBezTo>
                  <a:cubicBezTo>
                    <a:pt x="36294" y="5894"/>
                    <a:pt x="36062" y="4409"/>
                    <a:pt x="35875" y="2918"/>
                  </a:cubicBezTo>
                  <a:cubicBezTo>
                    <a:pt x="33509" y="2637"/>
                    <a:pt x="31150" y="2095"/>
                    <a:pt x="28829" y="1562"/>
                  </a:cubicBezTo>
                  <a:cubicBezTo>
                    <a:pt x="25477" y="792"/>
                    <a:pt x="22032" y="0"/>
                    <a:pt x="186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99"/>
            <p:cNvSpPr/>
            <p:nvPr/>
          </p:nvSpPr>
          <p:spPr>
            <a:xfrm>
              <a:off x="8015771" y="3240705"/>
              <a:ext cx="358430" cy="210255"/>
            </a:xfrm>
            <a:custGeom>
              <a:rect b="b" l="l" r="r" t="t"/>
              <a:pathLst>
                <a:path extrusionOk="0" h="7224" w="12314">
                  <a:moveTo>
                    <a:pt x="10269" y="1"/>
                  </a:moveTo>
                  <a:cubicBezTo>
                    <a:pt x="7283" y="696"/>
                    <a:pt x="4297" y="1492"/>
                    <a:pt x="1575" y="2708"/>
                  </a:cubicBezTo>
                  <a:cubicBezTo>
                    <a:pt x="1704" y="2694"/>
                    <a:pt x="1833" y="2687"/>
                    <a:pt x="1963" y="2687"/>
                  </a:cubicBezTo>
                  <a:cubicBezTo>
                    <a:pt x="2013" y="2687"/>
                    <a:pt x="2062" y="2688"/>
                    <a:pt x="2112" y="2690"/>
                  </a:cubicBezTo>
                  <a:cubicBezTo>
                    <a:pt x="1267" y="2993"/>
                    <a:pt x="337" y="3442"/>
                    <a:pt x="142" y="4246"/>
                  </a:cubicBezTo>
                  <a:cubicBezTo>
                    <a:pt x="1" y="4829"/>
                    <a:pt x="312" y="5441"/>
                    <a:pt x="778" y="5859"/>
                  </a:cubicBezTo>
                  <a:cubicBezTo>
                    <a:pt x="937" y="5998"/>
                    <a:pt x="1109" y="6122"/>
                    <a:pt x="1290" y="6229"/>
                  </a:cubicBezTo>
                  <a:cubicBezTo>
                    <a:pt x="4189" y="6896"/>
                    <a:pt x="7206" y="7223"/>
                    <a:pt x="10230" y="7223"/>
                  </a:cubicBezTo>
                  <a:cubicBezTo>
                    <a:pt x="10924" y="7223"/>
                    <a:pt x="11620" y="7206"/>
                    <a:pt x="12314" y="7171"/>
                  </a:cubicBezTo>
                  <a:cubicBezTo>
                    <a:pt x="11797" y="5633"/>
                    <a:pt x="11294" y="4091"/>
                    <a:pt x="10876" y="2535"/>
                  </a:cubicBezTo>
                  <a:cubicBezTo>
                    <a:pt x="10650" y="1694"/>
                    <a:pt x="10447" y="849"/>
                    <a:pt x="102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99"/>
            <p:cNvSpPr/>
            <p:nvPr/>
          </p:nvSpPr>
          <p:spPr>
            <a:xfrm>
              <a:off x="7485070" y="4507587"/>
              <a:ext cx="655297" cy="374552"/>
            </a:xfrm>
            <a:custGeom>
              <a:rect b="b" l="l" r="r" t="t"/>
              <a:pathLst>
                <a:path extrusionOk="0" h="12869" w="22513">
                  <a:moveTo>
                    <a:pt x="7869" y="0"/>
                  </a:moveTo>
                  <a:cubicBezTo>
                    <a:pt x="7546" y="0"/>
                    <a:pt x="7234" y="29"/>
                    <a:pt x="6931" y="88"/>
                  </a:cubicBezTo>
                  <a:cubicBezTo>
                    <a:pt x="3907" y="676"/>
                    <a:pt x="2914" y="3830"/>
                    <a:pt x="2628" y="5158"/>
                  </a:cubicBezTo>
                  <a:cubicBezTo>
                    <a:pt x="2532" y="5604"/>
                    <a:pt x="2448" y="6071"/>
                    <a:pt x="2368" y="6523"/>
                  </a:cubicBezTo>
                  <a:cubicBezTo>
                    <a:pt x="2036" y="8396"/>
                    <a:pt x="1693" y="10331"/>
                    <a:pt x="292" y="11839"/>
                  </a:cubicBezTo>
                  <a:cubicBezTo>
                    <a:pt x="202" y="11938"/>
                    <a:pt x="100" y="12030"/>
                    <a:pt x="1" y="12123"/>
                  </a:cubicBezTo>
                  <a:cubicBezTo>
                    <a:pt x="26" y="12265"/>
                    <a:pt x="86" y="12398"/>
                    <a:pt x="174" y="12513"/>
                  </a:cubicBezTo>
                  <a:cubicBezTo>
                    <a:pt x="315" y="12689"/>
                    <a:pt x="527" y="12811"/>
                    <a:pt x="758" y="12869"/>
                  </a:cubicBezTo>
                  <a:cubicBezTo>
                    <a:pt x="1598" y="12542"/>
                    <a:pt x="2465" y="12219"/>
                    <a:pt x="3376" y="12020"/>
                  </a:cubicBezTo>
                  <a:cubicBezTo>
                    <a:pt x="4719" y="11729"/>
                    <a:pt x="6126" y="11714"/>
                    <a:pt x="7487" y="11701"/>
                  </a:cubicBezTo>
                  <a:cubicBezTo>
                    <a:pt x="8360" y="11692"/>
                    <a:pt x="9264" y="11683"/>
                    <a:pt x="10141" y="11599"/>
                  </a:cubicBezTo>
                  <a:cubicBezTo>
                    <a:pt x="12975" y="11332"/>
                    <a:pt x="15582" y="10296"/>
                    <a:pt x="18085" y="9098"/>
                  </a:cubicBezTo>
                  <a:cubicBezTo>
                    <a:pt x="19808" y="7780"/>
                    <a:pt x="21243" y="6141"/>
                    <a:pt x="22513" y="4358"/>
                  </a:cubicBezTo>
                  <a:lnTo>
                    <a:pt x="22513" y="4358"/>
                  </a:lnTo>
                  <a:lnTo>
                    <a:pt x="22316" y="4361"/>
                  </a:lnTo>
                  <a:cubicBezTo>
                    <a:pt x="21946" y="4365"/>
                    <a:pt x="21574" y="4369"/>
                    <a:pt x="21201" y="4369"/>
                  </a:cubicBezTo>
                  <a:cubicBezTo>
                    <a:pt x="19694" y="4369"/>
                    <a:pt x="18179" y="4298"/>
                    <a:pt x="16788" y="3864"/>
                  </a:cubicBezTo>
                  <a:cubicBezTo>
                    <a:pt x="15492" y="3457"/>
                    <a:pt x="14364" y="2751"/>
                    <a:pt x="13274" y="2070"/>
                  </a:cubicBezTo>
                  <a:cubicBezTo>
                    <a:pt x="12873" y="1817"/>
                    <a:pt x="12458" y="1559"/>
                    <a:pt x="12042" y="1319"/>
                  </a:cubicBezTo>
                  <a:cubicBezTo>
                    <a:pt x="10519" y="441"/>
                    <a:pt x="9120" y="0"/>
                    <a:pt x="78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99"/>
            <p:cNvSpPr/>
            <p:nvPr/>
          </p:nvSpPr>
          <p:spPr>
            <a:xfrm>
              <a:off x="5885545" y="3829311"/>
              <a:ext cx="505364" cy="156963"/>
            </a:xfrm>
            <a:custGeom>
              <a:rect b="b" l="l" r="r" t="t"/>
              <a:pathLst>
                <a:path extrusionOk="0" h="5393" w="17362">
                  <a:moveTo>
                    <a:pt x="13042" y="0"/>
                  </a:moveTo>
                  <a:cubicBezTo>
                    <a:pt x="12728" y="0"/>
                    <a:pt x="12428" y="12"/>
                    <a:pt x="12153" y="28"/>
                  </a:cubicBezTo>
                  <a:cubicBezTo>
                    <a:pt x="11006" y="96"/>
                    <a:pt x="9848" y="253"/>
                    <a:pt x="8727" y="403"/>
                  </a:cubicBezTo>
                  <a:cubicBezTo>
                    <a:pt x="7776" y="531"/>
                    <a:pt x="6792" y="665"/>
                    <a:pt x="5815" y="744"/>
                  </a:cubicBezTo>
                  <a:cubicBezTo>
                    <a:pt x="5235" y="790"/>
                    <a:pt x="4681" y="814"/>
                    <a:pt x="4153" y="814"/>
                  </a:cubicBezTo>
                  <a:cubicBezTo>
                    <a:pt x="2546" y="814"/>
                    <a:pt x="1174" y="597"/>
                    <a:pt x="1" y="158"/>
                  </a:cubicBezTo>
                  <a:lnTo>
                    <a:pt x="1" y="158"/>
                  </a:lnTo>
                  <a:cubicBezTo>
                    <a:pt x="59" y="290"/>
                    <a:pt x="118" y="422"/>
                    <a:pt x="177" y="552"/>
                  </a:cubicBezTo>
                  <a:cubicBezTo>
                    <a:pt x="751" y="1833"/>
                    <a:pt x="1319" y="3120"/>
                    <a:pt x="1881" y="4412"/>
                  </a:cubicBezTo>
                  <a:cubicBezTo>
                    <a:pt x="2039" y="4446"/>
                    <a:pt x="2194" y="4481"/>
                    <a:pt x="2350" y="4515"/>
                  </a:cubicBezTo>
                  <a:cubicBezTo>
                    <a:pt x="3431" y="4750"/>
                    <a:pt x="4549" y="4994"/>
                    <a:pt x="5663" y="5148"/>
                  </a:cubicBezTo>
                  <a:cubicBezTo>
                    <a:pt x="6852" y="5312"/>
                    <a:pt x="8148" y="5392"/>
                    <a:pt x="9625" y="5392"/>
                  </a:cubicBezTo>
                  <a:cubicBezTo>
                    <a:pt x="11012" y="5392"/>
                    <a:pt x="12427" y="5323"/>
                    <a:pt x="13806" y="5248"/>
                  </a:cubicBezTo>
                  <a:cubicBezTo>
                    <a:pt x="15082" y="4891"/>
                    <a:pt x="16241" y="4193"/>
                    <a:pt x="17088" y="3256"/>
                  </a:cubicBezTo>
                  <a:cubicBezTo>
                    <a:pt x="17291" y="2855"/>
                    <a:pt x="17362" y="2442"/>
                    <a:pt x="17274" y="2066"/>
                  </a:cubicBezTo>
                  <a:cubicBezTo>
                    <a:pt x="17103" y="1343"/>
                    <a:pt x="16336" y="655"/>
                    <a:pt x="15314" y="315"/>
                  </a:cubicBezTo>
                  <a:cubicBezTo>
                    <a:pt x="14572" y="67"/>
                    <a:pt x="13770" y="0"/>
                    <a:pt x="130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99"/>
            <p:cNvSpPr/>
            <p:nvPr/>
          </p:nvSpPr>
          <p:spPr>
            <a:xfrm>
              <a:off x="8077186" y="4286831"/>
              <a:ext cx="262608" cy="154577"/>
            </a:xfrm>
            <a:custGeom>
              <a:rect b="b" l="l" r="r" t="t"/>
              <a:pathLst>
                <a:path extrusionOk="0" h="5311" w="9022">
                  <a:moveTo>
                    <a:pt x="9021" y="1"/>
                  </a:moveTo>
                  <a:cubicBezTo>
                    <a:pt x="8653" y="63"/>
                    <a:pt x="8289" y="111"/>
                    <a:pt x="7938" y="156"/>
                  </a:cubicBezTo>
                  <a:lnTo>
                    <a:pt x="1087" y="1049"/>
                  </a:lnTo>
                  <a:cubicBezTo>
                    <a:pt x="793" y="1088"/>
                    <a:pt x="481" y="1134"/>
                    <a:pt x="182" y="1211"/>
                  </a:cubicBezTo>
                  <a:cubicBezTo>
                    <a:pt x="139" y="1298"/>
                    <a:pt x="106" y="1390"/>
                    <a:pt x="84" y="1484"/>
                  </a:cubicBezTo>
                  <a:cubicBezTo>
                    <a:pt x="1" y="1865"/>
                    <a:pt x="97" y="2266"/>
                    <a:pt x="278" y="2616"/>
                  </a:cubicBezTo>
                  <a:cubicBezTo>
                    <a:pt x="323" y="2699"/>
                    <a:pt x="372" y="2781"/>
                    <a:pt x="426" y="2859"/>
                  </a:cubicBezTo>
                  <a:lnTo>
                    <a:pt x="550" y="2888"/>
                  </a:lnTo>
                  <a:cubicBezTo>
                    <a:pt x="2611" y="3377"/>
                    <a:pt x="4428" y="4359"/>
                    <a:pt x="6184" y="5311"/>
                  </a:cubicBezTo>
                  <a:cubicBezTo>
                    <a:pt x="7157" y="3569"/>
                    <a:pt x="8125" y="1800"/>
                    <a:pt x="90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99"/>
            <p:cNvSpPr/>
            <p:nvPr/>
          </p:nvSpPr>
          <p:spPr>
            <a:xfrm>
              <a:off x="6140402" y="1704492"/>
              <a:ext cx="1910442" cy="492748"/>
            </a:xfrm>
            <a:custGeom>
              <a:rect b="b" l="l" r="r" t="t"/>
              <a:pathLst>
                <a:path extrusionOk="0" h="16930" w="65634">
                  <a:moveTo>
                    <a:pt x="60874" y="0"/>
                  </a:moveTo>
                  <a:cubicBezTo>
                    <a:pt x="60588" y="311"/>
                    <a:pt x="60134" y="571"/>
                    <a:pt x="59509" y="786"/>
                  </a:cubicBezTo>
                  <a:cubicBezTo>
                    <a:pt x="57209" y="1577"/>
                    <a:pt x="54681" y="1650"/>
                    <a:pt x="52236" y="1723"/>
                  </a:cubicBezTo>
                  <a:cubicBezTo>
                    <a:pt x="50626" y="1769"/>
                    <a:pt x="48962" y="1819"/>
                    <a:pt x="47375" y="2071"/>
                  </a:cubicBezTo>
                  <a:cubicBezTo>
                    <a:pt x="45615" y="2350"/>
                    <a:pt x="43884" y="2890"/>
                    <a:pt x="42209" y="3413"/>
                  </a:cubicBezTo>
                  <a:cubicBezTo>
                    <a:pt x="39787" y="4169"/>
                    <a:pt x="37282" y="4951"/>
                    <a:pt x="34661" y="4951"/>
                  </a:cubicBezTo>
                  <a:lnTo>
                    <a:pt x="34640" y="4951"/>
                  </a:lnTo>
                  <a:cubicBezTo>
                    <a:pt x="33204" y="4949"/>
                    <a:pt x="32107" y="4655"/>
                    <a:pt x="31378" y="4079"/>
                  </a:cubicBezTo>
                  <a:cubicBezTo>
                    <a:pt x="31272" y="3996"/>
                    <a:pt x="31175" y="3906"/>
                    <a:pt x="31082" y="3808"/>
                  </a:cubicBezTo>
                  <a:lnTo>
                    <a:pt x="31046" y="3830"/>
                  </a:lnTo>
                  <a:cubicBezTo>
                    <a:pt x="31036" y="3797"/>
                    <a:pt x="31025" y="3765"/>
                    <a:pt x="31012" y="3732"/>
                  </a:cubicBezTo>
                  <a:cubicBezTo>
                    <a:pt x="30630" y="3296"/>
                    <a:pt x="30458" y="2813"/>
                    <a:pt x="30387" y="2401"/>
                  </a:cubicBezTo>
                  <a:cubicBezTo>
                    <a:pt x="30361" y="2365"/>
                    <a:pt x="30337" y="2330"/>
                    <a:pt x="30310" y="2296"/>
                  </a:cubicBezTo>
                  <a:cubicBezTo>
                    <a:pt x="29913" y="1799"/>
                    <a:pt x="29333" y="1485"/>
                    <a:pt x="28755" y="1455"/>
                  </a:cubicBezTo>
                  <a:cubicBezTo>
                    <a:pt x="28721" y="1453"/>
                    <a:pt x="28688" y="1453"/>
                    <a:pt x="28654" y="1453"/>
                  </a:cubicBezTo>
                  <a:cubicBezTo>
                    <a:pt x="27733" y="1453"/>
                    <a:pt x="26980" y="2100"/>
                    <a:pt x="26305" y="2805"/>
                  </a:cubicBezTo>
                  <a:lnTo>
                    <a:pt x="26009" y="3115"/>
                  </a:lnTo>
                  <a:cubicBezTo>
                    <a:pt x="24952" y="4218"/>
                    <a:pt x="23859" y="5361"/>
                    <a:pt x="22580" y="6328"/>
                  </a:cubicBezTo>
                  <a:cubicBezTo>
                    <a:pt x="20983" y="7536"/>
                    <a:pt x="19325" y="8282"/>
                    <a:pt x="17650" y="8548"/>
                  </a:cubicBezTo>
                  <a:cubicBezTo>
                    <a:pt x="17051" y="8644"/>
                    <a:pt x="16440" y="8679"/>
                    <a:pt x="15826" y="8679"/>
                  </a:cubicBezTo>
                  <a:cubicBezTo>
                    <a:pt x="14952" y="8679"/>
                    <a:pt x="14071" y="8607"/>
                    <a:pt x="13207" y="8537"/>
                  </a:cubicBezTo>
                  <a:cubicBezTo>
                    <a:pt x="12330" y="8467"/>
                    <a:pt x="11475" y="8398"/>
                    <a:pt x="10646" y="8398"/>
                  </a:cubicBezTo>
                  <a:cubicBezTo>
                    <a:pt x="9533" y="8398"/>
                    <a:pt x="8467" y="8522"/>
                    <a:pt x="7462" y="8934"/>
                  </a:cubicBezTo>
                  <a:cubicBezTo>
                    <a:pt x="6770" y="9217"/>
                    <a:pt x="6140" y="9637"/>
                    <a:pt x="5530" y="10042"/>
                  </a:cubicBezTo>
                  <a:cubicBezTo>
                    <a:pt x="4692" y="10599"/>
                    <a:pt x="3824" y="11177"/>
                    <a:pt x="2773" y="11425"/>
                  </a:cubicBezTo>
                  <a:cubicBezTo>
                    <a:pt x="2493" y="11491"/>
                    <a:pt x="2208" y="11531"/>
                    <a:pt x="1921" y="11547"/>
                  </a:cubicBezTo>
                  <a:cubicBezTo>
                    <a:pt x="1270" y="12581"/>
                    <a:pt x="633" y="13626"/>
                    <a:pt x="0" y="14672"/>
                  </a:cubicBezTo>
                  <a:cubicBezTo>
                    <a:pt x="497" y="15109"/>
                    <a:pt x="1045" y="15485"/>
                    <a:pt x="1630" y="15795"/>
                  </a:cubicBezTo>
                  <a:cubicBezTo>
                    <a:pt x="3097" y="16562"/>
                    <a:pt x="4736" y="16853"/>
                    <a:pt x="6413" y="16853"/>
                  </a:cubicBezTo>
                  <a:cubicBezTo>
                    <a:pt x="8932" y="16853"/>
                    <a:pt x="11537" y="16197"/>
                    <a:pt x="13773" y="15513"/>
                  </a:cubicBezTo>
                  <a:lnTo>
                    <a:pt x="14527" y="15281"/>
                  </a:lnTo>
                  <a:cubicBezTo>
                    <a:pt x="17404" y="14394"/>
                    <a:pt x="20354" y="13484"/>
                    <a:pt x="23278" y="13484"/>
                  </a:cubicBezTo>
                  <a:cubicBezTo>
                    <a:pt x="24255" y="13484"/>
                    <a:pt x="25229" y="13586"/>
                    <a:pt x="26196" y="13824"/>
                  </a:cubicBezTo>
                  <a:cubicBezTo>
                    <a:pt x="27512" y="14149"/>
                    <a:pt x="28748" y="14722"/>
                    <a:pt x="29941" y="15276"/>
                  </a:cubicBezTo>
                  <a:cubicBezTo>
                    <a:pt x="31660" y="16075"/>
                    <a:pt x="33282" y="16829"/>
                    <a:pt x="35150" y="16920"/>
                  </a:cubicBezTo>
                  <a:cubicBezTo>
                    <a:pt x="35277" y="16927"/>
                    <a:pt x="35403" y="16930"/>
                    <a:pt x="35529" y="16930"/>
                  </a:cubicBezTo>
                  <a:cubicBezTo>
                    <a:pt x="38063" y="16930"/>
                    <a:pt x="40385" y="15658"/>
                    <a:pt x="41935" y="14683"/>
                  </a:cubicBezTo>
                  <a:cubicBezTo>
                    <a:pt x="43426" y="13745"/>
                    <a:pt x="44850" y="12686"/>
                    <a:pt x="46227" y="11663"/>
                  </a:cubicBezTo>
                  <a:cubicBezTo>
                    <a:pt x="48194" y="10200"/>
                    <a:pt x="50228" y="8688"/>
                    <a:pt x="52495" y="7496"/>
                  </a:cubicBezTo>
                  <a:cubicBezTo>
                    <a:pt x="55277" y="6034"/>
                    <a:pt x="58168" y="5289"/>
                    <a:pt x="60815" y="5289"/>
                  </a:cubicBezTo>
                  <a:cubicBezTo>
                    <a:pt x="61469" y="5289"/>
                    <a:pt x="62107" y="5335"/>
                    <a:pt x="62726" y="5426"/>
                  </a:cubicBezTo>
                  <a:cubicBezTo>
                    <a:pt x="63701" y="5361"/>
                    <a:pt x="64672" y="5251"/>
                    <a:pt x="65633" y="5093"/>
                  </a:cubicBezTo>
                  <a:cubicBezTo>
                    <a:pt x="64271" y="3211"/>
                    <a:pt x="62669" y="1480"/>
                    <a:pt x="6087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99"/>
            <p:cNvSpPr/>
            <p:nvPr/>
          </p:nvSpPr>
          <p:spPr>
            <a:xfrm>
              <a:off x="5932144" y="2299413"/>
              <a:ext cx="245958" cy="143866"/>
            </a:xfrm>
            <a:custGeom>
              <a:rect b="b" l="l" r="r" t="t"/>
              <a:pathLst>
                <a:path extrusionOk="0" h="4943" w="8450">
                  <a:moveTo>
                    <a:pt x="3586" y="1"/>
                  </a:moveTo>
                  <a:cubicBezTo>
                    <a:pt x="2774" y="1239"/>
                    <a:pt x="1929" y="2458"/>
                    <a:pt x="1028" y="3639"/>
                  </a:cubicBezTo>
                  <a:cubicBezTo>
                    <a:pt x="692" y="4077"/>
                    <a:pt x="350" y="4512"/>
                    <a:pt x="0" y="4942"/>
                  </a:cubicBezTo>
                  <a:lnTo>
                    <a:pt x="188" y="4938"/>
                  </a:lnTo>
                  <a:cubicBezTo>
                    <a:pt x="558" y="4927"/>
                    <a:pt x="928" y="4918"/>
                    <a:pt x="1298" y="4904"/>
                  </a:cubicBezTo>
                  <a:cubicBezTo>
                    <a:pt x="2962" y="4845"/>
                    <a:pt x="4722" y="4707"/>
                    <a:pt x="6322" y="4111"/>
                  </a:cubicBezTo>
                  <a:cubicBezTo>
                    <a:pt x="6874" y="3908"/>
                    <a:pt x="7397" y="3640"/>
                    <a:pt x="7881" y="3311"/>
                  </a:cubicBezTo>
                  <a:cubicBezTo>
                    <a:pt x="8078" y="3015"/>
                    <a:pt x="8242" y="2704"/>
                    <a:pt x="8327" y="2366"/>
                  </a:cubicBezTo>
                  <a:cubicBezTo>
                    <a:pt x="8450" y="1877"/>
                    <a:pt x="8363" y="1317"/>
                    <a:pt x="8041" y="925"/>
                  </a:cubicBezTo>
                  <a:cubicBezTo>
                    <a:pt x="6596" y="445"/>
                    <a:pt x="5101" y="136"/>
                    <a:pt x="35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99"/>
            <p:cNvSpPr/>
            <p:nvPr/>
          </p:nvSpPr>
          <p:spPr>
            <a:xfrm>
              <a:off x="5647685" y="2903299"/>
              <a:ext cx="1793459" cy="628406"/>
            </a:xfrm>
            <a:custGeom>
              <a:rect b="b" l="l" r="r" t="t"/>
              <a:pathLst>
                <a:path extrusionOk="0" h="21591" w="61615">
                  <a:moveTo>
                    <a:pt x="28115" y="0"/>
                  </a:moveTo>
                  <a:cubicBezTo>
                    <a:pt x="24803" y="0"/>
                    <a:pt x="21794" y="1216"/>
                    <a:pt x="18619" y="2499"/>
                  </a:cubicBezTo>
                  <a:cubicBezTo>
                    <a:pt x="16462" y="3371"/>
                    <a:pt x="14232" y="4272"/>
                    <a:pt x="11910" y="4745"/>
                  </a:cubicBezTo>
                  <a:cubicBezTo>
                    <a:pt x="10389" y="5056"/>
                    <a:pt x="8847" y="5180"/>
                    <a:pt x="7320" y="5180"/>
                  </a:cubicBezTo>
                  <a:cubicBezTo>
                    <a:pt x="4789" y="5180"/>
                    <a:pt x="2300" y="4838"/>
                    <a:pt x="25" y="4436"/>
                  </a:cubicBezTo>
                  <a:lnTo>
                    <a:pt x="25" y="4436"/>
                  </a:lnTo>
                  <a:cubicBezTo>
                    <a:pt x="0" y="5355"/>
                    <a:pt x="17" y="6278"/>
                    <a:pt x="75" y="7202"/>
                  </a:cubicBezTo>
                  <a:cubicBezTo>
                    <a:pt x="406" y="7190"/>
                    <a:pt x="737" y="7184"/>
                    <a:pt x="1068" y="7184"/>
                  </a:cubicBezTo>
                  <a:cubicBezTo>
                    <a:pt x="2474" y="7184"/>
                    <a:pt x="3879" y="7291"/>
                    <a:pt x="5270" y="7502"/>
                  </a:cubicBezTo>
                  <a:cubicBezTo>
                    <a:pt x="5933" y="7604"/>
                    <a:pt x="6604" y="7731"/>
                    <a:pt x="7253" y="7855"/>
                  </a:cubicBezTo>
                  <a:cubicBezTo>
                    <a:pt x="8746" y="8137"/>
                    <a:pt x="10279" y="8428"/>
                    <a:pt x="11800" y="8428"/>
                  </a:cubicBezTo>
                  <a:cubicBezTo>
                    <a:pt x="12256" y="8428"/>
                    <a:pt x="12712" y="8402"/>
                    <a:pt x="13165" y="8341"/>
                  </a:cubicBezTo>
                  <a:cubicBezTo>
                    <a:pt x="14451" y="8170"/>
                    <a:pt x="15681" y="7724"/>
                    <a:pt x="16868" y="7292"/>
                  </a:cubicBezTo>
                  <a:cubicBezTo>
                    <a:pt x="17616" y="7021"/>
                    <a:pt x="18388" y="6741"/>
                    <a:pt x="19176" y="6527"/>
                  </a:cubicBezTo>
                  <a:cubicBezTo>
                    <a:pt x="20454" y="6180"/>
                    <a:pt x="21787" y="6010"/>
                    <a:pt x="23118" y="6010"/>
                  </a:cubicBezTo>
                  <a:cubicBezTo>
                    <a:pt x="25623" y="6010"/>
                    <a:pt x="28122" y="6613"/>
                    <a:pt x="30240" y="7778"/>
                  </a:cubicBezTo>
                  <a:cubicBezTo>
                    <a:pt x="31525" y="8484"/>
                    <a:pt x="32174" y="9252"/>
                    <a:pt x="32226" y="10128"/>
                  </a:cubicBezTo>
                  <a:cubicBezTo>
                    <a:pt x="32282" y="11078"/>
                    <a:pt x="31584" y="11857"/>
                    <a:pt x="31053" y="12362"/>
                  </a:cubicBezTo>
                  <a:cubicBezTo>
                    <a:pt x="28760" y="14540"/>
                    <a:pt x="25446" y="15840"/>
                    <a:pt x="22018" y="15952"/>
                  </a:cubicBezTo>
                  <a:cubicBezTo>
                    <a:pt x="22277" y="16085"/>
                    <a:pt x="22534" y="16219"/>
                    <a:pt x="22782" y="16366"/>
                  </a:cubicBezTo>
                  <a:cubicBezTo>
                    <a:pt x="23738" y="16927"/>
                    <a:pt x="24636" y="17589"/>
                    <a:pt x="25506" y="18230"/>
                  </a:cubicBezTo>
                  <a:cubicBezTo>
                    <a:pt x="27119" y="19419"/>
                    <a:pt x="28644" y="20542"/>
                    <a:pt x="30571" y="21142"/>
                  </a:cubicBezTo>
                  <a:cubicBezTo>
                    <a:pt x="31538" y="21443"/>
                    <a:pt x="32573" y="21590"/>
                    <a:pt x="33648" y="21590"/>
                  </a:cubicBezTo>
                  <a:cubicBezTo>
                    <a:pt x="36658" y="21590"/>
                    <a:pt x="39984" y="20437"/>
                    <a:pt x="43021" y="18271"/>
                  </a:cubicBezTo>
                  <a:cubicBezTo>
                    <a:pt x="43454" y="17961"/>
                    <a:pt x="43898" y="17628"/>
                    <a:pt x="44327" y="17306"/>
                  </a:cubicBezTo>
                  <a:cubicBezTo>
                    <a:pt x="46614" y="15589"/>
                    <a:pt x="48974" y="13816"/>
                    <a:pt x="51955" y="13816"/>
                  </a:cubicBezTo>
                  <a:cubicBezTo>
                    <a:pt x="51994" y="13816"/>
                    <a:pt x="52034" y="13816"/>
                    <a:pt x="52074" y="13817"/>
                  </a:cubicBezTo>
                  <a:cubicBezTo>
                    <a:pt x="52088" y="13817"/>
                    <a:pt x="52103" y="13818"/>
                    <a:pt x="52117" y="13818"/>
                  </a:cubicBezTo>
                  <a:lnTo>
                    <a:pt x="54266" y="12993"/>
                  </a:lnTo>
                  <a:cubicBezTo>
                    <a:pt x="55922" y="11403"/>
                    <a:pt x="58076" y="9445"/>
                    <a:pt x="60381" y="7764"/>
                  </a:cubicBezTo>
                  <a:lnTo>
                    <a:pt x="60374" y="7728"/>
                  </a:lnTo>
                  <a:cubicBezTo>
                    <a:pt x="60415" y="7716"/>
                    <a:pt x="60455" y="7697"/>
                    <a:pt x="60495" y="7680"/>
                  </a:cubicBezTo>
                  <a:cubicBezTo>
                    <a:pt x="60662" y="7560"/>
                    <a:pt x="60831" y="7440"/>
                    <a:pt x="61000" y="7323"/>
                  </a:cubicBezTo>
                  <a:cubicBezTo>
                    <a:pt x="61330" y="6391"/>
                    <a:pt x="61535" y="5419"/>
                    <a:pt x="61614" y="4433"/>
                  </a:cubicBezTo>
                  <a:cubicBezTo>
                    <a:pt x="61604" y="4412"/>
                    <a:pt x="61596" y="4392"/>
                    <a:pt x="61586" y="4374"/>
                  </a:cubicBezTo>
                  <a:cubicBezTo>
                    <a:pt x="61035" y="3378"/>
                    <a:pt x="59676" y="2631"/>
                    <a:pt x="58041" y="2423"/>
                  </a:cubicBezTo>
                  <a:cubicBezTo>
                    <a:pt x="57645" y="2373"/>
                    <a:pt x="57245" y="2352"/>
                    <a:pt x="56844" y="2352"/>
                  </a:cubicBezTo>
                  <a:cubicBezTo>
                    <a:pt x="55739" y="2352"/>
                    <a:pt x="54623" y="2513"/>
                    <a:pt x="53534" y="2669"/>
                  </a:cubicBezTo>
                  <a:lnTo>
                    <a:pt x="53487" y="2677"/>
                  </a:lnTo>
                  <a:cubicBezTo>
                    <a:pt x="50601" y="3093"/>
                    <a:pt x="47760" y="3454"/>
                    <a:pt x="44985" y="3454"/>
                  </a:cubicBezTo>
                  <a:cubicBezTo>
                    <a:pt x="43180" y="3454"/>
                    <a:pt x="41403" y="3302"/>
                    <a:pt x="39660" y="2912"/>
                  </a:cubicBezTo>
                  <a:cubicBezTo>
                    <a:pt x="38219" y="2590"/>
                    <a:pt x="36807" y="2103"/>
                    <a:pt x="35441" y="1631"/>
                  </a:cubicBezTo>
                  <a:cubicBezTo>
                    <a:pt x="33311" y="895"/>
                    <a:pt x="31107" y="135"/>
                    <a:pt x="28796" y="17"/>
                  </a:cubicBezTo>
                  <a:cubicBezTo>
                    <a:pt x="28567" y="6"/>
                    <a:pt x="28340" y="0"/>
                    <a:pt x="28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99"/>
            <p:cNvSpPr/>
            <p:nvPr/>
          </p:nvSpPr>
          <p:spPr>
            <a:xfrm>
              <a:off x="5649082" y="2550525"/>
              <a:ext cx="2639410" cy="526539"/>
            </a:xfrm>
            <a:custGeom>
              <a:rect b="b" l="l" r="r" t="t"/>
              <a:pathLst>
                <a:path extrusionOk="0" h="18091" w="90678">
                  <a:moveTo>
                    <a:pt x="31030" y="1"/>
                  </a:moveTo>
                  <a:cubicBezTo>
                    <a:pt x="29090" y="1"/>
                    <a:pt x="27280" y="690"/>
                    <a:pt x="25531" y="1485"/>
                  </a:cubicBezTo>
                  <a:cubicBezTo>
                    <a:pt x="25523" y="1500"/>
                    <a:pt x="25512" y="1516"/>
                    <a:pt x="25506" y="1533"/>
                  </a:cubicBezTo>
                  <a:lnTo>
                    <a:pt x="25477" y="1510"/>
                  </a:lnTo>
                  <a:cubicBezTo>
                    <a:pt x="25110" y="1677"/>
                    <a:pt x="24741" y="1849"/>
                    <a:pt x="24379" y="2020"/>
                  </a:cubicBezTo>
                  <a:cubicBezTo>
                    <a:pt x="22336" y="2983"/>
                    <a:pt x="20223" y="3977"/>
                    <a:pt x="17891" y="4090"/>
                  </a:cubicBezTo>
                  <a:cubicBezTo>
                    <a:pt x="17739" y="4097"/>
                    <a:pt x="17588" y="4101"/>
                    <a:pt x="17437" y="4101"/>
                  </a:cubicBezTo>
                  <a:cubicBezTo>
                    <a:pt x="16072" y="4101"/>
                    <a:pt x="14728" y="3821"/>
                    <a:pt x="13424" y="3548"/>
                  </a:cubicBezTo>
                  <a:cubicBezTo>
                    <a:pt x="12221" y="3299"/>
                    <a:pt x="10978" y="3039"/>
                    <a:pt x="9736" y="3005"/>
                  </a:cubicBezTo>
                  <a:cubicBezTo>
                    <a:pt x="9628" y="3002"/>
                    <a:pt x="9520" y="3000"/>
                    <a:pt x="9412" y="3000"/>
                  </a:cubicBezTo>
                  <a:cubicBezTo>
                    <a:pt x="7384" y="3000"/>
                    <a:pt x="5432" y="3569"/>
                    <a:pt x="3533" y="4270"/>
                  </a:cubicBezTo>
                  <a:cubicBezTo>
                    <a:pt x="3168" y="4850"/>
                    <a:pt x="2826" y="5445"/>
                    <a:pt x="2511" y="6058"/>
                  </a:cubicBezTo>
                  <a:cubicBezTo>
                    <a:pt x="929" y="9145"/>
                    <a:pt x="161" y="12522"/>
                    <a:pt x="0" y="15962"/>
                  </a:cubicBezTo>
                  <a:cubicBezTo>
                    <a:pt x="2270" y="16366"/>
                    <a:pt x="4755" y="16709"/>
                    <a:pt x="7278" y="16709"/>
                  </a:cubicBezTo>
                  <a:cubicBezTo>
                    <a:pt x="8783" y="16709"/>
                    <a:pt x="10300" y="16587"/>
                    <a:pt x="11793" y="16283"/>
                  </a:cubicBezTo>
                  <a:cubicBezTo>
                    <a:pt x="14085" y="15815"/>
                    <a:pt x="16300" y="14920"/>
                    <a:pt x="18442" y="14053"/>
                  </a:cubicBezTo>
                  <a:cubicBezTo>
                    <a:pt x="20336" y="13289"/>
                    <a:pt x="22266" y="12510"/>
                    <a:pt x="24263" y="12025"/>
                  </a:cubicBezTo>
                  <a:cubicBezTo>
                    <a:pt x="24364" y="11909"/>
                    <a:pt x="24432" y="11779"/>
                    <a:pt x="24444" y="11631"/>
                  </a:cubicBezTo>
                  <a:cubicBezTo>
                    <a:pt x="24464" y="11374"/>
                    <a:pt x="24308" y="11128"/>
                    <a:pt x="24096" y="10957"/>
                  </a:cubicBezTo>
                  <a:cubicBezTo>
                    <a:pt x="23461" y="10888"/>
                    <a:pt x="22826" y="10833"/>
                    <a:pt x="22192" y="10804"/>
                  </a:cubicBezTo>
                  <a:cubicBezTo>
                    <a:pt x="21792" y="10787"/>
                    <a:pt x="21381" y="10778"/>
                    <a:pt x="20964" y="10778"/>
                  </a:cubicBezTo>
                  <a:cubicBezTo>
                    <a:pt x="18010" y="10778"/>
                    <a:pt x="15026" y="11234"/>
                    <a:pt x="12140" y="11674"/>
                  </a:cubicBezTo>
                  <a:cubicBezTo>
                    <a:pt x="10570" y="11914"/>
                    <a:pt x="8945" y="12163"/>
                    <a:pt x="7340" y="12335"/>
                  </a:cubicBezTo>
                  <a:cubicBezTo>
                    <a:pt x="7098" y="12363"/>
                    <a:pt x="6855" y="12377"/>
                    <a:pt x="6612" y="12378"/>
                  </a:cubicBezTo>
                  <a:cubicBezTo>
                    <a:pt x="5736" y="12378"/>
                    <a:pt x="5158" y="12157"/>
                    <a:pt x="4849" y="11702"/>
                  </a:cubicBezTo>
                  <a:cubicBezTo>
                    <a:pt x="4682" y="11457"/>
                    <a:pt x="4609" y="11160"/>
                    <a:pt x="4645" y="10866"/>
                  </a:cubicBezTo>
                  <a:cubicBezTo>
                    <a:pt x="4722" y="10160"/>
                    <a:pt x="5321" y="9586"/>
                    <a:pt x="5671" y="9306"/>
                  </a:cubicBezTo>
                  <a:cubicBezTo>
                    <a:pt x="8403" y="7114"/>
                    <a:pt x="12352" y="6569"/>
                    <a:pt x="15856" y="6326"/>
                  </a:cubicBezTo>
                  <a:cubicBezTo>
                    <a:pt x="16351" y="6292"/>
                    <a:pt x="16848" y="6261"/>
                    <a:pt x="17346" y="6230"/>
                  </a:cubicBezTo>
                  <a:cubicBezTo>
                    <a:pt x="20447" y="6039"/>
                    <a:pt x="23653" y="5843"/>
                    <a:pt x="26432" y="4682"/>
                  </a:cubicBezTo>
                  <a:cubicBezTo>
                    <a:pt x="26825" y="4517"/>
                    <a:pt x="27220" y="4330"/>
                    <a:pt x="27602" y="4149"/>
                  </a:cubicBezTo>
                  <a:cubicBezTo>
                    <a:pt x="28652" y="3649"/>
                    <a:pt x="29738" y="3133"/>
                    <a:pt x="30957" y="3016"/>
                  </a:cubicBezTo>
                  <a:cubicBezTo>
                    <a:pt x="31138" y="2999"/>
                    <a:pt x="31324" y="2990"/>
                    <a:pt x="31509" y="2990"/>
                  </a:cubicBezTo>
                  <a:cubicBezTo>
                    <a:pt x="32895" y="2990"/>
                    <a:pt x="34271" y="3480"/>
                    <a:pt x="35452" y="3938"/>
                  </a:cubicBezTo>
                  <a:cubicBezTo>
                    <a:pt x="38164" y="4994"/>
                    <a:pt x="41093" y="6400"/>
                    <a:pt x="42261" y="8838"/>
                  </a:cubicBezTo>
                  <a:cubicBezTo>
                    <a:pt x="42872" y="10118"/>
                    <a:pt x="42734" y="11448"/>
                    <a:pt x="41909" y="12228"/>
                  </a:cubicBezTo>
                  <a:cubicBezTo>
                    <a:pt x="41259" y="12843"/>
                    <a:pt x="40244" y="13129"/>
                    <a:pt x="38711" y="13129"/>
                  </a:cubicBezTo>
                  <a:lnTo>
                    <a:pt x="38511" y="13128"/>
                  </a:lnTo>
                  <a:cubicBezTo>
                    <a:pt x="38216" y="13123"/>
                    <a:pt x="37920" y="13111"/>
                    <a:pt x="37624" y="13095"/>
                  </a:cubicBezTo>
                  <a:cubicBezTo>
                    <a:pt x="37609" y="13114"/>
                    <a:pt x="37595" y="13134"/>
                    <a:pt x="37582" y="13154"/>
                  </a:cubicBezTo>
                  <a:cubicBezTo>
                    <a:pt x="37454" y="13383"/>
                    <a:pt x="37507" y="13668"/>
                    <a:pt x="37646" y="13892"/>
                  </a:cubicBezTo>
                  <a:cubicBezTo>
                    <a:pt x="38321" y="14103"/>
                    <a:pt x="39000" y="14295"/>
                    <a:pt x="39688" y="14448"/>
                  </a:cubicBezTo>
                  <a:cubicBezTo>
                    <a:pt x="41404" y="14832"/>
                    <a:pt x="43158" y="14983"/>
                    <a:pt x="44942" y="14983"/>
                  </a:cubicBezTo>
                  <a:cubicBezTo>
                    <a:pt x="47697" y="14983"/>
                    <a:pt x="50523" y="14624"/>
                    <a:pt x="53394" y="14208"/>
                  </a:cubicBezTo>
                  <a:lnTo>
                    <a:pt x="53441" y="14202"/>
                  </a:lnTo>
                  <a:cubicBezTo>
                    <a:pt x="54541" y="14043"/>
                    <a:pt x="55669" y="13880"/>
                    <a:pt x="56796" y="13880"/>
                  </a:cubicBezTo>
                  <a:cubicBezTo>
                    <a:pt x="57211" y="13880"/>
                    <a:pt x="57625" y="13902"/>
                    <a:pt x="58038" y="13954"/>
                  </a:cubicBezTo>
                  <a:cubicBezTo>
                    <a:pt x="59822" y="14182"/>
                    <a:pt x="61266" y="14999"/>
                    <a:pt x="61899" y="16143"/>
                  </a:cubicBezTo>
                  <a:cubicBezTo>
                    <a:pt x="62026" y="16382"/>
                    <a:pt x="62116" y="16640"/>
                    <a:pt x="62162" y="16908"/>
                  </a:cubicBezTo>
                  <a:cubicBezTo>
                    <a:pt x="62606" y="17137"/>
                    <a:pt x="63137" y="17244"/>
                    <a:pt x="63656" y="17244"/>
                  </a:cubicBezTo>
                  <a:cubicBezTo>
                    <a:pt x="63698" y="17244"/>
                    <a:pt x="63740" y="17244"/>
                    <a:pt x="63782" y="17242"/>
                  </a:cubicBezTo>
                  <a:cubicBezTo>
                    <a:pt x="64263" y="17225"/>
                    <a:pt x="64734" y="17131"/>
                    <a:pt x="65195" y="17006"/>
                  </a:cubicBezTo>
                  <a:cubicBezTo>
                    <a:pt x="67096" y="16146"/>
                    <a:pt x="69016" y="15588"/>
                    <a:pt x="70932" y="15341"/>
                  </a:cubicBezTo>
                  <a:cubicBezTo>
                    <a:pt x="71782" y="15232"/>
                    <a:pt x="72634" y="15184"/>
                    <a:pt x="73486" y="15184"/>
                  </a:cubicBezTo>
                  <a:cubicBezTo>
                    <a:pt x="76942" y="15184"/>
                    <a:pt x="80408" y="15980"/>
                    <a:pt x="83781" y="16755"/>
                  </a:cubicBezTo>
                  <a:cubicBezTo>
                    <a:pt x="86053" y="17276"/>
                    <a:pt x="88365" y="17807"/>
                    <a:pt x="90677" y="18091"/>
                  </a:cubicBezTo>
                  <a:cubicBezTo>
                    <a:pt x="90159" y="13668"/>
                    <a:pt x="90020" y="9185"/>
                    <a:pt x="89817" y="4723"/>
                  </a:cubicBezTo>
                  <a:cubicBezTo>
                    <a:pt x="89283" y="4706"/>
                    <a:pt x="88749" y="4698"/>
                    <a:pt x="88214" y="4698"/>
                  </a:cubicBezTo>
                  <a:cubicBezTo>
                    <a:pt x="87931" y="4698"/>
                    <a:pt x="87648" y="4700"/>
                    <a:pt x="87365" y="4705"/>
                  </a:cubicBezTo>
                  <a:lnTo>
                    <a:pt x="87168" y="4708"/>
                  </a:lnTo>
                  <a:cubicBezTo>
                    <a:pt x="86952" y="4712"/>
                    <a:pt x="86734" y="4717"/>
                    <a:pt x="86516" y="4717"/>
                  </a:cubicBezTo>
                  <a:cubicBezTo>
                    <a:pt x="85959" y="4717"/>
                    <a:pt x="85398" y="4688"/>
                    <a:pt x="84855" y="4559"/>
                  </a:cubicBezTo>
                  <a:cubicBezTo>
                    <a:pt x="84756" y="4536"/>
                    <a:pt x="84660" y="4508"/>
                    <a:pt x="84566" y="4479"/>
                  </a:cubicBezTo>
                  <a:cubicBezTo>
                    <a:pt x="83566" y="4494"/>
                    <a:pt x="82572" y="4666"/>
                    <a:pt x="81606" y="4920"/>
                  </a:cubicBezTo>
                  <a:cubicBezTo>
                    <a:pt x="78429" y="7273"/>
                    <a:pt x="74116" y="8610"/>
                    <a:pt x="70000" y="8610"/>
                  </a:cubicBezTo>
                  <a:cubicBezTo>
                    <a:pt x="68156" y="8610"/>
                    <a:pt x="66353" y="8343"/>
                    <a:pt x="64712" y="7779"/>
                  </a:cubicBezTo>
                  <a:cubicBezTo>
                    <a:pt x="63794" y="7465"/>
                    <a:pt x="62888" y="7070"/>
                    <a:pt x="62011" y="6689"/>
                  </a:cubicBezTo>
                  <a:cubicBezTo>
                    <a:pt x="60071" y="5846"/>
                    <a:pt x="58063" y="4974"/>
                    <a:pt x="55891" y="4960"/>
                  </a:cubicBezTo>
                  <a:cubicBezTo>
                    <a:pt x="55885" y="4960"/>
                    <a:pt x="55880" y="4960"/>
                    <a:pt x="55874" y="4960"/>
                  </a:cubicBezTo>
                  <a:cubicBezTo>
                    <a:pt x="54388" y="4960"/>
                    <a:pt x="52923" y="5360"/>
                    <a:pt x="51507" y="5750"/>
                  </a:cubicBezTo>
                  <a:cubicBezTo>
                    <a:pt x="50086" y="6140"/>
                    <a:pt x="48623" y="6549"/>
                    <a:pt x="47108" y="6549"/>
                  </a:cubicBezTo>
                  <a:cubicBezTo>
                    <a:pt x="47049" y="6549"/>
                    <a:pt x="46989" y="6548"/>
                    <a:pt x="46930" y="6547"/>
                  </a:cubicBezTo>
                  <a:cubicBezTo>
                    <a:pt x="43900" y="6491"/>
                    <a:pt x="41395" y="4841"/>
                    <a:pt x="38973" y="3247"/>
                  </a:cubicBezTo>
                  <a:cubicBezTo>
                    <a:pt x="36604" y="1688"/>
                    <a:pt x="34155" y="76"/>
                    <a:pt x="31242" y="3"/>
                  </a:cubicBezTo>
                  <a:cubicBezTo>
                    <a:pt x="31171" y="1"/>
                    <a:pt x="31100" y="1"/>
                    <a:pt x="310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99"/>
            <p:cNvSpPr/>
            <p:nvPr/>
          </p:nvSpPr>
          <p:spPr>
            <a:xfrm>
              <a:off x="5651003" y="3095358"/>
              <a:ext cx="922650" cy="311162"/>
            </a:xfrm>
            <a:custGeom>
              <a:rect b="b" l="l" r="r" t="t"/>
              <a:pathLst>
                <a:path extrusionOk="0" h="10691" w="31698">
                  <a:moveTo>
                    <a:pt x="23004" y="0"/>
                  </a:moveTo>
                  <a:cubicBezTo>
                    <a:pt x="21703" y="0"/>
                    <a:pt x="20400" y="166"/>
                    <a:pt x="19150" y="505"/>
                  </a:cubicBezTo>
                  <a:cubicBezTo>
                    <a:pt x="18378" y="716"/>
                    <a:pt x="17612" y="993"/>
                    <a:pt x="16872" y="1262"/>
                  </a:cubicBezTo>
                  <a:cubicBezTo>
                    <a:pt x="15666" y="1701"/>
                    <a:pt x="14419" y="2153"/>
                    <a:pt x="13096" y="2331"/>
                  </a:cubicBezTo>
                  <a:cubicBezTo>
                    <a:pt x="12626" y="2393"/>
                    <a:pt x="12155" y="2420"/>
                    <a:pt x="11684" y="2420"/>
                  </a:cubicBezTo>
                  <a:cubicBezTo>
                    <a:pt x="10134" y="2420"/>
                    <a:pt x="8586" y="2128"/>
                    <a:pt x="7077" y="1841"/>
                  </a:cubicBezTo>
                  <a:cubicBezTo>
                    <a:pt x="6430" y="1718"/>
                    <a:pt x="5761" y="1591"/>
                    <a:pt x="5106" y="1490"/>
                  </a:cubicBezTo>
                  <a:cubicBezTo>
                    <a:pt x="3730" y="1281"/>
                    <a:pt x="2339" y="1175"/>
                    <a:pt x="948" y="1175"/>
                  </a:cubicBezTo>
                  <a:cubicBezTo>
                    <a:pt x="632" y="1175"/>
                    <a:pt x="316" y="1180"/>
                    <a:pt x="1" y="1191"/>
                  </a:cubicBezTo>
                  <a:cubicBezTo>
                    <a:pt x="154" y="3143"/>
                    <a:pt x="476" y="5086"/>
                    <a:pt x="928" y="6981"/>
                  </a:cubicBezTo>
                  <a:cubicBezTo>
                    <a:pt x="1225" y="8232"/>
                    <a:pt x="1577" y="9467"/>
                    <a:pt x="1970" y="10690"/>
                  </a:cubicBezTo>
                  <a:cubicBezTo>
                    <a:pt x="3097" y="10461"/>
                    <a:pt x="4178" y="9944"/>
                    <a:pt x="5235" y="9439"/>
                  </a:cubicBezTo>
                  <a:cubicBezTo>
                    <a:pt x="5639" y="9246"/>
                    <a:pt x="6057" y="9046"/>
                    <a:pt x="6469" y="8866"/>
                  </a:cubicBezTo>
                  <a:cubicBezTo>
                    <a:pt x="8665" y="7910"/>
                    <a:pt x="11141" y="7439"/>
                    <a:pt x="13621" y="7439"/>
                  </a:cubicBezTo>
                  <a:cubicBezTo>
                    <a:pt x="16107" y="7439"/>
                    <a:pt x="18596" y="7912"/>
                    <a:pt x="20811" y="8842"/>
                  </a:cubicBezTo>
                  <a:lnTo>
                    <a:pt x="20814" y="8761"/>
                  </a:lnTo>
                  <a:cubicBezTo>
                    <a:pt x="21007" y="8769"/>
                    <a:pt x="21200" y="8773"/>
                    <a:pt x="21393" y="8773"/>
                  </a:cubicBezTo>
                  <a:cubicBezTo>
                    <a:pt x="24869" y="8773"/>
                    <a:pt x="28382" y="7464"/>
                    <a:pt x="30680" y="5281"/>
                  </a:cubicBezTo>
                  <a:cubicBezTo>
                    <a:pt x="31374" y="4622"/>
                    <a:pt x="31697" y="4064"/>
                    <a:pt x="31668" y="3574"/>
                  </a:cubicBezTo>
                  <a:cubicBezTo>
                    <a:pt x="31632" y="2961"/>
                    <a:pt x="31041" y="2321"/>
                    <a:pt x="29957" y="1725"/>
                  </a:cubicBezTo>
                  <a:cubicBezTo>
                    <a:pt x="27890" y="589"/>
                    <a:pt x="25451" y="0"/>
                    <a:pt x="2300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99"/>
            <p:cNvSpPr/>
            <p:nvPr/>
          </p:nvSpPr>
          <p:spPr>
            <a:xfrm>
              <a:off x="5766964" y="2228457"/>
              <a:ext cx="2470965" cy="424264"/>
            </a:xfrm>
            <a:custGeom>
              <a:rect b="b" l="l" r="r" t="t"/>
              <a:pathLst>
                <a:path extrusionOk="0" h="14577" w="84891">
                  <a:moveTo>
                    <a:pt x="83996" y="1"/>
                  </a:moveTo>
                  <a:cubicBezTo>
                    <a:pt x="83895" y="19"/>
                    <a:pt x="83796" y="38"/>
                    <a:pt x="83695" y="57"/>
                  </a:cubicBezTo>
                  <a:cubicBezTo>
                    <a:pt x="82319" y="649"/>
                    <a:pt x="80980" y="1323"/>
                    <a:pt x="79663" y="1992"/>
                  </a:cubicBezTo>
                  <a:cubicBezTo>
                    <a:pt x="76393" y="3646"/>
                    <a:pt x="73014" y="5359"/>
                    <a:pt x="69199" y="5719"/>
                  </a:cubicBezTo>
                  <a:cubicBezTo>
                    <a:pt x="68309" y="5803"/>
                    <a:pt x="67399" y="5812"/>
                    <a:pt x="66518" y="5821"/>
                  </a:cubicBezTo>
                  <a:cubicBezTo>
                    <a:pt x="65175" y="5835"/>
                    <a:pt x="63786" y="5849"/>
                    <a:pt x="62475" y="6134"/>
                  </a:cubicBezTo>
                  <a:cubicBezTo>
                    <a:pt x="61476" y="6351"/>
                    <a:pt x="60516" y="6727"/>
                    <a:pt x="59589" y="7091"/>
                  </a:cubicBezTo>
                  <a:cubicBezTo>
                    <a:pt x="58976" y="7331"/>
                    <a:pt x="58343" y="7580"/>
                    <a:pt x="57697" y="7783"/>
                  </a:cubicBezTo>
                  <a:cubicBezTo>
                    <a:pt x="56900" y="8035"/>
                    <a:pt x="55909" y="8257"/>
                    <a:pt x="54897" y="8257"/>
                  </a:cubicBezTo>
                  <a:cubicBezTo>
                    <a:pt x="54177" y="8257"/>
                    <a:pt x="53448" y="8142"/>
                    <a:pt x="52772" y="7848"/>
                  </a:cubicBezTo>
                  <a:cubicBezTo>
                    <a:pt x="52628" y="7852"/>
                    <a:pt x="52484" y="7856"/>
                    <a:pt x="52338" y="7856"/>
                  </a:cubicBezTo>
                  <a:cubicBezTo>
                    <a:pt x="52199" y="7856"/>
                    <a:pt x="52059" y="7854"/>
                    <a:pt x="51919" y="7849"/>
                  </a:cubicBezTo>
                  <a:cubicBezTo>
                    <a:pt x="49897" y="7791"/>
                    <a:pt x="47903" y="7356"/>
                    <a:pt x="45977" y="6936"/>
                  </a:cubicBezTo>
                  <a:cubicBezTo>
                    <a:pt x="44161" y="6541"/>
                    <a:pt x="42282" y="6131"/>
                    <a:pt x="40393" y="6041"/>
                  </a:cubicBezTo>
                  <a:cubicBezTo>
                    <a:pt x="40077" y="6026"/>
                    <a:pt x="39758" y="6020"/>
                    <a:pt x="39438" y="6020"/>
                  </a:cubicBezTo>
                  <a:cubicBezTo>
                    <a:pt x="38597" y="6020"/>
                    <a:pt x="37750" y="6064"/>
                    <a:pt x="36923" y="6108"/>
                  </a:cubicBezTo>
                  <a:cubicBezTo>
                    <a:pt x="36089" y="6152"/>
                    <a:pt x="35241" y="6196"/>
                    <a:pt x="34393" y="6196"/>
                  </a:cubicBezTo>
                  <a:cubicBezTo>
                    <a:pt x="33619" y="6196"/>
                    <a:pt x="32844" y="6159"/>
                    <a:pt x="32080" y="6051"/>
                  </a:cubicBezTo>
                  <a:cubicBezTo>
                    <a:pt x="30263" y="5790"/>
                    <a:pt x="28560" y="5133"/>
                    <a:pt x="26913" y="4498"/>
                  </a:cubicBezTo>
                  <a:cubicBezTo>
                    <a:pt x="25933" y="4120"/>
                    <a:pt x="24919" y="3728"/>
                    <a:pt x="23894" y="3427"/>
                  </a:cubicBezTo>
                  <a:cubicBezTo>
                    <a:pt x="22945" y="3147"/>
                    <a:pt x="21241" y="2730"/>
                    <a:pt x="19538" y="2730"/>
                  </a:cubicBezTo>
                  <a:cubicBezTo>
                    <a:pt x="19166" y="2730"/>
                    <a:pt x="18795" y="2750"/>
                    <a:pt x="18431" y="2795"/>
                  </a:cubicBezTo>
                  <a:cubicBezTo>
                    <a:pt x="17547" y="3131"/>
                    <a:pt x="16790" y="3786"/>
                    <a:pt x="16115" y="4430"/>
                  </a:cubicBezTo>
                  <a:cubicBezTo>
                    <a:pt x="15433" y="5081"/>
                    <a:pt x="14725" y="5775"/>
                    <a:pt x="13872" y="6198"/>
                  </a:cubicBezTo>
                  <a:cubicBezTo>
                    <a:pt x="13368" y="6561"/>
                    <a:pt x="12778" y="6874"/>
                    <a:pt x="12117" y="7120"/>
                  </a:cubicBezTo>
                  <a:cubicBezTo>
                    <a:pt x="10471" y="7733"/>
                    <a:pt x="8677" y="7874"/>
                    <a:pt x="6983" y="7935"/>
                  </a:cubicBezTo>
                  <a:cubicBezTo>
                    <a:pt x="6613" y="7948"/>
                    <a:pt x="6242" y="7958"/>
                    <a:pt x="5870" y="7967"/>
                  </a:cubicBezTo>
                  <a:cubicBezTo>
                    <a:pt x="5643" y="7973"/>
                    <a:pt x="5412" y="7979"/>
                    <a:pt x="5181" y="7986"/>
                  </a:cubicBezTo>
                  <a:cubicBezTo>
                    <a:pt x="3407" y="10145"/>
                    <a:pt x="1545" y="12249"/>
                    <a:pt x="0" y="14540"/>
                  </a:cubicBezTo>
                  <a:cubicBezTo>
                    <a:pt x="1739" y="13934"/>
                    <a:pt x="3525" y="13475"/>
                    <a:pt x="5388" y="13475"/>
                  </a:cubicBezTo>
                  <a:cubicBezTo>
                    <a:pt x="5490" y="13475"/>
                    <a:pt x="5593" y="13477"/>
                    <a:pt x="5695" y="13480"/>
                  </a:cubicBezTo>
                  <a:cubicBezTo>
                    <a:pt x="6966" y="13515"/>
                    <a:pt x="8225" y="13778"/>
                    <a:pt x="9442" y="14032"/>
                  </a:cubicBezTo>
                  <a:cubicBezTo>
                    <a:pt x="10729" y="14300"/>
                    <a:pt x="12057" y="14577"/>
                    <a:pt x="13386" y="14577"/>
                  </a:cubicBezTo>
                  <a:cubicBezTo>
                    <a:pt x="13532" y="14577"/>
                    <a:pt x="13678" y="14573"/>
                    <a:pt x="13824" y="14566"/>
                  </a:cubicBezTo>
                  <a:cubicBezTo>
                    <a:pt x="16087" y="14458"/>
                    <a:pt x="18168" y="13478"/>
                    <a:pt x="20180" y="12531"/>
                  </a:cubicBezTo>
                  <a:cubicBezTo>
                    <a:pt x="20506" y="12377"/>
                    <a:pt x="20834" y="12224"/>
                    <a:pt x="21163" y="12072"/>
                  </a:cubicBezTo>
                  <a:lnTo>
                    <a:pt x="21216" y="12024"/>
                  </a:lnTo>
                  <a:cubicBezTo>
                    <a:pt x="22489" y="9608"/>
                    <a:pt x="25600" y="7907"/>
                    <a:pt x="29258" y="7664"/>
                  </a:cubicBezTo>
                  <a:cubicBezTo>
                    <a:pt x="29604" y="7641"/>
                    <a:pt x="29948" y="7630"/>
                    <a:pt x="30290" y="7630"/>
                  </a:cubicBezTo>
                  <a:cubicBezTo>
                    <a:pt x="33589" y="7630"/>
                    <a:pt x="36705" y="8641"/>
                    <a:pt x="39110" y="9554"/>
                  </a:cubicBezTo>
                  <a:cubicBezTo>
                    <a:pt x="39477" y="9693"/>
                    <a:pt x="39844" y="9836"/>
                    <a:pt x="40212" y="9980"/>
                  </a:cubicBezTo>
                  <a:cubicBezTo>
                    <a:pt x="42564" y="10896"/>
                    <a:pt x="44988" y="11842"/>
                    <a:pt x="47545" y="11842"/>
                  </a:cubicBezTo>
                  <a:cubicBezTo>
                    <a:pt x="47648" y="11842"/>
                    <a:pt x="47750" y="11840"/>
                    <a:pt x="47853" y="11837"/>
                  </a:cubicBezTo>
                  <a:cubicBezTo>
                    <a:pt x="48912" y="11803"/>
                    <a:pt x="49976" y="11597"/>
                    <a:pt x="51007" y="11398"/>
                  </a:cubicBezTo>
                  <a:cubicBezTo>
                    <a:pt x="52143" y="11178"/>
                    <a:pt x="53311" y="10952"/>
                    <a:pt x="54492" y="10952"/>
                  </a:cubicBezTo>
                  <a:cubicBezTo>
                    <a:pt x="54680" y="10952"/>
                    <a:pt x="54867" y="10958"/>
                    <a:pt x="55055" y="10970"/>
                  </a:cubicBezTo>
                  <a:cubicBezTo>
                    <a:pt x="56468" y="11063"/>
                    <a:pt x="57806" y="11524"/>
                    <a:pt x="59100" y="11972"/>
                  </a:cubicBezTo>
                  <a:cubicBezTo>
                    <a:pt x="60424" y="12427"/>
                    <a:pt x="61792" y="12901"/>
                    <a:pt x="63218" y="12961"/>
                  </a:cubicBezTo>
                  <a:cubicBezTo>
                    <a:pt x="63332" y="12966"/>
                    <a:pt x="63445" y="12968"/>
                    <a:pt x="63558" y="12968"/>
                  </a:cubicBezTo>
                  <a:cubicBezTo>
                    <a:pt x="65941" y="12968"/>
                    <a:pt x="68110" y="11895"/>
                    <a:pt x="70483" y="10603"/>
                  </a:cubicBezTo>
                  <a:lnTo>
                    <a:pt x="77988" y="6515"/>
                  </a:lnTo>
                  <a:cubicBezTo>
                    <a:pt x="78807" y="6069"/>
                    <a:pt x="79736" y="5563"/>
                    <a:pt x="80773" y="5379"/>
                  </a:cubicBezTo>
                  <a:cubicBezTo>
                    <a:pt x="80985" y="5341"/>
                    <a:pt x="81605" y="5243"/>
                    <a:pt x="82288" y="5243"/>
                  </a:cubicBezTo>
                  <a:cubicBezTo>
                    <a:pt x="82976" y="5243"/>
                    <a:pt x="83728" y="5342"/>
                    <a:pt x="84192" y="5702"/>
                  </a:cubicBezTo>
                  <a:cubicBezTo>
                    <a:pt x="84206" y="5696"/>
                    <a:pt x="84222" y="5690"/>
                    <a:pt x="84236" y="5684"/>
                  </a:cubicBezTo>
                  <a:cubicBezTo>
                    <a:pt x="84403" y="5376"/>
                    <a:pt x="84661" y="5142"/>
                    <a:pt x="84891" y="4981"/>
                  </a:cubicBezTo>
                  <a:cubicBezTo>
                    <a:pt x="84660" y="3306"/>
                    <a:pt x="84369" y="1642"/>
                    <a:pt x="839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99"/>
            <p:cNvSpPr/>
            <p:nvPr/>
          </p:nvSpPr>
          <p:spPr>
            <a:xfrm>
              <a:off x="7034936" y="1555973"/>
              <a:ext cx="865366" cy="284065"/>
            </a:xfrm>
            <a:custGeom>
              <a:rect b="b" l="l" r="r" t="t"/>
              <a:pathLst>
                <a:path extrusionOk="0" h="9760" w="29730">
                  <a:moveTo>
                    <a:pt x="16480" y="0"/>
                  </a:moveTo>
                  <a:cubicBezTo>
                    <a:pt x="14718" y="0"/>
                    <a:pt x="12956" y="185"/>
                    <a:pt x="11193" y="406"/>
                  </a:cubicBezTo>
                  <a:cubicBezTo>
                    <a:pt x="8836" y="946"/>
                    <a:pt x="6656" y="1767"/>
                    <a:pt x="4831" y="2521"/>
                  </a:cubicBezTo>
                  <a:cubicBezTo>
                    <a:pt x="3360" y="3129"/>
                    <a:pt x="1711" y="3877"/>
                    <a:pt x="748" y="5074"/>
                  </a:cubicBezTo>
                  <a:cubicBezTo>
                    <a:pt x="253" y="5690"/>
                    <a:pt x="1" y="6448"/>
                    <a:pt x="60" y="7156"/>
                  </a:cubicBezTo>
                  <a:cubicBezTo>
                    <a:pt x="61" y="7180"/>
                    <a:pt x="66" y="7205"/>
                    <a:pt x="69" y="7233"/>
                  </a:cubicBezTo>
                  <a:cubicBezTo>
                    <a:pt x="324" y="7626"/>
                    <a:pt x="495" y="8054"/>
                    <a:pt x="637" y="8458"/>
                  </a:cubicBezTo>
                  <a:cubicBezTo>
                    <a:pt x="711" y="8535"/>
                    <a:pt x="789" y="8608"/>
                    <a:pt x="872" y="8676"/>
                  </a:cubicBezTo>
                  <a:cubicBezTo>
                    <a:pt x="1532" y="9196"/>
                    <a:pt x="2554" y="9462"/>
                    <a:pt x="3908" y="9464"/>
                  </a:cubicBezTo>
                  <a:lnTo>
                    <a:pt x="3928" y="9760"/>
                  </a:lnTo>
                  <a:lnTo>
                    <a:pt x="3928" y="9464"/>
                  </a:lnTo>
                  <a:cubicBezTo>
                    <a:pt x="6498" y="9464"/>
                    <a:pt x="8976" y="8690"/>
                    <a:pt x="11374" y="7942"/>
                  </a:cubicBezTo>
                  <a:cubicBezTo>
                    <a:pt x="13062" y="7416"/>
                    <a:pt x="14805" y="6872"/>
                    <a:pt x="16590" y="6588"/>
                  </a:cubicBezTo>
                  <a:cubicBezTo>
                    <a:pt x="18198" y="6332"/>
                    <a:pt x="19873" y="6283"/>
                    <a:pt x="21494" y="6235"/>
                  </a:cubicBezTo>
                  <a:cubicBezTo>
                    <a:pt x="23912" y="6163"/>
                    <a:pt x="26414" y="6091"/>
                    <a:pt x="28664" y="5318"/>
                  </a:cubicBezTo>
                  <a:cubicBezTo>
                    <a:pt x="29189" y="5137"/>
                    <a:pt x="29522" y="4945"/>
                    <a:pt x="29730" y="4770"/>
                  </a:cubicBezTo>
                  <a:cubicBezTo>
                    <a:pt x="26517" y="2231"/>
                    <a:pt x="22715" y="494"/>
                    <a:pt x="18580" y="97"/>
                  </a:cubicBezTo>
                  <a:cubicBezTo>
                    <a:pt x="17880" y="29"/>
                    <a:pt x="17180" y="0"/>
                    <a:pt x="164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99"/>
            <p:cNvSpPr/>
            <p:nvPr/>
          </p:nvSpPr>
          <p:spPr>
            <a:xfrm>
              <a:off x="5948764" y="3976986"/>
              <a:ext cx="836870" cy="381887"/>
            </a:xfrm>
            <a:custGeom>
              <a:rect b="b" l="l" r="r" t="t"/>
              <a:pathLst>
                <a:path extrusionOk="0" h="13121" w="28751">
                  <a:moveTo>
                    <a:pt x="0" y="1"/>
                  </a:moveTo>
                  <a:lnTo>
                    <a:pt x="0" y="1"/>
                  </a:lnTo>
                  <a:cubicBezTo>
                    <a:pt x="1561" y="3562"/>
                    <a:pt x="3129" y="7131"/>
                    <a:pt x="4864" y="10605"/>
                  </a:cubicBezTo>
                  <a:cubicBezTo>
                    <a:pt x="7193" y="12042"/>
                    <a:pt x="10241" y="12825"/>
                    <a:pt x="13541" y="12825"/>
                  </a:cubicBezTo>
                  <a:lnTo>
                    <a:pt x="13541" y="13121"/>
                  </a:lnTo>
                  <a:lnTo>
                    <a:pt x="13561" y="12825"/>
                  </a:lnTo>
                  <a:cubicBezTo>
                    <a:pt x="16580" y="12822"/>
                    <a:pt x="19781" y="12198"/>
                    <a:pt x="23344" y="10918"/>
                  </a:cubicBezTo>
                  <a:cubicBezTo>
                    <a:pt x="25063" y="10299"/>
                    <a:pt x="27141" y="9385"/>
                    <a:pt x="27938" y="7795"/>
                  </a:cubicBezTo>
                  <a:cubicBezTo>
                    <a:pt x="28751" y="6173"/>
                    <a:pt x="27895" y="4340"/>
                    <a:pt x="26687" y="3243"/>
                  </a:cubicBezTo>
                  <a:cubicBezTo>
                    <a:pt x="25432" y="2105"/>
                    <a:pt x="23580" y="1321"/>
                    <a:pt x="21182" y="917"/>
                  </a:cubicBezTo>
                  <a:cubicBezTo>
                    <a:pt x="19834" y="690"/>
                    <a:pt x="18342" y="578"/>
                    <a:pt x="16620" y="578"/>
                  </a:cubicBezTo>
                  <a:cubicBezTo>
                    <a:pt x="15250" y="578"/>
                    <a:pt x="13851" y="648"/>
                    <a:pt x="12484" y="721"/>
                  </a:cubicBezTo>
                  <a:cubicBezTo>
                    <a:pt x="12343" y="778"/>
                    <a:pt x="12196" y="837"/>
                    <a:pt x="12041" y="894"/>
                  </a:cubicBezTo>
                  <a:lnTo>
                    <a:pt x="12026" y="820"/>
                  </a:lnTo>
                  <a:lnTo>
                    <a:pt x="11766" y="913"/>
                  </a:lnTo>
                  <a:lnTo>
                    <a:pt x="11735" y="761"/>
                  </a:lnTo>
                  <a:cubicBezTo>
                    <a:pt x="10324" y="837"/>
                    <a:pt x="8877" y="910"/>
                    <a:pt x="7453" y="910"/>
                  </a:cubicBezTo>
                  <a:cubicBezTo>
                    <a:pt x="5960" y="910"/>
                    <a:pt x="4649" y="829"/>
                    <a:pt x="3446" y="662"/>
                  </a:cubicBezTo>
                  <a:cubicBezTo>
                    <a:pt x="2318" y="506"/>
                    <a:pt x="1194" y="261"/>
                    <a:pt x="106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99"/>
            <p:cNvSpPr/>
            <p:nvPr/>
          </p:nvSpPr>
          <p:spPr>
            <a:xfrm>
              <a:off x="6278688" y="5107194"/>
              <a:ext cx="5618" cy="2707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99"/>
            <p:cNvSpPr/>
            <p:nvPr/>
          </p:nvSpPr>
          <p:spPr>
            <a:xfrm>
              <a:off x="6429955" y="5027769"/>
              <a:ext cx="5210" cy="5559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99"/>
            <p:cNvSpPr/>
            <p:nvPr/>
          </p:nvSpPr>
          <p:spPr>
            <a:xfrm>
              <a:off x="7335200" y="5016272"/>
              <a:ext cx="193041" cy="50323"/>
            </a:xfrm>
            <a:custGeom>
              <a:rect b="b" l="l" r="r" t="t"/>
              <a:pathLst>
                <a:path extrusionOk="0" h="1729" w="6632">
                  <a:moveTo>
                    <a:pt x="1591" y="1"/>
                  </a:moveTo>
                  <a:cubicBezTo>
                    <a:pt x="1063" y="196"/>
                    <a:pt x="534" y="382"/>
                    <a:pt x="1" y="557"/>
                  </a:cubicBezTo>
                  <a:cubicBezTo>
                    <a:pt x="199" y="544"/>
                    <a:pt x="397" y="537"/>
                    <a:pt x="596" y="537"/>
                  </a:cubicBezTo>
                  <a:cubicBezTo>
                    <a:pt x="782" y="537"/>
                    <a:pt x="968" y="543"/>
                    <a:pt x="1154" y="555"/>
                  </a:cubicBezTo>
                  <a:cubicBezTo>
                    <a:pt x="2523" y="643"/>
                    <a:pt x="3837" y="1098"/>
                    <a:pt x="5110" y="1536"/>
                  </a:cubicBezTo>
                  <a:cubicBezTo>
                    <a:pt x="5297" y="1601"/>
                    <a:pt x="5483" y="1665"/>
                    <a:pt x="5671" y="1728"/>
                  </a:cubicBezTo>
                  <a:cubicBezTo>
                    <a:pt x="5992" y="1632"/>
                    <a:pt x="6312" y="1533"/>
                    <a:pt x="6631" y="1433"/>
                  </a:cubicBezTo>
                  <a:cubicBezTo>
                    <a:pt x="6156" y="1287"/>
                    <a:pt x="5685" y="1125"/>
                    <a:pt x="5221" y="965"/>
                  </a:cubicBezTo>
                  <a:cubicBezTo>
                    <a:pt x="4055" y="563"/>
                    <a:pt x="2852" y="148"/>
                    <a:pt x="15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99"/>
            <p:cNvSpPr/>
            <p:nvPr/>
          </p:nvSpPr>
          <p:spPr>
            <a:xfrm>
              <a:off x="6264135" y="4919733"/>
              <a:ext cx="542622" cy="190172"/>
            </a:xfrm>
            <a:custGeom>
              <a:rect b="b" l="l" r="r" t="t"/>
              <a:pathLst>
                <a:path extrusionOk="0" h="6534" w="18642">
                  <a:moveTo>
                    <a:pt x="11852" y="0"/>
                  </a:moveTo>
                  <a:cubicBezTo>
                    <a:pt x="8320" y="321"/>
                    <a:pt x="5341" y="2005"/>
                    <a:pt x="4117" y="4367"/>
                  </a:cubicBezTo>
                  <a:cubicBezTo>
                    <a:pt x="3776" y="4524"/>
                    <a:pt x="3437" y="4683"/>
                    <a:pt x="3099" y="4841"/>
                  </a:cubicBezTo>
                  <a:cubicBezTo>
                    <a:pt x="2089" y="5318"/>
                    <a:pt x="1061" y="5801"/>
                    <a:pt x="0" y="6179"/>
                  </a:cubicBezTo>
                  <a:cubicBezTo>
                    <a:pt x="164" y="6270"/>
                    <a:pt x="332" y="6357"/>
                    <a:pt x="500" y="6442"/>
                  </a:cubicBezTo>
                  <a:cubicBezTo>
                    <a:pt x="564" y="6473"/>
                    <a:pt x="627" y="6504"/>
                    <a:pt x="692" y="6533"/>
                  </a:cubicBezTo>
                  <a:cubicBezTo>
                    <a:pt x="1564" y="6191"/>
                    <a:pt x="2411" y="5792"/>
                    <a:pt x="3248" y="5398"/>
                  </a:cubicBezTo>
                  <a:cubicBezTo>
                    <a:pt x="3612" y="5227"/>
                    <a:pt x="3977" y="5055"/>
                    <a:pt x="4346" y="4888"/>
                  </a:cubicBezTo>
                  <a:lnTo>
                    <a:pt x="4374" y="4909"/>
                  </a:lnTo>
                  <a:cubicBezTo>
                    <a:pt x="4381" y="4894"/>
                    <a:pt x="4391" y="4878"/>
                    <a:pt x="4398" y="4863"/>
                  </a:cubicBezTo>
                  <a:cubicBezTo>
                    <a:pt x="4669" y="4740"/>
                    <a:pt x="4942" y="4621"/>
                    <a:pt x="5214" y="4505"/>
                  </a:cubicBezTo>
                  <a:cubicBezTo>
                    <a:pt x="5372" y="4296"/>
                    <a:pt x="5531" y="4092"/>
                    <a:pt x="5697" y="3905"/>
                  </a:cubicBezTo>
                  <a:cubicBezTo>
                    <a:pt x="5754" y="3838"/>
                    <a:pt x="5813" y="3773"/>
                    <a:pt x="5877" y="3713"/>
                  </a:cubicBezTo>
                  <a:cubicBezTo>
                    <a:pt x="6309" y="3276"/>
                    <a:pt x="6812" y="2915"/>
                    <a:pt x="7366" y="2649"/>
                  </a:cubicBezTo>
                  <a:cubicBezTo>
                    <a:pt x="7903" y="2922"/>
                    <a:pt x="8443" y="3182"/>
                    <a:pt x="8988" y="3429"/>
                  </a:cubicBezTo>
                  <a:cubicBezTo>
                    <a:pt x="9295" y="3396"/>
                    <a:pt x="9602" y="3379"/>
                    <a:pt x="9909" y="3379"/>
                  </a:cubicBezTo>
                  <a:cubicBezTo>
                    <a:pt x="9976" y="3379"/>
                    <a:pt x="10043" y="3380"/>
                    <a:pt x="10109" y="3381"/>
                  </a:cubicBezTo>
                  <a:cubicBezTo>
                    <a:pt x="12748" y="3446"/>
                    <a:pt x="15004" y="4773"/>
                    <a:pt x="17165" y="6180"/>
                  </a:cubicBezTo>
                  <a:cubicBezTo>
                    <a:pt x="17654" y="6292"/>
                    <a:pt x="18147" y="6395"/>
                    <a:pt x="18642" y="6490"/>
                  </a:cubicBezTo>
                  <a:cubicBezTo>
                    <a:pt x="18439" y="6358"/>
                    <a:pt x="18238" y="6227"/>
                    <a:pt x="18038" y="6093"/>
                  </a:cubicBezTo>
                  <a:cubicBezTo>
                    <a:pt x="15626" y="4507"/>
                    <a:pt x="13132" y="2864"/>
                    <a:pt x="10118" y="2790"/>
                  </a:cubicBezTo>
                  <a:cubicBezTo>
                    <a:pt x="10053" y="2788"/>
                    <a:pt x="9987" y="2788"/>
                    <a:pt x="9922" y="2788"/>
                  </a:cubicBezTo>
                  <a:cubicBezTo>
                    <a:pt x="9319" y="2788"/>
                    <a:pt x="8731" y="2851"/>
                    <a:pt x="8154" y="2962"/>
                  </a:cubicBezTo>
                  <a:cubicBezTo>
                    <a:pt x="8044" y="2917"/>
                    <a:pt x="7942" y="2858"/>
                    <a:pt x="7847" y="2787"/>
                  </a:cubicBezTo>
                  <a:cubicBezTo>
                    <a:pt x="7542" y="2553"/>
                    <a:pt x="7420" y="2109"/>
                    <a:pt x="7598" y="1810"/>
                  </a:cubicBezTo>
                  <a:cubicBezTo>
                    <a:pt x="8922" y="1124"/>
                    <a:pt x="10510" y="677"/>
                    <a:pt x="12200" y="564"/>
                  </a:cubicBezTo>
                  <a:cubicBezTo>
                    <a:pt x="12372" y="553"/>
                    <a:pt x="12544" y="544"/>
                    <a:pt x="12714" y="539"/>
                  </a:cubicBezTo>
                  <a:cubicBezTo>
                    <a:pt x="12425" y="363"/>
                    <a:pt x="12139" y="183"/>
                    <a:pt x="1185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99"/>
            <p:cNvSpPr/>
            <p:nvPr/>
          </p:nvSpPr>
          <p:spPr>
            <a:xfrm>
              <a:off x="6609106" y="4917929"/>
              <a:ext cx="772484" cy="139850"/>
            </a:xfrm>
            <a:custGeom>
              <a:rect b="b" l="l" r="r" t="t"/>
              <a:pathLst>
                <a:path extrusionOk="0" h="4805" w="26539">
                  <a:moveTo>
                    <a:pt x="1357" y="1"/>
                  </a:moveTo>
                  <a:cubicBezTo>
                    <a:pt x="1015" y="1"/>
                    <a:pt x="671" y="11"/>
                    <a:pt x="325" y="34"/>
                  </a:cubicBezTo>
                  <a:cubicBezTo>
                    <a:pt x="217" y="42"/>
                    <a:pt x="109" y="50"/>
                    <a:pt x="0" y="59"/>
                  </a:cubicBezTo>
                  <a:cubicBezTo>
                    <a:pt x="287" y="243"/>
                    <a:pt x="573" y="423"/>
                    <a:pt x="862" y="600"/>
                  </a:cubicBezTo>
                  <a:cubicBezTo>
                    <a:pt x="1026" y="594"/>
                    <a:pt x="1190" y="592"/>
                    <a:pt x="1353" y="592"/>
                  </a:cubicBezTo>
                  <a:cubicBezTo>
                    <a:pt x="4598" y="592"/>
                    <a:pt x="7677" y="1591"/>
                    <a:pt x="10056" y="2494"/>
                  </a:cubicBezTo>
                  <a:cubicBezTo>
                    <a:pt x="10422" y="2634"/>
                    <a:pt x="10787" y="2776"/>
                    <a:pt x="11155" y="2918"/>
                  </a:cubicBezTo>
                  <a:cubicBezTo>
                    <a:pt x="13536" y="3848"/>
                    <a:pt x="15997" y="4804"/>
                    <a:pt x="18608" y="4804"/>
                  </a:cubicBezTo>
                  <a:cubicBezTo>
                    <a:pt x="18716" y="4804"/>
                    <a:pt x="18823" y="4803"/>
                    <a:pt x="18931" y="4799"/>
                  </a:cubicBezTo>
                  <a:cubicBezTo>
                    <a:pt x="20016" y="4765"/>
                    <a:pt x="21095" y="4556"/>
                    <a:pt x="22139" y="4354"/>
                  </a:cubicBezTo>
                  <a:cubicBezTo>
                    <a:pt x="23058" y="4176"/>
                    <a:pt x="24003" y="3994"/>
                    <a:pt x="24949" y="3936"/>
                  </a:cubicBezTo>
                  <a:cubicBezTo>
                    <a:pt x="25481" y="3761"/>
                    <a:pt x="26010" y="3575"/>
                    <a:pt x="26538" y="3380"/>
                  </a:cubicBezTo>
                  <a:cubicBezTo>
                    <a:pt x="26401" y="3364"/>
                    <a:pt x="26261" y="3352"/>
                    <a:pt x="26124" y="3341"/>
                  </a:cubicBezTo>
                  <a:cubicBezTo>
                    <a:pt x="25938" y="3329"/>
                    <a:pt x="25752" y="3324"/>
                    <a:pt x="25566" y="3324"/>
                  </a:cubicBezTo>
                  <a:cubicBezTo>
                    <a:pt x="24383" y="3324"/>
                    <a:pt x="23213" y="3549"/>
                    <a:pt x="22075" y="3770"/>
                  </a:cubicBezTo>
                  <a:cubicBezTo>
                    <a:pt x="21044" y="3968"/>
                    <a:pt x="19979" y="4174"/>
                    <a:pt x="18920" y="4208"/>
                  </a:cubicBezTo>
                  <a:cubicBezTo>
                    <a:pt x="18814" y="4211"/>
                    <a:pt x="18708" y="4213"/>
                    <a:pt x="18602" y="4213"/>
                  </a:cubicBezTo>
                  <a:cubicBezTo>
                    <a:pt x="16050" y="4213"/>
                    <a:pt x="13628" y="3266"/>
                    <a:pt x="11279" y="2350"/>
                  </a:cubicBezTo>
                  <a:cubicBezTo>
                    <a:pt x="10911" y="2208"/>
                    <a:pt x="10544" y="2064"/>
                    <a:pt x="10177" y="1925"/>
                  </a:cubicBezTo>
                  <a:cubicBezTo>
                    <a:pt x="7772" y="1012"/>
                    <a:pt x="465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99"/>
            <p:cNvSpPr/>
            <p:nvPr/>
          </p:nvSpPr>
          <p:spPr>
            <a:xfrm>
              <a:off x="5833560" y="4449757"/>
              <a:ext cx="9111" cy="12108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99"/>
            <p:cNvSpPr/>
            <p:nvPr/>
          </p:nvSpPr>
          <p:spPr>
            <a:xfrm>
              <a:off x="5606005" y="3395104"/>
              <a:ext cx="116197" cy="52855"/>
            </a:xfrm>
            <a:custGeom>
              <a:rect b="b" l="l" r="r" t="t"/>
              <a:pathLst>
                <a:path extrusionOk="0" h="1816" w="3992">
                  <a:moveTo>
                    <a:pt x="0" y="1"/>
                  </a:moveTo>
                  <a:cubicBezTo>
                    <a:pt x="13" y="211"/>
                    <a:pt x="25" y="420"/>
                    <a:pt x="39" y="629"/>
                  </a:cubicBezTo>
                  <a:cubicBezTo>
                    <a:pt x="598" y="838"/>
                    <a:pt x="1177" y="1007"/>
                    <a:pt x="1787" y="1072"/>
                  </a:cubicBezTo>
                  <a:cubicBezTo>
                    <a:pt x="2453" y="1470"/>
                    <a:pt x="3217" y="1693"/>
                    <a:pt x="3991" y="1815"/>
                  </a:cubicBezTo>
                  <a:cubicBezTo>
                    <a:pt x="3827" y="1343"/>
                    <a:pt x="3668" y="868"/>
                    <a:pt x="3516" y="391"/>
                  </a:cubicBezTo>
                  <a:cubicBezTo>
                    <a:pt x="3134" y="468"/>
                    <a:pt x="2747" y="513"/>
                    <a:pt x="2354" y="513"/>
                  </a:cubicBezTo>
                  <a:cubicBezTo>
                    <a:pt x="2205" y="513"/>
                    <a:pt x="2054" y="507"/>
                    <a:pt x="1903" y="493"/>
                  </a:cubicBezTo>
                  <a:cubicBezTo>
                    <a:pt x="1877" y="476"/>
                    <a:pt x="1847" y="461"/>
                    <a:pt x="1821" y="444"/>
                  </a:cubicBezTo>
                  <a:lnTo>
                    <a:pt x="1805" y="482"/>
                  </a:lnTo>
                  <a:cubicBezTo>
                    <a:pt x="1177" y="413"/>
                    <a:pt x="589" y="230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99"/>
            <p:cNvSpPr/>
            <p:nvPr/>
          </p:nvSpPr>
          <p:spPr>
            <a:xfrm>
              <a:off x="5618433" y="3528576"/>
              <a:ext cx="140531" cy="32015"/>
            </a:xfrm>
            <a:custGeom>
              <a:rect b="b" l="l" r="r" t="t"/>
              <a:pathLst>
                <a:path extrusionOk="0" h="1100" w="4828">
                  <a:moveTo>
                    <a:pt x="4594" y="0"/>
                  </a:moveTo>
                  <a:cubicBezTo>
                    <a:pt x="3214" y="6"/>
                    <a:pt x="1843" y="104"/>
                    <a:pt x="504" y="384"/>
                  </a:cubicBezTo>
                  <a:cubicBezTo>
                    <a:pt x="338" y="418"/>
                    <a:pt x="173" y="457"/>
                    <a:pt x="7" y="497"/>
                  </a:cubicBezTo>
                  <a:cubicBezTo>
                    <a:pt x="13" y="554"/>
                    <a:pt x="19" y="613"/>
                    <a:pt x="25" y="672"/>
                  </a:cubicBezTo>
                  <a:cubicBezTo>
                    <a:pt x="18" y="815"/>
                    <a:pt x="8" y="957"/>
                    <a:pt x="1" y="1099"/>
                  </a:cubicBezTo>
                  <a:cubicBezTo>
                    <a:pt x="191" y="1051"/>
                    <a:pt x="382" y="1008"/>
                    <a:pt x="573" y="968"/>
                  </a:cubicBezTo>
                  <a:cubicBezTo>
                    <a:pt x="1927" y="685"/>
                    <a:pt x="3323" y="591"/>
                    <a:pt x="4725" y="591"/>
                  </a:cubicBezTo>
                  <a:cubicBezTo>
                    <a:pt x="4759" y="591"/>
                    <a:pt x="4793" y="592"/>
                    <a:pt x="4828" y="592"/>
                  </a:cubicBezTo>
                  <a:cubicBezTo>
                    <a:pt x="4749" y="395"/>
                    <a:pt x="4671" y="198"/>
                    <a:pt x="45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99"/>
            <p:cNvSpPr/>
            <p:nvPr/>
          </p:nvSpPr>
          <p:spPr>
            <a:xfrm>
              <a:off x="8288326" y="3054496"/>
              <a:ext cx="267120" cy="45899"/>
            </a:xfrm>
            <a:custGeom>
              <a:rect b="b" l="l" r="r" t="t"/>
              <a:pathLst>
                <a:path extrusionOk="0" h="1577" w="9177">
                  <a:moveTo>
                    <a:pt x="9128" y="1"/>
                  </a:moveTo>
                  <a:cubicBezTo>
                    <a:pt x="8396" y="262"/>
                    <a:pt x="7648" y="471"/>
                    <a:pt x="6888" y="629"/>
                  </a:cubicBezTo>
                  <a:cubicBezTo>
                    <a:pt x="5668" y="880"/>
                    <a:pt x="4437" y="985"/>
                    <a:pt x="3202" y="985"/>
                  </a:cubicBezTo>
                  <a:cubicBezTo>
                    <a:pt x="2137" y="985"/>
                    <a:pt x="1069" y="907"/>
                    <a:pt x="1" y="776"/>
                  </a:cubicBezTo>
                  <a:lnTo>
                    <a:pt x="1" y="776"/>
                  </a:lnTo>
                  <a:cubicBezTo>
                    <a:pt x="24" y="976"/>
                    <a:pt x="49" y="1177"/>
                    <a:pt x="74" y="1378"/>
                  </a:cubicBezTo>
                  <a:cubicBezTo>
                    <a:pt x="1115" y="1503"/>
                    <a:pt x="2158" y="1576"/>
                    <a:pt x="3198" y="1576"/>
                  </a:cubicBezTo>
                  <a:cubicBezTo>
                    <a:pt x="4455" y="1576"/>
                    <a:pt x="5710" y="1469"/>
                    <a:pt x="6955" y="1213"/>
                  </a:cubicBezTo>
                  <a:cubicBezTo>
                    <a:pt x="7709" y="1058"/>
                    <a:pt x="8450" y="852"/>
                    <a:pt x="9176" y="597"/>
                  </a:cubicBezTo>
                  <a:cubicBezTo>
                    <a:pt x="9161" y="399"/>
                    <a:pt x="9144" y="200"/>
                    <a:pt x="91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99"/>
            <p:cNvSpPr/>
            <p:nvPr/>
          </p:nvSpPr>
          <p:spPr>
            <a:xfrm>
              <a:off x="8311233" y="3163928"/>
              <a:ext cx="251867" cy="76808"/>
            </a:xfrm>
            <a:custGeom>
              <a:rect b="b" l="l" r="r" t="t"/>
              <a:pathLst>
                <a:path extrusionOk="0" h="2639" w="8653">
                  <a:moveTo>
                    <a:pt x="8615" y="1"/>
                  </a:moveTo>
                  <a:cubicBezTo>
                    <a:pt x="7380" y="359"/>
                    <a:pt x="6146" y="668"/>
                    <a:pt x="4946" y="948"/>
                  </a:cubicBezTo>
                  <a:cubicBezTo>
                    <a:pt x="4120" y="1140"/>
                    <a:pt x="3288" y="1326"/>
                    <a:pt x="2456" y="1512"/>
                  </a:cubicBezTo>
                  <a:cubicBezTo>
                    <a:pt x="1641" y="1693"/>
                    <a:pt x="821" y="1876"/>
                    <a:pt x="0" y="2066"/>
                  </a:cubicBezTo>
                  <a:cubicBezTo>
                    <a:pt x="39" y="2258"/>
                    <a:pt x="79" y="2448"/>
                    <a:pt x="118" y="2639"/>
                  </a:cubicBezTo>
                  <a:cubicBezTo>
                    <a:pt x="923" y="2451"/>
                    <a:pt x="1729" y="2272"/>
                    <a:pt x="2530" y="2094"/>
                  </a:cubicBezTo>
                  <a:cubicBezTo>
                    <a:pt x="3363" y="1908"/>
                    <a:pt x="4196" y="1722"/>
                    <a:pt x="5024" y="1529"/>
                  </a:cubicBezTo>
                  <a:cubicBezTo>
                    <a:pt x="6210" y="1253"/>
                    <a:pt x="7429" y="947"/>
                    <a:pt x="8652" y="594"/>
                  </a:cubicBezTo>
                  <a:cubicBezTo>
                    <a:pt x="8640" y="397"/>
                    <a:pt x="8628" y="199"/>
                    <a:pt x="86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99"/>
            <p:cNvSpPr/>
            <p:nvPr/>
          </p:nvSpPr>
          <p:spPr>
            <a:xfrm>
              <a:off x="5702435" y="4083013"/>
              <a:ext cx="2183" cy="582"/>
            </a:xfrm>
            <a:custGeom>
              <a:rect b="b" l="l" r="r" t="t"/>
              <a:pathLst>
                <a:path extrusionOk="0" h="20" w="75">
                  <a:moveTo>
                    <a:pt x="0" y="1"/>
                  </a:moveTo>
                  <a:cubicBezTo>
                    <a:pt x="25" y="7"/>
                    <a:pt x="50" y="13"/>
                    <a:pt x="75" y="19"/>
                  </a:cubicBezTo>
                  <a:cubicBezTo>
                    <a:pt x="50" y="13"/>
                    <a:pt x="25" y="7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99"/>
            <p:cNvSpPr/>
            <p:nvPr/>
          </p:nvSpPr>
          <p:spPr>
            <a:xfrm>
              <a:off x="5611360" y="3008453"/>
              <a:ext cx="37694" cy="23924"/>
            </a:xfrm>
            <a:custGeom>
              <a:rect b="b" l="l" r="r" t="t"/>
              <a:pathLst>
                <a:path extrusionOk="0" h="822" w="1295">
                  <a:moveTo>
                    <a:pt x="55" y="1"/>
                  </a:moveTo>
                  <a:cubicBezTo>
                    <a:pt x="36" y="196"/>
                    <a:pt x="18" y="392"/>
                    <a:pt x="1" y="587"/>
                  </a:cubicBezTo>
                  <a:cubicBezTo>
                    <a:pt x="220" y="629"/>
                    <a:pt x="440" y="671"/>
                    <a:pt x="659" y="711"/>
                  </a:cubicBezTo>
                  <a:cubicBezTo>
                    <a:pt x="861" y="748"/>
                    <a:pt x="1066" y="785"/>
                    <a:pt x="1273" y="821"/>
                  </a:cubicBezTo>
                  <a:cubicBezTo>
                    <a:pt x="1279" y="624"/>
                    <a:pt x="1286" y="426"/>
                    <a:pt x="1295" y="230"/>
                  </a:cubicBezTo>
                  <a:cubicBezTo>
                    <a:pt x="1101" y="196"/>
                    <a:pt x="909" y="160"/>
                    <a:pt x="719" y="124"/>
                  </a:cubicBezTo>
                  <a:cubicBezTo>
                    <a:pt x="498" y="84"/>
                    <a:pt x="276" y="42"/>
                    <a:pt x="5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99"/>
            <p:cNvSpPr/>
            <p:nvPr/>
          </p:nvSpPr>
          <p:spPr>
            <a:xfrm>
              <a:off x="5693324" y="4236102"/>
              <a:ext cx="645779" cy="443560"/>
            </a:xfrm>
            <a:custGeom>
              <a:rect b="b" l="l" r="r" t="t"/>
              <a:pathLst>
                <a:path extrusionOk="0" h="15240" w="22186">
                  <a:moveTo>
                    <a:pt x="1" y="1"/>
                  </a:moveTo>
                  <a:cubicBezTo>
                    <a:pt x="114" y="242"/>
                    <a:pt x="233" y="482"/>
                    <a:pt x="357" y="721"/>
                  </a:cubicBezTo>
                  <a:cubicBezTo>
                    <a:pt x="1092" y="961"/>
                    <a:pt x="1809" y="1232"/>
                    <a:pt x="2510" y="1533"/>
                  </a:cubicBezTo>
                  <a:lnTo>
                    <a:pt x="2513" y="1535"/>
                  </a:lnTo>
                  <a:lnTo>
                    <a:pt x="2541" y="1722"/>
                  </a:lnTo>
                  <a:cubicBezTo>
                    <a:pt x="2601" y="1707"/>
                    <a:pt x="2662" y="1696"/>
                    <a:pt x="2724" y="1684"/>
                  </a:cubicBezTo>
                  <a:cubicBezTo>
                    <a:pt x="3112" y="1953"/>
                    <a:pt x="3529" y="2191"/>
                    <a:pt x="3945" y="2427"/>
                  </a:cubicBezTo>
                  <a:lnTo>
                    <a:pt x="7338" y="4335"/>
                  </a:lnTo>
                  <a:cubicBezTo>
                    <a:pt x="8674" y="5346"/>
                    <a:pt x="9868" y="6493"/>
                    <a:pt x="10883" y="7757"/>
                  </a:cubicBezTo>
                  <a:cubicBezTo>
                    <a:pt x="11329" y="8309"/>
                    <a:pt x="11755" y="8902"/>
                    <a:pt x="12167" y="9475"/>
                  </a:cubicBezTo>
                  <a:cubicBezTo>
                    <a:pt x="13431" y="11230"/>
                    <a:pt x="14740" y="13046"/>
                    <a:pt x="16828" y="14141"/>
                  </a:cubicBezTo>
                  <a:cubicBezTo>
                    <a:pt x="18354" y="14938"/>
                    <a:pt x="20050" y="15239"/>
                    <a:pt x="21779" y="15239"/>
                  </a:cubicBezTo>
                  <a:cubicBezTo>
                    <a:pt x="21915" y="15239"/>
                    <a:pt x="22050" y="15237"/>
                    <a:pt x="22186" y="15234"/>
                  </a:cubicBezTo>
                  <a:cubicBezTo>
                    <a:pt x="22025" y="15040"/>
                    <a:pt x="21864" y="14845"/>
                    <a:pt x="21706" y="14648"/>
                  </a:cubicBezTo>
                  <a:cubicBezTo>
                    <a:pt x="20052" y="14641"/>
                    <a:pt x="18438" y="14347"/>
                    <a:pt x="16990" y="13590"/>
                  </a:cubicBezTo>
                  <a:cubicBezTo>
                    <a:pt x="14992" y="12545"/>
                    <a:pt x="13719" y="10777"/>
                    <a:pt x="12489" y="9066"/>
                  </a:cubicBezTo>
                  <a:cubicBezTo>
                    <a:pt x="12071" y="8487"/>
                    <a:pt x="11640" y="7890"/>
                    <a:pt x="11187" y="7325"/>
                  </a:cubicBezTo>
                  <a:cubicBezTo>
                    <a:pt x="10102" y="5973"/>
                    <a:pt x="8812" y="4756"/>
                    <a:pt x="7374" y="3690"/>
                  </a:cubicBezTo>
                  <a:cubicBezTo>
                    <a:pt x="7298" y="3376"/>
                    <a:pt x="7272" y="3054"/>
                    <a:pt x="7292" y="2732"/>
                  </a:cubicBezTo>
                  <a:lnTo>
                    <a:pt x="7292" y="2732"/>
                  </a:lnTo>
                  <a:cubicBezTo>
                    <a:pt x="7584" y="2916"/>
                    <a:pt x="7865" y="3119"/>
                    <a:pt x="8131" y="3338"/>
                  </a:cubicBezTo>
                  <a:cubicBezTo>
                    <a:pt x="8891" y="3965"/>
                    <a:pt x="9558" y="4693"/>
                    <a:pt x="10202" y="5396"/>
                  </a:cubicBezTo>
                  <a:cubicBezTo>
                    <a:pt x="10838" y="6089"/>
                    <a:pt x="11496" y="6808"/>
                    <a:pt x="12250" y="7441"/>
                  </a:cubicBezTo>
                  <a:cubicBezTo>
                    <a:pt x="13722" y="8678"/>
                    <a:pt x="15421" y="9351"/>
                    <a:pt x="16983" y="9351"/>
                  </a:cubicBezTo>
                  <a:cubicBezTo>
                    <a:pt x="17280" y="9351"/>
                    <a:pt x="17577" y="9325"/>
                    <a:pt x="17871" y="9274"/>
                  </a:cubicBezTo>
                  <a:cubicBezTo>
                    <a:pt x="17757" y="9092"/>
                    <a:pt x="17642" y="8911"/>
                    <a:pt x="17529" y="8729"/>
                  </a:cubicBezTo>
                  <a:cubicBezTo>
                    <a:pt x="17349" y="8749"/>
                    <a:pt x="17166" y="8759"/>
                    <a:pt x="16981" y="8759"/>
                  </a:cubicBezTo>
                  <a:cubicBezTo>
                    <a:pt x="15503" y="8759"/>
                    <a:pt x="13889" y="8118"/>
                    <a:pt x="12487" y="6941"/>
                  </a:cubicBezTo>
                  <a:cubicBezTo>
                    <a:pt x="11756" y="6326"/>
                    <a:pt x="11109" y="5620"/>
                    <a:pt x="10484" y="4939"/>
                  </a:cubicBezTo>
                  <a:cubicBezTo>
                    <a:pt x="9828" y="4222"/>
                    <a:pt x="9148" y="3482"/>
                    <a:pt x="8365" y="2835"/>
                  </a:cubicBezTo>
                  <a:cubicBezTo>
                    <a:pt x="6912" y="1635"/>
                    <a:pt x="5247" y="986"/>
                    <a:pt x="3711" y="986"/>
                  </a:cubicBezTo>
                  <a:cubicBezTo>
                    <a:pt x="3416" y="986"/>
                    <a:pt x="3127" y="1010"/>
                    <a:pt x="2844" y="1058"/>
                  </a:cubicBezTo>
                  <a:cubicBezTo>
                    <a:pt x="1919" y="649"/>
                    <a:pt x="968" y="296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99"/>
            <p:cNvSpPr/>
            <p:nvPr/>
          </p:nvSpPr>
          <p:spPr>
            <a:xfrm>
              <a:off x="5604345" y="3112879"/>
              <a:ext cx="46688" cy="20082"/>
            </a:xfrm>
            <a:custGeom>
              <a:rect b="b" l="l" r="r" t="t"/>
              <a:pathLst>
                <a:path extrusionOk="0" h="690" w="1604">
                  <a:moveTo>
                    <a:pt x="1564" y="1"/>
                  </a:moveTo>
                  <a:cubicBezTo>
                    <a:pt x="1051" y="20"/>
                    <a:pt x="539" y="51"/>
                    <a:pt x="28" y="95"/>
                  </a:cubicBezTo>
                  <a:cubicBezTo>
                    <a:pt x="19" y="294"/>
                    <a:pt x="9" y="492"/>
                    <a:pt x="0" y="690"/>
                  </a:cubicBezTo>
                  <a:cubicBezTo>
                    <a:pt x="533" y="642"/>
                    <a:pt x="1068" y="608"/>
                    <a:pt x="1604" y="589"/>
                  </a:cubicBezTo>
                  <a:cubicBezTo>
                    <a:pt x="1590" y="394"/>
                    <a:pt x="1576" y="198"/>
                    <a:pt x="156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99"/>
            <p:cNvSpPr/>
            <p:nvPr/>
          </p:nvSpPr>
          <p:spPr>
            <a:xfrm>
              <a:off x="8464072" y="3852915"/>
              <a:ext cx="76756" cy="53029"/>
            </a:xfrm>
            <a:custGeom>
              <a:rect b="b" l="l" r="r" t="t"/>
              <a:pathLst>
                <a:path extrusionOk="0" h="1822" w="2637">
                  <a:moveTo>
                    <a:pt x="16" y="1"/>
                  </a:moveTo>
                  <a:cubicBezTo>
                    <a:pt x="13" y="203"/>
                    <a:pt x="8" y="408"/>
                    <a:pt x="0" y="611"/>
                  </a:cubicBezTo>
                  <a:cubicBezTo>
                    <a:pt x="448" y="795"/>
                    <a:pt x="878" y="995"/>
                    <a:pt x="1287" y="1196"/>
                  </a:cubicBezTo>
                  <a:cubicBezTo>
                    <a:pt x="1575" y="1337"/>
                    <a:pt x="1861" y="1481"/>
                    <a:pt x="2149" y="1625"/>
                  </a:cubicBezTo>
                  <a:cubicBezTo>
                    <a:pt x="2279" y="1690"/>
                    <a:pt x="2409" y="1755"/>
                    <a:pt x="2541" y="1821"/>
                  </a:cubicBezTo>
                  <a:cubicBezTo>
                    <a:pt x="2573" y="1626"/>
                    <a:pt x="2606" y="1433"/>
                    <a:pt x="2637" y="1238"/>
                  </a:cubicBezTo>
                  <a:lnTo>
                    <a:pt x="2305" y="1072"/>
                  </a:lnTo>
                  <a:cubicBezTo>
                    <a:pt x="2017" y="926"/>
                    <a:pt x="1729" y="782"/>
                    <a:pt x="1440" y="640"/>
                  </a:cubicBezTo>
                  <a:cubicBezTo>
                    <a:pt x="988" y="420"/>
                    <a:pt x="511" y="200"/>
                    <a:pt x="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99"/>
            <p:cNvSpPr/>
            <p:nvPr/>
          </p:nvSpPr>
          <p:spPr>
            <a:xfrm>
              <a:off x="8339699" y="4065813"/>
              <a:ext cx="164690" cy="221052"/>
            </a:xfrm>
            <a:custGeom>
              <a:rect b="b" l="l" r="r" t="t"/>
              <a:pathLst>
                <a:path extrusionOk="0" h="7595" w="5658">
                  <a:moveTo>
                    <a:pt x="5657" y="0"/>
                  </a:moveTo>
                  <a:lnTo>
                    <a:pt x="5657" y="0"/>
                  </a:lnTo>
                  <a:cubicBezTo>
                    <a:pt x="5580" y="30"/>
                    <a:pt x="5504" y="59"/>
                    <a:pt x="5430" y="92"/>
                  </a:cubicBezTo>
                  <a:cubicBezTo>
                    <a:pt x="4331" y="570"/>
                    <a:pt x="3482" y="1441"/>
                    <a:pt x="3160" y="2424"/>
                  </a:cubicBezTo>
                  <a:cubicBezTo>
                    <a:pt x="2988" y="2945"/>
                    <a:pt x="2982" y="3476"/>
                    <a:pt x="3128" y="3968"/>
                  </a:cubicBezTo>
                  <a:cubicBezTo>
                    <a:pt x="3108" y="4500"/>
                    <a:pt x="3026" y="5197"/>
                    <a:pt x="2848" y="5764"/>
                  </a:cubicBezTo>
                  <a:cubicBezTo>
                    <a:pt x="2707" y="5923"/>
                    <a:pt x="2546" y="6062"/>
                    <a:pt x="2369" y="6182"/>
                  </a:cubicBezTo>
                  <a:cubicBezTo>
                    <a:pt x="1775" y="6575"/>
                    <a:pt x="1056" y="6795"/>
                    <a:pt x="323" y="6940"/>
                  </a:cubicBezTo>
                  <a:cubicBezTo>
                    <a:pt x="217" y="7158"/>
                    <a:pt x="109" y="7378"/>
                    <a:pt x="1" y="7595"/>
                  </a:cubicBezTo>
                  <a:cubicBezTo>
                    <a:pt x="900" y="7445"/>
                    <a:pt x="1812" y="7209"/>
                    <a:pt x="2566" y="6711"/>
                  </a:cubicBezTo>
                  <a:cubicBezTo>
                    <a:pt x="2815" y="6545"/>
                    <a:pt x="3038" y="6343"/>
                    <a:pt x="3225" y="6110"/>
                  </a:cubicBezTo>
                  <a:cubicBezTo>
                    <a:pt x="3872" y="5787"/>
                    <a:pt x="4563" y="5556"/>
                    <a:pt x="5273" y="5423"/>
                  </a:cubicBezTo>
                  <a:cubicBezTo>
                    <a:pt x="5103" y="4976"/>
                    <a:pt x="4922" y="4530"/>
                    <a:pt x="4738" y="4085"/>
                  </a:cubicBezTo>
                  <a:lnTo>
                    <a:pt x="3690" y="3750"/>
                  </a:lnTo>
                  <a:lnTo>
                    <a:pt x="3680" y="3798"/>
                  </a:lnTo>
                  <a:lnTo>
                    <a:pt x="3637" y="3779"/>
                  </a:lnTo>
                  <a:cubicBezTo>
                    <a:pt x="3594" y="3689"/>
                    <a:pt x="3543" y="3603"/>
                    <a:pt x="3485" y="3522"/>
                  </a:cubicBezTo>
                  <a:cubicBezTo>
                    <a:pt x="3444" y="3233"/>
                    <a:pt x="3473" y="2937"/>
                    <a:pt x="3567" y="2660"/>
                  </a:cubicBezTo>
                  <a:cubicBezTo>
                    <a:pt x="3826" y="1870"/>
                    <a:pt x="4552" y="1124"/>
                    <a:pt x="5473" y="697"/>
                  </a:cubicBezTo>
                  <a:cubicBezTo>
                    <a:pt x="5535" y="465"/>
                    <a:pt x="5597" y="232"/>
                    <a:pt x="56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99"/>
            <p:cNvSpPr/>
            <p:nvPr/>
          </p:nvSpPr>
          <p:spPr>
            <a:xfrm>
              <a:off x="8249177" y="4441375"/>
              <a:ext cx="199386" cy="92758"/>
            </a:xfrm>
            <a:custGeom>
              <a:rect b="b" l="l" r="r" t="t"/>
              <a:pathLst>
                <a:path extrusionOk="0" h="3187" w="6850">
                  <a:moveTo>
                    <a:pt x="275" y="1"/>
                  </a:moveTo>
                  <a:cubicBezTo>
                    <a:pt x="183" y="165"/>
                    <a:pt x="92" y="327"/>
                    <a:pt x="1" y="491"/>
                  </a:cubicBezTo>
                  <a:lnTo>
                    <a:pt x="134" y="563"/>
                  </a:lnTo>
                  <a:cubicBezTo>
                    <a:pt x="1239" y="1163"/>
                    <a:pt x="2383" y="1783"/>
                    <a:pt x="3578" y="2276"/>
                  </a:cubicBezTo>
                  <a:cubicBezTo>
                    <a:pt x="4485" y="2651"/>
                    <a:pt x="5422" y="2956"/>
                    <a:pt x="6376" y="3187"/>
                  </a:cubicBezTo>
                  <a:cubicBezTo>
                    <a:pt x="6538" y="3026"/>
                    <a:pt x="6696" y="2863"/>
                    <a:pt x="6849" y="2696"/>
                  </a:cubicBezTo>
                  <a:cubicBezTo>
                    <a:pt x="5776" y="2461"/>
                    <a:pt x="4725" y="2132"/>
                    <a:pt x="3710" y="1713"/>
                  </a:cubicBezTo>
                  <a:cubicBezTo>
                    <a:pt x="2533" y="1225"/>
                    <a:pt x="1399" y="611"/>
                    <a:pt x="303" y="16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99"/>
            <p:cNvSpPr/>
            <p:nvPr/>
          </p:nvSpPr>
          <p:spPr>
            <a:xfrm>
              <a:off x="5625157" y="3937259"/>
              <a:ext cx="478556" cy="374814"/>
            </a:xfrm>
            <a:custGeom>
              <a:rect b="b" l="l" r="r" t="t"/>
              <a:pathLst>
                <a:path extrusionOk="0" h="12878" w="16441">
                  <a:moveTo>
                    <a:pt x="5676" y="1"/>
                  </a:moveTo>
                  <a:cubicBezTo>
                    <a:pt x="3939" y="1"/>
                    <a:pt x="2449" y="323"/>
                    <a:pt x="1248" y="957"/>
                  </a:cubicBezTo>
                  <a:cubicBezTo>
                    <a:pt x="880" y="1151"/>
                    <a:pt x="355" y="1488"/>
                    <a:pt x="0" y="1967"/>
                  </a:cubicBezTo>
                  <a:cubicBezTo>
                    <a:pt x="129" y="2912"/>
                    <a:pt x="293" y="3852"/>
                    <a:pt x="499" y="4781"/>
                  </a:cubicBezTo>
                  <a:cubicBezTo>
                    <a:pt x="559" y="4779"/>
                    <a:pt x="620" y="4778"/>
                    <a:pt x="680" y="4778"/>
                  </a:cubicBezTo>
                  <a:cubicBezTo>
                    <a:pt x="1106" y="5081"/>
                    <a:pt x="1561" y="5289"/>
                    <a:pt x="1855" y="5402"/>
                  </a:cubicBezTo>
                  <a:cubicBezTo>
                    <a:pt x="2943" y="5818"/>
                    <a:pt x="4124" y="6052"/>
                    <a:pt x="5268" y="6278"/>
                  </a:cubicBezTo>
                  <a:cubicBezTo>
                    <a:pt x="6597" y="6541"/>
                    <a:pt x="7970" y="6812"/>
                    <a:pt x="9166" y="7369"/>
                  </a:cubicBezTo>
                  <a:cubicBezTo>
                    <a:pt x="10603" y="8038"/>
                    <a:pt x="11688" y="9047"/>
                    <a:pt x="12838" y="10116"/>
                  </a:cubicBezTo>
                  <a:cubicBezTo>
                    <a:pt x="13558" y="10784"/>
                    <a:pt x="14303" y="11476"/>
                    <a:pt x="15134" y="12068"/>
                  </a:cubicBezTo>
                  <a:cubicBezTo>
                    <a:pt x="15552" y="12365"/>
                    <a:pt x="15989" y="12634"/>
                    <a:pt x="16441" y="12877"/>
                  </a:cubicBezTo>
                  <a:cubicBezTo>
                    <a:pt x="16286" y="12575"/>
                    <a:pt x="16133" y="12272"/>
                    <a:pt x="15981" y="11969"/>
                  </a:cubicBezTo>
                  <a:cubicBezTo>
                    <a:pt x="15763" y="11834"/>
                    <a:pt x="15549" y="11693"/>
                    <a:pt x="15343" y="11546"/>
                  </a:cubicBezTo>
                  <a:cubicBezTo>
                    <a:pt x="14535" y="10972"/>
                    <a:pt x="13803" y="10290"/>
                    <a:pt x="13094" y="9633"/>
                  </a:cubicBezTo>
                  <a:cubicBezTo>
                    <a:pt x="11970" y="8588"/>
                    <a:pt x="10807" y="7507"/>
                    <a:pt x="9313" y="6812"/>
                  </a:cubicBezTo>
                  <a:cubicBezTo>
                    <a:pt x="8077" y="6236"/>
                    <a:pt x="6682" y="5961"/>
                    <a:pt x="5333" y="5693"/>
                  </a:cubicBezTo>
                  <a:cubicBezTo>
                    <a:pt x="4296" y="5488"/>
                    <a:pt x="3231" y="5270"/>
                    <a:pt x="2243" y="4923"/>
                  </a:cubicBezTo>
                  <a:lnTo>
                    <a:pt x="2243" y="4923"/>
                  </a:lnTo>
                  <a:cubicBezTo>
                    <a:pt x="2381" y="4948"/>
                    <a:pt x="2519" y="4976"/>
                    <a:pt x="2655" y="5009"/>
                  </a:cubicBezTo>
                  <a:cubicBezTo>
                    <a:pt x="1417" y="4699"/>
                    <a:pt x="443" y="3683"/>
                    <a:pt x="217" y="2541"/>
                  </a:cubicBezTo>
                  <a:cubicBezTo>
                    <a:pt x="426" y="2174"/>
                    <a:pt x="839" y="1809"/>
                    <a:pt x="1412" y="1505"/>
                  </a:cubicBezTo>
                  <a:cubicBezTo>
                    <a:pt x="2561" y="898"/>
                    <a:pt x="3996" y="592"/>
                    <a:pt x="5676" y="592"/>
                  </a:cubicBezTo>
                  <a:cubicBezTo>
                    <a:pt x="6425" y="595"/>
                    <a:pt x="7172" y="649"/>
                    <a:pt x="7914" y="755"/>
                  </a:cubicBezTo>
                  <a:cubicBezTo>
                    <a:pt x="8993" y="905"/>
                    <a:pt x="10072" y="1137"/>
                    <a:pt x="11118" y="1364"/>
                  </a:cubicBezTo>
                  <a:cubicBezTo>
                    <a:pt x="11021" y="1145"/>
                    <a:pt x="10925" y="923"/>
                    <a:pt x="10827" y="703"/>
                  </a:cubicBezTo>
                  <a:cubicBezTo>
                    <a:pt x="9889" y="501"/>
                    <a:pt x="8926" y="301"/>
                    <a:pt x="7960" y="166"/>
                  </a:cubicBezTo>
                  <a:cubicBezTo>
                    <a:pt x="7203" y="59"/>
                    <a:pt x="6440" y="4"/>
                    <a:pt x="56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99"/>
            <p:cNvSpPr/>
            <p:nvPr/>
          </p:nvSpPr>
          <p:spPr>
            <a:xfrm>
              <a:off x="8406266" y="3545456"/>
              <a:ext cx="163410" cy="52855"/>
            </a:xfrm>
            <a:custGeom>
              <a:rect b="b" l="l" r="r" t="t"/>
              <a:pathLst>
                <a:path extrusionOk="0" h="1816" w="5614">
                  <a:moveTo>
                    <a:pt x="0" y="1"/>
                  </a:moveTo>
                  <a:cubicBezTo>
                    <a:pt x="67" y="205"/>
                    <a:pt x="132" y="409"/>
                    <a:pt x="197" y="614"/>
                  </a:cubicBezTo>
                  <a:cubicBezTo>
                    <a:pt x="1044" y="708"/>
                    <a:pt x="1883" y="855"/>
                    <a:pt x="2709" y="1057"/>
                  </a:cubicBezTo>
                  <a:cubicBezTo>
                    <a:pt x="3166" y="1166"/>
                    <a:pt x="3632" y="1295"/>
                    <a:pt x="4082" y="1420"/>
                  </a:cubicBezTo>
                  <a:cubicBezTo>
                    <a:pt x="4579" y="1558"/>
                    <a:pt x="5082" y="1696"/>
                    <a:pt x="5590" y="1815"/>
                  </a:cubicBezTo>
                  <a:cubicBezTo>
                    <a:pt x="5598" y="1617"/>
                    <a:pt x="5606" y="1419"/>
                    <a:pt x="5613" y="1221"/>
                  </a:cubicBezTo>
                  <a:cubicBezTo>
                    <a:pt x="5129" y="1106"/>
                    <a:pt x="4649" y="975"/>
                    <a:pt x="4172" y="841"/>
                  </a:cubicBezTo>
                  <a:cubicBezTo>
                    <a:pt x="3720" y="716"/>
                    <a:pt x="3251" y="586"/>
                    <a:pt x="2788" y="474"/>
                  </a:cubicBezTo>
                  <a:cubicBezTo>
                    <a:pt x="1872" y="253"/>
                    <a:pt x="940" y="95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99"/>
            <p:cNvSpPr/>
            <p:nvPr/>
          </p:nvSpPr>
          <p:spPr>
            <a:xfrm>
              <a:off x="8374161" y="3423422"/>
              <a:ext cx="197756" cy="42959"/>
            </a:xfrm>
            <a:custGeom>
              <a:rect b="b" l="l" r="r" t="t"/>
              <a:pathLst>
                <a:path extrusionOk="0" h="1476" w="6794">
                  <a:moveTo>
                    <a:pt x="6791" y="0"/>
                  </a:moveTo>
                  <a:cubicBezTo>
                    <a:pt x="4555" y="483"/>
                    <a:pt x="2284" y="782"/>
                    <a:pt x="1" y="893"/>
                  </a:cubicBezTo>
                  <a:cubicBezTo>
                    <a:pt x="66" y="1088"/>
                    <a:pt x="131" y="1282"/>
                    <a:pt x="196" y="1475"/>
                  </a:cubicBezTo>
                  <a:cubicBezTo>
                    <a:pt x="2414" y="1355"/>
                    <a:pt x="4622" y="1061"/>
                    <a:pt x="6794" y="595"/>
                  </a:cubicBezTo>
                  <a:cubicBezTo>
                    <a:pt x="6794" y="396"/>
                    <a:pt x="6792" y="198"/>
                    <a:pt x="6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99"/>
            <p:cNvSpPr/>
            <p:nvPr/>
          </p:nvSpPr>
          <p:spPr>
            <a:xfrm>
              <a:off x="5613398" y="3631693"/>
              <a:ext cx="272184" cy="202251"/>
            </a:xfrm>
            <a:custGeom>
              <a:rect b="b" l="l" r="r" t="t"/>
              <a:pathLst>
                <a:path extrusionOk="0" h="6949" w="9351">
                  <a:moveTo>
                    <a:pt x="6236" y="1"/>
                  </a:moveTo>
                  <a:cubicBezTo>
                    <a:pt x="5624" y="231"/>
                    <a:pt x="5067" y="611"/>
                    <a:pt x="4742" y="1185"/>
                  </a:cubicBezTo>
                  <a:cubicBezTo>
                    <a:pt x="4662" y="1332"/>
                    <a:pt x="4603" y="1492"/>
                    <a:pt x="4569" y="1656"/>
                  </a:cubicBezTo>
                  <a:cubicBezTo>
                    <a:pt x="4326" y="1875"/>
                    <a:pt x="4044" y="2047"/>
                    <a:pt x="3739" y="2163"/>
                  </a:cubicBezTo>
                  <a:cubicBezTo>
                    <a:pt x="3578" y="2224"/>
                    <a:pt x="3411" y="2269"/>
                    <a:pt x="3242" y="2298"/>
                  </a:cubicBezTo>
                  <a:cubicBezTo>
                    <a:pt x="2242" y="1779"/>
                    <a:pt x="1151" y="1385"/>
                    <a:pt x="16" y="1128"/>
                  </a:cubicBezTo>
                  <a:cubicBezTo>
                    <a:pt x="11" y="1326"/>
                    <a:pt x="5" y="1524"/>
                    <a:pt x="0" y="1722"/>
                  </a:cubicBezTo>
                  <a:cubicBezTo>
                    <a:pt x="745" y="1896"/>
                    <a:pt x="1476" y="2131"/>
                    <a:pt x="2180" y="2427"/>
                  </a:cubicBezTo>
                  <a:lnTo>
                    <a:pt x="4525" y="3732"/>
                  </a:lnTo>
                  <a:cubicBezTo>
                    <a:pt x="4680" y="3841"/>
                    <a:pt x="4832" y="3954"/>
                    <a:pt x="4984" y="4069"/>
                  </a:cubicBezTo>
                  <a:cubicBezTo>
                    <a:pt x="5225" y="4453"/>
                    <a:pt x="5538" y="4704"/>
                    <a:pt x="5892" y="4783"/>
                  </a:cubicBezTo>
                  <a:cubicBezTo>
                    <a:pt x="6793" y="5501"/>
                    <a:pt x="7727" y="6236"/>
                    <a:pt x="8843" y="6739"/>
                  </a:cubicBezTo>
                  <a:cubicBezTo>
                    <a:pt x="9007" y="6814"/>
                    <a:pt x="9177" y="6883"/>
                    <a:pt x="9351" y="6948"/>
                  </a:cubicBezTo>
                  <a:cubicBezTo>
                    <a:pt x="9238" y="6696"/>
                    <a:pt x="9123" y="6444"/>
                    <a:pt x="9008" y="6191"/>
                  </a:cubicBezTo>
                  <a:lnTo>
                    <a:pt x="8985" y="6181"/>
                  </a:lnTo>
                  <a:cubicBezTo>
                    <a:pt x="7886" y="5684"/>
                    <a:pt x="6996" y="4973"/>
                    <a:pt x="6052" y="4222"/>
                  </a:cubicBezTo>
                  <a:cubicBezTo>
                    <a:pt x="5807" y="4027"/>
                    <a:pt x="5558" y="3829"/>
                    <a:pt x="5302" y="3632"/>
                  </a:cubicBezTo>
                  <a:cubicBezTo>
                    <a:pt x="5103" y="3149"/>
                    <a:pt x="4971" y="2643"/>
                    <a:pt x="4949" y="2139"/>
                  </a:cubicBezTo>
                  <a:cubicBezTo>
                    <a:pt x="4963" y="1902"/>
                    <a:pt x="5011" y="1691"/>
                    <a:pt x="5097" y="1541"/>
                  </a:cubicBezTo>
                  <a:cubicBezTo>
                    <a:pt x="5347" y="1098"/>
                    <a:pt x="5841" y="744"/>
                    <a:pt x="6465" y="529"/>
                  </a:cubicBezTo>
                  <a:cubicBezTo>
                    <a:pt x="6388" y="354"/>
                    <a:pt x="6312" y="177"/>
                    <a:pt x="62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99"/>
            <p:cNvSpPr/>
            <p:nvPr/>
          </p:nvSpPr>
          <p:spPr>
            <a:xfrm>
              <a:off x="6325142" y="4267826"/>
              <a:ext cx="2024019" cy="414106"/>
            </a:xfrm>
            <a:custGeom>
              <a:rect b="b" l="l" r="r" t="t"/>
              <a:pathLst>
                <a:path extrusionOk="0" h="14228" w="69536">
                  <a:moveTo>
                    <a:pt x="69536" y="1"/>
                  </a:moveTo>
                  <a:cubicBezTo>
                    <a:pt x="69050" y="97"/>
                    <a:pt x="68556" y="162"/>
                    <a:pt x="68088" y="222"/>
                  </a:cubicBezTo>
                  <a:lnTo>
                    <a:pt x="61238" y="1115"/>
                  </a:lnTo>
                  <a:cubicBezTo>
                    <a:pt x="60899" y="1160"/>
                    <a:pt x="60532" y="1210"/>
                    <a:pt x="60182" y="1312"/>
                  </a:cubicBezTo>
                  <a:lnTo>
                    <a:pt x="60124" y="1315"/>
                  </a:lnTo>
                  <a:cubicBezTo>
                    <a:pt x="60091" y="1332"/>
                    <a:pt x="60055" y="1346"/>
                    <a:pt x="60021" y="1363"/>
                  </a:cubicBezTo>
                  <a:cubicBezTo>
                    <a:pt x="59885" y="1411"/>
                    <a:pt x="59752" y="1470"/>
                    <a:pt x="59625" y="1541"/>
                  </a:cubicBezTo>
                  <a:cubicBezTo>
                    <a:pt x="59614" y="1547"/>
                    <a:pt x="59606" y="1555"/>
                    <a:pt x="59596" y="1561"/>
                  </a:cubicBezTo>
                  <a:cubicBezTo>
                    <a:pt x="58555" y="1976"/>
                    <a:pt x="57370" y="2053"/>
                    <a:pt x="56209" y="2109"/>
                  </a:cubicBezTo>
                  <a:cubicBezTo>
                    <a:pt x="55644" y="2034"/>
                    <a:pt x="55064" y="1997"/>
                    <a:pt x="54471" y="1997"/>
                  </a:cubicBezTo>
                  <a:cubicBezTo>
                    <a:pt x="51824" y="1997"/>
                    <a:pt x="48932" y="2742"/>
                    <a:pt x="46149" y="4205"/>
                  </a:cubicBezTo>
                  <a:cubicBezTo>
                    <a:pt x="43883" y="5396"/>
                    <a:pt x="41849" y="6908"/>
                    <a:pt x="39881" y="8371"/>
                  </a:cubicBezTo>
                  <a:cubicBezTo>
                    <a:pt x="38503" y="9394"/>
                    <a:pt x="37079" y="10453"/>
                    <a:pt x="35590" y="11391"/>
                  </a:cubicBezTo>
                  <a:cubicBezTo>
                    <a:pt x="34039" y="12367"/>
                    <a:pt x="31716" y="13637"/>
                    <a:pt x="29179" y="13637"/>
                  </a:cubicBezTo>
                  <a:cubicBezTo>
                    <a:pt x="29055" y="13637"/>
                    <a:pt x="28930" y="13634"/>
                    <a:pt x="28805" y="13628"/>
                  </a:cubicBezTo>
                  <a:cubicBezTo>
                    <a:pt x="26936" y="13537"/>
                    <a:pt x="25314" y="12783"/>
                    <a:pt x="23596" y="11986"/>
                  </a:cubicBezTo>
                  <a:cubicBezTo>
                    <a:pt x="22402" y="11430"/>
                    <a:pt x="21167" y="10857"/>
                    <a:pt x="19851" y="10532"/>
                  </a:cubicBezTo>
                  <a:cubicBezTo>
                    <a:pt x="18884" y="10294"/>
                    <a:pt x="17909" y="10192"/>
                    <a:pt x="16932" y="10192"/>
                  </a:cubicBezTo>
                  <a:cubicBezTo>
                    <a:pt x="14008" y="10192"/>
                    <a:pt x="11058" y="11102"/>
                    <a:pt x="8180" y="11989"/>
                  </a:cubicBezTo>
                  <a:lnTo>
                    <a:pt x="7426" y="12221"/>
                  </a:lnTo>
                  <a:cubicBezTo>
                    <a:pt x="5192" y="12905"/>
                    <a:pt x="2588" y="13560"/>
                    <a:pt x="71" y="13560"/>
                  </a:cubicBezTo>
                  <a:cubicBezTo>
                    <a:pt x="47" y="13560"/>
                    <a:pt x="24" y="13560"/>
                    <a:pt x="0" y="13560"/>
                  </a:cubicBezTo>
                  <a:lnTo>
                    <a:pt x="0" y="13560"/>
                  </a:lnTo>
                  <a:cubicBezTo>
                    <a:pt x="158" y="13757"/>
                    <a:pt x="318" y="13952"/>
                    <a:pt x="479" y="14145"/>
                  </a:cubicBezTo>
                  <a:cubicBezTo>
                    <a:pt x="2909" y="14080"/>
                    <a:pt x="5384" y="13452"/>
                    <a:pt x="7527" y="12797"/>
                  </a:cubicBezTo>
                  <a:lnTo>
                    <a:pt x="8279" y="12563"/>
                  </a:lnTo>
                  <a:cubicBezTo>
                    <a:pt x="11130" y="11684"/>
                    <a:pt x="14054" y="10783"/>
                    <a:pt x="16931" y="10783"/>
                  </a:cubicBezTo>
                  <a:cubicBezTo>
                    <a:pt x="17884" y="10783"/>
                    <a:pt x="18831" y="10882"/>
                    <a:pt x="19769" y="11113"/>
                  </a:cubicBezTo>
                  <a:cubicBezTo>
                    <a:pt x="21052" y="11428"/>
                    <a:pt x="22271" y="11993"/>
                    <a:pt x="23449" y="12541"/>
                  </a:cubicBezTo>
                  <a:cubicBezTo>
                    <a:pt x="25122" y="13318"/>
                    <a:pt x="26851" y="14122"/>
                    <a:pt x="28786" y="14218"/>
                  </a:cubicBezTo>
                  <a:cubicBezTo>
                    <a:pt x="28915" y="14224"/>
                    <a:pt x="29045" y="14227"/>
                    <a:pt x="29173" y="14227"/>
                  </a:cubicBezTo>
                  <a:cubicBezTo>
                    <a:pt x="31803" y="14227"/>
                    <a:pt x="34187" y="12925"/>
                    <a:pt x="35779" y="11924"/>
                  </a:cubicBezTo>
                  <a:cubicBezTo>
                    <a:pt x="37282" y="10978"/>
                    <a:pt x="38712" y="9914"/>
                    <a:pt x="40096" y="8886"/>
                  </a:cubicBezTo>
                  <a:cubicBezTo>
                    <a:pt x="42052" y="7433"/>
                    <a:pt x="44072" y="5930"/>
                    <a:pt x="46312" y="4753"/>
                  </a:cubicBezTo>
                  <a:cubicBezTo>
                    <a:pt x="49021" y="3329"/>
                    <a:pt x="51834" y="2597"/>
                    <a:pt x="54407" y="2581"/>
                  </a:cubicBezTo>
                  <a:lnTo>
                    <a:pt x="54407" y="2581"/>
                  </a:lnTo>
                  <a:lnTo>
                    <a:pt x="54405" y="2584"/>
                  </a:lnTo>
                  <a:cubicBezTo>
                    <a:pt x="55232" y="2603"/>
                    <a:pt x="56072" y="2625"/>
                    <a:pt x="56860" y="2852"/>
                  </a:cubicBezTo>
                  <a:cubicBezTo>
                    <a:pt x="57438" y="3019"/>
                    <a:pt x="57969" y="3292"/>
                    <a:pt x="58521" y="3519"/>
                  </a:cubicBezTo>
                  <a:cubicBezTo>
                    <a:pt x="59274" y="3826"/>
                    <a:pt x="60060" y="4047"/>
                    <a:pt x="60863" y="4177"/>
                  </a:cubicBezTo>
                  <a:cubicBezTo>
                    <a:pt x="62749" y="4656"/>
                    <a:pt x="64455" y="5561"/>
                    <a:pt x="66104" y="6454"/>
                  </a:cubicBezTo>
                  <a:cubicBezTo>
                    <a:pt x="66195" y="6292"/>
                    <a:pt x="66286" y="6129"/>
                    <a:pt x="66378" y="5965"/>
                  </a:cubicBezTo>
                  <a:cubicBezTo>
                    <a:pt x="64621" y="5013"/>
                    <a:pt x="62805" y="4030"/>
                    <a:pt x="60743" y="3543"/>
                  </a:cubicBezTo>
                  <a:lnTo>
                    <a:pt x="60619" y="3512"/>
                  </a:lnTo>
                  <a:cubicBezTo>
                    <a:pt x="60565" y="3434"/>
                    <a:pt x="60515" y="3354"/>
                    <a:pt x="60472" y="3270"/>
                  </a:cubicBezTo>
                  <a:cubicBezTo>
                    <a:pt x="60289" y="2919"/>
                    <a:pt x="60193" y="2519"/>
                    <a:pt x="60278" y="2138"/>
                  </a:cubicBezTo>
                  <a:cubicBezTo>
                    <a:pt x="60298" y="2044"/>
                    <a:pt x="60331" y="1953"/>
                    <a:pt x="60374" y="1866"/>
                  </a:cubicBezTo>
                  <a:cubicBezTo>
                    <a:pt x="60673" y="1789"/>
                    <a:pt x="60987" y="1742"/>
                    <a:pt x="61280" y="1703"/>
                  </a:cubicBezTo>
                  <a:lnTo>
                    <a:pt x="68130" y="810"/>
                  </a:lnTo>
                  <a:cubicBezTo>
                    <a:pt x="68481" y="764"/>
                    <a:pt x="68847" y="717"/>
                    <a:pt x="69214" y="655"/>
                  </a:cubicBezTo>
                  <a:cubicBezTo>
                    <a:pt x="69322" y="437"/>
                    <a:pt x="69430" y="219"/>
                    <a:pt x="69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99"/>
            <p:cNvSpPr/>
            <p:nvPr/>
          </p:nvSpPr>
          <p:spPr>
            <a:xfrm>
              <a:off x="5648413" y="2637576"/>
              <a:ext cx="2731535" cy="1096153"/>
            </a:xfrm>
            <a:custGeom>
              <a:rect b="b" l="l" r="r" t="t"/>
              <a:pathLst>
                <a:path extrusionOk="0" h="37662" w="93843">
                  <a:moveTo>
                    <a:pt x="31531" y="590"/>
                  </a:moveTo>
                  <a:cubicBezTo>
                    <a:pt x="32858" y="590"/>
                    <a:pt x="34144" y="1048"/>
                    <a:pt x="35348" y="1516"/>
                  </a:cubicBezTo>
                  <a:cubicBezTo>
                    <a:pt x="37982" y="2539"/>
                    <a:pt x="40819" y="3892"/>
                    <a:pt x="41906" y="6164"/>
                  </a:cubicBezTo>
                  <a:cubicBezTo>
                    <a:pt x="42089" y="6548"/>
                    <a:pt x="42613" y="7867"/>
                    <a:pt x="41672" y="8757"/>
                  </a:cubicBezTo>
                  <a:cubicBezTo>
                    <a:pt x="41109" y="9288"/>
                    <a:pt x="40147" y="9547"/>
                    <a:pt x="38732" y="9547"/>
                  </a:cubicBezTo>
                  <a:lnTo>
                    <a:pt x="38537" y="9545"/>
                  </a:lnTo>
                  <a:cubicBezTo>
                    <a:pt x="35667" y="9504"/>
                    <a:pt x="32810" y="8932"/>
                    <a:pt x="30046" y="8378"/>
                  </a:cubicBezTo>
                  <a:cubicBezTo>
                    <a:pt x="27504" y="7869"/>
                    <a:pt x="24876" y="7341"/>
                    <a:pt x="22229" y="7223"/>
                  </a:cubicBezTo>
                  <a:cubicBezTo>
                    <a:pt x="21825" y="7205"/>
                    <a:pt x="21407" y="7195"/>
                    <a:pt x="20987" y="7195"/>
                  </a:cubicBezTo>
                  <a:cubicBezTo>
                    <a:pt x="18007" y="7195"/>
                    <a:pt x="15010" y="7654"/>
                    <a:pt x="12112" y="8096"/>
                  </a:cubicBezTo>
                  <a:cubicBezTo>
                    <a:pt x="10544" y="8336"/>
                    <a:pt x="8923" y="8584"/>
                    <a:pt x="7326" y="8756"/>
                  </a:cubicBezTo>
                  <a:cubicBezTo>
                    <a:pt x="7096" y="8782"/>
                    <a:pt x="6864" y="8796"/>
                    <a:pt x="6634" y="8796"/>
                  </a:cubicBezTo>
                  <a:cubicBezTo>
                    <a:pt x="5720" y="8796"/>
                    <a:pt x="5349" y="8534"/>
                    <a:pt x="5199" y="8315"/>
                  </a:cubicBezTo>
                  <a:cubicBezTo>
                    <a:pt x="5124" y="8212"/>
                    <a:pt x="5092" y="8086"/>
                    <a:pt x="5107" y="7960"/>
                  </a:cubicBezTo>
                  <a:cubicBezTo>
                    <a:pt x="5143" y="7630"/>
                    <a:pt x="5455" y="7194"/>
                    <a:pt x="5921" y="6821"/>
                  </a:cubicBezTo>
                  <a:cubicBezTo>
                    <a:pt x="8569" y="4695"/>
                    <a:pt x="12451" y="4164"/>
                    <a:pt x="15900" y="3924"/>
                  </a:cubicBezTo>
                  <a:cubicBezTo>
                    <a:pt x="16394" y="3890"/>
                    <a:pt x="16889" y="3861"/>
                    <a:pt x="17388" y="3830"/>
                  </a:cubicBezTo>
                  <a:cubicBezTo>
                    <a:pt x="20516" y="3636"/>
                    <a:pt x="23752" y="3438"/>
                    <a:pt x="26586" y="2256"/>
                  </a:cubicBezTo>
                  <a:cubicBezTo>
                    <a:pt x="26987" y="2087"/>
                    <a:pt x="27387" y="1898"/>
                    <a:pt x="27772" y="1715"/>
                  </a:cubicBezTo>
                  <a:cubicBezTo>
                    <a:pt x="28794" y="1229"/>
                    <a:pt x="29851" y="726"/>
                    <a:pt x="31011" y="615"/>
                  </a:cubicBezTo>
                  <a:cubicBezTo>
                    <a:pt x="31179" y="598"/>
                    <a:pt x="31354" y="590"/>
                    <a:pt x="31531" y="590"/>
                  </a:cubicBezTo>
                  <a:close/>
                  <a:moveTo>
                    <a:pt x="31532" y="0"/>
                  </a:moveTo>
                  <a:cubicBezTo>
                    <a:pt x="31345" y="0"/>
                    <a:pt x="31159" y="9"/>
                    <a:pt x="30980" y="26"/>
                  </a:cubicBezTo>
                  <a:cubicBezTo>
                    <a:pt x="29760" y="144"/>
                    <a:pt x="28675" y="661"/>
                    <a:pt x="27624" y="1160"/>
                  </a:cubicBezTo>
                  <a:cubicBezTo>
                    <a:pt x="27243" y="1341"/>
                    <a:pt x="26846" y="1528"/>
                    <a:pt x="26455" y="1692"/>
                  </a:cubicBezTo>
                  <a:cubicBezTo>
                    <a:pt x="23675" y="2853"/>
                    <a:pt x="20468" y="3050"/>
                    <a:pt x="17368" y="3240"/>
                  </a:cubicBezTo>
                  <a:cubicBezTo>
                    <a:pt x="16869" y="3271"/>
                    <a:pt x="16372" y="3302"/>
                    <a:pt x="15879" y="3336"/>
                  </a:cubicBezTo>
                  <a:cubicBezTo>
                    <a:pt x="12375" y="3579"/>
                    <a:pt x="8425" y="4124"/>
                    <a:pt x="5692" y="6316"/>
                  </a:cubicBezTo>
                  <a:cubicBezTo>
                    <a:pt x="5344" y="6596"/>
                    <a:pt x="4745" y="7172"/>
                    <a:pt x="4668" y="7877"/>
                  </a:cubicBezTo>
                  <a:cubicBezTo>
                    <a:pt x="4632" y="8171"/>
                    <a:pt x="4705" y="8466"/>
                    <a:pt x="4870" y="8711"/>
                  </a:cubicBezTo>
                  <a:cubicBezTo>
                    <a:pt x="5180" y="9166"/>
                    <a:pt x="5757" y="9387"/>
                    <a:pt x="6634" y="9387"/>
                  </a:cubicBezTo>
                  <a:cubicBezTo>
                    <a:pt x="6877" y="9386"/>
                    <a:pt x="7120" y="9372"/>
                    <a:pt x="7361" y="9344"/>
                  </a:cubicBezTo>
                  <a:cubicBezTo>
                    <a:pt x="8968" y="9171"/>
                    <a:pt x="10592" y="8923"/>
                    <a:pt x="12163" y="8683"/>
                  </a:cubicBezTo>
                  <a:cubicBezTo>
                    <a:pt x="15049" y="8242"/>
                    <a:pt x="18033" y="7787"/>
                    <a:pt x="20987" y="7787"/>
                  </a:cubicBezTo>
                  <a:cubicBezTo>
                    <a:pt x="21402" y="7787"/>
                    <a:pt x="21814" y="7794"/>
                    <a:pt x="22213" y="7813"/>
                  </a:cubicBezTo>
                  <a:cubicBezTo>
                    <a:pt x="22848" y="7841"/>
                    <a:pt x="23484" y="7895"/>
                    <a:pt x="24117" y="7966"/>
                  </a:cubicBezTo>
                  <a:cubicBezTo>
                    <a:pt x="24329" y="8137"/>
                    <a:pt x="24487" y="8383"/>
                    <a:pt x="24466" y="8638"/>
                  </a:cubicBezTo>
                  <a:cubicBezTo>
                    <a:pt x="24453" y="8787"/>
                    <a:pt x="24385" y="8918"/>
                    <a:pt x="24286" y="9033"/>
                  </a:cubicBezTo>
                  <a:cubicBezTo>
                    <a:pt x="22287" y="9519"/>
                    <a:pt x="20357" y="10298"/>
                    <a:pt x="18464" y="11062"/>
                  </a:cubicBezTo>
                  <a:cubicBezTo>
                    <a:pt x="16321" y="11928"/>
                    <a:pt x="14106" y="12824"/>
                    <a:pt x="11815" y="13290"/>
                  </a:cubicBezTo>
                  <a:cubicBezTo>
                    <a:pt x="10320" y="13595"/>
                    <a:pt x="8801" y="13717"/>
                    <a:pt x="7296" y="13717"/>
                  </a:cubicBezTo>
                  <a:cubicBezTo>
                    <a:pt x="4775" y="13717"/>
                    <a:pt x="2291" y="13374"/>
                    <a:pt x="22" y="12971"/>
                  </a:cubicBezTo>
                  <a:cubicBezTo>
                    <a:pt x="13" y="13169"/>
                    <a:pt x="5" y="13366"/>
                    <a:pt x="0" y="13564"/>
                  </a:cubicBezTo>
                  <a:cubicBezTo>
                    <a:pt x="2276" y="13967"/>
                    <a:pt x="4766" y="14309"/>
                    <a:pt x="7299" y="14309"/>
                  </a:cubicBezTo>
                  <a:cubicBezTo>
                    <a:pt x="8824" y="14309"/>
                    <a:pt x="10365" y="14185"/>
                    <a:pt x="11883" y="13875"/>
                  </a:cubicBezTo>
                  <a:cubicBezTo>
                    <a:pt x="14205" y="13402"/>
                    <a:pt x="16436" y="12499"/>
                    <a:pt x="18594" y="11627"/>
                  </a:cubicBezTo>
                  <a:cubicBezTo>
                    <a:pt x="21769" y="10344"/>
                    <a:pt x="24780" y="9129"/>
                    <a:pt x="28093" y="9129"/>
                  </a:cubicBezTo>
                  <a:cubicBezTo>
                    <a:pt x="28317" y="9129"/>
                    <a:pt x="28542" y="9134"/>
                    <a:pt x="28769" y="9146"/>
                  </a:cubicBezTo>
                  <a:cubicBezTo>
                    <a:pt x="31082" y="9264"/>
                    <a:pt x="33285" y="10025"/>
                    <a:pt x="35416" y="10761"/>
                  </a:cubicBezTo>
                  <a:cubicBezTo>
                    <a:pt x="36780" y="11231"/>
                    <a:pt x="38192" y="11719"/>
                    <a:pt x="39635" y="12041"/>
                  </a:cubicBezTo>
                  <a:cubicBezTo>
                    <a:pt x="41377" y="12430"/>
                    <a:pt x="43154" y="12583"/>
                    <a:pt x="44959" y="12583"/>
                  </a:cubicBezTo>
                  <a:cubicBezTo>
                    <a:pt x="47734" y="12583"/>
                    <a:pt x="50575" y="12222"/>
                    <a:pt x="53461" y="11805"/>
                  </a:cubicBezTo>
                  <a:lnTo>
                    <a:pt x="53509" y="11798"/>
                  </a:lnTo>
                  <a:cubicBezTo>
                    <a:pt x="54597" y="11641"/>
                    <a:pt x="55713" y="11480"/>
                    <a:pt x="56818" y="11480"/>
                  </a:cubicBezTo>
                  <a:cubicBezTo>
                    <a:pt x="57219" y="11480"/>
                    <a:pt x="57619" y="11501"/>
                    <a:pt x="58015" y="11552"/>
                  </a:cubicBezTo>
                  <a:cubicBezTo>
                    <a:pt x="59651" y="11759"/>
                    <a:pt x="61009" y="12507"/>
                    <a:pt x="61560" y="13502"/>
                  </a:cubicBezTo>
                  <a:cubicBezTo>
                    <a:pt x="61571" y="13522"/>
                    <a:pt x="61579" y="13541"/>
                    <a:pt x="61588" y="13561"/>
                  </a:cubicBezTo>
                  <a:cubicBezTo>
                    <a:pt x="61510" y="14547"/>
                    <a:pt x="61303" y="15519"/>
                    <a:pt x="60973" y="16451"/>
                  </a:cubicBezTo>
                  <a:cubicBezTo>
                    <a:pt x="60804" y="16569"/>
                    <a:pt x="60636" y="16688"/>
                    <a:pt x="60469" y="16809"/>
                  </a:cubicBezTo>
                  <a:cubicBezTo>
                    <a:pt x="60428" y="16826"/>
                    <a:pt x="60390" y="16844"/>
                    <a:pt x="60348" y="16858"/>
                  </a:cubicBezTo>
                  <a:lnTo>
                    <a:pt x="60354" y="16892"/>
                  </a:lnTo>
                  <a:cubicBezTo>
                    <a:pt x="58051" y="18574"/>
                    <a:pt x="55897" y="20532"/>
                    <a:pt x="54239" y="22123"/>
                  </a:cubicBezTo>
                  <a:lnTo>
                    <a:pt x="52092" y="22947"/>
                  </a:lnTo>
                  <a:cubicBezTo>
                    <a:pt x="52077" y="22947"/>
                    <a:pt x="52063" y="22945"/>
                    <a:pt x="52047" y="22945"/>
                  </a:cubicBezTo>
                  <a:cubicBezTo>
                    <a:pt x="52007" y="22945"/>
                    <a:pt x="51968" y="22944"/>
                    <a:pt x="51928" y="22944"/>
                  </a:cubicBezTo>
                  <a:cubicBezTo>
                    <a:pt x="48949" y="22944"/>
                    <a:pt x="46588" y="24717"/>
                    <a:pt x="44301" y="26435"/>
                  </a:cubicBezTo>
                  <a:cubicBezTo>
                    <a:pt x="43872" y="26757"/>
                    <a:pt x="43429" y="27089"/>
                    <a:pt x="42996" y="27399"/>
                  </a:cubicBezTo>
                  <a:cubicBezTo>
                    <a:pt x="39958" y="29566"/>
                    <a:pt x="36632" y="30719"/>
                    <a:pt x="33624" y="30719"/>
                  </a:cubicBezTo>
                  <a:cubicBezTo>
                    <a:pt x="32548" y="30719"/>
                    <a:pt x="31513" y="30572"/>
                    <a:pt x="30546" y="30271"/>
                  </a:cubicBezTo>
                  <a:cubicBezTo>
                    <a:pt x="28619" y="29670"/>
                    <a:pt x="27094" y="28548"/>
                    <a:pt x="25480" y="27359"/>
                  </a:cubicBezTo>
                  <a:cubicBezTo>
                    <a:pt x="24611" y="26718"/>
                    <a:pt x="23713" y="26057"/>
                    <a:pt x="22757" y="25495"/>
                  </a:cubicBezTo>
                  <a:cubicBezTo>
                    <a:pt x="22507" y="25349"/>
                    <a:pt x="22250" y="25213"/>
                    <a:pt x="21992" y="25080"/>
                  </a:cubicBezTo>
                  <a:cubicBezTo>
                    <a:pt x="25419" y="24969"/>
                    <a:pt x="28734" y="23668"/>
                    <a:pt x="31026" y="21490"/>
                  </a:cubicBezTo>
                  <a:cubicBezTo>
                    <a:pt x="31557" y="20987"/>
                    <a:pt x="32257" y="20207"/>
                    <a:pt x="32200" y="19256"/>
                  </a:cubicBezTo>
                  <a:cubicBezTo>
                    <a:pt x="32149" y="18382"/>
                    <a:pt x="31498" y="17612"/>
                    <a:pt x="30215" y="16906"/>
                  </a:cubicBezTo>
                  <a:cubicBezTo>
                    <a:pt x="28096" y="15742"/>
                    <a:pt x="25597" y="15138"/>
                    <a:pt x="23091" y="15138"/>
                  </a:cubicBezTo>
                  <a:cubicBezTo>
                    <a:pt x="21760" y="15138"/>
                    <a:pt x="20428" y="15309"/>
                    <a:pt x="19150" y="15655"/>
                  </a:cubicBezTo>
                  <a:cubicBezTo>
                    <a:pt x="18363" y="15869"/>
                    <a:pt x="17591" y="16149"/>
                    <a:pt x="16843" y="16420"/>
                  </a:cubicBezTo>
                  <a:cubicBezTo>
                    <a:pt x="15654" y="16852"/>
                    <a:pt x="14426" y="17298"/>
                    <a:pt x="13140" y="17470"/>
                  </a:cubicBezTo>
                  <a:cubicBezTo>
                    <a:pt x="12685" y="17531"/>
                    <a:pt x="12228" y="17557"/>
                    <a:pt x="11770" y="17557"/>
                  </a:cubicBezTo>
                  <a:cubicBezTo>
                    <a:pt x="10250" y="17557"/>
                    <a:pt x="8720" y="17267"/>
                    <a:pt x="7228" y="16984"/>
                  </a:cubicBezTo>
                  <a:cubicBezTo>
                    <a:pt x="6578" y="16861"/>
                    <a:pt x="5906" y="16733"/>
                    <a:pt x="5245" y="16632"/>
                  </a:cubicBezTo>
                  <a:cubicBezTo>
                    <a:pt x="3854" y="16419"/>
                    <a:pt x="2449" y="16313"/>
                    <a:pt x="1042" y="16313"/>
                  </a:cubicBezTo>
                  <a:cubicBezTo>
                    <a:pt x="710" y="16313"/>
                    <a:pt x="379" y="16319"/>
                    <a:pt x="48" y="16330"/>
                  </a:cubicBezTo>
                  <a:cubicBezTo>
                    <a:pt x="61" y="16527"/>
                    <a:pt x="74" y="16724"/>
                    <a:pt x="90" y="16920"/>
                  </a:cubicBezTo>
                  <a:cubicBezTo>
                    <a:pt x="408" y="16909"/>
                    <a:pt x="726" y="16904"/>
                    <a:pt x="1043" y="16904"/>
                  </a:cubicBezTo>
                  <a:cubicBezTo>
                    <a:pt x="2432" y="16904"/>
                    <a:pt x="3819" y="17009"/>
                    <a:pt x="5194" y="17219"/>
                  </a:cubicBezTo>
                  <a:cubicBezTo>
                    <a:pt x="5849" y="17320"/>
                    <a:pt x="6517" y="17447"/>
                    <a:pt x="7165" y="17569"/>
                  </a:cubicBezTo>
                  <a:cubicBezTo>
                    <a:pt x="8673" y="17855"/>
                    <a:pt x="10221" y="18148"/>
                    <a:pt x="11770" y="18148"/>
                  </a:cubicBezTo>
                  <a:cubicBezTo>
                    <a:pt x="12242" y="18148"/>
                    <a:pt x="12714" y="18121"/>
                    <a:pt x="13185" y="18058"/>
                  </a:cubicBezTo>
                  <a:cubicBezTo>
                    <a:pt x="14507" y="17882"/>
                    <a:pt x="15753" y="17428"/>
                    <a:pt x="16959" y="16991"/>
                  </a:cubicBezTo>
                  <a:cubicBezTo>
                    <a:pt x="17701" y="16722"/>
                    <a:pt x="18465" y="16443"/>
                    <a:pt x="19239" y="16234"/>
                  </a:cubicBezTo>
                  <a:cubicBezTo>
                    <a:pt x="20490" y="15895"/>
                    <a:pt x="21794" y="15728"/>
                    <a:pt x="23096" y="15728"/>
                  </a:cubicBezTo>
                  <a:cubicBezTo>
                    <a:pt x="25541" y="15728"/>
                    <a:pt x="27979" y="16316"/>
                    <a:pt x="30045" y="17453"/>
                  </a:cubicBezTo>
                  <a:cubicBezTo>
                    <a:pt x="31128" y="18049"/>
                    <a:pt x="31720" y="18688"/>
                    <a:pt x="31757" y="19303"/>
                  </a:cubicBezTo>
                  <a:cubicBezTo>
                    <a:pt x="31786" y="19792"/>
                    <a:pt x="31463" y="20351"/>
                    <a:pt x="30768" y="21010"/>
                  </a:cubicBezTo>
                  <a:cubicBezTo>
                    <a:pt x="28472" y="23192"/>
                    <a:pt x="24960" y="24501"/>
                    <a:pt x="21485" y="24501"/>
                  </a:cubicBezTo>
                  <a:cubicBezTo>
                    <a:pt x="21291" y="24501"/>
                    <a:pt x="21096" y="24497"/>
                    <a:pt x="20902" y="24489"/>
                  </a:cubicBezTo>
                  <a:lnTo>
                    <a:pt x="20900" y="24569"/>
                  </a:lnTo>
                  <a:cubicBezTo>
                    <a:pt x="18685" y="23640"/>
                    <a:pt x="16196" y="23167"/>
                    <a:pt x="13711" y="23167"/>
                  </a:cubicBezTo>
                  <a:cubicBezTo>
                    <a:pt x="11230" y="23167"/>
                    <a:pt x="8753" y="23638"/>
                    <a:pt x="6556" y="24595"/>
                  </a:cubicBezTo>
                  <a:cubicBezTo>
                    <a:pt x="6144" y="24775"/>
                    <a:pt x="5726" y="24975"/>
                    <a:pt x="5322" y="25168"/>
                  </a:cubicBezTo>
                  <a:cubicBezTo>
                    <a:pt x="4267" y="25673"/>
                    <a:pt x="3185" y="26190"/>
                    <a:pt x="2058" y="26419"/>
                  </a:cubicBezTo>
                  <a:cubicBezTo>
                    <a:pt x="2211" y="26896"/>
                    <a:pt x="2369" y="27370"/>
                    <a:pt x="2534" y="27843"/>
                  </a:cubicBezTo>
                  <a:cubicBezTo>
                    <a:pt x="3195" y="27946"/>
                    <a:pt x="3862" y="27977"/>
                    <a:pt x="4481" y="27977"/>
                  </a:cubicBezTo>
                  <a:cubicBezTo>
                    <a:pt x="4633" y="27977"/>
                    <a:pt x="4783" y="27975"/>
                    <a:pt x="4929" y="27972"/>
                  </a:cubicBezTo>
                  <a:cubicBezTo>
                    <a:pt x="5222" y="27966"/>
                    <a:pt x="5514" y="27956"/>
                    <a:pt x="5808" y="27947"/>
                  </a:cubicBezTo>
                  <a:cubicBezTo>
                    <a:pt x="6261" y="27932"/>
                    <a:pt x="6719" y="27917"/>
                    <a:pt x="7177" y="27917"/>
                  </a:cubicBezTo>
                  <a:cubicBezTo>
                    <a:pt x="8050" y="27917"/>
                    <a:pt x="8920" y="27972"/>
                    <a:pt x="9745" y="28184"/>
                  </a:cubicBezTo>
                  <a:cubicBezTo>
                    <a:pt x="10593" y="28402"/>
                    <a:pt x="11330" y="28910"/>
                    <a:pt x="11538" y="29419"/>
                  </a:cubicBezTo>
                  <a:cubicBezTo>
                    <a:pt x="11603" y="29579"/>
                    <a:pt x="11611" y="29724"/>
                    <a:pt x="11564" y="29879"/>
                  </a:cubicBezTo>
                  <a:cubicBezTo>
                    <a:pt x="11445" y="30268"/>
                    <a:pt x="10946" y="30628"/>
                    <a:pt x="10326" y="30777"/>
                  </a:cubicBezTo>
                  <a:cubicBezTo>
                    <a:pt x="9999" y="30854"/>
                    <a:pt x="9656" y="30879"/>
                    <a:pt x="9317" y="30879"/>
                  </a:cubicBezTo>
                  <a:cubicBezTo>
                    <a:pt x="9003" y="30879"/>
                    <a:pt x="8691" y="30857"/>
                    <a:pt x="8398" y="30837"/>
                  </a:cubicBezTo>
                  <a:lnTo>
                    <a:pt x="7976" y="30809"/>
                  </a:lnTo>
                  <a:cubicBezTo>
                    <a:pt x="6561" y="30713"/>
                    <a:pt x="5123" y="30614"/>
                    <a:pt x="3692" y="30614"/>
                  </a:cubicBezTo>
                  <a:cubicBezTo>
                    <a:pt x="3649" y="30614"/>
                    <a:pt x="3607" y="30614"/>
                    <a:pt x="3564" y="30614"/>
                  </a:cubicBezTo>
                  <a:cubicBezTo>
                    <a:pt x="3641" y="30811"/>
                    <a:pt x="3719" y="31009"/>
                    <a:pt x="3798" y="31206"/>
                  </a:cubicBezTo>
                  <a:cubicBezTo>
                    <a:pt x="5186" y="31210"/>
                    <a:pt x="6581" y="31305"/>
                    <a:pt x="7953" y="31399"/>
                  </a:cubicBezTo>
                  <a:lnTo>
                    <a:pt x="8375" y="31427"/>
                  </a:lnTo>
                  <a:cubicBezTo>
                    <a:pt x="8674" y="31447"/>
                    <a:pt x="8992" y="31469"/>
                    <a:pt x="9316" y="31469"/>
                  </a:cubicBezTo>
                  <a:cubicBezTo>
                    <a:pt x="9678" y="31469"/>
                    <a:pt x="10046" y="31442"/>
                    <a:pt x="10405" y="31357"/>
                  </a:cubicBezTo>
                  <a:cubicBezTo>
                    <a:pt x="11207" y="31167"/>
                    <a:pt x="11795" y="30696"/>
                    <a:pt x="11977" y="30099"/>
                  </a:cubicBezTo>
                  <a:cubicBezTo>
                    <a:pt x="12073" y="29783"/>
                    <a:pt x="12056" y="29442"/>
                    <a:pt x="11929" y="29136"/>
                  </a:cubicBezTo>
                  <a:cubicBezTo>
                    <a:pt x="11595" y="28317"/>
                    <a:pt x="10590" y="27798"/>
                    <a:pt x="9830" y="27602"/>
                  </a:cubicBezTo>
                  <a:cubicBezTo>
                    <a:pt x="8971" y="27380"/>
                    <a:pt x="8076" y="27325"/>
                    <a:pt x="7181" y="27325"/>
                  </a:cubicBezTo>
                  <a:cubicBezTo>
                    <a:pt x="6718" y="27325"/>
                    <a:pt x="6255" y="27340"/>
                    <a:pt x="5798" y="27354"/>
                  </a:cubicBezTo>
                  <a:cubicBezTo>
                    <a:pt x="5643" y="27360"/>
                    <a:pt x="5490" y="27363"/>
                    <a:pt x="5336" y="27368"/>
                  </a:cubicBezTo>
                  <a:cubicBezTo>
                    <a:pt x="5087" y="27091"/>
                    <a:pt x="4973" y="26688"/>
                    <a:pt x="5075" y="26335"/>
                  </a:cubicBezTo>
                  <a:cubicBezTo>
                    <a:pt x="5140" y="26114"/>
                    <a:pt x="5265" y="25916"/>
                    <a:pt x="5428" y="25744"/>
                  </a:cubicBezTo>
                  <a:lnTo>
                    <a:pt x="5474" y="25722"/>
                  </a:lnTo>
                  <a:cubicBezTo>
                    <a:pt x="5875" y="25530"/>
                    <a:pt x="6290" y="25332"/>
                    <a:pt x="6695" y="25154"/>
                  </a:cubicBezTo>
                  <a:cubicBezTo>
                    <a:pt x="8851" y="24215"/>
                    <a:pt x="11281" y="23753"/>
                    <a:pt x="13715" y="23753"/>
                  </a:cubicBezTo>
                  <a:cubicBezTo>
                    <a:pt x="16859" y="23753"/>
                    <a:pt x="20008" y="24524"/>
                    <a:pt x="22578" y="26034"/>
                  </a:cubicBezTo>
                  <a:cubicBezTo>
                    <a:pt x="23517" y="26585"/>
                    <a:pt x="24405" y="27241"/>
                    <a:pt x="25266" y="27874"/>
                  </a:cubicBezTo>
                  <a:cubicBezTo>
                    <a:pt x="26836" y="29031"/>
                    <a:pt x="28458" y="30226"/>
                    <a:pt x="30446" y="30845"/>
                  </a:cubicBezTo>
                  <a:cubicBezTo>
                    <a:pt x="31444" y="31156"/>
                    <a:pt x="32512" y="31308"/>
                    <a:pt x="33621" y="31308"/>
                  </a:cubicBezTo>
                  <a:cubicBezTo>
                    <a:pt x="36704" y="31308"/>
                    <a:pt x="40106" y="30131"/>
                    <a:pt x="43206" y="27918"/>
                  </a:cubicBezTo>
                  <a:cubicBezTo>
                    <a:pt x="43644" y="27606"/>
                    <a:pt x="44090" y="27272"/>
                    <a:pt x="44521" y="26948"/>
                  </a:cubicBezTo>
                  <a:cubicBezTo>
                    <a:pt x="46754" y="25272"/>
                    <a:pt x="49064" y="23534"/>
                    <a:pt x="51915" y="23534"/>
                  </a:cubicBezTo>
                  <a:cubicBezTo>
                    <a:pt x="51958" y="23534"/>
                    <a:pt x="52000" y="23534"/>
                    <a:pt x="52043" y="23535"/>
                  </a:cubicBezTo>
                  <a:cubicBezTo>
                    <a:pt x="53389" y="23557"/>
                    <a:pt x="54626" y="23967"/>
                    <a:pt x="55933" y="24405"/>
                  </a:cubicBezTo>
                  <a:cubicBezTo>
                    <a:pt x="55937" y="24408"/>
                    <a:pt x="55944" y="24410"/>
                    <a:pt x="55948" y="24413"/>
                  </a:cubicBezTo>
                  <a:cubicBezTo>
                    <a:pt x="55948" y="24413"/>
                    <a:pt x="55948" y="24412"/>
                    <a:pt x="55948" y="24412"/>
                  </a:cubicBezTo>
                  <a:lnTo>
                    <a:pt x="55948" y="24412"/>
                  </a:lnTo>
                  <a:lnTo>
                    <a:pt x="55978" y="24421"/>
                  </a:lnTo>
                  <a:cubicBezTo>
                    <a:pt x="56865" y="24719"/>
                    <a:pt x="57783" y="25027"/>
                    <a:pt x="58727" y="25198"/>
                  </a:cubicBezTo>
                  <a:cubicBezTo>
                    <a:pt x="59387" y="25318"/>
                    <a:pt x="60051" y="25371"/>
                    <a:pt x="60715" y="25371"/>
                  </a:cubicBezTo>
                  <a:cubicBezTo>
                    <a:pt x="63168" y="25371"/>
                    <a:pt x="65629" y="24644"/>
                    <a:pt x="67974" y="23873"/>
                  </a:cubicBezTo>
                  <a:lnTo>
                    <a:pt x="69039" y="23521"/>
                  </a:lnTo>
                  <a:cubicBezTo>
                    <a:pt x="69704" y="23301"/>
                    <a:pt x="70401" y="23190"/>
                    <a:pt x="71102" y="23190"/>
                  </a:cubicBezTo>
                  <a:lnTo>
                    <a:pt x="71113" y="23190"/>
                  </a:lnTo>
                  <a:cubicBezTo>
                    <a:pt x="72263" y="23190"/>
                    <a:pt x="73286" y="23650"/>
                    <a:pt x="73663" y="24335"/>
                  </a:cubicBezTo>
                  <a:cubicBezTo>
                    <a:pt x="73763" y="24520"/>
                    <a:pt x="73799" y="24732"/>
                    <a:pt x="73765" y="24939"/>
                  </a:cubicBezTo>
                  <a:cubicBezTo>
                    <a:pt x="73447" y="25318"/>
                    <a:pt x="73096" y="25668"/>
                    <a:pt x="72712" y="25984"/>
                  </a:cubicBezTo>
                  <a:cubicBezTo>
                    <a:pt x="72672" y="25992"/>
                    <a:pt x="72630" y="25998"/>
                    <a:pt x="72590" y="26003"/>
                  </a:cubicBezTo>
                  <a:lnTo>
                    <a:pt x="72593" y="26080"/>
                  </a:lnTo>
                  <a:cubicBezTo>
                    <a:pt x="72531" y="26128"/>
                    <a:pt x="72468" y="26176"/>
                    <a:pt x="72404" y="26224"/>
                  </a:cubicBezTo>
                  <a:cubicBezTo>
                    <a:pt x="69924" y="26777"/>
                    <a:pt x="67605" y="27842"/>
                    <a:pt x="65777" y="29367"/>
                  </a:cubicBezTo>
                  <a:cubicBezTo>
                    <a:pt x="64851" y="30141"/>
                    <a:pt x="64031" y="31029"/>
                    <a:pt x="63236" y="31890"/>
                  </a:cubicBezTo>
                  <a:cubicBezTo>
                    <a:pt x="61786" y="33460"/>
                    <a:pt x="60416" y="34944"/>
                    <a:pt x="58424" y="35833"/>
                  </a:cubicBezTo>
                  <a:cubicBezTo>
                    <a:pt x="56991" y="36473"/>
                    <a:pt x="55421" y="36707"/>
                    <a:pt x="53864" y="36707"/>
                  </a:cubicBezTo>
                  <a:cubicBezTo>
                    <a:pt x="51606" y="36707"/>
                    <a:pt x="49376" y="36214"/>
                    <a:pt x="47627" y="35748"/>
                  </a:cubicBezTo>
                  <a:cubicBezTo>
                    <a:pt x="47010" y="35584"/>
                    <a:pt x="46392" y="35409"/>
                    <a:pt x="45771" y="35234"/>
                  </a:cubicBezTo>
                  <a:cubicBezTo>
                    <a:pt x="43112" y="34481"/>
                    <a:pt x="40371" y="33708"/>
                    <a:pt x="37563" y="33708"/>
                  </a:cubicBezTo>
                  <a:cubicBezTo>
                    <a:pt x="37275" y="33708"/>
                    <a:pt x="36986" y="33716"/>
                    <a:pt x="36697" y="33734"/>
                  </a:cubicBezTo>
                  <a:cubicBezTo>
                    <a:pt x="34280" y="33876"/>
                    <a:pt x="31986" y="34645"/>
                    <a:pt x="29769" y="35388"/>
                  </a:cubicBezTo>
                  <a:cubicBezTo>
                    <a:pt x="27783" y="36054"/>
                    <a:pt x="25732" y="36741"/>
                    <a:pt x="23605" y="36975"/>
                  </a:cubicBezTo>
                  <a:cubicBezTo>
                    <a:pt x="23013" y="37040"/>
                    <a:pt x="22422" y="37070"/>
                    <a:pt x="21833" y="37070"/>
                  </a:cubicBezTo>
                  <a:cubicBezTo>
                    <a:pt x="18298" y="37070"/>
                    <a:pt x="14808" y="35996"/>
                    <a:pt x="11417" y="34952"/>
                  </a:cubicBezTo>
                  <a:cubicBezTo>
                    <a:pt x="10875" y="34786"/>
                    <a:pt x="10333" y="34619"/>
                    <a:pt x="9795" y="34458"/>
                  </a:cubicBezTo>
                  <a:cubicBezTo>
                    <a:pt x="8757" y="34146"/>
                    <a:pt x="7736" y="33869"/>
                    <a:pt x="6684" y="33869"/>
                  </a:cubicBezTo>
                  <a:cubicBezTo>
                    <a:pt x="6614" y="33869"/>
                    <a:pt x="6544" y="33870"/>
                    <a:pt x="6474" y="33873"/>
                  </a:cubicBezTo>
                  <a:cubicBezTo>
                    <a:pt x="5982" y="33891"/>
                    <a:pt x="5494" y="33987"/>
                    <a:pt x="5033" y="34158"/>
                  </a:cubicBezTo>
                  <a:cubicBezTo>
                    <a:pt x="5109" y="34333"/>
                    <a:pt x="5185" y="34509"/>
                    <a:pt x="5262" y="34686"/>
                  </a:cubicBezTo>
                  <a:cubicBezTo>
                    <a:pt x="5657" y="34553"/>
                    <a:pt x="6070" y="34478"/>
                    <a:pt x="6486" y="34464"/>
                  </a:cubicBezTo>
                  <a:cubicBezTo>
                    <a:pt x="6552" y="34462"/>
                    <a:pt x="6618" y="34461"/>
                    <a:pt x="6684" y="34461"/>
                  </a:cubicBezTo>
                  <a:cubicBezTo>
                    <a:pt x="7690" y="34461"/>
                    <a:pt x="8684" y="34732"/>
                    <a:pt x="9696" y="35035"/>
                  </a:cubicBezTo>
                  <a:cubicBezTo>
                    <a:pt x="10234" y="35196"/>
                    <a:pt x="10775" y="35362"/>
                    <a:pt x="11316" y="35529"/>
                  </a:cubicBezTo>
                  <a:cubicBezTo>
                    <a:pt x="14733" y="36580"/>
                    <a:pt x="18247" y="37662"/>
                    <a:pt x="21829" y="37662"/>
                  </a:cubicBezTo>
                  <a:cubicBezTo>
                    <a:pt x="22431" y="37662"/>
                    <a:pt x="23035" y="37631"/>
                    <a:pt x="23640" y="37565"/>
                  </a:cubicBezTo>
                  <a:cubicBezTo>
                    <a:pt x="25805" y="37328"/>
                    <a:pt x="27874" y="36635"/>
                    <a:pt x="29878" y="35963"/>
                  </a:cubicBezTo>
                  <a:cubicBezTo>
                    <a:pt x="32074" y="35227"/>
                    <a:pt x="34345" y="34466"/>
                    <a:pt x="36717" y="34325"/>
                  </a:cubicBezTo>
                  <a:cubicBezTo>
                    <a:pt x="36997" y="34308"/>
                    <a:pt x="37277" y="34301"/>
                    <a:pt x="37556" y="34301"/>
                  </a:cubicBezTo>
                  <a:cubicBezTo>
                    <a:pt x="40320" y="34301"/>
                    <a:pt x="43040" y="35067"/>
                    <a:pt x="45678" y="35813"/>
                  </a:cubicBezTo>
                  <a:cubicBezTo>
                    <a:pt x="46301" y="35989"/>
                    <a:pt x="46920" y="36164"/>
                    <a:pt x="47541" y="36328"/>
                  </a:cubicBezTo>
                  <a:cubicBezTo>
                    <a:pt x="49310" y="36801"/>
                    <a:pt x="51568" y="37300"/>
                    <a:pt x="53863" y="37300"/>
                  </a:cubicBezTo>
                  <a:cubicBezTo>
                    <a:pt x="55463" y="37300"/>
                    <a:pt x="57081" y="37057"/>
                    <a:pt x="58564" y="36395"/>
                  </a:cubicBezTo>
                  <a:cubicBezTo>
                    <a:pt x="60634" y="35472"/>
                    <a:pt x="62100" y="33884"/>
                    <a:pt x="63517" y="32350"/>
                  </a:cubicBezTo>
                  <a:cubicBezTo>
                    <a:pt x="64300" y="31500"/>
                    <a:pt x="65111" y="30624"/>
                    <a:pt x="66014" y="29870"/>
                  </a:cubicBezTo>
                  <a:cubicBezTo>
                    <a:pt x="68715" y="27614"/>
                    <a:pt x="72517" y="26378"/>
                    <a:pt x="76312" y="26378"/>
                  </a:cubicBezTo>
                  <a:cubicBezTo>
                    <a:pt x="77595" y="26378"/>
                    <a:pt x="78878" y="26520"/>
                    <a:pt x="80116" y="26811"/>
                  </a:cubicBezTo>
                  <a:cubicBezTo>
                    <a:pt x="80353" y="26955"/>
                    <a:pt x="80632" y="27043"/>
                    <a:pt x="80921" y="27122"/>
                  </a:cubicBezTo>
                  <a:cubicBezTo>
                    <a:pt x="84333" y="28074"/>
                    <a:pt x="87942" y="28538"/>
                    <a:pt x="91561" y="28538"/>
                  </a:cubicBezTo>
                  <a:cubicBezTo>
                    <a:pt x="92323" y="28538"/>
                    <a:pt x="93083" y="28518"/>
                    <a:pt x="93843" y="28476"/>
                  </a:cubicBezTo>
                  <a:cubicBezTo>
                    <a:pt x="93778" y="28283"/>
                    <a:pt x="93711" y="28089"/>
                    <a:pt x="93646" y="27896"/>
                  </a:cubicBezTo>
                  <a:cubicBezTo>
                    <a:pt x="92952" y="27930"/>
                    <a:pt x="92257" y="27948"/>
                    <a:pt x="91562" y="27948"/>
                  </a:cubicBezTo>
                  <a:cubicBezTo>
                    <a:pt x="88539" y="27948"/>
                    <a:pt x="85523" y="27620"/>
                    <a:pt x="82624" y="26953"/>
                  </a:cubicBezTo>
                  <a:cubicBezTo>
                    <a:pt x="82443" y="26845"/>
                    <a:pt x="82271" y="26722"/>
                    <a:pt x="82112" y="26583"/>
                  </a:cubicBezTo>
                  <a:cubicBezTo>
                    <a:pt x="81644" y="26164"/>
                    <a:pt x="81335" y="25552"/>
                    <a:pt x="81476" y="24970"/>
                  </a:cubicBezTo>
                  <a:cubicBezTo>
                    <a:pt x="81671" y="24165"/>
                    <a:pt x="82601" y="23718"/>
                    <a:pt x="83446" y="23414"/>
                  </a:cubicBezTo>
                  <a:cubicBezTo>
                    <a:pt x="83396" y="23412"/>
                    <a:pt x="83345" y="23411"/>
                    <a:pt x="83294" y="23411"/>
                  </a:cubicBezTo>
                  <a:cubicBezTo>
                    <a:pt x="83165" y="23411"/>
                    <a:pt x="83037" y="23418"/>
                    <a:pt x="82909" y="23431"/>
                  </a:cubicBezTo>
                  <a:cubicBezTo>
                    <a:pt x="85631" y="22215"/>
                    <a:pt x="88615" y="21419"/>
                    <a:pt x="91603" y="20725"/>
                  </a:cubicBezTo>
                  <a:cubicBezTo>
                    <a:pt x="91563" y="20535"/>
                    <a:pt x="91524" y="20343"/>
                    <a:pt x="91485" y="20153"/>
                  </a:cubicBezTo>
                  <a:cubicBezTo>
                    <a:pt x="87933" y="20979"/>
                    <a:pt x="84378" y="21951"/>
                    <a:pt x="81251" y="23609"/>
                  </a:cubicBezTo>
                  <a:cubicBezTo>
                    <a:pt x="80728" y="23886"/>
                    <a:pt x="80141" y="24225"/>
                    <a:pt x="79787" y="24743"/>
                  </a:cubicBezTo>
                  <a:cubicBezTo>
                    <a:pt x="79777" y="24756"/>
                    <a:pt x="79771" y="24772"/>
                    <a:pt x="79762" y="24786"/>
                  </a:cubicBezTo>
                  <a:cubicBezTo>
                    <a:pt x="79169" y="25171"/>
                    <a:pt x="78573" y="25568"/>
                    <a:pt x="77932" y="25866"/>
                  </a:cubicBezTo>
                  <a:cubicBezTo>
                    <a:pt x="77397" y="25818"/>
                    <a:pt x="76860" y="25793"/>
                    <a:pt x="76322" y="25793"/>
                  </a:cubicBezTo>
                  <a:cubicBezTo>
                    <a:pt x="76140" y="25793"/>
                    <a:pt x="75958" y="25796"/>
                    <a:pt x="75776" y="25801"/>
                  </a:cubicBezTo>
                  <a:cubicBezTo>
                    <a:pt x="75127" y="25521"/>
                    <a:pt x="74568" y="25072"/>
                    <a:pt x="74198" y="24513"/>
                  </a:cubicBezTo>
                  <a:cubicBezTo>
                    <a:pt x="74170" y="24331"/>
                    <a:pt x="74110" y="24153"/>
                    <a:pt x="74022" y="23990"/>
                  </a:cubicBezTo>
                  <a:cubicBezTo>
                    <a:pt x="73460" y="22965"/>
                    <a:pt x="72105" y="22603"/>
                    <a:pt x="71111" y="22603"/>
                  </a:cubicBezTo>
                  <a:lnTo>
                    <a:pt x="71099" y="22603"/>
                  </a:lnTo>
                  <a:cubicBezTo>
                    <a:pt x="69983" y="22606"/>
                    <a:pt x="68924" y="22955"/>
                    <a:pt x="67901" y="23290"/>
                  </a:cubicBezTo>
                  <a:lnTo>
                    <a:pt x="67867" y="23303"/>
                  </a:lnTo>
                  <a:cubicBezTo>
                    <a:pt x="65549" y="24064"/>
                    <a:pt x="63117" y="24782"/>
                    <a:pt x="60710" y="24782"/>
                  </a:cubicBezTo>
                  <a:cubicBezTo>
                    <a:pt x="60066" y="24782"/>
                    <a:pt x="59425" y="24731"/>
                    <a:pt x="58787" y="24616"/>
                  </a:cubicBezTo>
                  <a:cubicBezTo>
                    <a:pt x="57866" y="24448"/>
                    <a:pt x="56961" y="24145"/>
                    <a:pt x="56086" y="23851"/>
                  </a:cubicBezTo>
                  <a:cubicBezTo>
                    <a:pt x="55862" y="23777"/>
                    <a:pt x="55636" y="23701"/>
                    <a:pt x="55408" y="23628"/>
                  </a:cubicBezTo>
                  <a:cubicBezTo>
                    <a:pt x="55064" y="23074"/>
                    <a:pt x="54897" y="22574"/>
                    <a:pt x="55190" y="21950"/>
                  </a:cubicBezTo>
                  <a:cubicBezTo>
                    <a:pt x="56744" y="20487"/>
                    <a:pt x="58639" y="18813"/>
                    <a:pt x="60647" y="17357"/>
                  </a:cubicBezTo>
                  <a:cubicBezTo>
                    <a:pt x="60910" y="17238"/>
                    <a:pt x="61148" y="17069"/>
                    <a:pt x="61346" y="16860"/>
                  </a:cubicBezTo>
                  <a:lnTo>
                    <a:pt x="61353" y="16855"/>
                  </a:lnTo>
                  <a:cubicBezTo>
                    <a:pt x="64514" y="14674"/>
                    <a:pt x="67758" y="13357"/>
                    <a:pt x="70995" y="12940"/>
                  </a:cubicBezTo>
                  <a:cubicBezTo>
                    <a:pt x="71829" y="12833"/>
                    <a:pt x="72665" y="12786"/>
                    <a:pt x="73503" y="12786"/>
                  </a:cubicBezTo>
                  <a:cubicBezTo>
                    <a:pt x="76926" y="12786"/>
                    <a:pt x="80373" y="13578"/>
                    <a:pt x="83726" y="14347"/>
                  </a:cubicBezTo>
                  <a:cubicBezTo>
                    <a:pt x="86047" y="14880"/>
                    <a:pt x="88408" y="15422"/>
                    <a:pt x="90772" y="15703"/>
                  </a:cubicBezTo>
                  <a:cubicBezTo>
                    <a:pt x="90747" y="15504"/>
                    <a:pt x="90722" y="15303"/>
                    <a:pt x="90699" y="15101"/>
                  </a:cubicBezTo>
                  <a:cubicBezTo>
                    <a:pt x="88388" y="14818"/>
                    <a:pt x="86075" y="14287"/>
                    <a:pt x="83802" y="13765"/>
                  </a:cubicBezTo>
                  <a:cubicBezTo>
                    <a:pt x="80429" y="12990"/>
                    <a:pt x="76964" y="12195"/>
                    <a:pt x="73507" y="12195"/>
                  </a:cubicBezTo>
                  <a:cubicBezTo>
                    <a:pt x="72655" y="12195"/>
                    <a:pt x="71803" y="12243"/>
                    <a:pt x="70954" y="12352"/>
                  </a:cubicBezTo>
                  <a:cubicBezTo>
                    <a:pt x="69039" y="12598"/>
                    <a:pt x="67119" y="13157"/>
                    <a:pt x="65216" y="14016"/>
                  </a:cubicBezTo>
                  <a:cubicBezTo>
                    <a:pt x="64755" y="14141"/>
                    <a:pt x="64285" y="14236"/>
                    <a:pt x="63805" y="14253"/>
                  </a:cubicBezTo>
                  <a:cubicBezTo>
                    <a:pt x="63761" y="14255"/>
                    <a:pt x="63716" y="14255"/>
                    <a:pt x="63672" y="14255"/>
                  </a:cubicBezTo>
                  <a:cubicBezTo>
                    <a:pt x="63155" y="14255"/>
                    <a:pt x="62627" y="14147"/>
                    <a:pt x="62184" y="13919"/>
                  </a:cubicBezTo>
                  <a:cubicBezTo>
                    <a:pt x="62137" y="13651"/>
                    <a:pt x="62049" y="13394"/>
                    <a:pt x="61921" y="13154"/>
                  </a:cubicBezTo>
                  <a:cubicBezTo>
                    <a:pt x="61287" y="12010"/>
                    <a:pt x="59845" y="11192"/>
                    <a:pt x="58060" y="10965"/>
                  </a:cubicBezTo>
                  <a:cubicBezTo>
                    <a:pt x="57648" y="10913"/>
                    <a:pt x="57235" y="10891"/>
                    <a:pt x="56822" y="10891"/>
                  </a:cubicBezTo>
                  <a:cubicBezTo>
                    <a:pt x="55695" y="10891"/>
                    <a:pt x="54565" y="11054"/>
                    <a:pt x="53462" y="11213"/>
                  </a:cubicBezTo>
                  <a:lnTo>
                    <a:pt x="53416" y="11220"/>
                  </a:lnTo>
                  <a:cubicBezTo>
                    <a:pt x="50544" y="11635"/>
                    <a:pt x="47717" y="11994"/>
                    <a:pt x="44962" y="11994"/>
                  </a:cubicBezTo>
                  <a:cubicBezTo>
                    <a:pt x="43179" y="11994"/>
                    <a:pt x="41426" y="11843"/>
                    <a:pt x="39711" y="11460"/>
                  </a:cubicBezTo>
                  <a:cubicBezTo>
                    <a:pt x="39023" y="11307"/>
                    <a:pt x="38342" y="11114"/>
                    <a:pt x="37669" y="10903"/>
                  </a:cubicBezTo>
                  <a:cubicBezTo>
                    <a:pt x="37528" y="10679"/>
                    <a:pt x="37475" y="10394"/>
                    <a:pt x="37604" y="10165"/>
                  </a:cubicBezTo>
                  <a:cubicBezTo>
                    <a:pt x="37616" y="10144"/>
                    <a:pt x="37630" y="10124"/>
                    <a:pt x="37646" y="10106"/>
                  </a:cubicBezTo>
                  <a:cubicBezTo>
                    <a:pt x="37941" y="10121"/>
                    <a:pt x="38237" y="10134"/>
                    <a:pt x="38534" y="10138"/>
                  </a:cubicBezTo>
                  <a:lnTo>
                    <a:pt x="38734" y="10140"/>
                  </a:lnTo>
                  <a:cubicBezTo>
                    <a:pt x="40265" y="10140"/>
                    <a:pt x="41280" y="9853"/>
                    <a:pt x="41931" y="9240"/>
                  </a:cubicBezTo>
                  <a:cubicBezTo>
                    <a:pt x="42756" y="8460"/>
                    <a:pt x="42894" y="7129"/>
                    <a:pt x="42282" y="5849"/>
                  </a:cubicBezTo>
                  <a:cubicBezTo>
                    <a:pt x="41116" y="3410"/>
                    <a:pt x="38186" y="2005"/>
                    <a:pt x="35474" y="949"/>
                  </a:cubicBezTo>
                  <a:cubicBezTo>
                    <a:pt x="34294" y="491"/>
                    <a:pt x="32918" y="0"/>
                    <a:pt x="3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99"/>
            <p:cNvSpPr/>
            <p:nvPr/>
          </p:nvSpPr>
          <p:spPr>
            <a:xfrm>
              <a:off x="5875590" y="3542430"/>
              <a:ext cx="2588996" cy="963667"/>
            </a:xfrm>
            <a:custGeom>
              <a:rect b="b" l="l" r="r" t="t"/>
              <a:pathLst>
                <a:path extrusionOk="0" h="33110" w="88946">
                  <a:moveTo>
                    <a:pt x="56012" y="16330"/>
                  </a:moveTo>
                  <a:cubicBezTo>
                    <a:pt x="56274" y="16330"/>
                    <a:pt x="56538" y="16336"/>
                    <a:pt x="56802" y="16347"/>
                  </a:cubicBezTo>
                  <a:cubicBezTo>
                    <a:pt x="59478" y="16463"/>
                    <a:pt x="62071" y="17174"/>
                    <a:pt x="64579" y="17862"/>
                  </a:cubicBezTo>
                  <a:cubicBezTo>
                    <a:pt x="66115" y="18284"/>
                    <a:pt x="67701" y="18720"/>
                    <a:pt x="68989" y="19568"/>
                  </a:cubicBezTo>
                  <a:cubicBezTo>
                    <a:pt x="69624" y="19986"/>
                    <a:pt x="69963" y="20448"/>
                    <a:pt x="69895" y="20802"/>
                  </a:cubicBezTo>
                  <a:cubicBezTo>
                    <a:pt x="69853" y="21027"/>
                    <a:pt x="69615" y="21460"/>
                    <a:pt x="68495" y="21844"/>
                  </a:cubicBezTo>
                  <a:cubicBezTo>
                    <a:pt x="66245" y="22618"/>
                    <a:pt x="63743" y="22691"/>
                    <a:pt x="61323" y="22762"/>
                  </a:cubicBezTo>
                  <a:cubicBezTo>
                    <a:pt x="59704" y="22810"/>
                    <a:pt x="58029" y="22858"/>
                    <a:pt x="56421" y="23115"/>
                  </a:cubicBezTo>
                  <a:cubicBezTo>
                    <a:pt x="54636" y="23398"/>
                    <a:pt x="52893" y="23942"/>
                    <a:pt x="51205" y="24470"/>
                  </a:cubicBezTo>
                  <a:cubicBezTo>
                    <a:pt x="48807" y="25217"/>
                    <a:pt x="46329" y="25991"/>
                    <a:pt x="43759" y="25991"/>
                  </a:cubicBezTo>
                  <a:lnTo>
                    <a:pt x="43759" y="26285"/>
                  </a:lnTo>
                  <a:lnTo>
                    <a:pt x="43738" y="25991"/>
                  </a:lnTo>
                  <a:cubicBezTo>
                    <a:pt x="42440" y="25988"/>
                    <a:pt x="41453" y="25742"/>
                    <a:pt x="40792" y="25264"/>
                  </a:cubicBezTo>
                  <a:cubicBezTo>
                    <a:pt x="40609" y="24511"/>
                    <a:pt x="40473" y="23745"/>
                    <a:pt x="40528" y="22979"/>
                  </a:cubicBezTo>
                  <a:cubicBezTo>
                    <a:pt x="40561" y="22519"/>
                    <a:pt x="40426" y="22175"/>
                    <a:pt x="40389" y="21863"/>
                  </a:cubicBezTo>
                  <a:cubicBezTo>
                    <a:pt x="40449" y="21773"/>
                    <a:pt x="40511" y="21685"/>
                    <a:pt x="40579" y="21601"/>
                  </a:cubicBezTo>
                  <a:cubicBezTo>
                    <a:pt x="41542" y="20404"/>
                    <a:pt x="43191" y="19655"/>
                    <a:pt x="44662" y="19048"/>
                  </a:cubicBezTo>
                  <a:cubicBezTo>
                    <a:pt x="47725" y="17782"/>
                    <a:pt x="51783" y="16330"/>
                    <a:pt x="56012" y="16330"/>
                  </a:cubicBezTo>
                  <a:close/>
                  <a:moveTo>
                    <a:pt x="84847" y="1"/>
                  </a:moveTo>
                  <a:cubicBezTo>
                    <a:pt x="83274" y="1"/>
                    <a:pt x="81704" y="178"/>
                    <a:pt x="80168" y="532"/>
                  </a:cubicBezTo>
                  <a:cubicBezTo>
                    <a:pt x="78245" y="976"/>
                    <a:pt x="76869" y="1634"/>
                    <a:pt x="75959" y="2545"/>
                  </a:cubicBezTo>
                  <a:cubicBezTo>
                    <a:pt x="75691" y="2812"/>
                    <a:pt x="75460" y="3106"/>
                    <a:pt x="75236" y="3390"/>
                  </a:cubicBezTo>
                  <a:cubicBezTo>
                    <a:pt x="74877" y="3848"/>
                    <a:pt x="74536" y="4280"/>
                    <a:pt x="74056" y="4605"/>
                  </a:cubicBezTo>
                  <a:cubicBezTo>
                    <a:pt x="73788" y="4785"/>
                    <a:pt x="73476" y="4932"/>
                    <a:pt x="73171" y="5072"/>
                  </a:cubicBezTo>
                  <a:cubicBezTo>
                    <a:pt x="72779" y="5255"/>
                    <a:pt x="72375" y="5442"/>
                    <a:pt x="72037" y="5715"/>
                  </a:cubicBezTo>
                  <a:cubicBezTo>
                    <a:pt x="71749" y="5946"/>
                    <a:pt x="71519" y="6243"/>
                    <a:pt x="71364" y="6579"/>
                  </a:cubicBezTo>
                  <a:lnTo>
                    <a:pt x="71370" y="6427"/>
                  </a:lnTo>
                  <a:lnTo>
                    <a:pt x="71370" y="6427"/>
                  </a:lnTo>
                  <a:cubicBezTo>
                    <a:pt x="71237" y="6590"/>
                    <a:pt x="71198" y="6797"/>
                    <a:pt x="71219" y="7000"/>
                  </a:cubicBezTo>
                  <a:cubicBezTo>
                    <a:pt x="71167" y="7203"/>
                    <a:pt x="71140" y="7410"/>
                    <a:pt x="71136" y="7617"/>
                  </a:cubicBezTo>
                  <a:cubicBezTo>
                    <a:pt x="71136" y="7738"/>
                    <a:pt x="71144" y="7857"/>
                    <a:pt x="71158" y="7977"/>
                  </a:cubicBezTo>
                  <a:cubicBezTo>
                    <a:pt x="71126" y="8213"/>
                    <a:pt x="71058" y="8432"/>
                    <a:pt x="70859" y="8585"/>
                  </a:cubicBezTo>
                  <a:cubicBezTo>
                    <a:pt x="70657" y="8743"/>
                    <a:pt x="70375" y="8777"/>
                    <a:pt x="70110" y="8805"/>
                  </a:cubicBezTo>
                  <a:lnTo>
                    <a:pt x="69742" y="8844"/>
                  </a:lnTo>
                  <a:cubicBezTo>
                    <a:pt x="68006" y="8409"/>
                    <a:pt x="66171" y="8190"/>
                    <a:pt x="64326" y="8190"/>
                  </a:cubicBezTo>
                  <a:cubicBezTo>
                    <a:pt x="61800" y="8190"/>
                    <a:pt x="59256" y="8600"/>
                    <a:pt x="56925" y="9429"/>
                  </a:cubicBezTo>
                  <a:cubicBezTo>
                    <a:pt x="54546" y="10275"/>
                    <a:pt x="52393" y="11542"/>
                    <a:pt x="50311" y="12768"/>
                  </a:cubicBezTo>
                  <a:cubicBezTo>
                    <a:pt x="49441" y="13279"/>
                    <a:pt x="48541" y="13808"/>
                    <a:pt x="47640" y="14299"/>
                  </a:cubicBezTo>
                  <a:cubicBezTo>
                    <a:pt x="44217" y="16158"/>
                    <a:pt x="41310" y="17045"/>
                    <a:pt x="38593" y="17045"/>
                  </a:cubicBezTo>
                  <a:cubicBezTo>
                    <a:pt x="38233" y="17045"/>
                    <a:pt x="37876" y="17030"/>
                    <a:pt x="37522" y="16999"/>
                  </a:cubicBezTo>
                  <a:cubicBezTo>
                    <a:pt x="35260" y="16802"/>
                    <a:pt x="33146" y="15944"/>
                    <a:pt x="31099" y="15113"/>
                  </a:cubicBezTo>
                  <a:cubicBezTo>
                    <a:pt x="29110" y="14307"/>
                    <a:pt x="27053" y="13471"/>
                    <a:pt x="24839" y="13226"/>
                  </a:cubicBezTo>
                  <a:cubicBezTo>
                    <a:pt x="24362" y="13173"/>
                    <a:pt x="23884" y="13149"/>
                    <a:pt x="23407" y="13149"/>
                  </a:cubicBezTo>
                  <a:cubicBezTo>
                    <a:pt x="21816" y="13149"/>
                    <a:pt x="20235" y="13420"/>
                    <a:pt x="18724" y="13807"/>
                  </a:cubicBezTo>
                  <a:cubicBezTo>
                    <a:pt x="18394" y="13678"/>
                    <a:pt x="18108" y="13460"/>
                    <a:pt x="17910" y="13187"/>
                  </a:cubicBezTo>
                  <a:cubicBezTo>
                    <a:pt x="18097" y="12711"/>
                    <a:pt x="18150" y="12215"/>
                    <a:pt x="18040" y="11746"/>
                  </a:cubicBezTo>
                  <a:cubicBezTo>
                    <a:pt x="17818" y="10803"/>
                    <a:pt x="16969" y="10000"/>
                    <a:pt x="15764" y="9599"/>
                  </a:cubicBezTo>
                  <a:cubicBezTo>
                    <a:pt x="14980" y="9337"/>
                    <a:pt x="14141" y="9267"/>
                    <a:pt x="13384" y="9267"/>
                  </a:cubicBezTo>
                  <a:cubicBezTo>
                    <a:pt x="13063" y="9267"/>
                    <a:pt x="12756" y="9279"/>
                    <a:pt x="12475" y="9296"/>
                  </a:cubicBezTo>
                  <a:cubicBezTo>
                    <a:pt x="11315" y="9364"/>
                    <a:pt x="10149" y="9522"/>
                    <a:pt x="9024" y="9673"/>
                  </a:cubicBezTo>
                  <a:cubicBezTo>
                    <a:pt x="8077" y="9802"/>
                    <a:pt x="7098" y="9933"/>
                    <a:pt x="6129" y="10011"/>
                  </a:cubicBezTo>
                  <a:cubicBezTo>
                    <a:pt x="5556" y="10057"/>
                    <a:pt x="5010" y="10080"/>
                    <a:pt x="4490" y="10080"/>
                  </a:cubicBezTo>
                  <a:cubicBezTo>
                    <a:pt x="2709" y="10080"/>
                    <a:pt x="1230" y="9808"/>
                    <a:pt x="0" y="9258"/>
                  </a:cubicBezTo>
                  <a:lnTo>
                    <a:pt x="0" y="9258"/>
                  </a:lnTo>
                  <a:cubicBezTo>
                    <a:pt x="115" y="9511"/>
                    <a:pt x="228" y="9763"/>
                    <a:pt x="343" y="10015"/>
                  </a:cubicBezTo>
                  <a:cubicBezTo>
                    <a:pt x="1516" y="10454"/>
                    <a:pt x="2888" y="10671"/>
                    <a:pt x="4495" y="10671"/>
                  </a:cubicBezTo>
                  <a:cubicBezTo>
                    <a:pt x="5023" y="10671"/>
                    <a:pt x="5577" y="10647"/>
                    <a:pt x="6157" y="10601"/>
                  </a:cubicBezTo>
                  <a:cubicBezTo>
                    <a:pt x="7134" y="10523"/>
                    <a:pt x="8117" y="10390"/>
                    <a:pt x="9069" y="10262"/>
                  </a:cubicBezTo>
                  <a:cubicBezTo>
                    <a:pt x="10190" y="10110"/>
                    <a:pt x="11346" y="9953"/>
                    <a:pt x="12495" y="9887"/>
                  </a:cubicBezTo>
                  <a:cubicBezTo>
                    <a:pt x="12773" y="9870"/>
                    <a:pt x="13075" y="9858"/>
                    <a:pt x="13392" y="9858"/>
                  </a:cubicBezTo>
                  <a:cubicBezTo>
                    <a:pt x="14117" y="9858"/>
                    <a:pt x="14916" y="9925"/>
                    <a:pt x="15656" y="10172"/>
                  </a:cubicBezTo>
                  <a:cubicBezTo>
                    <a:pt x="16676" y="10512"/>
                    <a:pt x="17445" y="11200"/>
                    <a:pt x="17616" y="11923"/>
                  </a:cubicBezTo>
                  <a:cubicBezTo>
                    <a:pt x="17702" y="12299"/>
                    <a:pt x="17633" y="12712"/>
                    <a:pt x="17430" y="13115"/>
                  </a:cubicBezTo>
                  <a:cubicBezTo>
                    <a:pt x="16583" y="14050"/>
                    <a:pt x="15424" y="14748"/>
                    <a:pt x="14148" y="15105"/>
                  </a:cubicBezTo>
                  <a:cubicBezTo>
                    <a:pt x="12769" y="15180"/>
                    <a:pt x="11354" y="15249"/>
                    <a:pt x="9967" y="15249"/>
                  </a:cubicBezTo>
                  <a:cubicBezTo>
                    <a:pt x="8490" y="15249"/>
                    <a:pt x="7194" y="15170"/>
                    <a:pt x="6005" y="15005"/>
                  </a:cubicBezTo>
                  <a:cubicBezTo>
                    <a:pt x="4889" y="14850"/>
                    <a:pt x="3773" y="14607"/>
                    <a:pt x="2692" y="14372"/>
                  </a:cubicBezTo>
                  <a:cubicBezTo>
                    <a:pt x="2538" y="14338"/>
                    <a:pt x="2381" y="14303"/>
                    <a:pt x="2223" y="14269"/>
                  </a:cubicBezTo>
                  <a:lnTo>
                    <a:pt x="2223" y="14269"/>
                  </a:lnTo>
                  <a:cubicBezTo>
                    <a:pt x="2321" y="14491"/>
                    <a:pt x="2417" y="14711"/>
                    <a:pt x="2514" y="14932"/>
                  </a:cubicBezTo>
                  <a:lnTo>
                    <a:pt x="2620" y="14954"/>
                  </a:lnTo>
                  <a:cubicBezTo>
                    <a:pt x="3706" y="15192"/>
                    <a:pt x="4830" y="15437"/>
                    <a:pt x="5959" y="15593"/>
                  </a:cubicBezTo>
                  <a:cubicBezTo>
                    <a:pt x="7163" y="15760"/>
                    <a:pt x="8474" y="15841"/>
                    <a:pt x="9967" y="15841"/>
                  </a:cubicBezTo>
                  <a:cubicBezTo>
                    <a:pt x="11389" y="15841"/>
                    <a:pt x="12838" y="15768"/>
                    <a:pt x="14249" y="15692"/>
                  </a:cubicBezTo>
                  <a:lnTo>
                    <a:pt x="14278" y="15844"/>
                  </a:lnTo>
                  <a:lnTo>
                    <a:pt x="14540" y="15751"/>
                  </a:lnTo>
                  <a:lnTo>
                    <a:pt x="14555" y="15825"/>
                  </a:lnTo>
                  <a:cubicBezTo>
                    <a:pt x="14710" y="15768"/>
                    <a:pt x="14857" y="15709"/>
                    <a:pt x="14998" y="15652"/>
                  </a:cubicBezTo>
                  <a:cubicBezTo>
                    <a:pt x="16365" y="15579"/>
                    <a:pt x="17763" y="15509"/>
                    <a:pt x="19134" y="15509"/>
                  </a:cubicBezTo>
                  <a:cubicBezTo>
                    <a:pt x="20856" y="15509"/>
                    <a:pt x="22347" y="15621"/>
                    <a:pt x="23695" y="15848"/>
                  </a:cubicBezTo>
                  <a:cubicBezTo>
                    <a:pt x="26093" y="16252"/>
                    <a:pt x="27946" y="17036"/>
                    <a:pt x="29200" y="18174"/>
                  </a:cubicBezTo>
                  <a:cubicBezTo>
                    <a:pt x="30409" y="19271"/>
                    <a:pt x="31263" y="21103"/>
                    <a:pt x="30451" y="22726"/>
                  </a:cubicBezTo>
                  <a:cubicBezTo>
                    <a:pt x="29655" y="24316"/>
                    <a:pt x="27577" y="25230"/>
                    <a:pt x="25858" y="25849"/>
                  </a:cubicBezTo>
                  <a:cubicBezTo>
                    <a:pt x="22294" y="27129"/>
                    <a:pt x="19094" y="27753"/>
                    <a:pt x="16074" y="27756"/>
                  </a:cubicBezTo>
                  <a:lnTo>
                    <a:pt x="16055" y="28050"/>
                  </a:lnTo>
                  <a:lnTo>
                    <a:pt x="16055" y="27756"/>
                  </a:lnTo>
                  <a:cubicBezTo>
                    <a:pt x="12755" y="27756"/>
                    <a:pt x="9707" y="26971"/>
                    <a:pt x="7377" y="25535"/>
                  </a:cubicBezTo>
                  <a:lnTo>
                    <a:pt x="7377" y="25535"/>
                  </a:lnTo>
                  <a:cubicBezTo>
                    <a:pt x="7529" y="25838"/>
                    <a:pt x="7682" y="26141"/>
                    <a:pt x="7837" y="26443"/>
                  </a:cubicBezTo>
                  <a:cubicBezTo>
                    <a:pt x="10128" y="27677"/>
                    <a:pt x="12987" y="28346"/>
                    <a:pt x="16055" y="28346"/>
                  </a:cubicBezTo>
                  <a:lnTo>
                    <a:pt x="16074" y="28346"/>
                  </a:lnTo>
                  <a:cubicBezTo>
                    <a:pt x="19134" y="28344"/>
                    <a:pt x="22371" y="27713"/>
                    <a:pt x="25972" y="26419"/>
                  </a:cubicBezTo>
                  <a:cubicBezTo>
                    <a:pt x="27768" y="25773"/>
                    <a:pt x="29943" y="24807"/>
                    <a:pt x="30821" y="23053"/>
                  </a:cubicBezTo>
                  <a:cubicBezTo>
                    <a:pt x="31670" y="21358"/>
                    <a:pt x="31119" y="19200"/>
                    <a:pt x="29451" y="17686"/>
                  </a:cubicBezTo>
                  <a:cubicBezTo>
                    <a:pt x="28136" y="16494"/>
                    <a:pt x="26218" y="15678"/>
                    <a:pt x="23751" y="15262"/>
                  </a:cubicBezTo>
                  <a:cubicBezTo>
                    <a:pt x="23181" y="15166"/>
                    <a:pt x="22585" y="15090"/>
                    <a:pt x="21960" y="15036"/>
                  </a:cubicBezTo>
                  <a:cubicBezTo>
                    <a:pt x="21625" y="14912"/>
                    <a:pt x="21278" y="14711"/>
                    <a:pt x="21221" y="14389"/>
                  </a:cubicBezTo>
                  <a:cubicBezTo>
                    <a:pt x="21187" y="14198"/>
                    <a:pt x="21268" y="14020"/>
                    <a:pt x="21408" y="13876"/>
                  </a:cubicBezTo>
                  <a:cubicBezTo>
                    <a:pt x="22075" y="13790"/>
                    <a:pt x="22747" y="13740"/>
                    <a:pt x="23420" y="13740"/>
                  </a:cubicBezTo>
                  <a:cubicBezTo>
                    <a:pt x="23881" y="13740"/>
                    <a:pt x="24342" y="13763"/>
                    <a:pt x="24802" y="13814"/>
                  </a:cubicBezTo>
                  <a:cubicBezTo>
                    <a:pt x="26967" y="14054"/>
                    <a:pt x="29002" y="14879"/>
                    <a:pt x="30969" y="15678"/>
                  </a:cubicBezTo>
                  <a:cubicBezTo>
                    <a:pt x="33040" y="16517"/>
                    <a:pt x="35180" y="17386"/>
                    <a:pt x="37493" y="17588"/>
                  </a:cubicBezTo>
                  <a:cubicBezTo>
                    <a:pt x="37841" y="17618"/>
                    <a:pt x="38194" y="17633"/>
                    <a:pt x="38550" y="17633"/>
                  </a:cubicBezTo>
                  <a:cubicBezTo>
                    <a:pt x="41324" y="17633"/>
                    <a:pt x="44364" y="16715"/>
                    <a:pt x="47807" y="14845"/>
                  </a:cubicBezTo>
                  <a:cubicBezTo>
                    <a:pt x="48714" y="14351"/>
                    <a:pt x="49617" y="13820"/>
                    <a:pt x="50490" y="13308"/>
                  </a:cubicBezTo>
                  <a:cubicBezTo>
                    <a:pt x="52557" y="12091"/>
                    <a:pt x="54693" y="10834"/>
                    <a:pt x="57040" y="10000"/>
                  </a:cubicBezTo>
                  <a:cubicBezTo>
                    <a:pt x="59336" y="9183"/>
                    <a:pt x="61843" y="8779"/>
                    <a:pt x="64331" y="8779"/>
                  </a:cubicBezTo>
                  <a:cubicBezTo>
                    <a:pt x="66051" y="8779"/>
                    <a:pt x="67762" y="8972"/>
                    <a:pt x="69389" y="9356"/>
                  </a:cubicBezTo>
                  <a:cubicBezTo>
                    <a:pt x="70601" y="9913"/>
                    <a:pt x="71866" y="10347"/>
                    <a:pt x="73163" y="10650"/>
                  </a:cubicBezTo>
                  <a:cubicBezTo>
                    <a:pt x="74407" y="11305"/>
                    <a:pt x="75925" y="11480"/>
                    <a:pt x="77087" y="11497"/>
                  </a:cubicBezTo>
                  <a:cubicBezTo>
                    <a:pt x="77169" y="11498"/>
                    <a:pt x="77250" y="11498"/>
                    <a:pt x="77333" y="11498"/>
                  </a:cubicBezTo>
                  <a:cubicBezTo>
                    <a:pt x="77742" y="11498"/>
                    <a:pt x="78151" y="11483"/>
                    <a:pt x="78559" y="11464"/>
                  </a:cubicBezTo>
                  <a:cubicBezTo>
                    <a:pt x="78775" y="11565"/>
                    <a:pt x="78960" y="11748"/>
                    <a:pt x="78951" y="11964"/>
                  </a:cubicBezTo>
                  <a:cubicBezTo>
                    <a:pt x="78943" y="12139"/>
                    <a:pt x="78815" y="12282"/>
                    <a:pt x="78672" y="12406"/>
                  </a:cubicBezTo>
                  <a:cubicBezTo>
                    <a:pt x="77970" y="12780"/>
                    <a:pt x="77242" y="13124"/>
                    <a:pt x="76480" y="13362"/>
                  </a:cubicBezTo>
                  <a:cubicBezTo>
                    <a:pt x="75448" y="13686"/>
                    <a:pt x="74367" y="13815"/>
                    <a:pt x="73274" y="13815"/>
                  </a:cubicBezTo>
                  <a:cubicBezTo>
                    <a:pt x="70825" y="13815"/>
                    <a:pt x="68318" y="13168"/>
                    <a:pt x="66172" y="12615"/>
                  </a:cubicBezTo>
                  <a:cubicBezTo>
                    <a:pt x="65305" y="12392"/>
                    <a:pt x="64323" y="12138"/>
                    <a:pt x="63323" y="12118"/>
                  </a:cubicBezTo>
                  <a:cubicBezTo>
                    <a:pt x="63291" y="12117"/>
                    <a:pt x="63258" y="12117"/>
                    <a:pt x="63223" y="12117"/>
                  </a:cubicBezTo>
                  <a:cubicBezTo>
                    <a:pt x="62552" y="12117"/>
                    <a:pt x="61402" y="12229"/>
                    <a:pt x="60554" y="12933"/>
                  </a:cubicBezTo>
                  <a:cubicBezTo>
                    <a:pt x="60011" y="13384"/>
                    <a:pt x="59695" y="14056"/>
                    <a:pt x="59686" y="14776"/>
                  </a:cubicBezTo>
                  <a:lnTo>
                    <a:pt x="59686" y="14790"/>
                  </a:lnTo>
                  <a:cubicBezTo>
                    <a:pt x="59681" y="15400"/>
                    <a:pt x="59161" y="15895"/>
                    <a:pt x="58512" y="15895"/>
                  </a:cubicBezTo>
                  <a:cubicBezTo>
                    <a:pt x="58460" y="15895"/>
                    <a:pt x="58408" y="15892"/>
                    <a:pt x="58354" y="15886"/>
                  </a:cubicBezTo>
                  <a:cubicBezTo>
                    <a:pt x="57846" y="15824"/>
                    <a:pt x="57332" y="15779"/>
                    <a:pt x="56815" y="15757"/>
                  </a:cubicBezTo>
                  <a:cubicBezTo>
                    <a:pt x="56550" y="15746"/>
                    <a:pt x="56286" y="15740"/>
                    <a:pt x="56022" y="15740"/>
                  </a:cubicBezTo>
                  <a:cubicBezTo>
                    <a:pt x="51735" y="15740"/>
                    <a:pt x="47626" y="17204"/>
                    <a:pt x="44530" y="18483"/>
                  </a:cubicBezTo>
                  <a:cubicBezTo>
                    <a:pt x="42943" y="19140"/>
                    <a:pt x="41307" y="19887"/>
                    <a:pt x="40276" y="21169"/>
                  </a:cubicBezTo>
                  <a:cubicBezTo>
                    <a:pt x="40203" y="21259"/>
                    <a:pt x="40137" y="21353"/>
                    <a:pt x="40073" y="21448"/>
                  </a:cubicBezTo>
                  <a:cubicBezTo>
                    <a:pt x="39403" y="21853"/>
                    <a:pt x="38702" y="22206"/>
                    <a:pt x="37979" y="22507"/>
                  </a:cubicBezTo>
                  <a:cubicBezTo>
                    <a:pt x="37943" y="22502"/>
                    <a:pt x="37908" y="22497"/>
                    <a:pt x="37872" y="22496"/>
                  </a:cubicBezTo>
                  <a:cubicBezTo>
                    <a:pt x="37829" y="22493"/>
                    <a:pt x="37786" y="22492"/>
                    <a:pt x="37744" y="22492"/>
                  </a:cubicBezTo>
                  <a:cubicBezTo>
                    <a:pt x="36687" y="22492"/>
                    <a:pt x="35831" y="23237"/>
                    <a:pt x="35130" y="23969"/>
                  </a:cubicBezTo>
                  <a:lnTo>
                    <a:pt x="34832" y="24281"/>
                  </a:lnTo>
                  <a:cubicBezTo>
                    <a:pt x="33787" y="25372"/>
                    <a:pt x="32709" y="26499"/>
                    <a:pt x="31460" y="27445"/>
                  </a:cubicBezTo>
                  <a:cubicBezTo>
                    <a:pt x="29913" y="28614"/>
                    <a:pt x="28311" y="29335"/>
                    <a:pt x="26695" y="29592"/>
                  </a:cubicBezTo>
                  <a:cubicBezTo>
                    <a:pt x="26120" y="29684"/>
                    <a:pt x="25529" y="29717"/>
                    <a:pt x="24933" y="29717"/>
                  </a:cubicBezTo>
                  <a:cubicBezTo>
                    <a:pt x="24069" y="29717"/>
                    <a:pt x="23192" y="29646"/>
                    <a:pt x="22333" y="29577"/>
                  </a:cubicBezTo>
                  <a:cubicBezTo>
                    <a:pt x="21484" y="29508"/>
                    <a:pt x="20622" y="29439"/>
                    <a:pt x="19772" y="29439"/>
                  </a:cubicBezTo>
                  <a:cubicBezTo>
                    <a:pt x="18618" y="29439"/>
                    <a:pt x="17485" y="29567"/>
                    <a:pt x="16430" y="29999"/>
                  </a:cubicBezTo>
                  <a:cubicBezTo>
                    <a:pt x="15702" y="30298"/>
                    <a:pt x="15055" y="30727"/>
                    <a:pt x="14431" y="31143"/>
                  </a:cubicBezTo>
                  <a:cubicBezTo>
                    <a:pt x="13583" y="31707"/>
                    <a:pt x="12783" y="32239"/>
                    <a:pt x="11793" y="32473"/>
                  </a:cubicBezTo>
                  <a:cubicBezTo>
                    <a:pt x="11620" y="32513"/>
                    <a:pt x="11445" y="32544"/>
                    <a:pt x="11267" y="32564"/>
                  </a:cubicBezTo>
                  <a:cubicBezTo>
                    <a:pt x="11380" y="32745"/>
                    <a:pt x="11495" y="32928"/>
                    <a:pt x="11609" y="33109"/>
                  </a:cubicBezTo>
                  <a:cubicBezTo>
                    <a:pt x="11698" y="33094"/>
                    <a:pt x="11786" y="33075"/>
                    <a:pt x="11872" y="33055"/>
                  </a:cubicBezTo>
                  <a:cubicBezTo>
                    <a:pt x="12924" y="32806"/>
                    <a:pt x="13792" y="32230"/>
                    <a:pt x="14630" y="31673"/>
                  </a:cubicBezTo>
                  <a:cubicBezTo>
                    <a:pt x="15239" y="31267"/>
                    <a:pt x="15868" y="30847"/>
                    <a:pt x="16561" y="30564"/>
                  </a:cubicBezTo>
                  <a:cubicBezTo>
                    <a:pt x="17566" y="30151"/>
                    <a:pt x="18633" y="30027"/>
                    <a:pt x="19747" y="30027"/>
                  </a:cubicBezTo>
                  <a:cubicBezTo>
                    <a:pt x="20576" y="30027"/>
                    <a:pt x="21431" y="30096"/>
                    <a:pt x="22306" y="30166"/>
                  </a:cubicBezTo>
                  <a:cubicBezTo>
                    <a:pt x="23172" y="30236"/>
                    <a:pt x="24055" y="30308"/>
                    <a:pt x="24931" y="30308"/>
                  </a:cubicBezTo>
                  <a:cubicBezTo>
                    <a:pt x="25543" y="30308"/>
                    <a:pt x="26152" y="30273"/>
                    <a:pt x="26748" y="30179"/>
                  </a:cubicBezTo>
                  <a:cubicBezTo>
                    <a:pt x="28423" y="29912"/>
                    <a:pt x="30082" y="29166"/>
                    <a:pt x="31680" y="27957"/>
                  </a:cubicBezTo>
                  <a:cubicBezTo>
                    <a:pt x="32957" y="26991"/>
                    <a:pt x="34050" y="25849"/>
                    <a:pt x="35107" y="24745"/>
                  </a:cubicBezTo>
                  <a:lnTo>
                    <a:pt x="35404" y="24435"/>
                  </a:lnTo>
                  <a:cubicBezTo>
                    <a:pt x="36067" y="23745"/>
                    <a:pt x="36804" y="23109"/>
                    <a:pt x="37702" y="23086"/>
                  </a:cubicBezTo>
                  <a:cubicBezTo>
                    <a:pt x="38192" y="23205"/>
                    <a:pt x="38654" y="23414"/>
                    <a:pt x="39065" y="23705"/>
                  </a:cubicBezTo>
                  <a:cubicBezTo>
                    <a:pt x="39213" y="23812"/>
                    <a:pt x="39353" y="23925"/>
                    <a:pt x="39488" y="24045"/>
                  </a:cubicBezTo>
                  <a:cubicBezTo>
                    <a:pt x="39561" y="24456"/>
                    <a:pt x="39734" y="24932"/>
                    <a:pt x="40110" y="25363"/>
                  </a:cubicBezTo>
                  <a:cubicBezTo>
                    <a:pt x="40123" y="25397"/>
                    <a:pt x="40134" y="25429"/>
                    <a:pt x="40144" y="25462"/>
                  </a:cubicBezTo>
                  <a:lnTo>
                    <a:pt x="40182" y="25439"/>
                  </a:lnTo>
                  <a:cubicBezTo>
                    <a:pt x="40273" y="25536"/>
                    <a:pt x="40370" y="25627"/>
                    <a:pt x="40476" y="25710"/>
                  </a:cubicBezTo>
                  <a:cubicBezTo>
                    <a:pt x="41205" y="26287"/>
                    <a:pt x="42302" y="26580"/>
                    <a:pt x="43738" y="26583"/>
                  </a:cubicBezTo>
                  <a:lnTo>
                    <a:pt x="43759" y="26583"/>
                  </a:lnTo>
                  <a:cubicBezTo>
                    <a:pt x="46380" y="26583"/>
                    <a:pt x="48886" y="25801"/>
                    <a:pt x="51307" y="25044"/>
                  </a:cubicBezTo>
                  <a:cubicBezTo>
                    <a:pt x="52982" y="24522"/>
                    <a:pt x="54713" y="23982"/>
                    <a:pt x="56473" y="23702"/>
                  </a:cubicBezTo>
                  <a:cubicBezTo>
                    <a:pt x="58060" y="23451"/>
                    <a:pt x="59724" y="23401"/>
                    <a:pt x="61334" y="23353"/>
                  </a:cubicBezTo>
                  <a:cubicBezTo>
                    <a:pt x="63779" y="23282"/>
                    <a:pt x="66307" y="23208"/>
                    <a:pt x="68607" y="22417"/>
                  </a:cubicBezTo>
                  <a:cubicBezTo>
                    <a:pt x="69646" y="22061"/>
                    <a:pt x="70208" y="21579"/>
                    <a:pt x="70327" y="20946"/>
                  </a:cubicBezTo>
                  <a:cubicBezTo>
                    <a:pt x="70454" y="20274"/>
                    <a:pt x="70059" y="19615"/>
                    <a:pt x="69187" y="19041"/>
                  </a:cubicBezTo>
                  <a:cubicBezTo>
                    <a:pt x="67848" y="18158"/>
                    <a:pt x="66159" y="17694"/>
                    <a:pt x="64669" y="17285"/>
                  </a:cubicBezTo>
                  <a:cubicBezTo>
                    <a:pt x="63353" y="16924"/>
                    <a:pt x="62014" y="16559"/>
                    <a:pt x="60650" y="16273"/>
                  </a:cubicBezTo>
                  <a:lnTo>
                    <a:pt x="60727" y="16116"/>
                  </a:lnTo>
                  <a:cubicBezTo>
                    <a:pt x="60336" y="15766"/>
                    <a:pt x="60124" y="15294"/>
                    <a:pt x="60130" y="14786"/>
                  </a:cubicBezTo>
                  <a:cubicBezTo>
                    <a:pt x="60136" y="14271"/>
                    <a:pt x="60376" y="13779"/>
                    <a:pt x="60789" y="13437"/>
                  </a:cubicBezTo>
                  <a:cubicBezTo>
                    <a:pt x="61345" y="12974"/>
                    <a:pt x="62213" y="12709"/>
                    <a:pt x="63187" y="12709"/>
                  </a:cubicBezTo>
                  <a:cubicBezTo>
                    <a:pt x="63230" y="12709"/>
                    <a:pt x="63274" y="12709"/>
                    <a:pt x="63317" y="12711"/>
                  </a:cubicBezTo>
                  <a:cubicBezTo>
                    <a:pt x="64277" y="12729"/>
                    <a:pt x="65240" y="12978"/>
                    <a:pt x="66088" y="13197"/>
                  </a:cubicBezTo>
                  <a:cubicBezTo>
                    <a:pt x="68254" y="13755"/>
                    <a:pt x="70785" y="14408"/>
                    <a:pt x="73273" y="14408"/>
                  </a:cubicBezTo>
                  <a:cubicBezTo>
                    <a:pt x="74398" y="14408"/>
                    <a:pt x="75513" y="14275"/>
                    <a:pt x="76583" y="13940"/>
                  </a:cubicBezTo>
                  <a:cubicBezTo>
                    <a:pt x="77793" y="13559"/>
                    <a:pt x="78898" y="12935"/>
                    <a:pt x="79968" y="12331"/>
                  </a:cubicBezTo>
                  <a:cubicBezTo>
                    <a:pt x="80590" y="11980"/>
                    <a:pt x="81199" y="11639"/>
                    <a:pt x="81818" y="11344"/>
                  </a:cubicBezTo>
                  <a:cubicBezTo>
                    <a:pt x="81936" y="11347"/>
                    <a:pt x="82055" y="11345"/>
                    <a:pt x="82173" y="11351"/>
                  </a:cubicBezTo>
                  <a:lnTo>
                    <a:pt x="82176" y="11181"/>
                  </a:lnTo>
                  <a:cubicBezTo>
                    <a:pt x="83007" y="10816"/>
                    <a:pt x="83863" y="10546"/>
                    <a:pt x="84806" y="10475"/>
                  </a:cubicBezTo>
                  <a:cubicBezTo>
                    <a:pt x="84972" y="10463"/>
                    <a:pt x="85137" y="10457"/>
                    <a:pt x="85301" y="10457"/>
                  </a:cubicBezTo>
                  <a:cubicBezTo>
                    <a:pt x="86575" y="10457"/>
                    <a:pt x="87806" y="10817"/>
                    <a:pt x="88931" y="11280"/>
                  </a:cubicBezTo>
                  <a:cubicBezTo>
                    <a:pt x="88939" y="11077"/>
                    <a:pt x="88944" y="10873"/>
                    <a:pt x="88945" y="10669"/>
                  </a:cubicBezTo>
                  <a:cubicBezTo>
                    <a:pt x="87816" y="10214"/>
                    <a:pt x="86582" y="9866"/>
                    <a:pt x="85298" y="9866"/>
                  </a:cubicBezTo>
                  <a:cubicBezTo>
                    <a:pt x="85126" y="9866"/>
                    <a:pt x="84954" y="9872"/>
                    <a:pt x="84781" y="9885"/>
                  </a:cubicBezTo>
                  <a:cubicBezTo>
                    <a:pt x="83690" y="9967"/>
                    <a:pt x="82693" y="10310"/>
                    <a:pt x="81747" y="10752"/>
                  </a:cubicBezTo>
                  <a:cubicBezTo>
                    <a:pt x="81664" y="10751"/>
                    <a:pt x="81582" y="10751"/>
                    <a:pt x="81500" y="10751"/>
                  </a:cubicBezTo>
                  <a:cubicBezTo>
                    <a:pt x="80802" y="10751"/>
                    <a:pt x="80105" y="10789"/>
                    <a:pt x="79425" y="10828"/>
                  </a:cubicBezTo>
                  <a:cubicBezTo>
                    <a:pt x="78738" y="10868"/>
                    <a:pt x="78030" y="10909"/>
                    <a:pt x="77331" y="10909"/>
                  </a:cubicBezTo>
                  <a:cubicBezTo>
                    <a:pt x="77251" y="10909"/>
                    <a:pt x="77171" y="10908"/>
                    <a:pt x="77092" y="10907"/>
                  </a:cubicBezTo>
                  <a:cubicBezTo>
                    <a:pt x="76039" y="10892"/>
                    <a:pt x="74685" y="10746"/>
                    <a:pt x="73547" y="10217"/>
                  </a:cubicBezTo>
                  <a:cubicBezTo>
                    <a:pt x="72731" y="9577"/>
                    <a:pt x="72143" y="8707"/>
                    <a:pt x="71595" y="7853"/>
                  </a:cubicBezTo>
                  <a:cubicBezTo>
                    <a:pt x="71585" y="7777"/>
                    <a:pt x="71582" y="7701"/>
                    <a:pt x="71582" y="7625"/>
                  </a:cubicBezTo>
                  <a:cubicBezTo>
                    <a:pt x="71588" y="7063"/>
                    <a:pt x="71825" y="6577"/>
                    <a:pt x="72268" y="6221"/>
                  </a:cubicBezTo>
                  <a:cubicBezTo>
                    <a:pt x="72567" y="5981"/>
                    <a:pt x="72932" y="5811"/>
                    <a:pt x="73318" y="5630"/>
                  </a:cubicBezTo>
                  <a:cubicBezTo>
                    <a:pt x="73637" y="5483"/>
                    <a:pt x="73965" y="5329"/>
                    <a:pt x="74257" y="5131"/>
                  </a:cubicBezTo>
                  <a:cubicBezTo>
                    <a:pt x="74796" y="4768"/>
                    <a:pt x="75175" y="4285"/>
                    <a:pt x="75544" y="3817"/>
                  </a:cubicBezTo>
                  <a:cubicBezTo>
                    <a:pt x="75768" y="3532"/>
                    <a:pt x="75979" y="3263"/>
                    <a:pt x="76226" y="3017"/>
                  </a:cubicBezTo>
                  <a:cubicBezTo>
                    <a:pt x="77078" y="2165"/>
                    <a:pt x="78392" y="1543"/>
                    <a:pt x="80244" y="1114"/>
                  </a:cubicBezTo>
                  <a:cubicBezTo>
                    <a:pt x="81756" y="766"/>
                    <a:pt x="83302" y="591"/>
                    <a:pt x="84850" y="591"/>
                  </a:cubicBezTo>
                  <a:cubicBezTo>
                    <a:pt x="85614" y="591"/>
                    <a:pt x="86380" y="634"/>
                    <a:pt x="87142" y="719"/>
                  </a:cubicBezTo>
                  <a:cubicBezTo>
                    <a:pt x="87077" y="515"/>
                    <a:pt x="87012" y="311"/>
                    <a:pt x="86945" y="106"/>
                  </a:cubicBezTo>
                  <a:cubicBezTo>
                    <a:pt x="86247" y="36"/>
                    <a:pt x="85547" y="1"/>
                    <a:pt x="8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99"/>
            <p:cNvSpPr/>
            <p:nvPr/>
          </p:nvSpPr>
          <p:spPr>
            <a:xfrm>
              <a:off x="7880950" y="4617048"/>
              <a:ext cx="417110" cy="225447"/>
            </a:xfrm>
            <a:custGeom>
              <a:rect b="b" l="l" r="r" t="t"/>
              <a:pathLst>
                <a:path extrusionOk="0" h="7746" w="14330">
                  <a:moveTo>
                    <a:pt x="9791" y="0"/>
                  </a:moveTo>
                  <a:cubicBezTo>
                    <a:pt x="9636" y="0"/>
                    <a:pt x="9481" y="1"/>
                    <a:pt x="9326" y="2"/>
                  </a:cubicBezTo>
                  <a:cubicBezTo>
                    <a:pt x="9190" y="202"/>
                    <a:pt x="9051" y="400"/>
                    <a:pt x="8912" y="597"/>
                  </a:cubicBezTo>
                  <a:cubicBezTo>
                    <a:pt x="9191" y="594"/>
                    <a:pt x="9468" y="592"/>
                    <a:pt x="9743" y="592"/>
                  </a:cubicBezTo>
                  <a:cubicBezTo>
                    <a:pt x="10402" y="592"/>
                    <a:pt x="11046" y="604"/>
                    <a:pt x="11670" y="652"/>
                  </a:cubicBezTo>
                  <a:cubicBezTo>
                    <a:pt x="11717" y="767"/>
                    <a:pt x="11726" y="892"/>
                    <a:pt x="11697" y="1010"/>
                  </a:cubicBezTo>
                  <a:cubicBezTo>
                    <a:pt x="11628" y="1272"/>
                    <a:pt x="11416" y="1479"/>
                    <a:pt x="11210" y="1672"/>
                  </a:cubicBezTo>
                  <a:cubicBezTo>
                    <a:pt x="10926" y="1939"/>
                    <a:pt x="10638" y="2200"/>
                    <a:pt x="10345" y="2457"/>
                  </a:cubicBezTo>
                  <a:cubicBezTo>
                    <a:pt x="9165" y="2988"/>
                    <a:pt x="8014" y="3572"/>
                    <a:pt x="6876" y="4148"/>
                  </a:cubicBezTo>
                  <a:cubicBezTo>
                    <a:pt x="6086" y="4547"/>
                    <a:pt x="5291" y="4950"/>
                    <a:pt x="4484" y="5337"/>
                  </a:cubicBezTo>
                  <a:cubicBezTo>
                    <a:pt x="3911" y="5775"/>
                    <a:pt x="3309" y="6174"/>
                    <a:pt x="2682" y="6529"/>
                  </a:cubicBezTo>
                  <a:cubicBezTo>
                    <a:pt x="1825" y="7013"/>
                    <a:pt x="925" y="7405"/>
                    <a:pt x="1" y="7745"/>
                  </a:cubicBezTo>
                  <a:cubicBezTo>
                    <a:pt x="2469" y="7012"/>
                    <a:pt x="4778" y="5843"/>
                    <a:pt x="7034" y="4700"/>
                  </a:cubicBezTo>
                  <a:cubicBezTo>
                    <a:pt x="7912" y="4256"/>
                    <a:pt x="8800" y="3809"/>
                    <a:pt x="9701" y="3385"/>
                  </a:cubicBezTo>
                  <a:cubicBezTo>
                    <a:pt x="11190" y="2381"/>
                    <a:pt x="12782" y="1510"/>
                    <a:pt x="14330" y="586"/>
                  </a:cubicBezTo>
                  <a:cubicBezTo>
                    <a:pt x="12929" y="81"/>
                    <a:pt x="11362" y="0"/>
                    <a:pt x="9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99"/>
            <p:cNvSpPr/>
            <p:nvPr/>
          </p:nvSpPr>
          <p:spPr>
            <a:xfrm>
              <a:off x="6006715" y="4747785"/>
              <a:ext cx="437049" cy="165637"/>
            </a:xfrm>
            <a:custGeom>
              <a:rect b="b" l="l" r="r" t="t"/>
              <a:pathLst>
                <a:path extrusionOk="0" h="5691" w="15015">
                  <a:moveTo>
                    <a:pt x="0" y="1"/>
                  </a:moveTo>
                  <a:cubicBezTo>
                    <a:pt x="87" y="202"/>
                    <a:pt x="174" y="403"/>
                    <a:pt x="262" y="605"/>
                  </a:cubicBezTo>
                  <a:cubicBezTo>
                    <a:pt x="2067" y="696"/>
                    <a:pt x="3850" y="1034"/>
                    <a:pt x="5564" y="1611"/>
                  </a:cubicBezTo>
                  <a:cubicBezTo>
                    <a:pt x="5774" y="1961"/>
                    <a:pt x="5863" y="2387"/>
                    <a:pt x="5829" y="2789"/>
                  </a:cubicBezTo>
                  <a:cubicBezTo>
                    <a:pt x="5799" y="3130"/>
                    <a:pt x="5702" y="3458"/>
                    <a:pt x="5570" y="3777"/>
                  </a:cubicBezTo>
                  <a:cubicBezTo>
                    <a:pt x="5059" y="4168"/>
                    <a:pt x="4451" y="4509"/>
                    <a:pt x="3760" y="4767"/>
                  </a:cubicBezTo>
                  <a:cubicBezTo>
                    <a:pt x="3322" y="4928"/>
                    <a:pt x="2875" y="5060"/>
                    <a:pt x="2418" y="5159"/>
                  </a:cubicBezTo>
                  <a:cubicBezTo>
                    <a:pt x="2517" y="5337"/>
                    <a:pt x="2616" y="5514"/>
                    <a:pt x="2720" y="5690"/>
                  </a:cubicBezTo>
                  <a:cubicBezTo>
                    <a:pt x="3113" y="5594"/>
                    <a:pt x="3500" y="5476"/>
                    <a:pt x="3881" y="5336"/>
                  </a:cubicBezTo>
                  <a:cubicBezTo>
                    <a:pt x="5178" y="4853"/>
                    <a:pt x="6208" y="4114"/>
                    <a:pt x="6855" y="3230"/>
                  </a:cubicBezTo>
                  <a:cubicBezTo>
                    <a:pt x="7564" y="2644"/>
                    <a:pt x="8284" y="2066"/>
                    <a:pt x="9015" y="1501"/>
                  </a:cubicBezTo>
                  <a:cubicBezTo>
                    <a:pt x="9859" y="1195"/>
                    <a:pt x="10820" y="1069"/>
                    <a:pt x="11798" y="1069"/>
                  </a:cubicBezTo>
                  <a:cubicBezTo>
                    <a:pt x="12895" y="1069"/>
                    <a:pt x="14014" y="1228"/>
                    <a:pt x="15015" y="1472"/>
                  </a:cubicBezTo>
                  <a:cubicBezTo>
                    <a:pt x="14742" y="1216"/>
                    <a:pt x="14475" y="959"/>
                    <a:pt x="14211" y="699"/>
                  </a:cubicBezTo>
                  <a:cubicBezTo>
                    <a:pt x="13425" y="554"/>
                    <a:pt x="12606" y="470"/>
                    <a:pt x="11802" y="470"/>
                  </a:cubicBezTo>
                  <a:cubicBezTo>
                    <a:pt x="11264" y="470"/>
                    <a:pt x="10731" y="508"/>
                    <a:pt x="10219" y="591"/>
                  </a:cubicBezTo>
                  <a:cubicBezTo>
                    <a:pt x="10318" y="516"/>
                    <a:pt x="10414" y="441"/>
                    <a:pt x="10513" y="368"/>
                  </a:cubicBezTo>
                  <a:lnTo>
                    <a:pt x="10513" y="368"/>
                  </a:lnTo>
                  <a:cubicBezTo>
                    <a:pt x="9146" y="844"/>
                    <a:pt x="7682" y="1085"/>
                    <a:pt x="6215" y="1085"/>
                  </a:cubicBezTo>
                  <a:cubicBezTo>
                    <a:pt x="6074" y="1085"/>
                    <a:pt x="5933" y="1083"/>
                    <a:pt x="5792" y="1078"/>
                  </a:cubicBezTo>
                  <a:cubicBezTo>
                    <a:pt x="3925" y="436"/>
                    <a:pt x="1974" y="7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99"/>
            <p:cNvSpPr/>
            <p:nvPr/>
          </p:nvSpPr>
          <p:spPr>
            <a:xfrm>
              <a:off x="6420379" y="4490299"/>
              <a:ext cx="1732100" cy="445918"/>
            </a:xfrm>
            <a:custGeom>
              <a:rect b="b" l="l" r="r" t="t"/>
              <a:pathLst>
                <a:path extrusionOk="0" h="15321" w="59507">
                  <a:moveTo>
                    <a:pt x="44448" y="1"/>
                  </a:moveTo>
                  <a:cubicBezTo>
                    <a:pt x="44104" y="1"/>
                    <a:pt x="43771" y="32"/>
                    <a:pt x="43447" y="95"/>
                  </a:cubicBezTo>
                  <a:cubicBezTo>
                    <a:pt x="40167" y="735"/>
                    <a:pt x="39091" y="4148"/>
                    <a:pt x="38781" y="5586"/>
                  </a:cubicBezTo>
                  <a:cubicBezTo>
                    <a:pt x="38682" y="6048"/>
                    <a:pt x="38597" y="6521"/>
                    <a:pt x="38516" y="6980"/>
                  </a:cubicBezTo>
                  <a:cubicBezTo>
                    <a:pt x="38187" y="8837"/>
                    <a:pt x="37876" y="10591"/>
                    <a:pt x="36592" y="11972"/>
                  </a:cubicBezTo>
                  <a:cubicBezTo>
                    <a:pt x="36495" y="12079"/>
                    <a:pt x="36389" y="12179"/>
                    <a:pt x="36279" y="12280"/>
                  </a:cubicBezTo>
                  <a:cubicBezTo>
                    <a:pt x="35380" y="12879"/>
                    <a:pt x="34409" y="13385"/>
                    <a:pt x="33403" y="13831"/>
                  </a:cubicBezTo>
                  <a:cubicBezTo>
                    <a:pt x="32488" y="14110"/>
                    <a:pt x="31473" y="14277"/>
                    <a:pt x="30395" y="14316"/>
                  </a:cubicBezTo>
                  <a:cubicBezTo>
                    <a:pt x="30352" y="14297"/>
                    <a:pt x="30309" y="14280"/>
                    <a:pt x="30267" y="14258"/>
                  </a:cubicBezTo>
                  <a:lnTo>
                    <a:pt x="30248" y="14320"/>
                  </a:lnTo>
                  <a:cubicBezTo>
                    <a:pt x="30114" y="14324"/>
                    <a:pt x="29980" y="14326"/>
                    <a:pt x="29845" y="14326"/>
                  </a:cubicBezTo>
                  <a:cubicBezTo>
                    <a:pt x="29724" y="14326"/>
                    <a:pt x="29603" y="14324"/>
                    <a:pt x="29480" y="14320"/>
                  </a:cubicBezTo>
                  <a:cubicBezTo>
                    <a:pt x="27490" y="14262"/>
                    <a:pt x="25513" y="13831"/>
                    <a:pt x="23601" y="13415"/>
                  </a:cubicBezTo>
                  <a:cubicBezTo>
                    <a:pt x="21771" y="13015"/>
                    <a:pt x="19878" y="12604"/>
                    <a:pt x="17961" y="12512"/>
                  </a:cubicBezTo>
                  <a:cubicBezTo>
                    <a:pt x="17640" y="12497"/>
                    <a:pt x="17317" y="12490"/>
                    <a:pt x="16994" y="12490"/>
                  </a:cubicBezTo>
                  <a:cubicBezTo>
                    <a:pt x="16143" y="12490"/>
                    <a:pt x="15289" y="12535"/>
                    <a:pt x="14457" y="12579"/>
                  </a:cubicBezTo>
                  <a:cubicBezTo>
                    <a:pt x="13632" y="12623"/>
                    <a:pt x="12792" y="12667"/>
                    <a:pt x="11954" y="12667"/>
                  </a:cubicBezTo>
                  <a:cubicBezTo>
                    <a:pt x="11191" y="12667"/>
                    <a:pt x="10428" y="12630"/>
                    <a:pt x="9679" y="12523"/>
                  </a:cubicBezTo>
                  <a:cubicBezTo>
                    <a:pt x="7901" y="12268"/>
                    <a:pt x="6218" y="11619"/>
                    <a:pt x="4591" y="10990"/>
                  </a:cubicBezTo>
                  <a:cubicBezTo>
                    <a:pt x="3603" y="10610"/>
                    <a:pt x="2583" y="10216"/>
                    <a:pt x="1543" y="9910"/>
                  </a:cubicBezTo>
                  <a:cubicBezTo>
                    <a:pt x="1035" y="9761"/>
                    <a:pt x="521" y="9637"/>
                    <a:pt x="1" y="9543"/>
                  </a:cubicBezTo>
                  <a:lnTo>
                    <a:pt x="1" y="9543"/>
                  </a:lnTo>
                  <a:cubicBezTo>
                    <a:pt x="266" y="9803"/>
                    <a:pt x="533" y="10060"/>
                    <a:pt x="804" y="10314"/>
                  </a:cubicBezTo>
                  <a:cubicBezTo>
                    <a:pt x="1024" y="10368"/>
                    <a:pt x="1239" y="10425"/>
                    <a:pt x="1447" y="10486"/>
                  </a:cubicBezTo>
                  <a:cubicBezTo>
                    <a:pt x="2470" y="10792"/>
                    <a:pt x="3484" y="11184"/>
                    <a:pt x="4465" y="11562"/>
                  </a:cubicBezTo>
                  <a:cubicBezTo>
                    <a:pt x="6113" y="12196"/>
                    <a:pt x="7814" y="12853"/>
                    <a:pt x="9633" y="13113"/>
                  </a:cubicBezTo>
                  <a:cubicBezTo>
                    <a:pt x="10397" y="13222"/>
                    <a:pt x="11172" y="13260"/>
                    <a:pt x="11946" y="13260"/>
                  </a:cubicBezTo>
                  <a:cubicBezTo>
                    <a:pt x="12795" y="13260"/>
                    <a:pt x="13642" y="13215"/>
                    <a:pt x="14475" y="13170"/>
                  </a:cubicBezTo>
                  <a:cubicBezTo>
                    <a:pt x="15304" y="13127"/>
                    <a:pt x="16155" y="13082"/>
                    <a:pt x="17000" y="13082"/>
                  </a:cubicBezTo>
                  <a:cubicBezTo>
                    <a:pt x="17317" y="13082"/>
                    <a:pt x="17632" y="13088"/>
                    <a:pt x="17946" y="13104"/>
                  </a:cubicBezTo>
                  <a:cubicBezTo>
                    <a:pt x="19835" y="13195"/>
                    <a:pt x="21712" y="13604"/>
                    <a:pt x="23528" y="13998"/>
                  </a:cubicBezTo>
                  <a:cubicBezTo>
                    <a:pt x="25456" y="14418"/>
                    <a:pt x="27448" y="14853"/>
                    <a:pt x="29471" y="14912"/>
                  </a:cubicBezTo>
                  <a:cubicBezTo>
                    <a:pt x="29612" y="14916"/>
                    <a:pt x="29751" y="14918"/>
                    <a:pt x="29891" y="14918"/>
                  </a:cubicBezTo>
                  <a:cubicBezTo>
                    <a:pt x="30036" y="14918"/>
                    <a:pt x="30180" y="14915"/>
                    <a:pt x="30324" y="14910"/>
                  </a:cubicBezTo>
                  <a:cubicBezTo>
                    <a:pt x="31001" y="15206"/>
                    <a:pt x="31730" y="15320"/>
                    <a:pt x="32450" y="15320"/>
                  </a:cubicBezTo>
                  <a:cubicBezTo>
                    <a:pt x="33462" y="15320"/>
                    <a:pt x="34453" y="15097"/>
                    <a:pt x="35248" y="14847"/>
                  </a:cubicBezTo>
                  <a:cubicBezTo>
                    <a:pt x="35894" y="14642"/>
                    <a:pt x="36529" y="14395"/>
                    <a:pt x="37142" y="14153"/>
                  </a:cubicBezTo>
                  <a:cubicBezTo>
                    <a:pt x="38069" y="13789"/>
                    <a:pt x="39027" y="13413"/>
                    <a:pt x="40027" y="13196"/>
                  </a:cubicBezTo>
                  <a:cubicBezTo>
                    <a:pt x="41337" y="12912"/>
                    <a:pt x="42727" y="12898"/>
                    <a:pt x="44069" y="12884"/>
                  </a:cubicBezTo>
                  <a:cubicBezTo>
                    <a:pt x="44952" y="12874"/>
                    <a:pt x="45862" y="12867"/>
                    <a:pt x="46752" y="12782"/>
                  </a:cubicBezTo>
                  <a:cubicBezTo>
                    <a:pt x="47935" y="12670"/>
                    <a:pt x="49074" y="12427"/>
                    <a:pt x="50183" y="12097"/>
                  </a:cubicBezTo>
                  <a:cubicBezTo>
                    <a:pt x="51107" y="11758"/>
                    <a:pt x="52006" y="11365"/>
                    <a:pt x="52864" y="10881"/>
                  </a:cubicBezTo>
                  <a:cubicBezTo>
                    <a:pt x="53491" y="10526"/>
                    <a:pt x="54093" y="10128"/>
                    <a:pt x="54666" y="9690"/>
                  </a:cubicBezTo>
                  <a:lnTo>
                    <a:pt x="54666" y="9690"/>
                  </a:lnTo>
                  <a:cubicBezTo>
                    <a:pt x="52162" y="10888"/>
                    <a:pt x="49556" y="11924"/>
                    <a:pt x="46720" y="12192"/>
                  </a:cubicBezTo>
                  <a:cubicBezTo>
                    <a:pt x="45845" y="12275"/>
                    <a:pt x="44939" y="12285"/>
                    <a:pt x="44066" y="12294"/>
                  </a:cubicBezTo>
                  <a:cubicBezTo>
                    <a:pt x="42707" y="12306"/>
                    <a:pt x="41300" y="12322"/>
                    <a:pt x="39956" y="12613"/>
                  </a:cubicBezTo>
                  <a:cubicBezTo>
                    <a:pt x="39046" y="12811"/>
                    <a:pt x="38179" y="13135"/>
                    <a:pt x="37338" y="13461"/>
                  </a:cubicBezTo>
                  <a:cubicBezTo>
                    <a:pt x="37106" y="13404"/>
                    <a:pt x="36896" y="13282"/>
                    <a:pt x="36755" y="13104"/>
                  </a:cubicBezTo>
                  <a:cubicBezTo>
                    <a:pt x="36665" y="12991"/>
                    <a:pt x="36606" y="12857"/>
                    <a:pt x="36580" y="12715"/>
                  </a:cubicBezTo>
                  <a:cubicBezTo>
                    <a:pt x="36680" y="12622"/>
                    <a:pt x="36781" y="12531"/>
                    <a:pt x="36872" y="12432"/>
                  </a:cubicBezTo>
                  <a:cubicBezTo>
                    <a:pt x="38272" y="10924"/>
                    <a:pt x="38615" y="8987"/>
                    <a:pt x="38948" y="7116"/>
                  </a:cubicBezTo>
                  <a:cubicBezTo>
                    <a:pt x="39029" y="6664"/>
                    <a:pt x="39111" y="6196"/>
                    <a:pt x="39208" y="5749"/>
                  </a:cubicBezTo>
                  <a:cubicBezTo>
                    <a:pt x="39495" y="4422"/>
                    <a:pt x="40487" y="1269"/>
                    <a:pt x="43510" y="680"/>
                  </a:cubicBezTo>
                  <a:cubicBezTo>
                    <a:pt x="43813" y="622"/>
                    <a:pt x="44126" y="593"/>
                    <a:pt x="44449" y="593"/>
                  </a:cubicBezTo>
                  <a:cubicBezTo>
                    <a:pt x="45700" y="593"/>
                    <a:pt x="47100" y="1034"/>
                    <a:pt x="48622" y="1911"/>
                  </a:cubicBezTo>
                  <a:cubicBezTo>
                    <a:pt x="49037" y="2151"/>
                    <a:pt x="49452" y="2411"/>
                    <a:pt x="49853" y="2662"/>
                  </a:cubicBezTo>
                  <a:cubicBezTo>
                    <a:pt x="50943" y="3343"/>
                    <a:pt x="52071" y="4049"/>
                    <a:pt x="53368" y="4455"/>
                  </a:cubicBezTo>
                  <a:cubicBezTo>
                    <a:pt x="54763" y="4890"/>
                    <a:pt x="56283" y="4962"/>
                    <a:pt x="57793" y="4962"/>
                  </a:cubicBezTo>
                  <a:cubicBezTo>
                    <a:pt x="58161" y="4962"/>
                    <a:pt x="58529" y="4957"/>
                    <a:pt x="58895" y="4953"/>
                  </a:cubicBezTo>
                  <a:lnTo>
                    <a:pt x="59093" y="4950"/>
                  </a:lnTo>
                  <a:cubicBezTo>
                    <a:pt x="59232" y="4753"/>
                    <a:pt x="59370" y="4555"/>
                    <a:pt x="59506" y="4356"/>
                  </a:cubicBezTo>
                  <a:lnTo>
                    <a:pt x="59506" y="4356"/>
                  </a:lnTo>
                  <a:cubicBezTo>
                    <a:pt x="59301" y="4357"/>
                    <a:pt x="59096" y="4359"/>
                    <a:pt x="58892" y="4362"/>
                  </a:cubicBezTo>
                  <a:cubicBezTo>
                    <a:pt x="58522" y="4366"/>
                    <a:pt x="58150" y="4371"/>
                    <a:pt x="57777" y="4371"/>
                  </a:cubicBezTo>
                  <a:cubicBezTo>
                    <a:pt x="56297" y="4371"/>
                    <a:pt x="54815" y="4301"/>
                    <a:pt x="53471" y="3880"/>
                  </a:cubicBezTo>
                  <a:cubicBezTo>
                    <a:pt x="52218" y="3489"/>
                    <a:pt x="51111" y="2797"/>
                    <a:pt x="50042" y="2126"/>
                  </a:cubicBezTo>
                  <a:cubicBezTo>
                    <a:pt x="49638" y="1874"/>
                    <a:pt x="49220" y="1612"/>
                    <a:pt x="48799" y="1369"/>
                  </a:cubicBezTo>
                  <a:cubicBezTo>
                    <a:pt x="47220" y="459"/>
                    <a:pt x="45761" y="1"/>
                    <a:pt x="4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99"/>
            <p:cNvSpPr/>
            <p:nvPr/>
          </p:nvSpPr>
          <p:spPr>
            <a:xfrm>
              <a:off x="7254109" y="1475237"/>
              <a:ext cx="672179" cy="229260"/>
            </a:xfrm>
            <a:custGeom>
              <a:rect b="b" l="l" r="r" t="t"/>
              <a:pathLst>
                <a:path extrusionOk="0" h="7877" w="23093">
                  <a:moveTo>
                    <a:pt x="12560" y="1"/>
                  </a:moveTo>
                  <a:cubicBezTo>
                    <a:pt x="12410" y="319"/>
                    <a:pt x="12329" y="669"/>
                    <a:pt x="12326" y="1022"/>
                  </a:cubicBezTo>
                  <a:cubicBezTo>
                    <a:pt x="12325" y="1092"/>
                    <a:pt x="12334" y="1160"/>
                    <a:pt x="12338" y="1228"/>
                  </a:cubicBezTo>
                  <a:cubicBezTo>
                    <a:pt x="12170" y="1505"/>
                    <a:pt x="11902" y="1744"/>
                    <a:pt x="11598" y="1905"/>
                  </a:cubicBezTo>
                  <a:cubicBezTo>
                    <a:pt x="11414" y="2004"/>
                    <a:pt x="11218" y="2075"/>
                    <a:pt x="11016" y="2137"/>
                  </a:cubicBezTo>
                  <a:cubicBezTo>
                    <a:pt x="10499" y="2073"/>
                    <a:pt x="9981" y="2025"/>
                    <a:pt x="9456" y="2004"/>
                  </a:cubicBezTo>
                  <a:cubicBezTo>
                    <a:pt x="9191" y="1992"/>
                    <a:pt x="8927" y="1987"/>
                    <a:pt x="8664" y="1987"/>
                  </a:cubicBezTo>
                  <a:cubicBezTo>
                    <a:pt x="5581" y="1987"/>
                    <a:pt x="2589" y="2745"/>
                    <a:pt x="0" y="3645"/>
                  </a:cubicBezTo>
                  <a:cubicBezTo>
                    <a:pt x="1223" y="3505"/>
                    <a:pt x="2445" y="3333"/>
                    <a:pt x="3665" y="3180"/>
                  </a:cubicBezTo>
                  <a:cubicBezTo>
                    <a:pt x="5262" y="2815"/>
                    <a:pt x="6944" y="2578"/>
                    <a:pt x="8653" y="2578"/>
                  </a:cubicBezTo>
                  <a:cubicBezTo>
                    <a:pt x="8914" y="2578"/>
                    <a:pt x="9179" y="2583"/>
                    <a:pt x="9442" y="2595"/>
                  </a:cubicBezTo>
                  <a:cubicBezTo>
                    <a:pt x="12119" y="2710"/>
                    <a:pt x="14712" y="3422"/>
                    <a:pt x="17219" y="4111"/>
                  </a:cubicBezTo>
                  <a:cubicBezTo>
                    <a:pt x="18755" y="4532"/>
                    <a:pt x="20342" y="4968"/>
                    <a:pt x="21630" y="5815"/>
                  </a:cubicBezTo>
                  <a:cubicBezTo>
                    <a:pt x="22263" y="6233"/>
                    <a:pt x="22602" y="6694"/>
                    <a:pt x="22535" y="7049"/>
                  </a:cubicBezTo>
                  <a:cubicBezTo>
                    <a:pt x="22514" y="7168"/>
                    <a:pt x="22436" y="7346"/>
                    <a:pt x="22201" y="7544"/>
                  </a:cubicBezTo>
                  <a:cubicBezTo>
                    <a:pt x="22339" y="7654"/>
                    <a:pt x="22477" y="7766"/>
                    <a:pt x="22613" y="7877"/>
                  </a:cubicBezTo>
                  <a:cubicBezTo>
                    <a:pt x="22802" y="7671"/>
                    <a:pt x="22919" y="7445"/>
                    <a:pt x="22967" y="7193"/>
                  </a:cubicBezTo>
                  <a:cubicBezTo>
                    <a:pt x="23093" y="6521"/>
                    <a:pt x="22700" y="5861"/>
                    <a:pt x="21826" y="5286"/>
                  </a:cubicBezTo>
                  <a:cubicBezTo>
                    <a:pt x="20489" y="4405"/>
                    <a:pt x="18798" y="3940"/>
                    <a:pt x="17309" y="3532"/>
                  </a:cubicBezTo>
                  <a:cubicBezTo>
                    <a:pt x="16588" y="3333"/>
                    <a:pt x="15857" y="3135"/>
                    <a:pt x="15122" y="2948"/>
                  </a:cubicBezTo>
                  <a:cubicBezTo>
                    <a:pt x="14040" y="2352"/>
                    <a:pt x="13244" y="1316"/>
                    <a:pt x="13049" y="180"/>
                  </a:cubicBezTo>
                  <a:cubicBezTo>
                    <a:pt x="12886" y="118"/>
                    <a:pt x="12724" y="59"/>
                    <a:pt x="1256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99"/>
            <p:cNvSpPr/>
            <p:nvPr/>
          </p:nvSpPr>
          <p:spPr>
            <a:xfrm>
              <a:off x="6145030" y="1383064"/>
              <a:ext cx="1325847" cy="207402"/>
            </a:xfrm>
            <a:custGeom>
              <a:rect b="b" l="l" r="r" t="t"/>
              <a:pathLst>
                <a:path extrusionOk="0" h="7126" w="45550">
                  <a:moveTo>
                    <a:pt x="44969" y="0"/>
                  </a:moveTo>
                  <a:cubicBezTo>
                    <a:pt x="43614" y="674"/>
                    <a:pt x="42320" y="1432"/>
                    <a:pt x="41054" y="2180"/>
                  </a:cubicBezTo>
                  <a:cubicBezTo>
                    <a:pt x="40184" y="2691"/>
                    <a:pt x="39284" y="3220"/>
                    <a:pt x="38383" y="3711"/>
                  </a:cubicBezTo>
                  <a:cubicBezTo>
                    <a:pt x="34960" y="5570"/>
                    <a:pt x="32054" y="6457"/>
                    <a:pt x="29337" y="6457"/>
                  </a:cubicBezTo>
                  <a:cubicBezTo>
                    <a:pt x="28976" y="6457"/>
                    <a:pt x="28619" y="6442"/>
                    <a:pt x="28265" y="6411"/>
                  </a:cubicBezTo>
                  <a:cubicBezTo>
                    <a:pt x="26005" y="6214"/>
                    <a:pt x="23889" y="5355"/>
                    <a:pt x="21842" y="4525"/>
                  </a:cubicBezTo>
                  <a:cubicBezTo>
                    <a:pt x="19853" y="3719"/>
                    <a:pt x="17796" y="2883"/>
                    <a:pt x="15582" y="2638"/>
                  </a:cubicBezTo>
                  <a:cubicBezTo>
                    <a:pt x="15104" y="2585"/>
                    <a:pt x="14625" y="2561"/>
                    <a:pt x="14147" y="2561"/>
                  </a:cubicBezTo>
                  <a:cubicBezTo>
                    <a:pt x="12033" y="2561"/>
                    <a:pt x="9936" y="3039"/>
                    <a:pt x="7995" y="3635"/>
                  </a:cubicBezTo>
                  <a:cubicBezTo>
                    <a:pt x="8561" y="3027"/>
                    <a:pt x="8860" y="2302"/>
                    <a:pt x="8840" y="1604"/>
                  </a:cubicBezTo>
                  <a:lnTo>
                    <a:pt x="8840" y="1604"/>
                  </a:lnTo>
                  <a:cubicBezTo>
                    <a:pt x="8692" y="1627"/>
                    <a:pt x="8543" y="1650"/>
                    <a:pt x="8396" y="1677"/>
                  </a:cubicBezTo>
                  <a:cubicBezTo>
                    <a:pt x="8393" y="2225"/>
                    <a:pt x="8102" y="2819"/>
                    <a:pt x="7572" y="3324"/>
                  </a:cubicBezTo>
                  <a:cubicBezTo>
                    <a:pt x="7185" y="3691"/>
                    <a:pt x="6708" y="3982"/>
                    <a:pt x="6243" y="4214"/>
                  </a:cubicBezTo>
                  <a:cubicBezTo>
                    <a:pt x="5978" y="4305"/>
                    <a:pt x="5716" y="4397"/>
                    <a:pt x="5459" y="4488"/>
                  </a:cubicBezTo>
                  <a:lnTo>
                    <a:pt x="5289" y="4497"/>
                  </a:lnTo>
                  <a:cubicBezTo>
                    <a:pt x="3786" y="4578"/>
                    <a:pt x="2230" y="4663"/>
                    <a:pt x="710" y="4663"/>
                  </a:cubicBezTo>
                  <a:lnTo>
                    <a:pt x="691" y="4663"/>
                  </a:lnTo>
                  <a:cubicBezTo>
                    <a:pt x="453" y="4850"/>
                    <a:pt x="222" y="5044"/>
                    <a:pt x="1" y="5247"/>
                  </a:cubicBezTo>
                  <a:cubicBezTo>
                    <a:pt x="233" y="5251"/>
                    <a:pt x="468" y="5253"/>
                    <a:pt x="710" y="5253"/>
                  </a:cubicBezTo>
                  <a:cubicBezTo>
                    <a:pt x="725" y="5253"/>
                    <a:pt x="740" y="5253"/>
                    <a:pt x="755" y="5253"/>
                  </a:cubicBezTo>
                  <a:cubicBezTo>
                    <a:pt x="2164" y="5253"/>
                    <a:pt x="3596" y="5181"/>
                    <a:pt x="4992" y="5106"/>
                  </a:cubicBezTo>
                  <a:lnTo>
                    <a:pt x="5023" y="5257"/>
                  </a:lnTo>
                  <a:lnTo>
                    <a:pt x="5283" y="5165"/>
                  </a:lnTo>
                  <a:lnTo>
                    <a:pt x="5298" y="5239"/>
                  </a:lnTo>
                  <a:cubicBezTo>
                    <a:pt x="5453" y="5182"/>
                    <a:pt x="5600" y="5123"/>
                    <a:pt x="5741" y="5065"/>
                  </a:cubicBezTo>
                  <a:cubicBezTo>
                    <a:pt x="7108" y="4993"/>
                    <a:pt x="8506" y="4923"/>
                    <a:pt x="9877" y="4923"/>
                  </a:cubicBezTo>
                  <a:cubicBezTo>
                    <a:pt x="11599" y="4923"/>
                    <a:pt x="13090" y="5034"/>
                    <a:pt x="14438" y="5262"/>
                  </a:cubicBezTo>
                  <a:cubicBezTo>
                    <a:pt x="16497" y="5610"/>
                    <a:pt x="18153" y="6236"/>
                    <a:pt x="19375" y="7126"/>
                  </a:cubicBezTo>
                  <a:cubicBezTo>
                    <a:pt x="19594" y="7067"/>
                    <a:pt x="19814" y="7013"/>
                    <a:pt x="20036" y="6962"/>
                  </a:cubicBezTo>
                  <a:cubicBezTo>
                    <a:pt x="18729" y="5844"/>
                    <a:pt x="16867" y="5076"/>
                    <a:pt x="14495" y="4675"/>
                  </a:cubicBezTo>
                  <a:cubicBezTo>
                    <a:pt x="13312" y="4476"/>
                    <a:pt x="12024" y="4366"/>
                    <a:pt x="10572" y="4339"/>
                  </a:cubicBezTo>
                  <a:cubicBezTo>
                    <a:pt x="10540" y="4291"/>
                    <a:pt x="10512" y="4239"/>
                    <a:pt x="10492" y="4185"/>
                  </a:cubicBezTo>
                  <a:cubicBezTo>
                    <a:pt x="10418" y="3977"/>
                    <a:pt x="10461" y="3757"/>
                    <a:pt x="10569" y="3561"/>
                  </a:cubicBezTo>
                  <a:cubicBezTo>
                    <a:pt x="11744" y="3311"/>
                    <a:pt x="12948" y="3152"/>
                    <a:pt x="14154" y="3152"/>
                  </a:cubicBezTo>
                  <a:cubicBezTo>
                    <a:pt x="14618" y="3152"/>
                    <a:pt x="15082" y="3175"/>
                    <a:pt x="15545" y="3226"/>
                  </a:cubicBezTo>
                  <a:cubicBezTo>
                    <a:pt x="17710" y="3466"/>
                    <a:pt x="19746" y="4291"/>
                    <a:pt x="21714" y="5090"/>
                  </a:cubicBezTo>
                  <a:cubicBezTo>
                    <a:pt x="23016" y="5620"/>
                    <a:pt x="24345" y="6158"/>
                    <a:pt x="25728" y="6536"/>
                  </a:cubicBezTo>
                  <a:cubicBezTo>
                    <a:pt x="27415" y="6618"/>
                    <a:pt x="29104" y="6821"/>
                    <a:pt x="30795" y="6959"/>
                  </a:cubicBezTo>
                  <a:cubicBezTo>
                    <a:pt x="33157" y="6691"/>
                    <a:pt x="35717" y="5796"/>
                    <a:pt x="38550" y="4257"/>
                  </a:cubicBezTo>
                  <a:cubicBezTo>
                    <a:pt x="39459" y="3764"/>
                    <a:pt x="40360" y="3233"/>
                    <a:pt x="41233" y="2720"/>
                  </a:cubicBezTo>
                  <a:cubicBezTo>
                    <a:pt x="42626" y="1900"/>
                    <a:pt x="44051" y="1062"/>
                    <a:pt x="45549" y="347"/>
                  </a:cubicBezTo>
                  <a:cubicBezTo>
                    <a:pt x="45357" y="231"/>
                    <a:pt x="45164" y="115"/>
                    <a:pt x="449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99"/>
            <p:cNvSpPr/>
            <p:nvPr/>
          </p:nvSpPr>
          <p:spPr>
            <a:xfrm>
              <a:off x="8050787" y="1827923"/>
              <a:ext cx="107232" cy="55940"/>
            </a:xfrm>
            <a:custGeom>
              <a:rect b="b" l="l" r="r" t="t"/>
              <a:pathLst>
                <a:path extrusionOk="0" h="1922" w="3684">
                  <a:moveTo>
                    <a:pt x="3224" y="1"/>
                  </a:moveTo>
                  <a:lnTo>
                    <a:pt x="1950" y="168"/>
                  </a:lnTo>
                  <a:cubicBezTo>
                    <a:pt x="1425" y="236"/>
                    <a:pt x="829" y="313"/>
                    <a:pt x="337" y="592"/>
                  </a:cubicBezTo>
                  <a:cubicBezTo>
                    <a:pt x="214" y="663"/>
                    <a:pt x="101" y="751"/>
                    <a:pt x="1" y="852"/>
                  </a:cubicBezTo>
                  <a:cubicBezTo>
                    <a:pt x="254" y="1203"/>
                    <a:pt x="501" y="1560"/>
                    <a:pt x="739" y="1922"/>
                  </a:cubicBezTo>
                  <a:cubicBezTo>
                    <a:pt x="689" y="1790"/>
                    <a:pt x="665" y="1651"/>
                    <a:pt x="665" y="1510"/>
                  </a:cubicBezTo>
                  <a:cubicBezTo>
                    <a:pt x="671" y="1324"/>
                    <a:pt x="730" y="1145"/>
                    <a:pt x="835" y="991"/>
                  </a:cubicBezTo>
                  <a:cubicBezTo>
                    <a:pt x="1202" y="860"/>
                    <a:pt x="1617" y="804"/>
                    <a:pt x="1993" y="756"/>
                  </a:cubicBezTo>
                  <a:lnTo>
                    <a:pt x="3683" y="535"/>
                  </a:lnTo>
                  <a:cubicBezTo>
                    <a:pt x="3532" y="355"/>
                    <a:pt x="3378" y="177"/>
                    <a:pt x="32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99"/>
            <p:cNvSpPr/>
            <p:nvPr/>
          </p:nvSpPr>
          <p:spPr>
            <a:xfrm>
              <a:off x="8082833" y="1900335"/>
              <a:ext cx="187656" cy="99364"/>
            </a:xfrm>
            <a:custGeom>
              <a:rect b="b" l="l" r="r" t="t"/>
              <a:pathLst>
                <a:path extrusionOk="0" h="3414" w="6447">
                  <a:moveTo>
                    <a:pt x="0" y="0"/>
                  </a:moveTo>
                  <a:cubicBezTo>
                    <a:pt x="150" y="240"/>
                    <a:pt x="296" y="483"/>
                    <a:pt x="438" y="728"/>
                  </a:cubicBezTo>
                  <a:cubicBezTo>
                    <a:pt x="2390" y="1216"/>
                    <a:pt x="4147" y="2169"/>
                    <a:pt x="5849" y="3092"/>
                  </a:cubicBezTo>
                  <a:cubicBezTo>
                    <a:pt x="6047" y="3199"/>
                    <a:pt x="6247" y="3305"/>
                    <a:pt x="6446" y="3414"/>
                  </a:cubicBezTo>
                  <a:cubicBezTo>
                    <a:pt x="6248" y="3089"/>
                    <a:pt x="6047" y="2768"/>
                    <a:pt x="5841" y="2449"/>
                  </a:cubicBezTo>
                  <a:cubicBezTo>
                    <a:pt x="4130" y="1522"/>
                    <a:pt x="2358" y="581"/>
                    <a:pt x="355" y="106"/>
                  </a:cubicBezTo>
                  <a:cubicBezTo>
                    <a:pt x="249" y="82"/>
                    <a:pt x="136" y="53"/>
                    <a:pt x="2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99"/>
            <p:cNvSpPr/>
            <p:nvPr/>
          </p:nvSpPr>
          <p:spPr>
            <a:xfrm>
              <a:off x="601643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99"/>
            <p:cNvSpPr/>
            <p:nvPr/>
          </p:nvSpPr>
          <p:spPr>
            <a:xfrm>
              <a:off x="5987796" y="1955022"/>
              <a:ext cx="152669" cy="189997"/>
            </a:xfrm>
            <a:custGeom>
              <a:rect b="b" l="l" r="r" t="t"/>
              <a:pathLst>
                <a:path extrusionOk="0" h="6528" w="5245">
                  <a:moveTo>
                    <a:pt x="282" y="1"/>
                  </a:moveTo>
                  <a:lnTo>
                    <a:pt x="276" y="83"/>
                  </a:lnTo>
                  <a:cubicBezTo>
                    <a:pt x="184" y="207"/>
                    <a:pt x="91" y="332"/>
                    <a:pt x="0" y="457"/>
                  </a:cubicBezTo>
                  <a:cubicBezTo>
                    <a:pt x="265" y="748"/>
                    <a:pt x="522" y="1047"/>
                    <a:pt x="766" y="1352"/>
                  </a:cubicBezTo>
                  <a:cubicBezTo>
                    <a:pt x="1211" y="1906"/>
                    <a:pt x="1638" y="2499"/>
                    <a:pt x="2050" y="3070"/>
                  </a:cubicBezTo>
                  <a:cubicBezTo>
                    <a:pt x="2921" y="4280"/>
                    <a:pt x="3811" y="5518"/>
                    <a:pt x="4965" y="6527"/>
                  </a:cubicBezTo>
                  <a:lnTo>
                    <a:pt x="5245" y="6063"/>
                  </a:lnTo>
                  <a:cubicBezTo>
                    <a:pt x="4112" y="5078"/>
                    <a:pt x="3231" y="3855"/>
                    <a:pt x="2372" y="2662"/>
                  </a:cubicBezTo>
                  <a:cubicBezTo>
                    <a:pt x="1954" y="2083"/>
                    <a:pt x="1523" y="1485"/>
                    <a:pt x="1070" y="920"/>
                  </a:cubicBezTo>
                  <a:cubicBezTo>
                    <a:pt x="817" y="606"/>
                    <a:pt x="554" y="299"/>
                    <a:pt x="28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99"/>
            <p:cNvSpPr/>
            <p:nvPr/>
          </p:nvSpPr>
          <p:spPr>
            <a:xfrm>
              <a:off x="5997372" y="1912850"/>
              <a:ext cx="210738" cy="127946"/>
            </a:xfrm>
            <a:custGeom>
              <a:rect b="b" l="l" r="r" t="t"/>
              <a:pathLst>
                <a:path extrusionOk="0" h="4396" w="7240">
                  <a:moveTo>
                    <a:pt x="53" y="1"/>
                  </a:moveTo>
                  <a:cubicBezTo>
                    <a:pt x="35" y="236"/>
                    <a:pt x="18" y="471"/>
                    <a:pt x="1" y="708"/>
                  </a:cubicBezTo>
                  <a:cubicBezTo>
                    <a:pt x="563" y="1317"/>
                    <a:pt x="1148" y="1934"/>
                    <a:pt x="1804" y="2485"/>
                  </a:cubicBezTo>
                  <a:cubicBezTo>
                    <a:pt x="3276" y="3722"/>
                    <a:pt x="4976" y="4396"/>
                    <a:pt x="6538" y="4396"/>
                  </a:cubicBezTo>
                  <a:cubicBezTo>
                    <a:pt x="6637" y="4396"/>
                    <a:pt x="6738" y="4393"/>
                    <a:pt x="6837" y="4388"/>
                  </a:cubicBezTo>
                  <a:cubicBezTo>
                    <a:pt x="6970" y="4176"/>
                    <a:pt x="7103" y="3965"/>
                    <a:pt x="7240" y="3755"/>
                  </a:cubicBezTo>
                  <a:lnTo>
                    <a:pt x="7240" y="3755"/>
                  </a:lnTo>
                  <a:cubicBezTo>
                    <a:pt x="7009" y="3789"/>
                    <a:pt x="6773" y="3806"/>
                    <a:pt x="6534" y="3806"/>
                  </a:cubicBezTo>
                  <a:cubicBezTo>
                    <a:pt x="5057" y="3806"/>
                    <a:pt x="3444" y="3165"/>
                    <a:pt x="2043" y="1987"/>
                  </a:cubicBezTo>
                  <a:cubicBezTo>
                    <a:pt x="1318" y="1377"/>
                    <a:pt x="674" y="679"/>
                    <a:pt x="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99"/>
            <p:cNvSpPr/>
            <p:nvPr/>
          </p:nvSpPr>
          <p:spPr>
            <a:xfrm>
              <a:off x="6196374" y="1567789"/>
              <a:ext cx="1715974" cy="472753"/>
            </a:xfrm>
            <a:custGeom>
              <a:rect b="b" l="l" r="r" t="t"/>
              <a:pathLst>
                <a:path extrusionOk="0" h="16243" w="58953">
                  <a:moveTo>
                    <a:pt x="40005" y="0"/>
                  </a:moveTo>
                  <a:lnTo>
                    <a:pt x="40005" y="0"/>
                  </a:lnTo>
                  <a:cubicBezTo>
                    <a:pt x="38785" y="153"/>
                    <a:pt x="37563" y="325"/>
                    <a:pt x="36340" y="465"/>
                  </a:cubicBezTo>
                  <a:cubicBezTo>
                    <a:pt x="35330" y="816"/>
                    <a:pt x="34381" y="1191"/>
                    <a:pt x="33511" y="1550"/>
                  </a:cubicBezTo>
                  <a:cubicBezTo>
                    <a:pt x="31924" y="2206"/>
                    <a:pt x="30286" y="2954"/>
                    <a:pt x="29255" y="4236"/>
                  </a:cubicBezTo>
                  <a:cubicBezTo>
                    <a:pt x="28774" y="4833"/>
                    <a:pt x="28489" y="5556"/>
                    <a:pt x="28432" y="6282"/>
                  </a:cubicBezTo>
                  <a:cubicBezTo>
                    <a:pt x="27986" y="5856"/>
                    <a:pt x="27418" y="5590"/>
                    <a:pt x="26852" y="5562"/>
                  </a:cubicBezTo>
                  <a:cubicBezTo>
                    <a:pt x="26810" y="5560"/>
                    <a:pt x="26769" y="5559"/>
                    <a:pt x="26727" y="5559"/>
                  </a:cubicBezTo>
                  <a:cubicBezTo>
                    <a:pt x="25669" y="5559"/>
                    <a:pt x="24812" y="6303"/>
                    <a:pt x="24109" y="7036"/>
                  </a:cubicBezTo>
                  <a:lnTo>
                    <a:pt x="23814" y="7346"/>
                  </a:lnTo>
                  <a:cubicBezTo>
                    <a:pt x="22769" y="8437"/>
                    <a:pt x="21690" y="9566"/>
                    <a:pt x="20440" y="10510"/>
                  </a:cubicBezTo>
                  <a:cubicBezTo>
                    <a:pt x="18894" y="11679"/>
                    <a:pt x="17292" y="12402"/>
                    <a:pt x="15676" y="12659"/>
                  </a:cubicBezTo>
                  <a:cubicBezTo>
                    <a:pt x="15099" y="12750"/>
                    <a:pt x="14508" y="12783"/>
                    <a:pt x="13912" y="12783"/>
                  </a:cubicBezTo>
                  <a:cubicBezTo>
                    <a:pt x="13048" y="12783"/>
                    <a:pt x="12172" y="12713"/>
                    <a:pt x="11313" y="12643"/>
                  </a:cubicBezTo>
                  <a:cubicBezTo>
                    <a:pt x="10464" y="12575"/>
                    <a:pt x="9603" y="12505"/>
                    <a:pt x="8752" y="12505"/>
                  </a:cubicBezTo>
                  <a:cubicBezTo>
                    <a:pt x="7598" y="12505"/>
                    <a:pt x="6464" y="12633"/>
                    <a:pt x="5410" y="13066"/>
                  </a:cubicBezTo>
                  <a:cubicBezTo>
                    <a:pt x="4683" y="13363"/>
                    <a:pt x="4036" y="13793"/>
                    <a:pt x="3410" y="14210"/>
                  </a:cubicBezTo>
                  <a:cubicBezTo>
                    <a:pt x="2564" y="14773"/>
                    <a:pt x="1763" y="15306"/>
                    <a:pt x="774" y="15540"/>
                  </a:cubicBezTo>
                  <a:cubicBezTo>
                    <a:pt x="652" y="15567"/>
                    <a:pt x="528" y="15592"/>
                    <a:pt x="403" y="15609"/>
                  </a:cubicBezTo>
                  <a:cubicBezTo>
                    <a:pt x="268" y="15820"/>
                    <a:pt x="133" y="16032"/>
                    <a:pt x="0" y="16242"/>
                  </a:cubicBezTo>
                  <a:cubicBezTo>
                    <a:pt x="286" y="16227"/>
                    <a:pt x="571" y="16187"/>
                    <a:pt x="851" y="16120"/>
                  </a:cubicBezTo>
                  <a:cubicBezTo>
                    <a:pt x="1903" y="15874"/>
                    <a:pt x="2771" y="15296"/>
                    <a:pt x="3609" y="14739"/>
                  </a:cubicBezTo>
                  <a:cubicBezTo>
                    <a:pt x="4218" y="14334"/>
                    <a:pt x="4847" y="13916"/>
                    <a:pt x="5540" y="13631"/>
                  </a:cubicBezTo>
                  <a:cubicBezTo>
                    <a:pt x="6545" y="13219"/>
                    <a:pt x="7611" y="13095"/>
                    <a:pt x="8724" y="13095"/>
                  </a:cubicBezTo>
                  <a:cubicBezTo>
                    <a:pt x="9553" y="13095"/>
                    <a:pt x="10409" y="13164"/>
                    <a:pt x="11285" y="13234"/>
                  </a:cubicBezTo>
                  <a:cubicBezTo>
                    <a:pt x="12151" y="13305"/>
                    <a:pt x="13034" y="13376"/>
                    <a:pt x="13910" y="13376"/>
                  </a:cubicBezTo>
                  <a:cubicBezTo>
                    <a:pt x="14522" y="13376"/>
                    <a:pt x="15131" y="13341"/>
                    <a:pt x="15727" y="13247"/>
                  </a:cubicBezTo>
                  <a:cubicBezTo>
                    <a:pt x="17402" y="12981"/>
                    <a:pt x="19061" y="12233"/>
                    <a:pt x="20659" y="11025"/>
                  </a:cubicBezTo>
                  <a:cubicBezTo>
                    <a:pt x="21936" y="10058"/>
                    <a:pt x="23030" y="8917"/>
                    <a:pt x="24086" y="7812"/>
                  </a:cubicBezTo>
                  <a:lnTo>
                    <a:pt x="24383" y="7502"/>
                  </a:lnTo>
                  <a:cubicBezTo>
                    <a:pt x="25059" y="6796"/>
                    <a:pt x="25812" y="6150"/>
                    <a:pt x="26735" y="6150"/>
                  </a:cubicBezTo>
                  <a:cubicBezTo>
                    <a:pt x="26768" y="6150"/>
                    <a:pt x="26801" y="6151"/>
                    <a:pt x="26834" y="6152"/>
                  </a:cubicBezTo>
                  <a:cubicBezTo>
                    <a:pt x="27411" y="6183"/>
                    <a:pt x="27992" y="6497"/>
                    <a:pt x="28387" y="6993"/>
                  </a:cubicBezTo>
                  <a:cubicBezTo>
                    <a:pt x="28414" y="7027"/>
                    <a:pt x="28439" y="7062"/>
                    <a:pt x="28464" y="7098"/>
                  </a:cubicBezTo>
                  <a:cubicBezTo>
                    <a:pt x="28537" y="7510"/>
                    <a:pt x="28709" y="7993"/>
                    <a:pt x="29091" y="8429"/>
                  </a:cubicBezTo>
                  <a:cubicBezTo>
                    <a:pt x="29102" y="8462"/>
                    <a:pt x="29114" y="8494"/>
                    <a:pt x="29125" y="8527"/>
                  </a:cubicBezTo>
                  <a:lnTo>
                    <a:pt x="29161" y="8505"/>
                  </a:lnTo>
                  <a:cubicBezTo>
                    <a:pt x="29252" y="8603"/>
                    <a:pt x="29351" y="8694"/>
                    <a:pt x="29456" y="8776"/>
                  </a:cubicBezTo>
                  <a:cubicBezTo>
                    <a:pt x="30185" y="9352"/>
                    <a:pt x="31281" y="9646"/>
                    <a:pt x="32718" y="9648"/>
                  </a:cubicBezTo>
                  <a:lnTo>
                    <a:pt x="32740" y="9648"/>
                  </a:lnTo>
                  <a:cubicBezTo>
                    <a:pt x="35361" y="9648"/>
                    <a:pt x="37865" y="8866"/>
                    <a:pt x="40288" y="8110"/>
                  </a:cubicBezTo>
                  <a:cubicBezTo>
                    <a:pt x="41963" y="7589"/>
                    <a:pt x="43694" y="7048"/>
                    <a:pt x="45454" y="6768"/>
                  </a:cubicBezTo>
                  <a:cubicBezTo>
                    <a:pt x="47041" y="6518"/>
                    <a:pt x="48705" y="6466"/>
                    <a:pt x="50315" y="6420"/>
                  </a:cubicBezTo>
                  <a:cubicBezTo>
                    <a:pt x="52759" y="6349"/>
                    <a:pt x="55286" y="6274"/>
                    <a:pt x="57587" y="5483"/>
                  </a:cubicBezTo>
                  <a:cubicBezTo>
                    <a:pt x="58213" y="5268"/>
                    <a:pt x="58665" y="5008"/>
                    <a:pt x="58953" y="4697"/>
                  </a:cubicBezTo>
                  <a:cubicBezTo>
                    <a:pt x="58817" y="4586"/>
                    <a:pt x="58679" y="4474"/>
                    <a:pt x="58541" y="4364"/>
                  </a:cubicBezTo>
                  <a:cubicBezTo>
                    <a:pt x="58332" y="4541"/>
                    <a:pt x="58001" y="4731"/>
                    <a:pt x="57476" y="4912"/>
                  </a:cubicBezTo>
                  <a:cubicBezTo>
                    <a:pt x="55225" y="5686"/>
                    <a:pt x="52724" y="5759"/>
                    <a:pt x="50305" y="5830"/>
                  </a:cubicBezTo>
                  <a:cubicBezTo>
                    <a:pt x="48685" y="5877"/>
                    <a:pt x="47010" y="5926"/>
                    <a:pt x="45401" y="6182"/>
                  </a:cubicBezTo>
                  <a:cubicBezTo>
                    <a:pt x="43616" y="6465"/>
                    <a:pt x="41873" y="7010"/>
                    <a:pt x="40187" y="7536"/>
                  </a:cubicBezTo>
                  <a:cubicBezTo>
                    <a:pt x="37789" y="8284"/>
                    <a:pt x="35311" y="9058"/>
                    <a:pt x="32740" y="9058"/>
                  </a:cubicBezTo>
                  <a:lnTo>
                    <a:pt x="32740" y="9354"/>
                  </a:lnTo>
                  <a:lnTo>
                    <a:pt x="32720" y="9058"/>
                  </a:lnTo>
                  <a:cubicBezTo>
                    <a:pt x="31365" y="9056"/>
                    <a:pt x="30343" y="8790"/>
                    <a:pt x="29684" y="8270"/>
                  </a:cubicBezTo>
                  <a:cubicBezTo>
                    <a:pt x="29600" y="8202"/>
                    <a:pt x="29523" y="8131"/>
                    <a:pt x="29450" y="8052"/>
                  </a:cubicBezTo>
                  <a:cubicBezTo>
                    <a:pt x="29306" y="7649"/>
                    <a:pt x="29136" y="7220"/>
                    <a:pt x="28880" y="6827"/>
                  </a:cubicBezTo>
                  <a:cubicBezTo>
                    <a:pt x="28877" y="6801"/>
                    <a:pt x="28873" y="6776"/>
                    <a:pt x="28871" y="6750"/>
                  </a:cubicBezTo>
                  <a:cubicBezTo>
                    <a:pt x="28812" y="6042"/>
                    <a:pt x="29065" y="5284"/>
                    <a:pt x="29560" y="4668"/>
                  </a:cubicBezTo>
                  <a:cubicBezTo>
                    <a:pt x="30523" y="3471"/>
                    <a:pt x="32172" y="2723"/>
                    <a:pt x="33642" y="2115"/>
                  </a:cubicBezTo>
                  <a:cubicBezTo>
                    <a:pt x="35469" y="1361"/>
                    <a:pt x="37647" y="540"/>
                    <a:pt x="40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99"/>
            <p:cNvSpPr/>
            <p:nvPr/>
          </p:nvSpPr>
          <p:spPr>
            <a:xfrm>
              <a:off x="6893856" y="1573319"/>
              <a:ext cx="147517" cy="14844"/>
            </a:xfrm>
            <a:custGeom>
              <a:rect b="b" l="l" r="r" t="t"/>
              <a:pathLst>
                <a:path extrusionOk="0" h="510" w="5068">
                  <a:moveTo>
                    <a:pt x="1" y="1"/>
                  </a:moveTo>
                  <a:lnTo>
                    <a:pt x="1" y="1"/>
                  </a:lnTo>
                  <a:cubicBezTo>
                    <a:pt x="817" y="224"/>
                    <a:pt x="1651" y="391"/>
                    <a:pt x="2509" y="465"/>
                  </a:cubicBezTo>
                  <a:cubicBezTo>
                    <a:pt x="2857" y="496"/>
                    <a:pt x="3210" y="510"/>
                    <a:pt x="3568" y="510"/>
                  </a:cubicBezTo>
                  <a:cubicBezTo>
                    <a:pt x="4069" y="510"/>
                    <a:pt x="4569" y="481"/>
                    <a:pt x="5068" y="423"/>
                  </a:cubicBezTo>
                  <a:cubicBezTo>
                    <a:pt x="3377" y="285"/>
                    <a:pt x="1688" y="83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99"/>
            <p:cNvSpPr/>
            <p:nvPr/>
          </p:nvSpPr>
          <p:spPr>
            <a:xfrm>
              <a:off x="6293969" y="1585659"/>
              <a:ext cx="503472" cy="314334"/>
            </a:xfrm>
            <a:custGeom>
              <a:rect b="b" l="l" r="r" t="t"/>
              <a:pathLst>
                <a:path extrusionOk="0" h="10800" w="17297">
                  <a:moveTo>
                    <a:pt x="14919" y="1"/>
                  </a:moveTo>
                  <a:cubicBezTo>
                    <a:pt x="14697" y="52"/>
                    <a:pt x="14476" y="106"/>
                    <a:pt x="14258" y="166"/>
                  </a:cubicBezTo>
                  <a:cubicBezTo>
                    <a:pt x="14456" y="309"/>
                    <a:pt x="14645" y="464"/>
                    <a:pt x="14826" y="628"/>
                  </a:cubicBezTo>
                  <a:cubicBezTo>
                    <a:pt x="16035" y="1724"/>
                    <a:pt x="16889" y="3557"/>
                    <a:pt x="16077" y="5179"/>
                  </a:cubicBezTo>
                  <a:cubicBezTo>
                    <a:pt x="15281" y="6769"/>
                    <a:pt x="13203" y="7684"/>
                    <a:pt x="11484" y="8301"/>
                  </a:cubicBezTo>
                  <a:cubicBezTo>
                    <a:pt x="7921" y="9582"/>
                    <a:pt x="4722" y="10206"/>
                    <a:pt x="1700" y="10209"/>
                  </a:cubicBezTo>
                  <a:lnTo>
                    <a:pt x="1681" y="10504"/>
                  </a:lnTo>
                  <a:lnTo>
                    <a:pt x="1681" y="10209"/>
                  </a:lnTo>
                  <a:cubicBezTo>
                    <a:pt x="1260" y="10209"/>
                    <a:pt x="845" y="10196"/>
                    <a:pt x="434" y="10170"/>
                  </a:cubicBezTo>
                  <a:cubicBezTo>
                    <a:pt x="286" y="10356"/>
                    <a:pt x="143" y="10543"/>
                    <a:pt x="0" y="10732"/>
                  </a:cubicBezTo>
                  <a:cubicBezTo>
                    <a:pt x="551" y="10777"/>
                    <a:pt x="1112" y="10798"/>
                    <a:pt x="1681" y="10800"/>
                  </a:cubicBezTo>
                  <a:lnTo>
                    <a:pt x="1701" y="10800"/>
                  </a:lnTo>
                  <a:cubicBezTo>
                    <a:pt x="4760" y="10797"/>
                    <a:pt x="7999" y="10167"/>
                    <a:pt x="11600" y="8873"/>
                  </a:cubicBezTo>
                  <a:cubicBezTo>
                    <a:pt x="13395" y="8227"/>
                    <a:pt x="15569" y="7261"/>
                    <a:pt x="16447" y="5507"/>
                  </a:cubicBezTo>
                  <a:cubicBezTo>
                    <a:pt x="17296" y="3811"/>
                    <a:pt x="16745" y="1654"/>
                    <a:pt x="15077" y="139"/>
                  </a:cubicBezTo>
                  <a:cubicBezTo>
                    <a:pt x="15025" y="92"/>
                    <a:pt x="14973" y="47"/>
                    <a:pt x="1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99"/>
            <p:cNvSpPr/>
            <p:nvPr/>
          </p:nvSpPr>
          <p:spPr>
            <a:xfrm>
              <a:off x="6132281" y="1852720"/>
              <a:ext cx="1963388" cy="361717"/>
            </a:xfrm>
            <a:custGeom>
              <a:rect b="b" l="l" r="r" t="t"/>
              <a:pathLst>
                <a:path extrusionOk="0" h="12428" w="67453">
                  <a:moveTo>
                    <a:pt x="65914" y="0"/>
                  </a:moveTo>
                  <a:cubicBezTo>
                    <a:pt x="64951" y="158"/>
                    <a:pt x="63980" y="266"/>
                    <a:pt x="63005" y="333"/>
                  </a:cubicBezTo>
                  <a:cubicBezTo>
                    <a:pt x="62386" y="242"/>
                    <a:pt x="61748" y="196"/>
                    <a:pt x="61094" y="196"/>
                  </a:cubicBezTo>
                  <a:cubicBezTo>
                    <a:pt x="58448" y="196"/>
                    <a:pt x="55556" y="941"/>
                    <a:pt x="52775" y="2403"/>
                  </a:cubicBezTo>
                  <a:cubicBezTo>
                    <a:pt x="50507" y="3595"/>
                    <a:pt x="48473" y="5107"/>
                    <a:pt x="46506" y="6570"/>
                  </a:cubicBezTo>
                  <a:cubicBezTo>
                    <a:pt x="45129" y="7593"/>
                    <a:pt x="43705" y="8652"/>
                    <a:pt x="42216" y="9590"/>
                  </a:cubicBezTo>
                  <a:cubicBezTo>
                    <a:pt x="40664" y="10566"/>
                    <a:pt x="38342" y="11837"/>
                    <a:pt x="35804" y="11837"/>
                  </a:cubicBezTo>
                  <a:cubicBezTo>
                    <a:pt x="35680" y="11837"/>
                    <a:pt x="35555" y="11833"/>
                    <a:pt x="35429" y="11827"/>
                  </a:cubicBezTo>
                  <a:cubicBezTo>
                    <a:pt x="33562" y="11734"/>
                    <a:pt x="31939" y="10982"/>
                    <a:pt x="30222" y="10183"/>
                  </a:cubicBezTo>
                  <a:cubicBezTo>
                    <a:pt x="29027" y="9629"/>
                    <a:pt x="27793" y="9055"/>
                    <a:pt x="26477" y="8731"/>
                  </a:cubicBezTo>
                  <a:cubicBezTo>
                    <a:pt x="25509" y="8493"/>
                    <a:pt x="24534" y="8391"/>
                    <a:pt x="23557" y="8391"/>
                  </a:cubicBezTo>
                  <a:cubicBezTo>
                    <a:pt x="20633" y="8391"/>
                    <a:pt x="17683" y="9300"/>
                    <a:pt x="14806" y="10188"/>
                  </a:cubicBezTo>
                  <a:lnTo>
                    <a:pt x="14052" y="10420"/>
                  </a:lnTo>
                  <a:cubicBezTo>
                    <a:pt x="11816" y="11104"/>
                    <a:pt x="9211" y="11759"/>
                    <a:pt x="6693" y="11759"/>
                  </a:cubicBezTo>
                  <a:cubicBezTo>
                    <a:pt x="5016" y="11759"/>
                    <a:pt x="3377" y="11469"/>
                    <a:pt x="1911" y="10702"/>
                  </a:cubicBezTo>
                  <a:cubicBezTo>
                    <a:pt x="1326" y="10392"/>
                    <a:pt x="779" y="10016"/>
                    <a:pt x="281" y="9579"/>
                  </a:cubicBezTo>
                  <a:lnTo>
                    <a:pt x="1" y="10044"/>
                  </a:lnTo>
                  <a:cubicBezTo>
                    <a:pt x="533" y="10514"/>
                    <a:pt x="1120" y="10920"/>
                    <a:pt x="1748" y="11251"/>
                  </a:cubicBezTo>
                  <a:cubicBezTo>
                    <a:pt x="3271" y="12048"/>
                    <a:pt x="4965" y="12350"/>
                    <a:pt x="6693" y="12350"/>
                  </a:cubicBezTo>
                  <a:cubicBezTo>
                    <a:pt x="9254" y="12350"/>
                    <a:pt x="11889" y="11687"/>
                    <a:pt x="14151" y="10996"/>
                  </a:cubicBezTo>
                  <a:lnTo>
                    <a:pt x="14905" y="10764"/>
                  </a:lnTo>
                  <a:cubicBezTo>
                    <a:pt x="17757" y="9884"/>
                    <a:pt x="20682" y="8983"/>
                    <a:pt x="23560" y="8983"/>
                  </a:cubicBezTo>
                  <a:cubicBezTo>
                    <a:pt x="24512" y="8983"/>
                    <a:pt x="25458" y="9081"/>
                    <a:pt x="26395" y="9312"/>
                  </a:cubicBezTo>
                  <a:cubicBezTo>
                    <a:pt x="27678" y="9629"/>
                    <a:pt x="28897" y="10194"/>
                    <a:pt x="30075" y="10742"/>
                  </a:cubicBezTo>
                  <a:cubicBezTo>
                    <a:pt x="31747" y="11519"/>
                    <a:pt x="33477" y="12323"/>
                    <a:pt x="35412" y="12419"/>
                  </a:cubicBezTo>
                  <a:cubicBezTo>
                    <a:pt x="35541" y="12425"/>
                    <a:pt x="35671" y="12428"/>
                    <a:pt x="35799" y="12428"/>
                  </a:cubicBezTo>
                  <a:cubicBezTo>
                    <a:pt x="38429" y="12428"/>
                    <a:pt x="40813" y="11126"/>
                    <a:pt x="42405" y="10124"/>
                  </a:cubicBezTo>
                  <a:cubicBezTo>
                    <a:pt x="43908" y="9178"/>
                    <a:pt x="45338" y="8115"/>
                    <a:pt x="46722" y="7087"/>
                  </a:cubicBezTo>
                  <a:cubicBezTo>
                    <a:pt x="48678" y="5633"/>
                    <a:pt x="50698" y="4130"/>
                    <a:pt x="52938" y="2954"/>
                  </a:cubicBezTo>
                  <a:cubicBezTo>
                    <a:pt x="55672" y="1516"/>
                    <a:pt x="58512" y="781"/>
                    <a:pt x="61105" y="781"/>
                  </a:cubicBezTo>
                  <a:cubicBezTo>
                    <a:pt x="62150" y="781"/>
                    <a:pt x="63154" y="900"/>
                    <a:pt x="64096" y="1141"/>
                  </a:cubicBezTo>
                  <a:cubicBezTo>
                    <a:pt x="64681" y="1359"/>
                    <a:pt x="65273" y="1564"/>
                    <a:pt x="65870" y="1756"/>
                  </a:cubicBezTo>
                  <a:cubicBezTo>
                    <a:pt x="66236" y="2070"/>
                    <a:pt x="66790" y="2204"/>
                    <a:pt x="67307" y="2327"/>
                  </a:cubicBezTo>
                  <a:cubicBezTo>
                    <a:pt x="67355" y="2339"/>
                    <a:pt x="67403" y="2352"/>
                    <a:pt x="67452" y="2362"/>
                  </a:cubicBezTo>
                  <a:cubicBezTo>
                    <a:pt x="67310" y="2119"/>
                    <a:pt x="67164" y="1878"/>
                    <a:pt x="67014" y="1636"/>
                  </a:cubicBezTo>
                  <a:cubicBezTo>
                    <a:pt x="66856" y="1469"/>
                    <a:pt x="66726" y="1277"/>
                    <a:pt x="66650" y="1070"/>
                  </a:cubicBezTo>
                  <a:cubicBezTo>
                    <a:pt x="66414" y="709"/>
                    <a:pt x="66167" y="351"/>
                    <a:pt x="65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99"/>
            <p:cNvSpPr/>
            <p:nvPr/>
          </p:nvSpPr>
          <p:spPr>
            <a:xfrm>
              <a:off x="5719288" y="2443189"/>
              <a:ext cx="212892" cy="51749"/>
            </a:xfrm>
            <a:custGeom>
              <a:rect b="b" l="l" r="r" t="t"/>
              <a:pathLst>
                <a:path extrusionOk="0" h="1778" w="7314">
                  <a:moveTo>
                    <a:pt x="7313" y="1"/>
                  </a:moveTo>
                  <a:cubicBezTo>
                    <a:pt x="6024" y="35"/>
                    <a:pt x="4697" y="78"/>
                    <a:pt x="3409" y="289"/>
                  </a:cubicBezTo>
                  <a:cubicBezTo>
                    <a:pt x="2330" y="465"/>
                    <a:pt x="1270" y="761"/>
                    <a:pt x="232" y="1094"/>
                  </a:cubicBezTo>
                  <a:cubicBezTo>
                    <a:pt x="154" y="1321"/>
                    <a:pt x="76" y="1550"/>
                    <a:pt x="0" y="1778"/>
                  </a:cubicBezTo>
                  <a:cubicBezTo>
                    <a:pt x="1132" y="1405"/>
                    <a:pt x="2290" y="1067"/>
                    <a:pt x="3463" y="875"/>
                  </a:cubicBezTo>
                  <a:cubicBezTo>
                    <a:pt x="4564" y="694"/>
                    <a:pt x="5702" y="640"/>
                    <a:pt x="6819" y="606"/>
                  </a:cubicBezTo>
                  <a:cubicBezTo>
                    <a:pt x="6985" y="405"/>
                    <a:pt x="7149" y="204"/>
                    <a:pt x="73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99"/>
            <p:cNvSpPr/>
            <p:nvPr/>
          </p:nvSpPr>
          <p:spPr>
            <a:xfrm>
              <a:off x="5794761" y="2279942"/>
              <a:ext cx="252275" cy="23808"/>
            </a:xfrm>
            <a:custGeom>
              <a:rect b="b" l="l" r="r" t="t"/>
              <a:pathLst>
                <a:path extrusionOk="0" h="818" w="8667">
                  <a:moveTo>
                    <a:pt x="6539" y="0"/>
                  </a:moveTo>
                  <a:cubicBezTo>
                    <a:pt x="6472" y="0"/>
                    <a:pt x="6405" y="1"/>
                    <a:pt x="6338" y="1"/>
                  </a:cubicBezTo>
                  <a:cubicBezTo>
                    <a:pt x="5562" y="9"/>
                    <a:pt x="4774" y="62"/>
                    <a:pt x="4013" y="114"/>
                  </a:cubicBezTo>
                  <a:cubicBezTo>
                    <a:pt x="3189" y="170"/>
                    <a:pt x="2350" y="226"/>
                    <a:pt x="1514" y="226"/>
                  </a:cubicBezTo>
                  <a:cubicBezTo>
                    <a:pt x="1094" y="226"/>
                    <a:pt x="675" y="212"/>
                    <a:pt x="259" y="176"/>
                  </a:cubicBezTo>
                  <a:cubicBezTo>
                    <a:pt x="172" y="365"/>
                    <a:pt x="85" y="554"/>
                    <a:pt x="0" y="743"/>
                  </a:cubicBezTo>
                  <a:cubicBezTo>
                    <a:pt x="504" y="797"/>
                    <a:pt x="1011" y="817"/>
                    <a:pt x="1518" y="817"/>
                  </a:cubicBezTo>
                  <a:cubicBezTo>
                    <a:pt x="2363" y="817"/>
                    <a:pt x="3207" y="760"/>
                    <a:pt x="4036" y="704"/>
                  </a:cubicBezTo>
                  <a:cubicBezTo>
                    <a:pt x="4793" y="653"/>
                    <a:pt x="5576" y="600"/>
                    <a:pt x="6341" y="593"/>
                  </a:cubicBezTo>
                  <a:cubicBezTo>
                    <a:pt x="6416" y="592"/>
                    <a:pt x="6491" y="591"/>
                    <a:pt x="6565" y="591"/>
                  </a:cubicBezTo>
                  <a:cubicBezTo>
                    <a:pt x="7147" y="591"/>
                    <a:pt x="7727" y="618"/>
                    <a:pt x="8306" y="670"/>
                  </a:cubicBezTo>
                  <a:cubicBezTo>
                    <a:pt x="8426" y="484"/>
                    <a:pt x="8547" y="298"/>
                    <a:pt x="8666" y="113"/>
                  </a:cubicBezTo>
                  <a:cubicBezTo>
                    <a:pt x="7960" y="38"/>
                    <a:pt x="7249" y="0"/>
                    <a:pt x="653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99"/>
            <p:cNvSpPr/>
            <p:nvPr/>
          </p:nvSpPr>
          <p:spPr>
            <a:xfrm>
              <a:off x="8191459" y="2149904"/>
              <a:ext cx="174354" cy="78583"/>
            </a:xfrm>
            <a:custGeom>
              <a:rect b="b" l="l" r="r" t="t"/>
              <a:pathLst>
                <a:path extrusionOk="0" h="2700" w="5990">
                  <a:moveTo>
                    <a:pt x="1" y="0"/>
                  </a:moveTo>
                  <a:lnTo>
                    <a:pt x="1" y="0"/>
                  </a:lnTo>
                  <a:cubicBezTo>
                    <a:pt x="58" y="198"/>
                    <a:pt x="115" y="398"/>
                    <a:pt x="169" y="596"/>
                  </a:cubicBezTo>
                  <a:cubicBezTo>
                    <a:pt x="448" y="605"/>
                    <a:pt x="724" y="619"/>
                    <a:pt x="994" y="641"/>
                  </a:cubicBezTo>
                  <a:cubicBezTo>
                    <a:pt x="1132" y="845"/>
                    <a:pt x="1149" y="1130"/>
                    <a:pt x="1042" y="1359"/>
                  </a:cubicBezTo>
                  <a:cubicBezTo>
                    <a:pt x="933" y="1591"/>
                    <a:pt x="737" y="1776"/>
                    <a:pt x="519" y="1938"/>
                  </a:cubicBezTo>
                  <a:cubicBezTo>
                    <a:pt x="581" y="2190"/>
                    <a:pt x="641" y="2444"/>
                    <a:pt x="699" y="2700"/>
                  </a:cubicBezTo>
                  <a:cubicBezTo>
                    <a:pt x="2501" y="2361"/>
                    <a:pt x="4272" y="1868"/>
                    <a:pt x="5990" y="1229"/>
                  </a:cubicBezTo>
                  <a:cubicBezTo>
                    <a:pt x="5889" y="992"/>
                    <a:pt x="5786" y="755"/>
                    <a:pt x="5680" y="520"/>
                  </a:cubicBezTo>
                  <a:cubicBezTo>
                    <a:pt x="5439" y="560"/>
                    <a:pt x="5197" y="607"/>
                    <a:pt x="4959" y="655"/>
                  </a:cubicBezTo>
                  <a:cubicBezTo>
                    <a:pt x="4570" y="647"/>
                    <a:pt x="4182" y="638"/>
                    <a:pt x="3795" y="622"/>
                  </a:cubicBezTo>
                  <a:cubicBezTo>
                    <a:pt x="2620" y="175"/>
                    <a:pt x="1323" y="36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99"/>
            <p:cNvSpPr/>
            <p:nvPr/>
          </p:nvSpPr>
          <p:spPr>
            <a:xfrm>
              <a:off x="5917795" y="2022893"/>
              <a:ext cx="2294079" cy="445830"/>
            </a:xfrm>
            <a:custGeom>
              <a:rect b="b" l="l" r="r" t="t"/>
              <a:pathLst>
                <a:path extrusionOk="0" h="15318" w="78814">
                  <a:moveTo>
                    <a:pt x="61714" y="0"/>
                  </a:moveTo>
                  <a:cubicBezTo>
                    <a:pt x="61370" y="0"/>
                    <a:pt x="61036" y="32"/>
                    <a:pt x="60712" y="94"/>
                  </a:cubicBezTo>
                  <a:cubicBezTo>
                    <a:pt x="57432" y="734"/>
                    <a:pt x="56356" y="4147"/>
                    <a:pt x="56047" y="5585"/>
                  </a:cubicBezTo>
                  <a:cubicBezTo>
                    <a:pt x="55948" y="6045"/>
                    <a:pt x="55862" y="6520"/>
                    <a:pt x="55782" y="6979"/>
                  </a:cubicBezTo>
                  <a:cubicBezTo>
                    <a:pt x="55452" y="8836"/>
                    <a:pt x="55141" y="10590"/>
                    <a:pt x="53858" y="11971"/>
                  </a:cubicBezTo>
                  <a:cubicBezTo>
                    <a:pt x="52560" y="13369"/>
                    <a:pt x="50288" y="14220"/>
                    <a:pt x="47661" y="14315"/>
                  </a:cubicBezTo>
                  <a:cubicBezTo>
                    <a:pt x="47617" y="14295"/>
                    <a:pt x="47574" y="14278"/>
                    <a:pt x="47532" y="14256"/>
                  </a:cubicBezTo>
                  <a:lnTo>
                    <a:pt x="47514" y="14318"/>
                  </a:lnTo>
                  <a:cubicBezTo>
                    <a:pt x="47374" y="14321"/>
                    <a:pt x="47235" y="14324"/>
                    <a:pt x="47094" y="14324"/>
                  </a:cubicBezTo>
                  <a:cubicBezTo>
                    <a:pt x="46979" y="14324"/>
                    <a:pt x="46863" y="14322"/>
                    <a:pt x="46746" y="14318"/>
                  </a:cubicBezTo>
                  <a:cubicBezTo>
                    <a:pt x="44755" y="14261"/>
                    <a:pt x="42778" y="13829"/>
                    <a:pt x="40866" y="13412"/>
                  </a:cubicBezTo>
                  <a:cubicBezTo>
                    <a:pt x="39037" y="13014"/>
                    <a:pt x="37143" y="12603"/>
                    <a:pt x="35227" y="12510"/>
                  </a:cubicBezTo>
                  <a:cubicBezTo>
                    <a:pt x="34911" y="12495"/>
                    <a:pt x="34594" y="12489"/>
                    <a:pt x="34277" y="12489"/>
                  </a:cubicBezTo>
                  <a:cubicBezTo>
                    <a:pt x="33420" y="12489"/>
                    <a:pt x="32560" y="12534"/>
                    <a:pt x="31722" y="12578"/>
                  </a:cubicBezTo>
                  <a:cubicBezTo>
                    <a:pt x="30897" y="12622"/>
                    <a:pt x="30058" y="12666"/>
                    <a:pt x="29220" y="12666"/>
                  </a:cubicBezTo>
                  <a:cubicBezTo>
                    <a:pt x="28456" y="12666"/>
                    <a:pt x="27694" y="12629"/>
                    <a:pt x="26945" y="12522"/>
                  </a:cubicBezTo>
                  <a:cubicBezTo>
                    <a:pt x="25166" y="12267"/>
                    <a:pt x="23483" y="11618"/>
                    <a:pt x="21856" y="10990"/>
                  </a:cubicBezTo>
                  <a:cubicBezTo>
                    <a:pt x="20869" y="10609"/>
                    <a:pt x="19849" y="10216"/>
                    <a:pt x="18808" y="9909"/>
                  </a:cubicBezTo>
                  <a:cubicBezTo>
                    <a:pt x="17652" y="9568"/>
                    <a:pt x="16005" y="9193"/>
                    <a:pt x="14376" y="9193"/>
                  </a:cubicBezTo>
                  <a:cubicBezTo>
                    <a:pt x="12926" y="9193"/>
                    <a:pt x="11491" y="9490"/>
                    <a:pt x="10429" y="10374"/>
                  </a:cubicBezTo>
                  <a:cubicBezTo>
                    <a:pt x="10347" y="10394"/>
                    <a:pt x="10265" y="10418"/>
                    <a:pt x="10179" y="10435"/>
                  </a:cubicBezTo>
                  <a:cubicBezTo>
                    <a:pt x="8385" y="9658"/>
                    <a:pt x="6438" y="9152"/>
                    <a:pt x="4441" y="8942"/>
                  </a:cubicBezTo>
                  <a:cubicBezTo>
                    <a:pt x="4322" y="9127"/>
                    <a:pt x="4201" y="9313"/>
                    <a:pt x="4080" y="9499"/>
                  </a:cubicBezTo>
                  <a:cubicBezTo>
                    <a:pt x="5596" y="9634"/>
                    <a:pt x="7091" y="9945"/>
                    <a:pt x="8535" y="10423"/>
                  </a:cubicBezTo>
                  <a:cubicBezTo>
                    <a:pt x="8857" y="10815"/>
                    <a:pt x="8944" y="11375"/>
                    <a:pt x="8820" y="11864"/>
                  </a:cubicBezTo>
                  <a:cubicBezTo>
                    <a:pt x="8737" y="12202"/>
                    <a:pt x="8573" y="12513"/>
                    <a:pt x="8376" y="12809"/>
                  </a:cubicBezTo>
                  <a:cubicBezTo>
                    <a:pt x="7890" y="13138"/>
                    <a:pt x="7367" y="13408"/>
                    <a:pt x="6817" y="13609"/>
                  </a:cubicBezTo>
                  <a:cubicBezTo>
                    <a:pt x="5216" y="14205"/>
                    <a:pt x="3455" y="14343"/>
                    <a:pt x="1791" y="14403"/>
                  </a:cubicBezTo>
                  <a:cubicBezTo>
                    <a:pt x="1422" y="14415"/>
                    <a:pt x="1052" y="14425"/>
                    <a:pt x="681" y="14434"/>
                  </a:cubicBezTo>
                  <a:lnTo>
                    <a:pt x="495" y="14440"/>
                  </a:lnTo>
                  <a:cubicBezTo>
                    <a:pt x="331" y="14641"/>
                    <a:pt x="167" y="14843"/>
                    <a:pt x="1" y="15044"/>
                  </a:cubicBezTo>
                  <a:cubicBezTo>
                    <a:pt x="232" y="15038"/>
                    <a:pt x="461" y="15032"/>
                    <a:pt x="690" y="15025"/>
                  </a:cubicBezTo>
                  <a:cubicBezTo>
                    <a:pt x="1060" y="15019"/>
                    <a:pt x="1431" y="15008"/>
                    <a:pt x="1801" y="14996"/>
                  </a:cubicBezTo>
                  <a:cubicBezTo>
                    <a:pt x="3495" y="14936"/>
                    <a:pt x="5288" y="14795"/>
                    <a:pt x="6935" y="14182"/>
                  </a:cubicBezTo>
                  <a:cubicBezTo>
                    <a:pt x="7594" y="13936"/>
                    <a:pt x="8184" y="13623"/>
                    <a:pt x="8690" y="13259"/>
                  </a:cubicBezTo>
                  <a:cubicBezTo>
                    <a:pt x="9543" y="12836"/>
                    <a:pt x="10251" y="12143"/>
                    <a:pt x="10932" y="11491"/>
                  </a:cubicBezTo>
                  <a:cubicBezTo>
                    <a:pt x="11607" y="10847"/>
                    <a:pt x="12364" y="10192"/>
                    <a:pt x="13248" y="9856"/>
                  </a:cubicBezTo>
                  <a:cubicBezTo>
                    <a:pt x="13612" y="9811"/>
                    <a:pt x="13983" y="9791"/>
                    <a:pt x="14355" y="9791"/>
                  </a:cubicBezTo>
                  <a:cubicBezTo>
                    <a:pt x="16059" y="9791"/>
                    <a:pt x="17761" y="10208"/>
                    <a:pt x="18711" y="10488"/>
                  </a:cubicBezTo>
                  <a:cubicBezTo>
                    <a:pt x="19737" y="10790"/>
                    <a:pt x="20751" y="11182"/>
                    <a:pt x="21731" y="11559"/>
                  </a:cubicBezTo>
                  <a:cubicBezTo>
                    <a:pt x="23378" y="12194"/>
                    <a:pt x="25079" y="12852"/>
                    <a:pt x="26898" y="13112"/>
                  </a:cubicBezTo>
                  <a:cubicBezTo>
                    <a:pt x="27663" y="13221"/>
                    <a:pt x="28438" y="13259"/>
                    <a:pt x="29212" y="13259"/>
                  </a:cubicBezTo>
                  <a:cubicBezTo>
                    <a:pt x="30060" y="13259"/>
                    <a:pt x="30908" y="13214"/>
                    <a:pt x="31741" y="13169"/>
                  </a:cubicBezTo>
                  <a:cubicBezTo>
                    <a:pt x="32566" y="13126"/>
                    <a:pt x="33414" y="13081"/>
                    <a:pt x="34256" y="13081"/>
                  </a:cubicBezTo>
                  <a:cubicBezTo>
                    <a:pt x="34576" y="13081"/>
                    <a:pt x="34895" y="13087"/>
                    <a:pt x="35211" y="13103"/>
                  </a:cubicBezTo>
                  <a:cubicBezTo>
                    <a:pt x="37100" y="13193"/>
                    <a:pt x="38978" y="13603"/>
                    <a:pt x="40794" y="13998"/>
                  </a:cubicBezTo>
                  <a:cubicBezTo>
                    <a:pt x="42721" y="14417"/>
                    <a:pt x="44713" y="14852"/>
                    <a:pt x="46737" y="14911"/>
                  </a:cubicBezTo>
                  <a:cubicBezTo>
                    <a:pt x="46877" y="14915"/>
                    <a:pt x="47017" y="14917"/>
                    <a:pt x="47156" y="14917"/>
                  </a:cubicBezTo>
                  <a:cubicBezTo>
                    <a:pt x="47302" y="14917"/>
                    <a:pt x="47446" y="14914"/>
                    <a:pt x="47590" y="14909"/>
                  </a:cubicBezTo>
                  <a:cubicBezTo>
                    <a:pt x="48266" y="15203"/>
                    <a:pt x="48995" y="15318"/>
                    <a:pt x="49715" y="15318"/>
                  </a:cubicBezTo>
                  <a:cubicBezTo>
                    <a:pt x="50727" y="15318"/>
                    <a:pt x="51718" y="15097"/>
                    <a:pt x="52514" y="14844"/>
                  </a:cubicBezTo>
                  <a:cubicBezTo>
                    <a:pt x="53159" y="14641"/>
                    <a:pt x="53794" y="14392"/>
                    <a:pt x="54407" y="14152"/>
                  </a:cubicBezTo>
                  <a:cubicBezTo>
                    <a:pt x="55334" y="13789"/>
                    <a:pt x="56293" y="13412"/>
                    <a:pt x="57293" y="13196"/>
                  </a:cubicBezTo>
                  <a:cubicBezTo>
                    <a:pt x="58602" y="12911"/>
                    <a:pt x="59993" y="12897"/>
                    <a:pt x="61336" y="12883"/>
                  </a:cubicBezTo>
                  <a:cubicBezTo>
                    <a:pt x="62217" y="12874"/>
                    <a:pt x="63127" y="12864"/>
                    <a:pt x="64017" y="12781"/>
                  </a:cubicBezTo>
                  <a:cubicBezTo>
                    <a:pt x="67830" y="12418"/>
                    <a:pt x="71211" y="10708"/>
                    <a:pt x="74481" y="9053"/>
                  </a:cubicBezTo>
                  <a:cubicBezTo>
                    <a:pt x="75798" y="8386"/>
                    <a:pt x="77137" y="7711"/>
                    <a:pt x="78513" y="7118"/>
                  </a:cubicBezTo>
                  <a:cubicBezTo>
                    <a:pt x="78613" y="7099"/>
                    <a:pt x="78713" y="7081"/>
                    <a:pt x="78814" y="7062"/>
                  </a:cubicBezTo>
                  <a:cubicBezTo>
                    <a:pt x="78755" y="6807"/>
                    <a:pt x="78695" y="6553"/>
                    <a:pt x="78634" y="6301"/>
                  </a:cubicBezTo>
                  <a:cubicBezTo>
                    <a:pt x="78538" y="6372"/>
                    <a:pt x="78441" y="6438"/>
                    <a:pt x="78342" y="6503"/>
                  </a:cubicBezTo>
                  <a:cubicBezTo>
                    <a:pt x="78255" y="6562"/>
                    <a:pt x="78167" y="6620"/>
                    <a:pt x="78083" y="6681"/>
                  </a:cubicBezTo>
                  <a:cubicBezTo>
                    <a:pt x="76801" y="7248"/>
                    <a:pt x="75552" y="7877"/>
                    <a:pt x="74323" y="8499"/>
                  </a:cubicBezTo>
                  <a:cubicBezTo>
                    <a:pt x="71083" y="10140"/>
                    <a:pt x="67734" y="11835"/>
                    <a:pt x="63985" y="12191"/>
                  </a:cubicBezTo>
                  <a:cubicBezTo>
                    <a:pt x="63110" y="12273"/>
                    <a:pt x="62206" y="12282"/>
                    <a:pt x="61332" y="12292"/>
                  </a:cubicBezTo>
                  <a:cubicBezTo>
                    <a:pt x="59972" y="12305"/>
                    <a:pt x="58565" y="12319"/>
                    <a:pt x="57220" y="12612"/>
                  </a:cubicBezTo>
                  <a:cubicBezTo>
                    <a:pt x="56195" y="12835"/>
                    <a:pt x="55221" y="13216"/>
                    <a:pt x="54282" y="13584"/>
                  </a:cubicBezTo>
                  <a:cubicBezTo>
                    <a:pt x="54022" y="13686"/>
                    <a:pt x="53757" y="13790"/>
                    <a:pt x="53489" y="13891"/>
                  </a:cubicBezTo>
                  <a:cubicBezTo>
                    <a:pt x="53358" y="13838"/>
                    <a:pt x="53257" y="13751"/>
                    <a:pt x="53234" y="13620"/>
                  </a:cubicBezTo>
                  <a:cubicBezTo>
                    <a:pt x="53209" y="13470"/>
                    <a:pt x="53296" y="13326"/>
                    <a:pt x="53381" y="13194"/>
                  </a:cubicBezTo>
                  <a:lnTo>
                    <a:pt x="53497" y="13013"/>
                  </a:lnTo>
                  <a:cubicBezTo>
                    <a:pt x="53725" y="12835"/>
                    <a:pt x="53938" y="12640"/>
                    <a:pt x="54138" y="12431"/>
                  </a:cubicBezTo>
                  <a:cubicBezTo>
                    <a:pt x="55539" y="10922"/>
                    <a:pt x="55882" y="8986"/>
                    <a:pt x="56214" y="7115"/>
                  </a:cubicBezTo>
                  <a:cubicBezTo>
                    <a:pt x="56294" y="6663"/>
                    <a:pt x="56378" y="6195"/>
                    <a:pt x="56474" y="5748"/>
                  </a:cubicBezTo>
                  <a:cubicBezTo>
                    <a:pt x="56760" y="4420"/>
                    <a:pt x="57753" y="1268"/>
                    <a:pt x="60776" y="680"/>
                  </a:cubicBezTo>
                  <a:cubicBezTo>
                    <a:pt x="61079" y="621"/>
                    <a:pt x="61392" y="591"/>
                    <a:pt x="61716" y="591"/>
                  </a:cubicBezTo>
                  <a:cubicBezTo>
                    <a:pt x="62967" y="591"/>
                    <a:pt x="64366" y="1033"/>
                    <a:pt x="65888" y="1910"/>
                  </a:cubicBezTo>
                  <a:cubicBezTo>
                    <a:pt x="66302" y="2150"/>
                    <a:pt x="66717" y="2409"/>
                    <a:pt x="67118" y="2660"/>
                  </a:cubicBezTo>
                  <a:cubicBezTo>
                    <a:pt x="68210" y="3342"/>
                    <a:pt x="69337" y="4048"/>
                    <a:pt x="70634" y="4454"/>
                  </a:cubicBezTo>
                  <a:cubicBezTo>
                    <a:pt x="72018" y="4887"/>
                    <a:pt x="73524" y="4960"/>
                    <a:pt x="75023" y="4960"/>
                  </a:cubicBezTo>
                  <a:cubicBezTo>
                    <a:pt x="75403" y="4960"/>
                    <a:pt x="75783" y="4955"/>
                    <a:pt x="76160" y="4951"/>
                  </a:cubicBezTo>
                  <a:cubicBezTo>
                    <a:pt x="76503" y="4947"/>
                    <a:pt x="76843" y="4944"/>
                    <a:pt x="77180" y="4944"/>
                  </a:cubicBezTo>
                  <a:cubicBezTo>
                    <a:pt x="77552" y="4944"/>
                    <a:pt x="77921" y="4948"/>
                    <a:pt x="78284" y="4960"/>
                  </a:cubicBezTo>
                  <a:cubicBezTo>
                    <a:pt x="78229" y="4760"/>
                    <a:pt x="78173" y="4561"/>
                    <a:pt x="78116" y="4362"/>
                  </a:cubicBezTo>
                  <a:cubicBezTo>
                    <a:pt x="77828" y="4355"/>
                    <a:pt x="77540" y="4352"/>
                    <a:pt x="77252" y="4352"/>
                  </a:cubicBezTo>
                  <a:cubicBezTo>
                    <a:pt x="76886" y="4352"/>
                    <a:pt x="76521" y="4357"/>
                    <a:pt x="76157" y="4361"/>
                  </a:cubicBezTo>
                  <a:cubicBezTo>
                    <a:pt x="75792" y="4365"/>
                    <a:pt x="75423" y="4370"/>
                    <a:pt x="75055" y="4370"/>
                  </a:cubicBezTo>
                  <a:cubicBezTo>
                    <a:pt x="73571" y="4370"/>
                    <a:pt x="72084" y="4300"/>
                    <a:pt x="70736" y="3878"/>
                  </a:cubicBezTo>
                  <a:cubicBezTo>
                    <a:pt x="69484" y="3486"/>
                    <a:pt x="68377" y="2794"/>
                    <a:pt x="67309" y="2126"/>
                  </a:cubicBezTo>
                  <a:cubicBezTo>
                    <a:pt x="66903" y="1873"/>
                    <a:pt x="66487" y="1612"/>
                    <a:pt x="66064" y="1369"/>
                  </a:cubicBezTo>
                  <a:cubicBezTo>
                    <a:pt x="64485" y="458"/>
                    <a:pt x="63027" y="0"/>
                    <a:pt x="61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99"/>
            <p:cNvSpPr/>
            <p:nvPr/>
          </p:nvSpPr>
          <p:spPr>
            <a:xfrm>
              <a:off x="5659706" y="2651576"/>
              <a:ext cx="107290" cy="58996"/>
            </a:xfrm>
            <a:custGeom>
              <a:rect b="b" l="l" r="r" t="t"/>
              <a:pathLst>
                <a:path extrusionOk="0" h="2027" w="3686">
                  <a:moveTo>
                    <a:pt x="3685" y="1"/>
                  </a:moveTo>
                  <a:lnTo>
                    <a:pt x="3685" y="1"/>
                  </a:lnTo>
                  <a:cubicBezTo>
                    <a:pt x="2803" y="307"/>
                    <a:pt x="1933" y="652"/>
                    <a:pt x="1074" y="993"/>
                  </a:cubicBezTo>
                  <a:lnTo>
                    <a:pt x="962" y="1038"/>
                  </a:lnTo>
                  <a:cubicBezTo>
                    <a:pt x="693" y="1145"/>
                    <a:pt x="423" y="1250"/>
                    <a:pt x="154" y="1354"/>
                  </a:cubicBezTo>
                  <a:cubicBezTo>
                    <a:pt x="103" y="1578"/>
                    <a:pt x="52" y="1801"/>
                    <a:pt x="1" y="2027"/>
                  </a:cubicBezTo>
                  <a:cubicBezTo>
                    <a:pt x="363" y="1889"/>
                    <a:pt x="725" y="1748"/>
                    <a:pt x="1089" y="1604"/>
                  </a:cubicBezTo>
                  <a:lnTo>
                    <a:pt x="1200" y="1559"/>
                  </a:lnTo>
                  <a:cubicBezTo>
                    <a:pt x="1849" y="1302"/>
                    <a:pt x="2505" y="1041"/>
                    <a:pt x="3166" y="798"/>
                  </a:cubicBezTo>
                  <a:cubicBezTo>
                    <a:pt x="3335" y="528"/>
                    <a:pt x="3509" y="264"/>
                    <a:pt x="368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99"/>
            <p:cNvSpPr/>
            <p:nvPr/>
          </p:nvSpPr>
          <p:spPr>
            <a:xfrm>
              <a:off x="8253631" y="2523225"/>
              <a:ext cx="227824" cy="28814"/>
            </a:xfrm>
            <a:custGeom>
              <a:rect b="b" l="l" r="r" t="t"/>
              <a:pathLst>
                <a:path extrusionOk="0" h="990" w="7827">
                  <a:moveTo>
                    <a:pt x="266" y="0"/>
                  </a:moveTo>
                  <a:cubicBezTo>
                    <a:pt x="177" y="0"/>
                    <a:pt x="89" y="1"/>
                    <a:pt x="1" y="3"/>
                  </a:cubicBezTo>
                  <a:cubicBezTo>
                    <a:pt x="16" y="203"/>
                    <a:pt x="32" y="403"/>
                    <a:pt x="46" y="602"/>
                  </a:cubicBezTo>
                  <a:lnTo>
                    <a:pt x="804" y="602"/>
                  </a:lnTo>
                  <a:cubicBezTo>
                    <a:pt x="1408" y="629"/>
                    <a:pt x="2010" y="698"/>
                    <a:pt x="2605" y="813"/>
                  </a:cubicBezTo>
                  <a:lnTo>
                    <a:pt x="2623" y="627"/>
                  </a:lnTo>
                  <a:cubicBezTo>
                    <a:pt x="4376" y="670"/>
                    <a:pt x="6122" y="776"/>
                    <a:pt x="7826" y="989"/>
                  </a:cubicBezTo>
                  <a:cubicBezTo>
                    <a:pt x="7780" y="782"/>
                    <a:pt x="7733" y="574"/>
                    <a:pt x="7685" y="367"/>
                  </a:cubicBezTo>
                  <a:cubicBezTo>
                    <a:pt x="5357" y="84"/>
                    <a:pt x="3007" y="11"/>
                    <a:pt x="749" y="9"/>
                  </a:cubicBezTo>
                  <a:cubicBezTo>
                    <a:pt x="588" y="3"/>
                    <a:pt x="427" y="0"/>
                    <a:pt x="26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99"/>
            <p:cNvSpPr/>
            <p:nvPr/>
          </p:nvSpPr>
          <p:spPr>
            <a:xfrm>
              <a:off x="8237884" y="2347639"/>
              <a:ext cx="230269" cy="147912"/>
            </a:xfrm>
            <a:custGeom>
              <a:rect b="b" l="l" r="r" t="t"/>
              <a:pathLst>
                <a:path extrusionOk="0" h="5082" w="7911">
                  <a:moveTo>
                    <a:pt x="6469" y="0"/>
                  </a:moveTo>
                  <a:cubicBezTo>
                    <a:pt x="5823" y="93"/>
                    <a:pt x="5147" y="103"/>
                    <a:pt x="4480" y="103"/>
                  </a:cubicBezTo>
                  <a:cubicBezTo>
                    <a:pt x="4388" y="103"/>
                    <a:pt x="4297" y="103"/>
                    <a:pt x="4206" y="103"/>
                  </a:cubicBezTo>
                  <a:cubicBezTo>
                    <a:pt x="4130" y="102"/>
                    <a:pt x="4055" y="102"/>
                    <a:pt x="3979" y="102"/>
                  </a:cubicBezTo>
                  <a:cubicBezTo>
                    <a:pt x="2736" y="102"/>
                    <a:pt x="1466" y="129"/>
                    <a:pt x="375" y="663"/>
                  </a:cubicBezTo>
                  <a:cubicBezTo>
                    <a:pt x="243" y="728"/>
                    <a:pt x="118" y="802"/>
                    <a:pt x="0" y="886"/>
                  </a:cubicBezTo>
                  <a:cubicBezTo>
                    <a:pt x="122" y="1781"/>
                    <a:pt x="231" y="2679"/>
                    <a:pt x="322" y="3579"/>
                  </a:cubicBezTo>
                  <a:cubicBezTo>
                    <a:pt x="652" y="3706"/>
                    <a:pt x="1020" y="3792"/>
                    <a:pt x="1382" y="3860"/>
                  </a:cubicBezTo>
                  <a:lnTo>
                    <a:pt x="7911" y="5081"/>
                  </a:lnTo>
                  <a:cubicBezTo>
                    <a:pt x="7858" y="4872"/>
                    <a:pt x="7805" y="4663"/>
                    <a:pt x="7753" y="4456"/>
                  </a:cubicBezTo>
                  <a:lnTo>
                    <a:pt x="1632" y="3310"/>
                  </a:lnTo>
                  <a:cubicBezTo>
                    <a:pt x="1276" y="3062"/>
                    <a:pt x="989" y="2733"/>
                    <a:pt x="816" y="2358"/>
                  </a:cubicBezTo>
                  <a:cubicBezTo>
                    <a:pt x="646" y="1987"/>
                    <a:pt x="585" y="1573"/>
                    <a:pt x="643" y="1169"/>
                  </a:cubicBezTo>
                  <a:cubicBezTo>
                    <a:pt x="1701" y="692"/>
                    <a:pt x="2917" y="692"/>
                    <a:pt x="4206" y="692"/>
                  </a:cubicBezTo>
                  <a:cubicBezTo>
                    <a:pt x="4322" y="693"/>
                    <a:pt x="4438" y="693"/>
                    <a:pt x="4554" y="693"/>
                  </a:cubicBezTo>
                  <a:cubicBezTo>
                    <a:pt x="5253" y="693"/>
                    <a:pt x="5964" y="678"/>
                    <a:pt x="6649" y="567"/>
                  </a:cubicBezTo>
                  <a:cubicBezTo>
                    <a:pt x="6590" y="378"/>
                    <a:pt x="6530" y="189"/>
                    <a:pt x="64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99"/>
            <p:cNvSpPr/>
            <p:nvPr/>
          </p:nvSpPr>
          <p:spPr>
            <a:xfrm>
              <a:off x="8262479" y="2670755"/>
              <a:ext cx="251140" cy="47616"/>
            </a:xfrm>
            <a:custGeom>
              <a:rect b="b" l="l" r="r" t="t"/>
              <a:pathLst>
                <a:path extrusionOk="0" h="1636" w="8628">
                  <a:moveTo>
                    <a:pt x="0" y="1"/>
                  </a:moveTo>
                  <a:lnTo>
                    <a:pt x="0" y="1"/>
                  </a:lnTo>
                  <a:cubicBezTo>
                    <a:pt x="10" y="198"/>
                    <a:pt x="19" y="396"/>
                    <a:pt x="28" y="592"/>
                  </a:cubicBezTo>
                  <a:cubicBezTo>
                    <a:pt x="2920" y="685"/>
                    <a:pt x="5798" y="1034"/>
                    <a:pt x="8628" y="1636"/>
                  </a:cubicBezTo>
                  <a:cubicBezTo>
                    <a:pt x="8594" y="1430"/>
                    <a:pt x="8559" y="1224"/>
                    <a:pt x="8524" y="1017"/>
                  </a:cubicBezTo>
                  <a:cubicBezTo>
                    <a:pt x="5717" y="430"/>
                    <a:pt x="2866" y="91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99"/>
            <p:cNvSpPr/>
            <p:nvPr/>
          </p:nvSpPr>
          <p:spPr>
            <a:xfrm>
              <a:off x="5751858" y="2373396"/>
              <a:ext cx="2511541" cy="427756"/>
            </a:xfrm>
            <a:custGeom>
              <a:rect b="b" l="l" r="r" t="t"/>
              <a:pathLst>
                <a:path extrusionOk="0" h="14697" w="86285">
                  <a:moveTo>
                    <a:pt x="85410" y="1"/>
                  </a:moveTo>
                  <a:cubicBezTo>
                    <a:pt x="85180" y="162"/>
                    <a:pt x="84922" y="396"/>
                    <a:pt x="84753" y="704"/>
                  </a:cubicBezTo>
                  <a:cubicBezTo>
                    <a:pt x="84739" y="710"/>
                    <a:pt x="84725" y="716"/>
                    <a:pt x="84711" y="722"/>
                  </a:cubicBezTo>
                  <a:cubicBezTo>
                    <a:pt x="84247" y="362"/>
                    <a:pt x="83495" y="263"/>
                    <a:pt x="82807" y="263"/>
                  </a:cubicBezTo>
                  <a:cubicBezTo>
                    <a:pt x="82124" y="263"/>
                    <a:pt x="81504" y="361"/>
                    <a:pt x="81292" y="399"/>
                  </a:cubicBezTo>
                  <a:cubicBezTo>
                    <a:pt x="80253" y="583"/>
                    <a:pt x="79326" y="1088"/>
                    <a:pt x="78505" y="1535"/>
                  </a:cubicBezTo>
                  <a:lnTo>
                    <a:pt x="71000" y="5623"/>
                  </a:lnTo>
                  <a:cubicBezTo>
                    <a:pt x="68629" y="6915"/>
                    <a:pt x="66460" y="7988"/>
                    <a:pt x="64075" y="7988"/>
                  </a:cubicBezTo>
                  <a:cubicBezTo>
                    <a:pt x="63962" y="7988"/>
                    <a:pt x="63849" y="7986"/>
                    <a:pt x="63735" y="7981"/>
                  </a:cubicBezTo>
                  <a:cubicBezTo>
                    <a:pt x="62311" y="7919"/>
                    <a:pt x="60943" y="7447"/>
                    <a:pt x="59619" y="6992"/>
                  </a:cubicBezTo>
                  <a:cubicBezTo>
                    <a:pt x="58325" y="6544"/>
                    <a:pt x="56987" y="6083"/>
                    <a:pt x="55574" y="5990"/>
                  </a:cubicBezTo>
                  <a:cubicBezTo>
                    <a:pt x="55386" y="5978"/>
                    <a:pt x="55199" y="5972"/>
                    <a:pt x="55011" y="5972"/>
                  </a:cubicBezTo>
                  <a:cubicBezTo>
                    <a:pt x="53829" y="5972"/>
                    <a:pt x="52660" y="6198"/>
                    <a:pt x="51524" y="6418"/>
                  </a:cubicBezTo>
                  <a:cubicBezTo>
                    <a:pt x="50495" y="6617"/>
                    <a:pt x="49430" y="6823"/>
                    <a:pt x="48372" y="6857"/>
                  </a:cubicBezTo>
                  <a:cubicBezTo>
                    <a:pt x="48269" y="6860"/>
                    <a:pt x="48167" y="6862"/>
                    <a:pt x="48064" y="6862"/>
                  </a:cubicBezTo>
                  <a:cubicBezTo>
                    <a:pt x="45507" y="6862"/>
                    <a:pt x="43081" y="5916"/>
                    <a:pt x="40730" y="5000"/>
                  </a:cubicBezTo>
                  <a:cubicBezTo>
                    <a:pt x="40363" y="4857"/>
                    <a:pt x="39994" y="4713"/>
                    <a:pt x="39629" y="4574"/>
                  </a:cubicBezTo>
                  <a:cubicBezTo>
                    <a:pt x="37222" y="3661"/>
                    <a:pt x="34108" y="2650"/>
                    <a:pt x="30809" y="2650"/>
                  </a:cubicBezTo>
                  <a:cubicBezTo>
                    <a:pt x="30467" y="2650"/>
                    <a:pt x="30123" y="2661"/>
                    <a:pt x="29777" y="2684"/>
                  </a:cubicBezTo>
                  <a:cubicBezTo>
                    <a:pt x="26118" y="2927"/>
                    <a:pt x="23008" y="4628"/>
                    <a:pt x="21735" y="7044"/>
                  </a:cubicBezTo>
                  <a:lnTo>
                    <a:pt x="21682" y="7092"/>
                  </a:lnTo>
                  <a:cubicBezTo>
                    <a:pt x="21353" y="7244"/>
                    <a:pt x="21025" y="7397"/>
                    <a:pt x="20699" y="7551"/>
                  </a:cubicBezTo>
                  <a:cubicBezTo>
                    <a:pt x="18687" y="8498"/>
                    <a:pt x="16606" y="9478"/>
                    <a:pt x="14343" y="9586"/>
                  </a:cubicBezTo>
                  <a:cubicBezTo>
                    <a:pt x="14197" y="9593"/>
                    <a:pt x="14051" y="9597"/>
                    <a:pt x="13905" y="9597"/>
                  </a:cubicBezTo>
                  <a:cubicBezTo>
                    <a:pt x="12576" y="9597"/>
                    <a:pt x="11248" y="9320"/>
                    <a:pt x="9961" y="9051"/>
                  </a:cubicBezTo>
                  <a:cubicBezTo>
                    <a:pt x="8744" y="8798"/>
                    <a:pt x="7485" y="8535"/>
                    <a:pt x="6214" y="8500"/>
                  </a:cubicBezTo>
                  <a:cubicBezTo>
                    <a:pt x="6112" y="8497"/>
                    <a:pt x="6009" y="8495"/>
                    <a:pt x="5906" y="8495"/>
                  </a:cubicBezTo>
                  <a:cubicBezTo>
                    <a:pt x="4044" y="8495"/>
                    <a:pt x="2256" y="8954"/>
                    <a:pt x="519" y="9559"/>
                  </a:cubicBezTo>
                  <a:cubicBezTo>
                    <a:pt x="343" y="9822"/>
                    <a:pt x="169" y="10086"/>
                    <a:pt x="0" y="10356"/>
                  </a:cubicBezTo>
                  <a:cubicBezTo>
                    <a:pt x="1902" y="9655"/>
                    <a:pt x="3858" y="9086"/>
                    <a:pt x="5888" y="9086"/>
                  </a:cubicBezTo>
                  <a:cubicBezTo>
                    <a:pt x="5993" y="9086"/>
                    <a:pt x="6099" y="9088"/>
                    <a:pt x="6205" y="9091"/>
                  </a:cubicBezTo>
                  <a:cubicBezTo>
                    <a:pt x="7447" y="9127"/>
                    <a:pt x="8690" y="9385"/>
                    <a:pt x="9891" y="9636"/>
                  </a:cubicBezTo>
                  <a:cubicBezTo>
                    <a:pt x="11199" y="9908"/>
                    <a:pt x="12547" y="10188"/>
                    <a:pt x="13914" y="10188"/>
                  </a:cubicBezTo>
                  <a:cubicBezTo>
                    <a:pt x="14062" y="10188"/>
                    <a:pt x="14211" y="10185"/>
                    <a:pt x="14360" y="10178"/>
                  </a:cubicBezTo>
                  <a:cubicBezTo>
                    <a:pt x="16690" y="10065"/>
                    <a:pt x="18805" y="9069"/>
                    <a:pt x="20848" y="8106"/>
                  </a:cubicBezTo>
                  <a:cubicBezTo>
                    <a:pt x="21212" y="7936"/>
                    <a:pt x="21577" y="7764"/>
                    <a:pt x="21946" y="7596"/>
                  </a:cubicBezTo>
                  <a:lnTo>
                    <a:pt x="21974" y="7619"/>
                  </a:lnTo>
                  <a:cubicBezTo>
                    <a:pt x="21981" y="7603"/>
                    <a:pt x="21991" y="7588"/>
                    <a:pt x="21998" y="7571"/>
                  </a:cubicBezTo>
                  <a:cubicBezTo>
                    <a:pt x="23746" y="6778"/>
                    <a:pt x="25556" y="6088"/>
                    <a:pt x="27492" y="6088"/>
                  </a:cubicBezTo>
                  <a:cubicBezTo>
                    <a:pt x="27564" y="6088"/>
                    <a:pt x="27637" y="6089"/>
                    <a:pt x="27709" y="6091"/>
                  </a:cubicBezTo>
                  <a:cubicBezTo>
                    <a:pt x="30624" y="6162"/>
                    <a:pt x="33073" y="7774"/>
                    <a:pt x="35442" y="9333"/>
                  </a:cubicBezTo>
                  <a:cubicBezTo>
                    <a:pt x="37864" y="10929"/>
                    <a:pt x="40369" y="12577"/>
                    <a:pt x="43399" y="12634"/>
                  </a:cubicBezTo>
                  <a:cubicBezTo>
                    <a:pt x="43456" y="12636"/>
                    <a:pt x="43513" y="12636"/>
                    <a:pt x="43570" y="12636"/>
                  </a:cubicBezTo>
                  <a:cubicBezTo>
                    <a:pt x="45088" y="12636"/>
                    <a:pt x="46553" y="12228"/>
                    <a:pt x="47976" y="11836"/>
                  </a:cubicBezTo>
                  <a:cubicBezTo>
                    <a:pt x="49392" y="11446"/>
                    <a:pt x="50857" y="11048"/>
                    <a:pt x="52343" y="11048"/>
                  </a:cubicBezTo>
                  <a:cubicBezTo>
                    <a:pt x="52349" y="11048"/>
                    <a:pt x="52354" y="11048"/>
                    <a:pt x="52360" y="11048"/>
                  </a:cubicBezTo>
                  <a:cubicBezTo>
                    <a:pt x="54532" y="11060"/>
                    <a:pt x="56540" y="11933"/>
                    <a:pt x="58480" y="12777"/>
                  </a:cubicBezTo>
                  <a:cubicBezTo>
                    <a:pt x="59356" y="13158"/>
                    <a:pt x="60263" y="13552"/>
                    <a:pt x="61181" y="13867"/>
                  </a:cubicBezTo>
                  <a:cubicBezTo>
                    <a:pt x="62822" y="14429"/>
                    <a:pt x="64625" y="14696"/>
                    <a:pt x="66469" y="14696"/>
                  </a:cubicBezTo>
                  <a:cubicBezTo>
                    <a:pt x="70584" y="14696"/>
                    <a:pt x="74897" y="13359"/>
                    <a:pt x="78075" y="11006"/>
                  </a:cubicBezTo>
                  <a:cubicBezTo>
                    <a:pt x="79041" y="10754"/>
                    <a:pt x="80033" y="10580"/>
                    <a:pt x="81035" y="10565"/>
                  </a:cubicBezTo>
                  <a:cubicBezTo>
                    <a:pt x="81128" y="10596"/>
                    <a:pt x="81225" y="10624"/>
                    <a:pt x="81324" y="10647"/>
                  </a:cubicBezTo>
                  <a:cubicBezTo>
                    <a:pt x="81872" y="10776"/>
                    <a:pt x="82438" y="10803"/>
                    <a:pt x="82999" y="10803"/>
                  </a:cubicBezTo>
                  <a:cubicBezTo>
                    <a:pt x="83212" y="10803"/>
                    <a:pt x="83425" y="10799"/>
                    <a:pt x="83635" y="10795"/>
                  </a:cubicBezTo>
                  <a:lnTo>
                    <a:pt x="83832" y="10791"/>
                  </a:lnTo>
                  <a:cubicBezTo>
                    <a:pt x="84116" y="10786"/>
                    <a:pt x="84399" y="10784"/>
                    <a:pt x="84682" y="10784"/>
                  </a:cubicBezTo>
                  <a:cubicBezTo>
                    <a:pt x="85217" y="10784"/>
                    <a:pt x="85751" y="10792"/>
                    <a:pt x="86284" y="10809"/>
                  </a:cubicBezTo>
                  <a:cubicBezTo>
                    <a:pt x="86276" y="10613"/>
                    <a:pt x="86267" y="10415"/>
                    <a:pt x="86256" y="10218"/>
                  </a:cubicBezTo>
                  <a:cubicBezTo>
                    <a:pt x="85738" y="10201"/>
                    <a:pt x="85219" y="10193"/>
                    <a:pt x="84697" y="10193"/>
                  </a:cubicBezTo>
                  <a:cubicBezTo>
                    <a:pt x="84408" y="10193"/>
                    <a:pt x="84118" y="10195"/>
                    <a:pt x="83827" y="10201"/>
                  </a:cubicBezTo>
                  <a:lnTo>
                    <a:pt x="83629" y="10204"/>
                  </a:lnTo>
                  <a:cubicBezTo>
                    <a:pt x="83419" y="10208"/>
                    <a:pt x="83207" y="10212"/>
                    <a:pt x="82995" y="10212"/>
                  </a:cubicBezTo>
                  <a:cubicBezTo>
                    <a:pt x="82455" y="10212"/>
                    <a:pt x="81914" y="10186"/>
                    <a:pt x="81403" y="10065"/>
                  </a:cubicBezTo>
                  <a:cubicBezTo>
                    <a:pt x="80592" y="9873"/>
                    <a:pt x="79951" y="9421"/>
                    <a:pt x="79768" y="8915"/>
                  </a:cubicBezTo>
                  <a:cubicBezTo>
                    <a:pt x="79689" y="8696"/>
                    <a:pt x="79689" y="8480"/>
                    <a:pt x="79767" y="8254"/>
                  </a:cubicBezTo>
                  <a:cubicBezTo>
                    <a:pt x="79994" y="7589"/>
                    <a:pt x="80899" y="6870"/>
                    <a:pt x="82015" y="6464"/>
                  </a:cubicBezTo>
                  <a:cubicBezTo>
                    <a:pt x="83149" y="6051"/>
                    <a:pt x="84372" y="5812"/>
                    <a:pt x="85606" y="5752"/>
                  </a:cubicBezTo>
                  <a:cubicBezTo>
                    <a:pt x="85736" y="5752"/>
                    <a:pt x="85868" y="5750"/>
                    <a:pt x="85999" y="5750"/>
                  </a:cubicBezTo>
                  <a:cubicBezTo>
                    <a:pt x="85984" y="5551"/>
                    <a:pt x="85970" y="5351"/>
                    <a:pt x="85954" y="5151"/>
                  </a:cubicBezTo>
                  <a:cubicBezTo>
                    <a:pt x="85840" y="5153"/>
                    <a:pt x="85727" y="5156"/>
                    <a:pt x="85614" y="5162"/>
                  </a:cubicBezTo>
                  <a:cubicBezTo>
                    <a:pt x="85368" y="5164"/>
                    <a:pt x="85125" y="5167"/>
                    <a:pt x="84882" y="5170"/>
                  </a:cubicBezTo>
                  <a:lnTo>
                    <a:pt x="84882" y="5216"/>
                  </a:lnTo>
                  <a:cubicBezTo>
                    <a:pt x="83861" y="5318"/>
                    <a:pt x="82860" y="5546"/>
                    <a:pt x="81895" y="5894"/>
                  </a:cubicBezTo>
                  <a:cubicBezTo>
                    <a:pt x="80897" y="6258"/>
                    <a:pt x="79707" y="7004"/>
                    <a:pt x="79363" y="8007"/>
                  </a:cubicBezTo>
                  <a:cubicBezTo>
                    <a:pt x="79254" y="8322"/>
                    <a:pt x="79239" y="8659"/>
                    <a:pt x="79316" y="8981"/>
                  </a:cubicBezTo>
                  <a:cubicBezTo>
                    <a:pt x="79186" y="9218"/>
                    <a:pt x="79042" y="9446"/>
                    <a:pt x="78886" y="9664"/>
                  </a:cubicBezTo>
                  <a:cubicBezTo>
                    <a:pt x="75725" y="12487"/>
                    <a:pt x="70983" y="14110"/>
                    <a:pt x="66484" y="14110"/>
                  </a:cubicBezTo>
                  <a:cubicBezTo>
                    <a:pt x="64674" y="14110"/>
                    <a:pt x="62904" y="13847"/>
                    <a:pt x="61292" y="13294"/>
                  </a:cubicBezTo>
                  <a:cubicBezTo>
                    <a:pt x="60388" y="12984"/>
                    <a:pt x="59489" y="12593"/>
                    <a:pt x="58619" y="12215"/>
                  </a:cubicBezTo>
                  <a:cubicBezTo>
                    <a:pt x="56645" y="11357"/>
                    <a:pt x="54605" y="10470"/>
                    <a:pt x="52363" y="10456"/>
                  </a:cubicBezTo>
                  <a:lnTo>
                    <a:pt x="52314" y="10456"/>
                  </a:lnTo>
                  <a:cubicBezTo>
                    <a:pt x="50792" y="10456"/>
                    <a:pt x="49315" y="10864"/>
                    <a:pt x="47886" y="11258"/>
                  </a:cubicBezTo>
                  <a:cubicBezTo>
                    <a:pt x="46479" y="11645"/>
                    <a:pt x="45023" y="12044"/>
                    <a:pt x="43551" y="12044"/>
                  </a:cubicBezTo>
                  <a:cubicBezTo>
                    <a:pt x="43502" y="12044"/>
                    <a:pt x="43454" y="12044"/>
                    <a:pt x="43405" y="12043"/>
                  </a:cubicBezTo>
                  <a:cubicBezTo>
                    <a:pt x="40476" y="11989"/>
                    <a:pt x="38018" y="10370"/>
                    <a:pt x="35638" y="8805"/>
                  </a:cubicBezTo>
                  <a:cubicBezTo>
                    <a:pt x="33226" y="7216"/>
                    <a:pt x="30732" y="5574"/>
                    <a:pt x="27718" y="5500"/>
                  </a:cubicBezTo>
                  <a:cubicBezTo>
                    <a:pt x="27652" y="5498"/>
                    <a:pt x="27585" y="5497"/>
                    <a:pt x="27519" y="5497"/>
                  </a:cubicBezTo>
                  <a:cubicBezTo>
                    <a:pt x="26823" y="5497"/>
                    <a:pt x="26146" y="5585"/>
                    <a:pt x="25483" y="5729"/>
                  </a:cubicBezTo>
                  <a:cubicBezTo>
                    <a:pt x="25207" y="5630"/>
                    <a:pt x="24944" y="5509"/>
                    <a:pt x="24751" y="5309"/>
                  </a:cubicBezTo>
                  <a:cubicBezTo>
                    <a:pt x="24642" y="5195"/>
                    <a:pt x="24568" y="5051"/>
                    <a:pt x="24539" y="4894"/>
                  </a:cubicBezTo>
                  <a:cubicBezTo>
                    <a:pt x="25977" y="3996"/>
                    <a:pt x="27819" y="3405"/>
                    <a:pt x="29799" y="3273"/>
                  </a:cubicBezTo>
                  <a:cubicBezTo>
                    <a:pt x="30135" y="3251"/>
                    <a:pt x="30469" y="3241"/>
                    <a:pt x="30802" y="3241"/>
                  </a:cubicBezTo>
                  <a:cubicBezTo>
                    <a:pt x="34049" y="3241"/>
                    <a:pt x="37128" y="4239"/>
                    <a:pt x="39507" y="5142"/>
                  </a:cubicBezTo>
                  <a:cubicBezTo>
                    <a:pt x="39872" y="5281"/>
                    <a:pt x="40234" y="5431"/>
                    <a:pt x="40606" y="5568"/>
                  </a:cubicBezTo>
                  <a:cubicBezTo>
                    <a:pt x="43058" y="6462"/>
                    <a:pt x="45577" y="7328"/>
                    <a:pt x="48382" y="7447"/>
                  </a:cubicBezTo>
                  <a:cubicBezTo>
                    <a:pt x="48460" y="7450"/>
                    <a:pt x="48539" y="7452"/>
                    <a:pt x="48617" y="7452"/>
                  </a:cubicBezTo>
                  <a:cubicBezTo>
                    <a:pt x="49622" y="7452"/>
                    <a:pt x="50621" y="7189"/>
                    <a:pt x="51589" y="7003"/>
                  </a:cubicBezTo>
                  <a:cubicBezTo>
                    <a:pt x="52709" y="6787"/>
                    <a:pt x="53862" y="6565"/>
                    <a:pt x="55014" y="6565"/>
                  </a:cubicBezTo>
                  <a:cubicBezTo>
                    <a:pt x="55193" y="6565"/>
                    <a:pt x="55373" y="6570"/>
                    <a:pt x="55552" y="6582"/>
                  </a:cubicBezTo>
                  <a:cubicBezTo>
                    <a:pt x="56919" y="6671"/>
                    <a:pt x="58235" y="7125"/>
                    <a:pt x="59508" y="7563"/>
                  </a:cubicBezTo>
                  <a:cubicBezTo>
                    <a:pt x="60854" y="8027"/>
                    <a:pt x="62246" y="8507"/>
                    <a:pt x="63721" y="8571"/>
                  </a:cubicBezTo>
                  <a:cubicBezTo>
                    <a:pt x="63841" y="8576"/>
                    <a:pt x="63958" y="8579"/>
                    <a:pt x="64076" y="8579"/>
                  </a:cubicBezTo>
                  <a:cubicBezTo>
                    <a:pt x="66540" y="8579"/>
                    <a:pt x="68753" y="7487"/>
                    <a:pt x="71169" y="6170"/>
                  </a:cubicBezTo>
                  <a:lnTo>
                    <a:pt x="78674" y="2081"/>
                  </a:lnTo>
                  <a:cubicBezTo>
                    <a:pt x="79507" y="1628"/>
                    <a:pt x="80369" y="1159"/>
                    <a:pt x="81351" y="984"/>
                  </a:cubicBezTo>
                  <a:cubicBezTo>
                    <a:pt x="81826" y="900"/>
                    <a:pt x="82336" y="850"/>
                    <a:pt x="82813" y="850"/>
                  </a:cubicBezTo>
                  <a:cubicBezTo>
                    <a:pt x="83424" y="850"/>
                    <a:pt x="83980" y="931"/>
                    <a:pt x="84340" y="1128"/>
                  </a:cubicBezTo>
                  <a:cubicBezTo>
                    <a:pt x="84369" y="1419"/>
                    <a:pt x="84518" y="1694"/>
                    <a:pt x="84733" y="1925"/>
                  </a:cubicBezTo>
                  <a:cubicBezTo>
                    <a:pt x="84933" y="2289"/>
                    <a:pt x="85300" y="2527"/>
                    <a:pt x="85732" y="2694"/>
                  </a:cubicBezTo>
                  <a:cubicBezTo>
                    <a:pt x="85639" y="1795"/>
                    <a:pt x="85532" y="897"/>
                    <a:pt x="8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99"/>
            <p:cNvSpPr/>
            <p:nvPr/>
          </p:nvSpPr>
          <p:spPr>
            <a:xfrm>
              <a:off x="7531524" y="4533577"/>
              <a:ext cx="1032996" cy="587863"/>
            </a:xfrm>
            <a:custGeom>
              <a:rect b="b" l="l" r="r" t="t"/>
              <a:pathLst>
                <a:path extrusionOk="0" h="20198" w="35489">
                  <a:moveTo>
                    <a:pt x="17723" y="1"/>
                  </a:moveTo>
                  <a:cubicBezTo>
                    <a:pt x="15983" y="1"/>
                    <a:pt x="14242" y="428"/>
                    <a:pt x="12712" y="1277"/>
                  </a:cubicBezTo>
                  <a:cubicBezTo>
                    <a:pt x="12032" y="1021"/>
                    <a:pt x="11317" y="904"/>
                    <a:pt x="10598" y="904"/>
                  </a:cubicBezTo>
                  <a:cubicBezTo>
                    <a:pt x="9233" y="904"/>
                    <a:pt x="7850" y="1326"/>
                    <a:pt x="6654" y="2022"/>
                  </a:cubicBezTo>
                  <a:cubicBezTo>
                    <a:pt x="4829" y="3085"/>
                    <a:pt x="3390" y="4725"/>
                    <a:pt x="2162" y="6468"/>
                  </a:cubicBezTo>
                  <a:cubicBezTo>
                    <a:pt x="1405" y="7544"/>
                    <a:pt x="705" y="8691"/>
                    <a:pt x="352" y="9966"/>
                  </a:cubicBezTo>
                  <a:cubicBezTo>
                    <a:pt x="1" y="11243"/>
                    <a:pt x="27" y="12675"/>
                    <a:pt x="667" y="13830"/>
                  </a:cubicBezTo>
                  <a:cubicBezTo>
                    <a:pt x="1230" y="14849"/>
                    <a:pt x="2329" y="15587"/>
                    <a:pt x="3458" y="15587"/>
                  </a:cubicBezTo>
                  <a:cubicBezTo>
                    <a:pt x="3607" y="15587"/>
                    <a:pt x="3757" y="15574"/>
                    <a:pt x="3907" y="15547"/>
                  </a:cubicBezTo>
                  <a:lnTo>
                    <a:pt x="3907" y="15547"/>
                  </a:lnTo>
                  <a:cubicBezTo>
                    <a:pt x="2959" y="16595"/>
                    <a:pt x="3526" y="18428"/>
                    <a:pt x="4673" y="19241"/>
                  </a:cubicBezTo>
                  <a:cubicBezTo>
                    <a:pt x="5822" y="20053"/>
                    <a:pt x="7303" y="20131"/>
                    <a:pt x="8698" y="20180"/>
                  </a:cubicBezTo>
                  <a:cubicBezTo>
                    <a:pt x="8966" y="20190"/>
                    <a:pt x="9239" y="20197"/>
                    <a:pt x="9513" y="20197"/>
                  </a:cubicBezTo>
                  <a:cubicBezTo>
                    <a:pt x="10799" y="20197"/>
                    <a:pt x="12113" y="20033"/>
                    <a:pt x="13020" y="19149"/>
                  </a:cubicBezTo>
                  <a:cubicBezTo>
                    <a:pt x="13196" y="18978"/>
                    <a:pt x="13356" y="18779"/>
                    <a:pt x="13570" y="18659"/>
                  </a:cubicBezTo>
                  <a:cubicBezTo>
                    <a:pt x="13770" y="18545"/>
                    <a:pt x="13996" y="18510"/>
                    <a:pt x="14227" y="18510"/>
                  </a:cubicBezTo>
                  <a:cubicBezTo>
                    <a:pt x="14391" y="18510"/>
                    <a:pt x="14558" y="18528"/>
                    <a:pt x="14720" y="18546"/>
                  </a:cubicBezTo>
                  <a:cubicBezTo>
                    <a:pt x="17167" y="18820"/>
                    <a:pt x="19605" y="19217"/>
                    <a:pt x="22065" y="19366"/>
                  </a:cubicBezTo>
                  <a:cubicBezTo>
                    <a:pt x="22488" y="19392"/>
                    <a:pt x="22920" y="19411"/>
                    <a:pt x="23350" y="19411"/>
                  </a:cubicBezTo>
                  <a:cubicBezTo>
                    <a:pt x="24251" y="19411"/>
                    <a:pt x="25145" y="19324"/>
                    <a:pt x="25929" y="19019"/>
                  </a:cubicBezTo>
                  <a:lnTo>
                    <a:pt x="29754" y="18707"/>
                  </a:lnTo>
                  <a:cubicBezTo>
                    <a:pt x="31391" y="18572"/>
                    <a:pt x="33190" y="18361"/>
                    <a:pt x="34306" y="17131"/>
                  </a:cubicBezTo>
                  <a:cubicBezTo>
                    <a:pt x="35423" y="15900"/>
                    <a:pt x="35488" y="13956"/>
                    <a:pt x="34899" y="12388"/>
                  </a:cubicBezTo>
                  <a:cubicBezTo>
                    <a:pt x="34309" y="10819"/>
                    <a:pt x="33179" y="9538"/>
                    <a:pt x="32072" y="8296"/>
                  </a:cubicBezTo>
                  <a:cubicBezTo>
                    <a:pt x="31287" y="7415"/>
                    <a:pt x="30485" y="6519"/>
                    <a:pt x="29466" y="5940"/>
                  </a:cubicBezTo>
                  <a:cubicBezTo>
                    <a:pt x="27552" y="4849"/>
                    <a:pt x="25194" y="5036"/>
                    <a:pt x="23109" y="4345"/>
                  </a:cubicBezTo>
                  <a:cubicBezTo>
                    <a:pt x="22731" y="4220"/>
                    <a:pt x="22290" y="3954"/>
                    <a:pt x="22335" y="3548"/>
                  </a:cubicBezTo>
                  <a:cubicBezTo>
                    <a:pt x="22389" y="3067"/>
                    <a:pt x="23061" y="2943"/>
                    <a:pt x="23277" y="2513"/>
                  </a:cubicBezTo>
                  <a:cubicBezTo>
                    <a:pt x="23551" y="1968"/>
                    <a:pt x="22958" y="1393"/>
                    <a:pt x="22423" y="1119"/>
                  </a:cubicBezTo>
                  <a:cubicBezTo>
                    <a:pt x="20971" y="373"/>
                    <a:pt x="19347" y="1"/>
                    <a:pt x="177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99"/>
            <p:cNvSpPr/>
            <p:nvPr/>
          </p:nvSpPr>
          <p:spPr>
            <a:xfrm>
              <a:off x="7856500" y="4662975"/>
              <a:ext cx="665514" cy="398331"/>
            </a:xfrm>
            <a:custGeom>
              <a:rect b="b" l="l" r="r" t="t"/>
              <a:pathLst>
                <a:path extrusionOk="0" h="13686" w="22864">
                  <a:moveTo>
                    <a:pt x="8253" y="1"/>
                  </a:moveTo>
                  <a:cubicBezTo>
                    <a:pt x="6773" y="1"/>
                    <a:pt x="5309" y="234"/>
                    <a:pt x="3973" y="855"/>
                  </a:cubicBezTo>
                  <a:cubicBezTo>
                    <a:pt x="1756" y="1884"/>
                    <a:pt x="0" y="4189"/>
                    <a:pt x="220" y="6624"/>
                  </a:cubicBezTo>
                  <a:cubicBezTo>
                    <a:pt x="373" y="8301"/>
                    <a:pt x="1423" y="9802"/>
                    <a:pt x="2770" y="10812"/>
                  </a:cubicBezTo>
                  <a:cubicBezTo>
                    <a:pt x="4118" y="11819"/>
                    <a:pt x="5742" y="12389"/>
                    <a:pt x="7374" y="12805"/>
                  </a:cubicBezTo>
                  <a:cubicBezTo>
                    <a:pt x="9626" y="13379"/>
                    <a:pt x="11950" y="13686"/>
                    <a:pt x="14273" y="13686"/>
                  </a:cubicBezTo>
                  <a:cubicBezTo>
                    <a:pt x="15011" y="13686"/>
                    <a:pt x="15748" y="13655"/>
                    <a:pt x="16482" y="13592"/>
                  </a:cubicBezTo>
                  <a:cubicBezTo>
                    <a:pt x="17623" y="13494"/>
                    <a:pt x="18775" y="13313"/>
                    <a:pt x="19817" y="12835"/>
                  </a:cubicBezTo>
                  <a:cubicBezTo>
                    <a:pt x="20857" y="12355"/>
                    <a:pt x="21785" y="11542"/>
                    <a:pt x="22196" y="10474"/>
                  </a:cubicBezTo>
                  <a:cubicBezTo>
                    <a:pt x="22864" y="8743"/>
                    <a:pt x="22063" y="6770"/>
                    <a:pt x="20901" y="5327"/>
                  </a:cubicBezTo>
                  <a:cubicBezTo>
                    <a:pt x="18555" y="2415"/>
                    <a:pt x="14860" y="876"/>
                    <a:pt x="11171" y="262"/>
                  </a:cubicBezTo>
                  <a:cubicBezTo>
                    <a:pt x="10213" y="102"/>
                    <a:pt x="9229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99"/>
            <p:cNvSpPr/>
            <p:nvPr/>
          </p:nvSpPr>
          <p:spPr>
            <a:xfrm>
              <a:off x="7554140" y="4584830"/>
              <a:ext cx="375225" cy="356391"/>
            </a:xfrm>
            <a:custGeom>
              <a:rect b="b" l="l" r="r" t="t"/>
              <a:pathLst>
                <a:path extrusionOk="0" h="12245" w="12891">
                  <a:moveTo>
                    <a:pt x="9557" y="0"/>
                  </a:moveTo>
                  <a:cubicBezTo>
                    <a:pt x="8791" y="0"/>
                    <a:pt x="8014" y="263"/>
                    <a:pt x="7294" y="558"/>
                  </a:cubicBezTo>
                  <a:cubicBezTo>
                    <a:pt x="5661" y="1230"/>
                    <a:pt x="4089" y="2098"/>
                    <a:pt x="2804" y="3307"/>
                  </a:cubicBezTo>
                  <a:cubicBezTo>
                    <a:pt x="1520" y="4518"/>
                    <a:pt x="533" y="6092"/>
                    <a:pt x="230" y="7829"/>
                  </a:cubicBezTo>
                  <a:cubicBezTo>
                    <a:pt x="1" y="9140"/>
                    <a:pt x="233" y="10642"/>
                    <a:pt x="1244" y="11507"/>
                  </a:cubicBezTo>
                  <a:cubicBezTo>
                    <a:pt x="1845" y="12022"/>
                    <a:pt x="2647" y="12245"/>
                    <a:pt x="3444" y="12245"/>
                  </a:cubicBezTo>
                  <a:cubicBezTo>
                    <a:pt x="3606" y="12245"/>
                    <a:pt x="3767" y="12236"/>
                    <a:pt x="3927" y="12218"/>
                  </a:cubicBezTo>
                  <a:cubicBezTo>
                    <a:pt x="4873" y="12113"/>
                    <a:pt x="5766" y="11735"/>
                    <a:pt x="6620" y="11317"/>
                  </a:cubicBezTo>
                  <a:cubicBezTo>
                    <a:pt x="8237" y="10527"/>
                    <a:pt x="9800" y="9557"/>
                    <a:pt x="10972" y="8193"/>
                  </a:cubicBezTo>
                  <a:cubicBezTo>
                    <a:pt x="12144" y="6829"/>
                    <a:pt x="12890" y="5024"/>
                    <a:pt x="12684" y="3238"/>
                  </a:cubicBezTo>
                  <a:cubicBezTo>
                    <a:pt x="12526" y="1868"/>
                    <a:pt x="11686" y="482"/>
                    <a:pt x="10359" y="108"/>
                  </a:cubicBezTo>
                  <a:cubicBezTo>
                    <a:pt x="10095" y="33"/>
                    <a:pt x="9827" y="0"/>
                    <a:pt x="9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99"/>
            <p:cNvSpPr/>
            <p:nvPr/>
          </p:nvSpPr>
          <p:spPr>
            <a:xfrm>
              <a:off x="7687973" y="4931404"/>
              <a:ext cx="204568" cy="168809"/>
            </a:xfrm>
            <a:custGeom>
              <a:rect b="b" l="l" r="r" t="t"/>
              <a:pathLst>
                <a:path extrusionOk="0" h="5800" w="7028">
                  <a:moveTo>
                    <a:pt x="4613" y="1"/>
                  </a:moveTo>
                  <a:cubicBezTo>
                    <a:pt x="4208" y="1"/>
                    <a:pt x="3797" y="103"/>
                    <a:pt x="3406" y="222"/>
                  </a:cubicBezTo>
                  <a:cubicBezTo>
                    <a:pt x="2529" y="491"/>
                    <a:pt x="1652" y="866"/>
                    <a:pt x="1010" y="1522"/>
                  </a:cubicBezTo>
                  <a:cubicBezTo>
                    <a:pt x="368" y="2177"/>
                    <a:pt x="1" y="3166"/>
                    <a:pt x="287" y="4039"/>
                  </a:cubicBezTo>
                  <a:cubicBezTo>
                    <a:pt x="567" y="4891"/>
                    <a:pt x="1403" y="5462"/>
                    <a:pt x="2272" y="5682"/>
                  </a:cubicBezTo>
                  <a:cubicBezTo>
                    <a:pt x="2581" y="5760"/>
                    <a:pt x="2901" y="5799"/>
                    <a:pt x="3221" y="5799"/>
                  </a:cubicBezTo>
                  <a:cubicBezTo>
                    <a:pt x="4164" y="5799"/>
                    <a:pt x="5106" y="5462"/>
                    <a:pt x="5781" y="4809"/>
                  </a:cubicBezTo>
                  <a:cubicBezTo>
                    <a:pt x="6685" y="3932"/>
                    <a:pt x="7027" y="2490"/>
                    <a:pt x="6518" y="1338"/>
                  </a:cubicBezTo>
                  <a:cubicBezTo>
                    <a:pt x="6259" y="754"/>
                    <a:pt x="5776" y="246"/>
                    <a:pt x="5163" y="73"/>
                  </a:cubicBezTo>
                  <a:cubicBezTo>
                    <a:pt x="4983" y="22"/>
                    <a:pt x="4799" y="1"/>
                    <a:pt x="4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99"/>
            <p:cNvSpPr/>
            <p:nvPr/>
          </p:nvSpPr>
          <p:spPr>
            <a:xfrm>
              <a:off x="7921379" y="4545568"/>
              <a:ext cx="265198" cy="90109"/>
            </a:xfrm>
            <a:custGeom>
              <a:rect b="b" l="l" r="r" t="t"/>
              <a:pathLst>
                <a:path extrusionOk="0" h="3096" w="9111">
                  <a:moveTo>
                    <a:pt x="4937" y="1"/>
                  </a:moveTo>
                  <a:cubicBezTo>
                    <a:pt x="3733" y="1"/>
                    <a:pt x="2497" y="195"/>
                    <a:pt x="1310" y="396"/>
                  </a:cubicBezTo>
                  <a:cubicBezTo>
                    <a:pt x="837" y="477"/>
                    <a:pt x="282" y="621"/>
                    <a:pt x="118" y="1073"/>
                  </a:cubicBezTo>
                  <a:cubicBezTo>
                    <a:pt x="1" y="1398"/>
                    <a:pt x="149" y="1771"/>
                    <a:pt x="398" y="2009"/>
                  </a:cubicBezTo>
                  <a:cubicBezTo>
                    <a:pt x="648" y="2248"/>
                    <a:pt x="979" y="2375"/>
                    <a:pt x="1307" y="2484"/>
                  </a:cubicBezTo>
                  <a:cubicBezTo>
                    <a:pt x="2540" y="2891"/>
                    <a:pt x="3824" y="3095"/>
                    <a:pt x="5111" y="3095"/>
                  </a:cubicBezTo>
                  <a:cubicBezTo>
                    <a:pt x="6021" y="3095"/>
                    <a:pt x="6932" y="2993"/>
                    <a:pt x="7826" y="2788"/>
                  </a:cubicBezTo>
                  <a:cubicBezTo>
                    <a:pt x="8406" y="2653"/>
                    <a:pt x="9094" y="2333"/>
                    <a:pt x="9103" y="1737"/>
                  </a:cubicBezTo>
                  <a:cubicBezTo>
                    <a:pt x="9111" y="1269"/>
                    <a:pt x="8676" y="921"/>
                    <a:pt x="8258" y="707"/>
                  </a:cubicBezTo>
                  <a:cubicBezTo>
                    <a:pt x="7227" y="180"/>
                    <a:pt x="6096" y="1"/>
                    <a:pt x="4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99"/>
            <p:cNvSpPr/>
            <p:nvPr/>
          </p:nvSpPr>
          <p:spPr>
            <a:xfrm>
              <a:off x="7556265" y="4820924"/>
              <a:ext cx="81734" cy="75411"/>
            </a:xfrm>
            <a:custGeom>
              <a:rect b="b" l="l" r="r" t="t"/>
              <a:pathLst>
                <a:path extrusionOk="0" h="2591" w="2808">
                  <a:moveTo>
                    <a:pt x="43" y="0"/>
                  </a:moveTo>
                  <a:cubicBezTo>
                    <a:pt x="39" y="27"/>
                    <a:pt x="32" y="52"/>
                    <a:pt x="30" y="76"/>
                  </a:cubicBezTo>
                  <a:cubicBezTo>
                    <a:pt x="1" y="496"/>
                    <a:pt x="114" y="905"/>
                    <a:pt x="278" y="1296"/>
                  </a:cubicBezTo>
                  <a:cubicBezTo>
                    <a:pt x="363" y="1343"/>
                    <a:pt x="443" y="1397"/>
                    <a:pt x="527" y="1448"/>
                  </a:cubicBezTo>
                  <a:cubicBezTo>
                    <a:pt x="1329" y="1702"/>
                    <a:pt x="2084" y="2089"/>
                    <a:pt x="2759" y="2590"/>
                  </a:cubicBezTo>
                  <a:cubicBezTo>
                    <a:pt x="2775" y="2580"/>
                    <a:pt x="2792" y="2569"/>
                    <a:pt x="2807" y="2558"/>
                  </a:cubicBezTo>
                  <a:cubicBezTo>
                    <a:pt x="2208" y="1487"/>
                    <a:pt x="1135" y="663"/>
                    <a:pt x="4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99"/>
            <p:cNvSpPr/>
            <p:nvPr/>
          </p:nvSpPr>
          <p:spPr>
            <a:xfrm>
              <a:off x="7601468" y="4884488"/>
              <a:ext cx="27332" cy="19646"/>
            </a:xfrm>
            <a:custGeom>
              <a:rect b="b" l="l" r="r" t="t"/>
              <a:pathLst>
                <a:path extrusionOk="0" h="675" w="939">
                  <a:moveTo>
                    <a:pt x="0" y="1"/>
                  </a:moveTo>
                  <a:lnTo>
                    <a:pt x="0" y="1"/>
                  </a:lnTo>
                  <a:cubicBezTo>
                    <a:pt x="259" y="216"/>
                    <a:pt x="511" y="440"/>
                    <a:pt x="756" y="674"/>
                  </a:cubicBezTo>
                  <a:cubicBezTo>
                    <a:pt x="818" y="646"/>
                    <a:pt x="880" y="614"/>
                    <a:pt x="939" y="578"/>
                  </a:cubicBezTo>
                  <a:cubicBezTo>
                    <a:pt x="641" y="363"/>
                    <a:pt x="327" y="17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99"/>
            <p:cNvSpPr/>
            <p:nvPr/>
          </p:nvSpPr>
          <p:spPr>
            <a:xfrm>
              <a:off x="7559118" y="4792169"/>
              <a:ext cx="90175" cy="97938"/>
            </a:xfrm>
            <a:custGeom>
              <a:rect b="b" l="l" r="r" t="t"/>
              <a:pathLst>
                <a:path extrusionOk="0" h="3365" w="3098">
                  <a:moveTo>
                    <a:pt x="304" y="1"/>
                  </a:moveTo>
                  <a:cubicBezTo>
                    <a:pt x="172" y="218"/>
                    <a:pt x="64" y="444"/>
                    <a:pt x="0" y="684"/>
                  </a:cubicBezTo>
                  <a:cubicBezTo>
                    <a:pt x="1152" y="1374"/>
                    <a:pt x="2291" y="2236"/>
                    <a:pt x="2942" y="3365"/>
                  </a:cubicBezTo>
                  <a:lnTo>
                    <a:pt x="3098" y="3238"/>
                  </a:lnTo>
                  <a:cubicBezTo>
                    <a:pt x="2663" y="2659"/>
                    <a:pt x="2147" y="2123"/>
                    <a:pt x="1703" y="1569"/>
                  </a:cubicBezTo>
                  <a:cubicBezTo>
                    <a:pt x="1262" y="1019"/>
                    <a:pt x="810" y="482"/>
                    <a:pt x="3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99"/>
            <p:cNvSpPr/>
            <p:nvPr/>
          </p:nvSpPr>
          <p:spPr>
            <a:xfrm>
              <a:off x="7572769" y="4770341"/>
              <a:ext cx="94425" cy="110977"/>
            </a:xfrm>
            <a:custGeom>
              <a:rect b="b" l="l" r="r" t="t"/>
              <a:pathLst>
                <a:path extrusionOk="0" h="3813" w="3244">
                  <a:moveTo>
                    <a:pt x="414" y="0"/>
                  </a:moveTo>
                  <a:cubicBezTo>
                    <a:pt x="267" y="159"/>
                    <a:pt x="129" y="328"/>
                    <a:pt x="0" y="505"/>
                  </a:cubicBezTo>
                  <a:cubicBezTo>
                    <a:pt x="584" y="1053"/>
                    <a:pt x="1099" y="1672"/>
                    <a:pt x="1599" y="2305"/>
                  </a:cubicBezTo>
                  <a:cubicBezTo>
                    <a:pt x="2003" y="2816"/>
                    <a:pt x="2457" y="3296"/>
                    <a:pt x="2855" y="3813"/>
                  </a:cubicBezTo>
                  <a:cubicBezTo>
                    <a:pt x="2908" y="3773"/>
                    <a:pt x="2960" y="3731"/>
                    <a:pt x="3013" y="3695"/>
                  </a:cubicBezTo>
                  <a:cubicBezTo>
                    <a:pt x="3087" y="3643"/>
                    <a:pt x="3166" y="3599"/>
                    <a:pt x="3243" y="3556"/>
                  </a:cubicBezTo>
                  <a:cubicBezTo>
                    <a:pt x="2389" y="2300"/>
                    <a:pt x="1462" y="1101"/>
                    <a:pt x="4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99"/>
            <p:cNvSpPr/>
            <p:nvPr/>
          </p:nvSpPr>
          <p:spPr>
            <a:xfrm>
              <a:off x="7590611" y="4749473"/>
              <a:ext cx="94367" cy="120407"/>
            </a:xfrm>
            <a:custGeom>
              <a:rect b="b" l="l" r="r" t="t"/>
              <a:pathLst>
                <a:path extrusionOk="0" h="4137" w="3242">
                  <a:moveTo>
                    <a:pt x="488" y="0"/>
                  </a:moveTo>
                  <a:lnTo>
                    <a:pt x="189" y="305"/>
                  </a:lnTo>
                  <a:cubicBezTo>
                    <a:pt x="126" y="369"/>
                    <a:pt x="64" y="434"/>
                    <a:pt x="0" y="499"/>
                  </a:cubicBezTo>
                  <a:cubicBezTo>
                    <a:pt x="1075" y="1624"/>
                    <a:pt x="2022" y="2852"/>
                    <a:pt x="2894" y="4137"/>
                  </a:cubicBezTo>
                  <a:cubicBezTo>
                    <a:pt x="3007" y="4086"/>
                    <a:pt x="3124" y="4041"/>
                    <a:pt x="3242" y="3997"/>
                  </a:cubicBezTo>
                  <a:cubicBezTo>
                    <a:pt x="2912" y="3522"/>
                    <a:pt x="2618" y="3013"/>
                    <a:pt x="2285" y="2525"/>
                  </a:cubicBezTo>
                  <a:cubicBezTo>
                    <a:pt x="1705" y="1672"/>
                    <a:pt x="1038" y="872"/>
                    <a:pt x="4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99"/>
            <p:cNvSpPr/>
            <p:nvPr/>
          </p:nvSpPr>
          <p:spPr>
            <a:xfrm>
              <a:off x="7611073" y="4720543"/>
              <a:ext cx="101934" cy="142673"/>
            </a:xfrm>
            <a:custGeom>
              <a:rect b="b" l="l" r="r" t="t"/>
              <a:pathLst>
                <a:path extrusionOk="0" h="4902" w="3502">
                  <a:moveTo>
                    <a:pt x="762" y="0"/>
                  </a:moveTo>
                  <a:lnTo>
                    <a:pt x="0" y="778"/>
                  </a:lnTo>
                  <a:cubicBezTo>
                    <a:pt x="478" y="1544"/>
                    <a:pt x="1051" y="2251"/>
                    <a:pt x="1575" y="2993"/>
                  </a:cubicBezTo>
                  <a:cubicBezTo>
                    <a:pt x="2006" y="3606"/>
                    <a:pt x="2375" y="4287"/>
                    <a:pt x="2818" y="4902"/>
                  </a:cubicBezTo>
                  <a:cubicBezTo>
                    <a:pt x="3042" y="4835"/>
                    <a:pt x="3271" y="4781"/>
                    <a:pt x="3502" y="4730"/>
                  </a:cubicBezTo>
                  <a:cubicBezTo>
                    <a:pt x="3146" y="4267"/>
                    <a:pt x="2852" y="3744"/>
                    <a:pt x="2636" y="3408"/>
                  </a:cubicBezTo>
                  <a:cubicBezTo>
                    <a:pt x="1932" y="2305"/>
                    <a:pt x="1256" y="1196"/>
                    <a:pt x="7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99"/>
            <p:cNvSpPr/>
            <p:nvPr/>
          </p:nvSpPr>
          <p:spPr>
            <a:xfrm>
              <a:off x="7649872" y="4736842"/>
              <a:ext cx="105456" cy="119476"/>
            </a:xfrm>
            <a:custGeom>
              <a:rect b="b" l="l" r="r" t="t"/>
              <a:pathLst>
                <a:path extrusionOk="0" h="4105" w="3623">
                  <a:moveTo>
                    <a:pt x="0" y="1"/>
                  </a:moveTo>
                  <a:cubicBezTo>
                    <a:pt x="390" y="818"/>
                    <a:pt x="858" y="1600"/>
                    <a:pt x="1351" y="2376"/>
                  </a:cubicBezTo>
                  <a:cubicBezTo>
                    <a:pt x="1602" y="2769"/>
                    <a:pt x="1999" y="3529"/>
                    <a:pt x="2474" y="4105"/>
                  </a:cubicBezTo>
                  <a:cubicBezTo>
                    <a:pt x="2725" y="4052"/>
                    <a:pt x="2975" y="4001"/>
                    <a:pt x="3222" y="3942"/>
                  </a:cubicBezTo>
                  <a:cubicBezTo>
                    <a:pt x="3355" y="3911"/>
                    <a:pt x="3489" y="3871"/>
                    <a:pt x="3622" y="3829"/>
                  </a:cubicBezTo>
                  <a:cubicBezTo>
                    <a:pt x="2290" y="2671"/>
                    <a:pt x="1054" y="142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99"/>
            <p:cNvSpPr/>
            <p:nvPr/>
          </p:nvSpPr>
          <p:spPr>
            <a:xfrm>
              <a:off x="7642333" y="4684483"/>
              <a:ext cx="102895" cy="143459"/>
            </a:xfrm>
            <a:custGeom>
              <a:rect b="b" l="l" r="r" t="t"/>
              <a:pathLst>
                <a:path extrusionOk="0" h="4929" w="3535">
                  <a:moveTo>
                    <a:pt x="903" y="1"/>
                  </a:moveTo>
                  <a:lnTo>
                    <a:pt x="0" y="921"/>
                  </a:lnTo>
                  <a:cubicBezTo>
                    <a:pt x="1005" y="2421"/>
                    <a:pt x="2211" y="3729"/>
                    <a:pt x="3535" y="4928"/>
                  </a:cubicBezTo>
                  <a:cubicBezTo>
                    <a:pt x="3025" y="4181"/>
                    <a:pt x="2587" y="3380"/>
                    <a:pt x="2148" y="2588"/>
                  </a:cubicBezTo>
                  <a:cubicBezTo>
                    <a:pt x="1691" y="1761"/>
                    <a:pt x="1210" y="903"/>
                    <a:pt x="9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99"/>
            <p:cNvSpPr/>
            <p:nvPr/>
          </p:nvSpPr>
          <p:spPr>
            <a:xfrm>
              <a:off x="7675457" y="4654477"/>
              <a:ext cx="106854" cy="189444"/>
            </a:xfrm>
            <a:custGeom>
              <a:rect b="b" l="l" r="r" t="t"/>
              <a:pathLst>
                <a:path extrusionOk="0" h="6509" w="3671">
                  <a:moveTo>
                    <a:pt x="788" y="1"/>
                  </a:moveTo>
                  <a:cubicBezTo>
                    <a:pt x="596" y="188"/>
                    <a:pt x="407" y="379"/>
                    <a:pt x="220" y="569"/>
                  </a:cubicBezTo>
                  <a:lnTo>
                    <a:pt x="0" y="794"/>
                  </a:lnTo>
                  <a:cubicBezTo>
                    <a:pt x="318" y="1800"/>
                    <a:pt x="878" y="2747"/>
                    <a:pt x="1375" y="3675"/>
                  </a:cubicBezTo>
                  <a:cubicBezTo>
                    <a:pt x="1900" y="4658"/>
                    <a:pt x="2459" y="5645"/>
                    <a:pt x="3165" y="6509"/>
                  </a:cubicBezTo>
                  <a:cubicBezTo>
                    <a:pt x="3338" y="6439"/>
                    <a:pt x="3508" y="6356"/>
                    <a:pt x="3671" y="6261"/>
                  </a:cubicBezTo>
                  <a:cubicBezTo>
                    <a:pt x="2790" y="5385"/>
                    <a:pt x="2237" y="4153"/>
                    <a:pt x="1795" y="3031"/>
                  </a:cubicBezTo>
                  <a:cubicBezTo>
                    <a:pt x="1415" y="2068"/>
                    <a:pt x="997" y="1044"/>
                    <a:pt x="7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99"/>
            <p:cNvSpPr/>
            <p:nvPr/>
          </p:nvSpPr>
          <p:spPr>
            <a:xfrm>
              <a:off x="7705728" y="4617019"/>
              <a:ext cx="87730" cy="214795"/>
            </a:xfrm>
            <a:custGeom>
              <a:rect b="b" l="l" r="r" t="t"/>
              <a:pathLst>
                <a:path extrusionOk="0" h="7380" w="3014">
                  <a:moveTo>
                    <a:pt x="1303" y="0"/>
                  </a:moveTo>
                  <a:cubicBezTo>
                    <a:pt x="840" y="299"/>
                    <a:pt x="411" y="661"/>
                    <a:pt x="1" y="1046"/>
                  </a:cubicBezTo>
                  <a:cubicBezTo>
                    <a:pt x="193" y="2190"/>
                    <a:pt x="663" y="3327"/>
                    <a:pt x="1089" y="4359"/>
                  </a:cubicBezTo>
                  <a:cubicBezTo>
                    <a:pt x="1527" y="5417"/>
                    <a:pt x="2049" y="6567"/>
                    <a:pt x="2888" y="7380"/>
                  </a:cubicBezTo>
                  <a:cubicBezTo>
                    <a:pt x="2933" y="7349"/>
                    <a:pt x="2971" y="7311"/>
                    <a:pt x="3013" y="7277"/>
                  </a:cubicBezTo>
                  <a:cubicBezTo>
                    <a:pt x="2519" y="6517"/>
                    <a:pt x="2219" y="5505"/>
                    <a:pt x="2008" y="4852"/>
                  </a:cubicBezTo>
                  <a:cubicBezTo>
                    <a:pt x="1507" y="3302"/>
                    <a:pt x="1135" y="1629"/>
                    <a:pt x="130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99"/>
            <p:cNvSpPr/>
            <p:nvPr/>
          </p:nvSpPr>
          <p:spPr>
            <a:xfrm>
              <a:off x="7771887" y="4594900"/>
              <a:ext cx="41245" cy="128964"/>
            </a:xfrm>
            <a:custGeom>
              <a:rect b="b" l="l" r="r" t="t"/>
              <a:pathLst>
                <a:path extrusionOk="0" h="4431" w="1417">
                  <a:moveTo>
                    <a:pt x="1328" y="0"/>
                  </a:moveTo>
                  <a:cubicBezTo>
                    <a:pt x="994" y="0"/>
                    <a:pt x="661" y="48"/>
                    <a:pt x="339" y="142"/>
                  </a:cubicBezTo>
                  <a:cubicBezTo>
                    <a:pt x="322" y="149"/>
                    <a:pt x="305" y="155"/>
                    <a:pt x="290" y="159"/>
                  </a:cubicBezTo>
                  <a:cubicBezTo>
                    <a:pt x="0" y="1550"/>
                    <a:pt x="201" y="3050"/>
                    <a:pt x="454" y="4430"/>
                  </a:cubicBezTo>
                  <a:cubicBezTo>
                    <a:pt x="465" y="4327"/>
                    <a:pt x="475" y="4225"/>
                    <a:pt x="486" y="4129"/>
                  </a:cubicBezTo>
                  <a:cubicBezTo>
                    <a:pt x="632" y="2819"/>
                    <a:pt x="804" y="1265"/>
                    <a:pt x="1417" y="1"/>
                  </a:cubicBezTo>
                  <a:cubicBezTo>
                    <a:pt x="1387" y="1"/>
                    <a:pt x="1357" y="0"/>
                    <a:pt x="13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99"/>
            <p:cNvSpPr/>
            <p:nvPr/>
          </p:nvSpPr>
          <p:spPr>
            <a:xfrm>
              <a:off x="7858916" y="4636024"/>
              <a:ext cx="16184" cy="50497"/>
            </a:xfrm>
            <a:custGeom>
              <a:rect b="b" l="l" r="r" t="t"/>
              <a:pathLst>
                <a:path extrusionOk="0" h="1735" w="556">
                  <a:moveTo>
                    <a:pt x="468" y="0"/>
                  </a:moveTo>
                  <a:cubicBezTo>
                    <a:pt x="241" y="624"/>
                    <a:pt x="92" y="1321"/>
                    <a:pt x="32" y="1584"/>
                  </a:cubicBezTo>
                  <a:cubicBezTo>
                    <a:pt x="21" y="1633"/>
                    <a:pt x="12" y="1685"/>
                    <a:pt x="1" y="1734"/>
                  </a:cubicBezTo>
                  <a:cubicBezTo>
                    <a:pt x="266" y="1404"/>
                    <a:pt x="478" y="1056"/>
                    <a:pt x="529" y="638"/>
                  </a:cubicBezTo>
                  <a:cubicBezTo>
                    <a:pt x="555" y="424"/>
                    <a:pt x="534" y="206"/>
                    <a:pt x="4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99"/>
            <p:cNvSpPr/>
            <p:nvPr/>
          </p:nvSpPr>
          <p:spPr>
            <a:xfrm>
              <a:off x="7814324" y="4608987"/>
              <a:ext cx="53470" cy="167557"/>
            </a:xfrm>
            <a:custGeom>
              <a:rect b="b" l="l" r="r" t="t"/>
              <a:pathLst>
                <a:path extrusionOk="0" h="5757" w="1837">
                  <a:moveTo>
                    <a:pt x="1357" y="0"/>
                  </a:moveTo>
                  <a:cubicBezTo>
                    <a:pt x="790" y="1005"/>
                    <a:pt x="445" y="2168"/>
                    <a:pt x="226" y="3256"/>
                  </a:cubicBezTo>
                  <a:cubicBezTo>
                    <a:pt x="56" y="4101"/>
                    <a:pt x="0" y="4943"/>
                    <a:pt x="87" y="5756"/>
                  </a:cubicBezTo>
                  <a:cubicBezTo>
                    <a:pt x="107" y="5299"/>
                    <a:pt x="93" y="4835"/>
                    <a:pt x="240" y="4406"/>
                  </a:cubicBezTo>
                  <a:cubicBezTo>
                    <a:pt x="415" y="3902"/>
                    <a:pt x="795" y="3496"/>
                    <a:pt x="1163" y="3090"/>
                  </a:cubicBezTo>
                  <a:cubicBezTo>
                    <a:pt x="1208" y="2770"/>
                    <a:pt x="1271" y="2454"/>
                    <a:pt x="1352" y="2141"/>
                  </a:cubicBezTo>
                  <a:cubicBezTo>
                    <a:pt x="1437" y="1815"/>
                    <a:pt x="1587" y="1144"/>
                    <a:pt x="1836" y="559"/>
                  </a:cubicBezTo>
                  <a:cubicBezTo>
                    <a:pt x="1711" y="346"/>
                    <a:pt x="1548" y="157"/>
                    <a:pt x="135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99"/>
            <p:cNvSpPr/>
            <p:nvPr/>
          </p:nvSpPr>
          <p:spPr>
            <a:xfrm>
              <a:off x="7791621" y="4595773"/>
              <a:ext cx="54984" cy="214678"/>
            </a:xfrm>
            <a:custGeom>
              <a:rect b="b" l="l" r="r" t="t"/>
              <a:pathLst>
                <a:path extrusionOk="0" h="7376" w="1889">
                  <a:moveTo>
                    <a:pt x="1059" y="1"/>
                  </a:moveTo>
                  <a:cubicBezTo>
                    <a:pt x="418" y="1242"/>
                    <a:pt x="236" y="2814"/>
                    <a:pt x="102" y="4109"/>
                  </a:cubicBezTo>
                  <a:cubicBezTo>
                    <a:pt x="61" y="4524"/>
                    <a:pt x="11" y="5034"/>
                    <a:pt x="0" y="5563"/>
                  </a:cubicBezTo>
                  <a:cubicBezTo>
                    <a:pt x="132" y="6173"/>
                    <a:pt x="311" y="6826"/>
                    <a:pt x="602" y="7376"/>
                  </a:cubicBezTo>
                  <a:cubicBezTo>
                    <a:pt x="647" y="7295"/>
                    <a:pt x="686" y="7212"/>
                    <a:pt x="718" y="7127"/>
                  </a:cubicBezTo>
                  <a:cubicBezTo>
                    <a:pt x="718" y="7125"/>
                    <a:pt x="718" y="7123"/>
                    <a:pt x="718" y="7122"/>
                  </a:cubicBezTo>
                  <a:cubicBezTo>
                    <a:pt x="457" y="6080"/>
                    <a:pt x="451" y="4973"/>
                    <a:pt x="674" y="3866"/>
                  </a:cubicBezTo>
                  <a:cubicBezTo>
                    <a:pt x="914" y="2667"/>
                    <a:pt x="1267" y="1385"/>
                    <a:pt x="1889" y="286"/>
                  </a:cubicBezTo>
                  <a:cubicBezTo>
                    <a:pt x="1859" y="269"/>
                    <a:pt x="1833" y="250"/>
                    <a:pt x="1805" y="235"/>
                  </a:cubicBezTo>
                  <a:cubicBezTo>
                    <a:pt x="1570" y="117"/>
                    <a:pt x="1319" y="38"/>
                    <a:pt x="10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99"/>
            <p:cNvSpPr/>
            <p:nvPr/>
          </p:nvSpPr>
          <p:spPr>
            <a:xfrm>
              <a:off x="7746739" y="4602758"/>
              <a:ext cx="38509" cy="191133"/>
            </a:xfrm>
            <a:custGeom>
              <a:rect b="b" l="l" r="r" t="t"/>
              <a:pathLst>
                <a:path extrusionOk="0" h="6567" w="1323">
                  <a:moveTo>
                    <a:pt x="836" y="1"/>
                  </a:moveTo>
                  <a:lnTo>
                    <a:pt x="836" y="1"/>
                  </a:lnTo>
                  <a:cubicBezTo>
                    <a:pt x="623" y="84"/>
                    <a:pt x="415" y="183"/>
                    <a:pt x="216" y="295"/>
                  </a:cubicBezTo>
                  <a:cubicBezTo>
                    <a:pt x="0" y="1869"/>
                    <a:pt x="327" y="3503"/>
                    <a:pt x="802" y="5010"/>
                  </a:cubicBezTo>
                  <a:cubicBezTo>
                    <a:pt x="928" y="5410"/>
                    <a:pt x="1093" y="5992"/>
                    <a:pt x="1322" y="6566"/>
                  </a:cubicBezTo>
                  <a:cubicBezTo>
                    <a:pt x="1262" y="6170"/>
                    <a:pt x="1243" y="5758"/>
                    <a:pt x="1248" y="5357"/>
                  </a:cubicBezTo>
                  <a:cubicBezTo>
                    <a:pt x="1178" y="5037"/>
                    <a:pt x="1121" y="4729"/>
                    <a:pt x="1072" y="4455"/>
                  </a:cubicBezTo>
                  <a:cubicBezTo>
                    <a:pt x="810" y="3010"/>
                    <a:pt x="578" y="1461"/>
                    <a:pt x="8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99"/>
            <p:cNvSpPr/>
            <p:nvPr/>
          </p:nvSpPr>
          <p:spPr>
            <a:xfrm>
              <a:off x="7570702" y="4872206"/>
              <a:ext cx="43225" cy="34926"/>
            </a:xfrm>
            <a:custGeom>
              <a:rect b="b" l="l" r="r" t="t"/>
              <a:pathLst>
                <a:path extrusionOk="0" h="1200" w="1485">
                  <a:moveTo>
                    <a:pt x="0" y="0"/>
                  </a:moveTo>
                  <a:cubicBezTo>
                    <a:pt x="14" y="28"/>
                    <a:pt x="30" y="57"/>
                    <a:pt x="43" y="85"/>
                  </a:cubicBezTo>
                  <a:cubicBezTo>
                    <a:pt x="293" y="564"/>
                    <a:pt x="624" y="1079"/>
                    <a:pt x="1153" y="1181"/>
                  </a:cubicBezTo>
                  <a:cubicBezTo>
                    <a:pt x="1215" y="1194"/>
                    <a:pt x="1278" y="1199"/>
                    <a:pt x="1340" y="1199"/>
                  </a:cubicBezTo>
                  <a:cubicBezTo>
                    <a:pt x="1388" y="1199"/>
                    <a:pt x="1437" y="1196"/>
                    <a:pt x="1485" y="1189"/>
                  </a:cubicBezTo>
                  <a:cubicBezTo>
                    <a:pt x="1020" y="749"/>
                    <a:pt x="531" y="336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99"/>
            <p:cNvSpPr/>
            <p:nvPr/>
          </p:nvSpPr>
          <p:spPr>
            <a:xfrm>
              <a:off x="7895386" y="4718681"/>
              <a:ext cx="35307" cy="186563"/>
            </a:xfrm>
            <a:custGeom>
              <a:rect b="b" l="l" r="r" t="t"/>
              <a:pathLst>
                <a:path extrusionOk="0" h="6410" w="1213">
                  <a:moveTo>
                    <a:pt x="1174" y="1"/>
                  </a:moveTo>
                  <a:cubicBezTo>
                    <a:pt x="960" y="218"/>
                    <a:pt x="765" y="453"/>
                    <a:pt x="593" y="704"/>
                  </a:cubicBezTo>
                  <a:cubicBezTo>
                    <a:pt x="352" y="1058"/>
                    <a:pt x="152" y="1441"/>
                    <a:pt x="0" y="1842"/>
                  </a:cubicBezTo>
                  <a:cubicBezTo>
                    <a:pt x="240" y="3202"/>
                    <a:pt x="507" y="4572"/>
                    <a:pt x="559" y="5941"/>
                  </a:cubicBezTo>
                  <a:cubicBezTo>
                    <a:pt x="705" y="6111"/>
                    <a:pt x="866" y="6269"/>
                    <a:pt x="1041" y="6410"/>
                  </a:cubicBezTo>
                  <a:cubicBezTo>
                    <a:pt x="1062" y="5774"/>
                    <a:pt x="1084" y="5137"/>
                    <a:pt x="1109" y="4503"/>
                  </a:cubicBezTo>
                  <a:cubicBezTo>
                    <a:pt x="1147" y="3531"/>
                    <a:pt x="1205" y="2558"/>
                    <a:pt x="1197" y="1585"/>
                  </a:cubicBezTo>
                  <a:cubicBezTo>
                    <a:pt x="1192" y="1081"/>
                    <a:pt x="1212" y="535"/>
                    <a:pt x="117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99"/>
            <p:cNvSpPr/>
            <p:nvPr/>
          </p:nvSpPr>
          <p:spPr>
            <a:xfrm>
              <a:off x="7884704" y="4790277"/>
              <a:ext cx="17785" cy="88945"/>
            </a:xfrm>
            <a:custGeom>
              <a:rect b="b" l="l" r="r" t="t"/>
              <a:pathLst>
                <a:path extrusionOk="0" h="3056" w="611">
                  <a:moveTo>
                    <a:pt x="178" y="1"/>
                  </a:moveTo>
                  <a:lnTo>
                    <a:pt x="178" y="1"/>
                  </a:lnTo>
                  <a:cubicBezTo>
                    <a:pt x="10" y="718"/>
                    <a:pt x="0" y="1465"/>
                    <a:pt x="206" y="2173"/>
                  </a:cubicBezTo>
                  <a:cubicBezTo>
                    <a:pt x="299" y="2484"/>
                    <a:pt x="434" y="2781"/>
                    <a:pt x="610" y="3055"/>
                  </a:cubicBezTo>
                  <a:cubicBezTo>
                    <a:pt x="539" y="2036"/>
                    <a:pt x="361" y="1016"/>
                    <a:pt x="17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99"/>
            <p:cNvSpPr/>
            <p:nvPr/>
          </p:nvSpPr>
          <p:spPr>
            <a:xfrm>
              <a:off x="7933865" y="4686171"/>
              <a:ext cx="55100" cy="231967"/>
            </a:xfrm>
            <a:custGeom>
              <a:rect b="b" l="l" r="r" t="t"/>
              <a:pathLst>
                <a:path extrusionOk="0" h="7970" w="1893">
                  <a:moveTo>
                    <a:pt x="1787" y="0"/>
                  </a:moveTo>
                  <a:lnTo>
                    <a:pt x="1787" y="0"/>
                  </a:lnTo>
                  <a:cubicBezTo>
                    <a:pt x="1172" y="133"/>
                    <a:pt x="603" y="449"/>
                    <a:pt x="115" y="872"/>
                  </a:cubicBezTo>
                  <a:cubicBezTo>
                    <a:pt x="155" y="1290"/>
                    <a:pt x="155" y="1716"/>
                    <a:pt x="163" y="2126"/>
                  </a:cubicBezTo>
                  <a:cubicBezTo>
                    <a:pt x="178" y="3103"/>
                    <a:pt x="158" y="4079"/>
                    <a:pt x="109" y="5055"/>
                  </a:cubicBezTo>
                  <a:cubicBezTo>
                    <a:pt x="62" y="5945"/>
                    <a:pt x="25" y="6836"/>
                    <a:pt x="0" y="7730"/>
                  </a:cubicBezTo>
                  <a:cubicBezTo>
                    <a:pt x="146" y="7821"/>
                    <a:pt x="301" y="7902"/>
                    <a:pt x="460" y="7970"/>
                  </a:cubicBezTo>
                  <a:cubicBezTo>
                    <a:pt x="507" y="7658"/>
                    <a:pt x="558" y="7350"/>
                    <a:pt x="604" y="7047"/>
                  </a:cubicBezTo>
                  <a:cubicBezTo>
                    <a:pt x="804" y="5756"/>
                    <a:pt x="982" y="4429"/>
                    <a:pt x="1281" y="3157"/>
                  </a:cubicBezTo>
                  <a:cubicBezTo>
                    <a:pt x="1391" y="2688"/>
                    <a:pt x="1892" y="977"/>
                    <a:pt x="17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99"/>
            <p:cNvSpPr/>
            <p:nvPr/>
          </p:nvSpPr>
          <p:spPr>
            <a:xfrm>
              <a:off x="7954356" y="4684192"/>
              <a:ext cx="94221" cy="241077"/>
            </a:xfrm>
            <a:custGeom>
              <a:rect b="b" l="l" r="r" t="t"/>
              <a:pathLst>
                <a:path extrusionOk="0" h="8283" w="3237">
                  <a:moveTo>
                    <a:pt x="1716" y="0"/>
                  </a:moveTo>
                  <a:cubicBezTo>
                    <a:pt x="1707" y="0"/>
                    <a:pt x="1698" y="0"/>
                    <a:pt x="1690" y="0"/>
                  </a:cubicBezTo>
                  <a:cubicBezTo>
                    <a:pt x="1583" y="0"/>
                    <a:pt x="1476" y="6"/>
                    <a:pt x="1371" y="19"/>
                  </a:cubicBezTo>
                  <a:cubicBezTo>
                    <a:pt x="1470" y="901"/>
                    <a:pt x="1126" y="2147"/>
                    <a:pt x="1019" y="2626"/>
                  </a:cubicBezTo>
                  <a:cubicBezTo>
                    <a:pt x="787" y="3671"/>
                    <a:pt x="601" y="4725"/>
                    <a:pt x="417" y="5781"/>
                  </a:cubicBezTo>
                  <a:cubicBezTo>
                    <a:pt x="289" y="6522"/>
                    <a:pt x="117" y="7327"/>
                    <a:pt x="1" y="8137"/>
                  </a:cubicBezTo>
                  <a:cubicBezTo>
                    <a:pt x="256" y="8223"/>
                    <a:pt x="524" y="8273"/>
                    <a:pt x="793" y="8282"/>
                  </a:cubicBezTo>
                  <a:cubicBezTo>
                    <a:pt x="804" y="8283"/>
                    <a:pt x="814" y="8283"/>
                    <a:pt x="824" y="8283"/>
                  </a:cubicBezTo>
                  <a:cubicBezTo>
                    <a:pt x="845" y="8283"/>
                    <a:pt x="866" y="8282"/>
                    <a:pt x="886" y="8282"/>
                  </a:cubicBezTo>
                  <a:cubicBezTo>
                    <a:pt x="925" y="8089"/>
                    <a:pt x="967" y="7903"/>
                    <a:pt x="1002" y="7733"/>
                  </a:cubicBezTo>
                  <a:cubicBezTo>
                    <a:pt x="1244" y="6555"/>
                    <a:pt x="1597" y="5406"/>
                    <a:pt x="1937" y="4254"/>
                  </a:cubicBezTo>
                  <a:cubicBezTo>
                    <a:pt x="2335" y="2910"/>
                    <a:pt x="2710" y="1548"/>
                    <a:pt x="3236" y="249"/>
                  </a:cubicBezTo>
                  <a:cubicBezTo>
                    <a:pt x="2732" y="132"/>
                    <a:pt x="2230" y="0"/>
                    <a:pt x="17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99"/>
            <p:cNvSpPr/>
            <p:nvPr/>
          </p:nvSpPr>
          <p:spPr>
            <a:xfrm>
              <a:off x="7989634" y="4693331"/>
              <a:ext cx="112064" cy="231559"/>
            </a:xfrm>
            <a:custGeom>
              <a:rect b="b" l="l" r="r" t="t"/>
              <a:pathLst>
                <a:path extrusionOk="0" h="7956" w="3850">
                  <a:moveTo>
                    <a:pt x="2317" y="0"/>
                  </a:moveTo>
                  <a:cubicBezTo>
                    <a:pt x="1814" y="1230"/>
                    <a:pt x="1454" y="2519"/>
                    <a:pt x="1077" y="3795"/>
                  </a:cubicBezTo>
                  <a:cubicBezTo>
                    <a:pt x="793" y="4751"/>
                    <a:pt x="490" y="5707"/>
                    <a:pt x="258" y="6677"/>
                  </a:cubicBezTo>
                  <a:cubicBezTo>
                    <a:pt x="156" y="7101"/>
                    <a:pt x="69" y="7527"/>
                    <a:pt x="1" y="7956"/>
                  </a:cubicBezTo>
                  <a:cubicBezTo>
                    <a:pt x="187" y="7942"/>
                    <a:pt x="374" y="7922"/>
                    <a:pt x="560" y="7908"/>
                  </a:cubicBezTo>
                  <a:cubicBezTo>
                    <a:pt x="869" y="6827"/>
                    <a:pt x="1348" y="5767"/>
                    <a:pt x="1701" y="4798"/>
                  </a:cubicBezTo>
                  <a:cubicBezTo>
                    <a:pt x="2290" y="3180"/>
                    <a:pt x="2955" y="1565"/>
                    <a:pt x="3849" y="92"/>
                  </a:cubicBezTo>
                  <a:lnTo>
                    <a:pt x="3849" y="92"/>
                  </a:lnTo>
                  <a:cubicBezTo>
                    <a:pt x="3680" y="108"/>
                    <a:pt x="3510" y="117"/>
                    <a:pt x="3340" y="117"/>
                  </a:cubicBezTo>
                  <a:cubicBezTo>
                    <a:pt x="3227" y="117"/>
                    <a:pt x="3114" y="113"/>
                    <a:pt x="3001" y="106"/>
                  </a:cubicBezTo>
                  <a:cubicBezTo>
                    <a:pt x="2770" y="86"/>
                    <a:pt x="2543" y="50"/>
                    <a:pt x="23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99"/>
            <p:cNvSpPr/>
            <p:nvPr/>
          </p:nvSpPr>
          <p:spPr>
            <a:xfrm>
              <a:off x="8014869" y="4690246"/>
              <a:ext cx="150864" cy="238486"/>
            </a:xfrm>
            <a:custGeom>
              <a:rect b="b" l="l" r="r" t="t"/>
              <a:pathLst>
                <a:path extrusionOk="0" h="8194" w="5183">
                  <a:moveTo>
                    <a:pt x="4936" y="0"/>
                  </a:moveTo>
                  <a:cubicBezTo>
                    <a:pt x="4408" y="0"/>
                    <a:pt x="3878" y="90"/>
                    <a:pt x="3346" y="156"/>
                  </a:cubicBezTo>
                  <a:cubicBezTo>
                    <a:pt x="2403" y="1659"/>
                    <a:pt x="1714" y="3328"/>
                    <a:pt x="1117" y="4989"/>
                  </a:cubicBezTo>
                  <a:cubicBezTo>
                    <a:pt x="781" y="5926"/>
                    <a:pt x="310" y="6952"/>
                    <a:pt x="1" y="7998"/>
                  </a:cubicBezTo>
                  <a:cubicBezTo>
                    <a:pt x="26" y="7998"/>
                    <a:pt x="51" y="7998"/>
                    <a:pt x="76" y="7998"/>
                  </a:cubicBezTo>
                  <a:cubicBezTo>
                    <a:pt x="266" y="7998"/>
                    <a:pt x="456" y="8014"/>
                    <a:pt x="640" y="8062"/>
                  </a:cubicBezTo>
                  <a:cubicBezTo>
                    <a:pt x="759" y="8094"/>
                    <a:pt x="874" y="8139"/>
                    <a:pt x="984" y="8193"/>
                  </a:cubicBezTo>
                  <a:cubicBezTo>
                    <a:pt x="1444" y="6930"/>
                    <a:pt x="2016" y="5717"/>
                    <a:pt x="2608" y="4511"/>
                  </a:cubicBezTo>
                  <a:cubicBezTo>
                    <a:pt x="3236" y="3227"/>
                    <a:pt x="3930" y="1961"/>
                    <a:pt x="4698" y="753"/>
                  </a:cubicBezTo>
                  <a:cubicBezTo>
                    <a:pt x="4857" y="504"/>
                    <a:pt x="5018" y="255"/>
                    <a:pt x="5182" y="7"/>
                  </a:cubicBezTo>
                  <a:cubicBezTo>
                    <a:pt x="5100" y="3"/>
                    <a:pt x="5018" y="0"/>
                    <a:pt x="493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99"/>
            <p:cNvSpPr/>
            <p:nvPr/>
          </p:nvSpPr>
          <p:spPr>
            <a:xfrm>
              <a:off x="8050961" y="4691468"/>
              <a:ext cx="173073" cy="277283"/>
            </a:xfrm>
            <a:custGeom>
              <a:rect b="b" l="l" r="r" t="t"/>
              <a:pathLst>
                <a:path extrusionOk="0" h="9527" w="5946">
                  <a:moveTo>
                    <a:pt x="4276" y="1"/>
                  </a:moveTo>
                  <a:cubicBezTo>
                    <a:pt x="3933" y="512"/>
                    <a:pt x="3598" y="1030"/>
                    <a:pt x="3284" y="1560"/>
                  </a:cubicBezTo>
                  <a:cubicBezTo>
                    <a:pt x="2693" y="2560"/>
                    <a:pt x="2129" y="3580"/>
                    <a:pt x="1620" y="4625"/>
                  </a:cubicBezTo>
                  <a:cubicBezTo>
                    <a:pt x="1080" y="5730"/>
                    <a:pt x="535" y="6840"/>
                    <a:pt x="114" y="7998"/>
                  </a:cubicBezTo>
                  <a:cubicBezTo>
                    <a:pt x="80" y="8093"/>
                    <a:pt x="41" y="8193"/>
                    <a:pt x="1" y="8298"/>
                  </a:cubicBezTo>
                  <a:cubicBezTo>
                    <a:pt x="473" y="8608"/>
                    <a:pt x="860" y="9079"/>
                    <a:pt x="1267" y="9486"/>
                  </a:cubicBezTo>
                  <a:cubicBezTo>
                    <a:pt x="1279" y="9500"/>
                    <a:pt x="1295" y="9512"/>
                    <a:pt x="1309" y="9526"/>
                  </a:cubicBezTo>
                  <a:cubicBezTo>
                    <a:pt x="1388" y="9320"/>
                    <a:pt x="1470" y="9120"/>
                    <a:pt x="1550" y="8929"/>
                  </a:cubicBezTo>
                  <a:cubicBezTo>
                    <a:pt x="2072" y="7668"/>
                    <a:pt x="2690" y="6441"/>
                    <a:pt x="3317" y="5229"/>
                  </a:cubicBezTo>
                  <a:cubicBezTo>
                    <a:pt x="3976" y="3950"/>
                    <a:pt x="4681" y="2691"/>
                    <a:pt x="5450" y="1475"/>
                  </a:cubicBezTo>
                  <a:cubicBezTo>
                    <a:pt x="5611" y="1218"/>
                    <a:pt x="5773" y="933"/>
                    <a:pt x="5945" y="643"/>
                  </a:cubicBezTo>
                  <a:cubicBezTo>
                    <a:pt x="5421" y="360"/>
                    <a:pt x="4888" y="102"/>
                    <a:pt x="4303" y="4"/>
                  </a:cubicBezTo>
                  <a:cubicBezTo>
                    <a:pt x="4295" y="2"/>
                    <a:pt x="4286" y="2"/>
                    <a:pt x="42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99"/>
            <p:cNvSpPr/>
            <p:nvPr/>
          </p:nvSpPr>
          <p:spPr>
            <a:xfrm>
              <a:off x="8095756" y="4714781"/>
              <a:ext cx="180001" cy="282027"/>
            </a:xfrm>
            <a:custGeom>
              <a:rect b="b" l="l" r="r" t="t"/>
              <a:pathLst>
                <a:path extrusionOk="0" h="9690" w="6184">
                  <a:moveTo>
                    <a:pt x="4696" y="0"/>
                  </a:moveTo>
                  <a:cubicBezTo>
                    <a:pt x="4417" y="423"/>
                    <a:pt x="4143" y="850"/>
                    <a:pt x="3880" y="1284"/>
                  </a:cubicBezTo>
                  <a:cubicBezTo>
                    <a:pt x="3272" y="2284"/>
                    <a:pt x="2691" y="3301"/>
                    <a:pt x="2154" y="4341"/>
                  </a:cubicBezTo>
                  <a:cubicBezTo>
                    <a:pt x="1539" y="5528"/>
                    <a:pt x="909" y="6727"/>
                    <a:pt x="398" y="7960"/>
                  </a:cubicBezTo>
                  <a:cubicBezTo>
                    <a:pt x="273" y="8265"/>
                    <a:pt x="132" y="8595"/>
                    <a:pt x="1" y="8937"/>
                  </a:cubicBezTo>
                  <a:cubicBezTo>
                    <a:pt x="319" y="9219"/>
                    <a:pt x="663" y="9471"/>
                    <a:pt x="1028" y="9690"/>
                  </a:cubicBezTo>
                  <a:cubicBezTo>
                    <a:pt x="1727" y="7649"/>
                    <a:pt x="2841" y="5733"/>
                    <a:pt x="3987" y="3934"/>
                  </a:cubicBezTo>
                  <a:cubicBezTo>
                    <a:pt x="4620" y="2938"/>
                    <a:pt x="5310" y="1694"/>
                    <a:pt x="6183" y="688"/>
                  </a:cubicBezTo>
                  <a:cubicBezTo>
                    <a:pt x="5663" y="528"/>
                    <a:pt x="5177" y="265"/>
                    <a:pt x="469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99"/>
            <p:cNvSpPr/>
            <p:nvPr/>
          </p:nvSpPr>
          <p:spPr>
            <a:xfrm>
              <a:off x="8133246" y="4737220"/>
              <a:ext cx="177614" cy="271288"/>
            </a:xfrm>
            <a:custGeom>
              <a:rect b="b" l="l" r="r" t="t"/>
              <a:pathLst>
                <a:path extrusionOk="0" h="9321" w="6102">
                  <a:moveTo>
                    <a:pt x="5199" y="0"/>
                  </a:moveTo>
                  <a:cubicBezTo>
                    <a:pt x="4233" y="1065"/>
                    <a:pt x="3487" y="2460"/>
                    <a:pt x="2818" y="3525"/>
                  </a:cubicBezTo>
                  <a:cubicBezTo>
                    <a:pt x="1728" y="5267"/>
                    <a:pt x="665" y="7107"/>
                    <a:pt x="1" y="9067"/>
                  </a:cubicBezTo>
                  <a:cubicBezTo>
                    <a:pt x="169" y="9160"/>
                    <a:pt x="341" y="9242"/>
                    <a:pt x="518" y="9321"/>
                  </a:cubicBezTo>
                  <a:cubicBezTo>
                    <a:pt x="897" y="7069"/>
                    <a:pt x="2148" y="5019"/>
                    <a:pt x="3499" y="3211"/>
                  </a:cubicBezTo>
                  <a:cubicBezTo>
                    <a:pt x="4258" y="2194"/>
                    <a:pt x="5052" y="1181"/>
                    <a:pt x="5953" y="285"/>
                  </a:cubicBezTo>
                  <a:lnTo>
                    <a:pt x="6101" y="138"/>
                  </a:lnTo>
                  <a:cubicBezTo>
                    <a:pt x="5795" y="105"/>
                    <a:pt x="5491" y="67"/>
                    <a:pt x="51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99"/>
            <p:cNvSpPr/>
            <p:nvPr/>
          </p:nvSpPr>
          <p:spPr>
            <a:xfrm>
              <a:off x="8156415" y="4742255"/>
              <a:ext cx="189635" cy="270502"/>
            </a:xfrm>
            <a:custGeom>
              <a:rect b="b" l="l" r="r" t="t"/>
              <a:pathLst>
                <a:path extrusionOk="0" h="9294" w="6515">
                  <a:moveTo>
                    <a:pt x="5660" y="1"/>
                  </a:moveTo>
                  <a:cubicBezTo>
                    <a:pt x="5421" y="244"/>
                    <a:pt x="5200" y="484"/>
                    <a:pt x="5002" y="699"/>
                  </a:cubicBezTo>
                  <a:cubicBezTo>
                    <a:pt x="4161" y="1614"/>
                    <a:pt x="3380" y="2581"/>
                    <a:pt x="2661" y="3595"/>
                  </a:cubicBezTo>
                  <a:cubicBezTo>
                    <a:pt x="1449" y="5301"/>
                    <a:pt x="333" y="7182"/>
                    <a:pt x="0" y="9266"/>
                  </a:cubicBezTo>
                  <a:cubicBezTo>
                    <a:pt x="27" y="9276"/>
                    <a:pt x="54" y="9284"/>
                    <a:pt x="81" y="9294"/>
                  </a:cubicBezTo>
                  <a:cubicBezTo>
                    <a:pt x="355" y="8687"/>
                    <a:pt x="691" y="8105"/>
                    <a:pt x="988" y="7575"/>
                  </a:cubicBezTo>
                  <a:cubicBezTo>
                    <a:pt x="1776" y="6177"/>
                    <a:pt x="2647" y="4829"/>
                    <a:pt x="3598" y="3536"/>
                  </a:cubicBezTo>
                  <a:cubicBezTo>
                    <a:pt x="4486" y="2327"/>
                    <a:pt x="5431" y="1143"/>
                    <a:pt x="6514" y="104"/>
                  </a:cubicBezTo>
                  <a:cubicBezTo>
                    <a:pt x="6236" y="58"/>
                    <a:pt x="5948" y="28"/>
                    <a:pt x="566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99"/>
            <p:cNvSpPr/>
            <p:nvPr/>
          </p:nvSpPr>
          <p:spPr>
            <a:xfrm>
              <a:off x="8166718" y="4747290"/>
              <a:ext cx="217258" cy="275479"/>
            </a:xfrm>
            <a:custGeom>
              <a:rect b="b" l="l" r="r" t="t"/>
              <a:pathLst>
                <a:path extrusionOk="0" h="9465" w="7464">
                  <a:moveTo>
                    <a:pt x="6521" y="1"/>
                  </a:moveTo>
                  <a:cubicBezTo>
                    <a:pt x="6280" y="229"/>
                    <a:pt x="6041" y="459"/>
                    <a:pt x="5814" y="702"/>
                  </a:cubicBezTo>
                  <a:cubicBezTo>
                    <a:pt x="4860" y="1716"/>
                    <a:pt x="3992" y="2806"/>
                    <a:pt x="3188" y="3942"/>
                  </a:cubicBezTo>
                  <a:cubicBezTo>
                    <a:pt x="2417" y="5035"/>
                    <a:pt x="1674" y="6154"/>
                    <a:pt x="1019" y="7320"/>
                  </a:cubicBezTo>
                  <a:cubicBezTo>
                    <a:pt x="690" y="7905"/>
                    <a:pt x="303" y="8548"/>
                    <a:pt x="1" y="9216"/>
                  </a:cubicBezTo>
                  <a:cubicBezTo>
                    <a:pt x="307" y="9319"/>
                    <a:pt x="621" y="9401"/>
                    <a:pt x="939" y="9464"/>
                  </a:cubicBezTo>
                  <a:cubicBezTo>
                    <a:pt x="1663" y="7555"/>
                    <a:pt x="2868" y="5786"/>
                    <a:pt x="4032" y="4184"/>
                  </a:cubicBezTo>
                  <a:cubicBezTo>
                    <a:pt x="4945" y="2925"/>
                    <a:pt x="5956" y="1693"/>
                    <a:pt x="7134" y="673"/>
                  </a:cubicBezTo>
                  <a:cubicBezTo>
                    <a:pt x="7233" y="586"/>
                    <a:pt x="7345" y="487"/>
                    <a:pt x="7464" y="382"/>
                  </a:cubicBezTo>
                  <a:cubicBezTo>
                    <a:pt x="7176" y="198"/>
                    <a:pt x="6857" y="80"/>
                    <a:pt x="652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99"/>
            <p:cNvSpPr/>
            <p:nvPr/>
          </p:nvSpPr>
          <p:spPr>
            <a:xfrm>
              <a:off x="8202723" y="4763938"/>
              <a:ext cx="207711" cy="263109"/>
            </a:xfrm>
            <a:custGeom>
              <a:rect b="b" l="l" r="r" t="t"/>
              <a:pathLst>
                <a:path extrusionOk="0" h="9040" w="7136">
                  <a:moveTo>
                    <a:pt x="6482" y="0"/>
                  </a:moveTo>
                  <a:cubicBezTo>
                    <a:pt x="6033" y="370"/>
                    <a:pt x="5600" y="759"/>
                    <a:pt x="5197" y="1178"/>
                  </a:cubicBezTo>
                  <a:cubicBezTo>
                    <a:pt x="4270" y="2147"/>
                    <a:pt x="3436" y="3198"/>
                    <a:pt x="2666" y="4298"/>
                  </a:cubicBezTo>
                  <a:cubicBezTo>
                    <a:pt x="1666" y="5726"/>
                    <a:pt x="645" y="7281"/>
                    <a:pt x="1" y="8949"/>
                  </a:cubicBezTo>
                  <a:cubicBezTo>
                    <a:pt x="375" y="9008"/>
                    <a:pt x="753" y="9038"/>
                    <a:pt x="1132" y="9039"/>
                  </a:cubicBezTo>
                  <a:cubicBezTo>
                    <a:pt x="1790" y="7606"/>
                    <a:pt x="2751" y="6270"/>
                    <a:pt x="3625" y="5030"/>
                  </a:cubicBezTo>
                  <a:cubicBezTo>
                    <a:pt x="4474" y="3825"/>
                    <a:pt x="5375" y="2646"/>
                    <a:pt x="6388" y="1571"/>
                  </a:cubicBezTo>
                  <a:cubicBezTo>
                    <a:pt x="6623" y="1322"/>
                    <a:pt x="6872" y="1048"/>
                    <a:pt x="7136" y="780"/>
                  </a:cubicBezTo>
                  <a:cubicBezTo>
                    <a:pt x="6936" y="502"/>
                    <a:pt x="6738" y="225"/>
                    <a:pt x="648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99"/>
            <p:cNvSpPr/>
            <p:nvPr/>
          </p:nvSpPr>
          <p:spPr>
            <a:xfrm>
              <a:off x="8245394" y="4793042"/>
              <a:ext cx="204888" cy="233830"/>
            </a:xfrm>
            <a:custGeom>
              <a:rect b="b" l="l" r="r" t="t"/>
              <a:pathLst>
                <a:path extrusionOk="0" h="8034" w="7039">
                  <a:moveTo>
                    <a:pt x="5829" y="0"/>
                  </a:moveTo>
                  <a:cubicBezTo>
                    <a:pt x="5431" y="404"/>
                    <a:pt x="5067" y="838"/>
                    <a:pt x="4753" y="1194"/>
                  </a:cubicBezTo>
                  <a:cubicBezTo>
                    <a:pt x="3858" y="2208"/>
                    <a:pt x="3004" y="3277"/>
                    <a:pt x="2256" y="4406"/>
                  </a:cubicBezTo>
                  <a:cubicBezTo>
                    <a:pt x="1491" y="5562"/>
                    <a:pt x="623" y="6753"/>
                    <a:pt x="1" y="8033"/>
                  </a:cubicBezTo>
                  <a:cubicBezTo>
                    <a:pt x="214" y="8025"/>
                    <a:pt x="428" y="8004"/>
                    <a:pt x="640" y="7976"/>
                  </a:cubicBezTo>
                  <a:cubicBezTo>
                    <a:pt x="741" y="7812"/>
                    <a:pt x="840" y="7657"/>
                    <a:pt x="928" y="7518"/>
                  </a:cubicBezTo>
                  <a:cubicBezTo>
                    <a:pt x="1614" y="6445"/>
                    <a:pt x="2420" y="5439"/>
                    <a:pt x="3273" y="4496"/>
                  </a:cubicBezTo>
                  <a:cubicBezTo>
                    <a:pt x="4174" y="3499"/>
                    <a:pt x="5145" y="2558"/>
                    <a:pt x="6219" y="1750"/>
                  </a:cubicBezTo>
                  <a:cubicBezTo>
                    <a:pt x="6488" y="1548"/>
                    <a:pt x="6761" y="1330"/>
                    <a:pt x="7038" y="1118"/>
                  </a:cubicBezTo>
                  <a:cubicBezTo>
                    <a:pt x="6715" y="880"/>
                    <a:pt x="6388" y="646"/>
                    <a:pt x="6115" y="352"/>
                  </a:cubicBezTo>
                  <a:cubicBezTo>
                    <a:pt x="6015" y="240"/>
                    <a:pt x="5919" y="123"/>
                    <a:pt x="582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99"/>
            <p:cNvSpPr/>
            <p:nvPr/>
          </p:nvSpPr>
          <p:spPr>
            <a:xfrm>
              <a:off x="8275403" y="4830645"/>
              <a:ext cx="202996" cy="192792"/>
            </a:xfrm>
            <a:custGeom>
              <a:rect b="b" l="l" r="r" t="t"/>
              <a:pathLst>
                <a:path extrusionOk="0" h="6624" w="6974">
                  <a:moveTo>
                    <a:pt x="6235" y="1"/>
                  </a:moveTo>
                  <a:cubicBezTo>
                    <a:pt x="5869" y="275"/>
                    <a:pt x="5521" y="566"/>
                    <a:pt x="5190" y="828"/>
                  </a:cubicBezTo>
                  <a:cubicBezTo>
                    <a:pt x="4334" y="1507"/>
                    <a:pt x="3524" y="2246"/>
                    <a:pt x="2782" y="3047"/>
                  </a:cubicBezTo>
                  <a:cubicBezTo>
                    <a:pt x="1998" y="3899"/>
                    <a:pt x="1231" y="4789"/>
                    <a:pt x="572" y="5744"/>
                  </a:cubicBezTo>
                  <a:cubicBezTo>
                    <a:pt x="374" y="6031"/>
                    <a:pt x="180" y="6323"/>
                    <a:pt x="1" y="6623"/>
                  </a:cubicBezTo>
                  <a:cubicBezTo>
                    <a:pt x="233" y="6577"/>
                    <a:pt x="463" y="6520"/>
                    <a:pt x="689" y="6448"/>
                  </a:cubicBezTo>
                  <a:cubicBezTo>
                    <a:pt x="1685" y="4857"/>
                    <a:pt x="3425" y="3558"/>
                    <a:pt x="4738" y="2456"/>
                  </a:cubicBezTo>
                  <a:cubicBezTo>
                    <a:pt x="5457" y="1852"/>
                    <a:pt x="6191" y="1250"/>
                    <a:pt x="6973" y="725"/>
                  </a:cubicBezTo>
                  <a:cubicBezTo>
                    <a:pt x="6829" y="527"/>
                    <a:pt x="6660" y="348"/>
                    <a:pt x="6473" y="190"/>
                  </a:cubicBezTo>
                  <a:cubicBezTo>
                    <a:pt x="6396" y="125"/>
                    <a:pt x="6315" y="63"/>
                    <a:pt x="623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99"/>
            <p:cNvSpPr/>
            <p:nvPr/>
          </p:nvSpPr>
          <p:spPr>
            <a:xfrm>
              <a:off x="8308701" y="4858585"/>
              <a:ext cx="179040" cy="155246"/>
            </a:xfrm>
            <a:custGeom>
              <a:rect b="b" l="l" r="r" t="t"/>
              <a:pathLst>
                <a:path extrusionOk="0" h="5334" w="6151">
                  <a:moveTo>
                    <a:pt x="5976" y="1"/>
                  </a:moveTo>
                  <a:cubicBezTo>
                    <a:pt x="5831" y="109"/>
                    <a:pt x="5708" y="203"/>
                    <a:pt x="5623" y="265"/>
                  </a:cubicBezTo>
                  <a:cubicBezTo>
                    <a:pt x="4911" y="786"/>
                    <a:pt x="4228" y="1346"/>
                    <a:pt x="3553" y="1916"/>
                  </a:cubicBezTo>
                  <a:cubicBezTo>
                    <a:pt x="2426" y="2869"/>
                    <a:pt x="950" y="3992"/>
                    <a:pt x="1" y="5334"/>
                  </a:cubicBezTo>
                  <a:cubicBezTo>
                    <a:pt x="597" y="5105"/>
                    <a:pt x="1193" y="4820"/>
                    <a:pt x="1812" y="4753"/>
                  </a:cubicBezTo>
                  <a:cubicBezTo>
                    <a:pt x="2484" y="3817"/>
                    <a:pt x="3371" y="2988"/>
                    <a:pt x="4132" y="2221"/>
                  </a:cubicBezTo>
                  <a:cubicBezTo>
                    <a:pt x="4696" y="1654"/>
                    <a:pt x="5382" y="957"/>
                    <a:pt x="6151" y="470"/>
                  </a:cubicBezTo>
                  <a:cubicBezTo>
                    <a:pt x="6117" y="306"/>
                    <a:pt x="6058" y="148"/>
                    <a:pt x="59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99"/>
            <p:cNvSpPr/>
            <p:nvPr/>
          </p:nvSpPr>
          <p:spPr>
            <a:xfrm>
              <a:off x="8372473" y="4881287"/>
              <a:ext cx="116081" cy="118807"/>
            </a:xfrm>
            <a:custGeom>
              <a:rect b="b" l="l" r="r" t="t"/>
              <a:pathLst>
                <a:path extrusionOk="0" h="4082" w="3988">
                  <a:moveTo>
                    <a:pt x="3988" y="1"/>
                  </a:moveTo>
                  <a:cubicBezTo>
                    <a:pt x="3184" y="540"/>
                    <a:pt x="2468" y="1317"/>
                    <a:pt x="1912" y="1894"/>
                  </a:cubicBezTo>
                  <a:cubicBezTo>
                    <a:pt x="1294" y="2533"/>
                    <a:pt x="581" y="3210"/>
                    <a:pt x="0" y="3961"/>
                  </a:cubicBezTo>
                  <a:cubicBezTo>
                    <a:pt x="14" y="3962"/>
                    <a:pt x="28" y="3962"/>
                    <a:pt x="42" y="3962"/>
                  </a:cubicBezTo>
                  <a:cubicBezTo>
                    <a:pt x="56" y="3962"/>
                    <a:pt x="70" y="3962"/>
                    <a:pt x="84" y="3962"/>
                  </a:cubicBezTo>
                  <a:cubicBezTo>
                    <a:pt x="288" y="3981"/>
                    <a:pt x="489" y="4030"/>
                    <a:pt x="689" y="4082"/>
                  </a:cubicBezTo>
                  <a:cubicBezTo>
                    <a:pt x="989" y="3821"/>
                    <a:pt x="1296" y="3568"/>
                    <a:pt x="1601" y="3315"/>
                  </a:cubicBezTo>
                  <a:cubicBezTo>
                    <a:pt x="2170" y="2848"/>
                    <a:pt x="2779" y="2355"/>
                    <a:pt x="3434" y="1954"/>
                  </a:cubicBezTo>
                  <a:cubicBezTo>
                    <a:pt x="3458" y="1776"/>
                    <a:pt x="3496" y="1598"/>
                    <a:pt x="3545" y="1425"/>
                  </a:cubicBezTo>
                  <a:cubicBezTo>
                    <a:pt x="3688" y="947"/>
                    <a:pt x="3971" y="498"/>
                    <a:pt x="39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99"/>
            <p:cNvSpPr/>
            <p:nvPr/>
          </p:nvSpPr>
          <p:spPr>
            <a:xfrm>
              <a:off x="8403152" y="4948983"/>
              <a:ext cx="67617" cy="55038"/>
            </a:xfrm>
            <a:custGeom>
              <a:rect b="b" l="l" r="r" t="t"/>
              <a:pathLst>
                <a:path extrusionOk="0" h="1891" w="2323">
                  <a:moveTo>
                    <a:pt x="2322" y="0"/>
                  </a:moveTo>
                  <a:lnTo>
                    <a:pt x="2322" y="0"/>
                  </a:lnTo>
                  <a:cubicBezTo>
                    <a:pt x="1699" y="407"/>
                    <a:pt x="1116" y="893"/>
                    <a:pt x="586" y="1342"/>
                  </a:cubicBezTo>
                  <a:cubicBezTo>
                    <a:pt x="390" y="1508"/>
                    <a:pt x="195" y="1673"/>
                    <a:pt x="0" y="1839"/>
                  </a:cubicBezTo>
                  <a:cubicBezTo>
                    <a:pt x="121" y="1865"/>
                    <a:pt x="245" y="1882"/>
                    <a:pt x="369" y="1889"/>
                  </a:cubicBezTo>
                  <a:cubicBezTo>
                    <a:pt x="395" y="1890"/>
                    <a:pt x="421" y="1891"/>
                    <a:pt x="448" y="1891"/>
                  </a:cubicBezTo>
                  <a:cubicBezTo>
                    <a:pt x="1136" y="1891"/>
                    <a:pt x="1809" y="1465"/>
                    <a:pt x="2099" y="841"/>
                  </a:cubicBezTo>
                  <a:cubicBezTo>
                    <a:pt x="2222" y="576"/>
                    <a:pt x="2278" y="290"/>
                    <a:pt x="232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99"/>
            <p:cNvSpPr/>
            <p:nvPr/>
          </p:nvSpPr>
          <p:spPr>
            <a:xfrm>
              <a:off x="8057045" y="4554591"/>
              <a:ext cx="26662" cy="65865"/>
            </a:xfrm>
            <a:custGeom>
              <a:rect b="b" l="l" r="r" t="t"/>
              <a:pathLst>
                <a:path extrusionOk="0" h="2263" w="916">
                  <a:moveTo>
                    <a:pt x="1" y="1"/>
                  </a:moveTo>
                  <a:cubicBezTo>
                    <a:pt x="56" y="733"/>
                    <a:pt x="200" y="1461"/>
                    <a:pt x="272" y="2190"/>
                  </a:cubicBezTo>
                  <a:cubicBezTo>
                    <a:pt x="360" y="2216"/>
                    <a:pt x="448" y="2243"/>
                    <a:pt x="539" y="2263"/>
                  </a:cubicBezTo>
                  <a:cubicBezTo>
                    <a:pt x="587" y="1512"/>
                    <a:pt x="699" y="769"/>
                    <a:pt x="916" y="49"/>
                  </a:cubicBezTo>
                  <a:cubicBezTo>
                    <a:pt x="612" y="23"/>
                    <a:pt x="307" y="9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99"/>
            <p:cNvSpPr/>
            <p:nvPr/>
          </p:nvSpPr>
          <p:spPr>
            <a:xfrm>
              <a:off x="8022350" y="4554503"/>
              <a:ext cx="33736" cy="60684"/>
            </a:xfrm>
            <a:custGeom>
              <a:rect b="b" l="l" r="r" t="t"/>
              <a:pathLst>
                <a:path extrusionOk="0" h="2085" w="1159">
                  <a:moveTo>
                    <a:pt x="785" y="1"/>
                  </a:moveTo>
                  <a:cubicBezTo>
                    <a:pt x="524" y="1"/>
                    <a:pt x="263" y="5"/>
                    <a:pt x="1" y="13"/>
                  </a:cubicBezTo>
                  <a:cubicBezTo>
                    <a:pt x="295" y="677"/>
                    <a:pt x="798" y="1345"/>
                    <a:pt x="988" y="2013"/>
                  </a:cubicBezTo>
                  <a:cubicBezTo>
                    <a:pt x="1046" y="2038"/>
                    <a:pt x="1101" y="2063"/>
                    <a:pt x="1159" y="2085"/>
                  </a:cubicBezTo>
                  <a:cubicBezTo>
                    <a:pt x="1084" y="1391"/>
                    <a:pt x="951" y="699"/>
                    <a:pt x="899" y="1"/>
                  </a:cubicBezTo>
                  <a:cubicBezTo>
                    <a:pt x="861" y="1"/>
                    <a:pt x="823" y="1"/>
                    <a:pt x="78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99"/>
            <p:cNvSpPr/>
            <p:nvPr/>
          </p:nvSpPr>
          <p:spPr>
            <a:xfrm>
              <a:off x="7991176" y="4555085"/>
              <a:ext cx="50531" cy="53932"/>
            </a:xfrm>
            <a:custGeom>
              <a:rect b="b" l="l" r="r" t="t"/>
              <a:pathLst>
                <a:path extrusionOk="0" h="1853" w="1736">
                  <a:moveTo>
                    <a:pt x="796" y="1"/>
                  </a:moveTo>
                  <a:cubicBezTo>
                    <a:pt x="533" y="10"/>
                    <a:pt x="271" y="21"/>
                    <a:pt x="10" y="35"/>
                  </a:cubicBezTo>
                  <a:lnTo>
                    <a:pt x="1" y="35"/>
                  </a:lnTo>
                  <a:cubicBezTo>
                    <a:pt x="121" y="137"/>
                    <a:pt x="240" y="233"/>
                    <a:pt x="341" y="328"/>
                  </a:cubicBezTo>
                  <a:cubicBezTo>
                    <a:pt x="590" y="564"/>
                    <a:pt x="819" y="825"/>
                    <a:pt x="1022" y="1103"/>
                  </a:cubicBezTo>
                  <a:cubicBezTo>
                    <a:pt x="1166" y="1297"/>
                    <a:pt x="1312" y="1504"/>
                    <a:pt x="1428" y="1722"/>
                  </a:cubicBezTo>
                  <a:cubicBezTo>
                    <a:pt x="1532" y="1764"/>
                    <a:pt x="1634" y="1808"/>
                    <a:pt x="1736" y="1852"/>
                  </a:cubicBezTo>
                  <a:cubicBezTo>
                    <a:pt x="1527" y="1246"/>
                    <a:pt x="1075" y="614"/>
                    <a:pt x="7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99"/>
            <p:cNvSpPr/>
            <p:nvPr/>
          </p:nvSpPr>
          <p:spPr>
            <a:xfrm>
              <a:off x="7948098" y="4573625"/>
              <a:ext cx="41304" cy="27184"/>
            </a:xfrm>
            <a:custGeom>
              <a:rect b="b" l="l" r="r" t="t"/>
              <a:pathLst>
                <a:path extrusionOk="0" h="934" w="1419">
                  <a:moveTo>
                    <a:pt x="112" y="0"/>
                  </a:moveTo>
                  <a:cubicBezTo>
                    <a:pt x="24" y="180"/>
                    <a:pt x="1" y="384"/>
                    <a:pt x="92" y="561"/>
                  </a:cubicBezTo>
                  <a:cubicBezTo>
                    <a:pt x="228" y="824"/>
                    <a:pt x="552" y="934"/>
                    <a:pt x="850" y="934"/>
                  </a:cubicBezTo>
                  <a:cubicBezTo>
                    <a:pt x="857" y="934"/>
                    <a:pt x="863" y="934"/>
                    <a:pt x="869" y="934"/>
                  </a:cubicBezTo>
                  <a:cubicBezTo>
                    <a:pt x="1053" y="931"/>
                    <a:pt x="1236" y="897"/>
                    <a:pt x="1419" y="869"/>
                  </a:cubicBezTo>
                  <a:cubicBezTo>
                    <a:pt x="1349" y="793"/>
                    <a:pt x="1275" y="720"/>
                    <a:pt x="1197" y="652"/>
                  </a:cubicBezTo>
                  <a:cubicBezTo>
                    <a:pt x="864" y="359"/>
                    <a:pt x="496" y="161"/>
                    <a:pt x="1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99"/>
            <p:cNvSpPr/>
            <p:nvPr/>
          </p:nvSpPr>
          <p:spPr>
            <a:xfrm>
              <a:off x="7956801" y="4557181"/>
              <a:ext cx="64764" cy="43949"/>
            </a:xfrm>
            <a:custGeom>
              <a:rect b="b" l="l" r="r" t="t"/>
              <a:pathLst>
                <a:path extrusionOk="0" h="1510" w="2225">
                  <a:moveTo>
                    <a:pt x="781" y="0"/>
                  </a:moveTo>
                  <a:cubicBezTo>
                    <a:pt x="553" y="28"/>
                    <a:pt x="332" y="81"/>
                    <a:pt x="140" y="200"/>
                  </a:cubicBezTo>
                  <a:cubicBezTo>
                    <a:pt x="89" y="231"/>
                    <a:pt x="44" y="268"/>
                    <a:pt x="0" y="310"/>
                  </a:cubicBezTo>
                  <a:cubicBezTo>
                    <a:pt x="404" y="480"/>
                    <a:pt x="787" y="694"/>
                    <a:pt x="1113" y="1016"/>
                  </a:cubicBezTo>
                  <a:cubicBezTo>
                    <a:pt x="1236" y="1135"/>
                    <a:pt x="1349" y="1262"/>
                    <a:pt x="1456" y="1395"/>
                  </a:cubicBezTo>
                  <a:cubicBezTo>
                    <a:pt x="1460" y="1395"/>
                    <a:pt x="1465" y="1395"/>
                    <a:pt x="1469" y="1393"/>
                  </a:cubicBezTo>
                  <a:cubicBezTo>
                    <a:pt x="1488" y="1393"/>
                    <a:pt x="1507" y="1393"/>
                    <a:pt x="1526" y="1393"/>
                  </a:cubicBezTo>
                  <a:cubicBezTo>
                    <a:pt x="1766" y="1393"/>
                    <a:pt x="1998" y="1438"/>
                    <a:pt x="2225" y="1510"/>
                  </a:cubicBezTo>
                  <a:cubicBezTo>
                    <a:pt x="1965" y="1093"/>
                    <a:pt x="1584" y="709"/>
                    <a:pt x="1305" y="457"/>
                  </a:cubicBezTo>
                  <a:cubicBezTo>
                    <a:pt x="1143" y="310"/>
                    <a:pt x="955" y="161"/>
                    <a:pt x="7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99"/>
            <p:cNvSpPr/>
            <p:nvPr/>
          </p:nvSpPr>
          <p:spPr>
            <a:xfrm>
              <a:off x="8081203" y="4556802"/>
              <a:ext cx="45932" cy="65224"/>
            </a:xfrm>
            <a:custGeom>
              <a:rect b="b" l="l" r="r" t="t"/>
              <a:pathLst>
                <a:path extrusionOk="0" h="2241" w="1578">
                  <a:moveTo>
                    <a:pt x="380" y="1"/>
                  </a:moveTo>
                  <a:cubicBezTo>
                    <a:pt x="157" y="725"/>
                    <a:pt x="45" y="1475"/>
                    <a:pt x="1" y="2232"/>
                  </a:cubicBezTo>
                  <a:cubicBezTo>
                    <a:pt x="76" y="2237"/>
                    <a:pt x="152" y="2240"/>
                    <a:pt x="228" y="2240"/>
                  </a:cubicBezTo>
                  <a:cubicBezTo>
                    <a:pt x="370" y="2240"/>
                    <a:pt x="512" y="2230"/>
                    <a:pt x="654" y="2210"/>
                  </a:cubicBezTo>
                  <a:cubicBezTo>
                    <a:pt x="884" y="1512"/>
                    <a:pt x="1196" y="843"/>
                    <a:pt x="1578" y="216"/>
                  </a:cubicBezTo>
                  <a:cubicBezTo>
                    <a:pt x="1183" y="118"/>
                    <a:pt x="784" y="46"/>
                    <a:pt x="38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99"/>
            <p:cNvSpPr/>
            <p:nvPr/>
          </p:nvSpPr>
          <p:spPr>
            <a:xfrm>
              <a:off x="8109815" y="4565563"/>
              <a:ext cx="38189" cy="53873"/>
            </a:xfrm>
            <a:custGeom>
              <a:rect b="b" l="l" r="r" t="t"/>
              <a:pathLst>
                <a:path extrusionOk="0" h="1851" w="1312">
                  <a:moveTo>
                    <a:pt x="886" y="0"/>
                  </a:moveTo>
                  <a:cubicBezTo>
                    <a:pt x="525" y="584"/>
                    <a:pt x="228" y="1203"/>
                    <a:pt x="1" y="1850"/>
                  </a:cubicBezTo>
                  <a:cubicBezTo>
                    <a:pt x="112" y="1825"/>
                    <a:pt x="223" y="1799"/>
                    <a:pt x="333" y="1765"/>
                  </a:cubicBezTo>
                  <a:cubicBezTo>
                    <a:pt x="595" y="1187"/>
                    <a:pt x="932" y="639"/>
                    <a:pt x="1312" y="132"/>
                  </a:cubicBezTo>
                  <a:cubicBezTo>
                    <a:pt x="1172" y="82"/>
                    <a:pt x="1030" y="42"/>
                    <a:pt x="8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99"/>
            <p:cNvSpPr/>
            <p:nvPr/>
          </p:nvSpPr>
          <p:spPr>
            <a:xfrm>
              <a:off x="8130772" y="4573072"/>
              <a:ext cx="28816" cy="40223"/>
            </a:xfrm>
            <a:custGeom>
              <a:rect b="b" l="l" r="r" t="t"/>
              <a:pathLst>
                <a:path extrusionOk="0" h="1382" w="990">
                  <a:moveTo>
                    <a:pt x="866" y="1"/>
                  </a:moveTo>
                  <a:cubicBezTo>
                    <a:pt x="534" y="433"/>
                    <a:pt x="245" y="895"/>
                    <a:pt x="0" y="1382"/>
                  </a:cubicBezTo>
                  <a:cubicBezTo>
                    <a:pt x="86" y="1351"/>
                    <a:pt x="169" y="1320"/>
                    <a:pt x="253" y="1287"/>
                  </a:cubicBezTo>
                  <a:cubicBezTo>
                    <a:pt x="459" y="860"/>
                    <a:pt x="705" y="454"/>
                    <a:pt x="990" y="77"/>
                  </a:cubicBezTo>
                  <a:cubicBezTo>
                    <a:pt x="949" y="50"/>
                    <a:pt x="908" y="24"/>
                    <a:pt x="8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99"/>
            <p:cNvSpPr/>
            <p:nvPr/>
          </p:nvSpPr>
          <p:spPr>
            <a:xfrm>
              <a:off x="7707590" y="4981522"/>
              <a:ext cx="124958" cy="31142"/>
            </a:xfrm>
            <a:custGeom>
              <a:rect b="b" l="l" r="r" t="t"/>
              <a:pathLst>
                <a:path extrusionOk="0" h="1070" w="4293">
                  <a:moveTo>
                    <a:pt x="466" y="0"/>
                  </a:moveTo>
                  <a:cubicBezTo>
                    <a:pt x="432" y="0"/>
                    <a:pt x="397" y="1"/>
                    <a:pt x="362" y="1"/>
                  </a:cubicBezTo>
                  <a:cubicBezTo>
                    <a:pt x="166" y="229"/>
                    <a:pt x="23" y="490"/>
                    <a:pt x="5" y="786"/>
                  </a:cubicBezTo>
                  <a:cubicBezTo>
                    <a:pt x="0" y="881"/>
                    <a:pt x="8" y="977"/>
                    <a:pt x="26" y="1069"/>
                  </a:cubicBezTo>
                  <a:cubicBezTo>
                    <a:pt x="899" y="839"/>
                    <a:pt x="1803" y="739"/>
                    <a:pt x="2710" y="739"/>
                  </a:cubicBezTo>
                  <a:cubicBezTo>
                    <a:pt x="3239" y="739"/>
                    <a:pt x="3768" y="773"/>
                    <a:pt x="4293" y="834"/>
                  </a:cubicBezTo>
                  <a:cubicBezTo>
                    <a:pt x="4096" y="729"/>
                    <a:pt x="3906" y="614"/>
                    <a:pt x="3723" y="489"/>
                  </a:cubicBezTo>
                  <a:cubicBezTo>
                    <a:pt x="3013" y="255"/>
                    <a:pt x="2277" y="110"/>
                    <a:pt x="1533" y="55"/>
                  </a:cubicBezTo>
                  <a:cubicBezTo>
                    <a:pt x="1191" y="29"/>
                    <a:pt x="828" y="0"/>
                    <a:pt x="4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99"/>
            <p:cNvSpPr/>
            <p:nvPr/>
          </p:nvSpPr>
          <p:spPr>
            <a:xfrm>
              <a:off x="7821252" y="4941445"/>
              <a:ext cx="38597" cy="63740"/>
            </a:xfrm>
            <a:custGeom>
              <a:rect b="b" l="l" r="r" t="t"/>
              <a:pathLst>
                <a:path extrusionOk="0" h="2190" w="1326">
                  <a:moveTo>
                    <a:pt x="1" y="1"/>
                  </a:moveTo>
                  <a:cubicBezTo>
                    <a:pt x="129" y="388"/>
                    <a:pt x="321" y="762"/>
                    <a:pt x="488" y="1066"/>
                  </a:cubicBezTo>
                  <a:cubicBezTo>
                    <a:pt x="668" y="1392"/>
                    <a:pt x="883" y="1778"/>
                    <a:pt x="1149" y="2100"/>
                  </a:cubicBezTo>
                  <a:cubicBezTo>
                    <a:pt x="1208" y="2129"/>
                    <a:pt x="1269" y="2158"/>
                    <a:pt x="1326" y="2189"/>
                  </a:cubicBezTo>
                  <a:cubicBezTo>
                    <a:pt x="1298" y="1756"/>
                    <a:pt x="1269" y="1323"/>
                    <a:pt x="1239" y="889"/>
                  </a:cubicBezTo>
                  <a:cubicBezTo>
                    <a:pt x="1227" y="697"/>
                    <a:pt x="1211" y="494"/>
                    <a:pt x="1101" y="335"/>
                  </a:cubicBezTo>
                  <a:cubicBezTo>
                    <a:pt x="937" y="98"/>
                    <a:pt x="618" y="31"/>
                    <a:pt x="331" y="8"/>
                  </a:cubicBezTo>
                  <a:cubicBezTo>
                    <a:pt x="221" y="1"/>
                    <a:pt x="111" y="1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99"/>
            <p:cNvSpPr/>
            <p:nvPr/>
          </p:nvSpPr>
          <p:spPr>
            <a:xfrm>
              <a:off x="7772149" y="4941532"/>
              <a:ext cx="66365" cy="53553"/>
            </a:xfrm>
            <a:custGeom>
              <a:rect b="b" l="l" r="r" t="t"/>
              <a:pathLst>
                <a:path extrusionOk="0" h="1840" w="2280">
                  <a:moveTo>
                    <a:pt x="1394" y="1"/>
                  </a:moveTo>
                  <a:cubicBezTo>
                    <a:pt x="920" y="22"/>
                    <a:pt x="451" y="109"/>
                    <a:pt x="0" y="256"/>
                  </a:cubicBezTo>
                  <a:cubicBezTo>
                    <a:pt x="530" y="725"/>
                    <a:pt x="1055" y="1207"/>
                    <a:pt x="1629" y="1597"/>
                  </a:cubicBezTo>
                  <a:cubicBezTo>
                    <a:pt x="1849" y="1669"/>
                    <a:pt x="2066" y="1750"/>
                    <a:pt x="2279" y="1840"/>
                  </a:cubicBezTo>
                  <a:cubicBezTo>
                    <a:pt x="2112" y="1581"/>
                    <a:pt x="1962" y="1313"/>
                    <a:pt x="1830" y="1038"/>
                  </a:cubicBezTo>
                  <a:cubicBezTo>
                    <a:pt x="1675" y="722"/>
                    <a:pt x="1508" y="366"/>
                    <a:pt x="139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99"/>
            <p:cNvSpPr/>
            <p:nvPr/>
          </p:nvSpPr>
          <p:spPr>
            <a:xfrm>
              <a:off x="7727237" y="4952214"/>
              <a:ext cx="69916" cy="29396"/>
            </a:xfrm>
            <a:custGeom>
              <a:rect b="b" l="l" r="r" t="t"/>
              <a:pathLst>
                <a:path extrusionOk="0" h="1010" w="2402">
                  <a:moveTo>
                    <a:pt x="1235" y="0"/>
                  </a:moveTo>
                  <a:cubicBezTo>
                    <a:pt x="868" y="146"/>
                    <a:pt x="522" y="332"/>
                    <a:pt x="198" y="556"/>
                  </a:cubicBezTo>
                  <a:cubicBezTo>
                    <a:pt x="132" y="603"/>
                    <a:pt x="65" y="654"/>
                    <a:pt x="0" y="706"/>
                  </a:cubicBezTo>
                  <a:cubicBezTo>
                    <a:pt x="355" y="716"/>
                    <a:pt x="704" y="748"/>
                    <a:pt x="1029" y="781"/>
                  </a:cubicBezTo>
                  <a:cubicBezTo>
                    <a:pt x="1491" y="826"/>
                    <a:pt x="1951" y="903"/>
                    <a:pt x="2401" y="1010"/>
                  </a:cubicBezTo>
                  <a:cubicBezTo>
                    <a:pt x="2005" y="686"/>
                    <a:pt x="1622" y="338"/>
                    <a:pt x="123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99"/>
            <p:cNvSpPr/>
            <p:nvPr/>
          </p:nvSpPr>
          <p:spPr>
            <a:xfrm>
              <a:off x="7710734" y="5011470"/>
              <a:ext cx="108746" cy="54164"/>
            </a:xfrm>
            <a:custGeom>
              <a:rect b="b" l="l" r="r" t="t"/>
              <a:pathLst>
                <a:path extrusionOk="0" h="1861" w="3736">
                  <a:moveTo>
                    <a:pt x="2614" y="0"/>
                  </a:moveTo>
                  <a:cubicBezTo>
                    <a:pt x="1730" y="0"/>
                    <a:pt x="849" y="97"/>
                    <a:pt x="0" y="321"/>
                  </a:cubicBezTo>
                  <a:cubicBezTo>
                    <a:pt x="121" y="615"/>
                    <a:pt x="329" y="886"/>
                    <a:pt x="528" y="1136"/>
                  </a:cubicBezTo>
                  <a:cubicBezTo>
                    <a:pt x="782" y="1454"/>
                    <a:pt x="1075" y="1794"/>
                    <a:pt x="1477" y="1853"/>
                  </a:cubicBezTo>
                  <a:cubicBezTo>
                    <a:pt x="1504" y="1858"/>
                    <a:pt x="1528" y="1859"/>
                    <a:pt x="1555" y="1861"/>
                  </a:cubicBezTo>
                  <a:cubicBezTo>
                    <a:pt x="1522" y="1825"/>
                    <a:pt x="1510" y="1776"/>
                    <a:pt x="1524" y="1729"/>
                  </a:cubicBezTo>
                  <a:cubicBezTo>
                    <a:pt x="1764" y="776"/>
                    <a:pt x="2703" y="297"/>
                    <a:pt x="3736" y="50"/>
                  </a:cubicBezTo>
                  <a:cubicBezTo>
                    <a:pt x="3363" y="17"/>
                    <a:pt x="2988" y="0"/>
                    <a:pt x="26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99"/>
            <p:cNvSpPr/>
            <p:nvPr/>
          </p:nvSpPr>
          <p:spPr>
            <a:xfrm>
              <a:off x="7762864" y="5016476"/>
              <a:ext cx="98354" cy="48751"/>
            </a:xfrm>
            <a:custGeom>
              <a:rect b="b" l="l" r="r" t="t"/>
              <a:pathLst>
                <a:path extrusionOk="0" h="1675" w="3379">
                  <a:moveTo>
                    <a:pt x="2945" y="0"/>
                  </a:moveTo>
                  <a:cubicBezTo>
                    <a:pt x="1697" y="150"/>
                    <a:pt x="293" y="539"/>
                    <a:pt x="16" y="1642"/>
                  </a:cubicBezTo>
                  <a:cubicBezTo>
                    <a:pt x="11" y="1655"/>
                    <a:pt x="7" y="1666"/>
                    <a:pt x="1" y="1675"/>
                  </a:cubicBezTo>
                  <a:lnTo>
                    <a:pt x="1" y="1675"/>
                  </a:lnTo>
                  <a:cubicBezTo>
                    <a:pt x="377" y="1613"/>
                    <a:pt x="752" y="1394"/>
                    <a:pt x="1115" y="1394"/>
                  </a:cubicBezTo>
                  <a:cubicBezTo>
                    <a:pt x="1208" y="1394"/>
                    <a:pt x="1300" y="1408"/>
                    <a:pt x="1391" y="1443"/>
                  </a:cubicBezTo>
                  <a:cubicBezTo>
                    <a:pt x="1499" y="1485"/>
                    <a:pt x="1592" y="1554"/>
                    <a:pt x="1683" y="1627"/>
                  </a:cubicBezTo>
                  <a:cubicBezTo>
                    <a:pt x="2138" y="1112"/>
                    <a:pt x="2730" y="704"/>
                    <a:pt x="3378" y="444"/>
                  </a:cubicBezTo>
                  <a:cubicBezTo>
                    <a:pt x="3378" y="337"/>
                    <a:pt x="3371" y="231"/>
                    <a:pt x="3363" y="124"/>
                  </a:cubicBezTo>
                  <a:cubicBezTo>
                    <a:pt x="3333" y="101"/>
                    <a:pt x="3303" y="81"/>
                    <a:pt x="3273" y="56"/>
                  </a:cubicBezTo>
                  <a:cubicBezTo>
                    <a:pt x="3163" y="36"/>
                    <a:pt x="3055" y="17"/>
                    <a:pt x="29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99"/>
            <p:cNvSpPr/>
            <p:nvPr/>
          </p:nvSpPr>
          <p:spPr>
            <a:xfrm>
              <a:off x="7818661" y="5038945"/>
              <a:ext cx="42148" cy="34402"/>
            </a:xfrm>
            <a:custGeom>
              <a:rect b="b" l="l" r="r" t="t"/>
              <a:pathLst>
                <a:path extrusionOk="0" h="1182" w="1448">
                  <a:moveTo>
                    <a:pt x="1447" y="0"/>
                  </a:moveTo>
                  <a:lnTo>
                    <a:pt x="1447" y="0"/>
                  </a:lnTo>
                  <a:cubicBezTo>
                    <a:pt x="896" y="242"/>
                    <a:pt x="390" y="595"/>
                    <a:pt x="0" y="1033"/>
                  </a:cubicBezTo>
                  <a:cubicBezTo>
                    <a:pt x="57" y="1075"/>
                    <a:pt x="118" y="1109"/>
                    <a:pt x="184" y="1135"/>
                  </a:cubicBezTo>
                  <a:cubicBezTo>
                    <a:pt x="265" y="1167"/>
                    <a:pt x="347" y="1182"/>
                    <a:pt x="430" y="1182"/>
                  </a:cubicBezTo>
                  <a:cubicBezTo>
                    <a:pt x="788" y="1182"/>
                    <a:pt x="1145" y="910"/>
                    <a:pt x="1303" y="572"/>
                  </a:cubicBezTo>
                  <a:cubicBezTo>
                    <a:pt x="1387" y="391"/>
                    <a:pt x="1429" y="197"/>
                    <a:pt x="14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99"/>
            <p:cNvSpPr/>
            <p:nvPr/>
          </p:nvSpPr>
          <p:spPr>
            <a:xfrm>
              <a:off x="7595239" y="4748367"/>
              <a:ext cx="38305" cy="37167"/>
            </a:xfrm>
            <a:custGeom>
              <a:rect b="b" l="l" r="r" t="t"/>
              <a:pathLst>
                <a:path extrusionOk="0" h="1277" w="1316">
                  <a:moveTo>
                    <a:pt x="903" y="0"/>
                  </a:moveTo>
                  <a:cubicBezTo>
                    <a:pt x="768" y="0"/>
                    <a:pt x="625" y="59"/>
                    <a:pt x="521" y="150"/>
                  </a:cubicBezTo>
                  <a:cubicBezTo>
                    <a:pt x="348" y="303"/>
                    <a:pt x="253" y="523"/>
                    <a:pt x="142" y="726"/>
                  </a:cubicBezTo>
                  <a:cubicBezTo>
                    <a:pt x="75" y="848"/>
                    <a:pt x="1" y="990"/>
                    <a:pt x="53" y="1119"/>
                  </a:cubicBezTo>
                  <a:cubicBezTo>
                    <a:pt x="97" y="1223"/>
                    <a:pt x="215" y="1277"/>
                    <a:pt x="331" y="1277"/>
                  </a:cubicBezTo>
                  <a:cubicBezTo>
                    <a:pt x="347" y="1277"/>
                    <a:pt x="363" y="1276"/>
                    <a:pt x="379" y="1274"/>
                  </a:cubicBezTo>
                  <a:cubicBezTo>
                    <a:pt x="505" y="1257"/>
                    <a:pt x="618" y="1182"/>
                    <a:pt x="727" y="1113"/>
                  </a:cubicBezTo>
                  <a:cubicBezTo>
                    <a:pt x="906" y="993"/>
                    <a:pt x="1094" y="868"/>
                    <a:pt x="1204" y="682"/>
                  </a:cubicBezTo>
                  <a:cubicBezTo>
                    <a:pt x="1312" y="495"/>
                    <a:pt x="1315" y="229"/>
                    <a:pt x="1153" y="88"/>
                  </a:cubicBezTo>
                  <a:cubicBezTo>
                    <a:pt x="1082" y="27"/>
                    <a:pt x="994" y="0"/>
                    <a:pt x="90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99"/>
            <p:cNvSpPr/>
            <p:nvPr/>
          </p:nvSpPr>
          <p:spPr>
            <a:xfrm>
              <a:off x="7690359" y="4640245"/>
              <a:ext cx="62348" cy="48867"/>
            </a:xfrm>
            <a:custGeom>
              <a:rect b="b" l="l" r="r" t="t"/>
              <a:pathLst>
                <a:path extrusionOk="0" h="1679" w="2142">
                  <a:moveTo>
                    <a:pt x="1566" y="0"/>
                  </a:moveTo>
                  <a:cubicBezTo>
                    <a:pt x="1548" y="0"/>
                    <a:pt x="1530" y="1"/>
                    <a:pt x="1512" y="2"/>
                  </a:cubicBezTo>
                  <a:cubicBezTo>
                    <a:pt x="1313" y="19"/>
                    <a:pt x="1131" y="115"/>
                    <a:pt x="967" y="225"/>
                  </a:cubicBezTo>
                  <a:cubicBezTo>
                    <a:pt x="632" y="451"/>
                    <a:pt x="352" y="747"/>
                    <a:pt x="142" y="1091"/>
                  </a:cubicBezTo>
                  <a:cubicBezTo>
                    <a:pt x="67" y="1213"/>
                    <a:pt x="1" y="1362"/>
                    <a:pt x="56" y="1493"/>
                  </a:cubicBezTo>
                  <a:cubicBezTo>
                    <a:pt x="113" y="1629"/>
                    <a:pt x="271" y="1678"/>
                    <a:pt x="424" y="1678"/>
                  </a:cubicBezTo>
                  <a:cubicBezTo>
                    <a:pt x="458" y="1678"/>
                    <a:pt x="492" y="1676"/>
                    <a:pt x="524" y="1671"/>
                  </a:cubicBezTo>
                  <a:cubicBezTo>
                    <a:pt x="866" y="1625"/>
                    <a:pt x="1176" y="1445"/>
                    <a:pt x="1468" y="1262"/>
                  </a:cubicBezTo>
                  <a:cubicBezTo>
                    <a:pt x="1654" y="1146"/>
                    <a:pt x="1844" y="1024"/>
                    <a:pt x="1968" y="846"/>
                  </a:cubicBezTo>
                  <a:cubicBezTo>
                    <a:pt x="2094" y="666"/>
                    <a:pt x="2142" y="416"/>
                    <a:pt x="2027" y="230"/>
                  </a:cubicBezTo>
                  <a:cubicBezTo>
                    <a:pt x="1933" y="77"/>
                    <a:pt x="1747" y="0"/>
                    <a:pt x="156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99"/>
            <p:cNvSpPr/>
            <p:nvPr/>
          </p:nvSpPr>
          <p:spPr>
            <a:xfrm>
              <a:off x="7753492" y="4620454"/>
              <a:ext cx="36675" cy="24710"/>
            </a:xfrm>
            <a:custGeom>
              <a:rect b="b" l="l" r="r" t="t"/>
              <a:pathLst>
                <a:path extrusionOk="0" h="849" w="1260">
                  <a:moveTo>
                    <a:pt x="959" y="0"/>
                  </a:moveTo>
                  <a:cubicBezTo>
                    <a:pt x="722" y="0"/>
                    <a:pt x="492" y="73"/>
                    <a:pt x="298" y="210"/>
                  </a:cubicBezTo>
                  <a:cubicBezTo>
                    <a:pt x="138" y="322"/>
                    <a:pt x="1" y="532"/>
                    <a:pt x="95" y="704"/>
                  </a:cubicBezTo>
                  <a:cubicBezTo>
                    <a:pt x="155" y="813"/>
                    <a:pt x="272" y="849"/>
                    <a:pt x="401" y="849"/>
                  </a:cubicBezTo>
                  <a:cubicBezTo>
                    <a:pt x="497" y="849"/>
                    <a:pt x="601" y="828"/>
                    <a:pt x="691" y="803"/>
                  </a:cubicBezTo>
                  <a:cubicBezTo>
                    <a:pt x="835" y="763"/>
                    <a:pt x="984" y="720"/>
                    <a:pt x="1093" y="617"/>
                  </a:cubicBezTo>
                  <a:cubicBezTo>
                    <a:pt x="1203" y="517"/>
                    <a:pt x="1259" y="339"/>
                    <a:pt x="1176" y="213"/>
                  </a:cubicBezTo>
                  <a:cubicBezTo>
                    <a:pt x="1070" y="55"/>
                    <a:pt x="1200" y="10"/>
                    <a:pt x="1008" y="1"/>
                  </a:cubicBezTo>
                  <a:cubicBezTo>
                    <a:pt x="992" y="1"/>
                    <a:pt x="975" y="0"/>
                    <a:pt x="9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99"/>
            <p:cNvSpPr/>
            <p:nvPr/>
          </p:nvSpPr>
          <p:spPr>
            <a:xfrm>
              <a:off x="7761554" y="4675344"/>
              <a:ext cx="35366" cy="27824"/>
            </a:xfrm>
            <a:custGeom>
              <a:rect b="b" l="l" r="r" t="t"/>
              <a:pathLst>
                <a:path extrusionOk="0" h="956" w="1215">
                  <a:moveTo>
                    <a:pt x="752" y="1"/>
                  </a:moveTo>
                  <a:cubicBezTo>
                    <a:pt x="612" y="1"/>
                    <a:pt x="462" y="52"/>
                    <a:pt x="340" y="126"/>
                  </a:cubicBezTo>
                  <a:cubicBezTo>
                    <a:pt x="166" y="230"/>
                    <a:pt x="1" y="408"/>
                    <a:pt x="29" y="609"/>
                  </a:cubicBezTo>
                  <a:cubicBezTo>
                    <a:pt x="59" y="831"/>
                    <a:pt x="312" y="956"/>
                    <a:pt x="535" y="956"/>
                  </a:cubicBezTo>
                  <a:cubicBezTo>
                    <a:pt x="537" y="956"/>
                    <a:pt x="538" y="956"/>
                    <a:pt x="539" y="956"/>
                  </a:cubicBezTo>
                  <a:cubicBezTo>
                    <a:pt x="755" y="954"/>
                    <a:pt x="976" y="863"/>
                    <a:pt x="1095" y="685"/>
                  </a:cubicBezTo>
                  <a:cubicBezTo>
                    <a:pt x="1214" y="507"/>
                    <a:pt x="1202" y="238"/>
                    <a:pt x="1038" y="98"/>
                  </a:cubicBezTo>
                  <a:cubicBezTo>
                    <a:pt x="957" y="29"/>
                    <a:pt x="857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99"/>
            <p:cNvSpPr/>
            <p:nvPr/>
          </p:nvSpPr>
          <p:spPr>
            <a:xfrm>
              <a:off x="7674962" y="4711696"/>
              <a:ext cx="45088" cy="32190"/>
            </a:xfrm>
            <a:custGeom>
              <a:rect b="b" l="l" r="r" t="t"/>
              <a:pathLst>
                <a:path extrusionOk="0" h="1106" w="1549">
                  <a:moveTo>
                    <a:pt x="934" y="1"/>
                  </a:moveTo>
                  <a:cubicBezTo>
                    <a:pt x="711" y="1"/>
                    <a:pt x="491" y="83"/>
                    <a:pt x="319" y="236"/>
                  </a:cubicBezTo>
                  <a:cubicBezTo>
                    <a:pt x="188" y="360"/>
                    <a:pt x="90" y="520"/>
                    <a:pt x="41" y="693"/>
                  </a:cubicBezTo>
                  <a:cubicBezTo>
                    <a:pt x="14" y="781"/>
                    <a:pt x="0" y="879"/>
                    <a:pt x="41" y="961"/>
                  </a:cubicBezTo>
                  <a:cubicBezTo>
                    <a:pt x="93" y="1069"/>
                    <a:pt x="214" y="1106"/>
                    <a:pt x="340" y="1106"/>
                  </a:cubicBezTo>
                  <a:cubicBezTo>
                    <a:pt x="400" y="1106"/>
                    <a:pt x="462" y="1098"/>
                    <a:pt x="517" y="1085"/>
                  </a:cubicBezTo>
                  <a:cubicBezTo>
                    <a:pt x="793" y="1018"/>
                    <a:pt x="1051" y="896"/>
                    <a:pt x="1277" y="724"/>
                  </a:cubicBezTo>
                  <a:cubicBezTo>
                    <a:pt x="1414" y="620"/>
                    <a:pt x="1548" y="464"/>
                    <a:pt x="1507" y="297"/>
                  </a:cubicBezTo>
                  <a:cubicBezTo>
                    <a:pt x="1476" y="176"/>
                    <a:pt x="1358" y="95"/>
                    <a:pt x="1240" y="54"/>
                  </a:cubicBezTo>
                  <a:cubicBezTo>
                    <a:pt x="1140" y="18"/>
                    <a:pt x="1037" y="1"/>
                    <a:pt x="93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99"/>
            <p:cNvSpPr/>
            <p:nvPr/>
          </p:nvSpPr>
          <p:spPr>
            <a:xfrm>
              <a:off x="7652142" y="4709717"/>
              <a:ext cx="21976" cy="15891"/>
            </a:xfrm>
            <a:custGeom>
              <a:rect b="b" l="l" r="r" t="t"/>
              <a:pathLst>
                <a:path extrusionOk="0" h="546" w="755">
                  <a:moveTo>
                    <a:pt x="624" y="1"/>
                  </a:moveTo>
                  <a:cubicBezTo>
                    <a:pt x="341" y="1"/>
                    <a:pt x="59" y="212"/>
                    <a:pt x="1" y="493"/>
                  </a:cubicBezTo>
                  <a:cubicBezTo>
                    <a:pt x="76" y="529"/>
                    <a:pt x="153" y="545"/>
                    <a:pt x="228" y="545"/>
                  </a:cubicBezTo>
                  <a:cubicBezTo>
                    <a:pt x="505" y="545"/>
                    <a:pt x="755" y="322"/>
                    <a:pt x="755" y="16"/>
                  </a:cubicBezTo>
                  <a:cubicBezTo>
                    <a:pt x="712" y="6"/>
                    <a:pt x="668" y="1"/>
                    <a:pt x="62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99"/>
            <p:cNvSpPr/>
            <p:nvPr/>
          </p:nvSpPr>
          <p:spPr>
            <a:xfrm>
              <a:off x="7716672" y="4689198"/>
              <a:ext cx="35540" cy="19762"/>
            </a:xfrm>
            <a:custGeom>
              <a:rect b="b" l="l" r="r" t="t"/>
              <a:pathLst>
                <a:path extrusionOk="0" h="679" w="1221">
                  <a:moveTo>
                    <a:pt x="798" y="0"/>
                  </a:moveTo>
                  <a:cubicBezTo>
                    <a:pt x="657" y="0"/>
                    <a:pt x="517" y="54"/>
                    <a:pt x="385" y="108"/>
                  </a:cubicBezTo>
                  <a:cubicBezTo>
                    <a:pt x="286" y="149"/>
                    <a:pt x="183" y="190"/>
                    <a:pt x="111" y="268"/>
                  </a:cubicBezTo>
                  <a:cubicBezTo>
                    <a:pt x="36" y="345"/>
                    <a:pt x="1" y="471"/>
                    <a:pt x="57" y="562"/>
                  </a:cubicBezTo>
                  <a:cubicBezTo>
                    <a:pt x="114" y="658"/>
                    <a:pt x="239" y="678"/>
                    <a:pt x="356" y="678"/>
                  </a:cubicBezTo>
                  <a:cubicBezTo>
                    <a:pt x="377" y="678"/>
                    <a:pt x="397" y="677"/>
                    <a:pt x="417" y="676"/>
                  </a:cubicBezTo>
                  <a:cubicBezTo>
                    <a:pt x="620" y="667"/>
                    <a:pt x="834" y="655"/>
                    <a:pt x="1009" y="550"/>
                  </a:cubicBezTo>
                  <a:cubicBezTo>
                    <a:pt x="1072" y="511"/>
                    <a:pt x="1132" y="458"/>
                    <a:pt x="1159" y="389"/>
                  </a:cubicBezTo>
                  <a:cubicBezTo>
                    <a:pt x="1221" y="224"/>
                    <a:pt x="1066" y="43"/>
                    <a:pt x="894" y="9"/>
                  </a:cubicBezTo>
                  <a:cubicBezTo>
                    <a:pt x="862" y="3"/>
                    <a:pt x="830" y="0"/>
                    <a:pt x="79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99"/>
            <p:cNvSpPr/>
            <p:nvPr/>
          </p:nvSpPr>
          <p:spPr>
            <a:xfrm>
              <a:off x="8122331" y="4755789"/>
              <a:ext cx="89884" cy="57191"/>
            </a:xfrm>
            <a:custGeom>
              <a:rect b="b" l="l" r="r" t="t"/>
              <a:pathLst>
                <a:path extrusionOk="0" h="1965" w="3088">
                  <a:moveTo>
                    <a:pt x="1007" y="1"/>
                  </a:moveTo>
                  <a:cubicBezTo>
                    <a:pt x="963" y="1"/>
                    <a:pt x="919" y="2"/>
                    <a:pt x="876" y="5"/>
                  </a:cubicBezTo>
                  <a:cubicBezTo>
                    <a:pt x="687" y="17"/>
                    <a:pt x="493" y="54"/>
                    <a:pt x="331" y="152"/>
                  </a:cubicBezTo>
                  <a:cubicBezTo>
                    <a:pt x="168" y="251"/>
                    <a:pt x="40" y="418"/>
                    <a:pt x="24" y="607"/>
                  </a:cubicBezTo>
                  <a:cubicBezTo>
                    <a:pt x="1" y="899"/>
                    <a:pt x="239" y="1146"/>
                    <a:pt x="478" y="1314"/>
                  </a:cubicBezTo>
                  <a:cubicBezTo>
                    <a:pt x="1057" y="1723"/>
                    <a:pt x="1746" y="1949"/>
                    <a:pt x="2453" y="1964"/>
                  </a:cubicBezTo>
                  <a:cubicBezTo>
                    <a:pt x="2460" y="1965"/>
                    <a:pt x="2466" y="1965"/>
                    <a:pt x="2473" y="1965"/>
                  </a:cubicBezTo>
                  <a:cubicBezTo>
                    <a:pt x="2690" y="1965"/>
                    <a:pt x="2943" y="1915"/>
                    <a:pt x="3024" y="1717"/>
                  </a:cubicBezTo>
                  <a:cubicBezTo>
                    <a:pt x="3088" y="1562"/>
                    <a:pt x="3013" y="1389"/>
                    <a:pt x="2931" y="1245"/>
                  </a:cubicBezTo>
                  <a:cubicBezTo>
                    <a:pt x="2705" y="848"/>
                    <a:pt x="2747" y="734"/>
                    <a:pt x="2382" y="460"/>
                  </a:cubicBezTo>
                  <a:cubicBezTo>
                    <a:pt x="1985" y="161"/>
                    <a:pt x="1502" y="1"/>
                    <a:pt x="100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99"/>
            <p:cNvSpPr/>
            <p:nvPr/>
          </p:nvSpPr>
          <p:spPr>
            <a:xfrm>
              <a:off x="8242367" y="4773368"/>
              <a:ext cx="48377" cy="37429"/>
            </a:xfrm>
            <a:custGeom>
              <a:rect b="b" l="l" r="r" t="t"/>
              <a:pathLst>
                <a:path extrusionOk="0" h="1286" w="1662">
                  <a:moveTo>
                    <a:pt x="559" y="0"/>
                  </a:moveTo>
                  <a:cubicBezTo>
                    <a:pt x="347" y="0"/>
                    <a:pt x="130" y="107"/>
                    <a:pt x="71" y="306"/>
                  </a:cubicBezTo>
                  <a:cubicBezTo>
                    <a:pt x="1" y="542"/>
                    <a:pt x="168" y="783"/>
                    <a:pt x="360" y="936"/>
                  </a:cubicBezTo>
                  <a:cubicBezTo>
                    <a:pt x="581" y="1111"/>
                    <a:pt x="845" y="1227"/>
                    <a:pt x="1125" y="1274"/>
                  </a:cubicBezTo>
                  <a:cubicBezTo>
                    <a:pt x="1171" y="1281"/>
                    <a:pt x="1220" y="1286"/>
                    <a:pt x="1268" y="1286"/>
                  </a:cubicBezTo>
                  <a:cubicBezTo>
                    <a:pt x="1383" y="1286"/>
                    <a:pt x="1496" y="1258"/>
                    <a:pt x="1571" y="1173"/>
                  </a:cubicBezTo>
                  <a:cubicBezTo>
                    <a:pt x="1662" y="1068"/>
                    <a:pt x="1660" y="907"/>
                    <a:pt x="1603" y="780"/>
                  </a:cubicBezTo>
                  <a:cubicBezTo>
                    <a:pt x="1547" y="653"/>
                    <a:pt x="1445" y="552"/>
                    <a:pt x="1346" y="455"/>
                  </a:cubicBezTo>
                  <a:cubicBezTo>
                    <a:pt x="1160" y="274"/>
                    <a:pt x="962" y="88"/>
                    <a:pt x="711" y="20"/>
                  </a:cubicBezTo>
                  <a:cubicBezTo>
                    <a:pt x="662" y="7"/>
                    <a:pt x="611" y="0"/>
                    <a:pt x="5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99"/>
            <p:cNvSpPr/>
            <p:nvPr/>
          </p:nvSpPr>
          <p:spPr>
            <a:xfrm>
              <a:off x="7956569" y="4729478"/>
              <a:ext cx="119224" cy="63274"/>
            </a:xfrm>
            <a:custGeom>
              <a:rect b="b" l="l" r="r" t="t"/>
              <a:pathLst>
                <a:path extrusionOk="0" h="2174" w="4096">
                  <a:moveTo>
                    <a:pt x="2016" y="1"/>
                  </a:moveTo>
                  <a:cubicBezTo>
                    <a:pt x="1403" y="1"/>
                    <a:pt x="815" y="258"/>
                    <a:pt x="400" y="714"/>
                  </a:cubicBezTo>
                  <a:cubicBezTo>
                    <a:pt x="169" y="971"/>
                    <a:pt x="1" y="1353"/>
                    <a:pt x="169" y="1655"/>
                  </a:cubicBezTo>
                  <a:cubicBezTo>
                    <a:pt x="289" y="1865"/>
                    <a:pt x="533" y="1966"/>
                    <a:pt x="767" y="2029"/>
                  </a:cubicBezTo>
                  <a:cubicBezTo>
                    <a:pt x="1119" y="2126"/>
                    <a:pt x="1480" y="2174"/>
                    <a:pt x="1840" y="2174"/>
                  </a:cubicBezTo>
                  <a:cubicBezTo>
                    <a:pt x="2324" y="2174"/>
                    <a:pt x="2807" y="2088"/>
                    <a:pt x="3265" y="1916"/>
                  </a:cubicBezTo>
                  <a:cubicBezTo>
                    <a:pt x="3598" y="1789"/>
                    <a:pt x="3950" y="1577"/>
                    <a:pt x="4024" y="1229"/>
                  </a:cubicBezTo>
                  <a:cubicBezTo>
                    <a:pt x="4095" y="901"/>
                    <a:pt x="3882" y="563"/>
                    <a:pt x="3597" y="385"/>
                  </a:cubicBezTo>
                  <a:cubicBezTo>
                    <a:pt x="3312" y="207"/>
                    <a:pt x="2456" y="23"/>
                    <a:pt x="2120" y="3"/>
                  </a:cubicBezTo>
                  <a:cubicBezTo>
                    <a:pt x="2085" y="1"/>
                    <a:pt x="2050" y="1"/>
                    <a:pt x="20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99"/>
            <p:cNvSpPr/>
            <p:nvPr/>
          </p:nvSpPr>
          <p:spPr>
            <a:xfrm>
              <a:off x="8068309" y="4724385"/>
              <a:ext cx="43196" cy="17579"/>
            </a:xfrm>
            <a:custGeom>
              <a:rect b="b" l="l" r="r" t="t"/>
              <a:pathLst>
                <a:path extrusionOk="0" h="604" w="1484">
                  <a:moveTo>
                    <a:pt x="391" y="1"/>
                  </a:moveTo>
                  <a:cubicBezTo>
                    <a:pt x="334" y="1"/>
                    <a:pt x="277" y="7"/>
                    <a:pt x="222" y="25"/>
                  </a:cubicBezTo>
                  <a:cubicBezTo>
                    <a:pt x="104" y="63"/>
                    <a:pt x="1" y="175"/>
                    <a:pt x="13" y="299"/>
                  </a:cubicBezTo>
                  <a:cubicBezTo>
                    <a:pt x="30" y="458"/>
                    <a:pt x="211" y="539"/>
                    <a:pt x="368" y="567"/>
                  </a:cubicBezTo>
                  <a:cubicBezTo>
                    <a:pt x="498" y="592"/>
                    <a:pt x="631" y="604"/>
                    <a:pt x="763" y="604"/>
                  </a:cubicBezTo>
                  <a:cubicBezTo>
                    <a:pt x="1007" y="604"/>
                    <a:pt x="1251" y="561"/>
                    <a:pt x="1484" y="477"/>
                  </a:cubicBezTo>
                  <a:cubicBezTo>
                    <a:pt x="1344" y="156"/>
                    <a:pt x="939" y="67"/>
                    <a:pt x="594" y="19"/>
                  </a:cubicBezTo>
                  <a:cubicBezTo>
                    <a:pt x="527" y="9"/>
                    <a:pt x="459" y="1"/>
                    <a:pt x="39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99"/>
            <p:cNvSpPr/>
            <p:nvPr/>
          </p:nvSpPr>
          <p:spPr>
            <a:xfrm>
              <a:off x="7900247" y="4757273"/>
              <a:ext cx="42119" cy="40893"/>
            </a:xfrm>
            <a:custGeom>
              <a:rect b="b" l="l" r="r" t="t"/>
              <a:pathLst>
                <a:path extrusionOk="0" h="1405" w="1447">
                  <a:moveTo>
                    <a:pt x="1094" y="0"/>
                  </a:moveTo>
                  <a:cubicBezTo>
                    <a:pt x="958" y="0"/>
                    <a:pt x="810" y="70"/>
                    <a:pt x="697" y="155"/>
                  </a:cubicBezTo>
                  <a:cubicBezTo>
                    <a:pt x="476" y="317"/>
                    <a:pt x="293" y="528"/>
                    <a:pt x="160" y="768"/>
                  </a:cubicBezTo>
                  <a:cubicBezTo>
                    <a:pt x="58" y="949"/>
                    <a:pt x="1" y="1211"/>
                    <a:pt x="163" y="1342"/>
                  </a:cubicBezTo>
                  <a:cubicBezTo>
                    <a:pt x="219" y="1387"/>
                    <a:pt x="286" y="1405"/>
                    <a:pt x="357" y="1405"/>
                  </a:cubicBezTo>
                  <a:cubicBezTo>
                    <a:pt x="442" y="1405"/>
                    <a:pt x="532" y="1379"/>
                    <a:pt x="610" y="1345"/>
                  </a:cubicBezTo>
                  <a:cubicBezTo>
                    <a:pt x="934" y="1203"/>
                    <a:pt x="1194" y="944"/>
                    <a:pt x="1338" y="621"/>
                  </a:cubicBezTo>
                  <a:cubicBezTo>
                    <a:pt x="1417" y="440"/>
                    <a:pt x="1446" y="200"/>
                    <a:pt x="1296" y="71"/>
                  </a:cubicBezTo>
                  <a:cubicBezTo>
                    <a:pt x="1238" y="21"/>
                    <a:pt x="1168" y="0"/>
                    <a:pt x="10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99"/>
            <p:cNvSpPr/>
            <p:nvPr/>
          </p:nvSpPr>
          <p:spPr>
            <a:xfrm>
              <a:off x="7922630" y="4808584"/>
              <a:ext cx="77455" cy="49246"/>
            </a:xfrm>
            <a:custGeom>
              <a:rect b="b" l="l" r="r" t="t"/>
              <a:pathLst>
                <a:path extrusionOk="0" h="1692" w="2661">
                  <a:moveTo>
                    <a:pt x="1721" y="0"/>
                  </a:moveTo>
                  <a:cubicBezTo>
                    <a:pt x="1714" y="0"/>
                    <a:pt x="1707" y="0"/>
                    <a:pt x="1699" y="0"/>
                  </a:cubicBezTo>
                  <a:cubicBezTo>
                    <a:pt x="1164" y="8"/>
                    <a:pt x="659" y="248"/>
                    <a:pt x="314" y="657"/>
                  </a:cubicBezTo>
                  <a:cubicBezTo>
                    <a:pt x="131" y="877"/>
                    <a:pt x="1" y="1200"/>
                    <a:pt x="151" y="1445"/>
                  </a:cubicBezTo>
                  <a:cubicBezTo>
                    <a:pt x="268" y="1633"/>
                    <a:pt x="496" y="1692"/>
                    <a:pt x="726" y="1692"/>
                  </a:cubicBezTo>
                  <a:cubicBezTo>
                    <a:pt x="805" y="1692"/>
                    <a:pt x="884" y="1685"/>
                    <a:pt x="959" y="1674"/>
                  </a:cubicBezTo>
                  <a:cubicBezTo>
                    <a:pt x="1334" y="1620"/>
                    <a:pt x="1699" y="1510"/>
                    <a:pt x="2043" y="1350"/>
                  </a:cubicBezTo>
                  <a:cubicBezTo>
                    <a:pt x="2306" y="1228"/>
                    <a:pt x="2580" y="1041"/>
                    <a:pt x="2625" y="754"/>
                  </a:cubicBezTo>
                  <a:cubicBezTo>
                    <a:pt x="2660" y="530"/>
                    <a:pt x="2534" y="301"/>
                    <a:pt x="2348" y="171"/>
                  </a:cubicBezTo>
                  <a:cubicBezTo>
                    <a:pt x="2167" y="45"/>
                    <a:pt x="1941" y="0"/>
                    <a:pt x="172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99"/>
            <p:cNvSpPr/>
            <p:nvPr/>
          </p:nvSpPr>
          <p:spPr>
            <a:xfrm>
              <a:off x="8021767" y="4807274"/>
              <a:ext cx="35307" cy="20810"/>
            </a:xfrm>
            <a:custGeom>
              <a:rect b="b" l="l" r="r" t="t"/>
              <a:pathLst>
                <a:path extrusionOk="0" h="715" w="1213">
                  <a:moveTo>
                    <a:pt x="683" y="1"/>
                  </a:moveTo>
                  <a:cubicBezTo>
                    <a:pt x="576" y="1"/>
                    <a:pt x="466" y="24"/>
                    <a:pt x="363" y="56"/>
                  </a:cubicBezTo>
                  <a:cubicBezTo>
                    <a:pt x="208" y="104"/>
                    <a:pt x="39" y="195"/>
                    <a:pt x="19" y="355"/>
                  </a:cubicBezTo>
                  <a:cubicBezTo>
                    <a:pt x="1" y="490"/>
                    <a:pt x="107" y="617"/>
                    <a:pt x="231" y="669"/>
                  </a:cubicBezTo>
                  <a:cubicBezTo>
                    <a:pt x="318" y="706"/>
                    <a:pt x="413" y="715"/>
                    <a:pt x="509" y="715"/>
                  </a:cubicBezTo>
                  <a:cubicBezTo>
                    <a:pt x="551" y="715"/>
                    <a:pt x="594" y="713"/>
                    <a:pt x="635" y="711"/>
                  </a:cubicBezTo>
                  <a:cubicBezTo>
                    <a:pt x="815" y="705"/>
                    <a:pt x="1022" y="680"/>
                    <a:pt x="1115" y="527"/>
                  </a:cubicBezTo>
                  <a:cubicBezTo>
                    <a:pt x="1213" y="363"/>
                    <a:pt x="1100" y="134"/>
                    <a:pt x="926" y="52"/>
                  </a:cubicBezTo>
                  <a:cubicBezTo>
                    <a:pt x="850" y="15"/>
                    <a:pt x="767" y="1"/>
                    <a:pt x="6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99"/>
            <p:cNvSpPr/>
            <p:nvPr/>
          </p:nvSpPr>
          <p:spPr>
            <a:xfrm>
              <a:off x="7991031" y="4853143"/>
              <a:ext cx="61853" cy="36760"/>
            </a:xfrm>
            <a:custGeom>
              <a:rect b="b" l="l" r="r" t="t"/>
              <a:pathLst>
                <a:path extrusionOk="0" h="1263" w="2125">
                  <a:moveTo>
                    <a:pt x="1224" y="0"/>
                  </a:moveTo>
                  <a:cubicBezTo>
                    <a:pt x="883" y="0"/>
                    <a:pt x="542" y="143"/>
                    <a:pt x="289" y="375"/>
                  </a:cubicBezTo>
                  <a:cubicBezTo>
                    <a:pt x="134" y="516"/>
                    <a:pt x="1" y="726"/>
                    <a:pt x="71" y="925"/>
                  </a:cubicBezTo>
                  <a:cubicBezTo>
                    <a:pt x="139" y="1124"/>
                    <a:pt x="377" y="1206"/>
                    <a:pt x="588" y="1236"/>
                  </a:cubicBezTo>
                  <a:cubicBezTo>
                    <a:pt x="714" y="1253"/>
                    <a:pt x="842" y="1262"/>
                    <a:pt x="970" y="1262"/>
                  </a:cubicBezTo>
                  <a:cubicBezTo>
                    <a:pt x="1154" y="1262"/>
                    <a:pt x="1338" y="1244"/>
                    <a:pt x="1520" y="1206"/>
                  </a:cubicBezTo>
                  <a:cubicBezTo>
                    <a:pt x="1691" y="1171"/>
                    <a:pt x="1869" y="1112"/>
                    <a:pt x="1981" y="977"/>
                  </a:cubicBezTo>
                  <a:cubicBezTo>
                    <a:pt x="2125" y="799"/>
                    <a:pt x="2108" y="527"/>
                    <a:pt x="1976" y="339"/>
                  </a:cubicBezTo>
                  <a:cubicBezTo>
                    <a:pt x="1846" y="152"/>
                    <a:pt x="1623" y="47"/>
                    <a:pt x="1397" y="13"/>
                  </a:cubicBezTo>
                  <a:cubicBezTo>
                    <a:pt x="1340" y="4"/>
                    <a:pt x="1282" y="0"/>
                    <a:pt x="12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99"/>
            <p:cNvSpPr/>
            <p:nvPr/>
          </p:nvSpPr>
          <p:spPr>
            <a:xfrm>
              <a:off x="8077972" y="4793275"/>
              <a:ext cx="68141" cy="50468"/>
            </a:xfrm>
            <a:custGeom>
              <a:rect b="b" l="l" r="r" t="t"/>
              <a:pathLst>
                <a:path extrusionOk="0" h="1734" w="2341">
                  <a:moveTo>
                    <a:pt x="680" y="1"/>
                  </a:moveTo>
                  <a:cubicBezTo>
                    <a:pt x="616" y="1"/>
                    <a:pt x="554" y="11"/>
                    <a:pt x="494" y="34"/>
                  </a:cubicBezTo>
                  <a:cubicBezTo>
                    <a:pt x="322" y="101"/>
                    <a:pt x="206" y="266"/>
                    <a:pt x="150" y="443"/>
                  </a:cubicBezTo>
                  <a:cubicBezTo>
                    <a:pt x="0" y="915"/>
                    <a:pt x="271" y="1480"/>
                    <a:pt x="732" y="1661"/>
                  </a:cubicBezTo>
                  <a:cubicBezTo>
                    <a:pt x="863" y="1712"/>
                    <a:pt x="1001" y="1734"/>
                    <a:pt x="1141" y="1734"/>
                  </a:cubicBezTo>
                  <a:cubicBezTo>
                    <a:pt x="1350" y="1734"/>
                    <a:pt x="1563" y="1685"/>
                    <a:pt x="1760" y="1611"/>
                  </a:cubicBezTo>
                  <a:cubicBezTo>
                    <a:pt x="2040" y="1508"/>
                    <a:pt x="2341" y="1291"/>
                    <a:pt x="2316" y="994"/>
                  </a:cubicBezTo>
                  <a:cubicBezTo>
                    <a:pt x="2297" y="760"/>
                    <a:pt x="2081" y="596"/>
                    <a:pt x="1878" y="478"/>
                  </a:cubicBezTo>
                  <a:cubicBezTo>
                    <a:pt x="1626" y="331"/>
                    <a:pt x="1362" y="203"/>
                    <a:pt x="1088" y="98"/>
                  </a:cubicBezTo>
                  <a:cubicBezTo>
                    <a:pt x="958" y="47"/>
                    <a:pt x="817" y="1"/>
                    <a:pt x="6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99"/>
            <p:cNvSpPr/>
            <p:nvPr/>
          </p:nvSpPr>
          <p:spPr>
            <a:xfrm>
              <a:off x="8148148" y="4848661"/>
              <a:ext cx="40459" cy="26660"/>
            </a:xfrm>
            <a:custGeom>
              <a:rect b="b" l="l" r="r" t="t"/>
              <a:pathLst>
                <a:path extrusionOk="0" h="916" w="1390">
                  <a:moveTo>
                    <a:pt x="694" y="0"/>
                  </a:moveTo>
                  <a:cubicBezTo>
                    <a:pt x="646" y="0"/>
                    <a:pt x="599" y="4"/>
                    <a:pt x="552" y="10"/>
                  </a:cubicBezTo>
                  <a:cubicBezTo>
                    <a:pt x="408" y="30"/>
                    <a:pt x="263" y="83"/>
                    <a:pt x="159" y="184"/>
                  </a:cubicBezTo>
                  <a:cubicBezTo>
                    <a:pt x="57" y="286"/>
                    <a:pt x="1" y="448"/>
                    <a:pt x="52" y="585"/>
                  </a:cubicBezTo>
                  <a:cubicBezTo>
                    <a:pt x="128" y="787"/>
                    <a:pt x="379" y="852"/>
                    <a:pt x="592" y="888"/>
                  </a:cubicBezTo>
                  <a:cubicBezTo>
                    <a:pt x="681" y="903"/>
                    <a:pt x="776" y="915"/>
                    <a:pt x="868" y="915"/>
                  </a:cubicBezTo>
                  <a:cubicBezTo>
                    <a:pt x="1002" y="915"/>
                    <a:pt x="1131" y="888"/>
                    <a:pt x="1225" y="797"/>
                  </a:cubicBezTo>
                  <a:cubicBezTo>
                    <a:pt x="1390" y="637"/>
                    <a:pt x="1355" y="342"/>
                    <a:pt x="1193" y="181"/>
                  </a:cubicBezTo>
                  <a:cubicBezTo>
                    <a:pt x="1064" y="53"/>
                    <a:pt x="878" y="0"/>
                    <a:pt x="6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99"/>
            <p:cNvSpPr/>
            <p:nvPr/>
          </p:nvSpPr>
          <p:spPr>
            <a:xfrm>
              <a:off x="8218761" y="4829335"/>
              <a:ext cx="103215" cy="65370"/>
            </a:xfrm>
            <a:custGeom>
              <a:rect b="b" l="l" r="r" t="t"/>
              <a:pathLst>
                <a:path extrusionOk="0" h="2246" w="3546">
                  <a:moveTo>
                    <a:pt x="1204" y="1"/>
                  </a:moveTo>
                  <a:cubicBezTo>
                    <a:pt x="1189" y="1"/>
                    <a:pt x="1175" y="1"/>
                    <a:pt x="1160" y="1"/>
                  </a:cubicBezTo>
                  <a:cubicBezTo>
                    <a:pt x="714" y="10"/>
                    <a:pt x="211" y="201"/>
                    <a:pt x="81" y="625"/>
                  </a:cubicBezTo>
                  <a:cubicBezTo>
                    <a:pt x="1" y="885"/>
                    <a:pt x="87" y="1177"/>
                    <a:pt x="255" y="1393"/>
                  </a:cubicBezTo>
                  <a:cubicBezTo>
                    <a:pt x="422" y="1608"/>
                    <a:pt x="662" y="1758"/>
                    <a:pt x="906" y="1876"/>
                  </a:cubicBezTo>
                  <a:cubicBezTo>
                    <a:pt x="1417" y="2119"/>
                    <a:pt x="1974" y="2246"/>
                    <a:pt x="2537" y="2246"/>
                  </a:cubicBezTo>
                  <a:cubicBezTo>
                    <a:pt x="2587" y="2246"/>
                    <a:pt x="2638" y="2245"/>
                    <a:pt x="2688" y="2243"/>
                  </a:cubicBezTo>
                  <a:cubicBezTo>
                    <a:pt x="2927" y="2233"/>
                    <a:pt x="3190" y="2187"/>
                    <a:pt x="3338" y="1999"/>
                  </a:cubicBezTo>
                  <a:cubicBezTo>
                    <a:pt x="3546" y="1739"/>
                    <a:pt x="3423" y="1349"/>
                    <a:pt x="3236" y="1075"/>
                  </a:cubicBezTo>
                  <a:cubicBezTo>
                    <a:pt x="2788" y="415"/>
                    <a:pt x="2000" y="1"/>
                    <a:pt x="12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99"/>
            <p:cNvSpPr/>
            <p:nvPr/>
          </p:nvSpPr>
          <p:spPr>
            <a:xfrm>
              <a:off x="8333441" y="4839493"/>
              <a:ext cx="44505" cy="30182"/>
            </a:xfrm>
            <a:custGeom>
              <a:rect b="b" l="l" r="r" t="t"/>
              <a:pathLst>
                <a:path extrusionOk="0" h="1037" w="1529">
                  <a:moveTo>
                    <a:pt x="548" y="0"/>
                  </a:moveTo>
                  <a:cubicBezTo>
                    <a:pt x="394" y="0"/>
                    <a:pt x="243" y="57"/>
                    <a:pt x="157" y="183"/>
                  </a:cubicBezTo>
                  <a:cubicBezTo>
                    <a:pt x="1" y="415"/>
                    <a:pt x="149" y="753"/>
                    <a:pt x="389" y="895"/>
                  </a:cubicBezTo>
                  <a:cubicBezTo>
                    <a:pt x="601" y="1020"/>
                    <a:pt x="857" y="1037"/>
                    <a:pt x="1106" y="1037"/>
                  </a:cubicBezTo>
                  <a:cubicBezTo>
                    <a:pt x="1140" y="1037"/>
                    <a:pt x="1174" y="1036"/>
                    <a:pt x="1208" y="1036"/>
                  </a:cubicBezTo>
                  <a:cubicBezTo>
                    <a:pt x="1276" y="1036"/>
                    <a:pt x="1349" y="1033"/>
                    <a:pt x="1403" y="991"/>
                  </a:cubicBezTo>
                  <a:cubicBezTo>
                    <a:pt x="1528" y="892"/>
                    <a:pt x="1439" y="691"/>
                    <a:pt x="1341" y="564"/>
                  </a:cubicBezTo>
                  <a:cubicBezTo>
                    <a:pt x="1194" y="369"/>
                    <a:pt x="1038" y="167"/>
                    <a:pt x="819" y="61"/>
                  </a:cubicBezTo>
                  <a:cubicBezTo>
                    <a:pt x="737" y="21"/>
                    <a:pt x="642" y="0"/>
                    <a:pt x="5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99"/>
            <p:cNvSpPr/>
            <p:nvPr/>
          </p:nvSpPr>
          <p:spPr>
            <a:xfrm>
              <a:off x="8351196" y="4788211"/>
              <a:ext cx="60718" cy="47499"/>
            </a:xfrm>
            <a:custGeom>
              <a:rect b="b" l="l" r="r" t="t"/>
              <a:pathLst>
                <a:path extrusionOk="0" h="1632" w="2086">
                  <a:moveTo>
                    <a:pt x="157" y="1"/>
                  </a:moveTo>
                  <a:lnTo>
                    <a:pt x="358" y="121"/>
                  </a:lnTo>
                  <a:lnTo>
                    <a:pt x="358" y="121"/>
                  </a:lnTo>
                  <a:cubicBezTo>
                    <a:pt x="189" y="146"/>
                    <a:pt x="55" y="277"/>
                    <a:pt x="30" y="446"/>
                  </a:cubicBezTo>
                  <a:cubicBezTo>
                    <a:pt x="0" y="634"/>
                    <a:pt x="109" y="815"/>
                    <a:pt x="234" y="959"/>
                  </a:cubicBezTo>
                  <a:cubicBezTo>
                    <a:pt x="521" y="1287"/>
                    <a:pt x="906" y="1515"/>
                    <a:pt x="1332" y="1609"/>
                  </a:cubicBezTo>
                  <a:cubicBezTo>
                    <a:pt x="1398" y="1623"/>
                    <a:pt x="1470" y="1632"/>
                    <a:pt x="1541" y="1632"/>
                  </a:cubicBezTo>
                  <a:cubicBezTo>
                    <a:pt x="1745" y="1632"/>
                    <a:pt x="1947" y="1564"/>
                    <a:pt x="2014" y="1381"/>
                  </a:cubicBezTo>
                  <a:cubicBezTo>
                    <a:pt x="2086" y="1188"/>
                    <a:pt x="1959" y="982"/>
                    <a:pt x="1821" y="829"/>
                  </a:cubicBezTo>
                  <a:cubicBezTo>
                    <a:pt x="1387" y="357"/>
                    <a:pt x="795" y="61"/>
                    <a:pt x="1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99"/>
            <p:cNvSpPr/>
            <p:nvPr/>
          </p:nvSpPr>
          <p:spPr>
            <a:xfrm>
              <a:off x="8292925" y="4759194"/>
              <a:ext cx="34551" cy="21596"/>
            </a:xfrm>
            <a:custGeom>
              <a:rect b="b" l="l" r="r" t="t"/>
              <a:pathLst>
                <a:path extrusionOk="0" h="742" w="1187">
                  <a:moveTo>
                    <a:pt x="187" y="0"/>
                  </a:moveTo>
                  <a:cubicBezTo>
                    <a:pt x="150" y="0"/>
                    <a:pt x="115" y="9"/>
                    <a:pt x="84" y="32"/>
                  </a:cubicBezTo>
                  <a:cubicBezTo>
                    <a:pt x="15" y="83"/>
                    <a:pt x="1" y="186"/>
                    <a:pt x="32" y="267"/>
                  </a:cubicBezTo>
                  <a:cubicBezTo>
                    <a:pt x="63" y="347"/>
                    <a:pt x="129" y="409"/>
                    <a:pt x="199" y="460"/>
                  </a:cubicBezTo>
                  <a:cubicBezTo>
                    <a:pt x="413" y="620"/>
                    <a:pt x="666" y="717"/>
                    <a:pt x="934" y="741"/>
                  </a:cubicBezTo>
                  <a:cubicBezTo>
                    <a:pt x="944" y="741"/>
                    <a:pt x="955" y="742"/>
                    <a:pt x="965" y="742"/>
                  </a:cubicBezTo>
                  <a:cubicBezTo>
                    <a:pt x="1052" y="742"/>
                    <a:pt x="1150" y="717"/>
                    <a:pt x="1168" y="634"/>
                  </a:cubicBezTo>
                  <a:cubicBezTo>
                    <a:pt x="1187" y="549"/>
                    <a:pt x="1098" y="481"/>
                    <a:pt x="1024" y="436"/>
                  </a:cubicBezTo>
                  <a:lnTo>
                    <a:pt x="417" y="81"/>
                  </a:lnTo>
                  <a:cubicBezTo>
                    <a:pt x="348" y="40"/>
                    <a:pt x="264" y="0"/>
                    <a:pt x="1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99"/>
            <p:cNvSpPr/>
            <p:nvPr/>
          </p:nvSpPr>
          <p:spPr>
            <a:xfrm>
              <a:off x="8127017" y="4705380"/>
              <a:ext cx="62814" cy="35072"/>
            </a:xfrm>
            <a:custGeom>
              <a:rect b="b" l="l" r="r" t="t"/>
              <a:pathLst>
                <a:path extrusionOk="0" h="1205" w="2158">
                  <a:moveTo>
                    <a:pt x="1041" y="1"/>
                  </a:moveTo>
                  <a:cubicBezTo>
                    <a:pt x="851" y="1"/>
                    <a:pt x="662" y="42"/>
                    <a:pt x="492" y="127"/>
                  </a:cubicBezTo>
                  <a:cubicBezTo>
                    <a:pt x="232" y="257"/>
                    <a:pt x="1" y="555"/>
                    <a:pt x="112" y="825"/>
                  </a:cubicBezTo>
                  <a:cubicBezTo>
                    <a:pt x="199" y="1035"/>
                    <a:pt x="448" y="1124"/>
                    <a:pt x="671" y="1161"/>
                  </a:cubicBezTo>
                  <a:cubicBezTo>
                    <a:pt x="839" y="1190"/>
                    <a:pt x="1008" y="1205"/>
                    <a:pt x="1178" y="1205"/>
                  </a:cubicBezTo>
                  <a:cubicBezTo>
                    <a:pt x="1303" y="1205"/>
                    <a:pt x="1428" y="1197"/>
                    <a:pt x="1554" y="1181"/>
                  </a:cubicBezTo>
                  <a:cubicBezTo>
                    <a:pt x="1801" y="1150"/>
                    <a:pt x="2092" y="1040"/>
                    <a:pt x="2133" y="794"/>
                  </a:cubicBezTo>
                  <a:cubicBezTo>
                    <a:pt x="2157" y="634"/>
                    <a:pt x="2063" y="481"/>
                    <a:pt x="1948" y="367"/>
                  </a:cubicBezTo>
                  <a:cubicBezTo>
                    <a:pt x="1712" y="128"/>
                    <a:pt x="1376" y="1"/>
                    <a:pt x="104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99"/>
            <p:cNvSpPr/>
            <p:nvPr/>
          </p:nvSpPr>
          <p:spPr>
            <a:xfrm>
              <a:off x="8196058" y="4743972"/>
              <a:ext cx="30097" cy="18365"/>
            </a:xfrm>
            <a:custGeom>
              <a:rect b="b" l="l" r="r" t="t"/>
              <a:pathLst>
                <a:path extrusionOk="0" h="631" w="1034">
                  <a:moveTo>
                    <a:pt x="350" y="1"/>
                  </a:moveTo>
                  <a:cubicBezTo>
                    <a:pt x="217" y="1"/>
                    <a:pt x="78" y="71"/>
                    <a:pt x="41" y="197"/>
                  </a:cubicBezTo>
                  <a:cubicBezTo>
                    <a:pt x="0" y="332"/>
                    <a:pt x="93" y="479"/>
                    <a:pt x="217" y="545"/>
                  </a:cubicBezTo>
                  <a:cubicBezTo>
                    <a:pt x="341" y="613"/>
                    <a:pt x="487" y="623"/>
                    <a:pt x="627" y="629"/>
                  </a:cubicBezTo>
                  <a:cubicBezTo>
                    <a:pt x="644" y="630"/>
                    <a:pt x="661" y="630"/>
                    <a:pt x="679" y="630"/>
                  </a:cubicBezTo>
                  <a:cubicBezTo>
                    <a:pt x="811" y="630"/>
                    <a:pt x="957" y="601"/>
                    <a:pt x="993" y="480"/>
                  </a:cubicBezTo>
                  <a:cubicBezTo>
                    <a:pt x="1033" y="344"/>
                    <a:pt x="891" y="226"/>
                    <a:pt x="767" y="155"/>
                  </a:cubicBezTo>
                  <a:cubicBezTo>
                    <a:pt x="643" y="82"/>
                    <a:pt x="518" y="11"/>
                    <a:pt x="378" y="2"/>
                  </a:cubicBezTo>
                  <a:cubicBezTo>
                    <a:pt x="369" y="1"/>
                    <a:pt x="359" y="1"/>
                    <a:pt x="35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99"/>
            <p:cNvSpPr/>
            <p:nvPr/>
          </p:nvSpPr>
          <p:spPr>
            <a:xfrm>
              <a:off x="7973974" y="4695426"/>
              <a:ext cx="65928" cy="30182"/>
            </a:xfrm>
            <a:custGeom>
              <a:rect b="b" l="l" r="r" t="t"/>
              <a:pathLst>
                <a:path extrusionOk="0" h="1037" w="2265">
                  <a:moveTo>
                    <a:pt x="1197" y="0"/>
                  </a:moveTo>
                  <a:cubicBezTo>
                    <a:pt x="964" y="0"/>
                    <a:pt x="732" y="37"/>
                    <a:pt x="508" y="110"/>
                  </a:cubicBezTo>
                  <a:cubicBezTo>
                    <a:pt x="379" y="151"/>
                    <a:pt x="251" y="207"/>
                    <a:pt x="155" y="303"/>
                  </a:cubicBezTo>
                  <a:cubicBezTo>
                    <a:pt x="59" y="399"/>
                    <a:pt x="0" y="541"/>
                    <a:pt x="34" y="673"/>
                  </a:cubicBezTo>
                  <a:cubicBezTo>
                    <a:pt x="90" y="888"/>
                    <a:pt x="344" y="978"/>
                    <a:pt x="564" y="1009"/>
                  </a:cubicBezTo>
                  <a:cubicBezTo>
                    <a:pt x="699" y="1027"/>
                    <a:pt x="835" y="1036"/>
                    <a:pt x="971" y="1036"/>
                  </a:cubicBezTo>
                  <a:cubicBezTo>
                    <a:pt x="1251" y="1036"/>
                    <a:pt x="1531" y="997"/>
                    <a:pt x="1802" y="919"/>
                  </a:cubicBezTo>
                  <a:cubicBezTo>
                    <a:pt x="2010" y="860"/>
                    <a:pt x="2243" y="735"/>
                    <a:pt x="2254" y="520"/>
                  </a:cubicBezTo>
                  <a:cubicBezTo>
                    <a:pt x="2265" y="297"/>
                    <a:pt x="2025" y="150"/>
                    <a:pt x="1810" y="86"/>
                  </a:cubicBezTo>
                  <a:cubicBezTo>
                    <a:pt x="1610" y="29"/>
                    <a:pt x="1403" y="0"/>
                    <a:pt x="11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99"/>
            <p:cNvSpPr/>
            <p:nvPr/>
          </p:nvSpPr>
          <p:spPr>
            <a:xfrm>
              <a:off x="8394856" y="4856373"/>
              <a:ext cx="76495" cy="71453"/>
            </a:xfrm>
            <a:custGeom>
              <a:rect b="b" l="l" r="r" t="t"/>
              <a:pathLst>
                <a:path extrusionOk="0" h="2455" w="2628">
                  <a:moveTo>
                    <a:pt x="833" y="0"/>
                  </a:moveTo>
                  <a:cubicBezTo>
                    <a:pt x="705" y="0"/>
                    <a:pt x="578" y="27"/>
                    <a:pt x="465" y="86"/>
                  </a:cubicBezTo>
                  <a:cubicBezTo>
                    <a:pt x="155" y="247"/>
                    <a:pt x="0" y="628"/>
                    <a:pt x="41" y="973"/>
                  </a:cubicBezTo>
                  <a:cubicBezTo>
                    <a:pt x="83" y="1318"/>
                    <a:pt x="288" y="1629"/>
                    <a:pt x="544" y="1866"/>
                  </a:cubicBezTo>
                  <a:cubicBezTo>
                    <a:pt x="846" y="2142"/>
                    <a:pt x="1214" y="2334"/>
                    <a:pt x="1615" y="2422"/>
                  </a:cubicBezTo>
                  <a:cubicBezTo>
                    <a:pt x="1707" y="2442"/>
                    <a:pt x="1804" y="2454"/>
                    <a:pt x="1900" y="2454"/>
                  </a:cubicBezTo>
                  <a:cubicBezTo>
                    <a:pt x="2097" y="2454"/>
                    <a:pt x="2289" y="2402"/>
                    <a:pt x="2415" y="2258"/>
                  </a:cubicBezTo>
                  <a:cubicBezTo>
                    <a:pt x="2628" y="2016"/>
                    <a:pt x="2553" y="1639"/>
                    <a:pt x="2419" y="1348"/>
                  </a:cubicBezTo>
                  <a:cubicBezTo>
                    <a:pt x="2254" y="992"/>
                    <a:pt x="2018" y="671"/>
                    <a:pt x="1725" y="409"/>
                  </a:cubicBezTo>
                  <a:cubicBezTo>
                    <a:pt x="1553" y="255"/>
                    <a:pt x="1360" y="118"/>
                    <a:pt x="1140" y="49"/>
                  </a:cubicBezTo>
                  <a:cubicBezTo>
                    <a:pt x="1041" y="18"/>
                    <a:pt x="936" y="0"/>
                    <a:pt x="8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99"/>
            <p:cNvSpPr/>
            <p:nvPr/>
          </p:nvSpPr>
          <p:spPr>
            <a:xfrm>
              <a:off x="8072820" y="4896624"/>
              <a:ext cx="125482" cy="66621"/>
            </a:xfrm>
            <a:custGeom>
              <a:rect b="b" l="l" r="r" t="t"/>
              <a:pathLst>
                <a:path extrusionOk="0" h="2289" w="4311">
                  <a:moveTo>
                    <a:pt x="1545" y="1"/>
                  </a:moveTo>
                  <a:cubicBezTo>
                    <a:pt x="1267" y="1"/>
                    <a:pt x="994" y="46"/>
                    <a:pt x="745" y="164"/>
                  </a:cubicBezTo>
                  <a:cubicBezTo>
                    <a:pt x="323" y="367"/>
                    <a:pt x="1" y="828"/>
                    <a:pt x="81" y="1290"/>
                  </a:cubicBezTo>
                  <a:cubicBezTo>
                    <a:pt x="137" y="1612"/>
                    <a:pt x="377" y="1881"/>
                    <a:pt x="665" y="2036"/>
                  </a:cubicBezTo>
                  <a:cubicBezTo>
                    <a:pt x="953" y="2192"/>
                    <a:pt x="1284" y="2250"/>
                    <a:pt x="1609" y="2273"/>
                  </a:cubicBezTo>
                  <a:cubicBezTo>
                    <a:pt x="1745" y="2283"/>
                    <a:pt x="1881" y="2288"/>
                    <a:pt x="2017" y="2288"/>
                  </a:cubicBezTo>
                  <a:cubicBezTo>
                    <a:pt x="2518" y="2288"/>
                    <a:pt x="3017" y="2219"/>
                    <a:pt x="3501" y="2082"/>
                  </a:cubicBezTo>
                  <a:cubicBezTo>
                    <a:pt x="3861" y="1980"/>
                    <a:pt x="4269" y="1765"/>
                    <a:pt x="4292" y="1392"/>
                  </a:cubicBezTo>
                  <a:cubicBezTo>
                    <a:pt x="4310" y="1061"/>
                    <a:pt x="4008" y="805"/>
                    <a:pt x="3722" y="640"/>
                  </a:cubicBezTo>
                  <a:cubicBezTo>
                    <a:pt x="3225" y="353"/>
                    <a:pt x="2685" y="155"/>
                    <a:pt x="2121" y="56"/>
                  </a:cubicBezTo>
                  <a:cubicBezTo>
                    <a:pt x="1932" y="22"/>
                    <a:pt x="1738" y="1"/>
                    <a:pt x="154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99"/>
            <p:cNvSpPr/>
            <p:nvPr/>
          </p:nvSpPr>
          <p:spPr>
            <a:xfrm>
              <a:off x="8195883" y="4901805"/>
              <a:ext cx="65463" cy="39990"/>
            </a:xfrm>
            <a:custGeom>
              <a:rect b="b" l="l" r="r" t="t"/>
              <a:pathLst>
                <a:path extrusionOk="0" h="1374" w="2249">
                  <a:moveTo>
                    <a:pt x="759" y="1"/>
                  </a:moveTo>
                  <a:cubicBezTo>
                    <a:pt x="706" y="1"/>
                    <a:pt x="652" y="5"/>
                    <a:pt x="599" y="14"/>
                  </a:cubicBezTo>
                  <a:cubicBezTo>
                    <a:pt x="290" y="68"/>
                    <a:pt x="0" y="339"/>
                    <a:pt x="19" y="653"/>
                  </a:cubicBezTo>
                  <a:cubicBezTo>
                    <a:pt x="30" y="839"/>
                    <a:pt x="144" y="1010"/>
                    <a:pt x="294" y="1121"/>
                  </a:cubicBezTo>
                  <a:cubicBezTo>
                    <a:pt x="446" y="1232"/>
                    <a:pt x="629" y="1291"/>
                    <a:pt x="811" y="1327"/>
                  </a:cubicBezTo>
                  <a:cubicBezTo>
                    <a:pt x="970" y="1358"/>
                    <a:pt x="1131" y="1373"/>
                    <a:pt x="1292" y="1373"/>
                  </a:cubicBezTo>
                  <a:cubicBezTo>
                    <a:pt x="1453" y="1373"/>
                    <a:pt x="1614" y="1358"/>
                    <a:pt x="1773" y="1327"/>
                  </a:cubicBezTo>
                  <a:cubicBezTo>
                    <a:pt x="1991" y="1284"/>
                    <a:pt x="2248" y="1152"/>
                    <a:pt x="2239" y="929"/>
                  </a:cubicBezTo>
                  <a:cubicBezTo>
                    <a:pt x="2233" y="799"/>
                    <a:pt x="2134" y="695"/>
                    <a:pt x="2036" y="609"/>
                  </a:cubicBezTo>
                  <a:cubicBezTo>
                    <a:pt x="1872" y="465"/>
                    <a:pt x="1692" y="338"/>
                    <a:pt x="1500" y="231"/>
                  </a:cubicBezTo>
                  <a:cubicBezTo>
                    <a:pt x="1273" y="102"/>
                    <a:pt x="1017" y="1"/>
                    <a:pt x="75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99"/>
            <p:cNvSpPr/>
            <p:nvPr/>
          </p:nvSpPr>
          <p:spPr>
            <a:xfrm>
              <a:off x="8269174" y="4910740"/>
              <a:ext cx="107290" cy="51807"/>
            </a:xfrm>
            <a:custGeom>
              <a:rect b="b" l="l" r="r" t="t"/>
              <a:pathLst>
                <a:path extrusionOk="0" h="1780" w="3686">
                  <a:moveTo>
                    <a:pt x="2577" y="0"/>
                  </a:moveTo>
                  <a:cubicBezTo>
                    <a:pt x="1810" y="0"/>
                    <a:pt x="1053" y="372"/>
                    <a:pt x="408" y="814"/>
                  </a:cubicBezTo>
                  <a:cubicBezTo>
                    <a:pt x="297" y="890"/>
                    <a:pt x="185" y="970"/>
                    <a:pt x="109" y="1082"/>
                  </a:cubicBezTo>
                  <a:cubicBezTo>
                    <a:pt x="33" y="1193"/>
                    <a:pt x="1" y="1342"/>
                    <a:pt x="58" y="1464"/>
                  </a:cubicBezTo>
                  <a:cubicBezTo>
                    <a:pt x="133" y="1624"/>
                    <a:pt x="326" y="1681"/>
                    <a:pt x="499" y="1712"/>
                  </a:cubicBezTo>
                  <a:cubicBezTo>
                    <a:pt x="755" y="1757"/>
                    <a:pt x="1014" y="1780"/>
                    <a:pt x="1272" y="1780"/>
                  </a:cubicBezTo>
                  <a:cubicBezTo>
                    <a:pt x="1779" y="1780"/>
                    <a:pt x="2284" y="1693"/>
                    <a:pt x="2764" y="1521"/>
                  </a:cubicBezTo>
                  <a:cubicBezTo>
                    <a:pt x="3027" y="1427"/>
                    <a:pt x="3291" y="1302"/>
                    <a:pt x="3461" y="1082"/>
                  </a:cubicBezTo>
                  <a:cubicBezTo>
                    <a:pt x="3633" y="862"/>
                    <a:pt x="3685" y="529"/>
                    <a:pt x="3518" y="308"/>
                  </a:cubicBezTo>
                  <a:cubicBezTo>
                    <a:pt x="3399" y="151"/>
                    <a:pt x="3201" y="80"/>
                    <a:pt x="3009" y="42"/>
                  </a:cubicBezTo>
                  <a:cubicBezTo>
                    <a:pt x="2865" y="13"/>
                    <a:pt x="2721" y="0"/>
                    <a:pt x="25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99"/>
            <p:cNvSpPr/>
            <p:nvPr/>
          </p:nvSpPr>
          <p:spPr>
            <a:xfrm>
              <a:off x="8195971" y="4957045"/>
              <a:ext cx="63425" cy="34140"/>
            </a:xfrm>
            <a:custGeom>
              <a:rect b="b" l="l" r="r" t="t"/>
              <a:pathLst>
                <a:path extrusionOk="0" h="1173" w="2179">
                  <a:moveTo>
                    <a:pt x="1083" y="1"/>
                  </a:moveTo>
                  <a:cubicBezTo>
                    <a:pt x="1072" y="1"/>
                    <a:pt x="1062" y="2"/>
                    <a:pt x="1053" y="3"/>
                  </a:cubicBezTo>
                  <a:cubicBezTo>
                    <a:pt x="776" y="51"/>
                    <a:pt x="483" y="107"/>
                    <a:pt x="276" y="296"/>
                  </a:cubicBezTo>
                  <a:cubicBezTo>
                    <a:pt x="69" y="485"/>
                    <a:pt x="0" y="855"/>
                    <a:pt x="212" y="1037"/>
                  </a:cubicBezTo>
                  <a:cubicBezTo>
                    <a:pt x="318" y="1129"/>
                    <a:pt x="463" y="1153"/>
                    <a:pt x="604" y="1164"/>
                  </a:cubicBezTo>
                  <a:cubicBezTo>
                    <a:pt x="680" y="1170"/>
                    <a:pt x="755" y="1173"/>
                    <a:pt x="831" y="1173"/>
                  </a:cubicBezTo>
                  <a:cubicBezTo>
                    <a:pt x="1136" y="1173"/>
                    <a:pt x="1441" y="1125"/>
                    <a:pt x="1733" y="1031"/>
                  </a:cubicBezTo>
                  <a:cubicBezTo>
                    <a:pt x="1912" y="974"/>
                    <a:pt x="2110" y="870"/>
                    <a:pt x="2148" y="684"/>
                  </a:cubicBezTo>
                  <a:cubicBezTo>
                    <a:pt x="2179" y="531"/>
                    <a:pt x="2079" y="375"/>
                    <a:pt x="1948" y="290"/>
                  </a:cubicBezTo>
                  <a:cubicBezTo>
                    <a:pt x="1824" y="211"/>
                    <a:pt x="1274" y="1"/>
                    <a:pt x="10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99"/>
            <p:cNvSpPr/>
            <p:nvPr/>
          </p:nvSpPr>
          <p:spPr>
            <a:xfrm>
              <a:off x="8381147" y="4949100"/>
              <a:ext cx="54111" cy="29105"/>
            </a:xfrm>
            <a:custGeom>
              <a:rect b="b" l="l" r="r" t="t"/>
              <a:pathLst>
                <a:path extrusionOk="0" h="1000" w="1859">
                  <a:moveTo>
                    <a:pt x="1048" y="1"/>
                  </a:moveTo>
                  <a:cubicBezTo>
                    <a:pt x="813" y="1"/>
                    <a:pt x="579" y="57"/>
                    <a:pt x="374" y="171"/>
                  </a:cubicBezTo>
                  <a:cubicBezTo>
                    <a:pt x="184" y="276"/>
                    <a:pt x="1" y="482"/>
                    <a:pt x="64" y="691"/>
                  </a:cubicBezTo>
                  <a:cubicBezTo>
                    <a:pt x="125" y="891"/>
                    <a:pt x="368" y="964"/>
                    <a:pt x="575" y="985"/>
                  </a:cubicBezTo>
                  <a:cubicBezTo>
                    <a:pt x="675" y="995"/>
                    <a:pt x="775" y="1000"/>
                    <a:pt x="876" y="1000"/>
                  </a:cubicBezTo>
                  <a:cubicBezTo>
                    <a:pt x="1016" y="1000"/>
                    <a:pt x="1156" y="990"/>
                    <a:pt x="1295" y="971"/>
                  </a:cubicBezTo>
                  <a:cubicBezTo>
                    <a:pt x="1487" y="945"/>
                    <a:pt x="1701" y="882"/>
                    <a:pt x="1787" y="710"/>
                  </a:cubicBezTo>
                  <a:cubicBezTo>
                    <a:pt x="1859" y="567"/>
                    <a:pt x="1818" y="389"/>
                    <a:pt x="1729" y="259"/>
                  </a:cubicBezTo>
                  <a:cubicBezTo>
                    <a:pt x="1697" y="215"/>
                    <a:pt x="1707" y="203"/>
                    <a:pt x="1729" y="203"/>
                  </a:cubicBezTo>
                  <a:cubicBezTo>
                    <a:pt x="1755" y="203"/>
                    <a:pt x="1797" y="221"/>
                    <a:pt x="1803" y="221"/>
                  </a:cubicBezTo>
                  <a:cubicBezTo>
                    <a:pt x="1807" y="221"/>
                    <a:pt x="1798" y="214"/>
                    <a:pt x="1764" y="194"/>
                  </a:cubicBezTo>
                  <a:cubicBezTo>
                    <a:pt x="1549" y="65"/>
                    <a:pt x="1298" y="1"/>
                    <a:pt x="104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99"/>
            <p:cNvSpPr/>
            <p:nvPr/>
          </p:nvSpPr>
          <p:spPr>
            <a:xfrm>
              <a:off x="7602632" y="4754450"/>
              <a:ext cx="17610" cy="16124"/>
            </a:xfrm>
            <a:custGeom>
              <a:rect b="b" l="l" r="r" t="t"/>
              <a:pathLst>
                <a:path extrusionOk="0" h="554" w="605">
                  <a:moveTo>
                    <a:pt x="470" y="1"/>
                  </a:moveTo>
                  <a:cubicBezTo>
                    <a:pt x="451" y="1"/>
                    <a:pt x="433" y="7"/>
                    <a:pt x="417" y="20"/>
                  </a:cubicBezTo>
                  <a:lnTo>
                    <a:pt x="186" y="131"/>
                  </a:lnTo>
                  <a:cubicBezTo>
                    <a:pt x="59" y="232"/>
                    <a:pt x="1" y="394"/>
                    <a:pt x="32" y="554"/>
                  </a:cubicBezTo>
                  <a:cubicBezTo>
                    <a:pt x="219" y="538"/>
                    <a:pt x="391" y="450"/>
                    <a:pt x="513" y="308"/>
                  </a:cubicBezTo>
                  <a:cubicBezTo>
                    <a:pt x="563" y="249"/>
                    <a:pt x="604" y="174"/>
                    <a:pt x="589" y="100"/>
                  </a:cubicBezTo>
                  <a:cubicBezTo>
                    <a:pt x="578" y="45"/>
                    <a:pt x="522" y="1"/>
                    <a:pt x="47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99"/>
            <p:cNvSpPr/>
            <p:nvPr/>
          </p:nvSpPr>
          <p:spPr>
            <a:xfrm>
              <a:off x="7702992" y="4646909"/>
              <a:ext cx="32018" cy="26835"/>
            </a:xfrm>
            <a:custGeom>
              <a:rect b="b" l="l" r="r" t="t"/>
              <a:pathLst>
                <a:path extrusionOk="0" h="922" w="1100">
                  <a:moveTo>
                    <a:pt x="838" y="0"/>
                  </a:moveTo>
                  <a:cubicBezTo>
                    <a:pt x="820" y="0"/>
                    <a:pt x="801" y="2"/>
                    <a:pt x="783" y="4"/>
                  </a:cubicBezTo>
                  <a:cubicBezTo>
                    <a:pt x="494" y="41"/>
                    <a:pt x="283" y="292"/>
                    <a:pt x="124" y="535"/>
                  </a:cubicBezTo>
                  <a:cubicBezTo>
                    <a:pt x="61" y="633"/>
                    <a:pt x="0" y="761"/>
                    <a:pt x="68" y="854"/>
                  </a:cubicBezTo>
                  <a:cubicBezTo>
                    <a:pt x="103" y="903"/>
                    <a:pt x="158" y="921"/>
                    <a:pt x="217" y="921"/>
                  </a:cubicBezTo>
                  <a:cubicBezTo>
                    <a:pt x="284" y="921"/>
                    <a:pt x="357" y="898"/>
                    <a:pt x="417" y="869"/>
                  </a:cubicBezTo>
                  <a:cubicBezTo>
                    <a:pt x="598" y="781"/>
                    <a:pt x="765" y="667"/>
                    <a:pt x="912" y="529"/>
                  </a:cubicBezTo>
                  <a:cubicBezTo>
                    <a:pt x="975" y="470"/>
                    <a:pt x="1036" y="403"/>
                    <a:pt x="1067" y="323"/>
                  </a:cubicBezTo>
                  <a:cubicBezTo>
                    <a:pt x="1099" y="244"/>
                    <a:pt x="1095" y="145"/>
                    <a:pt x="1039" y="78"/>
                  </a:cubicBezTo>
                  <a:cubicBezTo>
                    <a:pt x="990" y="22"/>
                    <a:pt x="914" y="0"/>
                    <a:pt x="83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99"/>
            <p:cNvSpPr/>
            <p:nvPr/>
          </p:nvSpPr>
          <p:spPr>
            <a:xfrm>
              <a:off x="7762427" y="4625634"/>
              <a:ext cx="20463" cy="12573"/>
            </a:xfrm>
            <a:custGeom>
              <a:rect b="b" l="l" r="r" t="t"/>
              <a:pathLst>
                <a:path extrusionOk="0" h="432" w="703">
                  <a:moveTo>
                    <a:pt x="477" y="1"/>
                  </a:moveTo>
                  <a:cubicBezTo>
                    <a:pt x="345" y="1"/>
                    <a:pt x="214" y="50"/>
                    <a:pt x="113" y="144"/>
                  </a:cubicBezTo>
                  <a:cubicBezTo>
                    <a:pt x="48" y="206"/>
                    <a:pt x="0" y="317"/>
                    <a:pt x="60" y="385"/>
                  </a:cubicBezTo>
                  <a:cubicBezTo>
                    <a:pt x="93" y="422"/>
                    <a:pt x="146" y="432"/>
                    <a:pt x="197" y="432"/>
                  </a:cubicBezTo>
                  <a:cubicBezTo>
                    <a:pt x="201" y="432"/>
                    <a:pt x="205" y="432"/>
                    <a:pt x="209" y="432"/>
                  </a:cubicBezTo>
                  <a:cubicBezTo>
                    <a:pt x="437" y="419"/>
                    <a:pt x="632" y="268"/>
                    <a:pt x="703" y="51"/>
                  </a:cubicBezTo>
                  <a:cubicBezTo>
                    <a:pt x="631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99"/>
            <p:cNvSpPr/>
            <p:nvPr/>
          </p:nvSpPr>
          <p:spPr>
            <a:xfrm>
              <a:off x="7971879" y="4736056"/>
              <a:ext cx="78532" cy="39554"/>
            </a:xfrm>
            <a:custGeom>
              <a:rect b="b" l="l" r="r" t="t"/>
              <a:pathLst>
                <a:path extrusionOk="0" h="1359" w="2698">
                  <a:moveTo>
                    <a:pt x="1389" y="1"/>
                  </a:moveTo>
                  <a:cubicBezTo>
                    <a:pt x="1073" y="1"/>
                    <a:pt x="759" y="86"/>
                    <a:pt x="468" y="215"/>
                  </a:cubicBezTo>
                  <a:cubicBezTo>
                    <a:pt x="244" y="314"/>
                    <a:pt x="1" y="489"/>
                    <a:pt x="12" y="734"/>
                  </a:cubicBezTo>
                  <a:cubicBezTo>
                    <a:pt x="23" y="985"/>
                    <a:pt x="292" y="1138"/>
                    <a:pt x="532" y="1212"/>
                  </a:cubicBezTo>
                  <a:cubicBezTo>
                    <a:pt x="848" y="1309"/>
                    <a:pt x="1174" y="1358"/>
                    <a:pt x="1501" y="1358"/>
                  </a:cubicBezTo>
                  <a:cubicBezTo>
                    <a:pt x="1731" y="1358"/>
                    <a:pt x="1960" y="1334"/>
                    <a:pt x="2187" y="1286"/>
                  </a:cubicBezTo>
                  <a:cubicBezTo>
                    <a:pt x="2312" y="1260"/>
                    <a:pt x="2445" y="1221"/>
                    <a:pt x="2530" y="1124"/>
                  </a:cubicBezTo>
                  <a:cubicBezTo>
                    <a:pt x="2698" y="937"/>
                    <a:pt x="2606" y="632"/>
                    <a:pt x="2442" y="443"/>
                  </a:cubicBezTo>
                  <a:cubicBezTo>
                    <a:pt x="2210" y="175"/>
                    <a:pt x="1856" y="28"/>
                    <a:pt x="1501" y="5"/>
                  </a:cubicBezTo>
                  <a:cubicBezTo>
                    <a:pt x="1464" y="2"/>
                    <a:pt x="1426" y="1"/>
                    <a:pt x="138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99"/>
            <p:cNvSpPr/>
            <p:nvPr/>
          </p:nvSpPr>
          <p:spPr>
            <a:xfrm>
              <a:off x="8144103" y="4759747"/>
              <a:ext cx="50123" cy="35974"/>
            </a:xfrm>
            <a:custGeom>
              <a:rect b="b" l="l" r="r" t="t"/>
              <a:pathLst>
                <a:path extrusionOk="0" h="1236" w="1722">
                  <a:moveTo>
                    <a:pt x="403" y="1"/>
                  </a:moveTo>
                  <a:cubicBezTo>
                    <a:pt x="393" y="1"/>
                    <a:pt x="383" y="1"/>
                    <a:pt x="374" y="2"/>
                  </a:cubicBezTo>
                  <a:cubicBezTo>
                    <a:pt x="261" y="8"/>
                    <a:pt x="146" y="56"/>
                    <a:pt x="80" y="147"/>
                  </a:cubicBezTo>
                  <a:cubicBezTo>
                    <a:pt x="7" y="246"/>
                    <a:pt x="1" y="383"/>
                    <a:pt x="41" y="499"/>
                  </a:cubicBezTo>
                  <a:cubicBezTo>
                    <a:pt x="81" y="615"/>
                    <a:pt x="160" y="712"/>
                    <a:pt x="248" y="797"/>
                  </a:cubicBezTo>
                  <a:cubicBezTo>
                    <a:pt x="545" y="1079"/>
                    <a:pt x="937" y="1236"/>
                    <a:pt x="1345" y="1236"/>
                  </a:cubicBezTo>
                  <a:cubicBezTo>
                    <a:pt x="1369" y="1236"/>
                    <a:pt x="1394" y="1235"/>
                    <a:pt x="1419" y="1234"/>
                  </a:cubicBezTo>
                  <a:cubicBezTo>
                    <a:pt x="1525" y="1229"/>
                    <a:pt x="1649" y="1198"/>
                    <a:pt x="1690" y="1099"/>
                  </a:cubicBezTo>
                  <a:cubicBezTo>
                    <a:pt x="1722" y="1019"/>
                    <a:pt x="1682" y="928"/>
                    <a:pt x="1638" y="853"/>
                  </a:cubicBezTo>
                  <a:cubicBezTo>
                    <a:pt x="1425" y="493"/>
                    <a:pt x="1097" y="215"/>
                    <a:pt x="705" y="67"/>
                  </a:cubicBezTo>
                  <a:cubicBezTo>
                    <a:pt x="609" y="30"/>
                    <a:pt x="506" y="1"/>
                    <a:pt x="40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99"/>
            <p:cNvSpPr/>
            <p:nvPr/>
          </p:nvSpPr>
          <p:spPr>
            <a:xfrm>
              <a:off x="8236836" y="4837717"/>
              <a:ext cx="69276" cy="43919"/>
            </a:xfrm>
            <a:custGeom>
              <a:rect b="b" l="l" r="r" t="t"/>
              <a:pathLst>
                <a:path extrusionOk="0" h="1509" w="2380">
                  <a:moveTo>
                    <a:pt x="804" y="1"/>
                  </a:moveTo>
                  <a:cubicBezTo>
                    <a:pt x="514" y="1"/>
                    <a:pt x="190" y="106"/>
                    <a:pt x="78" y="371"/>
                  </a:cubicBezTo>
                  <a:cubicBezTo>
                    <a:pt x="0" y="552"/>
                    <a:pt x="47" y="769"/>
                    <a:pt x="158" y="930"/>
                  </a:cubicBezTo>
                  <a:cubicBezTo>
                    <a:pt x="270" y="1092"/>
                    <a:pt x="437" y="1207"/>
                    <a:pt x="614" y="1294"/>
                  </a:cubicBezTo>
                  <a:cubicBezTo>
                    <a:pt x="909" y="1435"/>
                    <a:pt x="1231" y="1508"/>
                    <a:pt x="1555" y="1508"/>
                  </a:cubicBezTo>
                  <a:cubicBezTo>
                    <a:pt x="1663" y="1508"/>
                    <a:pt x="1771" y="1500"/>
                    <a:pt x="1878" y="1484"/>
                  </a:cubicBezTo>
                  <a:cubicBezTo>
                    <a:pt x="2030" y="1461"/>
                    <a:pt x="2193" y="1410"/>
                    <a:pt x="2273" y="1280"/>
                  </a:cubicBezTo>
                  <a:cubicBezTo>
                    <a:pt x="2380" y="1108"/>
                    <a:pt x="2293" y="882"/>
                    <a:pt x="2177" y="718"/>
                  </a:cubicBezTo>
                  <a:cubicBezTo>
                    <a:pt x="1861" y="280"/>
                    <a:pt x="1360" y="15"/>
                    <a:pt x="822" y="1"/>
                  </a:cubicBezTo>
                  <a:cubicBezTo>
                    <a:pt x="816" y="1"/>
                    <a:pt x="810" y="1"/>
                    <a:pt x="8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99"/>
            <p:cNvSpPr/>
            <p:nvPr/>
          </p:nvSpPr>
          <p:spPr>
            <a:xfrm>
              <a:off x="8410719" y="4864406"/>
              <a:ext cx="39266" cy="37604"/>
            </a:xfrm>
            <a:custGeom>
              <a:rect b="b" l="l" r="r" t="t"/>
              <a:pathLst>
                <a:path extrusionOk="0" h="1292" w="1349">
                  <a:moveTo>
                    <a:pt x="401" y="0"/>
                  </a:moveTo>
                  <a:cubicBezTo>
                    <a:pt x="333" y="0"/>
                    <a:pt x="268" y="15"/>
                    <a:pt x="212" y="53"/>
                  </a:cubicBezTo>
                  <a:cubicBezTo>
                    <a:pt x="112" y="120"/>
                    <a:pt x="67" y="243"/>
                    <a:pt x="55" y="363"/>
                  </a:cubicBezTo>
                  <a:cubicBezTo>
                    <a:pt x="0" y="858"/>
                    <a:pt x="389" y="1291"/>
                    <a:pt x="887" y="1291"/>
                  </a:cubicBezTo>
                  <a:cubicBezTo>
                    <a:pt x="1007" y="1291"/>
                    <a:pt x="1135" y="1262"/>
                    <a:pt x="1219" y="1175"/>
                  </a:cubicBezTo>
                  <a:cubicBezTo>
                    <a:pt x="1349" y="1041"/>
                    <a:pt x="1327" y="819"/>
                    <a:pt x="1253" y="646"/>
                  </a:cubicBezTo>
                  <a:cubicBezTo>
                    <a:pt x="1130" y="369"/>
                    <a:pt x="903" y="151"/>
                    <a:pt x="618" y="44"/>
                  </a:cubicBezTo>
                  <a:cubicBezTo>
                    <a:pt x="550" y="18"/>
                    <a:pt x="474" y="0"/>
                    <a:pt x="40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99"/>
            <p:cNvSpPr/>
            <p:nvPr/>
          </p:nvSpPr>
          <p:spPr>
            <a:xfrm>
              <a:off x="8083241" y="4908092"/>
              <a:ext cx="86769" cy="40252"/>
            </a:xfrm>
            <a:custGeom>
              <a:rect b="b" l="l" r="r" t="t"/>
              <a:pathLst>
                <a:path extrusionOk="0" h="1383" w="2981">
                  <a:moveTo>
                    <a:pt x="1077" y="1"/>
                  </a:moveTo>
                  <a:cubicBezTo>
                    <a:pt x="931" y="1"/>
                    <a:pt x="785" y="12"/>
                    <a:pt x="640" y="37"/>
                  </a:cubicBezTo>
                  <a:cubicBezTo>
                    <a:pt x="505" y="60"/>
                    <a:pt x="369" y="95"/>
                    <a:pt x="253" y="170"/>
                  </a:cubicBezTo>
                  <a:cubicBezTo>
                    <a:pt x="136" y="244"/>
                    <a:pt x="45" y="363"/>
                    <a:pt x="30" y="498"/>
                  </a:cubicBezTo>
                  <a:cubicBezTo>
                    <a:pt x="0" y="767"/>
                    <a:pt x="263" y="972"/>
                    <a:pt x="508" y="1086"/>
                  </a:cubicBezTo>
                  <a:cubicBezTo>
                    <a:pt x="933" y="1283"/>
                    <a:pt x="1395" y="1382"/>
                    <a:pt x="1860" y="1382"/>
                  </a:cubicBezTo>
                  <a:cubicBezTo>
                    <a:pt x="2058" y="1382"/>
                    <a:pt x="2257" y="1364"/>
                    <a:pt x="2454" y="1328"/>
                  </a:cubicBezTo>
                  <a:cubicBezTo>
                    <a:pt x="2638" y="1292"/>
                    <a:pt x="2847" y="1218"/>
                    <a:pt x="2907" y="1040"/>
                  </a:cubicBezTo>
                  <a:cubicBezTo>
                    <a:pt x="2980" y="826"/>
                    <a:pt x="2796" y="614"/>
                    <a:pt x="2612" y="484"/>
                  </a:cubicBezTo>
                  <a:cubicBezTo>
                    <a:pt x="2160" y="167"/>
                    <a:pt x="1623" y="1"/>
                    <a:pt x="10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99"/>
            <p:cNvSpPr/>
            <p:nvPr/>
          </p:nvSpPr>
          <p:spPr>
            <a:xfrm>
              <a:off x="8305411" y="4924332"/>
              <a:ext cx="30767" cy="15658"/>
            </a:xfrm>
            <a:custGeom>
              <a:rect b="b" l="l" r="r" t="t"/>
              <a:pathLst>
                <a:path extrusionOk="0" h="538" w="1057">
                  <a:moveTo>
                    <a:pt x="576" y="0"/>
                  </a:moveTo>
                  <a:cubicBezTo>
                    <a:pt x="401" y="0"/>
                    <a:pt x="228" y="67"/>
                    <a:pt x="95" y="192"/>
                  </a:cubicBezTo>
                  <a:cubicBezTo>
                    <a:pt x="46" y="242"/>
                    <a:pt x="1" y="307"/>
                    <a:pt x="15" y="376"/>
                  </a:cubicBezTo>
                  <a:cubicBezTo>
                    <a:pt x="33" y="474"/>
                    <a:pt x="152" y="513"/>
                    <a:pt x="251" y="525"/>
                  </a:cubicBezTo>
                  <a:cubicBezTo>
                    <a:pt x="326" y="534"/>
                    <a:pt x="400" y="538"/>
                    <a:pt x="475" y="538"/>
                  </a:cubicBezTo>
                  <a:cubicBezTo>
                    <a:pt x="562" y="538"/>
                    <a:pt x="649" y="532"/>
                    <a:pt x="736" y="520"/>
                  </a:cubicBezTo>
                  <a:cubicBezTo>
                    <a:pt x="871" y="503"/>
                    <a:pt x="1030" y="441"/>
                    <a:pt x="1044" y="308"/>
                  </a:cubicBezTo>
                  <a:cubicBezTo>
                    <a:pt x="1056" y="200"/>
                    <a:pt x="960" y="110"/>
                    <a:pt x="863" y="62"/>
                  </a:cubicBezTo>
                  <a:cubicBezTo>
                    <a:pt x="771" y="20"/>
                    <a:pt x="673" y="0"/>
                    <a:pt x="5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99"/>
            <p:cNvSpPr/>
            <p:nvPr/>
          </p:nvSpPr>
          <p:spPr>
            <a:xfrm>
              <a:off x="7940269" y="4820255"/>
              <a:ext cx="43137" cy="23080"/>
            </a:xfrm>
            <a:custGeom>
              <a:rect b="b" l="l" r="r" t="t"/>
              <a:pathLst>
                <a:path extrusionOk="0" h="793" w="1482">
                  <a:moveTo>
                    <a:pt x="1089" y="0"/>
                  </a:moveTo>
                  <a:cubicBezTo>
                    <a:pt x="621" y="0"/>
                    <a:pt x="164" y="309"/>
                    <a:pt x="0" y="750"/>
                  </a:cubicBezTo>
                  <a:cubicBezTo>
                    <a:pt x="116" y="778"/>
                    <a:pt x="233" y="792"/>
                    <a:pt x="350" y="792"/>
                  </a:cubicBezTo>
                  <a:cubicBezTo>
                    <a:pt x="682" y="792"/>
                    <a:pt x="1007" y="679"/>
                    <a:pt x="1270" y="466"/>
                  </a:cubicBezTo>
                  <a:cubicBezTo>
                    <a:pt x="1380" y="375"/>
                    <a:pt x="1482" y="215"/>
                    <a:pt x="1400" y="99"/>
                  </a:cubicBezTo>
                  <a:cubicBezTo>
                    <a:pt x="1353" y="34"/>
                    <a:pt x="1265" y="13"/>
                    <a:pt x="1186" y="5"/>
                  </a:cubicBezTo>
                  <a:cubicBezTo>
                    <a:pt x="1154" y="2"/>
                    <a:pt x="1121" y="0"/>
                    <a:pt x="108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99"/>
            <p:cNvSpPr/>
            <p:nvPr/>
          </p:nvSpPr>
          <p:spPr>
            <a:xfrm>
              <a:off x="8015160" y="4865134"/>
              <a:ext cx="20870" cy="9983"/>
            </a:xfrm>
            <a:custGeom>
              <a:rect b="b" l="l" r="r" t="t"/>
              <a:pathLst>
                <a:path extrusionOk="0" h="343" w="717">
                  <a:moveTo>
                    <a:pt x="404" y="0"/>
                  </a:moveTo>
                  <a:cubicBezTo>
                    <a:pt x="399" y="0"/>
                    <a:pt x="395" y="0"/>
                    <a:pt x="390" y="0"/>
                  </a:cubicBezTo>
                  <a:cubicBezTo>
                    <a:pt x="294" y="0"/>
                    <a:pt x="194" y="3"/>
                    <a:pt x="116" y="57"/>
                  </a:cubicBezTo>
                  <a:cubicBezTo>
                    <a:pt x="37" y="112"/>
                    <a:pt x="0" y="235"/>
                    <a:pt x="68" y="302"/>
                  </a:cubicBezTo>
                  <a:cubicBezTo>
                    <a:pt x="100" y="333"/>
                    <a:pt x="141" y="342"/>
                    <a:pt x="186" y="342"/>
                  </a:cubicBezTo>
                  <a:cubicBezTo>
                    <a:pt x="241" y="342"/>
                    <a:pt x="301" y="329"/>
                    <a:pt x="356" y="325"/>
                  </a:cubicBezTo>
                  <a:cubicBezTo>
                    <a:pt x="366" y="325"/>
                    <a:pt x="375" y="324"/>
                    <a:pt x="385" y="324"/>
                  </a:cubicBezTo>
                  <a:cubicBezTo>
                    <a:pt x="425" y="324"/>
                    <a:pt x="466" y="328"/>
                    <a:pt x="506" y="328"/>
                  </a:cubicBezTo>
                  <a:cubicBezTo>
                    <a:pt x="562" y="328"/>
                    <a:pt x="614" y="321"/>
                    <a:pt x="655" y="285"/>
                  </a:cubicBezTo>
                  <a:cubicBezTo>
                    <a:pt x="700" y="246"/>
                    <a:pt x="717" y="184"/>
                    <a:pt x="697" y="129"/>
                  </a:cubicBezTo>
                  <a:cubicBezTo>
                    <a:pt x="659" y="20"/>
                    <a:pt x="521" y="0"/>
                    <a:pt x="40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99"/>
            <p:cNvSpPr/>
            <p:nvPr/>
          </p:nvSpPr>
          <p:spPr>
            <a:xfrm>
              <a:off x="4348278" y="3782948"/>
              <a:ext cx="70877" cy="68222"/>
            </a:xfrm>
            <a:custGeom>
              <a:rect b="b" l="l" r="r" t="t"/>
              <a:pathLst>
                <a:path extrusionOk="0" h="2344" w="2435">
                  <a:moveTo>
                    <a:pt x="1264" y="1"/>
                  </a:moveTo>
                  <a:cubicBezTo>
                    <a:pt x="790" y="1"/>
                    <a:pt x="363" y="287"/>
                    <a:pt x="182" y="723"/>
                  </a:cubicBezTo>
                  <a:cubicBezTo>
                    <a:pt x="1" y="1162"/>
                    <a:pt x="101" y="1665"/>
                    <a:pt x="436" y="2001"/>
                  </a:cubicBezTo>
                  <a:cubicBezTo>
                    <a:pt x="660" y="2224"/>
                    <a:pt x="960" y="2343"/>
                    <a:pt x="1265" y="2343"/>
                  </a:cubicBezTo>
                  <a:cubicBezTo>
                    <a:pt x="1416" y="2343"/>
                    <a:pt x="1568" y="2314"/>
                    <a:pt x="1713" y="2255"/>
                  </a:cubicBezTo>
                  <a:cubicBezTo>
                    <a:pt x="2149" y="2073"/>
                    <a:pt x="2434" y="1646"/>
                    <a:pt x="2434" y="1172"/>
                  </a:cubicBezTo>
                  <a:cubicBezTo>
                    <a:pt x="2434" y="525"/>
                    <a:pt x="1911" y="1"/>
                    <a:pt x="126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99"/>
            <p:cNvSpPr/>
            <p:nvPr/>
          </p:nvSpPr>
          <p:spPr>
            <a:xfrm>
              <a:off x="4877960" y="3470193"/>
              <a:ext cx="62523" cy="60189"/>
            </a:xfrm>
            <a:custGeom>
              <a:rect b="b" l="l" r="r" t="t"/>
              <a:pathLst>
                <a:path extrusionOk="0" h="2068" w="2148">
                  <a:moveTo>
                    <a:pt x="1115" y="0"/>
                  </a:moveTo>
                  <a:cubicBezTo>
                    <a:pt x="697" y="0"/>
                    <a:pt x="319" y="252"/>
                    <a:pt x="160" y="638"/>
                  </a:cubicBezTo>
                  <a:cubicBezTo>
                    <a:pt x="0" y="1025"/>
                    <a:pt x="88" y="1469"/>
                    <a:pt x="384" y="1765"/>
                  </a:cubicBezTo>
                  <a:cubicBezTo>
                    <a:pt x="582" y="1963"/>
                    <a:pt x="846" y="2068"/>
                    <a:pt x="1115" y="2068"/>
                  </a:cubicBezTo>
                  <a:cubicBezTo>
                    <a:pt x="1248" y="2068"/>
                    <a:pt x="1382" y="2042"/>
                    <a:pt x="1509" y="1989"/>
                  </a:cubicBezTo>
                  <a:cubicBezTo>
                    <a:pt x="1896" y="1828"/>
                    <a:pt x="2147" y="1452"/>
                    <a:pt x="2147" y="1034"/>
                  </a:cubicBezTo>
                  <a:cubicBezTo>
                    <a:pt x="2147" y="463"/>
                    <a:pt x="1686" y="0"/>
                    <a:pt x="1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99"/>
            <p:cNvSpPr/>
            <p:nvPr/>
          </p:nvSpPr>
          <p:spPr>
            <a:xfrm>
              <a:off x="4663794" y="3907252"/>
              <a:ext cx="72216" cy="72210"/>
            </a:xfrm>
            <a:custGeom>
              <a:rect b="b" l="l" r="r" t="t"/>
              <a:pathLst>
                <a:path extrusionOk="0" h="2481" w="2481">
                  <a:moveTo>
                    <a:pt x="1240" y="1"/>
                  </a:moveTo>
                  <a:cubicBezTo>
                    <a:pt x="554" y="1"/>
                    <a:pt x="0" y="556"/>
                    <a:pt x="0" y="1241"/>
                  </a:cubicBezTo>
                  <a:cubicBezTo>
                    <a:pt x="0" y="1926"/>
                    <a:pt x="554" y="2481"/>
                    <a:pt x="1240" y="2481"/>
                  </a:cubicBezTo>
                  <a:cubicBezTo>
                    <a:pt x="1924" y="2481"/>
                    <a:pt x="2480" y="1926"/>
                    <a:pt x="2480" y="1241"/>
                  </a:cubicBezTo>
                  <a:cubicBezTo>
                    <a:pt x="2480" y="556"/>
                    <a:pt x="1924" y="1"/>
                    <a:pt x="12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99"/>
            <p:cNvSpPr/>
            <p:nvPr/>
          </p:nvSpPr>
          <p:spPr>
            <a:xfrm>
              <a:off x="5273258" y="3911269"/>
              <a:ext cx="28147" cy="24128"/>
            </a:xfrm>
            <a:custGeom>
              <a:rect b="b" l="l" r="r" t="t"/>
              <a:pathLst>
                <a:path extrusionOk="0" h="829" w="967">
                  <a:moveTo>
                    <a:pt x="553" y="0"/>
                  </a:moveTo>
                  <a:cubicBezTo>
                    <a:pt x="184" y="0"/>
                    <a:pt x="0" y="446"/>
                    <a:pt x="262" y="706"/>
                  </a:cubicBezTo>
                  <a:cubicBezTo>
                    <a:pt x="346" y="790"/>
                    <a:pt x="449" y="828"/>
                    <a:pt x="550" y="828"/>
                  </a:cubicBezTo>
                  <a:cubicBezTo>
                    <a:pt x="763" y="828"/>
                    <a:pt x="966" y="663"/>
                    <a:pt x="966" y="414"/>
                  </a:cubicBezTo>
                  <a:cubicBezTo>
                    <a:pt x="966" y="186"/>
                    <a:pt x="782" y="0"/>
                    <a:pt x="55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99"/>
            <p:cNvSpPr/>
            <p:nvPr/>
          </p:nvSpPr>
          <p:spPr>
            <a:xfrm>
              <a:off x="5113520" y="4324288"/>
              <a:ext cx="23461" cy="20112"/>
            </a:xfrm>
            <a:custGeom>
              <a:rect b="b" l="l" r="r" t="t"/>
              <a:pathLst>
                <a:path extrusionOk="0" h="691" w="806">
                  <a:moveTo>
                    <a:pt x="462" y="0"/>
                  </a:moveTo>
                  <a:cubicBezTo>
                    <a:pt x="155" y="0"/>
                    <a:pt x="0" y="372"/>
                    <a:pt x="219" y="589"/>
                  </a:cubicBezTo>
                  <a:cubicBezTo>
                    <a:pt x="289" y="659"/>
                    <a:pt x="375" y="690"/>
                    <a:pt x="459" y="690"/>
                  </a:cubicBezTo>
                  <a:cubicBezTo>
                    <a:pt x="636" y="690"/>
                    <a:pt x="805" y="553"/>
                    <a:pt x="805" y="346"/>
                  </a:cubicBezTo>
                  <a:cubicBezTo>
                    <a:pt x="805" y="155"/>
                    <a:pt x="652" y="0"/>
                    <a:pt x="46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99"/>
            <p:cNvSpPr/>
            <p:nvPr/>
          </p:nvSpPr>
          <p:spPr>
            <a:xfrm>
              <a:off x="5599572" y="4111768"/>
              <a:ext cx="66743" cy="64206"/>
            </a:xfrm>
            <a:custGeom>
              <a:rect b="b" l="l" r="r" t="t"/>
              <a:pathLst>
                <a:path extrusionOk="0" h="2206" w="2293">
                  <a:moveTo>
                    <a:pt x="1191" y="0"/>
                  </a:moveTo>
                  <a:cubicBezTo>
                    <a:pt x="745" y="0"/>
                    <a:pt x="342" y="268"/>
                    <a:pt x="170" y="680"/>
                  </a:cubicBezTo>
                  <a:cubicBezTo>
                    <a:pt x="0" y="1093"/>
                    <a:pt x="95" y="1567"/>
                    <a:pt x="410" y="1883"/>
                  </a:cubicBezTo>
                  <a:cubicBezTo>
                    <a:pt x="621" y="2094"/>
                    <a:pt x="903" y="2206"/>
                    <a:pt x="1189" y="2206"/>
                  </a:cubicBezTo>
                  <a:cubicBezTo>
                    <a:pt x="1331" y="2206"/>
                    <a:pt x="1475" y="2178"/>
                    <a:pt x="1612" y="2121"/>
                  </a:cubicBezTo>
                  <a:cubicBezTo>
                    <a:pt x="2025" y="1951"/>
                    <a:pt x="2293" y="1548"/>
                    <a:pt x="2293" y="1102"/>
                  </a:cubicBezTo>
                  <a:cubicBezTo>
                    <a:pt x="2293" y="494"/>
                    <a:pt x="1799" y="0"/>
                    <a:pt x="11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99"/>
            <p:cNvSpPr/>
            <p:nvPr/>
          </p:nvSpPr>
          <p:spPr>
            <a:xfrm>
              <a:off x="5921375" y="3762895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1"/>
                  </a:moveTo>
                  <a:cubicBezTo>
                    <a:pt x="465" y="1"/>
                    <a:pt x="214" y="169"/>
                    <a:pt x="107" y="426"/>
                  </a:cubicBezTo>
                  <a:cubicBezTo>
                    <a:pt x="0" y="683"/>
                    <a:pt x="59" y="981"/>
                    <a:pt x="256" y="1177"/>
                  </a:cubicBezTo>
                  <a:cubicBezTo>
                    <a:pt x="388" y="1309"/>
                    <a:pt x="564" y="1378"/>
                    <a:pt x="743" y="1378"/>
                  </a:cubicBezTo>
                  <a:cubicBezTo>
                    <a:pt x="832" y="1378"/>
                    <a:pt x="921" y="1361"/>
                    <a:pt x="1006" y="1326"/>
                  </a:cubicBezTo>
                  <a:cubicBezTo>
                    <a:pt x="1265" y="1219"/>
                    <a:pt x="1432" y="968"/>
                    <a:pt x="1432" y="690"/>
                  </a:cubicBezTo>
                  <a:cubicBezTo>
                    <a:pt x="1432" y="309"/>
                    <a:pt x="1124" y="1"/>
                    <a:pt x="7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99"/>
            <p:cNvSpPr/>
            <p:nvPr/>
          </p:nvSpPr>
          <p:spPr>
            <a:xfrm>
              <a:off x="5439020" y="3678696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0"/>
                  </a:moveTo>
                  <a:cubicBezTo>
                    <a:pt x="124" y="0"/>
                    <a:pt x="0" y="298"/>
                    <a:pt x="174" y="471"/>
                  </a:cubicBezTo>
                  <a:cubicBezTo>
                    <a:pt x="230" y="527"/>
                    <a:pt x="300" y="552"/>
                    <a:pt x="367" y="552"/>
                  </a:cubicBezTo>
                  <a:cubicBezTo>
                    <a:pt x="509" y="552"/>
                    <a:pt x="644" y="442"/>
                    <a:pt x="644" y="276"/>
                  </a:cubicBezTo>
                  <a:cubicBezTo>
                    <a:pt x="644" y="124"/>
                    <a:pt x="522" y="0"/>
                    <a:pt x="3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99"/>
            <p:cNvSpPr/>
            <p:nvPr/>
          </p:nvSpPr>
          <p:spPr>
            <a:xfrm>
              <a:off x="4225099" y="4095761"/>
              <a:ext cx="41711" cy="40107"/>
            </a:xfrm>
            <a:custGeom>
              <a:rect b="b" l="l" r="r" t="t"/>
              <a:pathLst>
                <a:path extrusionOk="0" h="1378" w="1433">
                  <a:moveTo>
                    <a:pt x="740" y="1"/>
                  </a:moveTo>
                  <a:cubicBezTo>
                    <a:pt x="462" y="1"/>
                    <a:pt x="213" y="169"/>
                    <a:pt x="107" y="425"/>
                  </a:cubicBezTo>
                  <a:cubicBezTo>
                    <a:pt x="0" y="682"/>
                    <a:pt x="59" y="979"/>
                    <a:pt x="256" y="1176"/>
                  </a:cubicBezTo>
                  <a:cubicBezTo>
                    <a:pt x="388" y="1307"/>
                    <a:pt x="565" y="1378"/>
                    <a:pt x="744" y="1378"/>
                  </a:cubicBezTo>
                  <a:cubicBezTo>
                    <a:pt x="833" y="1378"/>
                    <a:pt x="922" y="1361"/>
                    <a:pt x="1007" y="1326"/>
                  </a:cubicBezTo>
                  <a:cubicBezTo>
                    <a:pt x="1264" y="1219"/>
                    <a:pt x="1432" y="967"/>
                    <a:pt x="1432" y="688"/>
                  </a:cubicBezTo>
                  <a:cubicBezTo>
                    <a:pt x="1431" y="309"/>
                    <a:pt x="1124" y="1"/>
                    <a:pt x="743" y="1"/>
                  </a:cubicBezTo>
                  <a:cubicBezTo>
                    <a:pt x="742" y="1"/>
                    <a:pt x="741" y="1"/>
                    <a:pt x="7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99"/>
            <p:cNvSpPr/>
            <p:nvPr/>
          </p:nvSpPr>
          <p:spPr>
            <a:xfrm>
              <a:off x="4172969" y="3518302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0"/>
                  </a:moveTo>
                  <a:cubicBezTo>
                    <a:pt x="465" y="0"/>
                    <a:pt x="212" y="169"/>
                    <a:pt x="107" y="426"/>
                  </a:cubicBezTo>
                  <a:cubicBezTo>
                    <a:pt x="0" y="683"/>
                    <a:pt x="59" y="980"/>
                    <a:pt x="256" y="1177"/>
                  </a:cubicBezTo>
                  <a:cubicBezTo>
                    <a:pt x="387" y="1308"/>
                    <a:pt x="563" y="1378"/>
                    <a:pt x="743" y="1378"/>
                  </a:cubicBezTo>
                  <a:cubicBezTo>
                    <a:pt x="832" y="1378"/>
                    <a:pt x="921" y="1361"/>
                    <a:pt x="1006" y="1325"/>
                  </a:cubicBezTo>
                  <a:cubicBezTo>
                    <a:pt x="1263" y="1219"/>
                    <a:pt x="1432" y="968"/>
                    <a:pt x="1432" y="689"/>
                  </a:cubicBezTo>
                  <a:cubicBezTo>
                    <a:pt x="1432" y="308"/>
                    <a:pt x="1123" y="0"/>
                    <a:pt x="74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99"/>
            <p:cNvSpPr/>
            <p:nvPr/>
          </p:nvSpPr>
          <p:spPr>
            <a:xfrm>
              <a:off x="3925184" y="3991451"/>
              <a:ext cx="32833" cy="28145"/>
            </a:xfrm>
            <a:custGeom>
              <a:rect b="b" l="l" r="r" t="t"/>
              <a:pathLst>
                <a:path extrusionOk="0" h="967" w="1128">
                  <a:moveTo>
                    <a:pt x="645" y="1"/>
                  </a:moveTo>
                  <a:cubicBezTo>
                    <a:pt x="216" y="1"/>
                    <a:pt x="1" y="521"/>
                    <a:pt x="304" y="824"/>
                  </a:cubicBezTo>
                  <a:cubicBezTo>
                    <a:pt x="402" y="923"/>
                    <a:pt x="523" y="966"/>
                    <a:pt x="641" y="966"/>
                  </a:cubicBezTo>
                  <a:cubicBezTo>
                    <a:pt x="889" y="966"/>
                    <a:pt x="1127" y="774"/>
                    <a:pt x="1127" y="484"/>
                  </a:cubicBezTo>
                  <a:cubicBezTo>
                    <a:pt x="1127" y="218"/>
                    <a:pt x="911" y="1"/>
                    <a:pt x="6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99"/>
            <p:cNvSpPr/>
            <p:nvPr/>
          </p:nvSpPr>
          <p:spPr>
            <a:xfrm>
              <a:off x="4661087" y="4207987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1"/>
                  </a:moveTo>
                  <a:cubicBezTo>
                    <a:pt x="123" y="1"/>
                    <a:pt x="0" y="298"/>
                    <a:pt x="174" y="471"/>
                  </a:cubicBezTo>
                  <a:cubicBezTo>
                    <a:pt x="230" y="528"/>
                    <a:pt x="299" y="553"/>
                    <a:pt x="367" y="553"/>
                  </a:cubicBezTo>
                  <a:cubicBezTo>
                    <a:pt x="508" y="553"/>
                    <a:pt x="644" y="443"/>
                    <a:pt x="644" y="276"/>
                  </a:cubicBezTo>
                  <a:cubicBezTo>
                    <a:pt x="644" y="125"/>
                    <a:pt x="520" y="1"/>
                    <a:pt x="3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99"/>
            <p:cNvSpPr/>
            <p:nvPr/>
          </p:nvSpPr>
          <p:spPr>
            <a:xfrm>
              <a:off x="4003888" y="4280166"/>
              <a:ext cx="58390" cy="56202"/>
            </a:xfrm>
            <a:custGeom>
              <a:rect b="b" l="l" r="r" t="t"/>
              <a:pathLst>
                <a:path extrusionOk="0" h="1931" w="2006">
                  <a:moveTo>
                    <a:pt x="1041" y="1"/>
                  </a:moveTo>
                  <a:cubicBezTo>
                    <a:pt x="651" y="1"/>
                    <a:pt x="298" y="236"/>
                    <a:pt x="150" y="597"/>
                  </a:cubicBezTo>
                  <a:cubicBezTo>
                    <a:pt x="1" y="957"/>
                    <a:pt x="83" y="1371"/>
                    <a:pt x="359" y="1648"/>
                  </a:cubicBezTo>
                  <a:cubicBezTo>
                    <a:pt x="543" y="1832"/>
                    <a:pt x="790" y="1930"/>
                    <a:pt x="1041" y="1930"/>
                  </a:cubicBezTo>
                  <a:cubicBezTo>
                    <a:pt x="1165" y="1930"/>
                    <a:pt x="1290" y="1906"/>
                    <a:pt x="1410" y="1857"/>
                  </a:cubicBezTo>
                  <a:cubicBezTo>
                    <a:pt x="1770" y="1707"/>
                    <a:pt x="2006" y="1355"/>
                    <a:pt x="2006" y="965"/>
                  </a:cubicBezTo>
                  <a:cubicBezTo>
                    <a:pt x="2006" y="433"/>
                    <a:pt x="1574" y="1"/>
                    <a:pt x="10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99"/>
            <p:cNvSpPr/>
            <p:nvPr/>
          </p:nvSpPr>
          <p:spPr>
            <a:xfrm>
              <a:off x="6789742" y="4550225"/>
              <a:ext cx="546872" cy="327315"/>
            </a:xfrm>
            <a:custGeom>
              <a:rect b="b" l="l" r="r" t="t"/>
              <a:pathLst>
                <a:path extrusionOk="0" h="11246" w="18788">
                  <a:moveTo>
                    <a:pt x="6778" y="0"/>
                  </a:moveTo>
                  <a:cubicBezTo>
                    <a:pt x="5563" y="0"/>
                    <a:pt x="4360" y="192"/>
                    <a:pt x="3264" y="702"/>
                  </a:cubicBezTo>
                  <a:cubicBezTo>
                    <a:pt x="1442" y="1547"/>
                    <a:pt x="0" y="3442"/>
                    <a:pt x="181" y="5442"/>
                  </a:cubicBezTo>
                  <a:cubicBezTo>
                    <a:pt x="305" y="6820"/>
                    <a:pt x="1168" y="8055"/>
                    <a:pt x="2276" y="8884"/>
                  </a:cubicBezTo>
                  <a:cubicBezTo>
                    <a:pt x="3383" y="9712"/>
                    <a:pt x="4717" y="10181"/>
                    <a:pt x="6058" y="10521"/>
                  </a:cubicBezTo>
                  <a:cubicBezTo>
                    <a:pt x="7908" y="10994"/>
                    <a:pt x="9817" y="11246"/>
                    <a:pt x="11726" y="11246"/>
                  </a:cubicBezTo>
                  <a:cubicBezTo>
                    <a:pt x="12332" y="11246"/>
                    <a:pt x="12938" y="11220"/>
                    <a:pt x="13543" y="11168"/>
                  </a:cubicBezTo>
                  <a:cubicBezTo>
                    <a:pt x="14481" y="11088"/>
                    <a:pt x="15427" y="10941"/>
                    <a:pt x="16283" y="10546"/>
                  </a:cubicBezTo>
                  <a:cubicBezTo>
                    <a:pt x="17137" y="10151"/>
                    <a:pt x="17899" y="9484"/>
                    <a:pt x="18238" y="8606"/>
                  </a:cubicBezTo>
                  <a:cubicBezTo>
                    <a:pt x="18787" y="7185"/>
                    <a:pt x="18130" y="5563"/>
                    <a:pt x="17173" y="4377"/>
                  </a:cubicBezTo>
                  <a:cubicBezTo>
                    <a:pt x="15247" y="1984"/>
                    <a:pt x="12210" y="721"/>
                    <a:pt x="9180" y="216"/>
                  </a:cubicBezTo>
                  <a:cubicBezTo>
                    <a:pt x="8392" y="84"/>
                    <a:pt x="7582" y="0"/>
                    <a:pt x="6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99"/>
            <p:cNvSpPr/>
            <p:nvPr/>
          </p:nvSpPr>
          <p:spPr>
            <a:xfrm>
              <a:off x="6537766" y="4484827"/>
              <a:ext cx="308278" cy="292855"/>
            </a:xfrm>
            <a:custGeom>
              <a:rect b="b" l="l" r="r" t="t"/>
              <a:pathLst>
                <a:path extrusionOk="0" h="10062" w="10591">
                  <a:moveTo>
                    <a:pt x="7854" y="1"/>
                  </a:moveTo>
                  <a:cubicBezTo>
                    <a:pt x="7224" y="1"/>
                    <a:pt x="6585" y="216"/>
                    <a:pt x="5993" y="460"/>
                  </a:cubicBezTo>
                  <a:cubicBezTo>
                    <a:pt x="4652" y="1011"/>
                    <a:pt x="3361" y="1725"/>
                    <a:pt x="2306" y="2718"/>
                  </a:cubicBezTo>
                  <a:cubicBezTo>
                    <a:pt x="1248" y="3712"/>
                    <a:pt x="439" y="5006"/>
                    <a:pt x="189" y="6434"/>
                  </a:cubicBezTo>
                  <a:cubicBezTo>
                    <a:pt x="1" y="7511"/>
                    <a:pt x="193" y="8745"/>
                    <a:pt x="1022" y="9456"/>
                  </a:cubicBezTo>
                  <a:cubicBezTo>
                    <a:pt x="1515" y="9879"/>
                    <a:pt x="2174" y="10061"/>
                    <a:pt x="2829" y="10061"/>
                  </a:cubicBezTo>
                  <a:cubicBezTo>
                    <a:pt x="2962" y="10061"/>
                    <a:pt x="3095" y="10054"/>
                    <a:pt x="3227" y="10039"/>
                  </a:cubicBezTo>
                  <a:cubicBezTo>
                    <a:pt x="4004" y="9952"/>
                    <a:pt x="4738" y="9643"/>
                    <a:pt x="5440" y="9299"/>
                  </a:cubicBezTo>
                  <a:cubicBezTo>
                    <a:pt x="6767" y="8652"/>
                    <a:pt x="8052" y="7853"/>
                    <a:pt x="9015" y="6732"/>
                  </a:cubicBezTo>
                  <a:cubicBezTo>
                    <a:pt x="9978" y="5612"/>
                    <a:pt x="10591" y="4129"/>
                    <a:pt x="10422" y="2661"/>
                  </a:cubicBezTo>
                  <a:cubicBezTo>
                    <a:pt x="10292" y="1536"/>
                    <a:pt x="9602" y="396"/>
                    <a:pt x="8512" y="88"/>
                  </a:cubicBezTo>
                  <a:cubicBezTo>
                    <a:pt x="8295" y="27"/>
                    <a:pt x="8075" y="1"/>
                    <a:pt x="7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99"/>
            <p:cNvSpPr/>
            <p:nvPr/>
          </p:nvSpPr>
          <p:spPr>
            <a:xfrm>
              <a:off x="6647760" y="4769613"/>
              <a:ext cx="168067" cy="138714"/>
            </a:xfrm>
            <a:custGeom>
              <a:rect b="b" l="l" r="r" t="t"/>
              <a:pathLst>
                <a:path extrusionOk="0" h="4766" w="5774">
                  <a:moveTo>
                    <a:pt x="3788" y="0"/>
                  </a:moveTo>
                  <a:cubicBezTo>
                    <a:pt x="3456" y="0"/>
                    <a:pt x="3119" y="84"/>
                    <a:pt x="2798" y="183"/>
                  </a:cubicBezTo>
                  <a:cubicBezTo>
                    <a:pt x="2076" y="404"/>
                    <a:pt x="1356" y="711"/>
                    <a:pt x="829" y="1251"/>
                  </a:cubicBezTo>
                  <a:cubicBezTo>
                    <a:pt x="301" y="1790"/>
                    <a:pt x="0" y="2603"/>
                    <a:pt x="236" y="3319"/>
                  </a:cubicBezTo>
                  <a:cubicBezTo>
                    <a:pt x="465" y="4019"/>
                    <a:pt x="1152" y="4488"/>
                    <a:pt x="1866" y="4669"/>
                  </a:cubicBezTo>
                  <a:cubicBezTo>
                    <a:pt x="2120" y="4733"/>
                    <a:pt x="2382" y="4765"/>
                    <a:pt x="2645" y="4765"/>
                  </a:cubicBezTo>
                  <a:cubicBezTo>
                    <a:pt x="3420" y="4765"/>
                    <a:pt x="4194" y="4488"/>
                    <a:pt x="4748" y="3951"/>
                  </a:cubicBezTo>
                  <a:cubicBezTo>
                    <a:pt x="5491" y="3231"/>
                    <a:pt x="5773" y="2045"/>
                    <a:pt x="5355" y="1099"/>
                  </a:cubicBezTo>
                  <a:cubicBezTo>
                    <a:pt x="5143" y="619"/>
                    <a:pt x="4745" y="203"/>
                    <a:pt x="4242" y="61"/>
                  </a:cubicBezTo>
                  <a:cubicBezTo>
                    <a:pt x="4093" y="18"/>
                    <a:pt x="3941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99"/>
            <p:cNvSpPr/>
            <p:nvPr/>
          </p:nvSpPr>
          <p:spPr>
            <a:xfrm>
              <a:off x="6839573" y="4452609"/>
              <a:ext cx="217841" cy="74014"/>
            </a:xfrm>
            <a:custGeom>
              <a:rect b="b" l="l" r="r" t="t"/>
              <a:pathLst>
                <a:path extrusionOk="0" h="2543" w="7484">
                  <a:moveTo>
                    <a:pt x="4056" y="0"/>
                  </a:moveTo>
                  <a:cubicBezTo>
                    <a:pt x="3066" y="0"/>
                    <a:pt x="2051" y="160"/>
                    <a:pt x="1076" y="325"/>
                  </a:cubicBezTo>
                  <a:cubicBezTo>
                    <a:pt x="688" y="390"/>
                    <a:pt x="233" y="509"/>
                    <a:pt x="96" y="881"/>
                  </a:cubicBezTo>
                  <a:cubicBezTo>
                    <a:pt x="0" y="1147"/>
                    <a:pt x="123" y="1454"/>
                    <a:pt x="327" y="1650"/>
                  </a:cubicBezTo>
                  <a:cubicBezTo>
                    <a:pt x="531" y="1845"/>
                    <a:pt x="804" y="1951"/>
                    <a:pt x="1073" y="2041"/>
                  </a:cubicBezTo>
                  <a:cubicBezTo>
                    <a:pt x="2086" y="2374"/>
                    <a:pt x="3142" y="2542"/>
                    <a:pt x="4199" y="2542"/>
                  </a:cubicBezTo>
                  <a:cubicBezTo>
                    <a:pt x="4947" y="2542"/>
                    <a:pt x="5695" y="2458"/>
                    <a:pt x="6429" y="2290"/>
                  </a:cubicBezTo>
                  <a:cubicBezTo>
                    <a:pt x="6908" y="2180"/>
                    <a:pt x="7471" y="1917"/>
                    <a:pt x="7479" y="1426"/>
                  </a:cubicBezTo>
                  <a:cubicBezTo>
                    <a:pt x="7484" y="1040"/>
                    <a:pt x="7126" y="756"/>
                    <a:pt x="6786" y="581"/>
                  </a:cubicBezTo>
                  <a:cubicBezTo>
                    <a:pt x="5938" y="148"/>
                    <a:pt x="5009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99"/>
            <p:cNvSpPr/>
            <p:nvPr/>
          </p:nvSpPr>
          <p:spPr>
            <a:xfrm>
              <a:off x="6107861" y="4443267"/>
              <a:ext cx="119428" cy="675294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99"/>
            <p:cNvSpPr/>
            <p:nvPr/>
          </p:nvSpPr>
          <p:spPr>
            <a:xfrm>
              <a:off x="6326539" y="4123672"/>
              <a:ext cx="128073" cy="994896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99"/>
            <p:cNvSpPr/>
            <p:nvPr/>
          </p:nvSpPr>
          <p:spPr>
            <a:xfrm>
              <a:off x="5884147" y="4335930"/>
              <a:ext cx="171676" cy="782633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99"/>
            <p:cNvSpPr/>
            <p:nvPr/>
          </p:nvSpPr>
          <p:spPr>
            <a:xfrm>
              <a:off x="6110481" y="4548391"/>
              <a:ext cx="40139" cy="1871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99"/>
            <p:cNvSpPr/>
            <p:nvPr/>
          </p:nvSpPr>
          <p:spPr>
            <a:xfrm>
              <a:off x="6134261" y="4719321"/>
              <a:ext cx="49687" cy="81581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99"/>
            <p:cNvSpPr/>
            <p:nvPr/>
          </p:nvSpPr>
          <p:spPr>
            <a:xfrm>
              <a:off x="6180191" y="4868131"/>
              <a:ext cx="26080" cy="22149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99"/>
            <p:cNvSpPr/>
            <p:nvPr/>
          </p:nvSpPr>
          <p:spPr>
            <a:xfrm>
              <a:off x="6198557" y="5049248"/>
              <a:ext cx="22878" cy="69299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99"/>
            <p:cNvSpPr/>
            <p:nvPr/>
          </p:nvSpPr>
          <p:spPr>
            <a:xfrm>
              <a:off x="6202632" y="4955153"/>
              <a:ext cx="19851" cy="28145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99"/>
            <p:cNvSpPr/>
            <p:nvPr/>
          </p:nvSpPr>
          <p:spPr>
            <a:xfrm>
              <a:off x="6116826" y="4629476"/>
              <a:ext cx="40983" cy="29047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99"/>
            <p:cNvSpPr/>
            <p:nvPr/>
          </p:nvSpPr>
          <p:spPr>
            <a:xfrm>
              <a:off x="6108589" y="4443267"/>
              <a:ext cx="40547" cy="39234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99"/>
            <p:cNvSpPr/>
            <p:nvPr/>
          </p:nvSpPr>
          <p:spPr>
            <a:xfrm>
              <a:off x="6372440" y="4123614"/>
              <a:ext cx="69596" cy="51661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99"/>
            <p:cNvSpPr/>
            <p:nvPr/>
          </p:nvSpPr>
          <p:spPr>
            <a:xfrm>
              <a:off x="6377767" y="4237383"/>
              <a:ext cx="63513" cy="50788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99"/>
            <p:cNvSpPr/>
            <p:nvPr/>
          </p:nvSpPr>
          <p:spPr>
            <a:xfrm>
              <a:off x="6377447" y="4350133"/>
              <a:ext cx="49017" cy="38710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99"/>
            <p:cNvSpPr/>
            <p:nvPr/>
          </p:nvSpPr>
          <p:spPr>
            <a:xfrm>
              <a:off x="6361991" y="4456567"/>
              <a:ext cx="57429" cy="29571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99"/>
            <p:cNvSpPr/>
            <p:nvPr/>
          </p:nvSpPr>
          <p:spPr>
            <a:xfrm>
              <a:off x="6357450" y="4545190"/>
              <a:ext cx="70033" cy="36061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99"/>
            <p:cNvSpPr/>
            <p:nvPr/>
          </p:nvSpPr>
          <p:spPr>
            <a:xfrm>
              <a:off x="6376428" y="4640943"/>
              <a:ext cx="63629" cy="47470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99"/>
            <p:cNvSpPr/>
            <p:nvPr/>
          </p:nvSpPr>
          <p:spPr>
            <a:xfrm>
              <a:off x="6408271" y="4741993"/>
              <a:ext cx="40867" cy="25787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99"/>
            <p:cNvSpPr/>
            <p:nvPr/>
          </p:nvSpPr>
          <p:spPr>
            <a:xfrm>
              <a:off x="6336726" y="4970317"/>
              <a:ext cx="32600" cy="9052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99"/>
            <p:cNvSpPr/>
            <p:nvPr/>
          </p:nvSpPr>
          <p:spPr>
            <a:xfrm>
              <a:off x="6332884" y="5043368"/>
              <a:ext cx="33998" cy="75178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99"/>
            <p:cNvSpPr/>
            <p:nvPr/>
          </p:nvSpPr>
          <p:spPr>
            <a:xfrm>
              <a:off x="6353172" y="4883091"/>
              <a:ext cx="73234" cy="22382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99"/>
            <p:cNvSpPr/>
            <p:nvPr/>
          </p:nvSpPr>
          <p:spPr>
            <a:xfrm>
              <a:off x="5884147" y="4335930"/>
              <a:ext cx="70731" cy="107106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99"/>
            <p:cNvSpPr/>
            <p:nvPr/>
          </p:nvSpPr>
          <p:spPr>
            <a:xfrm>
              <a:off x="5933978" y="4493733"/>
              <a:ext cx="31116" cy="27155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99"/>
            <p:cNvSpPr/>
            <p:nvPr/>
          </p:nvSpPr>
          <p:spPr>
            <a:xfrm>
              <a:off x="5943438" y="4685676"/>
              <a:ext cx="31989" cy="57803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99"/>
            <p:cNvSpPr/>
            <p:nvPr/>
          </p:nvSpPr>
          <p:spPr>
            <a:xfrm>
              <a:off x="5944224" y="4808002"/>
              <a:ext cx="51578" cy="50031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99"/>
            <p:cNvSpPr/>
            <p:nvPr/>
          </p:nvSpPr>
          <p:spPr>
            <a:xfrm>
              <a:off x="5980345" y="4903115"/>
              <a:ext cx="45408" cy="46772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99"/>
            <p:cNvSpPr/>
            <p:nvPr/>
          </p:nvSpPr>
          <p:spPr>
            <a:xfrm>
              <a:off x="6020890" y="5003670"/>
              <a:ext cx="25760" cy="25933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99"/>
            <p:cNvSpPr/>
            <p:nvPr/>
          </p:nvSpPr>
          <p:spPr>
            <a:xfrm>
              <a:off x="5948910" y="4584917"/>
              <a:ext cx="19065" cy="3387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99"/>
            <p:cNvSpPr/>
            <p:nvPr/>
          </p:nvSpPr>
          <p:spPr>
            <a:xfrm>
              <a:off x="5825352" y="4691730"/>
              <a:ext cx="207478" cy="426825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99"/>
            <p:cNvSpPr/>
            <p:nvPr/>
          </p:nvSpPr>
          <p:spPr>
            <a:xfrm>
              <a:off x="5944893" y="4092036"/>
              <a:ext cx="212223" cy="1026533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99"/>
            <p:cNvSpPr/>
            <p:nvPr/>
          </p:nvSpPr>
          <p:spPr>
            <a:xfrm>
              <a:off x="6172536" y="4233745"/>
              <a:ext cx="125366" cy="884821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99"/>
            <p:cNvSpPr/>
            <p:nvPr/>
          </p:nvSpPr>
          <p:spPr>
            <a:xfrm>
              <a:off x="6402828" y="4473360"/>
              <a:ext cx="123969" cy="645229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99"/>
            <p:cNvSpPr/>
            <p:nvPr/>
          </p:nvSpPr>
          <p:spPr>
            <a:xfrm>
              <a:off x="5834346" y="4793624"/>
              <a:ext cx="82724" cy="38069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99"/>
            <p:cNvSpPr/>
            <p:nvPr/>
          </p:nvSpPr>
          <p:spPr>
            <a:xfrm>
              <a:off x="5845843" y="4691730"/>
              <a:ext cx="74079" cy="51399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99"/>
            <p:cNvSpPr/>
            <p:nvPr/>
          </p:nvSpPr>
          <p:spPr>
            <a:xfrm>
              <a:off x="5854633" y="4897119"/>
              <a:ext cx="75912" cy="57162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99"/>
            <p:cNvSpPr/>
            <p:nvPr/>
          </p:nvSpPr>
          <p:spPr>
            <a:xfrm>
              <a:off x="5902747" y="5002448"/>
              <a:ext cx="61417" cy="43192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99"/>
            <p:cNvSpPr/>
            <p:nvPr/>
          </p:nvSpPr>
          <p:spPr>
            <a:xfrm>
              <a:off x="5948619" y="5085133"/>
              <a:ext cx="84179" cy="33413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99"/>
            <p:cNvSpPr/>
            <p:nvPr/>
          </p:nvSpPr>
          <p:spPr>
            <a:xfrm>
              <a:off x="5944893" y="4092036"/>
              <a:ext cx="128568" cy="119942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99"/>
            <p:cNvSpPr/>
            <p:nvPr/>
          </p:nvSpPr>
          <p:spPr>
            <a:xfrm>
              <a:off x="5978133" y="4259036"/>
              <a:ext cx="95211" cy="45404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99"/>
            <p:cNvSpPr/>
            <p:nvPr/>
          </p:nvSpPr>
          <p:spPr>
            <a:xfrm>
              <a:off x="6003194" y="4361774"/>
              <a:ext cx="50938" cy="54194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99"/>
            <p:cNvSpPr/>
            <p:nvPr/>
          </p:nvSpPr>
          <p:spPr>
            <a:xfrm>
              <a:off x="6003281" y="4479414"/>
              <a:ext cx="39644" cy="75440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99"/>
            <p:cNvSpPr/>
            <p:nvPr/>
          </p:nvSpPr>
          <p:spPr>
            <a:xfrm>
              <a:off x="5992657" y="4615884"/>
              <a:ext cx="69276" cy="26194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99"/>
            <p:cNvSpPr/>
            <p:nvPr/>
          </p:nvSpPr>
          <p:spPr>
            <a:xfrm>
              <a:off x="5988990" y="4698599"/>
              <a:ext cx="102633" cy="34955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99"/>
            <p:cNvSpPr/>
            <p:nvPr/>
          </p:nvSpPr>
          <p:spPr>
            <a:xfrm>
              <a:off x="6067723" y="4909780"/>
              <a:ext cx="78561" cy="50614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99"/>
            <p:cNvSpPr/>
            <p:nvPr/>
          </p:nvSpPr>
          <p:spPr>
            <a:xfrm>
              <a:off x="6100148" y="5012780"/>
              <a:ext cx="46892" cy="105768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99"/>
            <p:cNvSpPr/>
            <p:nvPr/>
          </p:nvSpPr>
          <p:spPr>
            <a:xfrm>
              <a:off x="6003135" y="4779334"/>
              <a:ext cx="128044" cy="84928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99"/>
            <p:cNvSpPr/>
            <p:nvPr/>
          </p:nvSpPr>
          <p:spPr>
            <a:xfrm>
              <a:off x="6190815" y="4233745"/>
              <a:ext cx="104962" cy="63100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99"/>
            <p:cNvSpPr/>
            <p:nvPr/>
          </p:nvSpPr>
          <p:spPr>
            <a:xfrm>
              <a:off x="6176407" y="4353829"/>
              <a:ext cx="103041" cy="31142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99"/>
            <p:cNvSpPr/>
            <p:nvPr/>
          </p:nvSpPr>
          <p:spPr>
            <a:xfrm>
              <a:off x="6179871" y="4446031"/>
              <a:ext cx="69654" cy="70871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99"/>
            <p:cNvSpPr/>
            <p:nvPr/>
          </p:nvSpPr>
          <p:spPr>
            <a:xfrm>
              <a:off x="6193202" y="4582938"/>
              <a:ext cx="44738" cy="23866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99"/>
            <p:cNvSpPr/>
            <p:nvPr/>
          </p:nvSpPr>
          <p:spPr>
            <a:xfrm>
              <a:off x="6205019" y="4670891"/>
              <a:ext cx="43457" cy="512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99"/>
            <p:cNvSpPr/>
            <p:nvPr/>
          </p:nvSpPr>
          <p:spPr>
            <a:xfrm>
              <a:off x="6215206" y="4741760"/>
              <a:ext cx="57604" cy="30618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99"/>
            <p:cNvSpPr/>
            <p:nvPr/>
          </p:nvSpPr>
          <p:spPr>
            <a:xfrm>
              <a:off x="6231419" y="4829219"/>
              <a:ext cx="62756" cy="39088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99"/>
            <p:cNvSpPr/>
            <p:nvPr/>
          </p:nvSpPr>
          <p:spPr>
            <a:xfrm>
              <a:off x="6239161" y="5037780"/>
              <a:ext cx="50443" cy="80766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99"/>
            <p:cNvSpPr/>
            <p:nvPr/>
          </p:nvSpPr>
          <p:spPr>
            <a:xfrm>
              <a:off x="6246234" y="4930822"/>
              <a:ext cx="48056" cy="41824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99"/>
            <p:cNvSpPr/>
            <p:nvPr/>
          </p:nvSpPr>
          <p:spPr>
            <a:xfrm>
              <a:off x="6474197" y="4473331"/>
              <a:ext cx="44826" cy="4560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99"/>
            <p:cNvSpPr/>
            <p:nvPr/>
          </p:nvSpPr>
          <p:spPr>
            <a:xfrm>
              <a:off x="6480601" y="4582123"/>
              <a:ext cx="44302" cy="37167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99"/>
            <p:cNvSpPr/>
            <p:nvPr/>
          </p:nvSpPr>
          <p:spPr>
            <a:xfrm>
              <a:off x="6485781" y="4686258"/>
              <a:ext cx="35802" cy="1871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99"/>
            <p:cNvSpPr/>
            <p:nvPr/>
          </p:nvSpPr>
          <p:spPr>
            <a:xfrm>
              <a:off x="6469947" y="4833264"/>
              <a:ext cx="45815" cy="53204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99"/>
            <p:cNvSpPr/>
            <p:nvPr/>
          </p:nvSpPr>
          <p:spPr>
            <a:xfrm>
              <a:off x="6437523" y="4945898"/>
              <a:ext cx="69450" cy="47761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99"/>
            <p:cNvSpPr/>
            <p:nvPr/>
          </p:nvSpPr>
          <p:spPr>
            <a:xfrm>
              <a:off x="6402769" y="5050936"/>
              <a:ext cx="59874" cy="67611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99"/>
            <p:cNvSpPr/>
            <p:nvPr/>
          </p:nvSpPr>
          <p:spPr>
            <a:xfrm>
              <a:off x="7521628" y="3115062"/>
              <a:ext cx="58099" cy="55882"/>
            </a:xfrm>
            <a:custGeom>
              <a:rect b="b" l="l" r="r" t="t"/>
              <a:pathLst>
                <a:path extrusionOk="0" h="1920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9"/>
                    <a:pt x="234" y="1698"/>
                    <a:pt x="593" y="1847"/>
                  </a:cubicBezTo>
                  <a:cubicBezTo>
                    <a:pt x="712" y="1896"/>
                    <a:pt x="836" y="1920"/>
                    <a:pt x="959" y="1920"/>
                  </a:cubicBezTo>
                  <a:cubicBezTo>
                    <a:pt x="1209" y="1920"/>
                    <a:pt x="1455" y="1822"/>
                    <a:pt x="1640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99"/>
            <p:cNvSpPr/>
            <p:nvPr/>
          </p:nvSpPr>
          <p:spPr>
            <a:xfrm>
              <a:off x="7360989" y="2891570"/>
              <a:ext cx="127083" cy="122241"/>
            </a:xfrm>
            <a:custGeom>
              <a:rect b="b" l="l" r="r" t="t"/>
              <a:pathLst>
                <a:path extrusionOk="0" h="4200" w="4366">
                  <a:moveTo>
                    <a:pt x="2101" y="1"/>
                  </a:moveTo>
                  <a:cubicBezTo>
                    <a:pt x="942" y="1"/>
                    <a:pt x="0" y="941"/>
                    <a:pt x="0" y="2100"/>
                  </a:cubicBezTo>
                  <a:cubicBezTo>
                    <a:pt x="0" y="2948"/>
                    <a:pt x="513" y="3715"/>
                    <a:pt x="1298" y="4040"/>
                  </a:cubicBezTo>
                  <a:cubicBezTo>
                    <a:pt x="1557" y="4147"/>
                    <a:pt x="1830" y="4200"/>
                    <a:pt x="2100" y="4200"/>
                  </a:cubicBezTo>
                  <a:cubicBezTo>
                    <a:pt x="2647" y="4200"/>
                    <a:pt x="3184" y="3986"/>
                    <a:pt x="3586" y="3585"/>
                  </a:cubicBezTo>
                  <a:cubicBezTo>
                    <a:pt x="4185" y="2984"/>
                    <a:pt x="4366" y="2082"/>
                    <a:pt x="4041" y="1297"/>
                  </a:cubicBezTo>
                  <a:cubicBezTo>
                    <a:pt x="3716" y="512"/>
                    <a:pt x="2950" y="1"/>
                    <a:pt x="21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99"/>
            <p:cNvSpPr/>
            <p:nvPr/>
          </p:nvSpPr>
          <p:spPr>
            <a:xfrm>
              <a:off x="7584469" y="2947450"/>
              <a:ext cx="69014" cy="66389"/>
            </a:xfrm>
            <a:custGeom>
              <a:rect b="b" l="l" r="r" t="t"/>
              <a:pathLst>
                <a:path extrusionOk="0" h="2281" w="2371">
                  <a:moveTo>
                    <a:pt x="1142" y="1"/>
                  </a:moveTo>
                  <a:cubicBezTo>
                    <a:pt x="512" y="1"/>
                    <a:pt x="2" y="511"/>
                    <a:pt x="1" y="1140"/>
                  </a:cubicBezTo>
                  <a:cubicBezTo>
                    <a:pt x="1" y="1601"/>
                    <a:pt x="279" y="2018"/>
                    <a:pt x="705" y="2194"/>
                  </a:cubicBezTo>
                  <a:cubicBezTo>
                    <a:pt x="846" y="2253"/>
                    <a:pt x="994" y="2281"/>
                    <a:pt x="1141" y="2281"/>
                  </a:cubicBezTo>
                  <a:cubicBezTo>
                    <a:pt x="1438" y="2281"/>
                    <a:pt x="1729" y="2165"/>
                    <a:pt x="1947" y="1946"/>
                  </a:cubicBezTo>
                  <a:cubicBezTo>
                    <a:pt x="2273" y="1621"/>
                    <a:pt x="2371" y="1131"/>
                    <a:pt x="2194" y="705"/>
                  </a:cubicBezTo>
                  <a:cubicBezTo>
                    <a:pt x="2018" y="279"/>
                    <a:pt x="1603" y="1"/>
                    <a:pt x="11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99"/>
            <p:cNvSpPr/>
            <p:nvPr/>
          </p:nvSpPr>
          <p:spPr>
            <a:xfrm>
              <a:off x="7539092" y="2825212"/>
              <a:ext cx="43603" cy="41940"/>
            </a:xfrm>
            <a:custGeom>
              <a:rect b="b" l="l" r="r" t="t"/>
              <a:pathLst>
                <a:path extrusionOk="0" h="1441" w="1498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cubicBezTo>
                    <a:pt x="1" y="1012"/>
                    <a:pt x="176" y="1275"/>
                    <a:pt x="445" y="1386"/>
                  </a:cubicBezTo>
                  <a:cubicBezTo>
                    <a:pt x="534" y="1423"/>
                    <a:pt x="628" y="1441"/>
                    <a:pt x="720" y="1441"/>
                  </a:cubicBezTo>
                  <a:cubicBezTo>
                    <a:pt x="908" y="1441"/>
                    <a:pt x="1092" y="1368"/>
                    <a:pt x="1230" y="1230"/>
                  </a:cubicBezTo>
                  <a:cubicBezTo>
                    <a:pt x="1436" y="1024"/>
                    <a:pt x="1498" y="714"/>
                    <a:pt x="1386" y="445"/>
                  </a:cubicBezTo>
                  <a:cubicBezTo>
                    <a:pt x="1275" y="176"/>
                    <a:pt x="1012" y="1"/>
                    <a:pt x="7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99"/>
            <p:cNvSpPr/>
            <p:nvPr/>
          </p:nvSpPr>
          <p:spPr>
            <a:xfrm>
              <a:off x="7507657" y="2573809"/>
              <a:ext cx="76262" cy="73374"/>
            </a:xfrm>
            <a:custGeom>
              <a:rect b="b" l="l" r="r" t="t"/>
              <a:pathLst>
                <a:path extrusionOk="0" h="2521" w="2620">
                  <a:moveTo>
                    <a:pt x="1260" y="1"/>
                  </a:moveTo>
                  <a:cubicBezTo>
                    <a:pt x="565" y="1"/>
                    <a:pt x="0" y="564"/>
                    <a:pt x="0" y="1261"/>
                  </a:cubicBezTo>
                  <a:cubicBezTo>
                    <a:pt x="0" y="1770"/>
                    <a:pt x="308" y="2230"/>
                    <a:pt x="779" y="2425"/>
                  </a:cubicBezTo>
                  <a:cubicBezTo>
                    <a:pt x="935" y="2489"/>
                    <a:pt x="1098" y="2521"/>
                    <a:pt x="1260" y="2521"/>
                  </a:cubicBezTo>
                  <a:cubicBezTo>
                    <a:pt x="1588" y="2521"/>
                    <a:pt x="1911" y="2392"/>
                    <a:pt x="2152" y="2151"/>
                  </a:cubicBezTo>
                  <a:cubicBezTo>
                    <a:pt x="2511" y="1792"/>
                    <a:pt x="2620" y="1250"/>
                    <a:pt x="2425" y="778"/>
                  </a:cubicBezTo>
                  <a:cubicBezTo>
                    <a:pt x="2230" y="307"/>
                    <a:pt x="1770" y="1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99"/>
            <p:cNvSpPr/>
            <p:nvPr/>
          </p:nvSpPr>
          <p:spPr>
            <a:xfrm>
              <a:off x="7745167" y="2720465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5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3"/>
                    <a:pt x="1845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99"/>
            <p:cNvSpPr/>
            <p:nvPr/>
          </p:nvSpPr>
          <p:spPr>
            <a:xfrm>
              <a:off x="7300563" y="2471915"/>
              <a:ext cx="68839" cy="66389"/>
            </a:xfrm>
            <a:custGeom>
              <a:rect b="b" l="l" r="r" t="t"/>
              <a:pathLst>
                <a:path extrusionOk="0" h="2281" w="2365">
                  <a:moveTo>
                    <a:pt x="1181" y="0"/>
                  </a:moveTo>
                  <a:cubicBezTo>
                    <a:pt x="1155" y="0"/>
                    <a:pt x="1128" y="1"/>
                    <a:pt x="1101" y="3"/>
                  </a:cubicBezTo>
                  <a:cubicBezTo>
                    <a:pt x="474" y="48"/>
                    <a:pt x="1" y="593"/>
                    <a:pt x="45" y="1221"/>
                  </a:cubicBezTo>
                  <a:cubicBezTo>
                    <a:pt x="88" y="1822"/>
                    <a:pt x="588" y="2280"/>
                    <a:pt x="1181" y="2280"/>
                  </a:cubicBezTo>
                  <a:cubicBezTo>
                    <a:pt x="1208" y="2280"/>
                    <a:pt x="1236" y="2279"/>
                    <a:pt x="1264" y="2277"/>
                  </a:cubicBezTo>
                  <a:cubicBezTo>
                    <a:pt x="1891" y="2232"/>
                    <a:pt x="2364" y="1687"/>
                    <a:pt x="2320" y="1060"/>
                  </a:cubicBezTo>
                  <a:cubicBezTo>
                    <a:pt x="2277" y="459"/>
                    <a:pt x="1775" y="0"/>
                    <a:pt x="11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99"/>
            <p:cNvSpPr/>
            <p:nvPr/>
          </p:nvSpPr>
          <p:spPr>
            <a:xfrm>
              <a:off x="7451772" y="2423689"/>
              <a:ext cx="24538" cy="20985"/>
            </a:xfrm>
            <a:custGeom>
              <a:rect b="b" l="l" r="r" t="t"/>
              <a:pathLst>
                <a:path extrusionOk="0" h="721" w="843">
                  <a:moveTo>
                    <a:pt x="359" y="0"/>
                  </a:moveTo>
                  <a:cubicBezTo>
                    <a:pt x="160" y="0"/>
                    <a:pt x="1" y="162"/>
                    <a:pt x="1" y="360"/>
                  </a:cubicBezTo>
                  <a:cubicBezTo>
                    <a:pt x="1" y="576"/>
                    <a:pt x="178" y="720"/>
                    <a:pt x="363" y="720"/>
                  </a:cubicBezTo>
                  <a:cubicBezTo>
                    <a:pt x="452" y="720"/>
                    <a:pt x="542" y="687"/>
                    <a:pt x="615" y="614"/>
                  </a:cubicBezTo>
                  <a:cubicBezTo>
                    <a:pt x="843" y="388"/>
                    <a:pt x="682" y="0"/>
                    <a:pt x="361" y="0"/>
                  </a:cubicBezTo>
                  <a:cubicBezTo>
                    <a:pt x="361" y="0"/>
                    <a:pt x="360" y="0"/>
                    <a:pt x="35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99"/>
            <p:cNvSpPr/>
            <p:nvPr/>
          </p:nvSpPr>
          <p:spPr>
            <a:xfrm>
              <a:off x="7622919" y="2483032"/>
              <a:ext cx="58099" cy="55852"/>
            </a:xfrm>
            <a:custGeom>
              <a:rect b="b" l="l" r="r" t="t"/>
              <a:pathLst>
                <a:path extrusionOk="0" h="1919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7"/>
                    <a:pt x="234" y="1697"/>
                    <a:pt x="593" y="1846"/>
                  </a:cubicBezTo>
                  <a:cubicBezTo>
                    <a:pt x="712" y="1895"/>
                    <a:pt x="836" y="1919"/>
                    <a:pt x="960" y="1919"/>
                  </a:cubicBezTo>
                  <a:cubicBezTo>
                    <a:pt x="1209" y="1919"/>
                    <a:pt x="1455" y="1821"/>
                    <a:pt x="1638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99"/>
            <p:cNvSpPr/>
            <p:nvPr/>
          </p:nvSpPr>
          <p:spPr>
            <a:xfrm>
              <a:off x="7392453" y="2776346"/>
              <a:ext cx="43545" cy="41940"/>
            </a:xfrm>
            <a:custGeom>
              <a:rect b="b" l="l" r="r" t="t"/>
              <a:pathLst>
                <a:path extrusionOk="0" h="1441" w="1496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011"/>
                    <a:pt x="175" y="1274"/>
                    <a:pt x="444" y="1386"/>
                  </a:cubicBezTo>
                  <a:cubicBezTo>
                    <a:pt x="533" y="1422"/>
                    <a:pt x="627" y="1440"/>
                    <a:pt x="720" y="1440"/>
                  </a:cubicBezTo>
                  <a:cubicBezTo>
                    <a:pt x="907" y="1440"/>
                    <a:pt x="1091" y="1367"/>
                    <a:pt x="1229" y="1229"/>
                  </a:cubicBezTo>
                  <a:cubicBezTo>
                    <a:pt x="1435" y="1023"/>
                    <a:pt x="1495" y="714"/>
                    <a:pt x="1384" y="444"/>
                  </a:cubicBezTo>
                  <a:cubicBezTo>
                    <a:pt x="1274" y="175"/>
                    <a:pt x="1011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99"/>
            <p:cNvSpPr/>
            <p:nvPr/>
          </p:nvSpPr>
          <p:spPr>
            <a:xfrm>
              <a:off x="7671789" y="3188346"/>
              <a:ext cx="17494" cy="17521"/>
            </a:xfrm>
            <a:custGeom>
              <a:rect b="b" l="l" r="r" t="t"/>
              <a:pathLst>
                <a:path extrusionOk="0" h="602" w="601">
                  <a:moveTo>
                    <a:pt x="301" y="1"/>
                  </a:moveTo>
                  <a:cubicBezTo>
                    <a:pt x="136" y="1"/>
                    <a:pt x="1" y="136"/>
                    <a:pt x="1" y="301"/>
                  </a:cubicBezTo>
                  <a:cubicBezTo>
                    <a:pt x="1" y="467"/>
                    <a:pt x="136" y="602"/>
                    <a:pt x="301" y="602"/>
                  </a:cubicBezTo>
                  <a:cubicBezTo>
                    <a:pt x="467" y="602"/>
                    <a:pt x="600" y="467"/>
                    <a:pt x="600" y="301"/>
                  </a:cubicBezTo>
                  <a:cubicBezTo>
                    <a:pt x="600" y="136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99"/>
            <p:cNvSpPr/>
            <p:nvPr/>
          </p:nvSpPr>
          <p:spPr>
            <a:xfrm>
              <a:off x="7497208" y="3240763"/>
              <a:ext cx="32659" cy="27970"/>
            </a:xfrm>
            <a:custGeom>
              <a:rect b="b" l="l" r="r" t="t"/>
              <a:pathLst>
                <a:path extrusionOk="0" h="961" w="1122">
                  <a:moveTo>
                    <a:pt x="480" y="0"/>
                  </a:moveTo>
                  <a:cubicBezTo>
                    <a:pt x="215" y="0"/>
                    <a:pt x="0" y="216"/>
                    <a:pt x="0" y="480"/>
                  </a:cubicBezTo>
                  <a:cubicBezTo>
                    <a:pt x="0" y="769"/>
                    <a:pt x="237" y="961"/>
                    <a:pt x="484" y="961"/>
                  </a:cubicBezTo>
                  <a:cubicBezTo>
                    <a:pt x="601" y="961"/>
                    <a:pt x="722" y="917"/>
                    <a:pt x="819" y="819"/>
                  </a:cubicBezTo>
                  <a:cubicBezTo>
                    <a:pt x="1121" y="517"/>
                    <a:pt x="907" y="0"/>
                    <a:pt x="48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99"/>
            <p:cNvSpPr/>
            <p:nvPr/>
          </p:nvSpPr>
          <p:spPr>
            <a:xfrm>
              <a:off x="7891835" y="3129032"/>
              <a:ext cx="41915" cy="41911"/>
            </a:xfrm>
            <a:custGeom>
              <a:rect b="b" l="l" r="r" t="t"/>
              <a:pathLst>
                <a:path extrusionOk="0" h="1440" w="1440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118"/>
                    <a:pt x="322" y="1440"/>
                    <a:pt x="720" y="1440"/>
                  </a:cubicBezTo>
                  <a:cubicBezTo>
                    <a:pt x="1116" y="1440"/>
                    <a:pt x="1440" y="1118"/>
                    <a:pt x="1440" y="720"/>
                  </a:cubicBezTo>
                  <a:cubicBezTo>
                    <a:pt x="1440" y="322"/>
                    <a:pt x="1116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99"/>
            <p:cNvSpPr/>
            <p:nvPr/>
          </p:nvSpPr>
          <p:spPr>
            <a:xfrm>
              <a:off x="7863893" y="3258197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6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2"/>
                    <a:pt x="1846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99"/>
            <p:cNvSpPr/>
            <p:nvPr/>
          </p:nvSpPr>
          <p:spPr>
            <a:xfrm>
              <a:off x="7013543" y="3978529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5" y="1337"/>
                    <a:pt x="466" y="1454"/>
                  </a:cubicBezTo>
                  <a:cubicBezTo>
                    <a:pt x="560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0" y="1290"/>
                  </a:cubicBezTo>
                  <a:cubicBezTo>
                    <a:pt x="1507" y="1073"/>
                    <a:pt x="1572" y="748"/>
                    <a:pt x="1454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99"/>
            <p:cNvSpPr/>
            <p:nvPr/>
          </p:nvSpPr>
          <p:spPr>
            <a:xfrm>
              <a:off x="6887016" y="3802506"/>
              <a:ext cx="100101" cy="96308"/>
            </a:xfrm>
            <a:custGeom>
              <a:rect b="b" l="l" r="r" t="t"/>
              <a:pathLst>
                <a:path extrusionOk="0" h="3309" w="3439">
                  <a:moveTo>
                    <a:pt x="1655" y="0"/>
                  </a:moveTo>
                  <a:cubicBezTo>
                    <a:pt x="742" y="0"/>
                    <a:pt x="1" y="742"/>
                    <a:pt x="1" y="1655"/>
                  </a:cubicBezTo>
                  <a:cubicBezTo>
                    <a:pt x="1" y="2324"/>
                    <a:pt x="405" y="2926"/>
                    <a:pt x="1022" y="3182"/>
                  </a:cubicBezTo>
                  <a:cubicBezTo>
                    <a:pt x="1227" y="3267"/>
                    <a:pt x="1442" y="3308"/>
                    <a:pt x="1655" y="3308"/>
                  </a:cubicBezTo>
                  <a:cubicBezTo>
                    <a:pt x="2085" y="3308"/>
                    <a:pt x="2507" y="3140"/>
                    <a:pt x="2824" y="2824"/>
                  </a:cubicBezTo>
                  <a:cubicBezTo>
                    <a:pt x="3296" y="2350"/>
                    <a:pt x="3439" y="1640"/>
                    <a:pt x="3182" y="1022"/>
                  </a:cubicBezTo>
                  <a:cubicBezTo>
                    <a:pt x="2926" y="404"/>
                    <a:pt x="2324" y="0"/>
                    <a:pt x="16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99"/>
            <p:cNvSpPr/>
            <p:nvPr/>
          </p:nvSpPr>
          <p:spPr>
            <a:xfrm>
              <a:off x="7063053" y="3846512"/>
              <a:ext cx="54344" cy="52273"/>
            </a:xfrm>
            <a:custGeom>
              <a:rect b="b" l="l" r="r" t="t"/>
              <a:pathLst>
                <a:path extrusionOk="0" h="1796" w="1867">
                  <a:moveTo>
                    <a:pt x="897" y="1"/>
                  </a:moveTo>
                  <a:cubicBezTo>
                    <a:pt x="402" y="1"/>
                    <a:pt x="1" y="403"/>
                    <a:pt x="1" y="899"/>
                  </a:cubicBezTo>
                  <a:cubicBezTo>
                    <a:pt x="1" y="1261"/>
                    <a:pt x="219" y="1589"/>
                    <a:pt x="555" y="1727"/>
                  </a:cubicBezTo>
                  <a:cubicBezTo>
                    <a:pt x="666" y="1773"/>
                    <a:pt x="783" y="1796"/>
                    <a:pt x="899" y="1796"/>
                  </a:cubicBezTo>
                  <a:cubicBezTo>
                    <a:pt x="1132" y="1796"/>
                    <a:pt x="1362" y="1705"/>
                    <a:pt x="1533" y="1533"/>
                  </a:cubicBezTo>
                  <a:cubicBezTo>
                    <a:pt x="1789" y="1276"/>
                    <a:pt x="1866" y="889"/>
                    <a:pt x="1727" y="555"/>
                  </a:cubicBezTo>
                  <a:cubicBezTo>
                    <a:pt x="1588" y="219"/>
                    <a:pt x="1261" y="1"/>
                    <a:pt x="89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99"/>
            <p:cNvSpPr/>
            <p:nvPr/>
          </p:nvSpPr>
          <p:spPr>
            <a:xfrm>
              <a:off x="7027281" y="3750293"/>
              <a:ext cx="33066" cy="33005"/>
            </a:xfrm>
            <a:custGeom>
              <a:rect b="b" l="l" r="r" t="t"/>
              <a:pathLst>
                <a:path extrusionOk="0" h="1134" w="1136">
                  <a:moveTo>
                    <a:pt x="567" y="0"/>
                  </a:moveTo>
                  <a:cubicBezTo>
                    <a:pt x="254" y="0"/>
                    <a:pt x="1" y="254"/>
                    <a:pt x="1" y="567"/>
                  </a:cubicBezTo>
                  <a:cubicBezTo>
                    <a:pt x="1" y="880"/>
                    <a:pt x="254" y="1133"/>
                    <a:pt x="567" y="1133"/>
                  </a:cubicBezTo>
                  <a:cubicBezTo>
                    <a:pt x="881" y="1133"/>
                    <a:pt x="1135" y="880"/>
                    <a:pt x="1135" y="567"/>
                  </a:cubicBezTo>
                  <a:cubicBezTo>
                    <a:pt x="1135" y="254"/>
                    <a:pt x="881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99"/>
            <p:cNvSpPr/>
            <p:nvPr/>
          </p:nvSpPr>
          <p:spPr>
            <a:xfrm>
              <a:off x="7002541" y="3552267"/>
              <a:ext cx="60049" cy="57773"/>
            </a:xfrm>
            <a:custGeom>
              <a:rect b="b" l="l" r="r" t="t"/>
              <a:pathLst>
                <a:path extrusionOk="0" h="1985" w="2063">
                  <a:moveTo>
                    <a:pt x="993" y="1"/>
                  </a:moveTo>
                  <a:cubicBezTo>
                    <a:pt x="445" y="1"/>
                    <a:pt x="1" y="445"/>
                    <a:pt x="1" y="993"/>
                  </a:cubicBezTo>
                  <a:cubicBezTo>
                    <a:pt x="1" y="1394"/>
                    <a:pt x="242" y="1756"/>
                    <a:pt x="612" y="1909"/>
                  </a:cubicBezTo>
                  <a:cubicBezTo>
                    <a:pt x="735" y="1960"/>
                    <a:pt x="864" y="1985"/>
                    <a:pt x="991" y="1985"/>
                  </a:cubicBezTo>
                  <a:cubicBezTo>
                    <a:pt x="1250" y="1985"/>
                    <a:pt x="1504" y="1884"/>
                    <a:pt x="1694" y="1694"/>
                  </a:cubicBezTo>
                  <a:cubicBezTo>
                    <a:pt x="1978" y="1411"/>
                    <a:pt x="2063" y="984"/>
                    <a:pt x="1909" y="614"/>
                  </a:cubicBezTo>
                  <a:cubicBezTo>
                    <a:pt x="1756" y="242"/>
                    <a:pt x="1394" y="1"/>
                    <a:pt x="99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99"/>
            <p:cNvSpPr/>
            <p:nvPr/>
          </p:nvSpPr>
          <p:spPr>
            <a:xfrm>
              <a:off x="7189551" y="3667782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4" y="1337"/>
                    <a:pt x="468" y="1454"/>
                  </a:cubicBezTo>
                  <a:cubicBezTo>
                    <a:pt x="561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1" y="1290"/>
                  </a:cubicBezTo>
                  <a:cubicBezTo>
                    <a:pt x="1506" y="1074"/>
                    <a:pt x="1571" y="748"/>
                    <a:pt x="1455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99"/>
            <p:cNvSpPr/>
            <p:nvPr/>
          </p:nvSpPr>
          <p:spPr>
            <a:xfrm>
              <a:off x="6840300" y="3472521"/>
              <a:ext cx="54315" cy="52273"/>
            </a:xfrm>
            <a:custGeom>
              <a:rect b="b" l="l" r="r" t="t"/>
              <a:pathLst>
                <a:path extrusionOk="0" h="1796" w="1866">
                  <a:moveTo>
                    <a:pt x="898" y="0"/>
                  </a:moveTo>
                  <a:cubicBezTo>
                    <a:pt x="401" y="0"/>
                    <a:pt x="0" y="403"/>
                    <a:pt x="0" y="898"/>
                  </a:cubicBezTo>
                  <a:cubicBezTo>
                    <a:pt x="0" y="1262"/>
                    <a:pt x="218" y="1589"/>
                    <a:pt x="554" y="1728"/>
                  </a:cubicBezTo>
                  <a:cubicBezTo>
                    <a:pt x="665" y="1774"/>
                    <a:pt x="781" y="1796"/>
                    <a:pt x="897" y="1796"/>
                  </a:cubicBezTo>
                  <a:cubicBezTo>
                    <a:pt x="1131" y="1796"/>
                    <a:pt x="1361" y="1705"/>
                    <a:pt x="1533" y="1533"/>
                  </a:cubicBezTo>
                  <a:cubicBezTo>
                    <a:pt x="1788" y="1276"/>
                    <a:pt x="1866" y="891"/>
                    <a:pt x="1726" y="555"/>
                  </a:cubicBezTo>
                  <a:cubicBezTo>
                    <a:pt x="1588" y="219"/>
                    <a:pt x="1260" y="0"/>
                    <a:pt x="89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99"/>
            <p:cNvSpPr/>
            <p:nvPr/>
          </p:nvSpPr>
          <p:spPr>
            <a:xfrm>
              <a:off x="6958531" y="3434045"/>
              <a:ext cx="19298" cy="16532"/>
            </a:xfrm>
            <a:custGeom>
              <a:rect b="b" l="l" r="r" t="t"/>
              <a:pathLst>
                <a:path extrusionOk="0" h="568" w="663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54"/>
                    <a:pt x="140" y="568"/>
                    <a:pt x="286" y="568"/>
                  </a:cubicBezTo>
                  <a:cubicBezTo>
                    <a:pt x="356" y="568"/>
                    <a:pt x="427" y="542"/>
                    <a:pt x="485" y="483"/>
                  </a:cubicBezTo>
                  <a:cubicBezTo>
                    <a:pt x="663" y="305"/>
                    <a:pt x="537" y="0"/>
                    <a:pt x="28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99"/>
            <p:cNvSpPr/>
            <p:nvPr/>
          </p:nvSpPr>
          <p:spPr>
            <a:xfrm>
              <a:off x="7093295" y="3480758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40" y="1"/>
                    <a:pt x="1" y="340"/>
                    <a:pt x="1" y="758"/>
                  </a:cubicBezTo>
                  <a:cubicBezTo>
                    <a:pt x="1" y="1063"/>
                    <a:pt x="185" y="1338"/>
                    <a:pt x="468" y="1456"/>
                  </a:cubicBezTo>
                  <a:cubicBezTo>
                    <a:pt x="561" y="1494"/>
                    <a:pt x="659" y="1513"/>
                    <a:pt x="755" y="1513"/>
                  </a:cubicBezTo>
                  <a:cubicBezTo>
                    <a:pt x="952" y="1513"/>
                    <a:pt x="1146" y="1436"/>
                    <a:pt x="1292" y="1292"/>
                  </a:cubicBezTo>
                  <a:cubicBezTo>
                    <a:pt x="1507" y="1075"/>
                    <a:pt x="1572" y="750"/>
                    <a:pt x="1454" y="468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99"/>
            <p:cNvSpPr/>
            <p:nvPr/>
          </p:nvSpPr>
          <p:spPr>
            <a:xfrm>
              <a:off x="6911786" y="3711759"/>
              <a:ext cx="33037" cy="33063"/>
            </a:xfrm>
            <a:custGeom>
              <a:rect b="b" l="l" r="r" t="t"/>
              <a:pathLst>
                <a:path extrusionOk="0" h="1136" w="1135">
                  <a:moveTo>
                    <a:pt x="568" y="1"/>
                  </a:moveTo>
                  <a:cubicBezTo>
                    <a:pt x="255" y="1"/>
                    <a:pt x="1" y="255"/>
                    <a:pt x="1" y="567"/>
                  </a:cubicBezTo>
                  <a:cubicBezTo>
                    <a:pt x="1" y="881"/>
                    <a:pt x="255" y="1135"/>
                    <a:pt x="568" y="1135"/>
                  </a:cubicBezTo>
                  <a:cubicBezTo>
                    <a:pt x="880" y="1135"/>
                    <a:pt x="1134" y="881"/>
                    <a:pt x="1134" y="567"/>
                  </a:cubicBezTo>
                  <a:cubicBezTo>
                    <a:pt x="1134" y="255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99"/>
            <p:cNvSpPr/>
            <p:nvPr/>
          </p:nvSpPr>
          <p:spPr>
            <a:xfrm>
              <a:off x="7131774" y="4036243"/>
              <a:ext cx="13826" cy="13825"/>
            </a:xfrm>
            <a:custGeom>
              <a:rect b="b" l="l" r="r" t="t"/>
              <a:pathLst>
                <a:path extrusionOk="0" h="475" w="475">
                  <a:moveTo>
                    <a:pt x="237" y="1"/>
                  </a:moveTo>
                  <a:cubicBezTo>
                    <a:pt x="107" y="1"/>
                    <a:pt x="1" y="107"/>
                    <a:pt x="1" y="238"/>
                  </a:cubicBezTo>
                  <a:cubicBezTo>
                    <a:pt x="1" y="368"/>
                    <a:pt x="107" y="474"/>
                    <a:pt x="237" y="474"/>
                  </a:cubicBezTo>
                  <a:cubicBezTo>
                    <a:pt x="367" y="474"/>
                    <a:pt x="474" y="368"/>
                    <a:pt x="474" y="238"/>
                  </a:cubicBezTo>
                  <a:cubicBezTo>
                    <a:pt x="474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99"/>
            <p:cNvSpPr/>
            <p:nvPr/>
          </p:nvSpPr>
          <p:spPr>
            <a:xfrm>
              <a:off x="6994303" y="4077513"/>
              <a:ext cx="25702" cy="22062"/>
            </a:xfrm>
            <a:custGeom>
              <a:rect b="b" l="l" r="r" t="t"/>
              <a:pathLst>
                <a:path extrusionOk="0" h="758" w="883">
                  <a:moveTo>
                    <a:pt x="378" y="1"/>
                  </a:moveTo>
                  <a:cubicBezTo>
                    <a:pt x="169" y="1"/>
                    <a:pt x="0" y="169"/>
                    <a:pt x="0" y="378"/>
                  </a:cubicBezTo>
                  <a:cubicBezTo>
                    <a:pt x="0" y="607"/>
                    <a:pt x="187" y="757"/>
                    <a:pt x="381" y="757"/>
                  </a:cubicBezTo>
                  <a:cubicBezTo>
                    <a:pt x="473" y="757"/>
                    <a:pt x="568" y="723"/>
                    <a:pt x="644" y="646"/>
                  </a:cubicBezTo>
                  <a:cubicBezTo>
                    <a:pt x="883" y="408"/>
                    <a:pt x="714" y="1"/>
                    <a:pt x="37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99"/>
            <p:cNvSpPr/>
            <p:nvPr/>
          </p:nvSpPr>
          <p:spPr>
            <a:xfrm>
              <a:off x="7305075" y="3989530"/>
              <a:ext cx="34318" cy="33005"/>
            </a:xfrm>
            <a:custGeom>
              <a:rect b="b" l="l" r="r" t="t"/>
              <a:pathLst>
                <a:path extrusionOk="0" h="1134" w="1179">
                  <a:moveTo>
                    <a:pt x="567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796"/>
                    <a:pt x="138" y="1003"/>
                    <a:pt x="350" y="1090"/>
                  </a:cubicBezTo>
                  <a:cubicBezTo>
                    <a:pt x="421" y="1120"/>
                    <a:pt x="495" y="1134"/>
                    <a:pt x="568" y="1134"/>
                  </a:cubicBezTo>
                  <a:cubicBezTo>
                    <a:pt x="716" y="1134"/>
                    <a:pt x="860" y="1076"/>
                    <a:pt x="968" y="968"/>
                  </a:cubicBezTo>
                  <a:cubicBezTo>
                    <a:pt x="1130" y="805"/>
                    <a:pt x="1178" y="562"/>
                    <a:pt x="1092" y="350"/>
                  </a:cubicBezTo>
                  <a:cubicBezTo>
                    <a:pt x="1003" y="138"/>
                    <a:pt x="798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99"/>
            <p:cNvSpPr/>
            <p:nvPr/>
          </p:nvSpPr>
          <p:spPr>
            <a:xfrm>
              <a:off x="7283070" y="4091250"/>
              <a:ext cx="44011" cy="44065"/>
            </a:xfrm>
            <a:custGeom>
              <a:rect b="b" l="l" r="r" t="t"/>
              <a:pathLst>
                <a:path extrusionOk="0" h="1514" w="1512">
                  <a:moveTo>
                    <a:pt x="756" y="1"/>
                  </a:moveTo>
                  <a:cubicBezTo>
                    <a:pt x="338" y="1"/>
                    <a:pt x="1" y="340"/>
                    <a:pt x="1" y="756"/>
                  </a:cubicBezTo>
                  <a:cubicBezTo>
                    <a:pt x="1" y="1174"/>
                    <a:pt x="338" y="1513"/>
                    <a:pt x="756" y="1513"/>
                  </a:cubicBezTo>
                  <a:cubicBezTo>
                    <a:pt x="1173" y="1513"/>
                    <a:pt x="1512" y="1174"/>
                    <a:pt x="1512" y="756"/>
                  </a:cubicBezTo>
                  <a:cubicBezTo>
                    <a:pt x="1512" y="340"/>
                    <a:pt x="1173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99"/>
            <p:cNvSpPr/>
            <p:nvPr/>
          </p:nvSpPr>
          <p:spPr>
            <a:xfrm>
              <a:off x="628026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99"/>
            <p:cNvSpPr/>
            <p:nvPr/>
          </p:nvSpPr>
          <p:spPr>
            <a:xfrm>
              <a:off x="654024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99"/>
            <p:cNvSpPr/>
            <p:nvPr/>
          </p:nvSpPr>
          <p:spPr>
            <a:xfrm>
              <a:off x="640373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99"/>
            <p:cNvSpPr/>
            <p:nvPr/>
          </p:nvSpPr>
          <p:spPr>
            <a:xfrm>
              <a:off x="641697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99"/>
            <p:cNvSpPr/>
            <p:nvPr/>
          </p:nvSpPr>
          <p:spPr>
            <a:xfrm>
              <a:off x="609467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9" name="Google Shape;11909;p99"/>
          <p:cNvGrpSpPr/>
          <p:nvPr/>
        </p:nvGrpSpPr>
        <p:grpSpPr>
          <a:xfrm>
            <a:off x="8038363" y="4172300"/>
            <a:ext cx="390525" cy="436200"/>
            <a:chOff x="629375" y="1101400"/>
            <a:chExt cx="390525" cy="436200"/>
          </a:xfrm>
        </p:grpSpPr>
        <p:sp>
          <p:nvSpPr>
            <p:cNvPr id="11910" name="Google Shape;11910;p99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99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99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99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99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5" name="Google Shape;11915;p99"/>
          <p:cNvGrpSpPr/>
          <p:nvPr/>
        </p:nvGrpSpPr>
        <p:grpSpPr>
          <a:xfrm flipH="1" rot="1555016">
            <a:off x="1627815" y="678458"/>
            <a:ext cx="2452945" cy="3414969"/>
            <a:chOff x="5221500" y="1826425"/>
            <a:chExt cx="2117525" cy="2948000"/>
          </a:xfrm>
        </p:grpSpPr>
        <p:sp>
          <p:nvSpPr>
            <p:cNvPr id="11916" name="Google Shape;11916;p99"/>
            <p:cNvSpPr/>
            <p:nvPr/>
          </p:nvSpPr>
          <p:spPr>
            <a:xfrm>
              <a:off x="6914225" y="3837500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1"/>
                  </a:moveTo>
                  <a:cubicBezTo>
                    <a:pt x="673" y="1"/>
                    <a:pt x="309" y="244"/>
                    <a:pt x="155" y="616"/>
                  </a:cubicBezTo>
                  <a:cubicBezTo>
                    <a:pt x="1" y="989"/>
                    <a:pt x="86" y="1418"/>
                    <a:pt x="370" y="1702"/>
                  </a:cubicBezTo>
                  <a:cubicBezTo>
                    <a:pt x="562" y="1893"/>
                    <a:pt x="817" y="1994"/>
                    <a:pt x="1076" y="1994"/>
                  </a:cubicBezTo>
                  <a:cubicBezTo>
                    <a:pt x="1204" y="1994"/>
                    <a:pt x="1333" y="1970"/>
                    <a:pt x="1456" y="1919"/>
                  </a:cubicBezTo>
                  <a:cubicBezTo>
                    <a:pt x="1829" y="1764"/>
                    <a:pt x="2071" y="1401"/>
                    <a:pt x="2071" y="998"/>
                  </a:cubicBezTo>
                  <a:cubicBezTo>
                    <a:pt x="2071" y="448"/>
                    <a:pt x="1626" y="1"/>
                    <a:pt x="107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99"/>
            <p:cNvSpPr/>
            <p:nvPr/>
          </p:nvSpPr>
          <p:spPr>
            <a:xfrm>
              <a:off x="6994925" y="3638225"/>
              <a:ext cx="119675" cy="109000"/>
            </a:xfrm>
            <a:custGeom>
              <a:rect b="b" l="l" r="r" t="t"/>
              <a:pathLst>
                <a:path extrusionOk="0" h="4360" w="4787">
                  <a:moveTo>
                    <a:pt x="2394" y="0"/>
                  </a:moveTo>
                  <a:cubicBezTo>
                    <a:pt x="1836" y="0"/>
                    <a:pt x="1278" y="213"/>
                    <a:pt x="853" y="639"/>
                  </a:cubicBezTo>
                  <a:cubicBezTo>
                    <a:pt x="1" y="1490"/>
                    <a:pt x="1" y="2870"/>
                    <a:pt x="853" y="3721"/>
                  </a:cubicBezTo>
                  <a:cubicBezTo>
                    <a:pt x="1278" y="4147"/>
                    <a:pt x="1836" y="4360"/>
                    <a:pt x="2394" y="4360"/>
                  </a:cubicBezTo>
                  <a:cubicBezTo>
                    <a:pt x="2952" y="4360"/>
                    <a:pt x="3510" y="4147"/>
                    <a:pt x="3936" y="3721"/>
                  </a:cubicBezTo>
                  <a:cubicBezTo>
                    <a:pt x="4786" y="2870"/>
                    <a:pt x="4786" y="1490"/>
                    <a:pt x="3936" y="639"/>
                  </a:cubicBezTo>
                  <a:cubicBezTo>
                    <a:pt x="3510" y="213"/>
                    <a:pt x="2952" y="0"/>
                    <a:pt x="239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99"/>
            <p:cNvSpPr/>
            <p:nvPr/>
          </p:nvSpPr>
          <p:spPr>
            <a:xfrm>
              <a:off x="6848450" y="3688050"/>
              <a:ext cx="61525" cy="59200"/>
            </a:xfrm>
            <a:custGeom>
              <a:rect b="b" l="l" r="r" t="t"/>
              <a:pathLst>
                <a:path extrusionOk="0" h="2368" w="2461">
                  <a:moveTo>
                    <a:pt x="1277" y="1"/>
                  </a:moveTo>
                  <a:cubicBezTo>
                    <a:pt x="798" y="1"/>
                    <a:pt x="367" y="288"/>
                    <a:pt x="184" y="731"/>
                  </a:cubicBezTo>
                  <a:cubicBezTo>
                    <a:pt x="1" y="1174"/>
                    <a:pt x="102" y="1682"/>
                    <a:pt x="441" y="2021"/>
                  </a:cubicBezTo>
                  <a:cubicBezTo>
                    <a:pt x="667" y="2247"/>
                    <a:pt x="970" y="2367"/>
                    <a:pt x="1278" y="2367"/>
                  </a:cubicBezTo>
                  <a:cubicBezTo>
                    <a:pt x="1430" y="2367"/>
                    <a:pt x="1584" y="2338"/>
                    <a:pt x="1729" y="2277"/>
                  </a:cubicBezTo>
                  <a:cubicBezTo>
                    <a:pt x="2172" y="2094"/>
                    <a:pt x="2461" y="1662"/>
                    <a:pt x="2461" y="1184"/>
                  </a:cubicBezTo>
                  <a:cubicBezTo>
                    <a:pt x="2461" y="531"/>
                    <a:pt x="1931" y="1"/>
                    <a:pt x="127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99"/>
            <p:cNvSpPr/>
            <p:nvPr/>
          </p:nvSpPr>
          <p:spPr>
            <a:xfrm>
              <a:off x="6911600" y="3579025"/>
              <a:ext cx="38850" cy="37425"/>
            </a:xfrm>
            <a:custGeom>
              <a:rect b="b" l="l" r="r" t="t"/>
              <a:pathLst>
                <a:path extrusionOk="0" h="1497" w="1554">
                  <a:moveTo>
                    <a:pt x="807" y="1"/>
                  </a:moveTo>
                  <a:cubicBezTo>
                    <a:pt x="504" y="1"/>
                    <a:pt x="231" y="184"/>
                    <a:pt x="117" y="464"/>
                  </a:cubicBezTo>
                  <a:cubicBezTo>
                    <a:pt x="1" y="743"/>
                    <a:pt x="65" y="1064"/>
                    <a:pt x="278" y="1277"/>
                  </a:cubicBezTo>
                  <a:cubicBezTo>
                    <a:pt x="421" y="1420"/>
                    <a:pt x="612" y="1496"/>
                    <a:pt x="806" y="1496"/>
                  </a:cubicBezTo>
                  <a:cubicBezTo>
                    <a:pt x="903" y="1496"/>
                    <a:pt x="1000" y="1478"/>
                    <a:pt x="1092" y="1439"/>
                  </a:cubicBezTo>
                  <a:cubicBezTo>
                    <a:pt x="1372" y="1323"/>
                    <a:pt x="1553" y="1051"/>
                    <a:pt x="1553" y="749"/>
                  </a:cubicBezTo>
                  <a:cubicBezTo>
                    <a:pt x="1553" y="335"/>
                    <a:pt x="1219" y="1"/>
                    <a:pt x="80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99"/>
            <p:cNvSpPr/>
            <p:nvPr/>
          </p:nvSpPr>
          <p:spPr>
            <a:xfrm>
              <a:off x="6910500" y="3354850"/>
              <a:ext cx="68000" cy="65400"/>
            </a:xfrm>
            <a:custGeom>
              <a:rect b="b" l="l" r="r" t="t"/>
              <a:pathLst>
                <a:path extrusionOk="0" h="2616" w="2720">
                  <a:moveTo>
                    <a:pt x="1411" y="0"/>
                  </a:moveTo>
                  <a:cubicBezTo>
                    <a:pt x="883" y="0"/>
                    <a:pt x="405" y="318"/>
                    <a:pt x="202" y="806"/>
                  </a:cubicBezTo>
                  <a:cubicBezTo>
                    <a:pt x="0" y="1295"/>
                    <a:pt x="112" y="1858"/>
                    <a:pt x="486" y="2232"/>
                  </a:cubicBezTo>
                  <a:cubicBezTo>
                    <a:pt x="736" y="2483"/>
                    <a:pt x="1071" y="2616"/>
                    <a:pt x="1412" y="2616"/>
                  </a:cubicBezTo>
                  <a:cubicBezTo>
                    <a:pt x="1581" y="2616"/>
                    <a:pt x="1750" y="2583"/>
                    <a:pt x="1912" y="2517"/>
                  </a:cubicBezTo>
                  <a:cubicBezTo>
                    <a:pt x="2401" y="2313"/>
                    <a:pt x="2718" y="1837"/>
                    <a:pt x="2720" y="1307"/>
                  </a:cubicBezTo>
                  <a:cubicBezTo>
                    <a:pt x="2720" y="585"/>
                    <a:pt x="2133" y="0"/>
                    <a:pt x="14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99"/>
            <p:cNvSpPr/>
            <p:nvPr/>
          </p:nvSpPr>
          <p:spPr>
            <a:xfrm>
              <a:off x="6714925" y="3485625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5" y="1416"/>
                    <a:pt x="370" y="1701"/>
                  </a:cubicBezTo>
                  <a:cubicBezTo>
                    <a:pt x="561" y="1893"/>
                    <a:pt x="816" y="1994"/>
                    <a:pt x="1075" y="1994"/>
                  </a:cubicBezTo>
                  <a:cubicBezTo>
                    <a:pt x="1203" y="1994"/>
                    <a:pt x="1333" y="1969"/>
                    <a:pt x="1456" y="1918"/>
                  </a:cubicBezTo>
                  <a:cubicBezTo>
                    <a:pt x="1828" y="1764"/>
                    <a:pt x="2071" y="1401"/>
                    <a:pt x="2071" y="998"/>
                  </a:cubicBezTo>
                  <a:cubicBezTo>
                    <a:pt x="2071" y="446"/>
                    <a:pt x="1625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99"/>
            <p:cNvSpPr/>
            <p:nvPr/>
          </p:nvSpPr>
          <p:spPr>
            <a:xfrm>
              <a:off x="7101475" y="3264625"/>
              <a:ext cx="62750" cy="59200"/>
            </a:xfrm>
            <a:custGeom>
              <a:rect b="b" l="l" r="r" t="t"/>
              <a:pathLst>
                <a:path extrusionOk="0" h="2368" w="2510">
                  <a:moveTo>
                    <a:pt x="1251" y="1"/>
                  </a:moveTo>
                  <a:cubicBezTo>
                    <a:pt x="663" y="1"/>
                    <a:pt x="155" y="440"/>
                    <a:pt x="80" y="1039"/>
                  </a:cubicBezTo>
                  <a:cubicBezTo>
                    <a:pt x="1" y="1688"/>
                    <a:pt x="462" y="2279"/>
                    <a:pt x="1111" y="2359"/>
                  </a:cubicBezTo>
                  <a:cubicBezTo>
                    <a:pt x="1160" y="2365"/>
                    <a:pt x="1208" y="2367"/>
                    <a:pt x="1256" y="2367"/>
                  </a:cubicBezTo>
                  <a:cubicBezTo>
                    <a:pt x="1846" y="2367"/>
                    <a:pt x="2355" y="1928"/>
                    <a:pt x="2430" y="1328"/>
                  </a:cubicBezTo>
                  <a:cubicBezTo>
                    <a:pt x="2509" y="680"/>
                    <a:pt x="2048" y="89"/>
                    <a:pt x="1399" y="10"/>
                  </a:cubicBezTo>
                  <a:cubicBezTo>
                    <a:pt x="1350" y="4"/>
                    <a:pt x="1300" y="1"/>
                    <a:pt x="12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99"/>
            <p:cNvSpPr/>
            <p:nvPr/>
          </p:nvSpPr>
          <p:spPr>
            <a:xfrm>
              <a:off x="7006475" y="3220925"/>
              <a:ext cx="21850" cy="18725"/>
            </a:xfrm>
            <a:custGeom>
              <a:rect b="b" l="l" r="r" t="t"/>
              <a:pathLst>
                <a:path extrusionOk="0" h="749" w="874">
                  <a:moveTo>
                    <a:pt x="499" y="1"/>
                  </a:moveTo>
                  <a:cubicBezTo>
                    <a:pt x="166" y="1"/>
                    <a:pt x="0" y="402"/>
                    <a:pt x="235" y="639"/>
                  </a:cubicBezTo>
                  <a:cubicBezTo>
                    <a:pt x="311" y="715"/>
                    <a:pt x="405" y="749"/>
                    <a:pt x="497" y="749"/>
                  </a:cubicBezTo>
                  <a:cubicBezTo>
                    <a:pt x="689" y="749"/>
                    <a:pt x="873" y="600"/>
                    <a:pt x="873" y="375"/>
                  </a:cubicBezTo>
                  <a:cubicBezTo>
                    <a:pt x="873" y="167"/>
                    <a:pt x="705" y="1"/>
                    <a:pt x="49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99"/>
            <p:cNvSpPr/>
            <p:nvPr/>
          </p:nvSpPr>
          <p:spPr>
            <a:xfrm>
              <a:off x="6823925" y="32738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0"/>
                  </a:moveTo>
                  <a:cubicBezTo>
                    <a:pt x="672" y="0"/>
                    <a:pt x="309" y="243"/>
                    <a:pt x="154" y="614"/>
                  </a:cubicBezTo>
                  <a:cubicBezTo>
                    <a:pt x="0" y="987"/>
                    <a:pt x="86" y="1416"/>
                    <a:pt x="370" y="1701"/>
                  </a:cubicBezTo>
                  <a:cubicBezTo>
                    <a:pt x="561" y="1891"/>
                    <a:pt x="816" y="1993"/>
                    <a:pt x="1075" y="1993"/>
                  </a:cubicBezTo>
                  <a:cubicBezTo>
                    <a:pt x="1204" y="1993"/>
                    <a:pt x="1333" y="1968"/>
                    <a:pt x="1457" y="1917"/>
                  </a:cubicBezTo>
                  <a:cubicBezTo>
                    <a:pt x="1828" y="1763"/>
                    <a:pt x="2071" y="1399"/>
                    <a:pt x="2071" y="996"/>
                  </a:cubicBezTo>
                  <a:cubicBezTo>
                    <a:pt x="2071" y="446"/>
                    <a:pt x="1625" y="0"/>
                    <a:pt x="107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99"/>
            <p:cNvSpPr/>
            <p:nvPr/>
          </p:nvSpPr>
          <p:spPr>
            <a:xfrm>
              <a:off x="7042375" y="3535450"/>
              <a:ext cx="38900" cy="37400"/>
            </a:xfrm>
            <a:custGeom>
              <a:rect b="b" l="l" r="r" t="t"/>
              <a:pathLst>
                <a:path extrusionOk="0" h="1496" w="1556">
                  <a:moveTo>
                    <a:pt x="807" y="0"/>
                  </a:moveTo>
                  <a:cubicBezTo>
                    <a:pt x="505" y="0"/>
                    <a:pt x="233" y="182"/>
                    <a:pt x="117" y="461"/>
                  </a:cubicBezTo>
                  <a:cubicBezTo>
                    <a:pt x="1" y="741"/>
                    <a:pt x="65" y="1063"/>
                    <a:pt x="279" y="1277"/>
                  </a:cubicBezTo>
                  <a:cubicBezTo>
                    <a:pt x="422" y="1420"/>
                    <a:pt x="612" y="1496"/>
                    <a:pt x="807" y="1496"/>
                  </a:cubicBezTo>
                  <a:cubicBezTo>
                    <a:pt x="903" y="1496"/>
                    <a:pt x="1000" y="1477"/>
                    <a:pt x="1093" y="1438"/>
                  </a:cubicBezTo>
                  <a:cubicBezTo>
                    <a:pt x="1372" y="1322"/>
                    <a:pt x="1555" y="1051"/>
                    <a:pt x="1555" y="748"/>
                  </a:cubicBezTo>
                  <a:cubicBezTo>
                    <a:pt x="1555" y="334"/>
                    <a:pt x="1221" y="0"/>
                    <a:pt x="80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99"/>
            <p:cNvSpPr/>
            <p:nvPr/>
          </p:nvSpPr>
          <p:spPr>
            <a:xfrm>
              <a:off x="6816500" y="3902925"/>
              <a:ext cx="15600" cy="15600"/>
            </a:xfrm>
            <a:custGeom>
              <a:rect b="b" l="l" r="r" t="t"/>
              <a:pathLst>
                <a:path extrusionOk="0" h="624" w="624">
                  <a:moveTo>
                    <a:pt x="312" y="1"/>
                  </a:moveTo>
                  <a:cubicBezTo>
                    <a:pt x="141" y="1"/>
                    <a:pt x="1" y="140"/>
                    <a:pt x="1" y="312"/>
                  </a:cubicBezTo>
                  <a:cubicBezTo>
                    <a:pt x="1" y="484"/>
                    <a:pt x="141" y="624"/>
                    <a:pt x="312" y="624"/>
                  </a:cubicBezTo>
                  <a:cubicBezTo>
                    <a:pt x="485" y="624"/>
                    <a:pt x="624" y="484"/>
                    <a:pt x="624" y="312"/>
                  </a:cubicBezTo>
                  <a:cubicBezTo>
                    <a:pt x="624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99"/>
            <p:cNvSpPr/>
            <p:nvPr/>
          </p:nvSpPr>
          <p:spPr>
            <a:xfrm>
              <a:off x="6958700" y="3949625"/>
              <a:ext cx="29150" cy="24950"/>
            </a:xfrm>
            <a:custGeom>
              <a:rect b="b" l="l" r="r" t="t"/>
              <a:pathLst>
                <a:path extrusionOk="0" h="998" w="1166">
                  <a:moveTo>
                    <a:pt x="668" y="0"/>
                  </a:moveTo>
                  <a:cubicBezTo>
                    <a:pt x="224" y="0"/>
                    <a:pt x="1" y="538"/>
                    <a:pt x="315" y="851"/>
                  </a:cubicBezTo>
                  <a:cubicBezTo>
                    <a:pt x="410" y="947"/>
                    <a:pt x="537" y="998"/>
                    <a:pt x="667" y="998"/>
                  </a:cubicBezTo>
                  <a:cubicBezTo>
                    <a:pt x="731" y="998"/>
                    <a:pt x="796" y="985"/>
                    <a:pt x="857" y="959"/>
                  </a:cubicBezTo>
                  <a:cubicBezTo>
                    <a:pt x="1044" y="883"/>
                    <a:pt x="1166" y="701"/>
                    <a:pt x="1166" y="500"/>
                  </a:cubicBezTo>
                  <a:cubicBezTo>
                    <a:pt x="1166" y="223"/>
                    <a:pt x="943" y="0"/>
                    <a:pt x="6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99"/>
            <p:cNvSpPr/>
            <p:nvPr/>
          </p:nvSpPr>
          <p:spPr>
            <a:xfrm>
              <a:off x="6598550" y="3850000"/>
              <a:ext cx="37375" cy="37375"/>
            </a:xfrm>
            <a:custGeom>
              <a:rect b="b" l="l" r="r" t="t"/>
              <a:pathLst>
                <a:path extrusionOk="0" h="1495" w="1495">
                  <a:moveTo>
                    <a:pt x="747" y="0"/>
                  </a:moveTo>
                  <a:cubicBezTo>
                    <a:pt x="334" y="0"/>
                    <a:pt x="0" y="335"/>
                    <a:pt x="0" y="747"/>
                  </a:cubicBezTo>
                  <a:cubicBezTo>
                    <a:pt x="0" y="1159"/>
                    <a:pt x="334" y="1495"/>
                    <a:pt x="747" y="1495"/>
                  </a:cubicBezTo>
                  <a:cubicBezTo>
                    <a:pt x="1161" y="1495"/>
                    <a:pt x="1495" y="1159"/>
                    <a:pt x="1495" y="747"/>
                  </a:cubicBezTo>
                  <a:cubicBezTo>
                    <a:pt x="1495" y="335"/>
                    <a:pt x="1161" y="0"/>
                    <a:pt x="74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99"/>
            <p:cNvSpPr/>
            <p:nvPr/>
          </p:nvSpPr>
          <p:spPr>
            <a:xfrm>
              <a:off x="6609025" y="3965200"/>
              <a:ext cx="51825" cy="49875"/>
            </a:xfrm>
            <a:custGeom>
              <a:rect b="b" l="l" r="r" t="t"/>
              <a:pathLst>
                <a:path extrusionOk="0" h="1995" w="2073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6" y="1417"/>
                    <a:pt x="370" y="1701"/>
                  </a:cubicBezTo>
                  <a:cubicBezTo>
                    <a:pt x="562" y="1893"/>
                    <a:pt x="817" y="1994"/>
                    <a:pt x="1077" y="1994"/>
                  </a:cubicBezTo>
                  <a:cubicBezTo>
                    <a:pt x="1205" y="1994"/>
                    <a:pt x="1334" y="1969"/>
                    <a:pt x="1458" y="1918"/>
                  </a:cubicBezTo>
                  <a:cubicBezTo>
                    <a:pt x="1829" y="1764"/>
                    <a:pt x="2073" y="1401"/>
                    <a:pt x="2073" y="998"/>
                  </a:cubicBezTo>
                  <a:cubicBezTo>
                    <a:pt x="2073" y="446"/>
                    <a:pt x="1626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99"/>
            <p:cNvSpPr/>
            <p:nvPr/>
          </p:nvSpPr>
          <p:spPr>
            <a:xfrm>
              <a:off x="6362025" y="2299000"/>
              <a:ext cx="17850" cy="17350"/>
            </a:xfrm>
            <a:custGeom>
              <a:rect b="b" l="l" r="r" t="t"/>
              <a:pathLst>
                <a:path extrusionOk="0" h="694" w="714">
                  <a:moveTo>
                    <a:pt x="11" y="0"/>
                  </a:moveTo>
                  <a:lnTo>
                    <a:pt x="0" y="683"/>
                  </a:lnTo>
                  <a:lnTo>
                    <a:pt x="702" y="694"/>
                  </a:lnTo>
                  <a:lnTo>
                    <a:pt x="713" y="1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99"/>
            <p:cNvSpPr/>
            <p:nvPr/>
          </p:nvSpPr>
          <p:spPr>
            <a:xfrm>
              <a:off x="6355725" y="2291400"/>
              <a:ext cx="31650" cy="12775"/>
            </a:xfrm>
            <a:custGeom>
              <a:rect b="b" l="l" r="r" t="t"/>
              <a:pathLst>
                <a:path extrusionOk="0" h="511" w="1266">
                  <a:moveTo>
                    <a:pt x="263" y="0"/>
                  </a:moveTo>
                  <a:cubicBezTo>
                    <a:pt x="122" y="0"/>
                    <a:pt x="6" y="114"/>
                    <a:pt x="5" y="257"/>
                  </a:cubicBezTo>
                  <a:lnTo>
                    <a:pt x="0" y="492"/>
                  </a:lnTo>
                  <a:lnTo>
                    <a:pt x="1260" y="510"/>
                  </a:lnTo>
                  <a:lnTo>
                    <a:pt x="1264" y="275"/>
                  </a:lnTo>
                  <a:cubicBezTo>
                    <a:pt x="1266" y="132"/>
                    <a:pt x="1151" y="13"/>
                    <a:pt x="1008" y="11"/>
                  </a:cubicBezTo>
                  <a:lnTo>
                    <a:pt x="269" y="0"/>
                  </a:lnTo>
                  <a:cubicBezTo>
                    <a:pt x="267" y="0"/>
                    <a:pt x="265" y="0"/>
                    <a:pt x="26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99"/>
            <p:cNvSpPr/>
            <p:nvPr/>
          </p:nvSpPr>
          <p:spPr>
            <a:xfrm>
              <a:off x="6282625" y="2342500"/>
              <a:ext cx="168925" cy="567700"/>
            </a:xfrm>
            <a:custGeom>
              <a:rect b="b" l="l" r="r" t="t"/>
              <a:pathLst>
                <a:path extrusionOk="0" h="22708" w="6757">
                  <a:moveTo>
                    <a:pt x="3181" y="1"/>
                  </a:moveTo>
                  <a:cubicBezTo>
                    <a:pt x="3121" y="873"/>
                    <a:pt x="2758" y="1713"/>
                    <a:pt x="2188" y="2374"/>
                  </a:cubicBezTo>
                  <a:cubicBezTo>
                    <a:pt x="1060" y="2682"/>
                    <a:pt x="272" y="3699"/>
                    <a:pt x="253" y="4869"/>
                  </a:cubicBezTo>
                  <a:lnTo>
                    <a:pt x="21" y="20019"/>
                  </a:lnTo>
                  <a:cubicBezTo>
                    <a:pt x="0" y="21471"/>
                    <a:pt x="1159" y="22665"/>
                    <a:pt x="2610" y="22688"/>
                  </a:cubicBezTo>
                  <a:lnTo>
                    <a:pt x="3839" y="22707"/>
                  </a:lnTo>
                  <a:cubicBezTo>
                    <a:pt x="3853" y="22707"/>
                    <a:pt x="3867" y="22707"/>
                    <a:pt x="3881" y="22707"/>
                  </a:cubicBezTo>
                  <a:cubicBezTo>
                    <a:pt x="5314" y="22707"/>
                    <a:pt x="6485" y="21557"/>
                    <a:pt x="6506" y="20119"/>
                  </a:cubicBezTo>
                  <a:lnTo>
                    <a:pt x="6738" y="4968"/>
                  </a:lnTo>
                  <a:cubicBezTo>
                    <a:pt x="6757" y="3799"/>
                    <a:pt x="5999" y="2759"/>
                    <a:pt x="4882" y="2415"/>
                  </a:cubicBezTo>
                  <a:cubicBezTo>
                    <a:pt x="4332" y="1737"/>
                    <a:pt x="3996" y="885"/>
                    <a:pt x="3962" y="13"/>
                  </a:cubicBezTo>
                  <a:lnTo>
                    <a:pt x="318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99"/>
            <p:cNvSpPr/>
            <p:nvPr/>
          </p:nvSpPr>
          <p:spPr>
            <a:xfrm>
              <a:off x="6371175" y="2342750"/>
              <a:ext cx="69050" cy="567425"/>
            </a:xfrm>
            <a:custGeom>
              <a:rect b="b" l="l" r="r" t="t"/>
              <a:pathLst>
                <a:path extrusionOk="0" h="22697" w="2762">
                  <a:moveTo>
                    <a:pt x="233" y="0"/>
                  </a:moveTo>
                  <a:lnTo>
                    <a:pt x="233" y="0"/>
                  </a:lnTo>
                  <a:cubicBezTo>
                    <a:pt x="243" y="872"/>
                    <a:pt x="411" y="1721"/>
                    <a:pt x="689" y="2396"/>
                  </a:cubicBezTo>
                  <a:cubicBezTo>
                    <a:pt x="1250" y="2721"/>
                    <a:pt x="1648" y="3737"/>
                    <a:pt x="1630" y="4934"/>
                  </a:cubicBezTo>
                  <a:lnTo>
                    <a:pt x="1398" y="20086"/>
                  </a:lnTo>
                  <a:cubicBezTo>
                    <a:pt x="1375" y="21531"/>
                    <a:pt x="756" y="22694"/>
                    <a:pt x="11" y="22694"/>
                  </a:cubicBezTo>
                  <a:cubicBezTo>
                    <a:pt x="7" y="22694"/>
                    <a:pt x="4" y="22694"/>
                    <a:pt x="1" y="22694"/>
                  </a:cubicBezTo>
                  <a:lnTo>
                    <a:pt x="1" y="22694"/>
                  </a:lnTo>
                  <a:lnTo>
                    <a:pt x="213" y="22697"/>
                  </a:lnTo>
                  <a:cubicBezTo>
                    <a:pt x="223" y="22697"/>
                    <a:pt x="232" y="22697"/>
                    <a:pt x="242" y="22697"/>
                  </a:cubicBezTo>
                  <a:cubicBezTo>
                    <a:pt x="1476" y="22697"/>
                    <a:pt x="2491" y="21543"/>
                    <a:pt x="2512" y="20102"/>
                  </a:cubicBezTo>
                  <a:lnTo>
                    <a:pt x="2744" y="4951"/>
                  </a:lnTo>
                  <a:cubicBezTo>
                    <a:pt x="2761" y="3753"/>
                    <a:pt x="2086" y="2735"/>
                    <a:pt x="1152" y="2402"/>
                  </a:cubicBezTo>
                  <a:cubicBezTo>
                    <a:pt x="682" y="1726"/>
                    <a:pt x="393" y="875"/>
                    <a:pt x="365" y="2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99"/>
            <p:cNvSpPr/>
            <p:nvPr/>
          </p:nvSpPr>
          <p:spPr>
            <a:xfrm>
              <a:off x="6293950" y="2342550"/>
              <a:ext cx="72925" cy="567275"/>
            </a:xfrm>
            <a:custGeom>
              <a:rect b="b" l="l" r="r" t="t"/>
              <a:pathLst>
                <a:path extrusionOk="0" h="22691" w="2917">
                  <a:moveTo>
                    <a:pt x="2784" y="1"/>
                  </a:moveTo>
                  <a:cubicBezTo>
                    <a:pt x="2731" y="871"/>
                    <a:pt x="2416" y="1714"/>
                    <a:pt x="1924" y="2375"/>
                  </a:cubicBezTo>
                  <a:cubicBezTo>
                    <a:pt x="978" y="2679"/>
                    <a:pt x="274" y="3676"/>
                    <a:pt x="256" y="4873"/>
                  </a:cubicBezTo>
                  <a:lnTo>
                    <a:pt x="22" y="20025"/>
                  </a:lnTo>
                  <a:cubicBezTo>
                    <a:pt x="1" y="21477"/>
                    <a:pt x="995" y="22668"/>
                    <a:pt x="2242" y="22688"/>
                  </a:cubicBezTo>
                  <a:lnTo>
                    <a:pt x="2454" y="22691"/>
                  </a:lnTo>
                  <a:cubicBezTo>
                    <a:pt x="1706" y="22680"/>
                    <a:pt x="1117" y="21494"/>
                    <a:pt x="1138" y="20042"/>
                  </a:cubicBezTo>
                  <a:lnTo>
                    <a:pt x="1370" y="4890"/>
                  </a:lnTo>
                  <a:cubicBezTo>
                    <a:pt x="1390" y="3693"/>
                    <a:pt x="1818" y="2691"/>
                    <a:pt x="2387" y="2383"/>
                  </a:cubicBezTo>
                  <a:cubicBezTo>
                    <a:pt x="2686" y="1717"/>
                    <a:pt x="2880" y="874"/>
                    <a:pt x="2917" y="2"/>
                  </a:cubicBezTo>
                  <a:lnTo>
                    <a:pt x="2784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99"/>
            <p:cNvSpPr/>
            <p:nvPr/>
          </p:nvSpPr>
          <p:spPr>
            <a:xfrm>
              <a:off x="6283150" y="2491475"/>
              <a:ext cx="173075" cy="39825"/>
            </a:xfrm>
            <a:custGeom>
              <a:rect b="b" l="l" r="r" t="t"/>
              <a:pathLst>
                <a:path extrusionOk="0" h="1593" w="6923">
                  <a:moveTo>
                    <a:pt x="23" y="0"/>
                  </a:moveTo>
                  <a:lnTo>
                    <a:pt x="0" y="1487"/>
                  </a:lnTo>
                  <a:lnTo>
                    <a:pt x="6899" y="1593"/>
                  </a:lnTo>
                  <a:lnTo>
                    <a:pt x="6922" y="10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99"/>
            <p:cNvSpPr/>
            <p:nvPr/>
          </p:nvSpPr>
          <p:spPr>
            <a:xfrm>
              <a:off x="6279675" y="2706300"/>
              <a:ext cx="173325" cy="57450"/>
            </a:xfrm>
            <a:custGeom>
              <a:rect b="b" l="l" r="r" t="t"/>
              <a:pathLst>
                <a:path extrusionOk="0" h="2298" w="6933">
                  <a:moveTo>
                    <a:pt x="34" y="1"/>
                  </a:moveTo>
                  <a:lnTo>
                    <a:pt x="0" y="2190"/>
                  </a:lnTo>
                  <a:lnTo>
                    <a:pt x="6899" y="2297"/>
                  </a:lnTo>
                  <a:lnTo>
                    <a:pt x="6933" y="10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99"/>
            <p:cNvSpPr/>
            <p:nvPr/>
          </p:nvSpPr>
          <p:spPr>
            <a:xfrm>
              <a:off x="6320300" y="2342500"/>
              <a:ext cx="101125" cy="68375"/>
            </a:xfrm>
            <a:custGeom>
              <a:rect b="b" l="l" r="r" t="t"/>
              <a:pathLst>
                <a:path extrusionOk="0" h="2735" w="4045">
                  <a:moveTo>
                    <a:pt x="1674" y="1"/>
                  </a:moveTo>
                  <a:cubicBezTo>
                    <a:pt x="1614" y="873"/>
                    <a:pt x="1251" y="1714"/>
                    <a:pt x="681" y="2374"/>
                  </a:cubicBezTo>
                  <a:cubicBezTo>
                    <a:pt x="441" y="2441"/>
                    <a:pt x="212" y="2540"/>
                    <a:pt x="0" y="2672"/>
                  </a:cubicBezTo>
                  <a:lnTo>
                    <a:pt x="4045" y="2734"/>
                  </a:lnTo>
                  <a:cubicBezTo>
                    <a:pt x="3839" y="2595"/>
                    <a:pt x="3613" y="2488"/>
                    <a:pt x="3375" y="2415"/>
                  </a:cubicBezTo>
                  <a:cubicBezTo>
                    <a:pt x="2825" y="1737"/>
                    <a:pt x="2489" y="885"/>
                    <a:pt x="2455" y="13"/>
                  </a:cubicBezTo>
                  <a:lnTo>
                    <a:pt x="1674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99"/>
            <p:cNvSpPr/>
            <p:nvPr/>
          </p:nvSpPr>
          <p:spPr>
            <a:xfrm>
              <a:off x="6278950" y="2831450"/>
              <a:ext cx="170425" cy="101550"/>
            </a:xfrm>
            <a:custGeom>
              <a:rect b="b" l="l" r="r" t="t"/>
              <a:pathLst>
                <a:path extrusionOk="0" h="4062" w="6817">
                  <a:moveTo>
                    <a:pt x="20" y="0"/>
                  </a:moveTo>
                  <a:lnTo>
                    <a:pt x="14" y="405"/>
                  </a:lnTo>
                  <a:cubicBezTo>
                    <a:pt x="0" y="1281"/>
                    <a:pt x="405" y="2110"/>
                    <a:pt x="1104" y="2639"/>
                  </a:cubicBezTo>
                  <a:cubicBezTo>
                    <a:pt x="1164" y="2910"/>
                    <a:pt x="1172" y="3191"/>
                    <a:pt x="1129" y="3466"/>
                  </a:cubicBezTo>
                  <a:cubicBezTo>
                    <a:pt x="1118" y="3535"/>
                    <a:pt x="1104" y="3610"/>
                    <a:pt x="1138" y="3671"/>
                  </a:cubicBezTo>
                  <a:cubicBezTo>
                    <a:pt x="1170" y="3732"/>
                    <a:pt x="1236" y="3761"/>
                    <a:pt x="1297" y="3787"/>
                  </a:cubicBezTo>
                  <a:cubicBezTo>
                    <a:pt x="1512" y="3874"/>
                    <a:pt x="1735" y="3937"/>
                    <a:pt x="1963" y="3978"/>
                  </a:cubicBezTo>
                  <a:cubicBezTo>
                    <a:pt x="2028" y="3695"/>
                    <a:pt x="2082" y="3411"/>
                    <a:pt x="2121" y="3124"/>
                  </a:cubicBezTo>
                  <a:cubicBezTo>
                    <a:pt x="2320" y="3172"/>
                    <a:pt x="2523" y="3198"/>
                    <a:pt x="2726" y="3202"/>
                  </a:cubicBezTo>
                  <a:lnTo>
                    <a:pt x="3138" y="3208"/>
                  </a:lnTo>
                  <a:lnTo>
                    <a:pt x="3125" y="4056"/>
                  </a:lnTo>
                  <a:lnTo>
                    <a:pt x="3590" y="4062"/>
                  </a:lnTo>
                  <a:lnTo>
                    <a:pt x="3602" y="3216"/>
                  </a:lnTo>
                  <a:lnTo>
                    <a:pt x="4015" y="3222"/>
                  </a:lnTo>
                  <a:cubicBezTo>
                    <a:pt x="4022" y="3222"/>
                    <a:pt x="4029" y="3222"/>
                    <a:pt x="4037" y="3222"/>
                  </a:cubicBezTo>
                  <a:cubicBezTo>
                    <a:pt x="4232" y="3222"/>
                    <a:pt x="4428" y="3202"/>
                    <a:pt x="4621" y="3162"/>
                  </a:cubicBezTo>
                  <a:cubicBezTo>
                    <a:pt x="4653" y="3449"/>
                    <a:pt x="4697" y="3737"/>
                    <a:pt x="4754" y="4021"/>
                  </a:cubicBezTo>
                  <a:cubicBezTo>
                    <a:pt x="4983" y="3987"/>
                    <a:pt x="5209" y="3930"/>
                    <a:pt x="5426" y="3850"/>
                  </a:cubicBezTo>
                  <a:cubicBezTo>
                    <a:pt x="5488" y="3827"/>
                    <a:pt x="5555" y="3798"/>
                    <a:pt x="5589" y="3740"/>
                  </a:cubicBezTo>
                  <a:cubicBezTo>
                    <a:pt x="5623" y="3680"/>
                    <a:pt x="5612" y="3604"/>
                    <a:pt x="5603" y="3535"/>
                  </a:cubicBezTo>
                  <a:cubicBezTo>
                    <a:pt x="5569" y="3259"/>
                    <a:pt x="5586" y="2978"/>
                    <a:pt x="5655" y="2709"/>
                  </a:cubicBezTo>
                  <a:cubicBezTo>
                    <a:pt x="6368" y="2202"/>
                    <a:pt x="6798" y="1385"/>
                    <a:pt x="6811" y="510"/>
                  </a:cubicBezTo>
                  <a:lnTo>
                    <a:pt x="6817" y="10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99"/>
            <p:cNvSpPr/>
            <p:nvPr/>
          </p:nvSpPr>
          <p:spPr>
            <a:xfrm>
              <a:off x="6333700" y="2415300"/>
              <a:ext cx="67500" cy="64725"/>
            </a:xfrm>
            <a:custGeom>
              <a:rect b="b" l="l" r="r" t="t"/>
              <a:pathLst>
                <a:path extrusionOk="0" h="2589" w="2700">
                  <a:moveTo>
                    <a:pt x="1397" y="1"/>
                  </a:moveTo>
                  <a:cubicBezTo>
                    <a:pt x="880" y="1"/>
                    <a:pt x="413" y="307"/>
                    <a:pt x="208" y="781"/>
                  </a:cubicBezTo>
                  <a:cubicBezTo>
                    <a:pt x="0" y="1262"/>
                    <a:pt x="102" y="1819"/>
                    <a:pt x="467" y="2195"/>
                  </a:cubicBezTo>
                  <a:cubicBezTo>
                    <a:pt x="715" y="2451"/>
                    <a:pt x="1052" y="2588"/>
                    <a:pt x="1396" y="2588"/>
                  </a:cubicBezTo>
                  <a:cubicBezTo>
                    <a:pt x="1556" y="2588"/>
                    <a:pt x="1717" y="2559"/>
                    <a:pt x="1872" y="2497"/>
                  </a:cubicBezTo>
                  <a:cubicBezTo>
                    <a:pt x="2358" y="2305"/>
                    <a:pt x="2681" y="1838"/>
                    <a:pt x="2689" y="1314"/>
                  </a:cubicBezTo>
                  <a:cubicBezTo>
                    <a:pt x="2700" y="599"/>
                    <a:pt x="2130" y="12"/>
                    <a:pt x="1416" y="1"/>
                  </a:cubicBezTo>
                  <a:cubicBezTo>
                    <a:pt x="1409" y="1"/>
                    <a:pt x="1403" y="1"/>
                    <a:pt x="1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99"/>
            <p:cNvSpPr/>
            <p:nvPr/>
          </p:nvSpPr>
          <p:spPr>
            <a:xfrm>
              <a:off x="6346475" y="2309250"/>
              <a:ext cx="48925" cy="46900"/>
            </a:xfrm>
            <a:custGeom>
              <a:rect b="b" l="l" r="r" t="t"/>
              <a:pathLst>
                <a:path extrusionOk="0" h="1876" w="1957">
                  <a:moveTo>
                    <a:pt x="1010" y="1"/>
                  </a:moveTo>
                  <a:cubicBezTo>
                    <a:pt x="637" y="1"/>
                    <a:pt x="299" y="223"/>
                    <a:pt x="152" y="566"/>
                  </a:cubicBezTo>
                  <a:cubicBezTo>
                    <a:pt x="1" y="914"/>
                    <a:pt x="75" y="1319"/>
                    <a:pt x="338" y="1591"/>
                  </a:cubicBezTo>
                  <a:cubicBezTo>
                    <a:pt x="518" y="1776"/>
                    <a:pt x="762" y="1875"/>
                    <a:pt x="1011" y="1875"/>
                  </a:cubicBezTo>
                  <a:cubicBezTo>
                    <a:pt x="1127" y="1875"/>
                    <a:pt x="1244" y="1854"/>
                    <a:pt x="1357" y="1809"/>
                  </a:cubicBezTo>
                  <a:cubicBezTo>
                    <a:pt x="1709" y="1670"/>
                    <a:pt x="1943" y="1331"/>
                    <a:pt x="1949" y="952"/>
                  </a:cubicBezTo>
                  <a:cubicBezTo>
                    <a:pt x="1957" y="435"/>
                    <a:pt x="1543" y="9"/>
                    <a:pt x="1025" y="1"/>
                  </a:cubicBezTo>
                  <a:cubicBezTo>
                    <a:pt x="1020" y="1"/>
                    <a:pt x="1015" y="1"/>
                    <a:pt x="1010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99"/>
            <p:cNvSpPr/>
            <p:nvPr/>
          </p:nvSpPr>
          <p:spPr>
            <a:xfrm>
              <a:off x="6353575" y="2315825"/>
              <a:ext cx="35175" cy="33750"/>
            </a:xfrm>
            <a:custGeom>
              <a:rect b="b" l="l" r="r" t="t"/>
              <a:pathLst>
                <a:path extrusionOk="0" h="1350" w="1407">
                  <a:moveTo>
                    <a:pt x="727" y="1"/>
                  </a:moveTo>
                  <a:cubicBezTo>
                    <a:pt x="458" y="1"/>
                    <a:pt x="214" y="161"/>
                    <a:pt x="109" y="407"/>
                  </a:cubicBezTo>
                  <a:cubicBezTo>
                    <a:pt x="1" y="657"/>
                    <a:pt x="54" y="949"/>
                    <a:pt x="243" y="1144"/>
                  </a:cubicBezTo>
                  <a:cubicBezTo>
                    <a:pt x="373" y="1278"/>
                    <a:pt x="549" y="1349"/>
                    <a:pt x="728" y="1349"/>
                  </a:cubicBezTo>
                  <a:cubicBezTo>
                    <a:pt x="811" y="1349"/>
                    <a:pt x="896" y="1334"/>
                    <a:pt x="976" y="1302"/>
                  </a:cubicBezTo>
                  <a:cubicBezTo>
                    <a:pt x="1228" y="1201"/>
                    <a:pt x="1396" y="958"/>
                    <a:pt x="1401" y="685"/>
                  </a:cubicBezTo>
                  <a:cubicBezTo>
                    <a:pt x="1407" y="312"/>
                    <a:pt x="1109" y="7"/>
                    <a:pt x="738" y="1"/>
                  </a:cubicBezTo>
                  <a:cubicBezTo>
                    <a:pt x="734" y="1"/>
                    <a:pt x="731" y="1"/>
                    <a:pt x="72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99"/>
            <p:cNvSpPr/>
            <p:nvPr/>
          </p:nvSpPr>
          <p:spPr>
            <a:xfrm>
              <a:off x="6357200" y="2318550"/>
              <a:ext cx="29125" cy="16800"/>
            </a:xfrm>
            <a:custGeom>
              <a:rect b="b" l="l" r="r" t="t"/>
              <a:pathLst>
                <a:path extrusionOk="0" h="672" w="1165">
                  <a:moveTo>
                    <a:pt x="582" y="0"/>
                  </a:moveTo>
                  <a:cubicBezTo>
                    <a:pt x="268" y="0"/>
                    <a:pt x="8" y="252"/>
                    <a:pt x="1" y="567"/>
                  </a:cubicBezTo>
                  <a:cubicBezTo>
                    <a:pt x="1" y="597"/>
                    <a:pt x="4" y="626"/>
                    <a:pt x="8" y="655"/>
                  </a:cubicBezTo>
                  <a:cubicBezTo>
                    <a:pt x="55" y="376"/>
                    <a:pt x="296" y="171"/>
                    <a:pt x="579" y="171"/>
                  </a:cubicBezTo>
                  <a:cubicBezTo>
                    <a:pt x="582" y="171"/>
                    <a:pt x="585" y="171"/>
                    <a:pt x="589" y="171"/>
                  </a:cubicBezTo>
                  <a:cubicBezTo>
                    <a:pt x="874" y="176"/>
                    <a:pt x="1114" y="389"/>
                    <a:pt x="1154" y="672"/>
                  </a:cubicBezTo>
                  <a:cubicBezTo>
                    <a:pt x="1158" y="643"/>
                    <a:pt x="1161" y="614"/>
                    <a:pt x="1163" y="585"/>
                  </a:cubicBezTo>
                  <a:cubicBezTo>
                    <a:pt x="1164" y="266"/>
                    <a:pt x="909" y="6"/>
                    <a:pt x="590" y="0"/>
                  </a:cubicBezTo>
                  <a:cubicBezTo>
                    <a:pt x="587" y="0"/>
                    <a:pt x="584" y="0"/>
                    <a:pt x="58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99"/>
            <p:cNvSpPr/>
            <p:nvPr/>
          </p:nvSpPr>
          <p:spPr>
            <a:xfrm>
              <a:off x="6303500" y="2501325"/>
              <a:ext cx="32000" cy="17575"/>
            </a:xfrm>
            <a:custGeom>
              <a:rect b="b" l="l" r="r" t="t"/>
              <a:pathLst>
                <a:path extrusionOk="0" h="703" w="1280">
                  <a:moveTo>
                    <a:pt x="9" y="0"/>
                  </a:moveTo>
                  <a:lnTo>
                    <a:pt x="0" y="683"/>
                  </a:lnTo>
                  <a:lnTo>
                    <a:pt x="1271" y="702"/>
                  </a:lnTo>
                  <a:lnTo>
                    <a:pt x="1280" y="2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99"/>
            <p:cNvSpPr/>
            <p:nvPr/>
          </p:nvSpPr>
          <p:spPr>
            <a:xfrm>
              <a:off x="6300100" y="2722100"/>
              <a:ext cx="32050" cy="17550"/>
            </a:xfrm>
            <a:custGeom>
              <a:rect b="b" l="l" r="r" t="t"/>
              <a:pathLst>
                <a:path extrusionOk="0" h="702" w="1282">
                  <a:moveTo>
                    <a:pt x="11" y="1"/>
                  </a:moveTo>
                  <a:lnTo>
                    <a:pt x="0" y="682"/>
                  </a:lnTo>
                  <a:lnTo>
                    <a:pt x="1271" y="702"/>
                  </a:lnTo>
                  <a:lnTo>
                    <a:pt x="1281" y="1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99"/>
            <p:cNvSpPr/>
            <p:nvPr/>
          </p:nvSpPr>
          <p:spPr>
            <a:xfrm>
              <a:off x="6373525" y="2665150"/>
              <a:ext cx="61650" cy="3150"/>
            </a:xfrm>
            <a:custGeom>
              <a:rect b="b" l="l" r="r" t="t"/>
              <a:pathLst>
                <a:path extrusionOk="0" h="126" w="2466">
                  <a:moveTo>
                    <a:pt x="57" y="0"/>
                  </a:moveTo>
                  <a:cubicBezTo>
                    <a:pt x="1" y="0"/>
                    <a:pt x="0" y="89"/>
                    <a:pt x="59" y="89"/>
                  </a:cubicBezTo>
                  <a:cubicBezTo>
                    <a:pt x="60" y="89"/>
                    <a:pt x="61" y="89"/>
                    <a:pt x="62" y="89"/>
                  </a:cubicBezTo>
                  <a:lnTo>
                    <a:pt x="2417" y="126"/>
                  </a:lnTo>
                  <a:cubicBezTo>
                    <a:pt x="2438" y="126"/>
                    <a:pt x="2457" y="111"/>
                    <a:pt x="2461" y="91"/>
                  </a:cubicBezTo>
                  <a:cubicBezTo>
                    <a:pt x="2466" y="63"/>
                    <a:pt x="2446" y="37"/>
                    <a:pt x="2418" y="36"/>
                  </a:cubicBezTo>
                  <a:lnTo>
                    <a:pt x="62" y="1"/>
                  </a:lnTo>
                  <a:cubicBezTo>
                    <a:pt x="60" y="1"/>
                    <a:pt x="59" y="0"/>
                    <a:pt x="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99"/>
            <p:cNvSpPr/>
            <p:nvPr/>
          </p:nvSpPr>
          <p:spPr>
            <a:xfrm>
              <a:off x="6388075" y="2839425"/>
              <a:ext cx="44350" cy="59675"/>
            </a:xfrm>
            <a:custGeom>
              <a:rect b="b" l="l" r="r" t="t"/>
              <a:pathLst>
                <a:path extrusionOk="0" h="2387" w="1774">
                  <a:moveTo>
                    <a:pt x="1656" y="0"/>
                  </a:moveTo>
                  <a:cubicBezTo>
                    <a:pt x="1629" y="990"/>
                    <a:pt x="934" y="1946"/>
                    <a:pt x="1" y="2275"/>
                  </a:cubicBezTo>
                  <a:lnTo>
                    <a:pt x="41" y="2387"/>
                  </a:lnTo>
                  <a:cubicBezTo>
                    <a:pt x="887" y="2088"/>
                    <a:pt x="1529" y="1333"/>
                    <a:pt x="1719" y="464"/>
                  </a:cubicBezTo>
                  <a:cubicBezTo>
                    <a:pt x="1751" y="313"/>
                    <a:pt x="1771" y="159"/>
                    <a:pt x="1774" y="3"/>
                  </a:cubicBezTo>
                  <a:lnTo>
                    <a:pt x="165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99"/>
            <p:cNvSpPr/>
            <p:nvPr/>
          </p:nvSpPr>
          <p:spPr>
            <a:xfrm>
              <a:off x="6440275" y="2503575"/>
              <a:ext cx="3300" cy="19675"/>
            </a:xfrm>
            <a:custGeom>
              <a:rect b="b" l="l" r="r" t="t"/>
              <a:pathLst>
                <a:path extrusionOk="0" h="787" w="132">
                  <a:moveTo>
                    <a:pt x="13" y="0"/>
                  </a:moveTo>
                  <a:lnTo>
                    <a:pt x="0" y="785"/>
                  </a:lnTo>
                  <a:lnTo>
                    <a:pt x="119" y="787"/>
                  </a:lnTo>
                  <a:lnTo>
                    <a:pt x="132" y="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99"/>
            <p:cNvSpPr/>
            <p:nvPr/>
          </p:nvSpPr>
          <p:spPr>
            <a:xfrm>
              <a:off x="6437950" y="2720925"/>
              <a:ext cx="3325" cy="24200"/>
            </a:xfrm>
            <a:custGeom>
              <a:rect b="b" l="l" r="r" t="t"/>
              <a:pathLst>
                <a:path extrusionOk="0" h="968" w="133">
                  <a:moveTo>
                    <a:pt x="15" y="1"/>
                  </a:moveTo>
                  <a:lnTo>
                    <a:pt x="0" y="966"/>
                  </a:lnTo>
                  <a:lnTo>
                    <a:pt x="119" y="967"/>
                  </a:lnTo>
                  <a:lnTo>
                    <a:pt x="133" y="2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99"/>
            <p:cNvSpPr/>
            <p:nvPr/>
          </p:nvSpPr>
          <p:spPr>
            <a:xfrm>
              <a:off x="6371025" y="2323550"/>
              <a:ext cx="7425" cy="12150"/>
            </a:xfrm>
            <a:custGeom>
              <a:rect b="b" l="l" r="r" t="t"/>
              <a:pathLst>
                <a:path extrusionOk="0" h="486" w="297">
                  <a:moveTo>
                    <a:pt x="156" y="0"/>
                  </a:moveTo>
                  <a:lnTo>
                    <a:pt x="0" y="481"/>
                  </a:lnTo>
                  <a:lnTo>
                    <a:pt x="297" y="48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99"/>
            <p:cNvSpPr/>
            <p:nvPr/>
          </p:nvSpPr>
          <p:spPr>
            <a:xfrm>
              <a:off x="5929975" y="1848325"/>
              <a:ext cx="520425" cy="618625"/>
            </a:xfrm>
            <a:custGeom>
              <a:rect b="b" l="l" r="r" t="t"/>
              <a:pathLst>
                <a:path extrusionOk="0" h="24745" w="20817">
                  <a:moveTo>
                    <a:pt x="7984" y="1"/>
                  </a:moveTo>
                  <a:cubicBezTo>
                    <a:pt x="7446" y="1"/>
                    <a:pt x="6876" y="273"/>
                    <a:pt x="6383" y="557"/>
                  </a:cubicBezTo>
                  <a:cubicBezTo>
                    <a:pt x="5172" y="1255"/>
                    <a:pt x="4004" y="2023"/>
                    <a:pt x="2883" y="2859"/>
                  </a:cubicBezTo>
                  <a:cubicBezTo>
                    <a:pt x="2153" y="3404"/>
                    <a:pt x="1426" y="3993"/>
                    <a:pt x="932" y="4793"/>
                  </a:cubicBezTo>
                  <a:cubicBezTo>
                    <a:pt x="437" y="5593"/>
                    <a:pt x="205" y="6647"/>
                    <a:pt x="541" y="7540"/>
                  </a:cubicBezTo>
                  <a:cubicBezTo>
                    <a:pt x="680" y="7910"/>
                    <a:pt x="913" y="8261"/>
                    <a:pt x="898" y="8659"/>
                  </a:cubicBezTo>
                  <a:cubicBezTo>
                    <a:pt x="884" y="9040"/>
                    <a:pt x="651" y="9359"/>
                    <a:pt x="493" y="9698"/>
                  </a:cubicBezTo>
                  <a:cubicBezTo>
                    <a:pt x="0" y="10759"/>
                    <a:pt x="289" y="12109"/>
                    <a:pt x="985" y="13025"/>
                  </a:cubicBezTo>
                  <a:cubicBezTo>
                    <a:pt x="1680" y="13941"/>
                    <a:pt x="2709" y="14480"/>
                    <a:pt x="3755" y="14816"/>
                  </a:cubicBezTo>
                  <a:cubicBezTo>
                    <a:pt x="5674" y="15431"/>
                    <a:pt x="7704" y="15439"/>
                    <a:pt x="9702" y="15522"/>
                  </a:cubicBezTo>
                  <a:cubicBezTo>
                    <a:pt x="10771" y="15566"/>
                    <a:pt x="11883" y="15644"/>
                    <a:pt x="12814" y="16218"/>
                  </a:cubicBezTo>
                  <a:cubicBezTo>
                    <a:pt x="13746" y="16792"/>
                    <a:pt x="14431" y="18010"/>
                    <a:pt x="14120" y="19127"/>
                  </a:cubicBezTo>
                  <a:cubicBezTo>
                    <a:pt x="13915" y="19861"/>
                    <a:pt x="13318" y="20463"/>
                    <a:pt x="13309" y="21231"/>
                  </a:cubicBezTo>
                  <a:cubicBezTo>
                    <a:pt x="13303" y="21890"/>
                    <a:pt x="13733" y="22443"/>
                    <a:pt x="13982" y="23045"/>
                  </a:cubicBezTo>
                  <a:cubicBezTo>
                    <a:pt x="14157" y="23467"/>
                    <a:pt x="14188" y="24037"/>
                    <a:pt x="13991" y="24407"/>
                  </a:cubicBezTo>
                  <a:lnTo>
                    <a:pt x="13991" y="24407"/>
                  </a:lnTo>
                  <a:cubicBezTo>
                    <a:pt x="15025" y="23473"/>
                    <a:pt x="16006" y="22482"/>
                    <a:pt x="16928" y="21438"/>
                  </a:cubicBezTo>
                  <a:cubicBezTo>
                    <a:pt x="17219" y="21109"/>
                    <a:pt x="17523" y="20727"/>
                    <a:pt x="17525" y="20270"/>
                  </a:cubicBezTo>
                  <a:cubicBezTo>
                    <a:pt x="17528" y="19722"/>
                    <a:pt x="17099" y="19275"/>
                    <a:pt x="17029" y="18733"/>
                  </a:cubicBezTo>
                  <a:cubicBezTo>
                    <a:pt x="16960" y="18183"/>
                    <a:pt x="17279" y="17655"/>
                    <a:pt x="17674" y="17307"/>
                  </a:cubicBezTo>
                  <a:cubicBezTo>
                    <a:pt x="18068" y="16957"/>
                    <a:pt x="18543" y="16732"/>
                    <a:pt x="18957" y="16412"/>
                  </a:cubicBezTo>
                  <a:cubicBezTo>
                    <a:pt x="20264" y="15396"/>
                    <a:pt x="20817" y="13422"/>
                    <a:pt x="20392" y="11732"/>
                  </a:cubicBezTo>
                  <a:cubicBezTo>
                    <a:pt x="19968" y="10043"/>
                    <a:pt x="18656" y="8696"/>
                    <a:pt x="17125" y="8175"/>
                  </a:cubicBezTo>
                  <a:cubicBezTo>
                    <a:pt x="16146" y="7844"/>
                    <a:pt x="14957" y="7722"/>
                    <a:pt x="14425" y="6765"/>
                  </a:cubicBezTo>
                  <a:cubicBezTo>
                    <a:pt x="13911" y="5836"/>
                    <a:pt x="14309" y="4566"/>
                    <a:pt x="13849" y="3604"/>
                  </a:cubicBezTo>
                  <a:cubicBezTo>
                    <a:pt x="13478" y="2827"/>
                    <a:pt x="12652" y="2462"/>
                    <a:pt x="11877" y="2236"/>
                  </a:cubicBezTo>
                  <a:cubicBezTo>
                    <a:pt x="11103" y="2008"/>
                    <a:pt x="10269" y="1834"/>
                    <a:pt x="9675" y="1243"/>
                  </a:cubicBezTo>
                  <a:cubicBezTo>
                    <a:pt x="9333" y="904"/>
                    <a:pt x="9088" y="440"/>
                    <a:pt x="8685" y="193"/>
                  </a:cubicBezTo>
                  <a:cubicBezTo>
                    <a:pt x="8465" y="57"/>
                    <a:pt x="8228" y="1"/>
                    <a:pt x="7984" y="1"/>
                  </a:cubicBezTo>
                  <a:close/>
                  <a:moveTo>
                    <a:pt x="13991" y="24407"/>
                  </a:moveTo>
                  <a:cubicBezTo>
                    <a:pt x="13866" y="24520"/>
                    <a:pt x="13740" y="24633"/>
                    <a:pt x="13613" y="24744"/>
                  </a:cubicBezTo>
                  <a:cubicBezTo>
                    <a:pt x="13784" y="24685"/>
                    <a:pt x="13908" y="24564"/>
                    <a:pt x="13991" y="24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99"/>
            <p:cNvSpPr/>
            <p:nvPr/>
          </p:nvSpPr>
          <p:spPr>
            <a:xfrm>
              <a:off x="6004250" y="1939300"/>
              <a:ext cx="370125" cy="468925"/>
            </a:xfrm>
            <a:custGeom>
              <a:rect b="b" l="l" r="r" t="t"/>
              <a:pathLst>
                <a:path extrusionOk="0" h="18757" w="14805">
                  <a:moveTo>
                    <a:pt x="6354" y="0"/>
                  </a:moveTo>
                  <a:cubicBezTo>
                    <a:pt x="6144" y="0"/>
                    <a:pt x="5933" y="13"/>
                    <a:pt x="5728" y="32"/>
                  </a:cubicBezTo>
                  <a:cubicBezTo>
                    <a:pt x="4736" y="122"/>
                    <a:pt x="3754" y="304"/>
                    <a:pt x="2795" y="572"/>
                  </a:cubicBezTo>
                  <a:cubicBezTo>
                    <a:pt x="2183" y="747"/>
                    <a:pt x="1479" y="1066"/>
                    <a:pt x="1381" y="1695"/>
                  </a:cubicBezTo>
                  <a:cubicBezTo>
                    <a:pt x="1308" y="2160"/>
                    <a:pt x="1607" y="2597"/>
                    <a:pt x="1685" y="3063"/>
                  </a:cubicBezTo>
                  <a:cubicBezTo>
                    <a:pt x="1824" y="3897"/>
                    <a:pt x="1254" y="4659"/>
                    <a:pt x="810" y="5378"/>
                  </a:cubicBezTo>
                  <a:cubicBezTo>
                    <a:pt x="358" y="6109"/>
                    <a:pt x="1" y="6949"/>
                    <a:pt x="69" y="7806"/>
                  </a:cubicBezTo>
                  <a:cubicBezTo>
                    <a:pt x="139" y="8664"/>
                    <a:pt x="740" y="9522"/>
                    <a:pt x="1590" y="9653"/>
                  </a:cubicBezTo>
                  <a:cubicBezTo>
                    <a:pt x="1899" y="9701"/>
                    <a:pt x="2292" y="9699"/>
                    <a:pt x="2416" y="9985"/>
                  </a:cubicBezTo>
                  <a:cubicBezTo>
                    <a:pt x="2474" y="10116"/>
                    <a:pt x="2447" y="10267"/>
                    <a:pt x="2462" y="10411"/>
                  </a:cubicBezTo>
                  <a:cubicBezTo>
                    <a:pt x="2525" y="10974"/>
                    <a:pt x="3201" y="11235"/>
                    <a:pt x="3767" y="11273"/>
                  </a:cubicBezTo>
                  <a:cubicBezTo>
                    <a:pt x="3876" y="11281"/>
                    <a:pt x="3984" y="11284"/>
                    <a:pt x="4092" y="11284"/>
                  </a:cubicBezTo>
                  <a:cubicBezTo>
                    <a:pt x="4899" y="11284"/>
                    <a:pt x="5696" y="11085"/>
                    <a:pt x="6409" y="10702"/>
                  </a:cubicBezTo>
                  <a:cubicBezTo>
                    <a:pt x="6710" y="10542"/>
                    <a:pt x="7000" y="10346"/>
                    <a:pt x="7331" y="10272"/>
                  </a:cubicBezTo>
                  <a:cubicBezTo>
                    <a:pt x="7408" y="10254"/>
                    <a:pt x="7488" y="10246"/>
                    <a:pt x="7568" y="10246"/>
                  </a:cubicBezTo>
                  <a:cubicBezTo>
                    <a:pt x="7836" y="10246"/>
                    <a:pt x="8104" y="10346"/>
                    <a:pt x="8243" y="10568"/>
                  </a:cubicBezTo>
                  <a:cubicBezTo>
                    <a:pt x="8429" y="10867"/>
                    <a:pt x="8325" y="11276"/>
                    <a:pt x="8492" y="11588"/>
                  </a:cubicBezTo>
                  <a:cubicBezTo>
                    <a:pt x="8678" y="11938"/>
                    <a:pt x="9130" y="12040"/>
                    <a:pt x="9531" y="12040"/>
                  </a:cubicBezTo>
                  <a:cubicBezTo>
                    <a:pt x="9537" y="12040"/>
                    <a:pt x="9543" y="12040"/>
                    <a:pt x="9549" y="12040"/>
                  </a:cubicBezTo>
                  <a:cubicBezTo>
                    <a:pt x="9714" y="12039"/>
                    <a:pt x="9883" y="12028"/>
                    <a:pt x="10050" y="12028"/>
                  </a:cubicBezTo>
                  <a:cubicBezTo>
                    <a:pt x="10290" y="12028"/>
                    <a:pt x="10526" y="12050"/>
                    <a:pt x="10738" y="12157"/>
                  </a:cubicBezTo>
                  <a:cubicBezTo>
                    <a:pt x="11239" y="12409"/>
                    <a:pt x="11344" y="14709"/>
                    <a:pt x="11471" y="15254"/>
                  </a:cubicBezTo>
                  <a:cubicBezTo>
                    <a:pt x="11877" y="16984"/>
                    <a:pt x="12355" y="17027"/>
                    <a:pt x="12760" y="18757"/>
                  </a:cubicBezTo>
                  <a:cubicBezTo>
                    <a:pt x="12787" y="17835"/>
                    <a:pt x="12981" y="16923"/>
                    <a:pt x="13332" y="16069"/>
                  </a:cubicBezTo>
                  <a:cubicBezTo>
                    <a:pt x="13517" y="15624"/>
                    <a:pt x="13748" y="15136"/>
                    <a:pt x="13584" y="14683"/>
                  </a:cubicBezTo>
                  <a:cubicBezTo>
                    <a:pt x="13430" y="14251"/>
                    <a:pt x="12949" y="13964"/>
                    <a:pt x="12900" y="13509"/>
                  </a:cubicBezTo>
                  <a:cubicBezTo>
                    <a:pt x="12818" y="12724"/>
                    <a:pt x="14032" y="12336"/>
                    <a:pt x="14090" y="11550"/>
                  </a:cubicBezTo>
                  <a:cubicBezTo>
                    <a:pt x="14134" y="10931"/>
                    <a:pt x="13433" y="10469"/>
                    <a:pt x="13418" y="9850"/>
                  </a:cubicBezTo>
                  <a:cubicBezTo>
                    <a:pt x="13401" y="9093"/>
                    <a:pt x="14366" y="8687"/>
                    <a:pt x="14590" y="7964"/>
                  </a:cubicBezTo>
                  <a:cubicBezTo>
                    <a:pt x="14804" y="7277"/>
                    <a:pt x="14245" y="6550"/>
                    <a:pt x="13577" y="6286"/>
                  </a:cubicBezTo>
                  <a:cubicBezTo>
                    <a:pt x="13097" y="6098"/>
                    <a:pt x="12577" y="6075"/>
                    <a:pt x="12057" y="6075"/>
                  </a:cubicBezTo>
                  <a:cubicBezTo>
                    <a:pt x="11892" y="6075"/>
                    <a:pt x="11726" y="6078"/>
                    <a:pt x="11562" y="6078"/>
                  </a:cubicBezTo>
                  <a:cubicBezTo>
                    <a:pt x="11522" y="6078"/>
                    <a:pt x="11482" y="6077"/>
                    <a:pt x="11442" y="6077"/>
                  </a:cubicBezTo>
                  <a:cubicBezTo>
                    <a:pt x="10723" y="6071"/>
                    <a:pt x="9946" y="5966"/>
                    <a:pt x="9429" y="5465"/>
                  </a:cubicBezTo>
                  <a:cubicBezTo>
                    <a:pt x="8803" y="4857"/>
                    <a:pt x="8768" y="3881"/>
                    <a:pt x="8770" y="3008"/>
                  </a:cubicBezTo>
                  <a:cubicBezTo>
                    <a:pt x="8773" y="2136"/>
                    <a:pt x="8732" y="1159"/>
                    <a:pt x="8099" y="556"/>
                  </a:cubicBezTo>
                  <a:cubicBezTo>
                    <a:pt x="7643" y="120"/>
                    <a:pt x="7000" y="0"/>
                    <a:pt x="6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99"/>
            <p:cNvSpPr/>
            <p:nvPr/>
          </p:nvSpPr>
          <p:spPr>
            <a:xfrm>
              <a:off x="6210000" y="1935575"/>
              <a:ext cx="233725" cy="463225"/>
            </a:xfrm>
            <a:custGeom>
              <a:rect b="b" l="l" r="r" t="t"/>
              <a:pathLst>
                <a:path extrusionOk="0" h="18529" w="9349">
                  <a:moveTo>
                    <a:pt x="306" y="1"/>
                  </a:moveTo>
                  <a:cubicBezTo>
                    <a:pt x="204" y="1"/>
                    <a:pt x="102" y="17"/>
                    <a:pt x="1" y="53"/>
                  </a:cubicBezTo>
                  <a:lnTo>
                    <a:pt x="45" y="178"/>
                  </a:lnTo>
                  <a:cubicBezTo>
                    <a:pt x="132" y="148"/>
                    <a:pt x="219" y="134"/>
                    <a:pt x="307" y="134"/>
                  </a:cubicBezTo>
                  <a:cubicBezTo>
                    <a:pt x="778" y="134"/>
                    <a:pt x="1242" y="538"/>
                    <a:pt x="1465" y="1010"/>
                  </a:cubicBezTo>
                  <a:cubicBezTo>
                    <a:pt x="1599" y="1296"/>
                    <a:pt x="1682" y="1610"/>
                    <a:pt x="1760" y="1916"/>
                  </a:cubicBezTo>
                  <a:cubicBezTo>
                    <a:pt x="1839" y="2216"/>
                    <a:pt x="1919" y="2528"/>
                    <a:pt x="2051" y="2818"/>
                  </a:cubicBezTo>
                  <a:cubicBezTo>
                    <a:pt x="2406" y="3589"/>
                    <a:pt x="3128" y="4227"/>
                    <a:pt x="4200" y="4714"/>
                  </a:cubicBezTo>
                  <a:cubicBezTo>
                    <a:pt x="4615" y="4902"/>
                    <a:pt x="5053" y="5060"/>
                    <a:pt x="5475" y="5211"/>
                  </a:cubicBezTo>
                  <a:cubicBezTo>
                    <a:pt x="5942" y="5377"/>
                    <a:pt x="6425" y="5551"/>
                    <a:pt x="6878" y="5768"/>
                  </a:cubicBezTo>
                  <a:cubicBezTo>
                    <a:pt x="7587" y="6105"/>
                    <a:pt x="8507" y="6712"/>
                    <a:pt x="8880" y="7672"/>
                  </a:cubicBezTo>
                  <a:cubicBezTo>
                    <a:pt x="9205" y="8515"/>
                    <a:pt x="9025" y="9540"/>
                    <a:pt x="8430" y="10219"/>
                  </a:cubicBezTo>
                  <a:cubicBezTo>
                    <a:pt x="8127" y="10566"/>
                    <a:pt x="7730" y="10824"/>
                    <a:pt x="7347" y="11074"/>
                  </a:cubicBezTo>
                  <a:cubicBezTo>
                    <a:pt x="7112" y="11228"/>
                    <a:pt x="6869" y="11387"/>
                    <a:pt x="6646" y="11566"/>
                  </a:cubicBezTo>
                  <a:cubicBezTo>
                    <a:pt x="6089" y="12012"/>
                    <a:pt x="5533" y="12809"/>
                    <a:pt x="5802" y="13583"/>
                  </a:cubicBezTo>
                  <a:cubicBezTo>
                    <a:pt x="5826" y="13652"/>
                    <a:pt x="5855" y="13719"/>
                    <a:pt x="5886" y="13786"/>
                  </a:cubicBezTo>
                  <a:cubicBezTo>
                    <a:pt x="5962" y="13962"/>
                    <a:pt x="6035" y="14127"/>
                    <a:pt x="5996" y="14291"/>
                  </a:cubicBezTo>
                  <a:cubicBezTo>
                    <a:pt x="5953" y="14472"/>
                    <a:pt x="5789" y="14586"/>
                    <a:pt x="5617" y="14705"/>
                  </a:cubicBezTo>
                  <a:cubicBezTo>
                    <a:pt x="5507" y="14782"/>
                    <a:pt x="5392" y="14861"/>
                    <a:pt x="5304" y="14962"/>
                  </a:cubicBezTo>
                  <a:cubicBezTo>
                    <a:pt x="4991" y="15314"/>
                    <a:pt x="5056" y="15844"/>
                    <a:pt x="5220" y="16221"/>
                  </a:cubicBezTo>
                  <a:cubicBezTo>
                    <a:pt x="5305" y="16418"/>
                    <a:pt x="5420" y="16603"/>
                    <a:pt x="5530" y="16782"/>
                  </a:cubicBezTo>
                  <a:cubicBezTo>
                    <a:pt x="5635" y="16956"/>
                    <a:pt x="5747" y="17135"/>
                    <a:pt x="5828" y="17322"/>
                  </a:cubicBezTo>
                  <a:cubicBezTo>
                    <a:pt x="5977" y="17661"/>
                    <a:pt x="6038" y="18135"/>
                    <a:pt x="5771" y="18440"/>
                  </a:cubicBezTo>
                  <a:lnTo>
                    <a:pt x="5872" y="18529"/>
                  </a:lnTo>
                  <a:cubicBezTo>
                    <a:pt x="6180" y="18176"/>
                    <a:pt x="6116" y="17646"/>
                    <a:pt x="5950" y="17269"/>
                  </a:cubicBezTo>
                  <a:cubicBezTo>
                    <a:pt x="5864" y="17072"/>
                    <a:pt x="5751" y="16889"/>
                    <a:pt x="5643" y="16712"/>
                  </a:cubicBezTo>
                  <a:cubicBezTo>
                    <a:pt x="5536" y="16538"/>
                    <a:pt x="5424" y="16356"/>
                    <a:pt x="5344" y="16168"/>
                  </a:cubicBezTo>
                  <a:cubicBezTo>
                    <a:pt x="5195" y="15828"/>
                    <a:pt x="5134" y="15356"/>
                    <a:pt x="5403" y="15050"/>
                  </a:cubicBezTo>
                  <a:cubicBezTo>
                    <a:pt x="5483" y="14962"/>
                    <a:pt x="5589" y="14887"/>
                    <a:pt x="5692" y="14815"/>
                  </a:cubicBezTo>
                  <a:cubicBezTo>
                    <a:pt x="5878" y="14687"/>
                    <a:pt x="6070" y="14553"/>
                    <a:pt x="6127" y="14322"/>
                  </a:cubicBezTo>
                  <a:cubicBezTo>
                    <a:pt x="6176" y="14114"/>
                    <a:pt x="6090" y="13920"/>
                    <a:pt x="6008" y="13733"/>
                  </a:cubicBezTo>
                  <a:cubicBezTo>
                    <a:pt x="5979" y="13668"/>
                    <a:pt x="5950" y="13603"/>
                    <a:pt x="5928" y="13539"/>
                  </a:cubicBezTo>
                  <a:cubicBezTo>
                    <a:pt x="5683" y="12830"/>
                    <a:pt x="6206" y="12090"/>
                    <a:pt x="6730" y="11670"/>
                  </a:cubicBezTo>
                  <a:cubicBezTo>
                    <a:pt x="6947" y="11496"/>
                    <a:pt x="7188" y="11338"/>
                    <a:pt x="7420" y="11187"/>
                  </a:cubicBezTo>
                  <a:cubicBezTo>
                    <a:pt x="7811" y="10931"/>
                    <a:pt x="8216" y="10666"/>
                    <a:pt x="8530" y="10308"/>
                  </a:cubicBezTo>
                  <a:cubicBezTo>
                    <a:pt x="9158" y="9590"/>
                    <a:pt x="9349" y="8512"/>
                    <a:pt x="9005" y="7625"/>
                  </a:cubicBezTo>
                  <a:cubicBezTo>
                    <a:pt x="8616" y="6622"/>
                    <a:pt x="7666" y="5996"/>
                    <a:pt x="6936" y="5647"/>
                  </a:cubicBezTo>
                  <a:cubicBezTo>
                    <a:pt x="6477" y="5428"/>
                    <a:pt x="5991" y="5252"/>
                    <a:pt x="5521" y="5084"/>
                  </a:cubicBezTo>
                  <a:cubicBezTo>
                    <a:pt x="5101" y="4933"/>
                    <a:pt x="4667" y="4779"/>
                    <a:pt x="4256" y="4592"/>
                  </a:cubicBezTo>
                  <a:cubicBezTo>
                    <a:pt x="3213" y="4119"/>
                    <a:pt x="2513" y="3504"/>
                    <a:pt x="2174" y="2761"/>
                  </a:cubicBezTo>
                  <a:cubicBezTo>
                    <a:pt x="2045" y="2484"/>
                    <a:pt x="1966" y="2178"/>
                    <a:pt x="1890" y="1882"/>
                  </a:cubicBezTo>
                  <a:cubicBezTo>
                    <a:pt x="1810" y="1572"/>
                    <a:pt x="1726" y="1250"/>
                    <a:pt x="1586" y="954"/>
                  </a:cubicBezTo>
                  <a:cubicBezTo>
                    <a:pt x="1344" y="438"/>
                    <a:pt x="832" y="1"/>
                    <a:pt x="30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99"/>
            <p:cNvSpPr/>
            <p:nvPr/>
          </p:nvSpPr>
          <p:spPr>
            <a:xfrm>
              <a:off x="6095800" y="2034050"/>
              <a:ext cx="244675" cy="325625"/>
            </a:xfrm>
            <a:custGeom>
              <a:rect b="b" l="l" r="r" t="t"/>
              <a:pathLst>
                <a:path extrusionOk="0" h="13025" w="9787">
                  <a:moveTo>
                    <a:pt x="1323" y="1"/>
                  </a:moveTo>
                  <a:cubicBezTo>
                    <a:pt x="878" y="1"/>
                    <a:pt x="434" y="56"/>
                    <a:pt x="0" y="110"/>
                  </a:cubicBezTo>
                  <a:lnTo>
                    <a:pt x="17" y="244"/>
                  </a:lnTo>
                  <a:cubicBezTo>
                    <a:pt x="447" y="190"/>
                    <a:pt x="887" y="135"/>
                    <a:pt x="1327" y="135"/>
                  </a:cubicBezTo>
                  <a:cubicBezTo>
                    <a:pt x="1521" y="135"/>
                    <a:pt x="1715" y="146"/>
                    <a:pt x="1907" y="172"/>
                  </a:cubicBezTo>
                  <a:cubicBezTo>
                    <a:pt x="2602" y="268"/>
                    <a:pt x="3172" y="568"/>
                    <a:pt x="3514" y="1015"/>
                  </a:cubicBezTo>
                  <a:cubicBezTo>
                    <a:pt x="3727" y="1296"/>
                    <a:pt x="3857" y="1643"/>
                    <a:pt x="3981" y="1977"/>
                  </a:cubicBezTo>
                  <a:cubicBezTo>
                    <a:pt x="4129" y="2373"/>
                    <a:pt x="4282" y="2782"/>
                    <a:pt x="4575" y="3098"/>
                  </a:cubicBezTo>
                  <a:cubicBezTo>
                    <a:pt x="4972" y="3522"/>
                    <a:pt x="5593" y="3750"/>
                    <a:pt x="6424" y="3773"/>
                  </a:cubicBezTo>
                  <a:cubicBezTo>
                    <a:pt x="6490" y="3775"/>
                    <a:pt x="6557" y="3776"/>
                    <a:pt x="6623" y="3776"/>
                  </a:cubicBezTo>
                  <a:cubicBezTo>
                    <a:pt x="6811" y="3776"/>
                    <a:pt x="6999" y="3769"/>
                    <a:pt x="7183" y="3762"/>
                  </a:cubicBezTo>
                  <a:cubicBezTo>
                    <a:pt x="7369" y="3755"/>
                    <a:pt x="7559" y="3748"/>
                    <a:pt x="7749" y="3748"/>
                  </a:cubicBezTo>
                  <a:cubicBezTo>
                    <a:pt x="7961" y="3748"/>
                    <a:pt x="8175" y="3757"/>
                    <a:pt x="8385" y="3785"/>
                  </a:cubicBezTo>
                  <a:cubicBezTo>
                    <a:pt x="8649" y="3822"/>
                    <a:pt x="8989" y="3919"/>
                    <a:pt x="9110" y="4184"/>
                  </a:cubicBezTo>
                  <a:cubicBezTo>
                    <a:pt x="9247" y="4490"/>
                    <a:pt x="9030" y="4843"/>
                    <a:pt x="8840" y="5153"/>
                  </a:cubicBezTo>
                  <a:lnTo>
                    <a:pt x="8792" y="5230"/>
                  </a:lnTo>
                  <a:cubicBezTo>
                    <a:pt x="8435" y="5813"/>
                    <a:pt x="8278" y="6631"/>
                    <a:pt x="8728" y="7141"/>
                  </a:cubicBezTo>
                  <a:cubicBezTo>
                    <a:pt x="8824" y="7250"/>
                    <a:pt x="8943" y="7341"/>
                    <a:pt x="9060" y="7431"/>
                  </a:cubicBezTo>
                  <a:cubicBezTo>
                    <a:pt x="9278" y="7598"/>
                    <a:pt x="9481" y="7755"/>
                    <a:pt x="9507" y="7996"/>
                  </a:cubicBezTo>
                  <a:cubicBezTo>
                    <a:pt x="9536" y="8279"/>
                    <a:pt x="9299" y="8480"/>
                    <a:pt x="9052" y="8694"/>
                  </a:cubicBezTo>
                  <a:cubicBezTo>
                    <a:pt x="8827" y="8887"/>
                    <a:pt x="8597" y="9084"/>
                    <a:pt x="8525" y="9363"/>
                  </a:cubicBezTo>
                  <a:cubicBezTo>
                    <a:pt x="8440" y="9697"/>
                    <a:pt x="8621" y="10026"/>
                    <a:pt x="8788" y="10241"/>
                  </a:cubicBezTo>
                  <a:cubicBezTo>
                    <a:pt x="8847" y="10320"/>
                    <a:pt x="8913" y="10395"/>
                    <a:pt x="8979" y="10470"/>
                  </a:cubicBezTo>
                  <a:cubicBezTo>
                    <a:pt x="9111" y="10621"/>
                    <a:pt x="9237" y="10765"/>
                    <a:pt x="9322" y="10934"/>
                  </a:cubicBezTo>
                  <a:cubicBezTo>
                    <a:pt x="9640" y="11559"/>
                    <a:pt x="9345" y="12312"/>
                    <a:pt x="9043" y="12968"/>
                  </a:cubicBezTo>
                  <a:lnTo>
                    <a:pt x="9165" y="13025"/>
                  </a:lnTo>
                  <a:cubicBezTo>
                    <a:pt x="9479" y="12339"/>
                    <a:pt x="9786" y="11551"/>
                    <a:pt x="9441" y="10875"/>
                  </a:cubicBezTo>
                  <a:cubicBezTo>
                    <a:pt x="9347" y="10690"/>
                    <a:pt x="9212" y="10534"/>
                    <a:pt x="9079" y="10383"/>
                  </a:cubicBezTo>
                  <a:cubicBezTo>
                    <a:pt x="9017" y="10310"/>
                    <a:pt x="8953" y="10236"/>
                    <a:pt x="8893" y="10160"/>
                  </a:cubicBezTo>
                  <a:cubicBezTo>
                    <a:pt x="8745" y="9968"/>
                    <a:pt x="8583" y="9679"/>
                    <a:pt x="8655" y="9397"/>
                  </a:cubicBezTo>
                  <a:cubicBezTo>
                    <a:pt x="8716" y="9158"/>
                    <a:pt x="8931" y="8974"/>
                    <a:pt x="9139" y="8796"/>
                  </a:cubicBezTo>
                  <a:cubicBezTo>
                    <a:pt x="9403" y="8570"/>
                    <a:pt x="9676" y="8335"/>
                    <a:pt x="9640" y="7983"/>
                  </a:cubicBezTo>
                  <a:cubicBezTo>
                    <a:pt x="9609" y="7685"/>
                    <a:pt x="9371" y="7503"/>
                    <a:pt x="9142" y="7326"/>
                  </a:cubicBezTo>
                  <a:cubicBezTo>
                    <a:pt x="9030" y="7241"/>
                    <a:pt x="8916" y="7152"/>
                    <a:pt x="8829" y="7053"/>
                  </a:cubicBezTo>
                  <a:cubicBezTo>
                    <a:pt x="8423" y="6595"/>
                    <a:pt x="8575" y="5842"/>
                    <a:pt x="8907" y="5300"/>
                  </a:cubicBezTo>
                  <a:lnTo>
                    <a:pt x="8953" y="5223"/>
                  </a:lnTo>
                  <a:cubicBezTo>
                    <a:pt x="9162" y="4884"/>
                    <a:pt x="9400" y="4501"/>
                    <a:pt x="9231" y="4129"/>
                  </a:cubicBezTo>
                  <a:cubicBezTo>
                    <a:pt x="9116" y="3874"/>
                    <a:pt x="8829" y="3709"/>
                    <a:pt x="8401" y="3652"/>
                  </a:cubicBezTo>
                  <a:cubicBezTo>
                    <a:pt x="8184" y="3623"/>
                    <a:pt x="7964" y="3614"/>
                    <a:pt x="7745" y="3614"/>
                  </a:cubicBezTo>
                  <a:cubicBezTo>
                    <a:pt x="7554" y="3614"/>
                    <a:pt x="7364" y="3621"/>
                    <a:pt x="7177" y="3628"/>
                  </a:cubicBezTo>
                  <a:cubicBezTo>
                    <a:pt x="6991" y="3634"/>
                    <a:pt x="6799" y="3641"/>
                    <a:pt x="6609" y="3641"/>
                  </a:cubicBezTo>
                  <a:cubicBezTo>
                    <a:pt x="6548" y="3641"/>
                    <a:pt x="6487" y="3640"/>
                    <a:pt x="6427" y="3638"/>
                  </a:cubicBezTo>
                  <a:cubicBezTo>
                    <a:pt x="5635" y="3616"/>
                    <a:pt x="5044" y="3403"/>
                    <a:pt x="4673" y="3005"/>
                  </a:cubicBezTo>
                  <a:cubicBezTo>
                    <a:pt x="4396" y="2709"/>
                    <a:pt x="4256" y="2331"/>
                    <a:pt x="4106" y="1930"/>
                  </a:cubicBezTo>
                  <a:cubicBezTo>
                    <a:pt x="3978" y="1586"/>
                    <a:pt x="3845" y="1230"/>
                    <a:pt x="3619" y="934"/>
                  </a:cubicBezTo>
                  <a:cubicBezTo>
                    <a:pt x="3257" y="458"/>
                    <a:pt x="2654" y="140"/>
                    <a:pt x="1924" y="39"/>
                  </a:cubicBezTo>
                  <a:cubicBezTo>
                    <a:pt x="1724" y="12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99"/>
            <p:cNvSpPr/>
            <p:nvPr/>
          </p:nvSpPr>
          <p:spPr>
            <a:xfrm>
              <a:off x="6157125" y="2136075"/>
              <a:ext cx="137150" cy="180775"/>
            </a:xfrm>
            <a:custGeom>
              <a:rect b="b" l="l" r="r" t="t"/>
              <a:pathLst>
                <a:path extrusionOk="0" h="7231" w="5486">
                  <a:moveTo>
                    <a:pt x="2" y="0"/>
                  </a:moveTo>
                  <a:lnTo>
                    <a:pt x="1" y="135"/>
                  </a:lnTo>
                  <a:cubicBezTo>
                    <a:pt x="488" y="141"/>
                    <a:pt x="1039" y="147"/>
                    <a:pt x="1516" y="344"/>
                  </a:cubicBezTo>
                  <a:cubicBezTo>
                    <a:pt x="1910" y="504"/>
                    <a:pt x="2380" y="887"/>
                    <a:pt x="2410" y="1436"/>
                  </a:cubicBezTo>
                  <a:cubicBezTo>
                    <a:pt x="2423" y="1645"/>
                    <a:pt x="2366" y="1865"/>
                    <a:pt x="2311" y="2077"/>
                  </a:cubicBezTo>
                  <a:cubicBezTo>
                    <a:pt x="2233" y="2382"/>
                    <a:pt x="2151" y="2700"/>
                    <a:pt x="2268" y="3005"/>
                  </a:cubicBezTo>
                  <a:cubicBezTo>
                    <a:pt x="2436" y="3444"/>
                    <a:pt x="2936" y="3624"/>
                    <a:pt x="3220" y="3692"/>
                  </a:cubicBezTo>
                  <a:cubicBezTo>
                    <a:pt x="3340" y="3721"/>
                    <a:pt x="3463" y="3743"/>
                    <a:pt x="3586" y="3764"/>
                  </a:cubicBezTo>
                  <a:cubicBezTo>
                    <a:pt x="3849" y="3812"/>
                    <a:pt x="4096" y="3856"/>
                    <a:pt x="4325" y="3967"/>
                  </a:cubicBezTo>
                  <a:cubicBezTo>
                    <a:pt x="4809" y="4202"/>
                    <a:pt x="5159" y="4738"/>
                    <a:pt x="5260" y="5398"/>
                  </a:cubicBezTo>
                  <a:cubicBezTo>
                    <a:pt x="5350" y="6001"/>
                    <a:pt x="5243" y="6615"/>
                    <a:pt x="5141" y="7207"/>
                  </a:cubicBezTo>
                  <a:lnTo>
                    <a:pt x="5272" y="7230"/>
                  </a:lnTo>
                  <a:cubicBezTo>
                    <a:pt x="5377" y="6627"/>
                    <a:pt x="5486" y="6003"/>
                    <a:pt x="5393" y="5378"/>
                  </a:cubicBezTo>
                  <a:cubicBezTo>
                    <a:pt x="5286" y="4674"/>
                    <a:pt x="4909" y="4102"/>
                    <a:pt x="4385" y="3847"/>
                  </a:cubicBezTo>
                  <a:cubicBezTo>
                    <a:pt x="4140" y="3728"/>
                    <a:pt x="3870" y="3680"/>
                    <a:pt x="3609" y="3633"/>
                  </a:cubicBezTo>
                  <a:cubicBezTo>
                    <a:pt x="3490" y="3613"/>
                    <a:pt x="3369" y="3590"/>
                    <a:pt x="3252" y="3563"/>
                  </a:cubicBezTo>
                  <a:cubicBezTo>
                    <a:pt x="2994" y="3500"/>
                    <a:pt x="2540" y="3340"/>
                    <a:pt x="2394" y="2958"/>
                  </a:cubicBezTo>
                  <a:cubicBezTo>
                    <a:pt x="2293" y="2692"/>
                    <a:pt x="2366" y="2410"/>
                    <a:pt x="2443" y="2111"/>
                  </a:cubicBezTo>
                  <a:cubicBezTo>
                    <a:pt x="2499" y="1888"/>
                    <a:pt x="2559" y="1659"/>
                    <a:pt x="2545" y="1428"/>
                  </a:cubicBezTo>
                  <a:cubicBezTo>
                    <a:pt x="2517" y="926"/>
                    <a:pt x="2134" y="451"/>
                    <a:pt x="1568" y="220"/>
                  </a:cubicBezTo>
                  <a:cubicBezTo>
                    <a:pt x="1065" y="14"/>
                    <a:pt x="502" y="6"/>
                    <a:pt x="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99"/>
            <p:cNvSpPr/>
            <p:nvPr/>
          </p:nvSpPr>
          <p:spPr>
            <a:xfrm>
              <a:off x="6173925" y="2087350"/>
              <a:ext cx="154450" cy="170325"/>
            </a:xfrm>
            <a:custGeom>
              <a:rect b="b" l="l" r="r" t="t"/>
              <a:pathLst>
                <a:path extrusionOk="0" h="6813" w="6178">
                  <a:moveTo>
                    <a:pt x="164" y="1"/>
                  </a:moveTo>
                  <a:cubicBezTo>
                    <a:pt x="1" y="508"/>
                    <a:pt x="424" y="1006"/>
                    <a:pt x="874" y="1303"/>
                  </a:cubicBezTo>
                  <a:cubicBezTo>
                    <a:pt x="1696" y="1844"/>
                    <a:pt x="2653" y="2139"/>
                    <a:pt x="3635" y="2154"/>
                  </a:cubicBezTo>
                  <a:cubicBezTo>
                    <a:pt x="3657" y="2154"/>
                    <a:pt x="3680" y="2155"/>
                    <a:pt x="3702" y="2155"/>
                  </a:cubicBezTo>
                  <a:cubicBezTo>
                    <a:pt x="3747" y="2155"/>
                    <a:pt x="3792" y="2154"/>
                    <a:pt x="3838" y="2154"/>
                  </a:cubicBezTo>
                  <a:cubicBezTo>
                    <a:pt x="3875" y="2154"/>
                    <a:pt x="3913" y="2153"/>
                    <a:pt x="3951" y="2153"/>
                  </a:cubicBezTo>
                  <a:cubicBezTo>
                    <a:pt x="4147" y="2153"/>
                    <a:pt x="4348" y="2160"/>
                    <a:pt x="4536" y="2207"/>
                  </a:cubicBezTo>
                  <a:cubicBezTo>
                    <a:pt x="4783" y="2270"/>
                    <a:pt x="5075" y="2441"/>
                    <a:pt x="5151" y="2731"/>
                  </a:cubicBezTo>
                  <a:cubicBezTo>
                    <a:pt x="5209" y="2951"/>
                    <a:pt x="5131" y="3172"/>
                    <a:pt x="5049" y="3409"/>
                  </a:cubicBezTo>
                  <a:cubicBezTo>
                    <a:pt x="5018" y="3499"/>
                    <a:pt x="4986" y="3589"/>
                    <a:pt x="4963" y="3679"/>
                  </a:cubicBezTo>
                  <a:cubicBezTo>
                    <a:pt x="4829" y="4206"/>
                    <a:pt x="4948" y="4766"/>
                    <a:pt x="5283" y="5194"/>
                  </a:cubicBezTo>
                  <a:cubicBezTo>
                    <a:pt x="5368" y="5296"/>
                    <a:pt x="5458" y="5393"/>
                    <a:pt x="5554" y="5484"/>
                  </a:cubicBezTo>
                  <a:cubicBezTo>
                    <a:pt x="5696" y="5626"/>
                    <a:pt x="5834" y="5764"/>
                    <a:pt x="5925" y="5927"/>
                  </a:cubicBezTo>
                  <a:cubicBezTo>
                    <a:pt x="6015" y="6090"/>
                    <a:pt x="6038" y="6301"/>
                    <a:pt x="5982" y="6466"/>
                  </a:cubicBezTo>
                  <a:cubicBezTo>
                    <a:pt x="5957" y="6541"/>
                    <a:pt x="5901" y="6640"/>
                    <a:pt x="5786" y="6689"/>
                  </a:cubicBezTo>
                  <a:lnTo>
                    <a:pt x="5838" y="6813"/>
                  </a:lnTo>
                  <a:cubicBezTo>
                    <a:pt x="5965" y="6758"/>
                    <a:pt x="6060" y="6654"/>
                    <a:pt x="6109" y="6509"/>
                  </a:cubicBezTo>
                  <a:cubicBezTo>
                    <a:pt x="6177" y="6310"/>
                    <a:pt x="6151" y="6055"/>
                    <a:pt x="6041" y="5861"/>
                  </a:cubicBezTo>
                  <a:cubicBezTo>
                    <a:pt x="5939" y="5678"/>
                    <a:pt x="5791" y="5531"/>
                    <a:pt x="5647" y="5389"/>
                  </a:cubicBezTo>
                  <a:cubicBezTo>
                    <a:pt x="5556" y="5301"/>
                    <a:pt x="5469" y="5208"/>
                    <a:pt x="5388" y="5110"/>
                  </a:cubicBezTo>
                  <a:cubicBezTo>
                    <a:pt x="5078" y="4716"/>
                    <a:pt x="4969" y="4198"/>
                    <a:pt x="5093" y="3713"/>
                  </a:cubicBezTo>
                  <a:cubicBezTo>
                    <a:pt x="5116" y="3626"/>
                    <a:pt x="5147" y="3539"/>
                    <a:pt x="5176" y="3452"/>
                  </a:cubicBezTo>
                  <a:cubicBezTo>
                    <a:pt x="5261" y="3207"/>
                    <a:pt x="5348" y="2956"/>
                    <a:pt x="5281" y="2697"/>
                  </a:cubicBezTo>
                  <a:cubicBezTo>
                    <a:pt x="5191" y="2349"/>
                    <a:pt x="4853" y="2149"/>
                    <a:pt x="4568" y="2078"/>
                  </a:cubicBezTo>
                  <a:cubicBezTo>
                    <a:pt x="4364" y="2026"/>
                    <a:pt x="4155" y="2019"/>
                    <a:pt x="3950" y="2019"/>
                  </a:cubicBezTo>
                  <a:cubicBezTo>
                    <a:pt x="3912" y="2019"/>
                    <a:pt x="3874" y="2019"/>
                    <a:pt x="3836" y="2020"/>
                  </a:cubicBezTo>
                  <a:lnTo>
                    <a:pt x="3636" y="2020"/>
                  </a:lnTo>
                  <a:cubicBezTo>
                    <a:pt x="2681" y="2004"/>
                    <a:pt x="1748" y="1717"/>
                    <a:pt x="947" y="1192"/>
                  </a:cubicBezTo>
                  <a:cubicBezTo>
                    <a:pt x="538" y="922"/>
                    <a:pt x="152" y="477"/>
                    <a:pt x="292" y="42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99"/>
            <p:cNvSpPr/>
            <p:nvPr/>
          </p:nvSpPr>
          <p:spPr>
            <a:xfrm>
              <a:off x="6184550" y="2103925"/>
              <a:ext cx="135850" cy="271950"/>
            </a:xfrm>
            <a:custGeom>
              <a:rect b="b" l="l" r="r" t="t"/>
              <a:pathLst>
                <a:path extrusionOk="0" h="10878" w="5434">
                  <a:moveTo>
                    <a:pt x="129" y="1"/>
                  </a:moveTo>
                  <a:lnTo>
                    <a:pt x="0" y="42"/>
                  </a:lnTo>
                  <a:cubicBezTo>
                    <a:pt x="287" y="903"/>
                    <a:pt x="1045" y="1586"/>
                    <a:pt x="1932" y="1783"/>
                  </a:cubicBezTo>
                  <a:cubicBezTo>
                    <a:pt x="1999" y="1798"/>
                    <a:pt x="2069" y="1812"/>
                    <a:pt x="2140" y="1825"/>
                  </a:cubicBezTo>
                  <a:cubicBezTo>
                    <a:pt x="2533" y="1902"/>
                    <a:pt x="2940" y="1981"/>
                    <a:pt x="3079" y="2309"/>
                  </a:cubicBezTo>
                  <a:cubicBezTo>
                    <a:pt x="3155" y="2491"/>
                    <a:pt x="3120" y="2694"/>
                    <a:pt x="3082" y="2909"/>
                  </a:cubicBezTo>
                  <a:cubicBezTo>
                    <a:pt x="3066" y="2996"/>
                    <a:pt x="3051" y="3082"/>
                    <a:pt x="3043" y="3167"/>
                  </a:cubicBezTo>
                  <a:cubicBezTo>
                    <a:pt x="3001" y="3668"/>
                    <a:pt x="3205" y="4158"/>
                    <a:pt x="3590" y="4481"/>
                  </a:cubicBezTo>
                  <a:cubicBezTo>
                    <a:pt x="3726" y="4592"/>
                    <a:pt x="3883" y="4682"/>
                    <a:pt x="4036" y="4771"/>
                  </a:cubicBezTo>
                  <a:cubicBezTo>
                    <a:pt x="4326" y="4939"/>
                    <a:pt x="4603" y="5099"/>
                    <a:pt x="4717" y="5383"/>
                  </a:cubicBezTo>
                  <a:cubicBezTo>
                    <a:pt x="4824" y="5647"/>
                    <a:pt x="4755" y="5933"/>
                    <a:pt x="4683" y="6235"/>
                  </a:cubicBezTo>
                  <a:cubicBezTo>
                    <a:pt x="4633" y="6449"/>
                    <a:pt x="4581" y="6669"/>
                    <a:pt x="4590" y="6890"/>
                  </a:cubicBezTo>
                  <a:cubicBezTo>
                    <a:pt x="4604" y="7165"/>
                    <a:pt x="4712" y="7417"/>
                    <a:pt x="4816" y="7661"/>
                  </a:cubicBezTo>
                  <a:cubicBezTo>
                    <a:pt x="4861" y="7764"/>
                    <a:pt x="4903" y="7866"/>
                    <a:pt x="4941" y="7971"/>
                  </a:cubicBezTo>
                  <a:cubicBezTo>
                    <a:pt x="5288" y="8956"/>
                    <a:pt x="4940" y="10133"/>
                    <a:pt x="4112" y="10770"/>
                  </a:cubicBezTo>
                  <a:lnTo>
                    <a:pt x="4193" y="10877"/>
                  </a:lnTo>
                  <a:cubicBezTo>
                    <a:pt x="5067" y="10205"/>
                    <a:pt x="5433" y="8964"/>
                    <a:pt x="5068" y="7927"/>
                  </a:cubicBezTo>
                  <a:cubicBezTo>
                    <a:pt x="5030" y="7820"/>
                    <a:pt x="4984" y="7715"/>
                    <a:pt x="4940" y="7608"/>
                  </a:cubicBezTo>
                  <a:cubicBezTo>
                    <a:pt x="4835" y="7365"/>
                    <a:pt x="4737" y="7134"/>
                    <a:pt x="4725" y="6884"/>
                  </a:cubicBezTo>
                  <a:cubicBezTo>
                    <a:pt x="4715" y="6682"/>
                    <a:pt x="4766" y="6470"/>
                    <a:pt x="4815" y="6266"/>
                  </a:cubicBezTo>
                  <a:cubicBezTo>
                    <a:pt x="4888" y="5957"/>
                    <a:pt x="4964" y="5637"/>
                    <a:pt x="4841" y="5333"/>
                  </a:cubicBezTo>
                  <a:cubicBezTo>
                    <a:pt x="4709" y="5006"/>
                    <a:pt x="4401" y="4827"/>
                    <a:pt x="4103" y="4656"/>
                  </a:cubicBezTo>
                  <a:cubicBezTo>
                    <a:pt x="3955" y="4571"/>
                    <a:pt x="3804" y="4482"/>
                    <a:pt x="3676" y="4377"/>
                  </a:cubicBezTo>
                  <a:cubicBezTo>
                    <a:pt x="3324" y="4084"/>
                    <a:pt x="3138" y="3636"/>
                    <a:pt x="3178" y="3180"/>
                  </a:cubicBezTo>
                  <a:cubicBezTo>
                    <a:pt x="3184" y="3099"/>
                    <a:pt x="3199" y="3015"/>
                    <a:pt x="3213" y="2932"/>
                  </a:cubicBezTo>
                  <a:cubicBezTo>
                    <a:pt x="3253" y="2708"/>
                    <a:pt x="3292" y="2476"/>
                    <a:pt x="3201" y="2257"/>
                  </a:cubicBezTo>
                  <a:cubicBezTo>
                    <a:pt x="3036" y="1863"/>
                    <a:pt x="2573" y="1773"/>
                    <a:pt x="2165" y="1694"/>
                  </a:cubicBezTo>
                  <a:cubicBezTo>
                    <a:pt x="2095" y="1680"/>
                    <a:pt x="2027" y="1666"/>
                    <a:pt x="1961" y="1651"/>
                  </a:cubicBezTo>
                  <a:cubicBezTo>
                    <a:pt x="1120" y="1465"/>
                    <a:pt x="400" y="817"/>
                    <a:pt x="12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99"/>
            <p:cNvSpPr/>
            <p:nvPr/>
          </p:nvSpPr>
          <p:spPr>
            <a:xfrm>
              <a:off x="6276875" y="2048800"/>
              <a:ext cx="134025" cy="178800"/>
            </a:xfrm>
            <a:custGeom>
              <a:rect b="b" l="l" r="r" t="t"/>
              <a:pathLst>
                <a:path extrusionOk="0" h="7152" w="5361">
                  <a:moveTo>
                    <a:pt x="86" y="1"/>
                  </a:moveTo>
                  <a:cubicBezTo>
                    <a:pt x="1" y="231"/>
                    <a:pt x="82" y="500"/>
                    <a:pt x="239" y="692"/>
                  </a:cubicBezTo>
                  <a:cubicBezTo>
                    <a:pt x="395" y="883"/>
                    <a:pt x="616" y="1008"/>
                    <a:pt x="839" y="1114"/>
                  </a:cubicBezTo>
                  <a:cubicBezTo>
                    <a:pt x="1772" y="1547"/>
                    <a:pt x="2840" y="1673"/>
                    <a:pt x="3721" y="2204"/>
                  </a:cubicBezTo>
                  <a:cubicBezTo>
                    <a:pt x="4194" y="2490"/>
                    <a:pt x="4632" y="2968"/>
                    <a:pt x="4580" y="3517"/>
                  </a:cubicBezTo>
                  <a:cubicBezTo>
                    <a:pt x="4547" y="3865"/>
                    <a:pt x="4321" y="4166"/>
                    <a:pt x="4069" y="4406"/>
                  </a:cubicBezTo>
                  <a:cubicBezTo>
                    <a:pt x="3815" y="4647"/>
                    <a:pt x="3524" y="4850"/>
                    <a:pt x="3299" y="5117"/>
                  </a:cubicBezTo>
                  <a:cubicBezTo>
                    <a:pt x="3153" y="5290"/>
                    <a:pt x="3038" y="5554"/>
                    <a:pt x="3180" y="5730"/>
                  </a:cubicBezTo>
                  <a:cubicBezTo>
                    <a:pt x="3275" y="5849"/>
                    <a:pt x="3446" y="5873"/>
                    <a:pt x="3565" y="5966"/>
                  </a:cubicBezTo>
                  <a:cubicBezTo>
                    <a:pt x="3756" y="6113"/>
                    <a:pt x="3773" y="6408"/>
                    <a:pt x="3669" y="6625"/>
                  </a:cubicBezTo>
                  <a:cubicBezTo>
                    <a:pt x="3566" y="6843"/>
                    <a:pt x="3372" y="7000"/>
                    <a:pt x="3185" y="7151"/>
                  </a:cubicBezTo>
                  <a:cubicBezTo>
                    <a:pt x="3522" y="7087"/>
                    <a:pt x="3795" y="6841"/>
                    <a:pt x="3893" y="6513"/>
                  </a:cubicBezTo>
                  <a:cubicBezTo>
                    <a:pt x="3992" y="6183"/>
                    <a:pt x="3899" y="5827"/>
                    <a:pt x="3652" y="5591"/>
                  </a:cubicBezTo>
                  <a:cubicBezTo>
                    <a:pt x="4110" y="5308"/>
                    <a:pt x="4556" y="4988"/>
                    <a:pt x="4873" y="4554"/>
                  </a:cubicBezTo>
                  <a:cubicBezTo>
                    <a:pt x="5190" y="4120"/>
                    <a:pt x="5361" y="3554"/>
                    <a:pt x="5219" y="3036"/>
                  </a:cubicBezTo>
                  <a:cubicBezTo>
                    <a:pt x="5096" y="2592"/>
                    <a:pt x="4759" y="2235"/>
                    <a:pt x="4373" y="1983"/>
                  </a:cubicBezTo>
                  <a:cubicBezTo>
                    <a:pt x="3521" y="1431"/>
                    <a:pt x="2459" y="1349"/>
                    <a:pt x="1485" y="1066"/>
                  </a:cubicBezTo>
                  <a:cubicBezTo>
                    <a:pt x="897" y="897"/>
                    <a:pt x="271" y="582"/>
                    <a:pt x="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99"/>
            <p:cNvSpPr/>
            <p:nvPr/>
          </p:nvSpPr>
          <p:spPr>
            <a:xfrm>
              <a:off x="5221500" y="2801925"/>
              <a:ext cx="306525" cy="148950"/>
            </a:xfrm>
            <a:custGeom>
              <a:rect b="b" l="l" r="r" t="t"/>
              <a:pathLst>
                <a:path extrusionOk="0" h="5958" w="12261">
                  <a:moveTo>
                    <a:pt x="12260" y="1"/>
                  </a:moveTo>
                  <a:cubicBezTo>
                    <a:pt x="10619" y="56"/>
                    <a:pt x="8838" y="163"/>
                    <a:pt x="7592" y="1232"/>
                  </a:cubicBezTo>
                  <a:cubicBezTo>
                    <a:pt x="7124" y="1636"/>
                    <a:pt x="6766" y="2148"/>
                    <a:pt x="6371" y="2626"/>
                  </a:cubicBezTo>
                  <a:cubicBezTo>
                    <a:pt x="6324" y="2631"/>
                    <a:pt x="6277" y="2633"/>
                    <a:pt x="6230" y="2633"/>
                  </a:cubicBezTo>
                  <a:cubicBezTo>
                    <a:pt x="6026" y="2633"/>
                    <a:pt x="5814" y="2591"/>
                    <a:pt x="5621" y="2532"/>
                  </a:cubicBezTo>
                  <a:cubicBezTo>
                    <a:pt x="5300" y="2436"/>
                    <a:pt x="4967" y="2308"/>
                    <a:pt x="4639" y="2308"/>
                  </a:cubicBezTo>
                  <a:cubicBezTo>
                    <a:pt x="4543" y="2308"/>
                    <a:pt x="4448" y="2319"/>
                    <a:pt x="4354" y="2345"/>
                  </a:cubicBezTo>
                  <a:cubicBezTo>
                    <a:pt x="4172" y="2392"/>
                    <a:pt x="3981" y="2548"/>
                    <a:pt x="4024" y="2729"/>
                  </a:cubicBezTo>
                  <a:cubicBezTo>
                    <a:pt x="4058" y="2870"/>
                    <a:pt x="4210" y="2943"/>
                    <a:pt x="4343" y="3000"/>
                  </a:cubicBezTo>
                  <a:cubicBezTo>
                    <a:pt x="4710" y="3157"/>
                    <a:pt x="5061" y="3346"/>
                    <a:pt x="5394" y="3566"/>
                  </a:cubicBezTo>
                  <a:cubicBezTo>
                    <a:pt x="4905" y="3925"/>
                    <a:pt x="4358" y="4198"/>
                    <a:pt x="3778" y="4374"/>
                  </a:cubicBezTo>
                  <a:cubicBezTo>
                    <a:pt x="3644" y="4363"/>
                    <a:pt x="3509" y="4350"/>
                    <a:pt x="3377" y="4331"/>
                  </a:cubicBezTo>
                  <a:cubicBezTo>
                    <a:pt x="2837" y="4258"/>
                    <a:pt x="2298" y="4139"/>
                    <a:pt x="1755" y="4139"/>
                  </a:cubicBezTo>
                  <a:cubicBezTo>
                    <a:pt x="1695" y="4139"/>
                    <a:pt x="1634" y="4140"/>
                    <a:pt x="1573" y="4143"/>
                  </a:cubicBezTo>
                  <a:cubicBezTo>
                    <a:pt x="969" y="4174"/>
                    <a:pt x="335" y="4409"/>
                    <a:pt x="0" y="4915"/>
                  </a:cubicBezTo>
                  <a:cubicBezTo>
                    <a:pt x="729" y="4936"/>
                    <a:pt x="1456" y="4995"/>
                    <a:pt x="2178" y="5090"/>
                  </a:cubicBezTo>
                  <a:cubicBezTo>
                    <a:pt x="2841" y="5243"/>
                    <a:pt x="3497" y="5461"/>
                    <a:pt x="4154" y="5643"/>
                  </a:cubicBezTo>
                  <a:cubicBezTo>
                    <a:pt x="4795" y="5820"/>
                    <a:pt x="5476" y="5957"/>
                    <a:pt x="6140" y="5957"/>
                  </a:cubicBezTo>
                  <a:cubicBezTo>
                    <a:pt x="6683" y="5957"/>
                    <a:pt x="7215" y="5865"/>
                    <a:pt x="7705" y="5629"/>
                  </a:cubicBezTo>
                  <a:cubicBezTo>
                    <a:pt x="9512" y="4760"/>
                    <a:pt x="10191" y="2223"/>
                    <a:pt x="12121" y="1677"/>
                  </a:cubicBezTo>
                  <a:lnTo>
                    <a:pt x="12260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99"/>
            <p:cNvSpPr/>
            <p:nvPr/>
          </p:nvSpPr>
          <p:spPr>
            <a:xfrm>
              <a:off x="5453900" y="2348100"/>
              <a:ext cx="559150" cy="524675"/>
            </a:xfrm>
            <a:custGeom>
              <a:rect b="b" l="l" r="r" t="t"/>
              <a:pathLst>
                <a:path extrusionOk="0" h="20987" w="22366">
                  <a:moveTo>
                    <a:pt x="19612" y="0"/>
                  </a:moveTo>
                  <a:cubicBezTo>
                    <a:pt x="18837" y="0"/>
                    <a:pt x="18191" y="704"/>
                    <a:pt x="17789" y="1397"/>
                  </a:cubicBezTo>
                  <a:cubicBezTo>
                    <a:pt x="16736" y="3216"/>
                    <a:pt x="16374" y="5353"/>
                    <a:pt x="16243" y="7451"/>
                  </a:cubicBezTo>
                  <a:cubicBezTo>
                    <a:pt x="16110" y="9549"/>
                    <a:pt x="16189" y="11661"/>
                    <a:pt x="15930" y="13747"/>
                  </a:cubicBezTo>
                  <a:cubicBezTo>
                    <a:pt x="10611" y="15262"/>
                    <a:pt x="5302" y="16804"/>
                    <a:pt x="0" y="18374"/>
                  </a:cubicBezTo>
                  <a:cubicBezTo>
                    <a:pt x="410" y="19197"/>
                    <a:pt x="691" y="20078"/>
                    <a:pt x="833" y="20986"/>
                  </a:cubicBezTo>
                  <a:cubicBezTo>
                    <a:pt x="7185" y="20594"/>
                    <a:pt x="13490" y="19659"/>
                    <a:pt x="19681" y="18190"/>
                  </a:cubicBezTo>
                  <a:cubicBezTo>
                    <a:pt x="21176" y="14630"/>
                    <a:pt x="22047" y="10837"/>
                    <a:pt x="22256" y="6980"/>
                  </a:cubicBezTo>
                  <a:cubicBezTo>
                    <a:pt x="22366" y="4937"/>
                    <a:pt x="22253" y="2764"/>
                    <a:pt x="21135" y="1050"/>
                  </a:cubicBezTo>
                  <a:cubicBezTo>
                    <a:pt x="20814" y="560"/>
                    <a:pt x="20367" y="93"/>
                    <a:pt x="19788" y="12"/>
                  </a:cubicBezTo>
                  <a:cubicBezTo>
                    <a:pt x="19729" y="4"/>
                    <a:pt x="19670" y="0"/>
                    <a:pt x="19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99"/>
            <p:cNvSpPr/>
            <p:nvPr/>
          </p:nvSpPr>
          <p:spPr>
            <a:xfrm>
              <a:off x="5475200" y="2664400"/>
              <a:ext cx="519650" cy="208375"/>
            </a:xfrm>
            <a:custGeom>
              <a:rect b="b" l="l" r="r" t="t"/>
              <a:pathLst>
                <a:path extrusionOk="0" h="8335" w="20786">
                  <a:moveTo>
                    <a:pt x="20785" y="0"/>
                  </a:moveTo>
                  <a:lnTo>
                    <a:pt x="20785" y="0"/>
                  </a:lnTo>
                  <a:cubicBezTo>
                    <a:pt x="20436" y="466"/>
                    <a:pt x="20054" y="907"/>
                    <a:pt x="19642" y="1319"/>
                  </a:cubicBezTo>
                  <a:cubicBezTo>
                    <a:pt x="14719" y="6488"/>
                    <a:pt x="6855" y="6908"/>
                    <a:pt x="1" y="7566"/>
                  </a:cubicBezTo>
                  <a:cubicBezTo>
                    <a:pt x="63" y="7820"/>
                    <a:pt x="118" y="8076"/>
                    <a:pt x="158" y="8334"/>
                  </a:cubicBezTo>
                  <a:cubicBezTo>
                    <a:pt x="6508" y="7942"/>
                    <a:pt x="12815" y="7007"/>
                    <a:pt x="19006" y="5538"/>
                  </a:cubicBezTo>
                  <a:cubicBezTo>
                    <a:pt x="19758" y="3747"/>
                    <a:pt x="20353" y="1894"/>
                    <a:pt x="20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99"/>
            <p:cNvSpPr/>
            <p:nvPr/>
          </p:nvSpPr>
          <p:spPr>
            <a:xfrm>
              <a:off x="5779450" y="2899550"/>
              <a:ext cx="941300" cy="1419725"/>
            </a:xfrm>
            <a:custGeom>
              <a:rect b="b" l="l" r="r" t="t"/>
              <a:pathLst>
                <a:path extrusionOk="0" h="56789" w="37652">
                  <a:moveTo>
                    <a:pt x="12769" y="0"/>
                  </a:moveTo>
                  <a:cubicBezTo>
                    <a:pt x="10540" y="0"/>
                    <a:pt x="8350" y="1116"/>
                    <a:pt x="6765" y="2720"/>
                  </a:cubicBezTo>
                  <a:cubicBezTo>
                    <a:pt x="4946" y="4558"/>
                    <a:pt x="3821" y="6972"/>
                    <a:pt x="2973" y="9415"/>
                  </a:cubicBezTo>
                  <a:cubicBezTo>
                    <a:pt x="403" y="16813"/>
                    <a:pt x="93" y="24755"/>
                    <a:pt x="14" y="32610"/>
                  </a:cubicBezTo>
                  <a:cubicBezTo>
                    <a:pt x="0" y="34021"/>
                    <a:pt x="868" y="35291"/>
                    <a:pt x="2187" y="35790"/>
                  </a:cubicBezTo>
                  <a:cubicBezTo>
                    <a:pt x="11901" y="39466"/>
                    <a:pt x="21324" y="43866"/>
                    <a:pt x="30380" y="48953"/>
                  </a:cubicBezTo>
                  <a:cubicBezTo>
                    <a:pt x="31622" y="51109"/>
                    <a:pt x="32459" y="53472"/>
                    <a:pt x="32850" y="55929"/>
                  </a:cubicBezTo>
                  <a:cubicBezTo>
                    <a:pt x="32825" y="56216"/>
                    <a:pt x="32795" y="56502"/>
                    <a:pt x="32767" y="56789"/>
                  </a:cubicBezTo>
                  <a:cubicBezTo>
                    <a:pt x="33894" y="55987"/>
                    <a:pt x="35029" y="55195"/>
                    <a:pt x="36169" y="54414"/>
                  </a:cubicBezTo>
                  <a:cubicBezTo>
                    <a:pt x="36366" y="54279"/>
                    <a:pt x="36566" y="54144"/>
                    <a:pt x="36766" y="54011"/>
                  </a:cubicBezTo>
                  <a:cubicBezTo>
                    <a:pt x="36769" y="53830"/>
                    <a:pt x="36771" y="53648"/>
                    <a:pt x="36775" y="53466"/>
                  </a:cubicBezTo>
                  <a:cubicBezTo>
                    <a:pt x="36800" y="53254"/>
                    <a:pt x="36807" y="53040"/>
                    <a:pt x="36800" y="52828"/>
                  </a:cubicBezTo>
                  <a:cubicBezTo>
                    <a:pt x="36800" y="52817"/>
                    <a:pt x="36797" y="52808"/>
                    <a:pt x="36797" y="52797"/>
                  </a:cubicBezTo>
                  <a:cubicBezTo>
                    <a:pt x="36849" y="51272"/>
                    <a:pt x="36954" y="49751"/>
                    <a:pt x="37113" y="48232"/>
                  </a:cubicBezTo>
                  <a:cubicBezTo>
                    <a:pt x="37172" y="48104"/>
                    <a:pt x="37230" y="47975"/>
                    <a:pt x="37282" y="47844"/>
                  </a:cubicBezTo>
                  <a:cubicBezTo>
                    <a:pt x="37652" y="46902"/>
                    <a:pt x="37626" y="45607"/>
                    <a:pt x="36105" y="45419"/>
                  </a:cubicBezTo>
                  <a:cubicBezTo>
                    <a:pt x="36015" y="45408"/>
                    <a:pt x="35924" y="45404"/>
                    <a:pt x="35834" y="45404"/>
                  </a:cubicBezTo>
                  <a:cubicBezTo>
                    <a:pt x="35711" y="45404"/>
                    <a:pt x="35587" y="45412"/>
                    <a:pt x="35465" y="45425"/>
                  </a:cubicBezTo>
                  <a:lnTo>
                    <a:pt x="32599" y="45737"/>
                  </a:lnTo>
                  <a:cubicBezTo>
                    <a:pt x="26160" y="41454"/>
                    <a:pt x="23854" y="37725"/>
                    <a:pt x="16988" y="33230"/>
                  </a:cubicBezTo>
                  <a:cubicBezTo>
                    <a:pt x="15557" y="32294"/>
                    <a:pt x="10637" y="31087"/>
                    <a:pt x="9376" y="29913"/>
                  </a:cubicBezTo>
                  <a:cubicBezTo>
                    <a:pt x="8504" y="29102"/>
                    <a:pt x="9559" y="27067"/>
                    <a:pt x="9816" y="26117"/>
                  </a:cubicBezTo>
                  <a:cubicBezTo>
                    <a:pt x="10051" y="25244"/>
                    <a:pt x="10277" y="24361"/>
                    <a:pt x="10503" y="23479"/>
                  </a:cubicBezTo>
                  <a:cubicBezTo>
                    <a:pt x="11291" y="20415"/>
                    <a:pt x="12098" y="17334"/>
                    <a:pt x="13436" y="14476"/>
                  </a:cubicBezTo>
                  <a:cubicBezTo>
                    <a:pt x="14888" y="11374"/>
                    <a:pt x="18475" y="8974"/>
                    <a:pt x="18554" y="5312"/>
                  </a:cubicBezTo>
                  <a:cubicBezTo>
                    <a:pt x="18609" y="2726"/>
                    <a:pt x="16311" y="466"/>
                    <a:pt x="13755" y="75"/>
                  </a:cubicBezTo>
                  <a:cubicBezTo>
                    <a:pt x="13427" y="25"/>
                    <a:pt x="13098" y="0"/>
                    <a:pt x="1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99"/>
            <p:cNvSpPr/>
            <p:nvPr/>
          </p:nvSpPr>
          <p:spPr>
            <a:xfrm>
              <a:off x="5918400" y="3179175"/>
              <a:ext cx="650050" cy="900750"/>
            </a:xfrm>
            <a:custGeom>
              <a:rect b="b" l="l" r="r" t="t"/>
              <a:pathLst>
                <a:path extrusionOk="0" h="36030" w="26002">
                  <a:moveTo>
                    <a:pt x="1712" y="0"/>
                  </a:moveTo>
                  <a:cubicBezTo>
                    <a:pt x="0" y="6705"/>
                    <a:pt x="22" y="13714"/>
                    <a:pt x="43" y="20490"/>
                  </a:cubicBezTo>
                  <a:cubicBezTo>
                    <a:pt x="45" y="21206"/>
                    <a:pt x="95" y="22008"/>
                    <a:pt x="672" y="22465"/>
                  </a:cubicBezTo>
                  <a:cubicBezTo>
                    <a:pt x="1012" y="22733"/>
                    <a:pt x="1438" y="22799"/>
                    <a:pt x="1862" y="22799"/>
                  </a:cubicBezTo>
                  <a:cubicBezTo>
                    <a:pt x="2017" y="22799"/>
                    <a:pt x="2171" y="22790"/>
                    <a:pt x="2321" y="22779"/>
                  </a:cubicBezTo>
                  <a:cubicBezTo>
                    <a:pt x="2509" y="22766"/>
                    <a:pt x="2698" y="22752"/>
                    <a:pt x="2883" y="22752"/>
                  </a:cubicBezTo>
                  <a:cubicBezTo>
                    <a:pt x="3215" y="22752"/>
                    <a:pt x="3533" y="22796"/>
                    <a:pt x="3799" y="22962"/>
                  </a:cubicBezTo>
                  <a:cubicBezTo>
                    <a:pt x="4019" y="23100"/>
                    <a:pt x="4175" y="23385"/>
                    <a:pt x="4180" y="23656"/>
                  </a:cubicBezTo>
                  <a:cubicBezTo>
                    <a:pt x="4181" y="23787"/>
                    <a:pt x="4148" y="23967"/>
                    <a:pt x="3978" y="24079"/>
                  </a:cubicBezTo>
                  <a:lnTo>
                    <a:pt x="3645" y="24298"/>
                  </a:lnTo>
                  <a:lnTo>
                    <a:pt x="4044" y="24323"/>
                  </a:lnTo>
                  <a:cubicBezTo>
                    <a:pt x="7679" y="24555"/>
                    <a:pt x="11439" y="26089"/>
                    <a:pt x="15875" y="29150"/>
                  </a:cubicBezTo>
                  <a:cubicBezTo>
                    <a:pt x="17081" y="29982"/>
                    <a:pt x="18185" y="30799"/>
                    <a:pt x="19252" y="31590"/>
                  </a:cubicBezTo>
                  <a:cubicBezTo>
                    <a:pt x="21362" y="33152"/>
                    <a:pt x="23355" y="34628"/>
                    <a:pt x="25868" y="36030"/>
                  </a:cubicBezTo>
                  <a:lnTo>
                    <a:pt x="26001" y="35796"/>
                  </a:lnTo>
                  <a:cubicBezTo>
                    <a:pt x="23503" y="34402"/>
                    <a:pt x="21517" y="32932"/>
                    <a:pt x="19412" y="31374"/>
                  </a:cubicBezTo>
                  <a:cubicBezTo>
                    <a:pt x="18344" y="30582"/>
                    <a:pt x="17238" y="29763"/>
                    <a:pt x="16029" y="28928"/>
                  </a:cubicBezTo>
                  <a:cubicBezTo>
                    <a:pt x="11665" y="25918"/>
                    <a:pt x="7942" y="24370"/>
                    <a:pt x="4343" y="24077"/>
                  </a:cubicBezTo>
                  <a:cubicBezTo>
                    <a:pt x="4416" y="23947"/>
                    <a:pt x="4453" y="23801"/>
                    <a:pt x="4448" y="23652"/>
                  </a:cubicBezTo>
                  <a:cubicBezTo>
                    <a:pt x="4444" y="23291"/>
                    <a:pt x="4241" y="22921"/>
                    <a:pt x="3943" y="22735"/>
                  </a:cubicBezTo>
                  <a:cubicBezTo>
                    <a:pt x="3623" y="22536"/>
                    <a:pt x="3252" y="22485"/>
                    <a:pt x="2881" y="22485"/>
                  </a:cubicBezTo>
                  <a:cubicBezTo>
                    <a:pt x="2682" y="22485"/>
                    <a:pt x="2484" y="22500"/>
                    <a:pt x="2292" y="22513"/>
                  </a:cubicBezTo>
                  <a:cubicBezTo>
                    <a:pt x="2155" y="22523"/>
                    <a:pt x="2012" y="22531"/>
                    <a:pt x="1869" y="22531"/>
                  </a:cubicBezTo>
                  <a:cubicBezTo>
                    <a:pt x="1495" y="22531"/>
                    <a:pt x="1121" y="22476"/>
                    <a:pt x="840" y="22255"/>
                  </a:cubicBezTo>
                  <a:cubicBezTo>
                    <a:pt x="356" y="21872"/>
                    <a:pt x="313" y="21142"/>
                    <a:pt x="312" y="20489"/>
                  </a:cubicBezTo>
                  <a:cubicBezTo>
                    <a:pt x="291" y="13729"/>
                    <a:pt x="269" y="6739"/>
                    <a:pt x="1972" y="66"/>
                  </a:cubicBezTo>
                  <a:lnTo>
                    <a:pt x="171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99"/>
            <p:cNvSpPr/>
            <p:nvPr/>
          </p:nvSpPr>
          <p:spPr>
            <a:xfrm>
              <a:off x="6469275" y="4141450"/>
              <a:ext cx="263500" cy="631975"/>
            </a:xfrm>
            <a:custGeom>
              <a:rect b="b" l="l" r="r" t="t"/>
              <a:pathLst>
                <a:path extrusionOk="0" h="25279" w="10540">
                  <a:moveTo>
                    <a:pt x="9446" y="0"/>
                  </a:moveTo>
                  <a:cubicBezTo>
                    <a:pt x="7947" y="1704"/>
                    <a:pt x="6756" y="3456"/>
                    <a:pt x="5334" y="5190"/>
                  </a:cubicBezTo>
                  <a:cubicBezTo>
                    <a:pt x="5205" y="4954"/>
                    <a:pt x="5020" y="4716"/>
                    <a:pt x="4852" y="4456"/>
                  </a:cubicBezTo>
                  <a:lnTo>
                    <a:pt x="4852" y="4456"/>
                  </a:lnTo>
                  <a:cubicBezTo>
                    <a:pt x="5015" y="5048"/>
                    <a:pt x="5151" y="5649"/>
                    <a:pt x="5257" y="6253"/>
                  </a:cubicBezTo>
                  <a:cubicBezTo>
                    <a:pt x="4850" y="10657"/>
                    <a:pt x="3928" y="15039"/>
                    <a:pt x="3004" y="19386"/>
                  </a:cubicBezTo>
                  <a:cubicBezTo>
                    <a:pt x="2542" y="21565"/>
                    <a:pt x="1945" y="23949"/>
                    <a:pt x="1" y="25279"/>
                  </a:cubicBezTo>
                  <a:cubicBezTo>
                    <a:pt x="2963" y="24575"/>
                    <a:pt x="5985" y="24160"/>
                    <a:pt x="9027" y="24041"/>
                  </a:cubicBezTo>
                  <a:cubicBezTo>
                    <a:pt x="10115" y="22407"/>
                    <a:pt x="10502" y="20451"/>
                    <a:pt x="10520" y="18537"/>
                  </a:cubicBezTo>
                  <a:cubicBezTo>
                    <a:pt x="10540" y="16624"/>
                    <a:pt x="10213" y="14725"/>
                    <a:pt x="9979" y="12824"/>
                  </a:cubicBezTo>
                  <a:cubicBezTo>
                    <a:pt x="9610" y="9828"/>
                    <a:pt x="9465" y="6807"/>
                    <a:pt x="9546" y="3790"/>
                  </a:cubicBezTo>
                  <a:cubicBezTo>
                    <a:pt x="9573" y="3578"/>
                    <a:pt x="9581" y="3364"/>
                    <a:pt x="9572" y="3150"/>
                  </a:cubicBezTo>
                  <a:cubicBezTo>
                    <a:pt x="9572" y="3141"/>
                    <a:pt x="9570" y="3132"/>
                    <a:pt x="9569" y="3121"/>
                  </a:cubicBezTo>
                  <a:cubicBezTo>
                    <a:pt x="9607" y="2111"/>
                    <a:pt x="9358" y="1008"/>
                    <a:pt x="94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99"/>
            <p:cNvSpPr/>
            <p:nvPr/>
          </p:nvSpPr>
          <p:spPr>
            <a:xfrm>
              <a:off x="6667550" y="4154850"/>
              <a:ext cx="50050" cy="555400"/>
            </a:xfrm>
            <a:custGeom>
              <a:rect b="b" l="l" r="r" t="t"/>
              <a:pathLst>
                <a:path extrusionOk="0" h="22216" w="2002">
                  <a:moveTo>
                    <a:pt x="906" y="9116"/>
                  </a:moveTo>
                  <a:lnTo>
                    <a:pt x="906" y="9116"/>
                  </a:lnTo>
                  <a:cubicBezTo>
                    <a:pt x="943" y="9687"/>
                    <a:pt x="992" y="10257"/>
                    <a:pt x="1051" y="10825"/>
                  </a:cubicBezTo>
                  <a:cubicBezTo>
                    <a:pt x="1117" y="11462"/>
                    <a:pt x="1199" y="12106"/>
                    <a:pt x="1280" y="12729"/>
                  </a:cubicBezTo>
                  <a:cubicBezTo>
                    <a:pt x="1428" y="13886"/>
                    <a:pt x="1583" y="15082"/>
                    <a:pt x="1636" y="16265"/>
                  </a:cubicBezTo>
                  <a:cubicBezTo>
                    <a:pt x="1732" y="18385"/>
                    <a:pt x="1474" y="20122"/>
                    <a:pt x="850" y="21581"/>
                  </a:cubicBezTo>
                  <a:cubicBezTo>
                    <a:pt x="791" y="21715"/>
                    <a:pt x="652" y="21947"/>
                    <a:pt x="505" y="21947"/>
                  </a:cubicBezTo>
                  <a:cubicBezTo>
                    <a:pt x="491" y="21947"/>
                    <a:pt x="476" y="21944"/>
                    <a:pt x="462" y="21939"/>
                  </a:cubicBezTo>
                  <a:cubicBezTo>
                    <a:pt x="309" y="21889"/>
                    <a:pt x="318" y="21608"/>
                    <a:pt x="373" y="21384"/>
                  </a:cubicBezTo>
                  <a:cubicBezTo>
                    <a:pt x="1257" y="17736"/>
                    <a:pt x="1102" y="13911"/>
                    <a:pt x="951" y="10211"/>
                  </a:cubicBezTo>
                  <a:cubicBezTo>
                    <a:pt x="935" y="9846"/>
                    <a:pt x="920" y="9481"/>
                    <a:pt x="906" y="9116"/>
                  </a:cubicBezTo>
                  <a:close/>
                  <a:moveTo>
                    <a:pt x="1047" y="0"/>
                  </a:moveTo>
                  <a:cubicBezTo>
                    <a:pt x="401" y="3358"/>
                    <a:pt x="544" y="6847"/>
                    <a:pt x="682" y="10222"/>
                  </a:cubicBezTo>
                  <a:cubicBezTo>
                    <a:pt x="833" y="13903"/>
                    <a:pt x="989" y="17710"/>
                    <a:pt x="112" y="21320"/>
                  </a:cubicBezTo>
                  <a:cubicBezTo>
                    <a:pt x="1" y="21776"/>
                    <a:pt x="100" y="22103"/>
                    <a:pt x="376" y="22194"/>
                  </a:cubicBezTo>
                  <a:cubicBezTo>
                    <a:pt x="419" y="22208"/>
                    <a:pt x="465" y="22216"/>
                    <a:pt x="511" y="22216"/>
                  </a:cubicBezTo>
                  <a:cubicBezTo>
                    <a:pt x="772" y="22216"/>
                    <a:pt x="980" y="21958"/>
                    <a:pt x="1096" y="21686"/>
                  </a:cubicBezTo>
                  <a:cubicBezTo>
                    <a:pt x="1737" y="20191"/>
                    <a:pt x="2001" y="18414"/>
                    <a:pt x="1903" y="16253"/>
                  </a:cubicBezTo>
                  <a:cubicBezTo>
                    <a:pt x="1850" y="15059"/>
                    <a:pt x="1696" y="13857"/>
                    <a:pt x="1546" y="12695"/>
                  </a:cubicBezTo>
                  <a:cubicBezTo>
                    <a:pt x="1465" y="12074"/>
                    <a:pt x="1383" y="11431"/>
                    <a:pt x="1317" y="10797"/>
                  </a:cubicBezTo>
                  <a:cubicBezTo>
                    <a:pt x="1036" y="8107"/>
                    <a:pt x="1028" y="5354"/>
                    <a:pt x="1021" y="2692"/>
                  </a:cubicBezTo>
                  <a:lnTo>
                    <a:pt x="954" y="2692"/>
                  </a:lnTo>
                  <a:cubicBezTo>
                    <a:pt x="1025" y="1805"/>
                    <a:pt x="1144" y="924"/>
                    <a:pt x="1309" y="51"/>
                  </a:cubicBezTo>
                  <a:lnTo>
                    <a:pt x="10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99"/>
            <p:cNvSpPr/>
            <p:nvPr/>
          </p:nvSpPr>
          <p:spPr>
            <a:xfrm>
              <a:off x="6524375" y="4282300"/>
              <a:ext cx="86975" cy="492125"/>
            </a:xfrm>
            <a:custGeom>
              <a:rect b="b" l="l" r="r" t="t"/>
              <a:pathLst>
                <a:path extrusionOk="0" h="19685" w="3479">
                  <a:moveTo>
                    <a:pt x="3211" y="1"/>
                  </a:moveTo>
                  <a:cubicBezTo>
                    <a:pt x="3112" y="3204"/>
                    <a:pt x="3008" y="6516"/>
                    <a:pt x="2581" y="9746"/>
                  </a:cubicBezTo>
                  <a:cubicBezTo>
                    <a:pt x="2113" y="13282"/>
                    <a:pt x="1312" y="16277"/>
                    <a:pt x="136" y="18891"/>
                  </a:cubicBezTo>
                  <a:lnTo>
                    <a:pt x="0" y="18901"/>
                  </a:lnTo>
                  <a:lnTo>
                    <a:pt x="64" y="19685"/>
                  </a:lnTo>
                  <a:lnTo>
                    <a:pt x="277" y="19225"/>
                  </a:lnTo>
                  <a:cubicBezTo>
                    <a:pt x="1519" y="16535"/>
                    <a:pt x="2359" y="13446"/>
                    <a:pt x="2845" y="9781"/>
                  </a:cubicBezTo>
                  <a:cubicBezTo>
                    <a:pt x="3274" y="6538"/>
                    <a:pt x="3378" y="3220"/>
                    <a:pt x="3479" y="8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99"/>
            <p:cNvSpPr/>
            <p:nvPr/>
          </p:nvSpPr>
          <p:spPr>
            <a:xfrm>
              <a:off x="6478475" y="4008750"/>
              <a:ext cx="126575" cy="129600"/>
            </a:xfrm>
            <a:custGeom>
              <a:rect b="b" l="l" r="r" t="t"/>
              <a:pathLst>
                <a:path extrusionOk="0" h="5184" w="5063">
                  <a:moveTo>
                    <a:pt x="4197" y="1"/>
                  </a:moveTo>
                  <a:cubicBezTo>
                    <a:pt x="2856" y="1189"/>
                    <a:pt x="1456" y="2306"/>
                    <a:pt x="1" y="3349"/>
                  </a:cubicBezTo>
                  <a:cubicBezTo>
                    <a:pt x="833" y="4087"/>
                    <a:pt x="1764" y="4704"/>
                    <a:pt x="2768" y="5183"/>
                  </a:cubicBezTo>
                  <a:cubicBezTo>
                    <a:pt x="3476" y="3830"/>
                    <a:pt x="4241" y="2509"/>
                    <a:pt x="5063" y="1221"/>
                  </a:cubicBezTo>
                  <a:cubicBezTo>
                    <a:pt x="4463" y="1002"/>
                    <a:pt x="4663" y="436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99"/>
            <p:cNvSpPr/>
            <p:nvPr/>
          </p:nvSpPr>
          <p:spPr>
            <a:xfrm>
              <a:off x="6595075" y="4099950"/>
              <a:ext cx="106625" cy="132950"/>
            </a:xfrm>
            <a:custGeom>
              <a:rect b="b" l="l" r="r" t="t"/>
              <a:pathLst>
                <a:path extrusionOk="0" h="5318" w="4265">
                  <a:moveTo>
                    <a:pt x="4043" y="1"/>
                  </a:moveTo>
                  <a:cubicBezTo>
                    <a:pt x="2811" y="1801"/>
                    <a:pt x="1460" y="3517"/>
                    <a:pt x="0" y="5139"/>
                  </a:cubicBezTo>
                  <a:lnTo>
                    <a:pt x="200" y="5317"/>
                  </a:lnTo>
                  <a:cubicBezTo>
                    <a:pt x="1668" y="3687"/>
                    <a:pt x="3025" y="1963"/>
                    <a:pt x="4265" y="153"/>
                  </a:cubicBezTo>
                  <a:lnTo>
                    <a:pt x="404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99"/>
            <p:cNvSpPr/>
            <p:nvPr/>
          </p:nvSpPr>
          <p:spPr>
            <a:xfrm>
              <a:off x="6457300" y="4005750"/>
              <a:ext cx="80225" cy="75175"/>
            </a:xfrm>
            <a:custGeom>
              <a:rect b="b" l="l" r="r" t="t"/>
              <a:pathLst>
                <a:path extrusionOk="0" h="3007" w="3209">
                  <a:moveTo>
                    <a:pt x="3099" y="0"/>
                  </a:moveTo>
                  <a:cubicBezTo>
                    <a:pt x="2275" y="1167"/>
                    <a:pt x="1222" y="2152"/>
                    <a:pt x="0" y="2892"/>
                  </a:cubicBezTo>
                  <a:lnTo>
                    <a:pt x="71" y="3007"/>
                  </a:lnTo>
                  <a:cubicBezTo>
                    <a:pt x="1307" y="2257"/>
                    <a:pt x="2375" y="1260"/>
                    <a:pt x="3208" y="76"/>
                  </a:cubicBezTo>
                  <a:lnTo>
                    <a:pt x="309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99"/>
            <p:cNvSpPr/>
            <p:nvPr/>
          </p:nvSpPr>
          <p:spPr>
            <a:xfrm>
              <a:off x="6445125" y="3999825"/>
              <a:ext cx="81375" cy="75000"/>
            </a:xfrm>
            <a:custGeom>
              <a:rect b="b" l="l" r="r" t="t"/>
              <a:pathLst>
                <a:path extrusionOk="0" h="3000" w="3255">
                  <a:moveTo>
                    <a:pt x="3146" y="0"/>
                  </a:moveTo>
                  <a:cubicBezTo>
                    <a:pt x="2309" y="1170"/>
                    <a:pt x="1237" y="2152"/>
                    <a:pt x="0" y="2885"/>
                  </a:cubicBezTo>
                  <a:lnTo>
                    <a:pt x="69" y="2999"/>
                  </a:lnTo>
                  <a:cubicBezTo>
                    <a:pt x="1321" y="2257"/>
                    <a:pt x="2407" y="1262"/>
                    <a:pt x="3254" y="78"/>
                  </a:cubicBezTo>
                  <a:lnTo>
                    <a:pt x="31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99"/>
            <p:cNvSpPr/>
            <p:nvPr/>
          </p:nvSpPr>
          <p:spPr>
            <a:xfrm>
              <a:off x="6867750" y="3565675"/>
              <a:ext cx="471275" cy="539575"/>
            </a:xfrm>
            <a:custGeom>
              <a:rect b="b" l="l" r="r" t="t"/>
              <a:pathLst>
                <a:path extrusionOk="0" h="21583" w="18851">
                  <a:moveTo>
                    <a:pt x="0" y="0"/>
                  </a:moveTo>
                  <a:lnTo>
                    <a:pt x="0" y="0"/>
                  </a:lnTo>
                  <a:cubicBezTo>
                    <a:pt x="1238" y="2190"/>
                    <a:pt x="2332" y="4432"/>
                    <a:pt x="2672" y="6995"/>
                  </a:cubicBezTo>
                  <a:cubicBezTo>
                    <a:pt x="2481" y="7019"/>
                    <a:pt x="2288" y="7031"/>
                    <a:pt x="2095" y="7031"/>
                  </a:cubicBezTo>
                  <a:cubicBezTo>
                    <a:pt x="2012" y="7031"/>
                    <a:pt x="1930" y="7029"/>
                    <a:pt x="1848" y="7024"/>
                  </a:cubicBezTo>
                  <a:lnTo>
                    <a:pt x="1848" y="7024"/>
                  </a:lnTo>
                  <a:cubicBezTo>
                    <a:pt x="7810" y="10359"/>
                    <a:pt x="12793" y="15468"/>
                    <a:pt x="15854" y="21582"/>
                  </a:cubicBezTo>
                  <a:cubicBezTo>
                    <a:pt x="16861" y="19878"/>
                    <a:pt x="17679" y="18070"/>
                    <a:pt x="18294" y="16191"/>
                  </a:cubicBezTo>
                  <a:cubicBezTo>
                    <a:pt x="18595" y="15268"/>
                    <a:pt x="18850" y="14287"/>
                    <a:pt x="18655" y="13335"/>
                  </a:cubicBezTo>
                  <a:cubicBezTo>
                    <a:pt x="18397" y="12080"/>
                    <a:pt x="17413" y="11118"/>
                    <a:pt x="16451" y="10271"/>
                  </a:cubicBezTo>
                  <a:cubicBezTo>
                    <a:pt x="11577" y="5981"/>
                    <a:pt x="5993" y="2503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99"/>
            <p:cNvSpPr/>
            <p:nvPr/>
          </p:nvSpPr>
          <p:spPr>
            <a:xfrm>
              <a:off x="6926525" y="3738650"/>
              <a:ext cx="349975" cy="315050"/>
            </a:xfrm>
            <a:custGeom>
              <a:rect b="b" l="l" r="r" t="t"/>
              <a:pathLst>
                <a:path extrusionOk="0" h="12602" w="13999">
                  <a:moveTo>
                    <a:pt x="126" y="0"/>
                  </a:moveTo>
                  <a:lnTo>
                    <a:pt x="1" y="237"/>
                  </a:lnTo>
                  <a:cubicBezTo>
                    <a:pt x="5516" y="3156"/>
                    <a:pt x="10280" y="7433"/>
                    <a:pt x="13777" y="12602"/>
                  </a:cubicBezTo>
                  <a:lnTo>
                    <a:pt x="13998" y="12452"/>
                  </a:lnTo>
                  <a:cubicBezTo>
                    <a:pt x="10477" y="7247"/>
                    <a:pt x="5679" y="2939"/>
                    <a:pt x="12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99"/>
            <p:cNvSpPr/>
            <p:nvPr/>
          </p:nvSpPr>
          <p:spPr>
            <a:xfrm>
              <a:off x="6871850" y="3572400"/>
              <a:ext cx="448225" cy="362550"/>
            </a:xfrm>
            <a:custGeom>
              <a:rect b="b" l="l" r="r" t="t"/>
              <a:pathLst>
                <a:path extrusionOk="0" h="14502" w="17929">
                  <a:moveTo>
                    <a:pt x="5299" y="3175"/>
                  </a:moveTo>
                  <a:cubicBezTo>
                    <a:pt x="9080" y="5432"/>
                    <a:pt x="12577" y="8134"/>
                    <a:pt x="15715" y="11225"/>
                  </a:cubicBezTo>
                  <a:cubicBezTo>
                    <a:pt x="16410" y="11907"/>
                    <a:pt x="17120" y="12651"/>
                    <a:pt x="17509" y="13552"/>
                  </a:cubicBezTo>
                  <a:cubicBezTo>
                    <a:pt x="17555" y="13659"/>
                    <a:pt x="17692" y="14021"/>
                    <a:pt x="17511" y="14176"/>
                  </a:cubicBezTo>
                  <a:cubicBezTo>
                    <a:pt x="17462" y="14217"/>
                    <a:pt x="17404" y="14234"/>
                    <a:pt x="17341" y="14234"/>
                  </a:cubicBezTo>
                  <a:cubicBezTo>
                    <a:pt x="17154" y="14234"/>
                    <a:pt x="16930" y="14086"/>
                    <a:pt x="16823" y="14007"/>
                  </a:cubicBezTo>
                  <a:cubicBezTo>
                    <a:pt x="14699" y="12434"/>
                    <a:pt x="12841" y="10475"/>
                    <a:pt x="11044" y="8582"/>
                  </a:cubicBezTo>
                  <a:cubicBezTo>
                    <a:pt x="10268" y="7765"/>
                    <a:pt x="9467" y="6920"/>
                    <a:pt x="8653" y="6117"/>
                  </a:cubicBezTo>
                  <a:cubicBezTo>
                    <a:pt x="7547" y="5024"/>
                    <a:pt x="6431" y="4044"/>
                    <a:pt x="5299" y="3175"/>
                  </a:cubicBezTo>
                  <a:close/>
                  <a:moveTo>
                    <a:pt x="116" y="0"/>
                  </a:moveTo>
                  <a:lnTo>
                    <a:pt x="1" y="243"/>
                  </a:lnTo>
                  <a:cubicBezTo>
                    <a:pt x="906" y="664"/>
                    <a:pt x="1786" y="1139"/>
                    <a:pt x="2638" y="1661"/>
                  </a:cubicBezTo>
                  <a:lnTo>
                    <a:pt x="2629" y="1678"/>
                  </a:lnTo>
                  <a:cubicBezTo>
                    <a:pt x="2707" y="1720"/>
                    <a:pt x="2785" y="1761"/>
                    <a:pt x="2864" y="1802"/>
                  </a:cubicBezTo>
                  <a:cubicBezTo>
                    <a:pt x="4777" y="3004"/>
                    <a:pt x="6629" y="4494"/>
                    <a:pt x="8463" y="6306"/>
                  </a:cubicBezTo>
                  <a:cubicBezTo>
                    <a:pt x="9274" y="7108"/>
                    <a:pt x="10074" y="7951"/>
                    <a:pt x="10848" y="8766"/>
                  </a:cubicBezTo>
                  <a:cubicBezTo>
                    <a:pt x="12655" y="10669"/>
                    <a:pt x="14521" y="12636"/>
                    <a:pt x="16663" y="14222"/>
                  </a:cubicBezTo>
                  <a:cubicBezTo>
                    <a:pt x="16915" y="14408"/>
                    <a:pt x="17146" y="14502"/>
                    <a:pt x="17344" y="14502"/>
                  </a:cubicBezTo>
                  <a:cubicBezTo>
                    <a:pt x="17346" y="14502"/>
                    <a:pt x="17348" y="14502"/>
                    <a:pt x="17350" y="14502"/>
                  </a:cubicBezTo>
                  <a:cubicBezTo>
                    <a:pt x="17470" y="14502"/>
                    <a:pt x="17588" y="14459"/>
                    <a:pt x="17682" y="14379"/>
                  </a:cubicBezTo>
                  <a:cubicBezTo>
                    <a:pt x="17903" y="14192"/>
                    <a:pt x="17929" y="13851"/>
                    <a:pt x="17752" y="13445"/>
                  </a:cubicBezTo>
                  <a:cubicBezTo>
                    <a:pt x="17344" y="12500"/>
                    <a:pt x="16614" y="11735"/>
                    <a:pt x="15901" y="11032"/>
                  </a:cubicBezTo>
                  <a:cubicBezTo>
                    <a:pt x="12081" y="7270"/>
                    <a:pt x="7733" y="4083"/>
                    <a:pt x="2997" y="1570"/>
                  </a:cubicBezTo>
                  <a:cubicBezTo>
                    <a:pt x="2070" y="988"/>
                    <a:pt x="1107" y="463"/>
                    <a:pt x="1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99"/>
            <p:cNvSpPr/>
            <p:nvPr/>
          </p:nvSpPr>
          <p:spPr>
            <a:xfrm>
              <a:off x="5935150" y="2890475"/>
              <a:ext cx="1006025" cy="976125"/>
            </a:xfrm>
            <a:custGeom>
              <a:rect b="b" l="l" r="r" t="t"/>
              <a:pathLst>
                <a:path extrusionOk="0" h="39045" w="40241">
                  <a:moveTo>
                    <a:pt x="9225" y="0"/>
                  </a:moveTo>
                  <a:cubicBezTo>
                    <a:pt x="7869" y="0"/>
                    <a:pt x="6516" y="270"/>
                    <a:pt x="5455" y="765"/>
                  </a:cubicBezTo>
                  <a:cubicBezTo>
                    <a:pt x="2626" y="2086"/>
                    <a:pt x="175" y="2932"/>
                    <a:pt x="1296" y="5845"/>
                  </a:cubicBezTo>
                  <a:lnTo>
                    <a:pt x="1213" y="10554"/>
                  </a:lnTo>
                  <a:cubicBezTo>
                    <a:pt x="1" y="19592"/>
                    <a:pt x="1004" y="28916"/>
                    <a:pt x="4098" y="37494"/>
                  </a:cubicBezTo>
                  <a:cubicBezTo>
                    <a:pt x="4437" y="38436"/>
                    <a:pt x="5335" y="39045"/>
                    <a:pt x="6324" y="39045"/>
                  </a:cubicBezTo>
                  <a:cubicBezTo>
                    <a:pt x="6378" y="39045"/>
                    <a:pt x="6432" y="39043"/>
                    <a:pt x="6486" y="39039"/>
                  </a:cubicBezTo>
                  <a:cubicBezTo>
                    <a:pt x="15388" y="38448"/>
                    <a:pt x="23699" y="34242"/>
                    <a:pt x="32138" y="31128"/>
                  </a:cubicBezTo>
                  <a:cubicBezTo>
                    <a:pt x="34972" y="31928"/>
                    <a:pt x="37689" y="33121"/>
                    <a:pt x="40210" y="34637"/>
                  </a:cubicBezTo>
                  <a:cubicBezTo>
                    <a:pt x="40234" y="33060"/>
                    <a:pt x="40240" y="31479"/>
                    <a:pt x="40201" y="29905"/>
                  </a:cubicBezTo>
                  <a:cubicBezTo>
                    <a:pt x="40187" y="29400"/>
                    <a:pt x="40173" y="28894"/>
                    <a:pt x="40150" y="28389"/>
                  </a:cubicBezTo>
                  <a:cubicBezTo>
                    <a:pt x="39069" y="27871"/>
                    <a:pt x="37971" y="27389"/>
                    <a:pt x="36860" y="26938"/>
                  </a:cubicBezTo>
                  <a:lnTo>
                    <a:pt x="36848" y="26931"/>
                  </a:lnTo>
                  <a:cubicBezTo>
                    <a:pt x="36134" y="26262"/>
                    <a:pt x="35855" y="25115"/>
                    <a:pt x="34633" y="25095"/>
                  </a:cubicBezTo>
                  <a:cubicBezTo>
                    <a:pt x="34623" y="25095"/>
                    <a:pt x="34612" y="25095"/>
                    <a:pt x="34602" y="25095"/>
                  </a:cubicBezTo>
                  <a:cubicBezTo>
                    <a:pt x="34268" y="25095"/>
                    <a:pt x="33937" y="25189"/>
                    <a:pt x="33641" y="25343"/>
                  </a:cubicBezTo>
                  <a:cubicBezTo>
                    <a:pt x="32807" y="25772"/>
                    <a:pt x="32274" y="26546"/>
                    <a:pt x="31601" y="27163"/>
                  </a:cubicBezTo>
                  <a:cubicBezTo>
                    <a:pt x="31103" y="27618"/>
                    <a:pt x="30472" y="27999"/>
                    <a:pt x="29809" y="27999"/>
                  </a:cubicBezTo>
                  <a:cubicBezTo>
                    <a:pt x="29736" y="27999"/>
                    <a:pt x="29662" y="27994"/>
                    <a:pt x="29588" y="27984"/>
                  </a:cubicBezTo>
                  <a:lnTo>
                    <a:pt x="29453" y="28115"/>
                  </a:lnTo>
                  <a:cubicBezTo>
                    <a:pt x="23620" y="28616"/>
                    <a:pt x="17811" y="29340"/>
                    <a:pt x="12027" y="30284"/>
                  </a:cubicBezTo>
                  <a:cubicBezTo>
                    <a:pt x="13067" y="23745"/>
                    <a:pt x="12684" y="19303"/>
                    <a:pt x="14104" y="12837"/>
                  </a:cubicBezTo>
                  <a:cubicBezTo>
                    <a:pt x="14705" y="10091"/>
                    <a:pt x="15890" y="4593"/>
                    <a:pt x="14705" y="2457"/>
                  </a:cubicBezTo>
                  <a:cubicBezTo>
                    <a:pt x="13759" y="750"/>
                    <a:pt x="11487" y="0"/>
                    <a:pt x="9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99"/>
            <p:cNvSpPr/>
            <p:nvPr/>
          </p:nvSpPr>
          <p:spPr>
            <a:xfrm>
              <a:off x="6091225" y="2890500"/>
              <a:ext cx="844175" cy="818825"/>
            </a:xfrm>
            <a:custGeom>
              <a:rect b="b" l="l" r="r" t="t"/>
              <a:pathLst>
                <a:path extrusionOk="0" h="32753" w="33767">
                  <a:moveTo>
                    <a:pt x="2990" y="1"/>
                  </a:moveTo>
                  <a:cubicBezTo>
                    <a:pt x="2936" y="1"/>
                    <a:pt x="2882" y="1"/>
                    <a:pt x="2828" y="2"/>
                  </a:cubicBezTo>
                  <a:cubicBezTo>
                    <a:pt x="6864" y="6560"/>
                    <a:pt x="3344" y="14523"/>
                    <a:pt x="2055" y="21743"/>
                  </a:cubicBezTo>
                  <a:cubicBezTo>
                    <a:pt x="1279" y="25369"/>
                    <a:pt x="1" y="32752"/>
                    <a:pt x="2580" y="32752"/>
                  </a:cubicBezTo>
                  <a:cubicBezTo>
                    <a:pt x="2668" y="32752"/>
                    <a:pt x="2761" y="32744"/>
                    <a:pt x="2858" y="32726"/>
                  </a:cubicBezTo>
                  <a:cubicBezTo>
                    <a:pt x="13385" y="30895"/>
                    <a:pt x="23521" y="28875"/>
                    <a:pt x="33767" y="28322"/>
                  </a:cubicBezTo>
                  <a:cubicBezTo>
                    <a:pt x="32730" y="27830"/>
                    <a:pt x="31679" y="27368"/>
                    <a:pt x="30617" y="26936"/>
                  </a:cubicBezTo>
                  <a:lnTo>
                    <a:pt x="30606" y="26928"/>
                  </a:lnTo>
                  <a:cubicBezTo>
                    <a:pt x="29891" y="26261"/>
                    <a:pt x="29614" y="25114"/>
                    <a:pt x="28392" y="25093"/>
                  </a:cubicBezTo>
                  <a:cubicBezTo>
                    <a:pt x="28382" y="25092"/>
                    <a:pt x="28371" y="25092"/>
                    <a:pt x="28361" y="25092"/>
                  </a:cubicBezTo>
                  <a:cubicBezTo>
                    <a:pt x="28025" y="25092"/>
                    <a:pt x="27696" y="25187"/>
                    <a:pt x="27398" y="25342"/>
                  </a:cubicBezTo>
                  <a:cubicBezTo>
                    <a:pt x="26564" y="25771"/>
                    <a:pt x="26033" y="26545"/>
                    <a:pt x="25358" y="27162"/>
                  </a:cubicBezTo>
                  <a:cubicBezTo>
                    <a:pt x="24861" y="27615"/>
                    <a:pt x="24230" y="27996"/>
                    <a:pt x="23570" y="27996"/>
                  </a:cubicBezTo>
                  <a:cubicBezTo>
                    <a:pt x="23496" y="27996"/>
                    <a:pt x="23421" y="27992"/>
                    <a:pt x="23347" y="27982"/>
                  </a:cubicBezTo>
                  <a:lnTo>
                    <a:pt x="23210" y="28113"/>
                  </a:lnTo>
                  <a:cubicBezTo>
                    <a:pt x="17377" y="28615"/>
                    <a:pt x="11568" y="29338"/>
                    <a:pt x="5786" y="30281"/>
                  </a:cubicBezTo>
                  <a:cubicBezTo>
                    <a:pt x="6824" y="23743"/>
                    <a:pt x="6441" y="19302"/>
                    <a:pt x="7861" y="12836"/>
                  </a:cubicBezTo>
                  <a:cubicBezTo>
                    <a:pt x="8464" y="10090"/>
                    <a:pt x="9647" y="4592"/>
                    <a:pt x="8464" y="2456"/>
                  </a:cubicBezTo>
                  <a:cubicBezTo>
                    <a:pt x="7518" y="750"/>
                    <a:pt x="5249" y="1"/>
                    <a:pt x="2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99"/>
            <p:cNvSpPr/>
            <p:nvPr/>
          </p:nvSpPr>
          <p:spPr>
            <a:xfrm>
              <a:off x="6103550" y="2963675"/>
              <a:ext cx="622925" cy="769075"/>
            </a:xfrm>
            <a:custGeom>
              <a:rect b="b" l="l" r="r" t="t"/>
              <a:pathLst>
                <a:path extrusionOk="0" h="30763" w="24917">
                  <a:moveTo>
                    <a:pt x="5693" y="0"/>
                  </a:moveTo>
                  <a:lnTo>
                    <a:pt x="5538" y="120"/>
                  </a:lnTo>
                  <a:lnTo>
                    <a:pt x="5685" y="158"/>
                  </a:lnTo>
                  <a:lnTo>
                    <a:pt x="5699" y="268"/>
                  </a:lnTo>
                  <a:cubicBezTo>
                    <a:pt x="5692" y="269"/>
                    <a:pt x="5685" y="269"/>
                    <a:pt x="5679" y="269"/>
                  </a:cubicBezTo>
                  <a:cubicBezTo>
                    <a:pt x="5642" y="269"/>
                    <a:pt x="5608" y="251"/>
                    <a:pt x="5586" y="220"/>
                  </a:cubicBezTo>
                  <a:lnTo>
                    <a:pt x="5586" y="220"/>
                  </a:lnTo>
                  <a:cubicBezTo>
                    <a:pt x="5604" y="252"/>
                    <a:pt x="5699" y="501"/>
                    <a:pt x="5893" y="2311"/>
                  </a:cubicBezTo>
                  <a:cubicBezTo>
                    <a:pt x="6154" y="4740"/>
                    <a:pt x="5900" y="5643"/>
                    <a:pt x="5900" y="5646"/>
                  </a:cubicBezTo>
                  <a:cubicBezTo>
                    <a:pt x="5515" y="6759"/>
                    <a:pt x="5109" y="7886"/>
                    <a:pt x="4717" y="8973"/>
                  </a:cubicBezTo>
                  <a:cubicBezTo>
                    <a:pt x="2397" y="15394"/>
                    <a:pt x="0" y="22033"/>
                    <a:pt x="1387" y="28913"/>
                  </a:cubicBezTo>
                  <a:cubicBezTo>
                    <a:pt x="1478" y="29368"/>
                    <a:pt x="1629" y="29860"/>
                    <a:pt x="2057" y="30051"/>
                  </a:cubicBezTo>
                  <a:cubicBezTo>
                    <a:pt x="2176" y="30104"/>
                    <a:pt x="2298" y="30126"/>
                    <a:pt x="2422" y="30126"/>
                  </a:cubicBezTo>
                  <a:cubicBezTo>
                    <a:pt x="2682" y="30126"/>
                    <a:pt x="2946" y="30028"/>
                    <a:pt x="3184" y="29923"/>
                  </a:cubicBezTo>
                  <a:lnTo>
                    <a:pt x="3214" y="29909"/>
                  </a:lnTo>
                  <a:cubicBezTo>
                    <a:pt x="3458" y="29800"/>
                    <a:pt x="3709" y="29688"/>
                    <a:pt x="3950" y="29688"/>
                  </a:cubicBezTo>
                  <a:cubicBezTo>
                    <a:pt x="4004" y="29688"/>
                    <a:pt x="4057" y="29693"/>
                    <a:pt x="4109" y="29706"/>
                  </a:cubicBezTo>
                  <a:cubicBezTo>
                    <a:pt x="4256" y="29739"/>
                    <a:pt x="4393" y="29878"/>
                    <a:pt x="4436" y="30036"/>
                  </a:cubicBezTo>
                  <a:cubicBezTo>
                    <a:pt x="4456" y="30104"/>
                    <a:pt x="4462" y="30200"/>
                    <a:pt x="4385" y="30274"/>
                  </a:cubicBezTo>
                  <a:lnTo>
                    <a:pt x="3879" y="30762"/>
                  </a:lnTo>
                  <a:lnTo>
                    <a:pt x="4529" y="30492"/>
                  </a:lnTo>
                  <a:cubicBezTo>
                    <a:pt x="12205" y="27328"/>
                    <a:pt x="17349" y="26174"/>
                    <a:pt x="24917" y="25913"/>
                  </a:cubicBezTo>
                  <a:lnTo>
                    <a:pt x="24908" y="25646"/>
                  </a:lnTo>
                  <a:cubicBezTo>
                    <a:pt x="17400" y="25904"/>
                    <a:pt x="12266" y="27038"/>
                    <a:pt x="4715" y="30127"/>
                  </a:cubicBezTo>
                  <a:cubicBezTo>
                    <a:pt x="4717" y="30072"/>
                    <a:pt x="4709" y="30016"/>
                    <a:pt x="4694" y="29962"/>
                  </a:cubicBezTo>
                  <a:cubicBezTo>
                    <a:pt x="4625" y="29713"/>
                    <a:pt x="4410" y="29501"/>
                    <a:pt x="4170" y="29443"/>
                  </a:cubicBezTo>
                  <a:cubicBezTo>
                    <a:pt x="4097" y="29426"/>
                    <a:pt x="4024" y="29418"/>
                    <a:pt x="3951" y="29418"/>
                  </a:cubicBezTo>
                  <a:cubicBezTo>
                    <a:pt x="3653" y="29418"/>
                    <a:pt x="3365" y="29547"/>
                    <a:pt x="3104" y="29663"/>
                  </a:cubicBezTo>
                  <a:lnTo>
                    <a:pt x="3074" y="29677"/>
                  </a:lnTo>
                  <a:cubicBezTo>
                    <a:pt x="2865" y="29770"/>
                    <a:pt x="2636" y="29856"/>
                    <a:pt x="2423" y="29856"/>
                  </a:cubicBezTo>
                  <a:cubicBezTo>
                    <a:pt x="2334" y="29856"/>
                    <a:pt x="2248" y="29841"/>
                    <a:pt x="2167" y="29805"/>
                  </a:cubicBezTo>
                  <a:cubicBezTo>
                    <a:pt x="1851" y="29663"/>
                    <a:pt x="1727" y="29248"/>
                    <a:pt x="1649" y="28858"/>
                  </a:cubicBezTo>
                  <a:cubicBezTo>
                    <a:pt x="278" y="22053"/>
                    <a:pt x="2556" y="15743"/>
                    <a:pt x="4969" y="9063"/>
                  </a:cubicBezTo>
                  <a:cubicBezTo>
                    <a:pt x="5361" y="7974"/>
                    <a:pt x="5769" y="6847"/>
                    <a:pt x="6154" y="5727"/>
                  </a:cubicBezTo>
                  <a:cubicBezTo>
                    <a:pt x="6166" y="5690"/>
                    <a:pt x="6427" y="4780"/>
                    <a:pt x="6160" y="2280"/>
                  </a:cubicBezTo>
                  <a:cubicBezTo>
                    <a:pt x="5917" y="16"/>
                    <a:pt x="5828" y="10"/>
                    <a:pt x="569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99"/>
            <p:cNvSpPr/>
            <p:nvPr/>
          </p:nvSpPr>
          <p:spPr>
            <a:xfrm>
              <a:off x="6649150" y="3555950"/>
              <a:ext cx="108075" cy="135425"/>
            </a:xfrm>
            <a:custGeom>
              <a:rect b="b" l="l" r="r" t="t"/>
              <a:pathLst>
                <a:path extrusionOk="0" h="5417" w="4323">
                  <a:moveTo>
                    <a:pt x="3655" y="0"/>
                  </a:moveTo>
                  <a:lnTo>
                    <a:pt x="1" y="1516"/>
                  </a:lnTo>
                  <a:cubicBezTo>
                    <a:pt x="915" y="2698"/>
                    <a:pt x="1642" y="4013"/>
                    <a:pt x="2158" y="5416"/>
                  </a:cubicBezTo>
                  <a:cubicBezTo>
                    <a:pt x="2858" y="5225"/>
                    <a:pt x="3579" y="5128"/>
                    <a:pt x="4305" y="5128"/>
                  </a:cubicBezTo>
                  <a:cubicBezTo>
                    <a:pt x="4311" y="5128"/>
                    <a:pt x="4316" y="5128"/>
                    <a:pt x="4322" y="5128"/>
                  </a:cubicBezTo>
                  <a:cubicBezTo>
                    <a:pt x="4099" y="3419"/>
                    <a:pt x="3878" y="171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99"/>
            <p:cNvSpPr/>
            <p:nvPr/>
          </p:nvSpPr>
          <p:spPr>
            <a:xfrm>
              <a:off x="6850725" y="3571975"/>
              <a:ext cx="74150" cy="174400"/>
            </a:xfrm>
            <a:custGeom>
              <a:rect b="b" l="l" r="r" t="t"/>
              <a:pathLst>
                <a:path extrusionOk="0" h="6976" w="2966">
                  <a:moveTo>
                    <a:pt x="237" y="0"/>
                  </a:moveTo>
                  <a:lnTo>
                    <a:pt x="0" y="127"/>
                  </a:lnTo>
                  <a:cubicBezTo>
                    <a:pt x="1168" y="2295"/>
                    <a:pt x="2075" y="4595"/>
                    <a:pt x="2706" y="6975"/>
                  </a:cubicBezTo>
                  <a:lnTo>
                    <a:pt x="2965" y="6907"/>
                  </a:lnTo>
                  <a:cubicBezTo>
                    <a:pt x="2330" y="4506"/>
                    <a:pt x="1414" y="2187"/>
                    <a:pt x="2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99"/>
            <p:cNvSpPr/>
            <p:nvPr/>
          </p:nvSpPr>
          <p:spPr>
            <a:xfrm>
              <a:off x="6624300" y="3597475"/>
              <a:ext cx="41825" cy="99700"/>
            </a:xfrm>
            <a:custGeom>
              <a:rect b="b" l="l" r="r" t="t"/>
              <a:pathLst>
                <a:path extrusionOk="0" h="3988" w="1673">
                  <a:moveTo>
                    <a:pt x="114" y="0"/>
                  </a:moveTo>
                  <a:lnTo>
                    <a:pt x="1" y="74"/>
                  </a:lnTo>
                  <a:cubicBezTo>
                    <a:pt x="769" y="1263"/>
                    <a:pt x="1293" y="2593"/>
                    <a:pt x="1541" y="3987"/>
                  </a:cubicBezTo>
                  <a:lnTo>
                    <a:pt x="1673" y="3964"/>
                  </a:lnTo>
                  <a:cubicBezTo>
                    <a:pt x="1422" y="2552"/>
                    <a:pt x="891" y="1205"/>
                    <a:pt x="11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99"/>
            <p:cNvSpPr/>
            <p:nvPr/>
          </p:nvSpPr>
          <p:spPr>
            <a:xfrm>
              <a:off x="6610325" y="3600100"/>
              <a:ext cx="33175" cy="107825"/>
            </a:xfrm>
            <a:custGeom>
              <a:rect b="b" l="l" r="r" t="t"/>
              <a:pathLst>
                <a:path extrusionOk="0" h="4313" w="1327">
                  <a:moveTo>
                    <a:pt x="120" y="1"/>
                  </a:moveTo>
                  <a:lnTo>
                    <a:pt x="1" y="62"/>
                  </a:lnTo>
                  <a:cubicBezTo>
                    <a:pt x="682" y="1383"/>
                    <a:pt x="1088" y="2830"/>
                    <a:pt x="1193" y="4313"/>
                  </a:cubicBezTo>
                  <a:lnTo>
                    <a:pt x="1326" y="4304"/>
                  </a:lnTo>
                  <a:cubicBezTo>
                    <a:pt x="1219" y="2801"/>
                    <a:pt x="809" y="1338"/>
                    <a:pt x="12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99"/>
            <p:cNvSpPr/>
            <p:nvPr/>
          </p:nvSpPr>
          <p:spPr>
            <a:xfrm>
              <a:off x="5873775" y="2273150"/>
              <a:ext cx="474150" cy="764600"/>
            </a:xfrm>
            <a:custGeom>
              <a:rect b="b" l="l" r="r" t="t"/>
              <a:pathLst>
                <a:path extrusionOk="0" h="30584" w="18966">
                  <a:moveTo>
                    <a:pt x="11768" y="0"/>
                  </a:moveTo>
                  <a:cubicBezTo>
                    <a:pt x="10754" y="0"/>
                    <a:pt x="9740" y="102"/>
                    <a:pt x="8747" y="311"/>
                  </a:cubicBezTo>
                  <a:cubicBezTo>
                    <a:pt x="6598" y="761"/>
                    <a:pt x="4558" y="1705"/>
                    <a:pt x="2807" y="3025"/>
                  </a:cubicBezTo>
                  <a:cubicBezTo>
                    <a:pt x="900" y="4462"/>
                    <a:pt x="0" y="6887"/>
                    <a:pt x="443" y="9232"/>
                  </a:cubicBezTo>
                  <a:cubicBezTo>
                    <a:pt x="1753" y="16168"/>
                    <a:pt x="1871" y="23328"/>
                    <a:pt x="796" y="30304"/>
                  </a:cubicBezTo>
                  <a:cubicBezTo>
                    <a:pt x="1958" y="30492"/>
                    <a:pt x="3154" y="30584"/>
                    <a:pt x="4362" y="30584"/>
                  </a:cubicBezTo>
                  <a:cubicBezTo>
                    <a:pt x="8844" y="30584"/>
                    <a:pt x="13510" y="29324"/>
                    <a:pt x="17376" y="27043"/>
                  </a:cubicBezTo>
                  <a:cubicBezTo>
                    <a:pt x="17264" y="26383"/>
                    <a:pt x="17143" y="25727"/>
                    <a:pt x="17040" y="25081"/>
                  </a:cubicBezTo>
                  <a:cubicBezTo>
                    <a:pt x="16018" y="18716"/>
                    <a:pt x="17043" y="12263"/>
                    <a:pt x="18414" y="5925"/>
                  </a:cubicBezTo>
                  <a:cubicBezTo>
                    <a:pt x="18965" y="3374"/>
                    <a:pt x="17359" y="827"/>
                    <a:pt x="14801" y="306"/>
                  </a:cubicBezTo>
                  <a:cubicBezTo>
                    <a:pt x="13804" y="103"/>
                    <a:pt x="12786" y="0"/>
                    <a:pt x="1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99"/>
            <p:cNvSpPr/>
            <p:nvPr/>
          </p:nvSpPr>
          <p:spPr>
            <a:xfrm>
              <a:off x="5966850" y="2321600"/>
              <a:ext cx="79525" cy="681425"/>
            </a:xfrm>
            <a:custGeom>
              <a:rect b="b" l="l" r="r" t="t"/>
              <a:pathLst>
                <a:path extrusionOk="0" h="27257" w="3181">
                  <a:moveTo>
                    <a:pt x="3060" y="0"/>
                  </a:moveTo>
                  <a:cubicBezTo>
                    <a:pt x="1697" y="2871"/>
                    <a:pt x="0" y="6444"/>
                    <a:pt x="449" y="10043"/>
                  </a:cubicBezTo>
                  <a:cubicBezTo>
                    <a:pt x="590" y="11173"/>
                    <a:pt x="939" y="12277"/>
                    <a:pt x="1278" y="13344"/>
                  </a:cubicBezTo>
                  <a:cubicBezTo>
                    <a:pt x="1515" y="14091"/>
                    <a:pt x="1759" y="14862"/>
                    <a:pt x="1930" y="15636"/>
                  </a:cubicBezTo>
                  <a:cubicBezTo>
                    <a:pt x="2335" y="17465"/>
                    <a:pt x="2342" y="19385"/>
                    <a:pt x="2350" y="21240"/>
                  </a:cubicBezTo>
                  <a:cubicBezTo>
                    <a:pt x="2359" y="23234"/>
                    <a:pt x="2367" y="25296"/>
                    <a:pt x="2866" y="27256"/>
                  </a:cubicBezTo>
                  <a:lnTo>
                    <a:pt x="2996" y="27223"/>
                  </a:lnTo>
                  <a:cubicBezTo>
                    <a:pt x="2501" y="25279"/>
                    <a:pt x="2492" y="23225"/>
                    <a:pt x="2484" y="21239"/>
                  </a:cubicBezTo>
                  <a:cubicBezTo>
                    <a:pt x="2477" y="19376"/>
                    <a:pt x="2468" y="17450"/>
                    <a:pt x="2061" y="15607"/>
                  </a:cubicBezTo>
                  <a:cubicBezTo>
                    <a:pt x="1889" y="14827"/>
                    <a:pt x="1643" y="14053"/>
                    <a:pt x="1406" y="13303"/>
                  </a:cubicBezTo>
                  <a:cubicBezTo>
                    <a:pt x="1069" y="12242"/>
                    <a:pt x="721" y="11144"/>
                    <a:pt x="582" y="10026"/>
                  </a:cubicBezTo>
                  <a:cubicBezTo>
                    <a:pt x="139" y="6467"/>
                    <a:pt x="1826" y="2912"/>
                    <a:pt x="3181" y="57"/>
                  </a:cubicBezTo>
                  <a:lnTo>
                    <a:pt x="306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99"/>
            <p:cNvSpPr/>
            <p:nvPr/>
          </p:nvSpPr>
          <p:spPr>
            <a:xfrm>
              <a:off x="6180525" y="2282500"/>
              <a:ext cx="166900" cy="705275"/>
            </a:xfrm>
            <a:custGeom>
              <a:rect b="b" l="l" r="r" t="t"/>
              <a:pathLst>
                <a:path extrusionOk="0" h="28211" w="6676">
                  <a:moveTo>
                    <a:pt x="2803" y="1"/>
                  </a:moveTo>
                  <a:cubicBezTo>
                    <a:pt x="838" y="995"/>
                    <a:pt x="227" y="4375"/>
                    <a:pt x="1" y="6414"/>
                  </a:cubicBezTo>
                  <a:cubicBezTo>
                    <a:pt x="1" y="7486"/>
                    <a:pt x="804" y="8558"/>
                    <a:pt x="804" y="9361"/>
                  </a:cubicBezTo>
                  <a:cubicBezTo>
                    <a:pt x="980" y="15507"/>
                    <a:pt x="120" y="22343"/>
                    <a:pt x="1995" y="28211"/>
                  </a:cubicBezTo>
                  <a:cubicBezTo>
                    <a:pt x="3067" y="27770"/>
                    <a:pt x="4107" y="27254"/>
                    <a:pt x="5106" y="26667"/>
                  </a:cubicBezTo>
                  <a:cubicBezTo>
                    <a:pt x="4996" y="26009"/>
                    <a:pt x="4873" y="25351"/>
                    <a:pt x="4770" y="24707"/>
                  </a:cubicBezTo>
                  <a:cubicBezTo>
                    <a:pt x="3748" y="18342"/>
                    <a:pt x="4773" y="11889"/>
                    <a:pt x="6144" y="5550"/>
                  </a:cubicBezTo>
                  <a:cubicBezTo>
                    <a:pt x="6675" y="3091"/>
                    <a:pt x="5200" y="642"/>
                    <a:pt x="2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99"/>
            <p:cNvSpPr/>
            <p:nvPr/>
          </p:nvSpPr>
          <p:spPr>
            <a:xfrm>
              <a:off x="5911450" y="2761575"/>
              <a:ext cx="378125" cy="70500"/>
            </a:xfrm>
            <a:custGeom>
              <a:rect b="b" l="l" r="r" t="t"/>
              <a:pathLst>
                <a:path extrusionOk="0" h="2820" w="15125">
                  <a:moveTo>
                    <a:pt x="15120" y="1"/>
                  </a:moveTo>
                  <a:cubicBezTo>
                    <a:pt x="11345" y="1016"/>
                    <a:pt x="7383" y="1286"/>
                    <a:pt x="3474" y="1286"/>
                  </a:cubicBezTo>
                  <a:cubicBezTo>
                    <a:pt x="2312" y="1286"/>
                    <a:pt x="1156" y="1262"/>
                    <a:pt x="10" y="1227"/>
                  </a:cubicBezTo>
                  <a:cubicBezTo>
                    <a:pt x="10" y="1661"/>
                    <a:pt x="10" y="2093"/>
                    <a:pt x="0" y="2526"/>
                  </a:cubicBezTo>
                  <a:cubicBezTo>
                    <a:pt x="1218" y="2729"/>
                    <a:pt x="2439" y="2819"/>
                    <a:pt x="3660" y="2819"/>
                  </a:cubicBezTo>
                  <a:cubicBezTo>
                    <a:pt x="7543" y="2819"/>
                    <a:pt x="11419" y="1907"/>
                    <a:pt x="15125" y="807"/>
                  </a:cubicBezTo>
                  <a:cubicBezTo>
                    <a:pt x="15120" y="538"/>
                    <a:pt x="15120" y="270"/>
                    <a:pt x="1512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99"/>
            <p:cNvSpPr/>
            <p:nvPr/>
          </p:nvSpPr>
          <p:spPr>
            <a:xfrm>
              <a:off x="5876100" y="2929250"/>
              <a:ext cx="441725" cy="127825"/>
            </a:xfrm>
            <a:custGeom>
              <a:rect b="b" l="l" r="r" t="t"/>
              <a:pathLst>
                <a:path extrusionOk="0" h="5113" w="17669">
                  <a:moveTo>
                    <a:pt x="17455" y="0"/>
                  </a:moveTo>
                  <a:cubicBezTo>
                    <a:pt x="12138" y="1907"/>
                    <a:pt x="6458" y="2891"/>
                    <a:pt x="776" y="2891"/>
                  </a:cubicBezTo>
                  <a:cubicBezTo>
                    <a:pt x="706" y="2891"/>
                    <a:pt x="637" y="2891"/>
                    <a:pt x="567" y="2891"/>
                  </a:cubicBezTo>
                  <a:cubicBezTo>
                    <a:pt x="378" y="3631"/>
                    <a:pt x="190" y="4372"/>
                    <a:pt x="1" y="5112"/>
                  </a:cubicBezTo>
                  <a:cubicBezTo>
                    <a:pt x="3111" y="4958"/>
                    <a:pt x="6234" y="4743"/>
                    <a:pt x="9265" y="4068"/>
                  </a:cubicBezTo>
                  <a:cubicBezTo>
                    <a:pt x="12297" y="3393"/>
                    <a:pt x="15255" y="2237"/>
                    <a:pt x="17669" y="368"/>
                  </a:cubicBezTo>
                  <a:lnTo>
                    <a:pt x="17455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99"/>
            <p:cNvSpPr/>
            <p:nvPr/>
          </p:nvSpPr>
          <p:spPr>
            <a:xfrm>
              <a:off x="5915850" y="2689500"/>
              <a:ext cx="366325" cy="33675"/>
            </a:xfrm>
            <a:custGeom>
              <a:rect b="b" l="l" r="r" t="t"/>
              <a:pathLst>
                <a:path extrusionOk="0" h="1347" w="14653">
                  <a:moveTo>
                    <a:pt x="12278" y="0"/>
                  </a:moveTo>
                  <a:cubicBezTo>
                    <a:pt x="8157" y="0"/>
                    <a:pt x="4044" y="407"/>
                    <a:pt x="0" y="1215"/>
                  </a:cubicBezTo>
                  <a:lnTo>
                    <a:pt x="26" y="1346"/>
                  </a:lnTo>
                  <a:cubicBezTo>
                    <a:pt x="4062" y="539"/>
                    <a:pt x="8166" y="133"/>
                    <a:pt x="12278" y="133"/>
                  </a:cubicBezTo>
                  <a:cubicBezTo>
                    <a:pt x="13068" y="133"/>
                    <a:pt x="13858" y="148"/>
                    <a:pt x="14648" y="178"/>
                  </a:cubicBezTo>
                  <a:lnTo>
                    <a:pt x="14653" y="45"/>
                  </a:lnTo>
                  <a:cubicBezTo>
                    <a:pt x="13861" y="15"/>
                    <a:pt x="13069" y="0"/>
                    <a:pt x="122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99"/>
            <p:cNvSpPr/>
            <p:nvPr/>
          </p:nvSpPr>
          <p:spPr>
            <a:xfrm>
              <a:off x="6007200" y="2277300"/>
              <a:ext cx="208325" cy="45550"/>
            </a:xfrm>
            <a:custGeom>
              <a:rect b="b" l="l" r="r" t="t"/>
              <a:pathLst>
                <a:path extrusionOk="0" h="1822" w="8333">
                  <a:moveTo>
                    <a:pt x="8265" y="1"/>
                  </a:moveTo>
                  <a:cubicBezTo>
                    <a:pt x="6381" y="1103"/>
                    <a:pt x="4163" y="1687"/>
                    <a:pt x="1965" y="1687"/>
                  </a:cubicBezTo>
                  <a:cubicBezTo>
                    <a:pt x="1312" y="1687"/>
                    <a:pt x="661" y="1636"/>
                    <a:pt x="21" y="1531"/>
                  </a:cubicBezTo>
                  <a:lnTo>
                    <a:pt x="0" y="1664"/>
                  </a:lnTo>
                  <a:cubicBezTo>
                    <a:pt x="640" y="1768"/>
                    <a:pt x="1287" y="1821"/>
                    <a:pt x="1936" y="1821"/>
                  </a:cubicBezTo>
                  <a:cubicBezTo>
                    <a:pt x="1945" y="1821"/>
                    <a:pt x="1955" y="1821"/>
                    <a:pt x="1964" y="1821"/>
                  </a:cubicBezTo>
                  <a:cubicBezTo>
                    <a:pt x="4185" y="1821"/>
                    <a:pt x="6429" y="1232"/>
                    <a:pt x="8333" y="117"/>
                  </a:cubicBezTo>
                  <a:lnTo>
                    <a:pt x="826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99"/>
            <p:cNvSpPr/>
            <p:nvPr/>
          </p:nvSpPr>
          <p:spPr>
            <a:xfrm>
              <a:off x="6026000" y="2135350"/>
              <a:ext cx="176825" cy="180400"/>
            </a:xfrm>
            <a:custGeom>
              <a:rect b="b" l="l" r="r" t="t"/>
              <a:pathLst>
                <a:path extrusionOk="0" h="7216" w="7073">
                  <a:moveTo>
                    <a:pt x="5736" y="0"/>
                  </a:moveTo>
                  <a:cubicBezTo>
                    <a:pt x="4414" y="555"/>
                    <a:pt x="3006" y="874"/>
                    <a:pt x="1574" y="945"/>
                  </a:cubicBezTo>
                  <a:cubicBezTo>
                    <a:pt x="1426" y="3057"/>
                    <a:pt x="893" y="5123"/>
                    <a:pt x="1" y="7043"/>
                  </a:cubicBezTo>
                  <a:cubicBezTo>
                    <a:pt x="590" y="7159"/>
                    <a:pt x="1189" y="7215"/>
                    <a:pt x="1791" y="7215"/>
                  </a:cubicBezTo>
                  <a:cubicBezTo>
                    <a:pt x="3586" y="7215"/>
                    <a:pt x="5407" y="6718"/>
                    <a:pt x="7072" y="5859"/>
                  </a:cubicBezTo>
                  <a:cubicBezTo>
                    <a:pt x="6229" y="4059"/>
                    <a:pt x="5762" y="2036"/>
                    <a:pt x="5736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99"/>
            <p:cNvSpPr/>
            <p:nvPr/>
          </p:nvSpPr>
          <p:spPr>
            <a:xfrm>
              <a:off x="6016775" y="2232950"/>
              <a:ext cx="191050" cy="83625"/>
            </a:xfrm>
            <a:custGeom>
              <a:rect b="b" l="l" r="r" t="t"/>
              <a:pathLst>
                <a:path extrusionOk="0" h="3345" w="7642">
                  <a:moveTo>
                    <a:pt x="6833" y="1"/>
                  </a:moveTo>
                  <a:cubicBezTo>
                    <a:pt x="5342" y="826"/>
                    <a:pt x="3582" y="1297"/>
                    <a:pt x="1894" y="1297"/>
                  </a:cubicBezTo>
                  <a:cubicBezTo>
                    <a:pt x="1532" y="1297"/>
                    <a:pt x="1174" y="1276"/>
                    <a:pt x="822" y="1231"/>
                  </a:cubicBezTo>
                  <a:cubicBezTo>
                    <a:pt x="590" y="1896"/>
                    <a:pt x="316" y="2545"/>
                    <a:pt x="0" y="3172"/>
                  </a:cubicBezTo>
                  <a:cubicBezTo>
                    <a:pt x="637" y="3289"/>
                    <a:pt x="1285" y="3345"/>
                    <a:pt x="1935" y="3345"/>
                  </a:cubicBezTo>
                  <a:cubicBezTo>
                    <a:pt x="3875" y="3345"/>
                    <a:pt x="5844" y="2848"/>
                    <a:pt x="7641" y="1989"/>
                  </a:cubicBezTo>
                  <a:cubicBezTo>
                    <a:pt x="7319" y="1349"/>
                    <a:pt x="7049" y="685"/>
                    <a:pt x="68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99"/>
            <p:cNvSpPr/>
            <p:nvPr/>
          </p:nvSpPr>
          <p:spPr>
            <a:xfrm>
              <a:off x="6000500" y="1898200"/>
              <a:ext cx="213375" cy="91000"/>
            </a:xfrm>
            <a:custGeom>
              <a:rect b="b" l="l" r="r" t="t"/>
              <a:pathLst>
                <a:path extrusionOk="0" h="3640" w="8535">
                  <a:moveTo>
                    <a:pt x="5492" y="0"/>
                  </a:moveTo>
                  <a:cubicBezTo>
                    <a:pt x="4473" y="0"/>
                    <a:pt x="3451" y="275"/>
                    <a:pt x="2491" y="641"/>
                  </a:cubicBezTo>
                  <a:cubicBezTo>
                    <a:pt x="1632" y="967"/>
                    <a:pt x="744" y="1419"/>
                    <a:pt x="315" y="2232"/>
                  </a:cubicBezTo>
                  <a:cubicBezTo>
                    <a:pt x="86" y="2664"/>
                    <a:pt x="15" y="3148"/>
                    <a:pt x="1" y="3640"/>
                  </a:cubicBezTo>
                  <a:cubicBezTo>
                    <a:pt x="268" y="3070"/>
                    <a:pt x="654" y="2630"/>
                    <a:pt x="1041" y="2500"/>
                  </a:cubicBezTo>
                  <a:cubicBezTo>
                    <a:pt x="2956" y="1990"/>
                    <a:pt x="4932" y="1664"/>
                    <a:pt x="6910" y="1664"/>
                  </a:cubicBezTo>
                  <a:cubicBezTo>
                    <a:pt x="7452" y="1664"/>
                    <a:pt x="7994" y="1688"/>
                    <a:pt x="8535" y="1740"/>
                  </a:cubicBezTo>
                  <a:cubicBezTo>
                    <a:pt x="8454" y="1502"/>
                    <a:pt x="8349" y="1276"/>
                    <a:pt x="8199" y="1073"/>
                  </a:cubicBezTo>
                  <a:cubicBezTo>
                    <a:pt x="7768" y="485"/>
                    <a:pt x="7042" y="181"/>
                    <a:pt x="6324" y="65"/>
                  </a:cubicBezTo>
                  <a:cubicBezTo>
                    <a:pt x="6048" y="21"/>
                    <a:pt x="5770" y="0"/>
                    <a:pt x="549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99"/>
            <p:cNvSpPr/>
            <p:nvPr/>
          </p:nvSpPr>
          <p:spPr>
            <a:xfrm>
              <a:off x="6370175" y="2209850"/>
              <a:ext cx="58275" cy="59425"/>
            </a:xfrm>
            <a:custGeom>
              <a:rect b="b" l="l" r="r" t="t"/>
              <a:pathLst>
                <a:path extrusionOk="0" h="2377" w="2331">
                  <a:moveTo>
                    <a:pt x="2331" y="1"/>
                  </a:moveTo>
                  <a:lnTo>
                    <a:pt x="2331" y="1"/>
                  </a:lnTo>
                  <a:cubicBezTo>
                    <a:pt x="2039" y="347"/>
                    <a:pt x="1595" y="518"/>
                    <a:pt x="1216" y="766"/>
                  </a:cubicBezTo>
                  <a:cubicBezTo>
                    <a:pt x="638" y="1148"/>
                    <a:pt x="208" y="1716"/>
                    <a:pt x="1" y="2377"/>
                  </a:cubicBezTo>
                  <a:cubicBezTo>
                    <a:pt x="117" y="2158"/>
                    <a:pt x="335" y="2015"/>
                    <a:pt x="561" y="1916"/>
                  </a:cubicBezTo>
                  <a:cubicBezTo>
                    <a:pt x="787" y="1816"/>
                    <a:pt x="1027" y="1754"/>
                    <a:pt x="1248" y="1647"/>
                  </a:cubicBezTo>
                  <a:cubicBezTo>
                    <a:pt x="1870" y="1346"/>
                    <a:pt x="2302" y="690"/>
                    <a:pt x="233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99"/>
            <p:cNvSpPr/>
            <p:nvPr/>
          </p:nvSpPr>
          <p:spPr>
            <a:xfrm>
              <a:off x="6203825" y="2291050"/>
              <a:ext cx="438600" cy="454125"/>
            </a:xfrm>
            <a:custGeom>
              <a:rect b="b" l="l" r="r" t="t"/>
              <a:pathLst>
                <a:path extrusionOk="0" h="18165" w="17544">
                  <a:moveTo>
                    <a:pt x="2663" y="1"/>
                  </a:moveTo>
                  <a:cubicBezTo>
                    <a:pt x="2640" y="1"/>
                    <a:pt x="2617" y="1"/>
                    <a:pt x="2593" y="2"/>
                  </a:cubicBezTo>
                  <a:cubicBezTo>
                    <a:pt x="1741" y="33"/>
                    <a:pt x="979" y="628"/>
                    <a:pt x="568" y="1378"/>
                  </a:cubicBezTo>
                  <a:cubicBezTo>
                    <a:pt x="0" y="2412"/>
                    <a:pt x="28" y="3697"/>
                    <a:pt x="411" y="4814"/>
                  </a:cubicBezTo>
                  <a:cubicBezTo>
                    <a:pt x="796" y="5928"/>
                    <a:pt x="1503" y="6904"/>
                    <a:pt x="2259" y="7811"/>
                  </a:cubicBezTo>
                  <a:cubicBezTo>
                    <a:pt x="5635" y="11864"/>
                    <a:pt x="10077" y="14861"/>
                    <a:pt x="14456" y="17802"/>
                  </a:cubicBezTo>
                  <a:cubicBezTo>
                    <a:pt x="14648" y="17932"/>
                    <a:pt x="14845" y="18063"/>
                    <a:pt x="15070" y="18126"/>
                  </a:cubicBezTo>
                  <a:cubicBezTo>
                    <a:pt x="15167" y="18152"/>
                    <a:pt x="15263" y="18165"/>
                    <a:pt x="15358" y="18165"/>
                  </a:cubicBezTo>
                  <a:cubicBezTo>
                    <a:pt x="16035" y="18165"/>
                    <a:pt x="16648" y="17532"/>
                    <a:pt x="16896" y="16863"/>
                  </a:cubicBezTo>
                  <a:cubicBezTo>
                    <a:pt x="17544" y="15114"/>
                    <a:pt x="16656" y="13186"/>
                    <a:pt x="15621" y="11636"/>
                  </a:cubicBezTo>
                  <a:cubicBezTo>
                    <a:pt x="12859" y="7503"/>
                    <a:pt x="8950" y="4291"/>
                    <a:pt x="5077" y="1175"/>
                  </a:cubicBezTo>
                  <a:cubicBezTo>
                    <a:pt x="4366" y="602"/>
                    <a:pt x="3570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99"/>
            <p:cNvSpPr/>
            <p:nvPr/>
          </p:nvSpPr>
          <p:spPr>
            <a:xfrm>
              <a:off x="6204700" y="2344650"/>
              <a:ext cx="386575" cy="400525"/>
            </a:xfrm>
            <a:custGeom>
              <a:rect b="b" l="l" r="r" t="t"/>
              <a:pathLst>
                <a:path extrusionOk="0" h="16021" w="15463">
                  <a:moveTo>
                    <a:pt x="231" y="1"/>
                  </a:moveTo>
                  <a:lnTo>
                    <a:pt x="231" y="1"/>
                  </a:lnTo>
                  <a:cubicBezTo>
                    <a:pt x="1" y="863"/>
                    <a:pt x="83" y="1816"/>
                    <a:pt x="376" y="2670"/>
                  </a:cubicBezTo>
                  <a:cubicBezTo>
                    <a:pt x="761" y="3784"/>
                    <a:pt x="1469" y="4760"/>
                    <a:pt x="2224" y="5667"/>
                  </a:cubicBezTo>
                  <a:cubicBezTo>
                    <a:pt x="5600" y="9720"/>
                    <a:pt x="10042" y="12717"/>
                    <a:pt x="14421" y="15658"/>
                  </a:cubicBezTo>
                  <a:cubicBezTo>
                    <a:pt x="14613" y="15788"/>
                    <a:pt x="14810" y="15919"/>
                    <a:pt x="15035" y="15982"/>
                  </a:cubicBezTo>
                  <a:cubicBezTo>
                    <a:pt x="15130" y="16008"/>
                    <a:pt x="15227" y="16021"/>
                    <a:pt x="15325" y="16021"/>
                  </a:cubicBezTo>
                  <a:cubicBezTo>
                    <a:pt x="15371" y="16021"/>
                    <a:pt x="15417" y="16018"/>
                    <a:pt x="15462" y="16012"/>
                  </a:cubicBezTo>
                  <a:cubicBezTo>
                    <a:pt x="14855" y="15717"/>
                    <a:pt x="14285" y="15348"/>
                    <a:pt x="13767" y="14913"/>
                  </a:cubicBezTo>
                  <a:cubicBezTo>
                    <a:pt x="8704" y="10356"/>
                    <a:pt x="2685" y="6514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99"/>
            <p:cNvSpPr/>
            <p:nvPr/>
          </p:nvSpPr>
          <p:spPr>
            <a:xfrm>
              <a:off x="6473225" y="2497700"/>
              <a:ext cx="35375" cy="132125"/>
            </a:xfrm>
            <a:custGeom>
              <a:rect b="b" l="l" r="r" t="t"/>
              <a:pathLst>
                <a:path extrusionOk="0" h="5285" w="1415">
                  <a:moveTo>
                    <a:pt x="1414" y="0"/>
                  </a:moveTo>
                  <a:cubicBezTo>
                    <a:pt x="202" y="1440"/>
                    <a:pt x="0" y="3648"/>
                    <a:pt x="933" y="5285"/>
                  </a:cubicBezTo>
                  <a:cubicBezTo>
                    <a:pt x="768" y="3507"/>
                    <a:pt x="930" y="1716"/>
                    <a:pt x="1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99"/>
            <p:cNvSpPr/>
            <p:nvPr/>
          </p:nvSpPr>
          <p:spPr>
            <a:xfrm>
              <a:off x="6326425" y="2388175"/>
              <a:ext cx="90000" cy="167875"/>
            </a:xfrm>
            <a:custGeom>
              <a:rect b="b" l="l" r="r" t="t"/>
              <a:pathLst>
                <a:path extrusionOk="0" h="6715" w="3600">
                  <a:moveTo>
                    <a:pt x="3530" y="0"/>
                  </a:moveTo>
                  <a:cubicBezTo>
                    <a:pt x="1313" y="1370"/>
                    <a:pt x="1" y="4129"/>
                    <a:pt x="340" y="6714"/>
                  </a:cubicBezTo>
                  <a:lnTo>
                    <a:pt x="473" y="6697"/>
                  </a:lnTo>
                  <a:cubicBezTo>
                    <a:pt x="140" y="4163"/>
                    <a:pt x="1426" y="1457"/>
                    <a:pt x="3600" y="115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99"/>
            <p:cNvSpPr/>
            <p:nvPr/>
          </p:nvSpPr>
          <p:spPr>
            <a:xfrm>
              <a:off x="6342925" y="2396425"/>
              <a:ext cx="82950" cy="182800"/>
            </a:xfrm>
            <a:custGeom>
              <a:rect b="b" l="l" r="r" t="t"/>
              <a:pathLst>
                <a:path extrusionOk="0" h="7312" w="3318">
                  <a:moveTo>
                    <a:pt x="3232" y="0"/>
                  </a:moveTo>
                  <a:cubicBezTo>
                    <a:pt x="1115" y="1733"/>
                    <a:pt x="1" y="4602"/>
                    <a:pt x="391" y="7311"/>
                  </a:cubicBezTo>
                  <a:lnTo>
                    <a:pt x="524" y="7293"/>
                  </a:lnTo>
                  <a:cubicBezTo>
                    <a:pt x="140" y="4630"/>
                    <a:pt x="1236" y="1808"/>
                    <a:pt x="3317" y="104"/>
                  </a:cubicBezTo>
                  <a:lnTo>
                    <a:pt x="323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99"/>
            <p:cNvSpPr/>
            <p:nvPr/>
          </p:nvSpPr>
          <p:spPr>
            <a:xfrm>
              <a:off x="6548600" y="2184500"/>
              <a:ext cx="85625" cy="118175"/>
            </a:xfrm>
            <a:custGeom>
              <a:rect b="b" l="l" r="r" t="t"/>
              <a:pathLst>
                <a:path extrusionOk="0" h="4727" w="3425">
                  <a:moveTo>
                    <a:pt x="3206" y="1"/>
                  </a:moveTo>
                  <a:lnTo>
                    <a:pt x="1" y="404"/>
                  </a:lnTo>
                  <a:lnTo>
                    <a:pt x="350" y="4580"/>
                  </a:lnTo>
                  <a:cubicBezTo>
                    <a:pt x="670" y="4555"/>
                    <a:pt x="991" y="4542"/>
                    <a:pt x="1311" y="4542"/>
                  </a:cubicBezTo>
                  <a:cubicBezTo>
                    <a:pt x="2019" y="4542"/>
                    <a:pt x="2725" y="4604"/>
                    <a:pt x="3424" y="4727"/>
                  </a:cubicBezTo>
                  <a:cubicBezTo>
                    <a:pt x="3351" y="3151"/>
                    <a:pt x="3278" y="1577"/>
                    <a:pt x="320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99"/>
            <p:cNvSpPr/>
            <p:nvPr/>
          </p:nvSpPr>
          <p:spPr>
            <a:xfrm>
              <a:off x="6470775" y="2020125"/>
              <a:ext cx="212750" cy="219500"/>
            </a:xfrm>
            <a:custGeom>
              <a:rect b="b" l="l" r="r" t="t"/>
              <a:pathLst>
                <a:path extrusionOk="0" h="8780" w="8510">
                  <a:moveTo>
                    <a:pt x="4740" y="1"/>
                  </a:moveTo>
                  <a:cubicBezTo>
                    <a:pt x="4638" y="2"/>
                    <a:pt x="4546" y="76"/>
                    <a:pt x="4496" y="164"/>
                  </a:cubicBezTo>
                  <a:cubicBezTo>
                    <a:pt x="4444" y="253"/>
                    <a:pt x="4425" y="355"/>
                    <a:pt x="4407" y="456"/>
                  </a:cubicBezTo>
                  <a:cubicBezTo>
                    <a:pt x="4222" y="1537"/>
                    <a:pt x="4132" y="2633"/>
                    <a:pt x="4115" y="3730"/>
                  </a:cubicBezTo>
                  <a:cubicBezTo>
                    <a:pt x="3987" y="3763"/>
                    <a:pt x="3860" y="3806"/>
                    <a:pt x="3738" y="3858"/>
                  </a:cubicBezTo>
                  <a:cubicBezTo>
                    <a:pt x="3650" y="3250"/>
                    <a:pt x="3561" y="2643"/>
                    <a:pt x="3474" y="2033"/>
                  </a:cubicBezTo>
                  <a:cubicBezTo>
                    <a:pt x="3410" y="1600"/>
                    <a:pt x="3346" y="1161"/>
                    <a:pt x="3198" y="748"/>
                  </a:cubicBezTo>
                  <a:cubicBezTo>
                    <a:pt x="3149" y="616"/>
                    <a:pt x="3091" y="483"/>
                    <a:pt x="2984" y="392"/>
                  </a:cubicBezTo>
                  <a:cubicBezTo>
                    <a:pt x="2917" y="335"/>
                    <a:pt x="2828" y="299"/>
                    <a:pt x="2741" y="299"/>
                  </a:cubicBezTo>
                  <a:cubicBezTo>
                    <a:pt x="2690" y="299"/>
                    <a:pt x="2641" y="311"/>
                    <a:pt x="2598" y="338"/>
                  </a:cubicBezTo>
                  <a:cubicBezTo>
                    <a:pt x="2440" y="436"/>
                    <a:pt x="2439" y="661"/>
                    <a:pt x="2456" y="845"/>
                  </a:cubicBezTo>
                  <a:cubicBezTo>
                    <a:pt x="2560" y="1987"/>
                    <a:pt x="2663" y="3130"/>
                    <a:pt x="2767" y="4273"/>
                  </a:cubicBezTo>
                  <a:cubicBezTo>
                    <a:pt x="2658" y="4303"/>
                    <a:pt x="2545" y="4318"/>
                    <a:pt x="2434" y="4318"/>
                  </a:cubicBezTo>
                  <a:cubicBezTo>
                    <a:pt x="2282" y="4318"/>
                    <a:pt x="2130" y="4291"/>
                    <a:pt x="1987" y="4235"/>
                  </a:cubicBezTo>
                  <a:cubicBezTo>
                    <a:pt x="1498" y="4053"/>
                    <a:pt x="1208" y="3510"/>
                    <a:pt x="700" y="3395"/>
                  </a:cubicBezTo>
                  <a:cubicBezTo>
                    <a:pt x="643" y="3382"/>
                    <a:pt x="582" y="3376"/>
                    <a:pt x="520" y="3376"/>
                  </a:cubicBezTo>
                  <a:cubicBezTo>
                    <a:pt x="284" y="3376"/>
                    <a:pt x="41" y="3474"/>
                    <a:pt x="16" y="3696"/>
                  </a:cubicBezTo>
                  <a:cubicBezTo>
                    <a:pt x="0" y="3840"/>
                    <a:pt x="86" y="3971"/>
                    <a:pt x="173" y="4086"/>
                  </a:cubicBezTo>
                  <a:cubicBezTo>
                    <a:pt x="603" y="4663"/>
                    <a:pt x="507" y="4818"/>
                    <a:pt x="1097" y="5231"/>
                  </a:cubicBezTo>
                  <a:cubicBezTo>
                    <a:pt x="1573" y="5565"/>
                    <a:pt x="2111" y="5855"/>
                    <a:pt x="2414" y="6351"/>
                  </a:cubicBezTo>
                  <a:cubicBezTo>
                    <a:pt x="2691" y="6799"/>
                    <a:pt x="2734" y="7352"/>
                    <a:pt x="2949" y="7833"/>
                  </a:cubicBezTo>
                  <a:cubicBezTo>
                    <a:pt x="3266" y="8541"/>
                    <a:pt x="3766" y="8779"/>
                    <a:pt x="4464" y="8779"/>
                  </a:cubicBezTo>
                  <a:cubicBezTo>
                    <a:pt x="4597" y="8779"/>
                    <a:pt x="4737" y="8771"/>
                    <a:pt x="4884" y="8755"/>
                  </a:cubicBezTo>
                  <a:cubicBezTo>
                    <a:pt x="5803" y="8657"/>
                    <a:pt x="6649" y="8286"/>
                    <a:pt x="6843" y="7382"/>
                  </a:cubicBezTo>
                  <a:cubicBezTo>
                    <a:pt x="6966" y="6799"/>
                    <a:pt x="7098" y="6359"/>
                    <a:pt x="7284" y="5712"/>
                  </a:cubicBezTo>
                  <a:cubicBezTo>
                    <a:pt x="7646" y="4939"/>
                    <a:pt x="7976" y="4153"/>
                    <a:pt x="8273" y="3354"/>
                  </a:cubicBezTo>
                  <a:cubicBezTo>
                    <a:pt x="8365" y="3105"/>
                    <a:pt x="8454" y="2856"/>
                    <a:pt x="8490" y="2595"/>
                  </a:cubicBezTo>
                  <a:cubicBezTo>
                    <a:pt x="8510" y="2456"/>
                    <a:pt x="8501" y="2285"/>
                    <a:pt x="8382" y="2209"/>
                  </a:cubicBezTo>
                  <a:cubicBezTo>
                    <a:pt x="8346" y="2186"/>
                    <a:pt x="8305" y="2176"/>
                    <a:pt x="8263" y="2176"/>
                  </a:cubicBezTo>
                  <a:cubicBezTo>
                    <a:pt x="8196" y="2176"/>
                    <a:pt x="8126" y="2202"/>
                    <a:pt x="8072" y="2242"/>
                  </a:cubicBezTo>
                  <a:cubicBezTo>
                    <a:pt x="7983" y="2310"/>
                    <a:pt x="7925" y="2407"/>
                    <a:pt x="7870" y="2504"/>
                  </a:cubicBezTo>
                  <a:cubicBezTo>
                    <a:pt x="7556" y="3064"/>
                    <a:pt x="7267" y="3637"/>
                    <a:pt x="7004" y="4223"/>
                  </a:cubicBezTo>
                  <a:cubicBezTo>
                    <a:pt x="6876" y="4157"/>
                    <a:pt x="6746" y="4098"/>
                    <a:pt x="6614" y="4044"/>
                  </a:cubicBezTo>
                  <a:lnTo>
                    <a:pt x="6920" y="1021"/>
                  </a:lnTo>
                  <a:cubicBezTo>
                    <a:pt x="6933" y="902"/>
                    <a:pt x="6943" y="777"/>
                    <a:pt x="6899" y="667"/>
                  </a:cubicBezTo>
                  <a:cubicBezTo>
                    <a:pt x="6860" y="569"/>
                    <a:pt x="6765" y="487"/>
                    <a:pt x="6664" y="487"/>
                  </a:cubicBezTo>
                  <a:cubicBezTo>
                    <a:pt x="6649" y="487"/>
                    <a:pt x="6634" y="489"/>
                    <a:pt x="6620" y="493"/>
                  </a:cubicBezTo>
                  <a:cubicBezTo>
                    <a:pt x="6496" y="525"/>
                    <a:pt x="6441" y="667"/>
                    <a:pt x="6404" y="789"/>
                  </a:cubicBezTo>
                  <a:cubicBezTo>
                    <a:pt x="6117" y="1771"/>
                    <a:pt x="5884" y="2768"/>
                    <a:pt x="5703" y="3774"/>
                  </a:cubicBezTo>
                  <a:cubicBezTo>
                    <a:pt x="5560" y="3745"/>
                    <a:pt x="5415" y="3722"/>
                    <a:pt x="5270" y="3705"/>
                  </a:cubicBezTo>
                  <a:cubicBezTo>
                    <a:pt x="5274" y="2629"/>
                    <a:pt x="5210" y="1552"/>
                    <a:pt x="5074" y="483"/>
                  </a:cubicBezTo>
                  <a:cubicBezTo>
                    <a:pt x="5061" y="377"/>
                    <a:pt x="5045" y="268"/>
                    <a:pt x="4995" y="173"/>
                  </a:cubicBezTo>
                  <a:cubicBezTo>
                    <a:pt x="4943" y="79"/>
                    <a:pt x="4847" y="1"/>
                    <a:pt x="474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99"/>
            <p:cNvSpPr/>
            <p:nvPr/>
          </p:nvSpPr>
          <p:spPr>
            <a:xfrm>
              <a:off x="6544075" y="2130525"/>
              <a:ext cx="104300" cy="67950"/>
            </a:xfrm>
            <a:custGeom>
              <a:rect b="b" l="l" r="r" t="t"/>
              <a:pathLst>
                <a:path extrusionOk="0" h="2718" w="4172">
                  <a:moveTo>
                    <a:pt x="1562" y="0"/>
                  </a:moveTo>
                  <a:cubicBezTo>
                    <a:pt x="1118" y="0"/>
                    <a:pt x="675" y="28"/>
                    <a:pt x="247" y="143"/>
                  </a:cubicBezTo>
                  <a:cubicBezTo>
                    <a:pt x="147" y="170"/>
                    <a:pt x="31" y="221"/>
                    <a:pt x="17" y="323"/>
                  </a:cubicBezTo>
                  <a:cubicBezTo>
                    <a:pt x="0" y="439"/>
                    <a:pt x="124" y="520"/>
                    <a:pt x="228" y="573"/>
                  </a:cubicBezTo>
                  <a:cubicBezTo>
                    <a:pt x="666" y="793"/>
                    <a:pt x="1087" y="1056"/>
                    <a:pt x="1422" y="1413"/>
                  </a:cubicBezTo>
                  <a:cubicBezTo>
                    <a:pt x="1756" y="1771"/>
                    <a:pt x="1999" y="2229"/>
                    <a:pt x="2031" y="2717"/>
                  </a:cubicBezTo>
                  <a:cubicBezTo>
                    <a:pt x="2448" y="1630"/>
                    <a:pt x="3198" y="705"/>
                    <a:pt x="4172" y="68"/>
                  </a:cubicBezTo>
                  <a:lnTo>
                    <a:pt x="2170" y="12"/>
                  </a:lnTo>
                  <a:cubicBezTo>
                    <a:pt x="1968" y="6"/>
                    <a:pt x="1765" y="0"/>
                    <a:pt x="156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99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99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99"/>
            <p:cNvSpPr/>
            <p:nvPr/>
          </p:nvSpPr>
          <p:spPr>
            <a:xfrm>
              <a:off x="6557200" y="2243000"/>
              <a:ext cx="109850" cy="503025"/>
            </a:xfrm>
            <a:custGeom>
              <a:rect b="b" l="l" r="r" t="t"/>
              <a:pathLst>
                <a:path extrusionOk="0" h="20121" w="4394">
                  <a:moveTo>
                    <a:pt x="1642" y="0"/>
                  </a:moveTo>
                  <a:lnTo>
                    <a:pt x="1642" y="0"/>
                  </a:lnTo>
                  <a:cubicBezTo>
                    <a:pt x="2755" y="6751"/>
                    <a:pt x="3517" y="14279"/>
                    <a:pt x="0" y="19620"/>
                  </a:cubicBezTo>
                  <a:cubicBezTo>
                    <a:pt x="415" y="19920"/>
                    <a:pt x="885" y="20120"/>
                    <a:pt x="1380" y="20120"/>
                  </a:cubicBezTo>
                  <a:cubicBezTo>
                    <a:pt x="1449" y="20120"/>
                    <a:pt x="1519" y="20117"/>
                    <a:pt x="1588" y="20109"/>
                  </a:cubicBezTo>
                  <a:cubicBezTo>
                    <a:pt x="2363" y="20020"/>
                    <a:pt x="3008" y="19426"/>
                    <a:pt x="3360" y="18728"/>
                  </a:cubicBezTo>
                  <a:cubicBezTo>
                    <a:pt x="3709" y="18030"/>
                    <a:pt x="3812" y="17239"/>
                    <a:pt x="3885" y="16462"/>
                  </a:cubicBezTo>
                  <a:cubicBezTo>
                    <a:pt x="4393" y="10984"/>
                    <a:pt x="3673" y="5474"/>
                    <a:pt x="2952" y="20"/>
                  </a:cubicBezTo>
                  <a:cubicBezTo>
                    <a:pt x="2769" y="34"/>
                    <a:pt x="2585" y="41"/>
                    <a:pt x="2402" y="41"/>
                  </a:cubicBezTo>
                  <a:cubicBezTo>
                    <a:pt x="2148" y="41"/>
                    <a:pt x="1894" y="28"/>
                    <a:pt x="1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99"/>
            <p:cNvSpPr/>
            <p:nvPr/>
          </p:nvSpPr>
          <p:spPr>
            <a:xfrm>
              <a:off x="6555125" y="2272425"/>
              <a:ext cx="79250" cy="11550"/>
            </a:xfrm>
            <a:custGeom>
              <a:rect b="b" l="l" r="r" t="t"/>
              <a:pathLst>
                <a:path extrusionOk="0" h="462" w="3170">
                  <a:moveTo>
                    <a:pt x="47" y="1"/>
                  </a:moveTo>
                  <a:lnTo>
                    <a:pt x="1" y="127"/>
                  </a:lnTo>
                  <a:cubicBezTo>
                    <a:pt x="610" y="349"/>
                    <a:pt x="1255" y="462"/>
                    <a:pt x="1903" y="462"/>
                  </a:cubicBezTo>
                  <a:cubicBezTo>
                    <a:pt x="2329" y="462"/>
                    <a:pt x="2754" y="413"/>
                    <a:pt x="3169" y="315"/>
                  </a:cubicBezTo>
                  <a:lnTo>
                    <a:pt x="3139" y="184"/>
                  </a:lnTo>
                  <a:cubicBezTo>
                    <a:pt x="2731" y="280"/>
                    <a:pt x="2316" y="327"/>
                    <a:pt x="1901" y="327"/>
                  </a:cubicBezTo>
                  <a:cubicBezTo>
                    <a:pt x="1272" y="327"/>
                    <a:pt x="644" y="218"/>
                    <a:pt x="4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99"/>
            <p:cNvSpPr/>
            <p:nvPr/>
          </p:nvSpPr>
          <p:spPr>
            <a:xfrm>
              <a:off x="5882450" y="2329125"/>
              <a:ext cx="90400" cy="244625"/>
            </a:xfrm>
            <a:custGeom>
              <a:rect b="b" l="l" r="r" t="t"/>
              <a:pathLst>
                <a:path extrusionOk="0" h="9785" w="3616">
                  <a:moveTo>
                    <a:pt x="3616" y="0"/>
                  </a:moveTo>
                  <a:lnTo>
                    <a:pt x="3616" y="0"/>
                  </a:lnTo>
                  <a:cubicBezTo>
                    <a:pt x="3388" y="142"/>
                    <a:pt x="3164" y="289"/>
                    <a:pt x="2944" y="441"/>
                  </a:cubicBezTo>
                  <a:cubicBezTo>
                    <a:pt x="1747" y="2242"/>
                    <a:pt x="770" y="4176"/>
                    <a:pt x="0" y="6195"/>
                  </a:cubicBezTo>
                  <a:cubicBezTo>
                    <a:pt x="15" y="6462"/>
                    <a:pt x="47" y="6729"/>
                    <a:pt x="96" y="6993"/>
                  </a:cubicBezTo>
                  <a:cubicBezTo>
                    <a:pt x="272" y="7920"/>
                    <a:pt x="425" y="8852"/>
                    <a:pt x="556" y="9785"/>
                  </a:cubicBezTo>
                  <a:cubicBezTo>
                    <a:pt x="1077" y="6340"/>
                    <a:pt x="1794" y="2920"/>
                    <a:pt x="361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99"/>
            <p:cNvSpPr/>
            <p:nvPr/>
          </p:nvSpPr>
          <p:spPr>
            <a:xfrm>
              <a:off x="5897250" y="2407300"/>
              <a:ext cx="47600" cy="37350"/>
            </a:xfrm>
            <a:custGeom>
              <a:rect b="b" l="l" r="r" t="t"/>
              <a:pathLst>
                <a:path extrusionOk="0" h="1494" w="1904">
                  <a:moveTo>
                    <a:pt x="802" y="0"/>
                  </a:moveTo>
                  <a:cubicBezTo>
                    <a:pt x="756" y="0"/>
                    <a:pt x="711" y="6"/>
                    <a:pt x="666" y="19"/>
                  </a:cubicBezTo>
                  <a:cubicBezTo>
                    <a:pt x="459" y="78"/>
                    <a:pt x="333" y="287"/>
                    <a:pt x="259" y="489"/>
                  </a:cubicBezTo>
                  <a:cubicBezTo>
                    <a:pt x="185" y="692"/>
                    <a:pt x="138" y="912"/>
                    <a:pt x="0" y="1078"/>
                  </a:cubicBezTo>
                  <a:cubicBezTo>
                    <a:pt x="472" y="1171"/>
                    <a:pt x="933" y="1310"/>
                    <a:pt x="1379" y="1494"/>
                  </a:cubicBezTo>
                  <a:cubicBezTo>
                    <a:pt x="1501" y="1063"/>
                    <a:pt x="1677" y="649"/>
                    <a:pt x="1903" y="261"/>
                  </a:cubicBezTo>
                  <a:lnTo>
                    <a:pt x="1101" y="52"/>
                  </a:lnTo>
                  <a:cubicBezTo>
                    <a:pt x="1004" y="26"/>
                    <a:pt x="902" y="0"/>
                    <a:pt x="80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99"/>
            <p:cNvSpPr/>
            <p:nvPr/>
          </p:nvSpPr>
          <p:spPr>
            <a:xfrm>
              <a:off x="6136450" y="2276275"/>
              <a:ext cx="164850" cy="360800"/>
            </a:xfrm>
            <a:custGeom>
              <a:rect b="b" l="l" r="r" t="t"/>
              <a:pathLst>
                <a:path extrusionOk="0" h="14432" w="6594">
                  <a:moveTo>
                    <a:pt x="3182" y="1"/>
                  </a:moveTo>
                  <a:cubicBezTo>
                    <a:pt x="0" y="5215"/>
                    <a:pt x="2575" y="10547"/>
                    <a:pt x="6423" y="14432"/>
                  </a:cubicBezTo>
                  <a:cubicBezTo>
                    <a:pt x="6475" y="13968"/>
                    <a:pt x="6531" y="13504"/>
                    <a:pt x="6594" y="13041"/>
                  </a:cubicBezTo>
                  <a:cubicBezTo>
                    <a:pt x="3080" y="9475"/>
                    <a:pt x="718" y="4655"/>
                    <a:pt x="3506" y="43"/>
                  </a:cubicBezTo>
                  <a:cubicBezTo>
                    <a:pt x="3399" y="27"/>
                    <a:pt x="3289" y="14"/>
                    <a:pt x="31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99"/>
            <p:cNvSpPr/>
            <p:nvPr/>
          </p:nvSpPr>
          <p:spPr>
            <a:xfrm>
              <a:off x="6168100" y="2388325"/>
              <a:ext cx="42150" cy="40975"/>
            </a:xfrm>
            <a:custGeom>
              <a:rect b="b" l="l" r="r" t="t"/>
              <a:pathLst>
                <a:path extrusionOk="0" h="1639" w="1686">
                  <a:moveTo>
                    <a:pt x="1281" y="0"/>
                  </a:moveTo>
                  <a:lnTo>
                    <a:pt x="0" y="345"/>
                  </a:lnTo>
                  <a:cubicBezTo>
                    <a:pt x="28" y="776"/>
                    <a:pt x="55" y="1208"/>
                    <a:pt x="83" y="1639"/>
                  </a:cubicBezTo>
                  <a:lnTo>
                    <a:pt x="1686" y="1300"/>
                  </a:lnTo>
                  <a:cubicBezTo>
                    <a:pt x="1613" y="703"/>
                    <a:pt x="1355" y="599"/>
                    <a:pt x="128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99"/>
            <p:cNvSpPr/>
            <p:nvPr/>
          </p:nvSpPr>
          <p:spPr>
            <a:xfrm>
              <a:off x="5884950" y="2526850"/>
              <a:ext cx="384450" cy="101800"/>
            </a:xfrm>
            <a:custGeom>
              <a:rect b="b" l="l" r="r" t="t"/>
              <a:pathLst>
                <a:path extrusionOk="0" h="4072" w="15378">
                  <a:moveTo>
                    <a:pt x="12149" y="0"/>
                  </a:moveTo>
                  <a:cubicBezTo>
                    <a:pt x="7997" y="0"/>
                    <a:pt x="3848" y="768"/>
                    <a:pt x="1" y="2262"/>
                  </a:cubicBezTo>
                  <a:cubicBezTo>
                    <a:pt x="86" y="2865"/>
                    <a:pt x="172" y="3468"/>
                    <a:pt x="257" y="4071"/>
                  </a:cubicBezTo>
                  <a:cubicBezTo>
                    <a:pt x="4650" y="2946"/>
                    <a:pt x="9164" y="2376"/>
                    <a:pt x="13695" y="2376"/>
                  </a:cubicBezTo>
                  <a:cubicBezTo>
                    <a:pt x="14255" y="2376"/>
                    <a:pt x="14816" y="2385"/>
                    <a:pt x="15377" y="2403"/>
                  </a:cubicBezTo>
                  <a:lnTo>
                    <a:pt x="15133" y="133"/>
                  </a:lnTo>
                  <a:cubicBezTo>
                    <a:pt x="14141" y="45"/>
                    <a:pt x="13145" y="0"/>
                    <a:pt x="1214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99"/>
            <p:cNvSpPr/>
            <p:nvPr/>
          </p:nvSpPr>
          <p:spPr>
            <a:xfrm>
              <a:off x="5917750" y="2556825"/>
              <a:ext cx="205350" cy="86875"/>
            </a:xfrm>
            <a:custGeom>
              <a:rect b="b" l="l" r="r" t="t"/>
              <a:pathLst>
                <a:path extrusionOk="0" h="3475" w="8214">
                  <a:moveTo>
                    <a:pt x="6642" y="1"/>
                  </a:moveTo>
                  <a:cubicBezTo>
                    <a:pt x="6601" y="1"/>
                    <a:pt x="6560" y="1"/>
                    <a:pt x="6519" y="2"/>
                  </a:cubicBezTo>
                  <a:cubicBezTo>
                    <a:pt x="5166" y="28"/>
                    <a:pt x="3821" y="216"/>
                    <a:pt x="2494" y="481"/>
                  </a:cubicBezTo>
                  <a:cubicBezTo>
                    <a:pt x="2014" y="577"/>
                    <a:pt x="1529" y="686"/>
                    <a:pt x="1097" y="915"/>
                  </a:cubicBezTo>
                  <a:cubicBezTo>
                    <a:pt x="665" y="1144"/>
                    <a:pt x="284" y="1512"/>
                    <a:pt x="142" y="1979"/>
                  </a:cubicBezTo>
                  <a:cubicBezTo>
                    <a:pt x="0" y="2448"/>
                    <a:pt x="142" y="3016"/>
                    <a:pt x="552" y="3286"/>
                  </a:cubicBezTo>
                  <a:cubicBezTo>
                    <a:pt x="767" y="3429"/>
                    <a:pt x="1019" y="3474"/>
                    <a:pt x="1280" y="3474"/>
                  </a:cubicBezTo>
                  <a:cubicBezTo>
                    <a:pt x="1497" y="3474"/>
                    <a:pt x="1720" y="3442"/>
                    <a:pt x="1934" y="3408"/>
                  </a:cubicBezTo>
                  <a:lnTo>
                    <a:pt x="5743" y="2804"/>
                  </a:lnTo>
                  <a:cubicBezTo>
                    <a:pt x="6183" y="2734"/>
                    <a:pt x="6629" y="2662"/>
                    <a:pt x="7040" y="2489"/>
                  </a:cubicBezTo>
                  <a:cubicBezTo>
                    <a:pt x="7449" y="2317"/>
                    <a:pt x="7829" y="2028"/>
                    <a:pt x="8022" y="1626"/>
                  </a:cubicBezTo>
                  <a:cubicBezTo>
                    <a:pt x="8214" y="1225"/>
                    <a:pt x="8185" y="701"/>
                    <a:pt x="7878" y="377"/>
                  </a:cubicBezTo>
                  <a:cubicBezTo>
                    <a:pt x="7572" y="56"/>
                    <a:pt x="7093" y="1"/>
                    <a:pt x="66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99"/>
            <p:cNvSpPr/>
            <p:nvPr/>
          </p:nvSpPr>
          <p:spPr>
            <a:xfrm>
              <a:off x="5928625" y="2561450"/>
              <a:ext cx="169025" cy="71500"/>
            </a:xfrm>
            <a:custGeom>
              <a:rect b="b" l="l" r="r" t="t"/>
              <a:pathLst>
                <a:path extrusionOk="0" h="2860" w="6761">
                  <a:moveTo>
                    <a:pt x="5465" y="1"/>
                  </a:moveTo>
                  <a:cubicBezTo>
                    <a:pt x="5431" y="1"/>
                    <a:pt x="5398" y="1"/>
                    <a:pt x="5365" y="2"/>
                  </a:cubicBezTo>
                  <a:cubicBezTo>
                    <a:pt x="4252" y="23"/>
                    <a:pt x="3145" y="179"/>
                    <a:pt x="2053" y="397"/>
                  </a:cubicBezTo>
                  <a:cubicBezTo>
                    <a:pt x="1659" y="475"/>
                    <a:pt x="1260" y="565"/>
                    <a:pt x="905" y="754"/>
                  </a:cubicBezTo>
                  <a:cubicBezTo>
                    <a:pt x="549" y="942"/>
                    <a:pt x="236" y="1244"/>
                    <a:pt x="118" y="1629"/>
                  </a:cubicBezTo>
                  <a:cubicBezTo>
                    <a:pt x="1" y="2014"/>
                    <a:pt x="118" y="2483"/>
                    <a:pt x="454" y="2704"/>
                  </a:cubicBezTo>
                  <a:cubicBezTo>
                    <a:pt x="631" y="2822"/>
                    <a:pt x="839" y="2859"/>
                    <a:pt x="1053" y="2859"/>
                  </a:cubicBezTo>
                  <a:cubicBezTo>
                    <a:pt x="1232" y="2859"/>
                    <a:pt x="1417" y="2833"/>
                    <a:pt x="1592" y="2805"/>
                  </a:cubicBezTo>
                  <a:lnTo>
                    <a:pt x="4727" y="2307"/>
                  </a:lnTo>
                  <a:cubicBezTo>
                    <a:pt x="5090" y="2251"/>
                    <a:pt x="5455" y="2191"/>
                    <a:pt x="5794" y="2049"/>
                  </a:cubicBezTo>
                  <a:cubicBezTo>
                    <a:pt x="6131" y="1906"/>
                    <a:pt x="6443" y="1669"/>
                    <a:pt x="6602" y="1339"/>
                  </a:cubicBezTo>
                  <a:cubicBezTo>
                    <a:pt x="6760" y="1008"/>
                    <a:pt x="6736" y="577"/>
                    <a:pt x="6483" y="312"/>
                  </a:cubicBezTo>
                  <a:cubicBezTo>
                    <a:pt x="6232" y="47"/>
                    <a:pt x="5836" y="1"/>
                    <a:pt x="546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99"/>
            <p:cNvSpPr/>
            <p:nvPr/>
          </p:nvSpPr>
          <p:spPr>
            <a:xfrm>
              <a:off x="5938125" y="2587775"/>
              <a:ext cx="39800" cy="33450"/>
            </a:xfrm>
            <a:custGeom>
              <a:rect b="b" l="l" r="r" t="t"/>
              <a:pathLst>
                <a:path extrusionOk="0" h="1338" w="1592">
                  <a:moveTo>
                    <a:pt x="921" y="1"/>
                  </a:moveTo>
                  <a:cubicBezTo>
                    <a:pt x="647" y="1"/>
                    <a:pt x="383" y="155"/>
                    <a:pt x="212" y="370"/>
                  </a:cubicBezTo>
                  <a:cubicBezTo>
                    <a:pt x="86" y="524"/>
                    <a:pt x="1" y="727"/>
                    <a:pt x="47" y="920"/>
                  </a:cubicBezTo>
                  <a:cubicBezTo>
                    <a:pt x="88" y="1102"/>
                    <a:pt x="244" y="1245"/>
                    <a:pt x="422" y="1302"/>
                  </a:cubicBezTo>
                  <a:cubicBezTo>
                    <a:pt x="498" y="1326"/>
                    <a:pt x="576" y="1337"/>
                    <a:pt x="655" y="1337"/>
                  </a:cubicBezTo>
                  <a:cubicBezTo>
                    <a:pt x="763" y="1337"/>
                    <a:pt x="871" y="1317"/>
                    <a:pt x="973" y="1285"/>
                  </a:cubicBezTo>
                  <a:cubicBezTo>
                    <a:pt x="1293" y="1181"/>
                    <a:pt x="1592" y="905"/>
                    <a:pt x="1575" y="569"/>
                  </a:cubicBezTo>
                  <a:cubicBezTo>
                    <a:pt x="1560" y="272"/>
                    <a:pt x="1280" y="30"/>
                    <a:pt x="984" y="4"/>
                  </a:cubicBezTo>
                  <a:cubicBezTo>
                    <a:pt x="963" y="2"/>
                    <a:pt x="942" y="1"/>
                    <a:pt x="92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99"/>
            <p:cNvSpPr/>
            <p:nvPr/>
          </p:nvSpPr>
          <p:spPr>
            <a:xfrm>
              <a:off x="6034375" y="2571075"/>
              <a:ext cx="39800" cy="33425"/>
            </a:xfrm>
            <a:custGeom>
              <a:rect b="b" l="l" r="r" t="t"/>
              <a:pathLst>
                <a:path extrusionOk="0" h="1337" w="1592">
                  <a:moveTo>
                    <a:pt x="920" y="0"/>
                  </a:moveTo>
                  <a:cubicBezTo>
                    <a:pt x="646" y="0"/>
                    <a:pt x="382" y="154"/>
                    <a:pt x="209" y="369"/>
                  </a:cubicBezTo>
                  <a:cubicBezTo>
                    <a:pt x="86" y="524"/>
                    <a:pt x="0" y="727"/>
                    <a:pt x="45" y="919"/>
                  </a:cubicBezTo>
                  <a:cubicBezTo>
                    <a:pt x="87" y="1101"/>
                    <a:pt x="243" y="1244"/>
                    <a:pt x="420" y="1301"/>
                  </a:cubicBezTo>
                  <a:cubicBezTo>
                    <a:pt x="496" y="1325"/>
                    <a:pt x="575" y="1336"/>
                    <a:pt x="654" y="1336"/>
                  </a:cubicBezTo>
                  <a:cubicBezTo>
                    <a:pt x="762" y="1336"/>
                    <a:pt x="870" y="1316"/>
                    <a:pt x="971" y="1284"/>
                  </a:cubicBezTo>
                  <a:cubicBezTo>
                    <a:pt x="1291" y="1182"/>
                    <a:pt x="1591" y="904"/>
                    <a:pt x="1573" y="568"/>
                  </a:cubicBezTo>
                  <a:cubicBezTo>
                    <a:pt x="1558" y="272"/>
                    <a:pt x="1280" y="29"/>
                    <a:pt x="984" y="3"/>
                  </a:cubicBezTo>
                  <a:cubicBezTo>
                    <a:pt x="963" y="1"/>
                    <a:pt x="941" y="0"/>
                    <a:pt x="92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99"/>
            <p:cNvSpPr/>
            <p:nvPr/>
          </p:nvSpPr>
          <p:spPr>
            <a:xfrm>
              <a:off x="5936425" y="2587775"/>
              <a:ext cx="16725" cy="37475"/>
            </a:xfrm>
            <a:custGeom>
              <a:rect b="b" l="l" r="r" t="t"/>
              <a:pathLst>
                <a:path extrusionOk="0" h="1499" w="669">
                  <a:moveTo>
                    <a:pt x="475" y="1"/>
                  </a:moveTo>
                  <a:cubicBezTo>
                    <a:pt x="176" y="152"/>
                    <a:pt x="0" y="472"/>
                    <a:pt x="37" y="805"/>
                  </a:cubicBezTo>
                  <a:cubicBezTo>
                    <a:pt x="72" y="1138"/>
                    <a:pt x="312" y="1415"/>
                    <a:pt x="635" y="1499"/>
                  </a:cubicBezTo>
                  <a:lnTo>
                    <a:pt x="669" y="1369"/>
                  </a:lnTo>
                  <a:cubicBezTo>
                    <a:pt x="408" y="1302"/>
                    <a:pt x="199" y="1059"/>
                    <a:pt x="170" y="792"/>
                  </a:cubicBezTo>
                  <a:cubicBezTo>
                    <a:pt x="141" y="524"/>
                    <a:pt x="295" y="242"/>
                    <a:pt x="535" y="121"/>
                  </a:cubicBezTo>
                  <a:lnTo>
                    <a:pt x="475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99"/>
            <p:cNvSpPr/>
            <p:nvPr/>
          </p:nvSpPr>
          <p:spPr>
            <a:xfrm>
              <a:off x="6034150" y="2571600"/>
              <a:ext cx="16900" cy="32775"/>
            </a:xfrm>
            <a:custGeom>
              <a:rect b="b" l="l" r="r" t="t"/>
              <a:pathLst>
                <a:path extrusionOk="0" h="1311" w="676">
                  <a:moveTo>
                    <a:pt x="414" y="0"/>
                  </a:moveTo>
                  <a:cubicBezTo>
                    <a:pt x="243" y="167"/>
                    <a:pt x="136" y="318"/>
                    <a:pt x="76" y="477"/>
                  </a:cubicBezTo>
                  <a:cubicBezTo>
                    <a:pt x="0" y="686"/>
                    <a:pt x="12" y="909"/>
                    <a:pt x="115" y="1074"/>
                  </a:cubicBezTo>
                  <a:cubicBezTo>
                    <a:pt x="205" y="1219"/>
                    <a:pt x="362" y="1307"/>
                    <a:pt x="535" y="1310"/>
                  </a:cubicBezTo>
                  <a:cubicBezTo>
                    <a:pt x="582" y="1310"/>
                    <a:pt x="631" y="1301"/>
                    <a:pt x="675" y="1284"/>
                  </a:cubicBezTo>
                  <a:lnTo>
                    <a:pt x="628" y="1159"/>
                  </a:lnTo>
                  <a:cubicBezTo>
                    <a:pt x="598" y="1171"/>
                    <a:pt x="565" y="1176"/>
                    <a:pt x="532" y="1176"/>
                  </a:cubicBezTo>
                  <a:cubicBezTo>
                    <a:pt x="418" y="1176"/>
                    <a:pt x="294" y="1110"/>
                    <a:pt x="228" y="1002"/>
                  </a:cubicBezTo>
                  <a:cubicBezTo>
                    <a:pt x="148" y="872"/>
                    <a:pt x="139" y="693"/>
                    <a:pt x="203" y="522"/>
                  </a:cubicBezTo>
                  <a:cubicBezTo>
                    <a:pt x="255" y="382"/>
                    <a:pt x="351" y="248"/>
                    <a:pt x="507" y="96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99"/>
            <p:cNvSpPr/>
            <p:nvPr/>
          </p:nvSpPr>
          <p:spPr>
            <a:xfrm>
              <a:off x="5964350" y="2613075"/>
              <a:ext cx="68700" cy="15125"/>
            </a:xfrm>
            <a:custGeom>
              <a:rect b="b" l="l" r="r" t="t"/>
              <a:pathLst>
                <a:path extrusionOk="0" h="605" w="2748">
                  <a:moveTo>
                    <a:pt x="2717" y="1"/>
                  </a:moveTo>
                  <a:cubicBezTo>
                    <a:pt x="1824" y="203"/>
                    <a:pt x="909" y="360"/>
                    <a:pt x="1" y="470"/>
                  </a:cubicBezTo>
                  <a:lnTo>
                    <a:pt x="18" y="604"/>
                  </a:lnTo>
                  <a:cubicBezTo>
                    <a:pt x="929" y="493"/>
                    <a:pt x="1848" y="334"/>
                    <a:pt x="2748" y="132"/>
                  </a:cubicBezTo>
                  <a:lnTo>
                    <a:pt x="2717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99"/>
            <p:cNvSpPr/>
            <p:nvPr/>
          </p:nvSpPr>
          <p:spPr>
            <a:xfrm>
              <a:off x="5977675" y="2569575"/>
              <a:ext cx="50300" cy="12125"/>
            </a:xfrm>
            <a:custGeom>
              <a:rect b="b" l="l" r="r" t="t"/>
              <a:pathLst>
                <a:path extrusionOk="0" h="485" w="2012">
                  <a:moveTo>
                    <a:pt x="1987" y="0"/>
                  </a:moveTo>
                  <a:lnTo>
                    <a:pt x="1" y="351"/>
                  </a:lnTo>
                  <a:lnTo>
                    <a:pt x="24" y="484"/>
                  </a:lnTo>
                  <a:lnTo>
                    <a:pt x="2012" y="133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99"/>
            <p:cNvSpPr/>
            <p:nvPr/>
          </p:nvSpPr>
          <p:spPr>
            <a:xfrm>
              <a:off x="5999300" y="1898200"/>
              <a:ext cx="233225" cy="300300"/>
            </a:xfrm>
            <a:custGeom>
              <a:rect b="b" l="l" r="r" t="t"/>
              <a:pathLst>
                <a:path extrusionOk="0" h="12012" w="9329">
                  <a:moveTo>
                    <a:pt x="5540" y="0"/>
                  </a:moveTo>
                  <a:cubicBezTo>
                    <a:pt x="4521" y="0"/>
                    <a:pt x="3499" y="275"/>
                    <a:pt x="2539" y="641"/>
                  </a:cubicBezTo>
                  <a:cubicBezTo>
                    <a:pt x="1680" y="967"/>
                    <a:pt x="792" y="1419"/>
                    <a:pt x="363" y="2232"/>
                  </a:cubicBezTo>
                  <a:cubicBezTo>
                    <a:pt x="0" y="2917"/>
                    <a:pt x="29" y="3736"/>
                    <a:pt x="67" y="4510"/>
                  </a:cubicBezTo>
                  <a:cubicBezTo>
                    <a:pt x="160" y="6409"/>
                    <a:pt x="313" y="8465"/>
                    <a:pt x="1559" y="9903"/>
                  </a:cubicBezTo>
                  <a:cubicBezTo>
                    <a:pt x="2246" y="10694"/>
                    <a:pt x="3208" y="11212"/>
                    <a:pt x="4211" y="11516"/>
                  </a:cubicBezTo>
                  <a:cubicBezTo>
                    <a:pt x="5215" y="11821"/>
                    <a:pt x="6265" y="11929"/>
                    <a:pt x="7311" y="12012"/>
                  </a:cubicBezTo>
                  <a:cubicBezTo>
                    <a:pt x="8458" y="10861"/>
                    <a:pt x="9030" y="9231"/>
                    <a:pt x="9178" y="7613"/>
                  </a:cubicBezTo>
                  <a:cubicBezTo>
                    <a:pt x="9328" y="5993"/>
                    <a:pt x="9091" y="4365"/>
                    <a:pt x="8818" y="2762"/>
                  </a:cubicBezTo>
                  <a:cubicBezTo>
                    <a:pt x="8717" y="2171"/>
                    <a:pt x="8603" y="1555"/>
                    <a:pt x="8247" y="1071"/>
                  </a:cubicBezTo>
                  <a:cubicBezTo>
                    <a:pt x="7816" y="485"/>
                    <a:pt x="7091" y="181"/>
                    <a:pt x="6372" y="65"/>
                  </a:cubicBezTo>
                  <a:cubicBezTo>
                    <a:pt x="6096" y="21"/>
                    <a:pt x="5818" y="0"/>
                    <a:pt x="554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99"/>
            <p:cNvSpPr/>
            <p:nvPr/>
          </p:nvSpPr>
          <p:spPr>
            <a:xfrm>
              <a:off x="6071675" y="2066275"/>
              <a:ext cx="153700" cy="136700"/>
            </a:xfrm>
            <a:custGeom>
              <a:rect b="b" l="l" r="r" t="t"/>
              <a:pathLst>
                <a:path extrusionOk="0" h="5468" w="6148">
                  <a:moveTo>
                    <a:pt x="3727" y="1"/>
                  </a:moveTo>
                  <a:cubicBezTo>
                    <a:pt x="3678" y="1"/>
                    <a:pt x="3628" y="4"/>
                    <a:pt x="3578" y="10"/>
                  </a:cubicBezTo>
                  <a:cubicBezTo>
                    <a:pt x="3292" y="47"/>
                    <a:pt x="3031" y="196"/>
                    <a:pt x="2784" y="346"/>
                  </a:cubicBezTo>
                  <a:cubicBezTo>
                    <a:pt x="2286" y="650"/>
                    <a:pt x="1800" y="975"/>
                    <a:pt x="1329" y="1322"/>
                  </a:cubicBezTo>
                  <a:cubicBezTo>
                    <a:pt x="990" y="1569"/>
                    <a:pt x="655" y="1833"/>
                    <a:pt x="405" y="2171"/>
                  </a:cubicBezTo>
                  <a:cubicBezTo>
                    <a:pt x="156" y="2508"/>
                    <a:pt x="0" y="2933"/>
                    <a:pt x="61" y="3348"/>
                  </a:cubicBezTo>
                  <a:cubicBezTo>
                    <a:pt x="173" y="4093"/>
                    <a:pt x="909" y="4559"/>
                    <a:pt x="1588" y="4880"/>
                  </a:cubicBezTo>
                  <a:cubicBezTo>
                    <a:pt x="2167" y="5153"/>
                    <a:pt x="2772" y="5400"/>
                    <a:pt x="3410" y="5457"/>
                  </a:cubicBezTo>
                  <a:cubicBezTo>
                    <a:pt x="3493" y="5464"/>
                    <a:pt x="3577" y="5468"/>
                    <a:pt x="3661" y="5468"/>
                  </a:cubicBezTo>
                  <a:cubicBezTo>
                    <a:pt x="4222" y="5468"/>
                    <a:pt x="4789" y="5300"/>
                    <a:pt x="5193" y="4916"/>
                  </a:cubicBezTo>
                  <a:cubicBezTo>
                    <a:pt x="5754" y="4382"/>
                    <a:pt x="5897" y="3553"/>
                    <a:pt x="6010" y="2786"/>
                  </a:cubicBezTo>
                  <a:cubicBezTo>
                    <a:pt x="6082" y="2299"/>
                    <a:pt x="6148" y="1777"/>
                    <a:pt x="5925" y="1339"/>
                  </a:cubicBezTo>
                  <a:cubicBezTo>
                    <a:pt x="5725" y="948"/>
                    <a:pt x="5331" y="699"/>
                    <a:pt x="4955" y="471"/>
                  </a:cubicBezTo>
                  <a:cubicBezTo>
                    <a:pt x="4577" y="240"/>
                    <a:pt x="4163" y="1"/>
                    <a:pt x="372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99"/>
            <p:cNvSpPr/>
            <p:nvPr/>
          </p:nvSpPr>
          <p:spPr>
            <a:xfrm>
              <a:off x="6010925" y="1826425"/>
              <a:ext cx="415925" cy="237450"/>
            </a:xfrm>
            <a:custGeom>
              <a:rect b="b" l="l" r="r" t="t"/>
              <a:pathLst>
                <a:path extrusionOk="0" h="9498" w="16637">
                  <a:moveTo>
                    <a:pt x="4816" y="1"/>
                  </a:moveTo>
                  <a:cubicBezTo>
                    <a:pt x="4381" y="1"/>
                    <a:pt x="3933" y="113"/>
                    <a:pt x="3543" y="304"/>
                  </a:cubicBezTo>
                  <a:cubicBezTo>
                    <a:pt x="2720" y="705"/>
                    <a:pt x="2076" y="1386"/>
                    <a:pt x="1380" y="1979"/>
                  </a:cubicBezTo>
                  <a:cubicBezTo>
                    <a:pt x="960" y="2337"/>
                    <a:pt x="503" y="2684"/>
                    <a:pt x="251" y="3174"/>
                  </a:cubicBezTo>
                  <a:cubicBezTo>
                    <a:pt x="1" y="3666"/>
                    <a:pt x="33" y="4358"/>
                    <a:pt x="488" y="4672"/>
                  </a:cubicBezTo>
                  <a:lnTo>
                    <a:pt x="1031" y="4413"/>
                  </a:lnTo>
                  <a:cubicBezTo>
                    <a:pt x="1173" y="4016"/>
                    <a:pt x="1625" y="3796"/>
                    <a:pt x="2047" y="3796"/>
                  </a:cubicBezTo>
                  <a:cubicBezTo>
                    <a:pt x="2049" y="3796"/>
                    <a:pt x="2051" y="3796"/>
                    <a:pt x="2052" y="3796"/>
                  </a:cubicBezTo>
                  <a:cubicBezTo>
                    <a:pt x="2473" y="3796"/>
                    <a:pt x="2872" y="3969"/>
                    <a:pt x="3253" y="4147"/>
                  </a:cubicBezTo>
                  <a:cubicBezTo>
                    <a:pt x="3636" y="4324"/>
                    <a:pt x="4026" y="4513"/>
                    <a:pt x="4447" y="4550"/>
                  </a:cubicBezTo>
                  <a:cubicBezTo>
                    <a:pt x="4497" y="4554"/>
                    <a:pt x="4546" y="4556"/>
                    <a:pt x="4595" y="4556"/>
                  </a:cubicBezTo>
                  <a:cubicBezTo>
                    <a:pt x="5031" y="4556"/>
                    <a:pt x="5459" y="4409"/>
                    <a:pt x="5881" y="4292"/>
                  </a:cubicBezTo>
                  <a:cubicBezTo>
                    <a:pt x="6401" y="4149"/>
                    <a:pt x="6943" y="4052"/>
                    <a:pt x="7481" y="4052"/>
                  </a:cubicBezTo>
                  <a:cubicBezTo>
                    <a:pt x="7778" y="4052"/>
                    <a:pt x="8074" y="4082"/>
                    <a:pt x="8364" y="4150"/>
                  </a:cubicBezTo>
                  <a:cubicBezTo>
                    <a:pt x="9179" y="4341"/>
                    <a:pt x="9946" y="4871"/>
                    <a:pt x="10265" y="5646"/>
                  </a:cubicBezTo>
                  <a:cubicBezTo>
                    <a:pt x="10508" y="6237"/>
                    <a:pt x="10486" y="6940"/>
                    <a:pt x="10865" y="7456"/>
                  </a:cubicBezTo>
                  <a:cubicBezTo>
                    <a:pt x="11270" y="8010"/>
                    <a:pt x="12022" y="8183"/>
                    <a:pt x="12712" y="8183"/>
                  </a:cubicBezTo>
                  <a:cubicBezTo>
                    <a:pt x="12724" y="8183"/>
                    <a:pt x="12736" y="8183"/>
                    <a:pt x="12748" y="8183"/>
                  </a:cubicBezTo>
                  <a:cubicBezTo>
                    <a:pt x="13226" y="8178"/>
                    <a:pt x="13707" y="8113"/>
                    <a:pt x="14184" y="8113"/>
                  </a:cubicBezTo>
                  <a:cubicBezTo>
                    <a:pt x="14404" y="8113"/>
                    <a:pt x="14622" y="8127"/>
                    <a:pt x="14840" y="8167"/>
                  </a:cubicBezTo>
                  <a:cubicBezTo>
                    <a:pt x="15527" y="8296"/>
                    <a:pt x="16221" y="8799"/>
                    <a:pt x="16258" y="9497"/>
                  </a:cubicBezTo>
                  <a:cubicBezTo>
                    <a:pt x="16637" y="9039"/>
                    <a:pt x="16388" y="8296"/>
                    <a:pt x="15905" y="7950"/>
                  </a:cubicBezTo>
                  <a:cubicBezTo>
                    <a:pt x="15424" y="7605"/>
                    <a:pt x="14798" y="7549"/>
                    <a:pt x="14206" y="7509"/>
                  </a:cubicBezTo>
                  <a:cubicBezTo>
                    <a:pt x="13613" y="7469"/>
                    <a:pt x="12987" y="7422"/>
                    <a:pt x="12497" y="7089"/>
                  </a:cubicBezTo>
                  <a:cubicBezTo>
                    <a:pt x="11966" y="6727"/>
                    <a:pt x="11688" y="6092"/>
                    <a:pt x="11541" y="5466"/>
                  </a:cubicBezTo>
                  <a:cubicBezTo>
                    <a:pt x="11393" y="4842"/>
                    <a:pt x="11347" y="4191"/>
                    <a:pt x="11141" y="3583"/>
                  </a:cubicBezTo>
                  <a:cubicBezTo>
                    <a:pt x="10935" y="2974"/>
                    <a:pt x="10528" y="2385"/>
                    <a:pt x="9917" y="2185"/>
                  </a:cubicBezTo>
                  <a:cubicBezTo>
                    <a:pt x="9718" y="2120"/>
                    <a:pt x="9510" y="2100"/>
                    <a:pt x="9299" y="2100"/>
                  </a:cubicBezTo>
                  <a:cubicBezTo>
                    <a:pt x="8945" y="2100"/>
                    <a:pt x="8580" y="2157"/>
                    <a:pt x="8231" y="2157"/>
                  </a:cubicBezTo>
                  <a:cubicBezTo>
                    <a:pt x="7947" y="2157"/>
                    <a:pt x="7673" y="2119"/>
                    <a:pt x="7423" y="1983"/>
                  </a:cubicBezTo>
                  <a:cubicBezTo>
                    <a:pt x="6834" y="1661"/>
                    <a:pt x="6620" y="916"/>
                    <a:pt x="6122" y="464"/>
                  </a:cubicBezTo>
                  <a:cubicBezTo>
                    <a:pt x="5766" y="139"/>
                    <a:pt x="5299" y="1"/>
                    <a:pt x="48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99"/>
            <p:cNvSpPr/>
            <p:nvPr/>
          </p:nvSpPr>
          <p:spPr>
            <a:xfrm>
              <a:off x="6079750" y="1843000"/>
              <a:ext cx="338750" cy="220075"/>
            </a:xfrm>
            <a:custGeom>
              <a:rect b="b" l="l" r="r" t="t"/>
              <a:pathLst>
                <a:path extrusionOk="0" h="8803" w="13550">
                  <a:moveTo>
                    <a:pt x="1293" y="1"/>
                  </a:moveTo>
                  <a:cubicBezTo>
                    <a:pt x="633" y="253"/>
                    <a:pt x="141" y="896"/>
                    <a:pt x="71" y="1598"/>
                  </a:cubicBezTo>
                  <a:cubicBezTo>
                    <a:pt x="1" y="2300"/>
                    <a:pt x="354" y="3029"/>
                    <a:pt x="949" y="3408"/>
                  </a:cubicBezTo>
                  <a:cubicBezTo>
                    <a:pt x="1356" y="3667"/>
                    <a:pt x="1819" y="3749"/>
                    <a:pt x="2245" y="3749"/>
                  </a:cubicBezTo>
                  <a:cubicBezTo>
                    <a:pt x="2501" y="3749"/>
                    <a:pt x="2743" y="3720"/>
                    <a:pt x="2951" y="3681"/>
                  </a:cubicBezTo>
                  <a:cubicBezTo>
                    <a:pt x="3365" y="3601"/>
                    <a:pt x="3772" y="3469"/>
                    <a:pt x="4165" y="3340"/>
                  </a:cubicBezTo>
                  <a:cubicBezTo>
                    <a:pt x="4403" y="3262"/>
                    <a:pt x="4647" y="3182"/>
                    <a:pt x="4892" y="3114"/>
                  </a:cubicBezTo>
                  <a:cubicBezTo>
                    <a:pt x="5324" y="2996"/>
                    <a:pt x="5712" y="2936"/>
                    <a:pt x="6061" y="2936"/>
                  </a:cubicBezTo>
                  <a:cubicBezTo>
                    <a:pt x="6345" y="2936"/>
                    <a:pt x="6604" y="2976"/>
                    <a:pt x="6840" y="3055"/>
                  </a:cubicBezTo>
                  <a:cubicBezTo>
                    <a:pt x="7410" y="3244"/>
                    <a:pt x="7982" y="3789"/>
                    <a:pt x="7973" y="4463"/>
                  </a:cubicBezTo>
                  <a:cubicBezTo>
                    <a:pt x="7968" y="4566"/>
                    <a:pt x="7959" y="4672"/>
                    <a:pt x="7941" y="4774"/>
                  </a:cubicBezTo>
                  <a:cubicBezTo>
                    <a:pt x="7924" y="4879"/>
                    <a:pt x="7913" y="4986"/>
                    <a:pt x="7909" y="5092"/>
                  </a:cubicBezTo>
                  <a:cubicBezTo>
                    <a:pt x="7892" y="5895"/>
                    <a:pt x="8564" y="6521"/>
                    <a:pt x="9239" y="6785"/>
                  </a:cubicBezTo>
                  <a:cubicBezTo>
                    <a:pt x="9789" y="7000"/>
                    <a:pt x="10387" y="7049"/>
                    <a:pt x="10966" y="7095"/>
                  </a:cubicBezTo>
                  <a:cubicBezTo>
                    <a:pt x="11122" y="7109"/>
                    <a:pt x="11279" y="7121"/>
                    <a:pt x="11433" y="7136"/>
                  </a:cubicBezTo>
                  <a:cubicBezTo>
                    <a:pt x="11813" y="7176"/>
                    <a:pt x="12209" y="7240"/>
                    <a:pt x="12526" y="7448"/>
                  </a:cubicBezTo>
                  <a:cubicBezTo>
                    <a:pt x="12963" y="7732"/>
                    <a:pt x="13192" y="8230"/>
                    <a:pt x="13426" y="8802"/>
                  </a:cubicBezTo>
                  <a:lnTo>
                    <a:pt x="13549" y="8752"/>
                  </a:lnTo>
                  <a:cubicBezTo>
                    <a:pt x="13352" y="8268"/>
                    <a:pt x="13108" y="7666"/>
                    <a:pt x="12600" y="7335"/>
                  </a:cubicBezTo>
                  <a:cubicBezTo>
                    <a:pt x="12258" y="7112"/>
                    <a:pt x="11844" y="7045"/>
                    <a:pt x="11447" y="7003"/>
                  </a:cubicBezTo>
                  <a:cubicBezTo>
                    <a:pt x="11291" y="6988"/>
                    <a:pt x="11134" y="6974"/>
                    <a:pt x="10977" y="6962"/>
                  </a:cubicBezTo>
                  <a:cubicBezTo>
                    <a:pt x="10408" y="6916"/>
                    <a:pt x="9821" y="6869"/>
                    <a:pt x="9288" y="6660"/>
                  </a:cubicBezTo>
                  <a:cubicBezTo>
                    <a:pt x="8677" y="6422"/>
                    <a:pt x="8026" y="5829"/>
                    <a:pt x="8043" y="5095"/>
                  </a:cubicBezTo>
                  <a:cubicBezTo>
                    <a:pt x="8048" y="4994"/>
                    <a:pt x="8059" y="4893"/>
                    <a:pt x="8075" y="4794"/>
                  </a:cubicBezTo>
                  <a:cubicBezTo>
                    <a:pt x="8092" y="4686"/>
                    <a:pt x="8103" y="4576"/>
                    <a:pt x="8107" y="4466"/>
                  </a:cubicBezTo>
                  <a:cubicBezTo>
                    <a:pt x="8118" y="3728"/>
                    <a:pt x="7500" y="3134"/>
                    <a:pt x="6883" y="2928"/>
                  </a:cubicBezTo>
                  <a:cubicBezTo>
                    <a:pt x="6632" y="2844"/>
                    <a:pt x="6358" y="2802"/>
                    <a:pt x="6058" y="2802"/>
                  </a:cubicBezTo>
                  <a:cubicBezTo>
                    <a:pt x="5698" y="2802"/>
                    <a:pt x="5299" y="2863"/>
                    <a:pt x="4857" y="2985"/>
                  </a:cubicBezTo>
                  <a:cubicBezTo>
                    <a:pt x="4609" y="3053"/>
                    <a:pt x="4363" y="3134"/>
                    <a:pt x="4124" y="3212"/>
                  </a:cubicBezTo>
                  <a:cubicBezTo>
                    <a:pt x="3734" y="3340"/>
                    <a:pt x="3333" y="3472"/>
                    <a:pt x="2926" y="3548"/>
                  </a:cubicBezTo>
                  <a:cubicBezTo>
                    <a:pt x="2726" y="3586"/>
                    <a:pt x="2492" y="3615"/>
                    <a:pt x="2245" y="3615"/>
                  </a:cubicBezTo>
                  <a:cubicBezTo>
                    <a:pt x="1841" y="3615"/>
                    <a:pt x="1403" y="3537"/>
                    <a:pt x="1022" y="3295"/>
                  </a:cubicBezTo>
                  <a:cubicBezTo>
                    <a:pt x="468" y="2942"/>
                    <a:pt x="138" y="2265"/>
                    <a:pt x="205" y="1612"/>
                  </a:cubicBezTo>
                  <a:cubicBezTo>
                    <a:pt x="273" y="958"/>
                    <a:pt x="728" y="361"/>
                    <a:pt x="1341" y="126"/>
                  </a:cubicBezTo>
                  <a:lnTo>
                    <a:pt x="1293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99"/>
            <p:cNvSpPr/>
            <p:nvPr/>
          </p:nvSpPr>
          <p:spPr>
            <a:xfrm>
              <a:off x="6054950" y="1841950"/>
              <a:ext cx="48200" cy="93050"/>
            </a:xfrm>
            <a:custGeom>
              <a:rect b="b" l="l" r="r" t="t"/>
              <a:pathLst>
                <a:path extrusionOk="0" h="3722" w="1928">
                  <a:moveTo>
                    <a:pt x="1063" y="0"/>
                  </a:moveTo>
                  <a:cubicBezTo>
                    <a:pt x="832" y="150"/>
                    <a:pt x="640" y="394"/>
                    <a:pt x="509" y="707"/>
                  </a:cubicBezTo>
                  <a:cubicBezTo>
                    <a:pt x="0" y="1921"/>
                    <a:pt x="634" y="3311"/>
                    <a:pt x="1885" y="3721"/>
                  </a:cubicBezTo>
                  <a:lnTo>
                    <a:pt x="1927" y="3593"/>
                  </a:lnTo>
                  <a:cubicBezTo>
                    <a:pt x="750" y="3207"/>
                    <a:pt x="155" y="1900"/>
                    <a:pt x="632" y="758"/>
                  </a:cubicBezTo>
                  <a:cubicBezTo>
                    <a:pt x="753" y="470"/>
                    <a:pt x="927" y="248"/>
                    <a:pt x="1135" y="113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99"/>
            <p:cNvSpPr/>
            <p:nvPr/>
          </p:nvSpPr>
          <p:spPr>
            <a:xfrm>
              <a:off x="5914550" y="1897025"/>
              <a:ext cx="155350" cy="360950"/>
            </a:xfrm>
            <a:custGeom>
              <a:rect b="b" l="l" r="r" t="t"/>
              <a:pathLst>
                <a:path extrusionOk="0" h="14438" w="6214">
                  <a:moveTo>
                    <a:pt x="4709" y="0"/>
                  </a:moveTo>
                  <a:cubicBezTo>
                    <a:pt x="4268" y="0"/>
                    <a:pt x="3828" y="116"/>
                    <a:pt x="3454" y="352"/>
                  </a:cubicBezTo>
                  <a:cubicBezTo>
                    <a:pt x="2790" y="770"/>
                    <a:pt x="2362" y="1498"/>
                    <a:pt x="1691" y="1903"/>
                  </a:cubicBezTo>
                  <a:cubicBezTo>
                    <a:pt x="1307" y="2134"/>
                    <a:pt x="851" y="2256"/>
                    <a:pt x="539" y="2576"/>
                  </a:cubicBezTo>
                  <a:cubicBezTo>
                    <a:pt x="283" y="2841"/>
                    <a:pt x="159" y="3209"/>
                    <a:pt x="110" y="3574"/>
                  </a:cubicBezTo>
                  <a:cubicBezTo>
                    <a:pt x="26" y="4239"/>
                    <a:pt x="165" y="4913"/>
                    <a:pt x="509" y="5488"/>
                  </a:cubicBezTo>
                  <a:cubicBezTo>
                    <a:pt x="773" y="5928"/>
                    <a:pt x="1162" y="6334"/>
                    <a:pt x="1184" y="6847"/>
                  </a:cubicBezTo>
                  <a:cubicBezTo>
                    <a:pt x="1211" y="7519"/>
                    <a:pt x="603" y="8028"/>
                    <a:pt x="333" y="8643"/>
                  </a:cubicBezTo>
                  <a:cubicBezTo>
                    <a:pt x="0" y="9400"/>
                    <a:pt x="211" y="10312"/>
                    <a:pt x="683" y="10990"/>
                  </a:cubicBezTo>
                  <a:cubicBezTo>
                    <a:pt x="1153" y="11669"/>
                    <a:pt x="1851" y="12155"/>
                    <a:pt x="2556" y="12586"/>
                  </a:cubicBezTo>
                  <a:cubicBezTo>
                    <a:pt x="2900" y="12793"/>
                    <a:pt x="3256" y="13001"/>
                    <a:pt x="3503" y="13317"/>
                  </a:cubicBezTo>
                  <a:cubicBezTo>
                    <a:pt x="3750" y="13632"/>
                    <a:pt x="3862" y="14091"/>
                    <a:pt x="3659" y="14438"/>
                  </a:cubicBezTo>
                  <a:cubicBezTo>
                    <a:pt x="3963" y="14387"/>
                    <a:pt x="4163" y="14064"/>
                    <a:pt x="4178" y="13755"/>
                  </a:cubicBezTo>
                  <a:cubicBezTo>
                    <a:pt x="4195" y="13447"/>
                    <a:pt x="4074" y="13151"/>
                    <a:pt x="3955" y="12865"/>
                  </a:cubicBezTo>
                  <a:cubicBezTo>
                    <a:pt x="3837" y="12580"/>
                    <a:pt x="3718" y="12280"/>
                    <a:pt x="3741" y="11973"/>
                  </a:cubicBezTo>
                  <a:cubicBezTo>
                    <a:pt x="3764" y="11648"/>
                    <a:pt x="3944" y="11318"/>
                    <a:pt x="3830" y="11013"/>
                  </a:cubicBezTo>
                  <a:cubicBezTo>
                    <a:pt x="3740" y="10775"/>
                    <a:pt x="3501" y="10636"/>
                    <a:pt x="3324" y="10454"/>
                  </a:cubicBezTo>
                  <a:cubicBezTo>
                    <a:pt x="2886" y="10005"/>
                    <a:pt x="2839" y="9278"/>
                    <a:pt x="3063" y="8693"/>
                  </a:cubicBezTo>
                  <a:cubicBezTo>
                    <a:pt x="3288" y="8109"/>
                    <a:pt x="3737" y="7640"/>
                    <a:pt x="4204" y="7223"/>
                  </a:cubicBezTo>
                  <a:cubicBezTo>
                    <a:pt x="4671" y="6805"/>
                    <a:pt x="5172" y="6417"/>
                    <a:pt x="5554" y="5919"/>
                  </a:cubicBezTo>
                  <a:cubicBezTo>
                    <a:pt x="5935" y="5421"/>
                    <a:pt x="6187" y="4783"/>
                    <a:pt x="6062" y="4169"/>
                  </a:cubicBezTo>
                  <a:cubicBezTo>
                    <a:pt x="5945" y="3587"/>
                    <a:pt x="5512" y="3112"/>
                    <a:pt x="5358" y="2538"/>
                  </a:cubicBezTo>
                  <a:cubicBezTo>
                    <a:pt x="5155" y="1778"/>
                    <a:pt x="5526" y="900"/>
                    <a:pt x="6213" y="517"/>
                  </a:cubicBezTo>
                  <a:cubicBezTo>
                    <a:pt x="5792" y="175"/>
                    <a:pt x="5250" y="0"/>
                    <a:pt x="470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99"/>
            <p:cNvSpPr/>
            <p:nvPr/>
          </p:nvSpPr>
          <p:spPr>
            <a:xfrm>
              <a:off x="5981450" y="1905575"/>
              <a:ext cx="85400" cy="20900"/>
            </a:xfrm>
            <a:custGeom>
              <a:rect b="b" l="l" r="r" t="t"/>
              <a:pathLst>
                <a:path extrusionOk="0" h="836" w="3416">
                  <a:moveTo>
                    <a:pt x="2166" y="0"/>
                  </a:moveTo>
                  <a:cubicBezTo>
                    <a:pt x="1391" y="0"/>
                    <a:pt x="615" y="251"/>
                    <a:pt x="1" y="730"/>
                  </a:cubicBezTo>
                  <a:lnTo>
                    <a:pt x="83" y="836"/>
                  </a:lnTo>
                  <a:cubicBezTo>
                    <a:pt x="674" y="375"/>
                    <a:pt x="1420" y="133"/>
                    <a:pt x="2165" y="133"/>
                  </a:cubicBezTo>
                  <a:cubicBezTo>
                    <a:pt x="2575" y="133"/>
                    <a:pt x="2984" y="206"/>
                    <a:pt x="3366" y="356"/>
                  </a:cubicBezTo>
                  <a:lnTo>
                    <a:pt x="3415" y="231"/>
                  </a:lnTo>
                  <a:cubicBezTo>
                    <a:pt x="3017" y="76"/>
                    <a:pt x="2592" y="0"/>
                    <a:pt x="2166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99"/>
            <p:cNvSpPr/>
            <p:nvPr/>
          </p:nvSpPr>
          <p:spPr>
            <a:xfrm>
              <a:off x="5937725" y="1913525"/>
              <a:ext cx="130175" cy="346825"/>
            </a:xfrm>
            <a:custGeom>
              <a:rect b="b" l="l" r="r" t="t"/>
              <a:pathLst>
                <a:path extrusionOk="0" h="13873" w="5207">
                  <a:moveTo>
                    <a:pt x="4371" y="1"/>
                  </a:moveTo>
                  <a:cubicBezTo>
                    <a:pt x="4143" y="1"/>
                    <a:pt x="3936" y="24"/>
                    <a:pt x="3740" y="69"/>
                  </a:cubicBezTo>
                  <a:cubicBezTo>
                    <a:pt x="3204" y="193"/>
                    <a:pt x="2765" y="499"/>
                    <a:pt x="2541" y="909"/>
                  </a:cubicBezTo>
                  <a:cubicBezTo>
                    <a:pt x="2278" y="1387"/>
                    <a:pt x="2342" y="1985"/>
                    <a:pt x="2694" y="2333"/>
                  </a:cubicBezTo>
                  <a:cubicBezTo>
                    <a:pt x="2723" y="2364"/>
                    <a:pt x="2755" y="2391"/>
                    <a:pt x="2788" y="2422"/>
                  </a:cubicBezTo>
                  <a:cubicBezTo>
                    <a:pt x="2904" y="2527"/>
                    <a:pt x="3016" y="2627"/>
                    <a:pt x="3013" y="2755"/>
                  </a:cubicBezTo>
                  <a:cubicBezTo>
                    <a:pt x="3010" y="2914"/>
                    <a:pt x="2829" y="3019"/>
                    <a:pt x="2646" y="3114"/>
                  </a:cubicBezTo>
                  <a:cubicBezTo>
                    <a:pt x="745" y="4100"/>
                    <a:pt x="0" y="6439"/>
                    <a:pt x="982" y="8343"/>
                  </a:cubicBezTo>
                  <a:cubicBezTo>
                    <a:pt x="1041" y="8458"/>
                    <a:pt x="1106" y="8569"/>
                    <a:pt x="1171" y="8682"/>
                  </a:cubicBezTo>
                  <a:cubicBezTo>
                    <a:pt x="1272" y="8856"/>
                    <a:pt x="1377" y="9038"/>
                    <a:pt x="1455" y="9226"/>
                  </a:cubicBezTo>
                  <a:cubicBezTo>
                    <a:pt x="1556" y="9469"/>
                    <a:pt x="1649" y="9828"/>
                    <a:pt x="1518" y="10154"/>
                  </a:cubicBezTo>
                  <a:cubicBezTo>
                    <a:pt x="1483" y="10237"/>
                    <a:pt x="1441" y="10316"/>
                    <a:pt x="1396" y="10393"/>
                  </a:cubicBezTo>
                  <a:cubicBezTo>
                    <a:pt x="1290" y="10576"/>
                    <a:pt x="1182" y="10765"/>
                    <a:pt x="1222" y="10982"/>
                  </a:cubicBezTo>
                  <a:cubicBezTo>
                    <a:pt x="1275" y="11261"/>
                    <a:pt x="1542" y="11408"/>
                    <a:pt x="1777" y="11538"/>
                  </a:cubicBezTo>
                  <a:cubicBezTo>
                    <a:pt x="1820" y="11561"/>
                    <a:pt x="1861" y="11584"/>
                    <a:pt x="1903" y="11608"/>
                  </a:cubicBezTo>
                  <a:cubicBezTo>
                    <a:pt x="2639" y="12039"/>
                    <a:pt x="2978" y="13033"/>
                    <a:pt x="2658" y="13822"/>
                  </a:cubicBezTo>
                  <a:lnTo>
                    <a:pt x="2782" y="13872"/>
                  </a:lnTo>
                  <a:cubicBezTo>
                    <a:pt x="3124" y="13023"/>
                    <a:pt x="2761" y="11955"/>
                    <a:pt x="1970" y="11493"/>
                  </a:cubicBezTo>
                  <a:cubicBezTo>
                    <a:pt x="1929" y="11469"/>
                    <a:pt x="1884" y="11445"/>
                    <a:pt x="1842" y="11422"/>
                  </a:cubicBezTo>
                  <a:cubicBezTo>
                    <a:pt x="1622" y="11301"/>
                    <a:pt x="1394" y="11176"/>
                    <a:pt x="1353" y="10958"/>
                  </a:cubicBezTo>
                  <a:cubicBezTo>
                    <a:pt x="1322" y="10790"/>
                    <a:pt x="1414" y="10629"/>
                    <a:pt x="1512" y="10460"/>
                  </a:cubicBezTo>
                  <a:cubicBezTo>
                    <a:pt x="1561" y="10379"/>
                    <a:pt x="1605" y="10293"/>
                    <a:pt x="1642" y="10206"/>
                  </a:cubicBezTo>
                  <a:cubicBezTo>
                    <a:pt x="1791" y="9837"/>
                    <a:pt x="1690" y="9443"/>
                    <a:pt x="1579" y="9176"/>
                  </a:cubicBezTo>
                  <a:cubicBezTo>
                    <a:pt x="1498" y="8979"/>
                    <a:pt x="1390" y="8794"/>
                    <a:pt x="1286" y="8615"/>
                  </a:cubicBezTo>
                  <a:cubicBezTo>
                    <a:pt x="1223" y="8505"/>
                    <a:pt x="1157" y="8395"/>
                    <a:pt x="1101" y="8282"/>
                  </a:cubicBezTo>
                  <a:cubicBezTo>
                    <a:pt x="153" y="6444"/>
                    <a:pt x="870" y="4186"/>
                    <a:pt x="2707" y="3233"/>
                  </a:cubicBezTo>
                  <a:cubicBezTo>
                    <a:pt x="2880" y="3144"/>
                    <a:pt x="3141" y="3008"/>
                    <a:pt x="3147" y="2758"/>
                  </a:cubicBezTo>
                  <a:cubicBezTo>
                    <a:pt x="3152" y="2568"/>
                    <a:pt x="3007" y="2436"/>
                    <a:pt x="2877" y="2321"/>
                  </a:cubicBezTo>
                  <a:cubicBezTo>
                    <a:pt x="2846" y="2294"/>
                    <a:pt x="2816" y="2266"/>
                    <a:pt x="2788" y="2239"/>
                  </a:cubicBezTo>
                  <a:cubicBezTo>
                    <a:pt x="2484" y="1936"/>
                    <a:pt x="2428" y="1393"/>
                    <a:pt x="2658" y="973"/>
                  </a:cubicBezTo>
                  <a:cubicBezTo>
                    <a:pt x="2865" y="597"/>
                    <a:pt x="3271" y="315"/>
                    <a:pt x="3770" y="200"/>
                  </a:cubicBezTo>
                  <a:cubicBezTo>
                    <a:pt x="3958" y="157"/>
                    <a:pt x="4157" y="135"/>
                    <a:pt x="4377" y="135"/>
                  </a:cubicBezTo>
                  <a:cubicBezTo>
                    <a:pt x="4616" y="135"/>
                    <a:pt x="4881" y="161"/>
                    <a:pt x="5186" y="212"/>
                  </a:cubicBezTo>
                  <a:lnTo>
                    <a:pt x="5207" y="81"/>
                  </a:lnTo>
                  <a:cubicBezTo>
                    <a:pt x="4893" y="28"/>
                    <a:pt x="4619" y="1"/>
                    <a:pt x="437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99"/>
            <p:cNvSpPr/>
            <p:nvPr/>
          </p:nvSpPr>
          <p:spPr>
            <a:xfrm>
              <a:off x="5923100" y="1975850"/>
              <a:ext cx="75675" cy="75225"/>
            </a:xfrm>
            <a:custGeom>
              <a:rect b="b" l="l" r="r" t="t"/>
              <a:pathLst>
                <a:path extrusionOk="0" h="3009" w="3027">
                  <a:moveTo>
                    <a:pt x="2972" y="1"/>
                  </a:moveTo>
                  <a:lnTo>
                    <a:pt x="2972" y="1"/>
                  </a:lnTo>
                  <a:cubicBezTo>
                    <a:pt x="2761" y="320"/>
                    <a:pt x="2399" y="505"/>
                    <a:pt x="2039" y="630"/>
                  </a:cubicBezTo>
                  <a:cubicBezTo>
                    <a:pt x="1678" y="757"/>
                    <a:pt x="1300" y="840"/>
                    <a:pt x="964" y="1022"/>
                  </a:cubicBezTo>
                  <a:cubicBezTo>
                    <a:pt x="628" y="1204"/>
                    <a:pt x="332" y="1515"/>
                    <a:pt x="295" y="1896"/>
                  </a:cubicBezTo>
                  <a:lnTo>
                    <a:pt x="81" y="1309"/>
                  </a:lnTo>
                  <a:lnTo>
                    <a:pt x="81" y="1309"/>
                  </a:lnTo>
                  <a:cubicBezTo>
                    <a:pt x="0" y="1622"/>
                    <a:pt x="199" y="1935"/>
                    <a:pt x="405" y="2183"/>
                  </a:cubicBezTo>
                  <a:cubicBezTo>
                    <a:pt x="613" y="2430"/>
                    <a:pt x="854" y="2687"/>
                    <a:pt x="880" y="3009"/>
                  </a:cubicBezTo>
                  <a:cubicBezTo>
                    <a:pt x="907" y="2267"/>
                    <a:pt x="1319" y="1549"/>
                    <a:pt x="1946" y="1150"/>
                  </a:cubicBezTo>
                  <a:cubicBezTo>
                    <a:pt x="2178" y="1002"/>
                    <a:pt x="2437" y="895"/>
                    <a:pt x="2651" y="720"/>
                  </a:cubicBezTo>
                  <a:cubicBezTo>
                    <a:pt x="2863" y="544"/>
                    <a:pt x="3027" y="271"/>
                    <a:pt x="297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99"/>
            <p:cNvSpPr/>
            <p:nvPr/>
          </p:nvSpPr>
          <p:spPr>
            <a:xfrm>
              <a:off x="6017000" y="1939625"/>
              <a:ext cx="29375" cy="38275"/>
            </a:xfrm>
            <a:custGeom>
              <a:rect b="b" l="l" r="r" t="t"/>
              <a:pathLst>
                <a:path extrusionOk="0" h="1531" w="1175">
                  <a:moveTo>
                    <a:pt x="1063" y="1"/>
                  </a:moveTo>
                  <a:cubicBezTo>
                    <a:pt x="833" y="475"/>
                    <a:pt x="478" y="602"/>
                    <a:pt x="1" y="825"/>
                  </a:cubicBezTo>
                  <a:cubicBezTo>
                    <a:pt x="30" y="1057"/>
                    <a:pt x="118" y="1277"/>
                    <a:pt x="259" y="1463"/>
                  </a:cubicBezTo>
                  <a:cubicBezTo>
                    <a:pt x="280" y="1491"/>
                    <a:pt x="304" y="1520"/>
                    <a:pt x="338" y="1528"/>
                  </a:cubicBezTo>
                  <a:cubicBezTo>
                    <a:pt x="345" y="1529"/>
                    <a:pt x="353" y="1530"/>
                    <a:pt x="360" y="1530"/>
                  </a:cubicBezTo>
                  <a:cubicBezTo>
                    <a:pt x="415" y="1530"/>
                    <a:pt x="461" y="1477"/>
                    <a:pt x="495" y="1428"/>
                  </a:cubicBezTo>
                  <a:lnTo>
                    <a:pt x="834" y="943"/>
                  </a:lnTo>
                  <a:lnTo>
                    <a:pt x="834" y="943"/>
                  </a:lnTo>
                  <a:cubicBezTo>
                    <a:pt x="810" y="1018"/>
                    <a:pt x="885" y="1098"/>
                    <a:pt x="962" y="1098"/>
                  </a:cubicBezTo>
                  <a:cubicBezTo>
                    <a:pt x="1042" y="1098"/>
                    <a:pt x="1111" y="1039"/>
                    <a:pt x="1141" y="967"/>
                  </a:cubicBezTo>
                  <a:cubicBezTo>
                    <a:pt x="1173" y="894"/>
                    <a:pt x="1175" y="814"/>
                    <a:pt x="1173" y="735"/>
                  </a:cubicBezTo>
                  <a:cubicBezTo>
                    <a:pt x="1169" y="486"/>
                    <a:pt x="1132" y="240"/>
                    <a:pt x="106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99"/>
            <p:cNvSpPr/>
            <p:nvPr/>
          </p:nvSpPr>
          <p:spPr>
            <a:xfrm>
              <a:off x="5993000" y="1964625"/>
              <a:ext cx="251575" cy="119075"/>
            </a:xfrm>
            <a:custGeom>
              <a:rect b="b" l="l" r="r" t="t"/>
              <a:pathLst>
                <a:path extrusionOk="0" h="4763" w="10063">
                  <a:moveTo>
                    <a:pt x="6391" y="0"/>
                  </a:moveTo>
                  <a:cubicBezTo>
                    <a:pt x="4111" y="0"/>
                    <a:pt x="1840" y="656"/>
                    <a:pt x="0" y="2009"/>
                  </a:cubicBezTo>
                  <a:cubicBezTo>
                    <a:pt x="128" y="2696"/>
                    <a:pt x="255" y="3869"/>
                    <a:pt x="385" y="4556"/>
                  </a:cubicBezTo>
                  <a:cubicBezTo>
                    <a:pt x="654" y="4528"/>
                    <a:pt x="909" y="4517"/>
                    <a:pt x="1157" y="4517"/>
                  </a:cubicBezTo>
                  <a:cubicBezTo>
                    <a:pt x="1965" y="4517"/>
                    <a:pt x="2695" y="4641"/>
                    <a:pt x="3572" y="4754"/>
                  </a:cubicBezTo>
                  <a:cubicBezTo>
                    <a:pt x="3614" y="4760"/>
                    <a:pt x="3661" y="4762"/>
                    <a:pt x="3713" y="4762"/>
                  </a:cubicBezTo>
                  <a:cubicBezTo>
                    <a:pt x="4022" y="4762"/>
                    <a:pt x="4474" y="4673"/>
                    <a:pt x="4712" y="4591"/>
                  </a:cubicBezTo>
                  <a:cubicBezTo>
                    <a:pt x="5158" y="4438"/>
                    <a:pt x="5405" y="3980"/>
                    <a:pt x="5709" y="3620"/>
                  </a:cubicBezTo>
                  <a:cubicBezTo>
                    <a:pt x="5991" y="3286"/>
                    <a:pt x="6386" y="3006"/>
                    <a:pt x="6821" y="3006"/>
                  </a:cubicBezTo>
                  <a:cubicBezTo>
                    <a:pt x="6836" y="3006"/>
                    <a:pt x="6850" y="3007"/>
                    <a:pt x="6865" y="3007"/>
                  </a:cubicBezTo>
                  <a:cubicBezTo>
                    <a:pt x="7432" y="3032"/>
                    <a:pt x="7858" y="3507"/>
                    <a:pt x="8317" y="3841"/>
                  </a:cubicBezTo>
                  <a:cubicBezTo>
                    <a:pt x="8691" y="4113"/>
                    <a:pt x="9099" y="4398"/>
                    <a:pt x="9569" y="4421"/>
                  </a:cubicBezTo>
                  <a:cubicBezTo>
                    <a:pt x="9572" y="4421"/>
                    <a:pt x="9575" y="4421"/>
                    <a:pt x="9578" y="4421"/>
                  </a:cubicBezTo>
                  <a:cubicBezTo>
                    <a:pt x="9720" y="4421"/>
                    <a:pt x="9840" y="4316"/>
                    <a:pt x="9861" y="4175"/>
                  </a:cubicBezTo>
                  <a:cubicBezTo>
                    <a:pt x="10012" y="3180"/>
                    <a:pt x="10063" y="2013"/>
                    <a:pt x="9904" y="996"/>
                  </a:cubicBezTo>
                  <a:cubicBezTo>
                    <a:pt x="9864" y="743"/>
                    <a:pt x="9690" y="532"/>
                    <a:pt x="9447" y="448"/>
                  </a:cubicBezTo>
                  <a:cubicBezTo>
                    <a:pt x="9171" y="353"/>
                    <a:pt x="8841" y="253"/>
                    <a:pt x="8684" y="222"/>
                  </a:cubicBezTo>
                  <a:cubicBezTo>
                    <a:pt x="7929" y="75"/>
                    <a:pt x="7160" y="0"/>
                    <a:pt x="63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99"/>
            <p:cNvSpPr/>
            <p:nvPr/>
          </p:nvSpPr>
          <p:spPr>
            <a:xfrm>
              <a:off x="5979625" y="2005275"/>
              <a:ext cx="42900" cy="109650"/>
            </a:xfrm>
            <a:custGeom>
              <a:rect b="b" l="l" r="r" t="t"/>
              <a:pathLst>
                <a:path extrusionOk="0" h="4386" w="1716">
                  <a:moveTo>
                    <a:pt x="1191" y="1"/>
                  </a:moveTo>
                  <a:cubicBezTo>
                    <a:pt x="732" y="1"/>
                    <a:pt x="308" y="380"/>
                    <a:pt x="161" y="827"/>
                  </a:cubicBezTo>
                  <a:cubicBezTo>
                    <a:pt x="1" y="1320"/>
                    <a:pt x="103" y="1862"/>
                    <a:pt x="271" y="2354"/>
                  </a:cubicBezTo>
                  <a:cubicBezTo>
                    <a:pt x="498" y="3020"/>
                    <a:pt x="837" y="3641"/>
                    <a:pt x="1274" y="4192"/>
                  </a:cubicBezTo>
                  <a:cubicBezTo>
                    <a:pt x="1331" y="4263"/>
                    <a:pt x="1392" y="4336"/>
                    <a:pt x="1476" y="4370"/>
                  </a:cubicBezTo>
                  <a:cubicBezTo>
                    <a:pt x="1502" y="4380"/>
                    <a:pt x="1531" y="4386"/>
                    <a:pt x="1560" y="4386"/>
                  </a:cubicBezTo>
                  <a:cubicBezTo>
                    <a:pt x="1624" y="4386"/>
                    <a:pt x="1686" y="4360"/>
                    <a:pt x="1715" y="4305"/>
                  </a:cubicBezTo>
                  <a:lnTo>
                    <a:pt x="1334" y="13"/>
                  </a:lnTo>
                  <a:cubicBezTo>
                    <a:pt x="1286" y="5"/>
                    <a:pt x="1238" y="1"/>
                    <a:pt x="1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99"/>
            <p:cNvSpPr/>
            <p:nvPr/>
          </p:nvSpPr>
          <p:spPr>
            <a:xfrm>
              <a:off x="6028300" y="1976075"/>
              <a:ext cx="212500" cy="102375"/>
            </a:xfrm>
            <a:custGeom>
              <a:rect b="b" l="l" r="r" t="t"/>
              <a:pathLst>
                <a:path extrusionOk="0" h="4095" w="8500">
                  <a:moveTo>
                    <a:pt x="5600" y="1"/>
                  </a:moveTo>
                  <a:cubicBezTo>
                    <a:pt x="3773" y="1"/>
                    <a:pt x="1946" y="454"/>
                    <a:pt x="341" y="1328"/>
                  </a:cubicBezTo>
                  <a:cubicBezTo>
                    <a:pt x="236" y="1386"/>
                    <a:pt x="124" y="1451"/>
                    <a:pt x="65" y="1557"/>
                  </a:cubicBezTo>
                  <a:cubicBezTo>
                    <a:pt x="0" y="1674"/>
                    <a:pt x="11" y="1819"/>
                    <a:pt x="25" y="1954"/>
                  </a:cubicBezTo>
                  <a:cubicBezTo>
                    <a:pt x="62" y="2305"/>
                    <a:pt x="98" y="2658"/>
                    <a:pt x="135" y="3010"/>
                  </a:cubicBezTo>
                  <a:cubicBezTo>
                    <a:pt x="152" y="3180"/>
                    <a:pt x="173" y="3357"/>
                    <a:pt x="268" y="3499"/>
                  </a:cubicBezTo>
                  <a:cubicBezTo>
                    <a:pt x="379" y="3662"/>
                    <a:pt x="570" y="3751"/>
                    <a:pt x="753" y="3821"/>
                  </a:cubicBezTo>
                  <a:cubicBezTo>
                    <a:pt x="1182" y="3985"/>
                    <a:pt x="1652" y="4095"/>
                    <a:pt x="2110" y="4095"/>
                  </a:cubicBezTo>
                  <a:cubicBezTo>
                    <a:pt x="2494" y="4095"/>
                    <a:pt x="2870" y="4017"/>
                    <a:pt x="3207" y="3829"/>
                  </a:cubicBezTo>
                  <a:cubicBezTo>
                    <a:pt x="3897" y="3446"/>
                    <a:pt x="4334" y="2650"/>
                    <a:pt x="5088" y="2420"/>
                  </a:cubicBezTo>
                  <a:cubicBezTo>
                    <a:pt x="5236" y="2375"/>
                    <a:pt x="5387" y="2354"/>
                    <a:pt x="5540" y="2354"/>
                  </a:cubicBezTo>
                  <a:cubicBezTo>
                    <a:pt x="5889" y="2354"/>
                    <a:pt x="6243" y="2461"/>
                    <a:pt x="6559" y="2618"/>
                  </a:cubicBezTo>
                  <a:cubicBezTo>
                    <a:pt x="7012" y="2846"/>
                    <a:pt x="7406" y="3172"/>
                    <a:pt x="7820" y="3465"/>
                  </a:cubicBezTo>
                  <a:cubicBezTo>
                    <a:pt x="7910" y="3530"/>
                    <a:pt x="8005" y="3592"/>
                    <a:pt x="8112" y="3612"/>
                  </a:cubicBezTo>
                  <a:cubicBezTo>
                    <a:pt x="8132" y="3616"/>
                    <a:pt x="8152" y="3618"/>
                    <a:pt x="8173" y="3618"/>
                  </a:cubicBezTo>
                  <a:cubicBezTo>
                    <a:pt x="8264" y="3618"/>
                    <a:pt x="8357" y="3581"/>
                    <a:pt x="8402" y="3504"/>
                  </a:cubicBezTo>
                  <a:cubicBezTo>
                    <a:pt x="8435" y="3444"/>
                    <a:pt x="8437" y="3374"/>
                    <a:pt x="8440" y="3307"/>
                  </a:cubicBezTo>
                  <a:lnTo>
                    <a:pt x="8493" y="1224"/>
                  </a:lnTo>
                  <a:cubicBezTo>
                    <a:pt x="8499" y="954"/>
                    <a:pt x="8495" y="651"/>
                    <a:pt x="8309" y="454"/>
                  </a:cubicBezTo>
                  <a:cubicBezTo>
                    <a:pt x="8171" y="311"/>
                    <a:pt x="7965" y="259"/>
                    <a:pt x="7770" y="219"/>
                  </a:cubicBezTo>
                  <a:cubicBezTo>
                    <a:pt x="7056" y="73"/>
                    <a:pt x="6328" y="1"/>
                    <a:pt x="560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99"/>
            <p:cNvSpPr/>
            <p:nvPr/>
          </p:nvSpPr>
          <p:spPr>
            <a:xfrm>
              <a:off x="6028300" y="1976100"/>
              <a:ext cx="201975" cy="102350"/>
            </a:xfrm>
            <a:custGeom>
              <a:rect b="b" l="l" r="r" t="t"/>
              <a:pathLst>
                <a:path extrusionOk="0" h="4094" w="8079">
                  <a:moveTo>
                    <a:pt x="5596" y="0"/>
                  </a:moveTo>
                  <a:cubicBezTo>
                    <a:pt x="3771" y="0"/>
                    <a:pt x="1945" y="453"/>
                    <a:pt x="343" y="1327"/>
                  </a:cubicBezTo>
                  <a:cubicBezTo>
                    <a:pt x="236" y="1385"/>
                    <a:pt x="126" y="1450"/>
                    <a:pt x="66" y="1556"/>
                  </a:cubicBezTo>
                  <a:cubicBezTo>
                    <a:pt x="0" y="1673"/>
                    <a:pt x="13" y="1818"/>
                    <a:pt x="26" y="1953"/>
                  </a:cubicBezTo>
                  <a:lnTo>
                    <a:pt x="135" y="3008"/>
                  </a:lnTo>
                  <a:cubicBezTo>
                    <a:pt x="152" y="3179"/>
                    <a:pt x="173" y="3356"/>
                    <a:pt x="268" y="3498"/>
                  </a:cubicBezTo>
                  <a:cubicBezTo>
                    <a:pt x="378" y="3661"/>
                    <a:pt x="569" y="3748"/>
                    <a:pt x="753" y="3820"/>
                  </a:cubicBezTo>
                  <a:cubicBezTo>
                    <a:pt x="1182" y="3984"/>
                    <a:pt x="1652" y="4094"/>
                    <a:pt x="2110" y="4094"/>
                  </a:cubicBezTo>
                  <a:cubicBezTo>
                    <a:pt x="2494" y="4094"/>
                    <a:pt x="2870" y="4016"/>
                    <a:pt x="3207" y="3828"/>
                  </a:cubicBezTo>
                  <a:cubicBezTo>
                    <a:pt x="3897" y="3443"/>
                    <a:pt x="4334" y="2648"/>
                    <a:pt x="5088" y="2417"/>
                  </a:cubicBezTo>
                  <a:cubicBezTo>
                    <a:pt x="5235" y="2372"/>
                    <a:pt x="5385" y="2352"/>
                    <a:pt x="5537" y="2352"/>
                  </a:cubicBezTo>
                  <a:cubicBezTo>
                    <a:pt x="5887" y="2352"/>
                    <a:pt x="6242" y="2459"/>
                    <a:pt x="6559" y="2617"/>
                  </a:cubicBezTo>
                  <a:cubicBezTo>
                    <a:pt x="7012" y="2845"/>
                    <a:pt x="7406" y="3171"/>
                    <a:pt x="7820" y="3464"/>
                  </a:cubicBezTo>
                  <a:cubicBezTo>
                    <a:pt x="7826" y="3469"/>
                    <a:pt x="8072" y="3587"/>
                    <a:pt x="8078" y="3591"/>
                  </a:cubicBezTo>
                  <a:cubicBezTo>
                    <a:pt x="8026" y="2493"/>
                    <a:pt x="7817" y="1282"/>
                    <a:pt x="7687" y="203"/>
                  </a:cubicBezTo>
                  <a:cubicBezTo>
                    <a:pt x="6999" y="67"/>
                    <a:pt x="6297" y="0"/>
                    <a:pt x="5596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99"/>
            <p:cNvSpPr/>
            <p:nvPr/>
          </p:nvSpPr>
          <p:spPr>
            <a:xfrm>
              <a:off x="6061025" y="2005775"/>
              <a:ext cx="60225" cy="42450"/>
            </a:xfrm>
            <a:custGeom>
              <a:rect b="b" l="l" r="r" t="t"/>
              <a:pathLst>
                <a:path extrusionOk="0" h="1698" w="2409">
                  <a:moveTo>
                    <a:pt x="1688" y="0"/>
                  </a:moveTo>
                  <a:cubicBezTo>
                    <a:pt x="771" y="0"/>
                    <a:pt x="1" y="750"/>
                    <a:pt x="8" y="1697"/>
                  </a:cubicBezTo>
                  <a:cubicBezTo>
                    <a:pt x="754" y="1345"/>
                    <a:pt x="1551" y="1109"/>
                    <a:pt x="2368" y="998"/>
                  </a:cubicBezTo>
                  <a:cubicBezTo>
                    <a:pt x="2408" y="656"/>
                    <a:pt x="2068" y="334"/>
                    <a:pt x="1929" y="18"/>
                  </a:cubicBezTo>
                  <a:cubicBezTo>
                    <a:pt x="1848" y="6"/>
                    <a:pt x="1767" y="0"/>
                    <a:pt x="168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99"/>
            <p:cNvSpPr/>
            <p:nvPr/>
          </p:nvSpPr>
          <p:spPr>
            <a:xfrm>
              <a:off x="6171450" y="1996200"/>
              <a:ext cx="42550" cy="26400"/>
            </a:xfrm>
            <a:custGeom>
              <a:rect b="b" l="l" r="r" t="t"/>
              <a:pathLst>
                <a:path extrusionOk="0" h="1056" w="1702">
                  <a:moveTo>
                    <a:pt x="242" y="1"/>
                  </a:moveTo>
                  <a:cubicBezTo>
                    <a:pt x="118" y="327"/>
                    <a:pt x="37" y="668"/>
                    <a:pt x="1" y="1014"/>
                  </a:cubicBezTo>
                  <a:cubicBezTo>
                    <a:pt x="255" y="953"/>
                    <a:pt x="514" y="922"/>
                    <a:pt x="773" y="922"/>
                  </a:cubicBezTo>
                  <a:cubicBezTo>
                    <a:pt x="1086" y="922"/>
                    <a:pt x="1399" y="967"/>
                    <a:pt x="1702" y="1056"/>
                  </a:cubicBezTo>
                  <a:cubicBezTo>
                    <a:pt x="1700" y="824"/>
                    <a:pt x="1553" y="611"/>
                    <a:pt x="1369" y="472"/>
                  </a:cubicBezTo>
                  <a:cubicBezTo>
                    <a:pt x="1182" y="333"/>
                    <a:pt x="959" y="254"/>
                    <a:pt x="740" y="176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99"/>
            <p:cNvSpPr/>
            <p:nvPr/>
          </p:nvSpPr>
          <p:spPr>
            <a:xfrm>
              <a:off x="6066775" y="2020700"/>
              <a:ext cx="54425" cy="26325"/>
            </a:xfrm>
            <a:custGeom>
              <a:rect b="b" l="l" r="r" t="t"/>
              <a:pathLst>
                <a:path extrusionOk="0" h="1053" w="2177">
                  <a:moveTo>
                    <a:pt x="2177" y="1"/>
                  </a:moveTo>
                  <a:cubicBezTo>
                    <a:pt x="1357" y="37"/>
                    <a:pt x="579" y="381"/>
                    <a:pt x="1" y="963"/>
                  </a:cubicBezTo>
                  <a:lnTo>
                    <a:pt x="77" y="1053"/>
                  </a:lnTo>
                  <a:cubicBezTo>
                    <a:pt x="706" y="722"/>
                    <a:pt x="1396" y="518"/>
                    <a:pt x="2105" y="457"/>
                  </a:cubicBezTo>
                  <a:cubicBezTo>
                    <a:pt x="2094" y="302"/>
                    <a:pt x="2119" y="146"/>
                    <a:pt x="21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99"/>
            <p:cNvSpPr/>
            <p:nvPr/>
          </p:nvSpPr>
          <p:spPr>
            <a:xfrm>
              <a:off x="6054000" y="1982350"/>
              <a:ext cx="61250" cy="24525"/>
            </a:xfrm>
            <a:custGeom>
              <a:rect b="b" l="l" r="r" t="t"/>
              <a:pathLst>
                <a:path extrusionOk="0" h="981" w="2450">
                  <a:moveTo>
                    <a:pt x="1495" y="0"/>
                  </a:moveTo>
                  <a:cubicBezTo>
                    <a:pt x="1379" y="0"/>
                    <a:pt x="1263" y="12"/>
                    <a:pt x="1148" y="35"/>
                  </a:cubicBezTo>
                  <a:cubicBezTo>
                    <a:pt x="704" y="129"/>
                    <a:pt x="246" y="599"/>
                    <a:pt x="0" y="981"/>
                  </a:cubicBezTo>
                  <a:cubicBezTo>
                    <a:pt x="516" y="548"/>
                    <a:pt x="1242" y="214"/>
                    <a:pt x="1927" y="214"/>
                  </a:cubicBezTo>
                  <a:cubicBezTo>
                    <a:pt x="2105" y="214"/>
                    <a:pt x="2281" y="236"/>
                    <a:pt x="2449" y="286"/>
                  </a:cubicBezTo>
                  <a:cubicBezTo>
                    <a:pt x="2163" y="98"/>
                    <a:pt x="1831" y="0"/>
                    <a:pt x="14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99"/>
            <p:cNvSpPr/>
            <p:nvPr/>
          </p:nvSpPr>
          <p:spPr>
            <a:xfrm>
              <a:off x="6170150" y="2011200"/>
              <a:ext cx="42475" cy="14375"/>
            </a:xfrm>
            <a:custGeom>
              <a:rect b="b" l="l" r="r" t="t"/>
              <a:pathLst>
                <a:path extrusionOk="0" h="575" w="1699">
                  <a:moveTo>
                    <a:pt x="436" y="1"/>
                  </a:moveTo>
                  <a:cubicBezTo>
                    <a:pt x="352" y="1"/>
                    <a:pt x="270" y="14"/>
                    <a:pt x="198" y="54"/>
                  </a:cubicBezTo>
                  <a:cubicBezTo>
                    <a:pt x="75" y="121"/>
                    <a:pt x="1" y="292"/>
                    <a:pt x="78" y="408"/>
                  </a:cubicBezTo>
                  <a:cubicBezTo>
                    <a:pt x="203" y="397"/>
                    <a:pt x="328" y="392"/>
                    <a:pt x="453" y="392"/>
                  </a:cubicBezTo>
                  <a:cubicBezTo>
                    <a:pt x="874" y="392"/>
                    <a:pt x="1293" y="453"/>
                    <a:pt x="1699" y="575"/>
                  </a:cubicBezTo>
                  <a:cubicBezTo>
                    <a:pt x="1688" y="411"/>
                    <a:pt x="1523" y="308"/>
                    <a:pt x="1372" y="242"/>
                  </a:cubicBezTo>
                  <a:cubicBezTo>
                    <a:pt x="1129" y="133"/>
                    <a:pt x="873" y="57"/>
                    <a:pt x="608" y="16"/>
                  </a:cubicBezTo>
                  <a:cubicBezTo>
                    <a:pt x="552" y="7"/>
                    <a:pt x="493" y="1"/>
                    <a:pt x="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99"/>
            <p:cNvSpPr/>
            <p:nvPr/>
          </p:nvSpPr>
          <p:spPr>
            <a:xfrm>
              <a:off x="6173775" y="1977225"/>
              <a:ext cx="44950" cy="17025"/>
            </a:xfrm>
            <a:custGeom>
              <a:rect b="b" l="l" r="r" t="t"/>
              <a:pathLst>
                <a:path extrusionOk="0" h="681" w="1798">
                  <a:moveTo>
                    <a:pt x="1071" y="1"/>
                  </a:moveTo>
                  <a:cubicBezTo>
                    <a:pt x="1041" y="1"/>
                    <a:pt x="1012" y="2"/>
                    <a:pt x="983" y="5"/>
                  </a:cubicBezTo>
                  <a:cubicBezTo>
                    <a:pt x="654" y="40"/>
                    <a:pt x="361" y="239"/>
                    <a:pt x="132" y="477"/>
                  </a:cubicBezTo>
                  <a:cubicBezTo>
                    <a:pt x="74" y="535"/>
                    <a:pt x="19" y="601"/>
                    <a:pt x="1" y="680"/>
                  </a:cubicBezTo>
                  <a:cubicBezTo>
                    <a:pt x="279" y="514"/>
                    <a:pt x="561" y="344"/>
                    <a:pt x="877" y="271"/>
                  </a:cubicBezTo>
                  <a:cubicBezTo>
                    <a:pt x="975" y="248"/>
                    <a:pt x="1077" y="235"/>
                    <a:pt x="1178" y="235"/>
                  </a:cubicBezTo>
                  <a:cubicBezTo>
                    <a:pt x="1404" y="235"/>
                    <a:pt x="1627" y="297"/>
                    <a:pt x="1798" y="442"/>
                  </a:cubicBezTo>
                  <a:cubicBezTo>
                    <a:pt x="1687" y="162"/>
                    <a:pt x="137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99"/>
            <p:cNvSpPr/>
            <p:nvPr/>
          </p:nvSpPr>
          <p:spPr>
            <a:xfrm>
              <a:off x="6143275" y="2084450"/>
              <a:ext cx="81000" cy="95825"/>
            </a:xfrm>
            <a:custGeom>
              <a:rect b="b" l="l" r="r" t="t"/>
              <a:pathLst>
                <a:path extrusionOk="0" h="3833" w="3240">
                  <a:moveTo>
                    <a:pt x="1966" y="1"/>
                  </a:moveTo>
                  <a:cubicBezTo>
                    <a:pt x="1717" y="1"/>
                    <a:pt x="1461" y="78"/>
                    <a:pt x="1230" y="196"/>
                  </a:cubicBezTo>
                  <a:cubicBezTo>
                    <a:pt x="880" y="376"/>
                    <a:pt x="555" y="651"/>
                    <a:pt x="334" y="1032"/>
                  </a:cubicBezTo>
                  <a:cubicBezTo>
                    <a:pt x="112" y="1412"/>
                    <a:pt x="1" y="1903"/>
                    <a:pt x="82" y="2361"/>
                  </a:cubicBezTo>
                  <a:cubicBezTo>
                    <a:pt x="217" y="3123"/>
                    <a:pt x="836" y="3621"/>
                    <a:pt x="1453" y="3777"/>
                  </a:cubicBezTo>
                  <a:cubicBezTo>
                    <a:pt x="1593" y="3813"/>
                    <a:pt x="1739" y="3833"/>
                    <a:pt x="1884" y="3833"/>
                  </a:cubicBezTo>
                  <a:cubicBezTo>
                    <a:pt x="2218" y="3833"/>
                    <a:pt x="2547" y="3725"/>
                    <a:pt x="2786" y="3446"/>
                  </a:cubicBezTo>
                  <a:cubicBezTo>
                    <a:pt x="3070" y="3114"/>
                    <a:pt x="3174" y="2607"/>
                    <a:pt x="3200" y="2125"/>
                  </a:cubicBezTo>
                  <a:cubicBezTo>
                    <a:pt x="3239" y="1390"/>
                    <a:pt x="3079" y="552"/>
                    <a:pt x="2564" y="186"/>
                  </a:cubicBezTo>
                  <a:cubicBezTo>
                    <a:pt x="2382" y="55"/>
                    <a:pt x="2176" y="1"/>
                    <a:pt x="1966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99"/>
            <p:cNvSpPr/>
            <p:nvPr/>
          </p:nvSpPr>
          <p:spPr>
            <a:xfrm>
              <a:off x="6168475" y="2105550"/>
              <a:ext cx="49925" cy="55150"/>
            </a:xfrm>
            <a:custGeom>
              <a:rect b="b" l="l" r="r" t="t"/>
              <a:pathLst>
                <a:path extrusionOk="0" h="2206" w="1997">
                  <a:moveTo>
                    <a:pt x="1056" y="1"/>
                  </a:moveTo>
                  <a:cubicBezTo>
                    <a:pt x="1025" y="1"/>
                    <a:pt x="994" y="2"/>
                    <a:pt x="962" y="6"/>
                  </a:cubicBezTo>
                  <a:cubicBezTo>
                    <a:pt x="662" y="36"/>
                    <a:pt x="364" y="223"/>
                    <a:pt x="200" y="539"/>
                  </a:cubicBezTo>
                  <a:cubicBezTo>
                    <a:pt x="0" y="928"/>
                    <a:pt x="45" y="1478"/>
                    <a:pt x="292" y="1824"/>
                  </a:cubicBezTo>
                  <a:cubicBezTo>
                    <a:pt x="470" y="2072"/>
                    <a:pt x="737" y="2206"/>
                    <a:pt x="1005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30" y="2006"/>
                    <a:pt x="1882" y="1656"/>
                    <a:pt x="1940" y="1250"/>
                  </a:cubicBezTo>
                  <a:cubicBezTo>
                    <a:pt x="1996" y="844"/>
                    <a:pt x="1848" y="400"/>
                    <a:pt x="1569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99"/>
            <p:cNvSpPr/>
            <p:nvPr/>
          </p:nvSpPr>
          <p:spPr>
            <a:xfrm>
              <a:off x="6178525" y="2105550"/>
              <a:ext cx="49900" cy="55150"/>
            </a:xfrm>
            <a:custGeom>
              <a:rect b="b" l="l" r="r" t="t"/>
              <a:pathLst>
                <a:path extrusionOk="0" h="2206" w="1996">
                  <a:moveTo>
                    <a:pt x="1056" y="1"/>
                  </a:moveTo>
                  <a:cubicBezTo>
                    <a:pt x="1025" y="1"/>
                    <a:pt x="993" y="2"/>
                    <a:pt x="962" y="6"/>
                  </a:cubicBezTo>
                  <a:cubicBezTo>
                    <a:pt x="661" y="36"/>
                    <a:pt x="363" y="223"/>
                    <a:pt x="200" y="539"/>
                  </a:cubicBezTo>
                  <a:cubicBezTo>
                    <a:pt x="0" y="928"/>
                    <a:pt x="44" y="1478"/>
                    <a:pt x="292" y="1824"/>
                  </a:cubicBezTo>
                  <a:cubicBezTo>
                    <a:pt x="469" y="2072"/>
                    <a:pt x="737" y="2206"/>
                    <a:pt x="1004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29" y="2006"/>
                    <a:pt x="1881" y="1656"/>
                    <a:pt x="1939" y="1250"/>
                  </a:cubicBezTo>
                  <a:cubicBezTo>
                    <a:pt x="1996" y="844"/>
                    <a:pt x="1849" y="400"/>
                    <a:pt x="1568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99"/>
            <p:cNvSpPr/>
            <p:nvPr/>
          </p:nvSpPr>
          <p:spPr>
            <a:xfrm>
              <a:off x="6200300" y="2102100"/>
              <a:ext cx="58700" cy="64800"/>
            </a:xfrm>
            <a:custGeom>
              <a:rect b="b" l="l" r="r" t="t"/>
              <a:pathLst>
                <a:path extrusionOk="0" h="2592" w="2348">
                  <a:moveTo>
                    <a:pt x="1242" y="1"/>
                  </a:moveTo>
                  <a:cubicBezTo>
                    <a:pt x="1205" y="1"/>
                    <a:pt x="1168" y="3"/>
                    <a:pt x="1131" y="6"/>
                  </a:cubicBezTo>
                  <a:cubicBezTo>
                    <a:pt x="778" y="42"/>
                    <a:pt x="427" y="261"/>
                    <a:pt x="236" y="631"/>
                  </a:cubicBezTo>
                  <a:cubicBezTo>
                    <a:pt x="1" y="1089"/>
                    <a:pt x="53" y="1736"/>
                    <a:pt x="343" y="2143"/>
                  </a:cubicBezTo>
                  <a:cubicBezTo>
                    <a:pt x="552" y="2434"/>
                    <a:pt x="867" y="2592"/>
                    <a:pt x="1182" y="2592"/>
                  </a:cubicBezTo>
                  <a:cubicBezTo>
                    <a:pt x="1305" y="2592"/>
                    <a:pt x="1429" y="2567"/>
                    <a:pt x="1546" y="2517"/>
                  </a:cubicBezTo>
                  <a:cubicBezTo>
                    <a:pt x="1916" y="2358"/>
                    <a:pt x="2212" y="1946"/>
                    <a:pt x="2281" y="1468"/>
                  </a:cubicBezTo>
                  <a:cubicBezTo>
                    <a:pt x="2348" y="991"/>
                    <a:pt x="2174" y="468"/>
                    <a:pt x="1844" y="206"/>
                  </a:cubicBezTo>
                  <a:cubicBezTo>
                    <a:pt x="1666" y="65"/>
                    <a:pt x="1454" y="1"/>
                    <a:pt x="124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99"/>
            <p:cNvSpPr/>
            <p:nvPr/>
          </p:nvSpPr>
          <p:spPr>
            <a:xfrm>
              <a:off x="6226525" y="2111400"/>
              <a:ext cx="23900" cy="35000"/>
            </a:xfrm>
            <a:custGeom>
              <a:rect b="b" l="l" r="r" t="t"/>
              <a:pathLst>
                <a:path extrusionOk="0" h="1400" w="956">
                  <a:moveTo>
                    <a:pt x="538" y="131"/>
                  </a:moveTo>
                  <a:cubicBezTo>
                    <a:pt x="575" y="131"/>
                    <a:pt x="610" y="140"/>
                    <a:pt x="642" y="158"/>
                  </a:cubicBezTo>
                  <a:cubicBezTo>
                    <a:pt x="748" y="224"/>
                    <a:pt x="774" y="376"/>
                    <a:pt x="789" y="532"/>
                  </a:cubicBezTo>
                  <a:cubicBezTo>
                    <a:pt x="804" y="688"/>
                    <a:pt x="818" y="864"/>
                    <a:pt x="766" y="1015"/>
                  </a:cubicBezTo>
                  <a:cubicBezTo>
                    <a:pt x="722" y="1140"/>
                    <a:pt x="604" y="1267"/>
                    <a:pt x="465" y="1267"/>
                  </a:cubicBezTo>
                  <a:lnTo>
                    <a:pt x="465" y="1334"/>
                  </a:lnTo>
                  <a:lnTo>
                    <a:pt x="453" y="1267"/>
                  </a:lnTo>
                  <a:cubicBezTo>
                    <a:pt x="323" y="1259"/>
                    <a:pt x="225" y="1148"/>
                    <a:pt x="186" y="1041"/>
                  </a:cubicBezTo>
                  <a:cubicBezTo>
                    <a:pt x="135" y="908"/>
                    <a:pt x="148" y="754"/>
                    <a:pt x="164" y="633"/>
                  </a:cubicBezTo>
                  <a:cubicBezTo>
                    <a:pt x="181" y="506"/>
                    <a:pt x="215" y="349"/>
                    <a:pt x="309" y="239"/>
                  </a:cubicBezTo>
                  <a:cubicBezTo>
                    <a:pt x="367" y="173"/>
                    <a:pt x="450" y="134"/>
                    <a:pt x="538" y="131"/>
                  </a:cubicBezTo>
                  <a:close/>
                  <a:moveTo>
                    <a:pt x="543" y="1"/>
                  </a:moveTo>
                  <a:cubicBezTo>
                    <a:pt x="423" y="1"/>
                    <a:pt x="295" y="56"/>
                    <a:pt x="210" y="152"/>
                  </a:cubicBezTo>
                  <a:cubicBezTo>
                    <a:pt x="91" y="288"/>
                    <a:pt x="53" y="471"/>
                    <a:pt x="33" y="615"/>
                  </a:cubicBezTo>
                  <a:cubicBezTo>
                    <a:pt x="15" y="751"/>
                    <a:pt x="1" y="928"/>
                    <a:pt x="62" y="1088"/>
                  </a:cubicBezTo>
                  <a:cubicBezTo>
                    <a:pt x="129" y="1267"/>
                    <a:pt x="283" y="1390"/>
                    <a:pt x="447" y="1400"/>
                  </a:cubicBezTo>
                  <a:lnTo>
                    <a:pt x="465" y="1400"/>
                  </a:lnTo>
                  <a:cubicBezTo>
                    <a:pt x="676" y="1400"/>
                    <a:pt x="833" y="1224"/>
                    <a:pt x="891" y="1061"/>
                  </a:cubicBezTo>
                  <a:cubicBezTo>
                    <a:pt x="955" y="882"/>
                    <a:pt x="937" y="690"/>
                    <a:pt x="922" y="522"/>
                  </a:cubicBezTo>
                  <a:cubicBezTo>
                    <a:pt x="906" y="329"/>
                    <a:pt x="868" y="140"/>
                    <a:pt x="712" y="45"/>
                  </a:cubicBezTo>
                  <a:cubicBezTo>
                    <a:pt x="663" y="15"/>
                    <a:pt x="604" y="1"/>
                    <a:pt x="5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99"/>
            <p:cNvSpPr/>
            <p:nvPr/>
          </p:nvSpPr>
          <p:spPr>
            <a:xfrm>
              <a:off x="5691950" y="2120425"/>
              <a:ext cx="534450" cy="370350"/>
            </a:xfrm>
            <a:custGeom>
              <a:rect b="b" l="l" r="r" t="t"/>
              <a:pathLst>
                <a:path extrusionOk="0" h="14814" w="21378">
                  <a:moveTo>
                    <a:pt x="20820" y="0"/>
                  </a:moveTo>
                  <a:cubicBezTo>
                    <a:pt x="19864" y="917"/>
                    <a:pt x="18377" y="1418"/>
                    <a:pt x="16616" y="1418"/>
                  </a:cubicBezTo>
                  <a:cubicBezTo>
                    <a:pt x="16529" y="1418"/>
                    <a:pt x="16442" y="1417"/>
                    <a:pt x="16354" y="1414"/>
                  </a:cubicBezTo>
                  <a:cubicBezTo>
                    <a:pt x="15282" y="1385"/>
                    <a:pt x="14190" y="1197"/>
                    <a:pt x="13135" y="1017"/>
                  </a:cubicBezTo>
                  <a:cubicBezTo>
                    <a:pt x="12541" y="915"/>
                    <a:pt x="11928" y="809"/>
                    <a:pt x="11317" y="730"/>
                  </a:cubicBezTo>
                  <a:cubicBezTo>
                    <a:pt x="10545" y="632"/>
                    <a:pt x="9815" y="583"/>
                    <a:pt x="9121" y="583"/>
                  </a:cubicBezTo>
                  <a:cubicBezTo>
                    <a:pt x="8034" y="583"/>
                    <a:pt x="7034" y="703"/>
                    <a:pt x="6099" y="945"/>
                  </a:cubicBezTo>
                  <a:cubicBezTo>
                    <a:pt x="4252" y="1422"/>
                    <a:pt x="2664" y="2411"/>
                    <a:pt x="1627" y="3731"/>
                  </a:cubicBezTo>
                  <a:cubicBezTo>
                    <a:pt x="454" y="5221"/>
                    <a:pt x="1" y="7192"/>
                    <a:pt x="443" y="8875"/>
                  </a:cubicBezTo>
                  <a:cubicBezTo>
                    <a:pt x="966" y="10860"/>
                    <a:pt x="2586" y="12254"/>
                    <a:pt x="3853" y="13072"/>
                  </a:cubicBezTo>
                  <a:cubicBezTo>
                    <a:pt x="4705" y="13622"/>
                    <a:pt x="5618" y="14076"/>
                    <a:pt x="6501" y="14515"/>
                  </a:cubicBezTo>
                  <a:cubicBezTo>
                    <a:pt x="6695" y="14612"/>
                    <a:pt x="6889" y="14712"/>
                    <a:pt x="7084" y="14813"/>
                  </a:cubicBezTo>
                  <a:cubicBezTo>
                    <a:pt x="7116" y="14532"/>
                    <a:pt x="7159" y="14253"/>
                    <a:pt x="7208" y="13973"/>
                  </a:cubicBezTo>
                  <a:cubicBezTo>
                    <a:pt x="7090" y="13914"/>
                    <a:pt x="6974" y="13853"/>
                    <a:pt x="6860" y="13796"/>
                  </a:cubicBezTo>
                  <a:cubicBezTo>
                    <a:pt x="5997" y="13366"/>
                    <a:pt x="5104" y="12923"/>
                    <a:pt x="4290" y="12396"/>
                  </a:cubicBezTo>
                  <a:cubicBezTo>
                    <a:pt x="3141" y="11655"/>
                    <a:pt x="1677" y="10406"/>
                    <a:pt x="1221" y="8670"/>
                  </a:cubicBezTo>
                  <a:cubicBezTo>
                    <a:pt x="842" y="7226"/>
                    <a:pt x="1240" y="5523"/>
                    <a:pt x="2259" y="4227"/>
                  </a:cubicBezTo>
                  <a:cubicBezTo>
                    <a:pt x="3187" y="3045"/>
                    <a:pt x="4623" y="2156"/>
                    <a:pt x="6301" y="1723"/>
                  </a:cubicBezTo>
                  <a:cubicBezTo>
                    <a:pt x="7168" y="1498"/>
                    <a:pt x="8101" y="1386"/>
                    <a:pt x="9118" y="1386"/>
                  </a:cubicBezTo>
                  <a:cubicBezTo>
                    <a:pt x="9779" y="1386"/>
                    <a:pt x="10476" y="1433"/>
                    <a:pt x="11214" y="1527"/>
                  </a:cubicBezTo>
                  <a:cubicBezTo>
                    <a:pt x="11808" y="1604"/>
                    <a:pt x="12415" y="1707"/>
                    <a:pt x="12999" y="1808"/>
                  </a:cubicBezTo>
                  <a:cubicBezTo>
                    <a:pt x="14084" y="1993"/>
                    <a:pt x="15203" y="2187"/>
                    <a:pt x="16333" y="2216"/>
                  </a:cubicBezTo>
                  <a:cubicBezTo>
                    <a:pt x="16430" y="2219"/>
                    <a:pt x="16527" y="2220"/>
                    <a:pt x="16622" y="2220"/>
                  </a:cubicBezTo>
                  <a:cubicBezTo>
                    <a:pt x="18592" y="2220"/>
                    <a:pt x="20271" y="1639"/>
                    <a:pt x="21378" y="579"/>
                  </a:cubicBezTo>
                  <a:lnTo>
                    <a:pt x="20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99"/>
            <p:cNvSpPr/>
            <p:nvPr/>
          </p:nvSpPr>
          <p:spPr>
            <a:xfrm>
              <a:off x="5798350" y="2436225"/>
              <a:ext cx="15200" cy="19600"/>
            </a:xfrm>
            <a:custGeom>
              <a:rect b="b" l="l" r="r" t="t"/>
              <a:pathLst>
                <a:path extrusionOk="0" h="784" w="608">
                  <a:moveTo>
                    <a:pt x="498" y="1"/>
                  </a:moveTo>
                  <a:lnTo>
                    <a:pt x="0" y="708"/>
                  </a:lnTo>
                  <a:lnTo>
                    <a:pt x="110" y="784"/>
                  </a:lnTo>
                  <a:lnTo>
                    <a:pt x="608" y="77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99"/>
            <p:cNvSpPr/>
            <p:nvPr/>
          </p:nvSpPr>
          <p:spPr>
            <a:xfrm>
              <a:off x="5806425" y="2442325"/>
              <a:ext cx="13050" cy="20050"/>
            </a:xfrm>
            <a:custGeom>
              <a:rect b="b" l="l" r="r" t="t"/>
              <a:pathLst>
                <a:path extrusionOk="0" h="802" w="522">
                  <a:moveTo>
                    <a:pt x="404" y="1"/>
                  </a:moveTo>
                  <a:lnTo>
                    <a:pt x="1" y="737"/>
                  </a:lnTo>
                  <a:lnTo>
                    <a:pt x="118" y="801"/>
                  </a:lnTo>
                  <a:lnTo>
                    <a:pt x="522" y="6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99"/>
            <p:cNvSpPr/>
            <p:nvPr/>
          </p:nvSpPr>
          <p:spPr>
            <a:xfrm>
              <a:off x="5744525" y="2195550"/>
              <a:ext cx="16425" cy="15975"/>
            </a:xfrm>
            <a:custGeom>
              <a:rect b="b" l="l" r="r" t="t"/>
              <a:pathLst>
                <a:path extrusionOk="0" h="639" w="657">
                  <a:moveTo>
                    <a:pt x="92" y="0"/>
                  </a:moveTo>
                  <a:lnTo>
                    <a:pt x="0" y="96"/>
                  </a:lnTo>
                  <a:lnTo>
                    <a:pt x="564" y="639"/>
                  </a:lnTo>
                  <a:lnTo>
                    <a:pt x="657" y="54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99"/>
            <p:cNvSpPr/>
            <p:nvPr/>
          </p:nvSpPr>
          <p:spPr>
            <a:xfrm>
              <a:off x="5753675" y="2188250"/>
              <a:ext cx="18075" cy="17675"/>
            </a:xfrm>
            <a:custGeom>
              <a:rect b="b" l="l" r="r" t="t"/>
              <a:pathLst>
                <a:path extrusionOk="0" h="707" w="723">
                  <a:moveTo>
                    <a:pt x="94" y="1"/>
                  </a:moveTo>
                  <a:lnTo>
                    <a:pt x="1" y="95"/>
                  </a:lnTo>
                  <a:lnTo>
                    <a:pt x="630" y="706"/>
                  </a:lnTo>
                  <a:lnTo>
                    <a:pt x="723" y="610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99"/>
            <p:cNvSpPr/>
            <p:nvPr/>
          </p:nvSpPr>
          <p:spPr>
            <a:xfrm>
              <a:off x="5963850" y="2137325"/>
              <a:ext cx="5200" cy="24525"/>
            </a:xfrm>
            <a:custGeom>
              <a:rect b="b" l="l" r="r" t="t"/>
              <a:pathLst>
                <a:path extrusionOk="0" h="981" w="208">
                  <a:moveTo>
                    <a:pt x="73" y="1"/>
                  </a:moveTo>
                  <a:lnTo>
                    <a:pt x="1" y="972"/>
                  </a:lnTo>
                  <a:lnTo>
                    <a:pt x="135" y="981"/>
                  </a:lnTo>
                  <a:lnTo>
                    <a:pt x="207" y="1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99"/>
            <p:cNvSpPr/>
            <p:nvPr/>
          </p:nvSpPr>
          <p:spPr>
            <a:xfrm>
              <a:off x="5984600" y="2140925"/>
              <a:ext cx="3600" cy="23500"/>
            </a:xfrm>
            <a:custGeom>
              <a:rect b="b" l="l" r="r" t="t"/>
              <a:pathLst>
                <a:path extrusionOk="0" h="940" w="144">
                  <a:moveTo>
                    <a:pt x="9" y="0"/>
                  </a:moveTo>
                  <a:lnTo>
                    <a:pt x="0" y="938"/>
                  </a:lnTo>
                  <a:lnTo>
                    <a:pt x="135" y="939"/>
                  </a:lnTo>
                  <a:lnTo>
                    <a:pt x="14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99"/>
            <p:cNvSpPr/>
            <p:nvPr/>
          </p:nvSpPr>
          <p:spPr>
            <a:xfrm>
              <a:off x="6149375" y="2151500"/>
              <a:ext cx="11075" cy="20600"/>
            </a:xfrm>
            <a:custGeom>
              <a:rect b="b" l="l" r="r" t="t"/>
              <a:pathLst>
                <a:path extrusionOk="0" h="824" w="443">
                  <a:moveTo>
                    <a:pt x="135" y="0"/>
                  </a:moveTo>
                  <a:lnTo>
                    <a:pt x="1" y="5"/>
                  </a:lnTo>
                  <a:cubicBezTo>
                    <a:pt x="10" y="310"/>
                    <a:pt x="132" y="603"/>
                    <a:pt x="346" y="823"/>
                  </a:cubicBezTo>
                  <a:lnTo>
                    <a:pt x="442" y="730"/>
                  </a:lnTo>
                  <a:cubicBezTo>
                    <a:pt x="251" y="533"/>
                    <a:pt x="143" y="273"/>
                    <a:pt x="1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5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62.xml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66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57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7.xml"/><Relationship Id="rId22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88.xml"/><Relationship Id="rId24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0.xml"/><Relationship Id="rId1" Type="http://schemas.openxmlformats.org/officeDocument/2006/relationships/slideLayout" Target="../slideLayouts/slideLayout68.xml"/><Relationship Id="rId2" Type="http://schemas.openxmlformats.org/officeDocument/2006/relationships/slideLayout" Target="../slideLayouts/slideLayout69.xml"/><Relationship Id="rId3" Type="http://schemas.openxmlformats.org/officeDocument/2006/relationships/slideLayout" Target="../slideLayouts/slideLayout70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26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4.xml"/><Relationship Id="rId5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3.xml"/><Relationship Id="rId29" Type="http://schemas.openxmlformats.org/officeDocument/2006/relationships/theme" Target="../theme/theme4.xml"/><Relationship Id="rId7" Type="http://schemas.openxmlformats.org/officeDocument/2006/relationships/slideLayout" Target="../slideLayouts/slideLayout74.xml"/><Relationship Id="rId8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3.xml"/><Relationship Id="rId19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053" name="Shape 4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4" name="Google Shape;405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55" name="Google Shape;4055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051" name="Shape 8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2" name="Google Shape;8052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053" name="Google Shape;8053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  <p:sldLayoutId id="2147483732" r:id="rId18"/>
    <p:sldLayoutId id="2147483733" r:id="rId19"/>
    <p:sldLayoutId id="2147483734" r:id="rId20"/>
    <p:sldLayoutId id="2147483735" r:id="rId21"/>
    <p:sldLayoutId id="2147483736" r:id="rId22"/>
    <p:sldLayoutId id="2147483737" r:id="rId23"/>
    <p:sldLayoutId id="2147483738" r:id="rId24"/>
    <p:sldLayoutId id="2147483739" r:id="rId25"/>
    <p:sldLayoutId id="2147483740" r:id="rId26"/>
    <p:sldLayoutId id="2147483741" r:id="rId27"/>
    <p:sldLayoutId id="2147483742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052" name="Shape 1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53" name="Google Shape;12053;p100"/>
          <p:cNvGrpSpPr/>
          <p:nvPr/>
        </p:nvGrpSpPr>
        <p:grpSpPr>
          <a:xfrm>
            <a:off x="-636241" y="2431544"/>
            <a:ext cx="10416501" cy="7191387"/>
            <a:chOff x="12360534" y="2857594"/>
            <a:chExt cx="10416501" cy="7191387"/>
          </a:xfrm>
        </p:grpSpPr>
        <p:sp>
          <p:nvSpPr>
            <p:cNvPr id="12054" name="Google Shape;12054;p100"/>
            <p:cNvSpPr/>
            <p:nvPr/>
          </p:nvSpPr>
          <p:spPr>
            <a:xfrm rot="10580120">
              <a:off x="12560156" y="3171014"/>
              <a:ext cx="10017255" cy="6564547"/>
            </a:xfrm>
            <a:custGeom>
              <a:rect b="b" l="l" r="r" t="t"/>
              <a:pathLst>
                <a:path extrusionOk="0" h="119666" w="167282">
                  <a:moveTo>
                    <a:pt x="86408" y="1"/>
                  </a:moveTo>
                  <a:cubicBezTo>
                    <a:pt x="78779" y="1"/>
                    <a:pt x="70892" y="4192"/>
                    <a:pt x="63037" y="5501"/>
                  </a:cubicBezTo>
                  <a:cubicBezTo>
                    <a:pt x="61723" y="5719"/>
                    <a:pt x="60373" y="5862"/>
                    <a:pt x="59159" y="6411"/>
                  </a:cubicBezTo>
                  <a:cubicBezTo>
                    <a:pt x="57292" y="7253"/>
                    <a:pt x="55971" y="8940"/>
                    <a:pt x="54408" y="10265"/>
                  </a:cubicBezTo>
                  <a:cubicBezTo>
                    <a:pt x="49094" y="14760"/>
                    <a:pt x="41479" y="14791"/>
                    <a:pt x="34541" y="15346"/>
                  </a:cubicBezTo>
                  <a:cubicBezTo>
                    <a:pt x="27603" y="15903"/>
                    <a:pt x="19705" y="17951"/>
                    <a:pt x="16759" y="24257"/>
                  </a:cubicBezTo>
                  <a:cubicBezTo>
                    <a:pt x="15363" y="27247"/>
                    <a:pt x="15264" y="30920"/>
                    <a:pt x="13018" y="33337"/>
                  </a:cubicBezTo>
                  <a:cubicBezTo>
                    <a:pt x="11676" y="34780"/>
                    <a:pt x="9544" y="35891"/>
                    <a:pt x="9477" y="37859"/>
                  </a:cubicBezTo>
                  <a:cubicBezTo>
                    <a:pt x="9428" y="39301"/>
                    <a:pt x="10564" y="40469"/>
                    <a:pt x="11175" y="41774"/>
                  </a:cubicBezTo>
                  <a:cubicBezTo>
                    <a:pt x="13125" y="45933"/>
                    <a:pt x="9631" y="50472"/>
                    <a:pt x="6479" y="53813"/>
                  </a:cubicBezTo>
                  <a:cubicBezTo>
                    <a:pt x="3327" y="57155"/>
                    <a:pt x="78" y="62010"/>
                    <a:pt x="2453" y="65943"/>
                  </a:cubicBezTo>
                  <a:cubicBezTo>
                    <a:pt x="4129" y="68720"/>
                    <a:pt x="8378" y="70514"/>
                    <a:pt x="7664" y="73679"/>
                  </a:cubicBezTo>
                  <a:cubicBezTo>
                    <a:pt x="7391" y="74896"/>
                    <a:pt x="6395" y="75791"/>
                    <a:pt x="5510" y="76669"/>
                  </a:cubicBezTo>
                  <a:cubicBezTo>
                    <a:pt x="2244" y="79915"/>
                    <a:pt x="0" y="85605"/>
                    <a:pt x="3258" y="88860"/>
                  </a:cubicBezTo>
                  <a:cubicBezTo>
                    <a:pt x="5377" y="90977"/>
                    <a:pt x="9507" y="91780"/>
                    <a:pt x="9514" y="94776"/>
                  </a:cubicBezTo>
                  <a:cubicBezTo>
                    <a:pt x="9516" y="95705"/>
                    <a:pt x="9055" y="96564"/>
                    <a:pt x="8817" y="97460"/>
                  </a:cubicBezTo>
                  <a:cubicBezTo>
                    <a:pt x="8064" y="100296"/>
                    <a:pt x="9907" y="103563"/>
                    <a:pt x="12723" y="104383"/>
                  </a:cubicBezTo>
                  <a:cubicBezTo>
                    <a:pt x="13427" y="104589"/>
                    <a:pt x="14149" y="104654"/>
                    <a:pt x="14879" y="104654"/>
                  </a:cubicBezTo>
                  <a:cubicBezTo>
                    <a:pt x="16143" y="104654"/>
                    <a:pt x="17433" y="104458"/>
                    <a:pt x="18704" y="104452"/>
                  </a:cubicBezTo>
                  <a:cubicBezTo>
                    <a:pt x="18715" y="104452"/>
                    <a:pt x="18726" y="104452"/>
                    <a:pt x="18737" y="104452"/>
                  </a:cubicBezTo>
                  <a:cubicBezTo>
                    <a:pt x="20735" y="104452"/>
                    <a:pt x="23029" y="105206"/>
                    <a:pt x="23663" y="107094"/>
                  </a:cubicBezTo>
                  <a:cubicBezTo>
                    <a:pt x="23982" y="108046"/>
                    <a:pt x="23810" y="109116"/>
                    <a:pt x="24165" y="110055"/>
                  </a:cubicBezTo>
                  <a:cubicBezTo>
                    <a:pt x="24852" y="111871"/>
                    <a:pt x="27109" y="112435"/>
                    <a:pt x="29040" y="112634"/>
                  </a:cubicBezTo>
                  <a:cubicBezTo>
                    <a:pt x="34298" y="113174"/>
                    <a:pt x="39605" y="112906"/>
                    <a:pt x="44882" y="113217"/>
                  </a:cubicBezTo>
                  <a:cubicBezTo>
                    <a:pt x="57283" y="113940"/>
                    <a:pt x="69582" y="117837"/>
                    <a:pt x="81875" y="117837"/>
                  </a:cubicBezTo>
                  <a:cubicBezTo>
                    <a:pt x="84259" y="117837"/>
                    <a:pt x="86643" y="117690"/>
                    <a:pt x="89028" y="117345"/>
                  </a:cubicBezTo>
                  <a:cubicBezTo>
                    <a:pt x="90631" y="117113"/>
                    <a:pt x="92266" y="116793"/>
                    <a:pt x="93874" y="116793"/>
                  </a:cubicBezTo>
                  <a:cubicBezTo>
                    <a:pt x="94679" y="116793"/>
                    <a:pt x="95476" y="116873"/>
                    <a:pt x="96259" y="117084"/>
                  </a:cubicBezTo>
                  <a:cubicBezTo>
                    <a:pt x="98077" y="117575"/>
                    <a:pt x="99654" y="118738"/>
                    <a:pt x="101457" y="119283"/>
                  </a:cubicBezTo>
                  <a:cubicBezTo>
                    <a:pt x="102355" y="119555"/>
                    <a:pt x="103262" y="119665"/>
                    <a:pt x="104175" y="119665"/>
                  </a:cubicBezTo>
                  <a:cubicBezTo>
                    <a:pt x="108046" y="119665"/>
                    <a:pt x="112030" y="117687"/>
                    <a:pt x="115991" y="117687"/>
                  </a:cubicBezTo>
                  <a:cubicBezTo>
                    <a:pt x="116409" y="117687"/>
                    <a:pt x="116827" y="117709"/>
                    <a:pt x="117245" y="117757"/>
                  </a:cubicBezTo>
                  <a:cubicBezTo>
                    <a:pt x="119994" y="118079"/>
                    <a:pt x="122575" y="119552"/>
                    <a:pt x="125328" y="119552"/>
                  </a:cubicBezTo>
                  <a:cubicBezTo>
                    <a:pt x="125434" y="119552"/>
                    <a:pt x="125540" y="119550"/>
                    <a:pt x="125646" y="119545"/>
                  </a:cubicBezTo>
                  <a:cubicBezTo>
                    <a:pt x="130707" y="119332"/>
                    <a:pt x="134140" y="114118"/>
                    <a:pt x="138997" y="112673"/>
                  </a:cubicBezTo>
                  <a:cubicBezTo>
                    <a:pt x="140248" y="112300"/>
                    <a:pt x="141536" y="112194"/>
                    <a:pt x="142840" y="112194"/>
                  </a:cubicBezTo>
                  <a:cubicBezTo>
                    <a:pt x="144553" y="112194"/>
                    <a:pt x="146294" y="112377"/>
                    <a:pt x="148015" y="112377"/>
                  </a:cubicBezTo>
                  <a:cubicBezTo>
                    <a:pt x="148193" y="112377"/>
                    <a:pt x="148371" y="112375"/>
                    <a:pt x="148548" y="112371"/>
                  </a:cubicBezTo>
                  <a:cubicBezTo>
                    <a:pt x="151747" y="112293"/>
                    <a:pt x="155395" y="111002"/>
                    <a:pt x="156374" y="107957"/>
                  </a:cubicBezTo>
                  <a:cubicBezTo>
                    <a:pt x="156657" y="107075"/>
                    <a:pt x="156691" y="106107"/>
                    <a:pt x="157137" y="105295"/>
                  </a:cubicBezTo>
                  <a:cubicBezTo>
                    <a:pt x="157562" y="104520"/>
                    <a:pt x="158310" y="103985"/>
                    <a:pt x="159024" y="103463"/>
                  </a:cubicBezTo>
                  <a:cubicBezTo>
                    <a:pt x="161936" y="101334"/>
                    <a:pt x="164866" y="98699"/>
                    <a:pt x="165541" y="95158"/>
                  </a:cubicBezTo>
                  <a:cubicBezTo>
                    <a:pt x="166169" y="91873"/>
                    <a:pt x="163714" y="87954"/>
                    <a:pt x="160532" y="87954"/>
                  </a:cubicBezTo>
                  <a:cubicBezTo>
                    <a:pt x="160281" y="87954"/>
                    <a:pt x="160027" y="87979"/>
                    <a:pt x="159768" y="88029"/>
                  </a:cubicBezTo>
                  <a:cubicBezTo>
                    <a:pt x="160568" y="85705"/>
                    <a:pt x="162954" y="84393"/>
                    <a:pt x="164674" y="82638"/>
                  </a:cubicBezTo>
                  <a:cubicBezTo>
                    <a:pt x="166392" y="80882"/>
                    <a:pt x="167282" y="77574"/>
                    <a:pt x="165224" y="76232"/>
                  </a:cubicBezTo>
                  <a:cubicBezTo>
                    <a:pt x="164471" y="75740"/>
                    <a:pt x="163448" y="75629"/>
                    <a:pt x="162900" y="74917"/>
                  </a:cubicBezTo>
                  <a:cubicBezTo>
                    <a:pt x="162039" y="73798"/>
                    <a:pt x="162974" y="72197"/>
                    <a:pt x="162852" y="70789"/>
                  </a:cubicBezTo>
                  <a:cubicBezTo>
                    <a:pt x="162748" y="69591"/>
                    <a:pt x="161875" y="68620"/>
                    <a:pt x="161370" y="67526"/>
                  </a:cubicBezTo>
                  <a:cubicBezTo>
                    <a:pt x="159640" y="63782"/>
                    <a:pt x="162361" y="59657"/>
                    <a:pt x="163958" y="55852"/>
                  </a:cubicBezTo>
                  <a:cubicBezTo>
                    <a:pt x="167072" y="48440"/>
                    <a:pt x="165653" y="39326"/>
                    <a:pt x="160433" y="33209"/>
                  </a:cubicBezTo>
                  <a:cubicBezTo>
                    <a:pt x="157641" y="29936"/>
                    <a:pt x="153600" y="26801"/>
                    <a:pt x="153941" y="22512"/>
                  </a:cubicBezTo>
                  <a:cubicBezTo>
                    <a:pt x="154004" y="21722"/>
                    <a:pt x="154223" y="20928"/>
                    <a:pt x="154078" y="20148"/>
                  </a:cubicBezTo>
                  <a:cubicBezTo>
                    <a:pt x="153739" y="18319"/>
                    <a:pt x="151630" y="17436"/>
                    <a:pt x="149784" y="17199"/>
                  </a:cubicBezTo>
                  <a:cubicBezTo>
                    <a:pt x="147937" y="16965"/>
                    <a:pt x="145903" y="17000"/>
                    <a:pt x="144458" y="15827"/>
                  </a:cubicBezTo>
                  <a:cubicBezTo>
                    <a:pt x="142662" y="14368"/>
                    <a:pt x="142113" y="11290"/>
                    <a:pt x="139834" y="10889"/>
                  </a:cubicBezTo>
                  <a:cubicBezTo>
                    <a:pt x="139681" y="10863"/>
                    <a:pt x="139530" y="10850"/>
                    <a:pt x="139382" y="10850"/>
                  </a:cubicBezTo>
                  <a:cubicBezTo>
                    <a:pt x="137123" y="10850"/>
                    <a:pt x="135440" y="13791"/>
                    <a:pt x="133065" y="13898"/>
                  </a:cubicBezTo>
                  <a:cubicBezTo>
                    <a:pt x="131205" y="13464"/>
                    <a:pt x="132314" y="10388"/>
                    <a:pt x="131210" y="8828"/>
                  </a:cubicBezTo>
                  <a:cubicBezTo>
                    <a:pt x="130707" y="8119"/>
                    <a:pt x="129952" y="7919"/>
                    <a:pt x="129090" y="7919"/>
                  </a:cubicBezTo>
                  <a:cubicBezTo>
                    <a:pt x="127981" y="7919"/>
                    <a:pt x="126694" y="8250"/>
                    <a:pt x="125536" y="8250"/>
                  </a:cubicBezTo>
                  <a:cubicBezTo>
                    <a:pt x="124770" y="8250"/>
                    <a:pt x="124061" y="8105"/>
                    <a:pt x="123497" y="7623"/>
                  </a:cubicBezTo>
                  <a:cubicBezTo>
                    <a:pt x="122723" y="6961"/>
                    <a:pt x="122517" y="5869"/>
                    <a:pt x="122049" y="4964"/>
                  </a:cubicBezTo>
                  <a:cubicBezTo>
                    <a:pt x="120923" y="2777"/>
                    <a:pt x="118455" y="1932"/>
                    <a:pt x="115902" y="1932"/>
                  </a:cubicBezTo>
                  <a:cubicBezTo>
                    <a:pt x="114736" y="1932"/>
                    <a:pt x="113552" y="2108"/>
                    <a:pt x="112469" y="2414"/>
                  </a:cubicBezTo>
                  <a:cubicBezTo>
                    <a:pt x="109305" y="3306"/>
                    <a:pt x="106216" y="4942"/>
                    <a:pt x="102970" y="4942"/>
                  </a:cubicBezTo>
                  <a:cubicBezTo>
                    <a:pt x="102678" y="4942"/>
                    <a:pt x="102385" y="4928"/>
                    <a:pt x="102091" y="4900"/>
                  </a:cubicBezTo>
                  <a:cubicBezTo>
                    <a:pt x="98644" y="4569"/>
                    <a:pt x="95748" y="2252"/>
                    <a:pt x="92502" y="1048"/>
                  </a:cubicBezTo>
                  <a:cubicBezTo>
                    <a:pt x="90493" y="304"/>
                    <a:pt x="88460" y="1"/>
                    <a:pt x="86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100"/>
            <p:cNvSpPr/>
            <p:nvPr/>
          </p:nvSpPr>
          <p:spPr>
            <a:xfrm rot="10580120">
              <a:off x="13135572" y="3384936"/>
              <a:ext cx="8721100" cy="5489674"/>
            </a:xfrm>
            <a:custGeom>
              <a:rect b="b" l="l" r="r" t="t"/>
              <a:pathLst>
                <a:path extrusionOk="0" h="100072" w="145637">
                  <a:moveTo>
                    <a:pt x="81520" y="0"/>
                  </a:moveTo>
                  <a:cubicBezTo>
                    <a:pt x="77592" y="0"/>
                    <a:pt x="73661" y="152"/>
                    <a:pt x="69794" y="391"/>
                  </a:cubicBezTo>
                  <a:cubicBezTo>
                    <a:pt x="53932" y="1370"/>
                    <a:pt x="37431" y="3865"/>
                    <a:pt x="25253" y="11478"/>
                  </a:cubicBezTo>
                  <a:cubicBezTo>
                    <a:pt x="16146" y="17173"/>
                    <a:pt x="10367" y="25257"/>
                    <a:pt x="7353" y="33881"/>
                  </a:cubicBezTo>
                  <a:cubicBezTo>
                    <a:pt x="5843" y="35772"/>
                    <a:pt x="4447" y="37742"/>
                    <a:pt x="3311" y="39874"/>
                  </a:cubicBezTo>
                  <a:cubicBezTo>
                    <a:pt x="1172" y="43883"/>
                    <a:pt x="0" y="48583"/>
                    <a:pt x="993" y="53017"/>
                  </a:cubicBezTo>
                  <a:cubicBezTo>
                    <a:pt x="1715" y="56241"/>
                    <a:pt x="3522" y="59119"/>
                    <a:pt x="4511" y="62273"/>
                  </a:cubicBezTo>
                  <a:cubicBezTo>
                    <a:pt x="6417" y="68344"/>
                    <a:pt x="5363" y="75515"/>
                    <a:pt x="9224" y="80574"/>
                  </a:cubicBezTo>
                  <a:cubicBezTo>
                    <a:pt x="11805" y="83955"/>
                    <a:pt x="16094" y="85603"/>
                    <a:pt x="20296" y="86265"/>
                  </a:cubicBezTo>
                  <a:cubicBezTo>
                    <a:pt x="22161" y="86557"/>
                    <a:pt x="24045" y="86688"/>
                    <a:pt x="25930" y="86796"/>
                  </a:cubicBezTo>
                  <a:cubicBezTo>
                    <a:pt x="31774" y="90741"/>
                    <a:pt x="38589" y="93911"/>
                    <a:pt x="45910" y="96121"/>
                  </a:cubicBezTo>
                  <a:cubicBezTo>
                    <a:pt x="54742" y="98786"/>
                    <a:pt x="64275" y="100072"/>
                    <a:pt x="73816" y="100072"/>
                  </a:cubicBezTo>
                  <a:cubicBezTo>
                    <a:pt x="77553" y="100072"/>
                    <a:pt x="81292" y="99874"/>
                    <a:pt x="84990" y="99485"/>
                  </a:cubicBezTo>
                  <a:cubicBezTo>
                    <a:pt x="87660" y="99634"/>
                    <a:pt x="90332" y="99712"/>
                    <a:pt x="93008" y="99718"/>
                  </a:cubicBezTo>
                  <a:cubicBezTo>
                    <a:pt x="93044" y="99718"/>
                    <a:pt x="93079" y="99718"/>
                    <a:pt x="93115" y="99718"/>
                  </a:cubicBezTo>
                  <a:cubicBezTo>
                    <a:pt x="99327" y="99718"/>
                    <a:pt x="105711" y="99274"/>
                    <a:pt x="111328" y="96631"/>
                  </a:cubicBezTo>
                  <a:cubicBezTo>
                    <a:pt x="115751" y="94550"/>
                    <a:pt x="119468" y="91212"/>
                    <a:pt x="123793" y="88935"/>
                  </a:cubicBezTo>
                  <a:cubicBezTo>
                    <a:pt x="127157" y="87164"/>
                    <a:pt x="130832" y="86065"/>
                    <a:pt x="134277" y="84458"/>
                  </a:cubicBezTo>
                  <a:cubicBezTo>
                    <a:pt x="137723" y="82850"/>
                    <a:pt x="141056" y="80603"/>
                    <a:pt x="142878" y="77264"/>
                  </a:cubicBezTo>
                  <a:cubicBezTo>
                    <a:pt x="143173" y="76722"/>
                    <a:pt x="143433" y="76125"/>
                    <a:pt x="143393" y="75508"/>
                  </a:cubicBezTo>
                  <a:cubicBezTo>
                    <a:pt x="143286" y="73898"/>
                    <a:pt x="141409" y="73160"/>
                    <a:pt x="140136" y="72168"/>
                  </a:cubicBezTo>
                  <a:cubicBezTo>
                    <a:pt x="139566" y="71724"/>
                    <a:pt x="139117" y="71160"/>
                    <a:pt x="138779" y="70532"/>
                  </a:cubicBezTo>
                  <a:cubicBezTo>
                    <a:pt x="145636" y="58279"/>
                    <a:pt x="145130" y="43915"/>
                    <a:pt x="139460" y="31167"/>
                  </a:cubicBezTo>
                  <a:cubicBezTo>
                    <a:pt x="139438" y="30750"/>
                    <a:pt x="139394" y="30335"/>
                    <a:pt x="139328" y="29923"/>
                  </a:cubicBezTo>
                  <a:cubicBezTo>
                    <a:pt x="138796" y="26674"/>
                    <a:pt x="136949" y="23784"/>
                    <a:pt x="134841" y="21252"/>
                  </a:cubicBezTo>
                  <a:cubicBezTo>
                    <a:pt x="132733" y="18720"/>
                    <a:pt x="130322" y="16441"/>
                    <a:pt x="128357" y="13799"/>
                  </a:cubicBezTo>
                  <a:cubicBezTo>
                    <a:pt x="126600" y="11437"/>
                    <a:pt x="125216" y="8809"/>
                    <a:pt x="123367" y="6518"/>
                  </a:cubicBezTo>
                  <a:cubicBezTo>
                    <a:pt x="121519" y="4228"/>
                    <a:pt x="119063" y="2232"/>
                    <a:pt x="116153" y="1792"/>
                  </a:cubicBezTo>
                  <a:cubicBezTo>
                    <a:pt x="115715" y="1726"/>
                    <a:pt x="115280" y="1695"/>
                    <a:pt x="114846" y="1695"/>
                  </a:cubicBezTo>
                  <a:cubicBezTo>
                    <a:pt x="112591" y="1695"/>
                    <a:pt x="110380" y="2512"/>
                    <a:pt x="108199" y="3342"/>
                  </a:cubicBezTo>
                  <a:cubicBezTo>
                    <a:pt x="99897" y="834"/>
                    <a:pt x="90718" y="0"/>
                    <a:pt x="81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100"/>
            <p:cNvSpPr/>
            <p:nvPr/>
          </p:nvSpPr>
          <p:spPr>
            <a:xfrm rot="10580120">
              <a:off x="15216627" y="3531344"/>
              <a:ext cx="616071" cy="198803"/>
            </a:xfrm>
            <a:custGeom>
              <a:rect b="b" l="l" r="r" t="t"/>
              <a:pathLst>
                <a:path extrusionOk="0" h="3624" w="10288">
                  <a:moveTo>
                    <a:pt x="5159" y="1"/>
                  </a:moveTo>
                  <a:cubicBezTo>
                    <a:pt x="4783" y="1"/>
                    <a:pt x="4418" y="39"/>
                    <a:pt x="4065" y="114"/>
                  </a:cubicBezTo>
                  <a:cubicBezTo>
                    <a:pt x="2024" y="552"/>
                    <a:pt x="766" y="2074"/>
                    <a:pt x="0" y="3624"/>
                  </a:cubicBezTo>
                  <a:cubicBezTo>
                    <a:pt x="213" y="3612"/>
                    <a:pt x="425" y="3599"/>
                    <a:pt x="638" y="3585"/>
                  </a:cubicBezTo>
                  <a:cubicBezTo>
                    <a:pt x="1359" y="2329"/>
                    <a:pt x="2461" y="1175"/>
                    <a:pt x="4136" y="817"/>
                  </a:cubicBezTo>
                  <a:cubicBezTo>
                    <a:pt x="4465" y="746"/>
                    <a:pt x="4806" y="711"/>
                    <a:pt x="5157" y="711"/>
                  </a:cubicBezTo>
                  <a:cubicBezTo>
                    <a:pt x="6456" y="711"/>
                    <a:pt x="7901" y="1193"/>
                    <a:pt x="9470" y="2149"/>
                  </a:cubicBezTo>
                  <a:cubicBezTo>
                    <a:pt x="9743" y="2069"/>
                    <a:pt x="10015" y="1985"/>
                    <a:pt x="10287" y="1899"/>
                  </a:cubicBezTo>
                  <a:cubicBezTo>
                    <a:pt x="10159" y="1814"/>
                    <a:pt x="10030" y="1727"/>
                    <a:pt x="9900" y="1644"/>
                  </a:cubicBezTo>
                  <a:cubicBezTo>
                    <a:pt x="8180" y="550"/>
                    <a:pt x="6590" y="1"/>
                    <a:pt x="5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100"/>
            <p:cNvSpPr/>
            <p:nvPr/>
          </p:nvSpPr>
          <p:spPr>
            <a:xfrm rot="10580120">
              <a:off x="13237867" y="3575611"/>
              <a:ext cx="3046400" cy="1196711"/>
            </a:xfrm>
            <a:custGeom>
              <a:rect b="b" l="l" r="r" t="t"/>
              <a:pathLst>
                <a:path extrusionOk="0" h="21815" w="50873">
                  <a:moveTo>
                    <a:pt x="44754" y="1"/>
                  </a:moveTo>
                  <a:cubicBezTo>
                    <a:pt x="43509" y="1"/>
                    <a:pt x="42433" y="223"/>
                    <a:pt x="41501" y="670"/>
                  </a:cubicBezTo>
                  <a:cubicBezTo>
                    <a:pt x="40302" y="1246"/>
                    <a:pt x="39377" y="2293"/>
                    <a:pt x="39026" y="3473"/>
                  </a:cubicBezTo>
                  <a:cubicBezTo>
                    <a:pt x="38842" y="4077"/>
                    <a:pt x="38830" y="4718"/>
                    <a:pt x="38991" y="5328"/>
                  </a:cubicBezTo>
                  <a:cubicBezTo>
                    <a:pt x="38969" y="5968"/>
                    <a:pt x="38879" y="6805"/>
                    <a:pt x="38685" y="7485"/>
                  </a:cubicBezTo>
                  <a:cubicBezTo>
                    <a:pt x="38533" y="7674"/>
                    <a:pt x="38358" y="7843"/>
                    <a:pt x="38164" y="7988"/>
                  </a:cubicBezTo>
                  <a:cubicBezTo>
                    <a:pt x="37085" y="8773"/>
                    <a:pt x="35633" y="8982"/>
                    <a:pt x="34354" y="9166"/>
                  </a:cubicBezTo>
                  <a:lnTo>
                    <a:pt x="26884" y="10240"/>
                  </a:lnTo>
                  <a:cubicBezTo>
                    <a:pt x="26514" y="10292"/>
                    <a:pt x="26114" y="10351"/>
                    <a:pt x="25733" y="10475"/>
                  </a:cubicBezTo>
                  <a:lnTo>
                    <a:pt x="25669" y="10478"/>
                  </a:lnTo>
                  <a:cubicBezTo>
                    <a:pt x="25633" y="10498"/>
                    <a:pt x="25594" y="10515"/>
                    <a:pt x="25557" y="10535"/>
                  </a:cubicBezTo>
                  <a:cubicBezTo>
                    <a:pt x="25407" y="10593"/>
                    <a:pt x="25264" y="10665"/>
                    <a:pt x="25125" y="10750"/>
                  </a:cubicBezTo>
                  <a:cubicBezTo>
                    <a:pt x="25115" y="10757"/>
                    <a:pt x="25105" y="10767"/>
                    <a:pt x="25093" y="10775"/>
                  </a:cubicBezTo>
                  <a:cubicBezTo>
                    <a:pt x="23959" y="11273"/>
                    <a:pt x="22667" y="11366"/>
                    <a:pt x="21401" y="11432"/>
                  </a:cubicBezTo>
                  <a:cubicBezTo>
                    <a:pt x="20786" y="11342"/>
                    <a:pt x="20153" y="11297"/>
                    <a:pt x="19507" y="11297"/>
                  </a:cubicBezTo>
                  <a:cubicBezTo>
                    <a:pt x="16620" y="11297"/>
                    <a:pt x="13465" y="12193"/>
                    <a:pt x="10431" y="13950"/>
                  </a:cubicBezTo>
                  <a:cubicBezTo>
                    <a:pt x="7959" y="15382"/>
                    <a:pt x="5741" y="17200"/>
                    <a:pt x="3596" y="18955"/>
                  </a:cubicBezTo>
                  <a:cubicBezTo>
                    <a:pt x="2433" y="19911"/>
                    <a:pt x="1236" y="20888"/>
                    <a:pt x="0" y="21805"/>
                  </a:cubicBezTo>
                  <a:cubicBezTo>
                    <a:pt x="348" y="21810"/>
                    <a:pt x="696" y="21811"/>
                    <a:pt x="1042" y="21815"/>
                  </a:cubicBezTo>
                  <a:cubicBezTo>
                    <a:pt x="1996" y="21081"/>
                    <a:pt x="2924" y="20319"/>
                    <a:pt x="3834" y="19575"/>
                  </a:cubicBezTo>
                  <a:cubicBezTo>
                    <a:pt x="5964" y="17829"/>
                    <a:pt x="8169" y="16023"/>
                    <a:pt x="10610" y="14610"/>
                  </a:cubicBezTo>
                  <a:cubicBezTo>
                    <a:pt x="13564" y="12899"/>
                    <a:pt x="16629" y="12017"/>
                    <a:pt x="19436" y="12001"/>
                  </a:cubicBezTo>
                  <a:lnTo>
                    <a:pt x="19436" y="12001"/>
                  </a:lnTo>
                  <a:cubicBezTo>
                    <a:pt x="19435" y="12001"/>
                    <a:pt x="19435" y="12002"/>
                    <a:pt x="19433" y="12004"/>
                  </a:cubicBezTo>
                  <a:cubicBezTo>
                    <a:pt x="20336" y="12026"/>
                    <a:pt x="21253" y="12051"/>
                    <a:pt x="22112" y="12326"/>
                  </a:cubicBezTo>
                  <a:cubicBezTo>
                    <a:pt x="22742" y="12526"/>
                    <a:pt x="23321" y="12855"/>
                    <a:pt x="23922" y="13127"/>
                  </a:cubicBezTo>
                  <a:cubicBezTo>
                    <a:pt x="24737" y="13493"/>
                    <a:pt x="25594" y="13760"/>
                    <a:pt x="26476" y="13917"/>
                  </a:cubicBezTo>
                  <a:cubicBezTo>
                    <a:pt x="26882" y="14030"/>
                    <a:pt x="27281" y="14165"/>
                    <a:pt x="27674" y="14313"/>
                  </a:cubicBezTo>
                  <a:cubicBezTo>
                    <a:pt x="27902" y="14160"/>
                    <a:pt x="28130" y="14004"/>
                    <a:pt x="28358" y="13849"/>
                  </a:cubicBezTo>
                  <a:cubicBezTo>
                    <a:pt x="27704" y="13569"/>
                    <a:pt x="27031" y="13336"/>
                    <a:pt x="26344" y="13154"/>
                  </a:cubicBezTo>
                  <a:cubicBezTo>
                    <a:pt x="26302" y="13142"/>
                    <a:pt x="26254" y="13130"/>
                    <a:pt x="26211" y="13118"/>
                  </a:cubicBezTo>
                  <a:cubicBezTo>
                    <a:pt x="26150" y="13024"/>
                    <a:pt x="26096" y="12927"/>
                    <a:pt x="26048" y="12828"/>
                  </a:cubicBezTo>
                  <a:cubicBezTo>
                    <a:pt x="25849" y="12406"/>
                    <a:pt x="25745" y="11925"/>
                    <a:pt x="25837" y="11467"/>
                  </a:cubicBezTo>
                  <a:cubicBezTo>
                    <a:pt x="25859" y="11354"/>
                    <a:pt x="25895" y="11244"/>
                    <a:pt x="25944" y="11140"/>
                  </a:cubicBezTo>
                  <a:cubicBezTo>
                    <a:pt x="26268" y="11047"/>
                    <a:pt x="26611" y="10991"/>
                    <a:pt x="26930" y="10944"/>
                  </a:cubicBezTo>
                  <a:lnTo>
                    <a:pt x="34399" y="9872"/>
                  </a:lnTo>
                  <a:cubicBezTo>
                    <a:pt x="34924" y="9796"/>
                    <a:pt x="35476" y="9717"/>
                    <a:pt x="36025" y="9595"/>
                  </a:cubicBezTo>
                  <a:cubicBezTo>
                    <a:pt x="36778" y="9278"/>
                    <a:pt x="37539" y="8974"/>
                    <a:pt x="38302" y="8675"/>
                  </a:cubicBezTo>
                  <a:cubicBezTo>
                    <a:pt x="38327" y="8657"/>
                    <a:pt x="38353" y="8641"/>
                    <a:pt x="38378" y="8623"/>
                  </a:cubicBezTo>
                  <a:cubicBezTo>
                    <a:pt x="38653" y="8420"/>
                    <a:pt x="38894" y="8177"/>
                    <a:pt x="39095" y="7902"/>
                  </a:cubicBezTo>
                  <a:cubicBezTo>
                    <a:pt x="40174" y="7308"/>
                    <a:pt x="41376" y="6972"/>
                    <a:pt x="42606" y="6925"/>
                  </a:cubicBezTo>
                  <a:cubicBezTo>
                    <a:pt x="42873" y="6808"/>
                    <a:pt x="43138" y="6687"/>
                    <a:pt x="43403" y="6565"/>
                  </a:cubicBezTo>
                  <a:cubicBezTo>
                    <a:pt x="43466" y="6535"/>
                    <a:pt x="43530" y="6504"/>
                    <a:pt x="43592" y="6474"/>
                  </a:cubicBezTo>
                  <a:lnTo>
                    <a:pt x="39603" y="5066"/>
                  </a:lnTo>
                  <a:lnTo>
                    <a:pt x="39593" y="5124"/>
                  </a:lnTo>
                  <a:lnTo>
                    <a:pt x="39546" y="5100"/>
                  </a:lnTo>
                  <a:cubicBezTo>
                    <a:pt x="39499" y="4994"/>
                    <a:pt x="39443" y="4889"/>
                    <a:pt x="39381" y="4791"/>
                  </a:cubicBezTo>
                  <a:cubicBezTo>
                    <a:pt x="39335" y="4445"/>
                    <a:pt x="39365" y="4092"/>
                    <a:pt x="39468" y="3758"/>
                  </a:cubicBezTo>
                  <a:cubicBezTo>
                    <a:pt x="39762" y="2774"/>
                    <a:pt x="40598" y="1850"/>
                    <a:pt x="41651" y="1346"/>
                  </a:cubicBezTo>
                  <a:cubicBezTo>
                    <a:pt x="42527" y="926"/>
                    <a:pt x="43575" y="715"/>
                    <a:pt x="44780" y="715"/>
                  </a:cubicBezTo>
                  <a:cubicBezTo>
                    <a:pt x="45483" y="715"/>
                    <a:pt x="46240" y="787"/>
                    <a:pt x="47048" y="930"/>
                  </a:cubicBezTo>
                  <a:cubicBezTo>
                    <a:pt x="47844" y="1072"/>
                    <a:pt x="48646" y="1268"/>
                    <a:pt x="49421" y="1455"/>
                  </a:cubicBezTo>
                  <a:cubicBezTo>
                    <a:pt x="49735" y="1533"/>
                    <a:pt x="50052" y="1609"/>
                    <a:pt x="50371" y="1683"/>
                  </a:cubicBezTo>
                  <a:cubicBezTo>
                    <a:pt x="50544" y="1487"/>
                    <a:pt x="50711" y="1285"/>
                    <a:pt x="50873" y="1079"/>
                  </a:cubicBezTo>
                  <a:cubicBezTo>
                    <a:pt x="50410" y="976"/>
                    <a:pt x="49953" y="866"/>
                    <a:pt x="49502" y="757"/>
                  </a:cubicBezTo>
                  <a:cubicBezTo>
                    <a:pt x="48721" y="566"/>
                    <a:pt x="47914" y="370"/>
                    <a:pt x="47107" y="227"/>
                  </a:cubicBezTo>
                  <a:cubicBezTo>
                    <a:pt x="46262" y="76"/>
                    <a:pt x="45479" y="1"/>
                    <a:pt x="44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100"/>
            <p:cNvSpPr/>
            <p:nvPr/>
          </p:nvSpPr>
          <p:spPr>
            <a:xfrm rot="10580120">
              <a:off x="13193637" y="3580958"/>
              <a:ext cx="8549058" cy="4225160"/>
            </a:xfrm>
            <a:custGeom>
              <a:rect b="b" l="l" r="r" t="t"/>
              <a:pathLst>
                <a:path extrusionOk="0" h="77021" w="142764">
                  <a:moveTo>
                    <a:pt x="58986" y="711"/>
                  </a:moveTo>
                  <a:cubicBezTo>
                    <a:pt x="60433" y="711"/>
                    <a:pt x="61836" y="1260"/>
                    <a:pt x="63149" y="1823"/>
                  </a:cubicBezTo>
                  <a:cubicBezTo>
                    <a:pt x="66019" y="3052"/>
                    <a:pt x="69114" y="4678"/>
                    <a:pt x="70299" y="7409"/>
                  </a:cubicBezTo>
                  <a:cubicBezTo>
                    <a:pt x="70499" y="7868"/>
                    <a:pt x="71071" y="9453"/>
                    <a:pt x="70045" y="10522"/>
                  </a:cubicBezTo>
                  <a:cubicBezTo>
                    <a:pt x="69430" y="11162"/>
                    <a:pt x="68382" y="11472"/>
                    <a:pt x="66839" y="11472"/>
                  </a:cubicBezTo>
                  <a:lnTo>
                    <a:pt x="66626" y="11471"/>
                  </a:lnTo>
                  <a:cubicBezTo>
                    <a:pt x="63497" y="11422"/>
                    <a:pt x="60381" y="10733"/>
                    <a:pt x="57367" y="10068"/>
                  </a:cubicBezTo>
                  <a:cubicBezTo>
                    <a:pt x="54597" y="9455"/>
                    <a:pt x="51731" y="8822"/>
                    <a:pt x="48843" y="8680"/>
                  </a:cubicBezTo>
                  <a:cubicBezTo>
                    <a:pt x="48404" y="8658"/>
                    <a:pt x="47948" y="8646"/>
                    <a:pt x="47491" y="8646"/>
                  </a:cubicBezTo>
                  <a:cubicBezTo>
                    <a:pt x="44241" y="8646"/>
                    <a:pt x="40973" y="9197"/>
                    <a:pt x="37813" y="9730"/>
                  </a:cubicBezTo>
                  <a:cubicBezTo>
                    <a:pt x="36103" y="10017"/>
                    <a:pt x="34337" y="10314"/>
                    <a:pt x="32594" y="10522"/>
                  </a:cubicBezTo>
                  <a:cubicBezTo>
                    <a:pt x="32344" y="10552"/>
                    <a:pt x="32092" y="10569"/>
                    <a:pt x="31839" y="10571"/>
                  </a:cubicBezTo>
                  <a:cubicBezTo>
                    <a:pt x="30843" y="10571"/>
                    <a:pt x="30440" y="10255"/>
                    <a:pt x="30274" y="9990"/>
                  </a:cubicBezTo>
                  <a:cubicBezTo>
                    <a:pt x="30193" y="9865"/>
                    <a:pt x="30158" y="9715"/>
                    <a:pt x="30175" y="9565"/>
                  </a:cubicBezTo>
                  <a:cubicBezTo>
                    <a:pt x="30214" y="9170"/>
                    <a:pt x="30555" y="8645"/>
                    <a:pt x="31063" y="8196"/>
                  </a:cubicBezTo>
                  <a:cubicBezTo>
                    <a:pt x="33949" y="5643"/>
                    <a:pt x="38183" y="5005"/>
                    <a:pt x="41944" y="4717"/>
                  </a:cubicBezTo>
                  <a:cubicBezTo>
                    <a:pt x="42482" y="4674"/>
                    <a:pt x="43022" y="4639"/>
                    <a:pt x="43566" y="4602"/>
                  </a:cubicBezTo>
                  <a:cubicBezTo>
                    <a:pt x="46977" y="4371"/>
                    <a:pt x="50504" y="4133"/>
                    <a:pt x="53595" y="2711"/>
                  </a:cubicBezTo>
                  <a:cubicBezTo>
                    <a:pt x="54032" y="2509"/>
                    <a:pt x="54467" y="2283"/>
                    <a:pt x="54888" y="2061"/>
                  </a:cubicBezTo>
                  <a:cubicBezTo>
                    <a:pt x="56003" y="1477"/>
                    <a:pt x="57156" y="875"/>
                    <a:pt x="58419" y="740"/>
                  </a:cubicBezTo>
                  <a:cubicBezTo>
                    <a:pt x="58608" y="721"/>
                    <a:pt x="58797" y="711"/>
                    <a:pt x="58986" y="711"/>
                  </a:cubicBezTo>
                  <a:close/>
                  <a:moveTo>
                    <a:pt x="49792" y="18900"/>
                  </a:moveTo>
                  <a:cubicBezTo>
                    <a:pt x="52459" y="18900"/>
                    <a:pt x="55117" y="19608"/>
                    <a:pt x="57369" y="20972"/>
                  </a:cubicBezTo>
                  <a:cubicBezTo>
                    <a:pt x="58551" y="21688"/>
                    <a:pt x="59196" y="22458"/>
                    <a:pt x="59236" y="23196"/>
                  </a:cubicBezTo>
                  <a:cubicBezTo>
                    <a:pt x="59268" y="23783"/>
                    <a:pt x="58915" y="24455"/>
                    <a:pt x="58157" y="25247"/>
                  </a:cubicBezTo>
                  <a:cubicBezTo>
                    <a:pt x="55653" y="27866"/>
                    <a:pt x="51825" y="29440"/>
                    <a:pt x="48039" y="29440"/>
                  </a:cubicBezTo>
                  <a:cubicBezTo>
                    <a:pt x="47825" y="29440"/>
                    <a:pt x="47612" y="29435"/>
                    <a:pt x="47399" y="29424"/>
                  </a:cubicBezTo>
                  <a:lnTo>
                    <a:pt x="47398" y="29522"/>
                  </a:lnTo>
                  <a:cubicBezTo>
                    <a:pt x="44981" y="28405"/>
                    <a:pt x="42266" y="27837"/>
                    <a:pt x="39556" y="27837"/>
                  </a:cubicBezTo>
                  <a:cubicBezTo>
                    <a:pt x="36852" y="27837"/>
                    <a:pt x="34152" y="28403"/>
                    <a:pt x="31756" y="29553"/>
                  </a:cubicBezTo>
                  <a:cubicBezTo>
                    <a:pt x="31307" y="29769"/>
                    <a:pt x="30852" y="30009"/>
                    <a:pt x="30413" y="30242"/>
                  </a:cubicBezTo>
                  <a:cubicBezTo>
                    <a:pt x="28870" y="31053"/>
                    <a:pt x="27281" y="31891"/>
                    <a:pt x="25587" y="31891"/>
                  </a:cubicBezTo>
                  <a:cubicBezTo>
                    <a:pt x="25424" y="31891"/>
                    <a:pt x="25260" y="31883"/>
                    <a:pt x="25095" y="31867"/>
                  </a:cubicBezTo>
                  <a:cubicBezTo>
                    <a:pt x="25065" y="31845"/>
                    <a:pt x="25033" y="31828"/>
                    <a:pt x="25004" y="31806"/>
                  </a:cubicBezTo>
                  <a:lnTo>
                    <a:pt x="24989" y="31852"/>
                  </a:lnTo>
                  <a:cubicBezTo>
                    <a:pt x="23961" y="31729"/>
                    <a:pt x="23036" y="31297"/>
                    <a:pt x="22059" y="30839"/>
                  </a:cubicBezTo>
                  <a:cubicBezTo>
                    <a:pt x="21177" y="30424"/>
                    <a:pt x="20266" y="29997"/>
                    <a:pt x="19280" y="29823"/>
                  </a:cubicBezTo>
                  <a:cubicBezTo>
                    <a:pt x="18925" y="29761"/>
                    <a:pt x="18574" y="29732"/>
                    <a:pt x="18228" y="29732"/>
                  </a:cubicBezTo>
                  <a:cubicBezTo>
                    <a:pt x="16060" y="29732"/>
                    <a:pt x="14049" y="30855"/>
                    <a:pt x="12097" y="31946"/>
                  </a:cubicBezTo>
                  <a:cubicBezTo>
                    <a:pt x="11888" y="32063"/>
                    <a:pt x="11679" y="32179"/>
                    <a:pt x="11470" y="32296"/>
                  </a:cubicBezTo>
                  <a:lnTo>
                    <a:pt x="4456" y="31946"/>
                  </a:lnTo>
                  <a:cubicBezTo>
                    <a:pt x="3640" y="31908"/>
                    <a:pt x="2798" y="31865"/>
                    <a:pt x="2037" y="31580"/>
                  </a:cubicBezTo>
                  <a:cubicBezTo>
                    <a:pt x="1264" y="31293"/>
                    <a:pt x="683" y="30741"/>
                    <a:pt x="558" y="30177"/>
                  </a:cubicBezTo>
                  <a:cubicBezTo>
                    <a:pt x="507" y="29948"/>
                    <a:pt x="526" y="29720"/>
                    <a:pt x="617" y="29477"/>
                  </a:cubicBezTo>
                  <a:cubicBezTo>
                    <a:pt x="857" y="28835"/>
                    <a:pt x="1559" y="28214"/>
                    <a:pt x="2405" y="27893"/>
                  </a:cubicBezTo>
                  <a:cubicBezTo>
                    <a:pt x="3085" y="27635"/>
                    <a:pt x="3835" y="27515"/>
                    <a:pt x="4560" y="27399"/>
                  </a:cubicBezTo>
                  <a:cubicBezTo>
                    <a:pt x="5087" y="27314"/>
                    <a:pt x="5634" y="27228"/>
                    <a:pt x="6159" y="27088"/>
                  </a:cubicBezTo>
                  <a:cubicBezTo>
                    <a:pt x="7727" y="26670"/>
                    <a:pt x="9088" y="25790"/>
                    <a:pt x="10406" y="24939"/>
                  </a:cubicBezTo>
                  <a:cubicBezTo>
                    <a:pt x="10774" y="24701"/>
                    <a:pt x="11142" y="24463"/>
                    <a:pt x="11513" y="24237"/>
                  </a:cubicBezTo>
                  <a:cubicBezTo>
                    <a:pt x="15711" y="21670"/>
                    <a:pt x="20710" y="20312"/>
                    <a:pt x="25722" y="20312"/>
                  </a:cubicBezTo>
                  <a:cubicBezTo>
                    <a:pt x="27245" y="20312"/>
                    <a:pt x="28769" y="20437"/>
                    <a:pt x="30273" y="20692"/>
                  </a:cubicBezTo>
                  <a:cubicBezTo>
                    <a:pt x="30987" y="20812"/>
                    <a:pt x="31716" y="20966"/>
                    <a:pt x="32421" y="21113"/>
                  </a:cubicBezTo>
                  <a:cubicBezTo>
                    <a:pt x="34066" y="21456"/>
                    <a:pt x="35754" y="21808"/>
                    <a:pt x="37443" y="21808"/>
                  </a:cubicBezTo>
                  <a:cubicBezTo>
                    <a:pt x="37957" y="21808"/>
                    <a:pt x="38471" y="21776"/>
                    <a:pt x="38985" y="21700"/>
                  </a:cubicBezTo>
                  <a:cubicBezTo>
                    <a:pt x="40428" y="21487"/>
                    <a:pt x="41787" y="20944"/>
                    <a:pt x="43102" y="20419"/>
                  </a:cubicBezTo>
                  <a:cubicBezTo>
                    <a:pt x="43909" y="20095"/>
                    <a:pt x="44744" y="19760"/>
                    <a:pt x="45587" y="19509"/>
                  </a:cubicBezTo>
                  <a:cubicBezTo>
                    <a:pt x="46951" y="19101"/>
                    <a:pt x="48372" y="18900"/>
                    <a:pt x="49792" y="18900"/>
                  </a:cubicBezTo>
                  <a:close/>
                  <a:moveTo>
                    <a:pt x="26615" y="59669"/>
                  </a:moveTo>
                  <a:cubicBezTo>
                    <a:pt x="26647" y="59678"/>
                    <a:pt x="26679" y="59686"/>
                    <a:pt x="26711" y="59694"/>
                  </a:cubicBezTo>
                  <a:cubicBezTo>
                    <a:pt x="26679" y="59686"/>
                    <a:pt x="26647" y="59677"/>
                    <a:pt x="26615" y="59669"/>
                  </a:cubicBezTo>
                  <a:close/>
                  <a:moveTo>
                    <a:pt x="94190" y="56975"/>
                  </a:moveTo>
                  <a:cubicBezTo>
                    <a:pt x="94477" y="56975"/>
                    <a:pt x="94764" y="56982"/>
                    <a:pt x="95051" y="56997"/>
                  </a:cubicBezTo>
                  <a:cubicBezTo>
                    <a:pt x="97972" y="57135"/>
                    <a:pt x="100799" y="57989"/>
                    <a:pt x="103534" y="58817"/>
                  </a:cubicBezTo>
                  <a:cubicBezTo>
                    <a:pt x="105206" y="59323"/>
                    <a:pt x="106938" y="59848"/>
                    <a:pt x="108341" y="60866"/>
                  </a:cubicBezTo>
                  <a:cubicBezTo>
                    <a:pt x="109033" y="61369"/>
                    <a:pt x="109403" y="61921"/>
                    <a:pt x="109330" y="62348"/>
                  </a:cubicBezTo>
                  <a:cubicBezTo>
                    <a:pt x="109285" y="62618"/>
                    <a:pt x="109025" y="63138"/>
                    <a:pt x="107803" y="63600"/>
                  </a:cubicBezTo>
                  <a:cubicBezTo>
                    <a:pt x="105348" y="64529"/>
                    <a:pt x="102622" y="64618"/>
                    <a:pt x="99984" y="64703"/>
                  </a:cubicBezTo>
                  <a:cubicBezTo>
                    <a:pt x="98218" y="64760"/>
                    <a:pt x="96390" y="64819"/>
                    <a:pt x="94636" y="65126"/>
                  </a:cubicBezTo>
                  <a:cubicBezTo>
                    <a:pt x="92691" y="65467"/>
                    <a:pt x="90791" y="66121"/>
                    <a:pt x="88951" y="66754"/>
                  </a:cubicBezTo>
                  <a:cubicBezTo>
                    <a:pt x="86338" y="67652"/>
                    <a:pt x="83633" y="68582"/>
                    <a:pt x="80831" y="68582"/>
                  </a:cubicBezTo>
                  <a:lnTo>
                    <a:pt x="80831" y="68936"/>
                  </a:lnTo>
                  <a:lnTo>
                    <a:pt x="80808" y="68582"/>
                  </a:lnTo>
                  <a:cubicBezTo>
                    <a:pt x="79395" y="68579"/>
                    <a:pt x="78316" y="68283"/>
                    <a:pt x="77597" y="67709"/>
                  </a:cubicBezTo>
                  <a:cubicBezTo>
                    <a:pt x="77396" y="66804"/>
                    <a:pt x="77249" y="65884"/>
                    <a:pt x="77308" y="64963"/>
                  </a:cubicBezTo>
                  <a:cubicBezTo>
                    <a:pt x="77345" y="64411"/>
                    <a:pt x="77198" y="63997"/>
                    <a:pt x="77158" y="63622"/>
                  </a:cubicBezTo>
                  <a:cubicBezTo>
                    <a:pt x="77220" y="63514"/>
                    <a:pt x="77290" y="63410"/>
                    <a:pt x="77364" y="63308"/>
                  </a:cubicBezTo>
                  <a:cubicBezTo>
                    <a:pt x="78412" y="61870"/>
                    <a:pt x="80212" y="60971"/>
                    <a:pt x="81815" y="60241"/>
                  </a:cubicBezTo>
                  <a:cubicBezTo>
                    <a:pt x="85154" y="58722"/>
                    <a:pt x="89580" y="56975"/>
                    <a:pt x="94190" y="56975"/>
                  </a:cubicBezTo>
                  <a:close/>
                  <a:moveTo>
                    <a:pt x="29925" y="54365"/>
                  </a:moveTo>
                  <a:cubicBezTo>
                    <a:pt x="30742" y="54369"/>
                    <a:pt x="31557" y="54434"/>
                    <a:pt x="32366" y="54561"/>
                  </a:cubicBezTo>
                  <a:cubicBezTo>
                    <a:pt x="33579" y="54747"/>
                    <a:pt x="34797" y="55040"/>
                    <a:pt x="35973" y="55322"/>
                  </a:cubicBezTo>
                  <a:cubicBezTo>
                    <a:pt x="37158" y="55608"/>
                    <a:pt x="38384" y="55903"/>
                    <a:pt x="39614" y="56090"/>
                  </a:cubicBezTo>
                  <a:cubicBezTo>
                    <a:pt x="40928" y="56291"/>
                    <a:pt x="42356" y="56388"/>
                    <a:pt x="43985" y="56388"/>
                  </a:cubicBezTo>
                  <a:cubicBezTo>
                    <a:pt x="45536" y="56388"/>
                    <a:pt x="47114" y="56300"/>
                    <a:pt x="48652" y="56209"/>
                  </a:cubicBezTo>
                  <a:lnTo>
                    <a:pt x="48686" y="56391"/>
                  </a:lnTo>
                  <a:lnTo>
                    <a:pt x="48971" y="56279"/>
                  </a:lnTo>
                  <a:lnTo>
                    <a:pt x="48988" y="56369"/>
                  </a:lnTo>
                  <a:cubicBezTo>
                    <a:pt x="49157" y="56300"/>
                    <a:pt x="49315" y="56231"/>
                    <a:pt x="49471" y="56160"/>
                  </a:cubicBezTo>
                  <a:cubicBezTo>
                    <a:pt x="50960" y="56072"/>
                    <a:pt x="52486" y="55989"/>
                    <a:pt x="53981" y="55989"/>
                  </a:cubicBezTo>
                  <a:cubicBezTo>
                    <a:pt x="55857" y="55991"/>
                    <a:pt x="57484" y="56124"/>
                    <a:pt x="58954" y="56398"/>
                  </a:cubicBezTo>
                  <a:cubicBezTo>
                    <a:pt x="61569" y="56884"/>
                    <a:pt x="63588" y="57824"/>
                    <a:pt x="64957" y="59191"/>
                  </a:cubicBezTo>
                  <a:cubicBezTo>
                    <a:pt x="66273" y="60510"/>
                    <a:pt x="67205" y="62711"/>
                    <a:pt x="66321" y="64661"/>
                  </a:cubicBezTo>
                  <a:cubicBezTo>
                    <a:pt x="65451" y="66571"/>
                    <a:pt x="63186" y="67669"/>
                    <a:pt x="61311" y="68413"/>
                  </a:cubicBezTo>
                  <a:cubicBezTo>
                    <a:pt x="57426" y="69951"/>
                    <a:pt x="53937" y="70700"/>
                    <a:pt x="50644" y="70704"/>
                  </a:cubicBezTo>
                  <a:lnTo>
                    <a:pt x="50622" y="71058"/>
                  </a:lnTo>
                  <a:lnTo>
                    <a:pt x="50622" y="70704"/>
                  </a:lnTo>
                  <a:cubicBezTo>
                    <a:pt x="46685" y="70704"/>
                    <a:pt x="43078" y="69576"/>
                    <a:pt x="40465" y="67527"/>
                  </a:cubicBezTo>
                  <a:cubicBezTo>
                    <a:pt x="39584" y="66838"/>
                    <a:pt x="38785" y="66019"/>
                    <a:pt x="38012" y="65228"/>
                  </a:cubicBezTo>
                  <a:cubicBezTo>
                    <a:pt x="36787" y="63974"/>
                    <a:pt x="35519" y="62674"/>
                    <a:pt x="33890" y="61840"/>
                  </a:cubicBezTo>
                  <a:cubicBezTo>
                    <a:pt x="32541" y="61148"/>
                    <a:pt x="31020" y="60817"/>
                    <a:pt x="29550" y="60496"/>
                  </a:cubicBezTo>
                  <a:cubicBezTo>
                    <a:pt x="28421" y="60250"/>
                    <a:pt x="27259" y="59986"/>
                    <a:pt x="26182" y="59569"/>
                  </a:cubicBezTo>
                  <a:lnTo>
                    <a:pt x="26182" y="59569"/>
                  </a:lnTo>
                  <a:cubicBezTo>
                    <a:pt x="26327" y="59600"/>
                    <a:pt x="26472" y="59632"/>
                    <a:pt x="26615" y="59669"/>
                  </a:cubicBezTo>
                  <a:lnTo>
                    <a:pt x="26615" y="59669"/>
                  </a:lnTo>
                  <a:cubicBezTo>
                    <a:pt x="25271" y="59292"/>
                    <a:pt x="24219" y="58075"/>
                    <a:pt x="23973" y="56708"/>
                  </a:cubicBezTo>
                  <a:cubicBezTo>
                    <a:pt x="24201" y="56268"/>
                    <a:pt x="24650" y="55827"/>
                    <a:pt x="25274" y="55464"/>
                  </a:cubicBezTo>
                  <a:cubicBezTo>
                    <a:pt x="26527" y="54735"/>
                    <a:pt x="28092" y="54365"/>
                    <a:pt x="29925" y="54365"/>
                  </a:cubicBezTo>
                  <a:close/>
                  <a:moveTo>
                    <a:pt x="58985" y="0"/>
                  </a:moveTo>
                  <a:cubicBezTo>
                    <a:pt x="58784" y="0"/>
                    <a:pt x="58583" y="10"/>
                    <a:pt x="58382" y="32"/>
                  </a:cubicBezTo>
                  <a:cubicBezTo>
                    <a:pt x="57052" y="174"/>
                    <a:pt x="55868" y="794"/>
                    <a:pt x="54724" y="1393"/>
                  </a:cubicBezTo>
                  <a:cubicBezTo>
                    <a:pt x="54307" y="1611"/>
                    <a:pt x="53877" y="1837"/>
                    <a:pt x="53448" y="2033"/>
                  </a:cubicBezTo>
                  <a:cubicBezTo>
                    <a:pt x="50418" y="3425"/>
                    <a:pt x="46922" y="3663"/>
                    <a:pt x="43541" y="3893"/>
                  </a:cubicBezTo>
                  <a:cubicBezTo>
                    <a:pt x="42997" y="3930"/>
                    <a:pt x="42455" y="3967"/>
                    <a:pt x="41917" y="4008"/>
                  </a:cubicBezTo>
                  <a:cubicBezTo>
                    <a:pt x="38097" y="4301"/>
                    <a:pt x="33789" y="4955"/>
                    <a:pt x="30811" y="7588"/>
                  </a:cubicBezTo>
                  <a:cubicBezTo>
                    <a:pt x="30430" y="7926"/>
                    <a:pt x="29778" y="8616"/>
                    <a:pt x="29692" y="9462"/>
                  </a:cubicBezTo>
                  <a:cubicBezTo>
                    <a:pt x="29656" y="9828"/>
                    <a:pt x="29732" y="10176"/>
                    <a:pt x="29913" y="10468"/>
                  </a:cubicBezTo>
                  <a:cubicBezTo>
                    <a:pt x="30252" y="11015"/>
                    <a:pt x="30880" y="11281"/>
                    <a:pt x="31836" y="11281"/>
                  </a:cubicBezTo>
                  <a:cubicBezTo>
                    <a:pt x="32101" y="11280"/>
                    <a:pt x="32366" y="11261"/>
                    <a:pt x="32631" y="11229"/>
                  </a:cubicBezTo>
                  <a:cubicBezTo>
                    <a:pt x="34381" y="11022"/>
                    <a:pt x="36152" y="10723"/>
                    <a:pt x="37865" y="10436"/>
                  </a:cubicBezTo>
                  <a:cubicBezTo>
                    <a:pt x="41012" y="9906"/>
                    <a:pt x="44266" y="9357"/>
                    <a:pt x="47487" y="9357"/>
                  </a:cubicBezTo>
                  <a:cubicBezTo>
                    <a:pt x="47940" y="9357"/>
                    <a:pt x="48389" y="9369"/>
                    <a:pt x="48824" y="9389"/>
                  </a:cubicBezTo>
                  <a:cubicBezTo>
                    <a:pt x="49516" y="9425"/>
                    <a:pt x="50210" y="9489"/>
                    <a:pt x="50900" y="9573"/>
                  </a:cubicBezTo>
                  <a:cubicBezTo>
                    <a:pt x="51132" y="9777"/>
                    <a:pt x="51304" y="10073"/>
                    <a:pt x="51280" y="10382"/>
                  </a:cubicBezTo>
                  <a:cubicBezTo>
                    <a:pt x="51267" y="10561"/>
                    <a:pt x="51193" y="10718"/>
                    <a:pt x="51084" y="10856"/>
                  </a:cubicBezTo>
                  <a:cubicBezTo>
                    <a:pt x="48905" y="11438"/>
                    <a:pt x="46800" y="12375"/>
                    <a:pt x="44736" y="13294"/>
                  </a:cubicBezTo>
                  <a:cubicBezTo>
                    <a:pt x="42401" y="14333"/>
                    <a:pt x="39986" y="15409"/>
                    <a:pt x="37487" y="15971"/>
                  </a:cubicBezTo>
                  <a:cubicBezTo>
                    <a:pt x="35857" y="16337"/>
                    <a:pt x="34201" y="16484"/>
                    <a:pt x="32559" y="16484"/>
                  </a:cubicBezTo>
                  <a:cubicBezTo>
                    <a:pt x="29575" y="16484"/>
                    <a:pt x="26639" y="15999"/>
                    <a:pt x="23998" y="15463"/>
                  </a:cubicBezTo>
                  <a:cubicBezTo>
                    <a:pt x="22952" y="15250"/>
                    <a:pt x="21888" y="15017"/>
                    <a:pt x="20860" y="14791"/>
                  </a:cubicBezTo>
                  <a:cubicBezTo>
                    <a:pt x="17506" y="14055"/>
                    <a:pt x="14035" y="13294"/>
                    <a:pt x="10536" y="13125"/>
                  </a:cubicBezTo>
                  <a:cubicBezTo>
                    <a:pt x="10095" y="13102"/>
                    <a:pt x="9654" y="13091"/>
                    <a:pt x="9213" y="13091"/>
                  </a:cubicBezTo>
                  <a:cubicBezTo>
                    <a:pt x="8393" y="13091"/>
                    <a:pt x="7573" y="13130"/>
                    <a:pt x="6755" y="13209"/>
                  </a:cubicBezTo>
                  <a:cubicBezTo>
                    <a:pt x="6662" y="13456"/>
                    <a:pt x="6569" y="13704"/>
                    <a:pt x="6480" y="13952"/>
                  </a:cubicBezTo>
                  <a:cubicBezTo>
                    <a:pt x="7397" y="13852"/>
                    <a:pt x="8318" y="13802"/>
                    <a:pt x="9239" y="13802"/>
                  </a:cubicBezTo>
                  <a:cubicBezTo>
                    <a:pt x="9666" y="13802"/>
                    <a:pt x="10094" y="13812"/>
                    <a:pt x="10521" y="13834"/>
                  </a:cubicBezTo>
                  <a:cubicBezTo>
                    <a:pt x="13991" y="14003"/>
                    <a:pt x="17447" y="14761"/>
                    <a:pt x="20789" y="15493"/>
                  </a:cubicBezTo>
                  <a:cubicBezTo>
                    <a:pt x="21819" y="15719"/>
                    <a:pt x="22882" y="15954"/>
                    <a:pt x="23932" y="16167"/>
                  </a:cubicBezTo>
                  <a:cubicBezTo>
                    <a:pt x="26591" y="16706"/>
                    <a:pt x="29548" y="17195"/>
                    <a:pt x="32560" y="17195"/>
                  </a:cubicBezTo>
                  <a:cubicBezTo>
                    <a:pt x="34224" y="17195"/>
                    <a:pt x="35905" y="17046"/>
                    <a:pt x="37562" y="16673"/>
                  </a:cubicBezTo>
                  <a:cubicBezTo>
                    <a:pt x="40094" y="16103"/>
                    <a:pt x="42526" y="15020"/>
                    <a:pt x="44878" y="13972"/>
                  </a:cubicBezTo>
                  <a:cubicBezTo>
                    <a:pt x="48339" y="12431"/>
                    <a:pt x="51621" y="10970"/>
                    <a:pt x="55231" y="10970"/>
                  </a:cubicBezTo>
                  <a:cubicBezTo>
                    <a:pt x="55477" y="10970"/>
                    <a:pt x="55724" y="10977"/>
                    <a:pt x="55973" y="10991"/>
                  </a:cubicBezTo>
                  <a:cubicBezTo>
                    <a:pt x="58495" y="11133"/>
                    <a:pt x="60897" y="12046"/>
                    <a:pt x="63220" y="12931"/>
                  </a:cubicBezTo>
                  <a:cubicBezTo>
                    <a:pt x="64709" y="13496"/>
                    <a:pt x="66248" y="14082"/>
                    <a:pt x="67820" y="14468"/>
                  </a:cubicBezTo>
                  <a:cubicBezTo>
                    <a:pt x="69722" y="14937"/>
                    <a:pt x="71661" y="15121"/>
                    <a:pt x="73630" y="15121"/>
                  </a:cubicBezTo>
                  <a:cubicBezTo>
                    <a:pt x="76655" y="15121"/>
                    <a:pt x="79752" y="14688"/>
                    <a:pt x="82897" y="14187"/>
                  </a:cubicBezTo>
                  <a:lnTo>
                    <a:pt x="82948" y="14178"/>
                  </a:lnTo>
                  <a:cubicBezTo>
                    <a:pt x="84135" y="13989"/>
                    <a:pt x="85352" y="13795"/>
                    <a:pt x="86556" y="13795"/>
                  </a:cubicBezTo>
                  <a:cubicBezTo>
                    <a:pt x="86994" y="13795"/>
                    <a:pt x="87430" y="13820"/>
                    <a:pt x="87862" y="13881"/>
                  </a:cubicBezTo>
                  <a:cubicBezTo>
                    <a:pt x="89646" y="14131"/>
                    <a:pt x="91127" y="15029"/>
                    <a:pt x="91727" y="16226"/>
                  </a:cubicBezTo>
                  <a:cubicBezTo>
                    <a:pt x="91739" y="16248"/>
                    <a:pt x="91748" y="16273"/>
                    <a:pt x="91758" y="16297"/>
                  </a:cubicBezTo>
                  <a:cubicBezTo>
                    <a:pt x="91673" y="17477"/>
                    <a:pt x="91449" y="18643"/>
                    <a:pt x="91088" y="19769"/>
                  </a:cubicBezTo>
                  <a:cubicBezTo>
                    <a:pt x="90904" y="19911"/>
                    <a:pt x="90720" y="20054"/>
                    <a:pt x="90537" y="20199"/>
                  </a:cubicBezTo>
                  <a:cubicBezTo>
                    <a:pt x="90494" y="20218"/>
                    <a:pt x="90451" y="20242"/>
                    <a:pt x="90406" y="20257"/>
                  </a:cubicBezTo>
                  <a:lnTo>
                    <a:pt x="90412" y="20299"/>
                  </a:lnTo>
                  <a:cubicBezTo>
                    <a:pt x="87901" y="22320"/>
                    <a:pt x="85553" y="24673"/>
                    <a:pt x="83745" y="26584"/>
                  </a:cubicBezTo>
                  <a:lnTo>
                    <a:pt x="81403" y="27574"/>
                  </a:lnTo>
                  <a:cubicBezTo>
                    <a:pt x="81387" y="27574"/>
                    <a:pt x="81371" y="27573"/>
                    <a:pt x="81354" y="27573"/>
                  </a:cubicBezTo>
                  <a:cubicBezTo>
                    <a:pt x="81310" y="27572"/>
                    <a:pt x="81266" y="27572"/>
                    <a:pt x="81222" y="27572"/>
                  </a:cubicBezTo>
                  <a:cubicBezTo>
                    <a:pt x="77974" y="27572"/>
                    <a:pt x="75401" y="29702"/>
                    <a:pt x="72909" y="31764"/>
                  </a:cubicBezTo>
                  <a:cubicBezTo>
                    <a:pt x="72440" y="32151"/>
                    <a:pt x="71957" y="32551"/>
                    <a:pt x="71484" y="32922"/>
                  </a:cubicBezTo>
                  <a:cubicBezTo>
                    <a:pt x="68172" y="35526"/>
                    <a:pt x="64546" y="36911"/>
                    <a:pt x="61265" y="36911"/>
                  </a:cubicBezTo>
                  <a:cubicBezTo>
                    <a:pt x="60093" y="36911"/>
                    <a:pt x="58964" y="36734"/>
                    <a:pt x="57909" y="36372"/>
                  </a:cubicBezTo>
                  <a:cubicBezTo>
                    <a:pt x="55809" y="35652"/>
                    <a:pt x="54147" y="34303"/>
                    <a:pt x="52386" y="32875"/>
                  </a:cubicBezTo>
                  <a:cubicBezTo>
                    <a:pt x="51439" y="32105"/>
                    <a:pt x="50460" y="31310"/>
                    <a:pt x="49417" y="30635"/>
                  </a:cubicBezTo>
                  <a:cubicBezTo>
                    <a:pt x="49145" y="30459"/>
                    <a:pt x="48865" y="30296"/>
                    <a:pt x="48583" y="30137"/>
                  </a:cubicBezTo>
                  <a:cubicBezTo>
                    <a:pt x="52320" y="30002"/>
                    <a:pt x="55934" y="28440"/>
                    <a:pt x="58434" y="25824"/>
                  </a:cubicBezTo>
                  <a:cubicBezTo>
                    <a:pt x="59013" y="25218"/>
                    <a:pt x="59775" y="24281"/>
                    <a:pt x="59714" y="23138"/>
                  </a:cubicBezTo>
                  <a:cubicBezTo>
                    <a:pt x="59656" y="22088"/>
                    <a:pt x="58949" y="21165"/>
                    <a:pt x="57550" y="20316"/>
                  </a:cubicBezTo>
                  <a:cubicBezTo>
                    <a:pt x="55238" y="18916"/>
                    <a:pt x="52512" y="18191"/>
                    <a:pt x="49779" y="18191"/>
                  </a:cubicBezTo>
                  <a:cubicBezTo>
                    <a:pt x="48329" y="18191"/>
                    <a:pt x="46877" y="18396"/>
                    <a:pt x="45484" y="18812"/>
                  </a:cubicBezTo>
                  <a:cubicBezTo>
                    <a:pt x="44626" y="19070"/>
                    <a:pt x="43784" y="19406"/>
                    <a:pt x="42968" y="19732"/>
                  </a:cubicBezTo>
                  <a:cubicBezTo>
                    <a:pt x="41672" y="20250"/>
                    <a:pt x="40333" y="20787"/>
                    <a:pt x="38931" y="20993"/>
                  </a:cubicBezTo>
                  <a:cubicBezTo>
                    <a:pt x="38435" y="21066"/>
                    <a:pt x="37937" y="21097"/>
                    <a:pt x="37438" y="21097"/>
                  </a:cubicBezTo>
                  <a:cubicBezTo>
                    <a:pt x="35781" y="21097"/>
                    <a:pt x="34111" y="20749"/>
                    <a:pt x="32484" y="20409"/>
                  </a:cubicBezTo>
                  <a:cubicBezTo>
                    <a:pt x="31775" y="20262"/>
                    <a:pt x="31044" y="20108"/>
                    <a:pt x="30323" y="19987"/>
                  </a:cubicBezTo>
                  <a:cubicBezTo>
                    <a:pt x="28803" y="19729"/>
                    <a:pt x="27262" y="19602"/>
                    <a:pt x="25721" y="19602"/>
                  </a:cubicBezTo>
                  <a:cubicBezTo>
                    <a:pt x="20644" y="19602"/>
                    <a:pt x="15577" y="20979"/>
                    <a:pt x="11323" y="23582"/>
                  </a:cubicBezTo>
                  <a:cubicBezTo>
                    <a:pt x="10948" y="23812"/>
                    <a:pt x="10577" y="24050"/>
                    <a:pt x="10205" y="24289"/>
                  </a:cubicBezTo>
                  <a:cubicBezTo>
                    <a:pt x="8914" y="25123"/>
                    <a:pt x="7579" y="25986"/>
                    <a:pt x="6068" y="26389"/>
                  </a:cubicBezTo>
                  <a:cubicBezTo>
                    <a:pt x="5560" y="26526"/>
                    <a:pt x="5021" y="26611"/>
                    <a:pt x="4503" y="26695"/>
                  </a:cubicBezTo>
                  <a:cubicBezTo>
                    <a:pt x="3760" y="26813"/>
                    <a:pt x="2994" y="26935"/>
                    <a:pt x="2278" y="27206"/>
                  </a:cubicBezTo>
                  <a:cubicBezTo>
                    <a:pt x="1507" y="27498"/>
                    <a:pt x="553" y="28160"/>
                    <a:pt x="187" y="29136"/>
                  </a:cubicBezTo>
                  <a:cubicBezTo>
                    <a:pt x="33" y="29539"/>
                    <a:pt x="1" y="29976"/>
                    <a:pt x="92" y="30397"/>
                  </a:cubicBezTo>
                  <a:cubicBezTo>
                    <a:pt x="273" y="31212"/>
                    <a:pt x="953" y="31913"/>
                    <a:pt x="1912" y="32269"/>
                  </a:cubicBezTo>
                  <a:cubicBezTo>
                    <a:pt x="2724" y="32573"/>
                    <a:pt x="3593" y="32615"/>
                    <a:pt x="4435" y="32657"/>
                  </a:cubicBezTo>
                  <a:lnTo>
                    <a:pt x="7054" y="32787"/>
                  </a:lnTo>
                  <a:cubicBezTo>
                    <a:pt x="7361" y="32949"/>
                    <a:pt x="7648" y="33246"/>
                    <a:pt x="7563" y="33577"/>
                  </a:cubicBezTo>
                  <a:cubicBezTo>
                    <a:pt x="7516" y="33766"/>
                    <a:pt x="7357" y="33905"/>
                    <a:pt x="7207" y="34029"/>
                  </a:cubicBezTo>
                  <a:lnTo>
                    <a:pt x="7153" y="34075"/>
                  </a:lnTo>
                  <a:cubicBezTo>
                    <a:pt x="6081" y="34326"/>
                    <a:pt x="4972" y="34451"/>
                    <a:pt x="3862" y="34451"/>
                  </a:cubicBezTo>
                  <a:cubicBezTo>
                    <a:pt x="2577" y="34451"/>
                    <a:pt x="1292" y="34284"/>
                    <a:pt x="65" y="33948"/>
                  </a:cubicBezTo>
                  <a:lnTo>
                    <a:pt x="65" y="33948"/>
                  </a:lnTo>
                  <a:cubicBezTo>
                    <a:pt x="133" y="34208"/>
                    <a:pt x="204" y="34470"/>
                    <a:pt x="283" y="34727"/>
                  </a:cubicBezTo>
                  <a:cubicBezTo>
                    <a:pt x="1446" y="35017"/>
                    <a:pt x="2657" y="35162"/>
                    <a:pt x="3867" y="35162"/>
                  </a:cubicBezTo>
                  <a:cubicBezTo>
                    <a:pt x="5838" y="35162"/>
                    <a:pt x="7809" y="34776"/>
                    <a:pt x="9576" y="34002"/>
                  </a:cubicBezTo>
                  <a:cubicBezTo>
                    <a:pt x="10237" y="33712"/>
                    <a:pt x="10896" y="33366"/>
                    <a:pt x="11542" y="33010"/>
                  </a:cubicBezTo>
                  <a:lnTo>
                    <a:pt x="11635" y="33015"/>
                  </a:lnTo>
                  <a:lnTo>
                    <a:pt x="11635" y="32959"/>
                  </a:lnTo>
                  <a:cubicBezTo>
                    <a:pt x="11846" y="32843"/>
                    <a:pt x="12055" y="32726"/>
                    <a:pt x="12265" y="32610"/>
                  </a:cubicBezTo>
                  <a:cubicBezTo>
                    <a:pt x="14176" y="31543"/>
                    <a:pt x="16142" y="30444"/>
                    <a:pt x="18230" y="30444"/>
                  </a:cubicBezTo>
                  <a:cubicBezTo>
                    <a:pt x="18556" y="30444"/>
                    <a:pt x="18885" y="30471"/>
                    <a:pt x="19218" y="30528"/>
                  </a:cubicBezTo>
                  <a:cubicBezTo>
                    <a:pt x="20158" y="30694"/>
                    <a:pt x="21047" y="31111"/>
                    <a:pt x="21907" y="31514"/>
                  </a:cubicBezTo>
                  <a:cubicBezTo>
                    <a:pt x="22872" y="31968"/>
                    <a:pt x="23870" y="32434"/>
                    <a:pt x="24962" y="32563"/>
                  </a:cubicBezTo>
                  <a:cubicBezTo>
                    <a:pt x="26311" y="33450"/>
                    <a:pt x="28030" y="33616"/>
                    <a:pt x="29495" y="33616"/>
                  </a:cubicBezTo>
                  <a:cubicBezTo>
                    <a:pt x="29660" y="33616"/>
                    <a:pt x="29821" y="33614"/>
                    <a:pt x="29979" y="33611"/>
                  </a:cubicBezTo>
                  <a:cubicBezTo>
                    <a:pt x="30296" y="33604"/>
                    <a:pt x="30617" y="33592"/>
                    <a:pt x="30936" y="33580"/>
                  </a:cubicBezTo>
                  <a:cubicBezTo>
                    <a:pt x="31430" y="33563"/>
                    <a:pt x="31930" y="33545"/>
                    <a:pt x="32430" y="33545"/>
                  </a:cubicBezTo>
                  <a:cubicBezTo>
                    <a:pt x="33381" y="33545"/>
                    <a:pt x="34330" y="33610"/>
                    <a:pt x="35229" y="33866"/>
                  </a:cubicBezTo>
                  <a:cubicBezTo>
                    <a:pt x="36154" y="34129"/>
                    <a:pt x="36957" y="34738"/>
                    <a:pt x="37183" y="35350"/>
                  </a:cubicBezTo>
                  <a:cubicBezTo>
                    <a:pt x="37254" y="35542"/>
                    <a:pt x="37264" y="35716"/>
                    <a:pt x="37212" y="35901"/>
                  </a:cubicBezTo>
                  <a:cubicBezTo>
                    <a:pt x="37084" y="36369"/>
                    <a:pt x="36540" y="36803"/>
                    <a:pt x="35862" y="36980"/>
                  </a:cubicBezTo>
                  <a:cubicBezTo>
                    <a:pt x="35505" y="37073"/>
                    <a:pt x="35130" y="37103"/>
                    <a:pt x="34758" y="37103"/>
                  </a:cubicBezTo>
                  <a:cubicBezTo>
                    <a:pt x="34416" y="37103"/>
                    <a:pt x="34078" y="37078"/>
                    <a:pt x="33760" y="37054"/>
                  </a:cubicBezTo>
                  <a:lnTo>
                    <a:pt x="33299" y="37019"/>
                  </a:lnTo>
                  <a:cubicBezTo>
                    <a:pt x="31754" y="36903"/>
                    <a:pt x="30183" y="36785"/>
                    <a:pt x="28617" y="36785"/>
                  </a:cubicBezTo>
                  <a:cubicBezTo>
                    <a:pt x="27072" y="36785"/>
                    <a:pt x="25532" y="36900"/>
                    <a:pt x="24030" y="37245"/>
                  </a:cubicBezTo>
                  <a:cubicBezTo>
                    <a:pt x="22509" y="37596"/>
                    <a:pt x="21029" y="38185"/>
                    <a:pt x="19597" y="38754"/>
                  </a:cubicBezTo>
                  <a:cubicBezTo>
                    <a:pt x="17380" y="39636"/>
                    <a:pt x="15096" y="40535"/>
                    <a:pt x="12673" y="40535"/>
                  </a:cubicBezTo>
                  <a:cubicBezTo>
                    <a:pt x="12662" y="40535"/>
                    <a:pt x="12651" y="40535"/>
                    <a:pt x="12639" y="40535"/>
                  </a:cubicBezTo>
                  <a:cubicBezTo>
                    <a:pt x="9844" y="40512"/>
                    <a:pt x="7391" y="39308"/>
                    <a:pt x="4795" y="38033"/>
                  </a:cubicBezTo>
                  <a:cubicBezTo>
                    <a:pt x="3505" y="37402"/>
                    <a:pt x="2190" y="36757"/>
                    <a:pt x="825" y="36269"/>
                  </a:cubicBezTo>
                  <a:lnTo>
                    <a:pt x="825" y="36269"/>
                  </a:lnTo>
                  <a:cubicBezTo>
                    <a:pt x="936" y="36558"/>
                    <a:pt x="1053" y="36845"/>
                    <a:pt x="1171" y="37130"/>
                  </a:cubicBezTo>
                  <a:cubicBezTo>
                    <a:pt x="2357" y="37588"/>
                    <a:pt x="3509" y="38152"/>
                    <a:pt x="4641" y="38707"/>
                  </a:cubicBezTo>
                  <a:cubicBezTo>
                    <a:pt x="7160" y="39943"/>
                    <a:pt x="9763" y="41220"/>
                    <a:pt x="12638" y="41244"/>
                  </a:cubicBezTo>
                  <a:lnTo>
                    <a:pt x="12724" y="41244"/>
                  </a:lnTo>
                  <a:cubicBezTo>
                    <a:pt x="15183" y="41244"/>
                    <a:pt x="17492" y="40328"/>
                    <a:pt x="19724" y="39440"/>
                  </a:cubicBezTo>
                  <a:cubicBezTo>
                    <a:pt x="21144" y="38874"/>
                    <a:pt x="22611" y="38292"/>
                    <a:pt x="24106" y="37947"/>
                  </a:cubicBezTo>
                  <a:cubicBezTo>
                    <a:pt x="25579" y="37608"/>
                    <a:pt x="27095" y="37495"/>
                    <a:pt x="28621" y="37495"/>
                  </a:cubicBezTo>
                  <a:cubicBezTo>
                    <a:pt x="30175" y="37495"/>
                    <a:pt x="31738" y="37612"/>
                    <a:pt x="33276" y="37728"/>
                  </a:cubicBezTo>
                  <a:lnTo>
                    <a:pt x="33736" y="37763"/>
                  </a:lnTo>
                  <a:cubicBezTo>
                    <a:pt x="34062" y="37787"/>
                    <a:pt x="34409" y="37813"/>
                    <a:pt x="34763" y="37813"/>
                  </a:cubicBezTo>
                  <a:cubicBezTo>
                    <a:pt x="35156" y="37813"/>
                    <a:pt x="35558" y="37781"/>
                    <a:pt x="35948" y="37679"/>
                  </a:cubicBezTo>
                  <a:cubicBezTo>
                    <a:pt x="36824" y="37449"/>
                    <a:pt x="37464" y="36886"/>
                    <a:pt x="37663" y="36168"/>
                  </a:cubicBezTo>
                  <a:cubicBezTo>
                    <a:pt x="37768" y="35787"/>
                    <a:pt x="37751" y="35382"/>
                    <a:pt x="37611" y="35010"/>
                  </a:cubicBezTo>
                  <a:cubicBezTo>
                    <a:pt x="37248" y="34026"/>
                    <a:pt x="36152" y="33403"/>
                    <a:pt x="35323" y="33167"/>
                  </a:cubicBezTo>
                  <a:cubicBezTo>
                    <a:pt x="34386" y="32901"/>
                    <a:pt x="33410" y="32834"/>
                    <a:pt x="32435" y="32834"/>
                  </a:cubicBezTo>
                  <a:cubicBezTo>
                    <a:pt x="31930" y="32834"/>
                    <a:pt x="31425" y="32852"/>
                    <a:pt x="30926" y="32870"/>
                  </a:cubicBezTo>
                  <a:cubicBezTo>
                    <a:pt x="30757" y="32877"/>
                    <a:pt x="30590" y="32882"/>
                    <a:pt x="30423" y="32887"/>
                  </a:cubicBezTo>
                  <a:cubicBezTo>
                    <a:pt x="30151" y="32554"/>
                    <a:pt x="30026" y="32070"/>
                    <a:pt x="30138" y="31646"/>
                  </a:cubicBezTo>
                  <a:cubicBezTo>
                    <a:pt x="30208" y="31379"/>
                    <a:pt x="30345" y="31143"/>
                    <a:pt x="30522" y="30935"/>
                  </a:cubicBezTo>
                  <a:lnTo>
                    <a:pt x="30573" y="30908"/>
                  </a:lnTo>
                  <a:cubicBezTo>
                    <a:pt x="31010" y="30679"/>
                    <a:pt x="31463" y="30439"/>
                    <a:pt x="31905" y="30228"/>
                  </a:cubicBezTo>
                  <a:cubicBezTo>
                    <a:pt x="34256" y="29098"/>
                    <a:pt x="36907" y="28543"/>
                    <a:pt x="39561" y="28543"/>
                  </a:cubicBezTo>
                  <a:cubicBezTo>
                    <a:pt x="42988" y="28543"/>
                    <a:pt x="46420" y="29469"/>
                    <a:pt x="49223" y="31283"/>
                  </a:cubicBezTo>
                  <a:cubicBezTo>
                    <a:pt x="50246" y="31946"/>
                    <a:pt x="51214" y="32733"/>
                    <a:pt x="52153" y="33494"/>
                  </a:cubicBezTo>
                  <a:cubicBezTo>
                    <a:pt x="53865" y="34884"/>
                    <a:pt x="55634" y="36320"/>
                    <a:pt x="57801" y="37063"/>
                  </a:cubicBezTo>
                  <a:cubicBezTo>
                    <a:pt x="58890" y="37438"/>
                    <a:pt x="60053" y="37620"/>
                    <a:pt x="61263" y="37620"/>
                  </a:cubicBezTo>
                  <a:cubicBezTo>
                    <a:pt x="64626" y="37620"/>
                    <a:pt x="68335" y="36205"/>
                    <a:pt x="71714" y="33547"/>
                  </a:cubicBezTo>
                  <a:cubicBezTo>
                    <a:pt x="72192" y="33172"/>
                    <a:pt x="72678" y="32770"/>
                    <a:pt x="73149" y="32382"/>
                  </a:cubicBezTo>
                  <a:cubicBezTo>
                    <a:pt x="75582" y="30368"/>
                    <a:pt x="78100" y="28280"/>
                    <a:pt x="81209" y="28280"/>
                  </a:cubicBezTo>
                  <a:cubicBezTo>
                    <a:pt x="81256" y="28280"/>
                    <a:pt x="81302" y="28281"/>
                    <a:pt x="81349" y="28282"/>
                  </a:cubicBezTo>
                  <a:cubicBezTo>
                    <a:pt x="82818" y="28307"/>
                    <a:pt x="84167" y="28800"/>
                    <a:pt x="85591" y="29327"/>
                  </a:cubicBezTo>
                  <a:cubicBezTo>
                    <a:pt x="85596" y="29330"/>
                    <a:pt x="85603" y="29333"/>
                    <a:pt x="85610" y="29337"/>
                  </a:cubicBezTo>
                  <a:lnTo>
                    <a:pt x="85607" y="29333"/>
                  </a:lnTo>
                  <a:lnTo>
                    <a:pt x="85640" y="29345"/>
                  </a:lnTo>
                  <a:cubicBezTo>
                    <a:pt x="86608" y="29703"/>
                    <a:pt x="87609" y="30073"/>
                    <a:pt x="88638" y="30279"/>
                  </a:cubicBezTo>
                  <a:cubicBezTo>
                    <a:pt x="89358" y="30422"/>
                    <a:pt x="90080" y="30486"/>
                    <a:pt x="90803" y="30486"/>
                  </a:cubicBezTo>
                  <a:cubicBezTo>
                    <a:pt x="93480" y="30486"/>
                    <a:pt x="96164" y="29613"/>
                    <a:pt x="98719" y="28687"/>
                  </a:cubicBezTo>
                  <a:lnTo>
                    <a:pt x="99882" y="28265"/>
                  </a:lnTo>
                  <a:cubicBezTo>
                    <a:pt x="100599" y="28003"/>
                    <a:pt x="101357" y="27868"/>
                    <a:pt x="102120" y="27868"/>
                  </a:cubicBezTo>
                  <a:cubicBezTo>
                    <a:pt x="102125" y="27868"/>
                    <a:pt x="102129" y="27868"/>
                    <a:pt x="102134" y="27868"/>
                  </a:cubicBezTo>
                  <a:lnTo>
                    <a:pt x="102146" y="27868"/>
                  </a:lnTo>
                  <a:cubicBezTo>
                    <a:pt x="103400" y="27868"/>
                    <a:pt x="104516" y="28418"/>
                    <a:pt x="104926" y="29242"/>
                  </a:cubicBezTo>
                  <a:cubicBezTo>
                    <a:pt x="105036" y="29468"/>
                    <a:pt x="105073" y="29720"/>
                    <a:pt x="105038" y="29968"/>
                  </a:cubicBezTo>
                  <a:cubicBezTo>
                    <a:pt x="104695" y="30420"/>
                    <a:pt x="104310" y="30841"/>
                    <a:pt x="103890" y="31222"/>
                  </a:cubicBezTo>
                  <a:cubicBezTo>
                    <a:pt x="103846" y="31232"/>
                    <a:pt x="103800" y="31239"/>
                    <a:pt x="103755" y="31244"/>
                  </a:cubicBezTo>
                  <a:lnTo>
                    <a:pt x="103760" y="31337"/>
                  </a:lnTo>
                  <a:cubicBezTo>
                    <a:pt x="103692" y="31394"/>
                    <a:pt x="103623" y="31454"/>
                    <a:pt x="103554" y="31511"/>
                  </a:cubicBezTo>
                  <a:cubicBezTo>
                    <a:pt x="100850" y="32174"/>
                    <a:pt x="98321" y="33454"/>
                    <a:pt x="96327" y="35287"/>
                  </a:cubicBezTo>
                  <a:cubicBezTo>
                    <a:pt x="95318" y="36215"/>
                    <a:pt x="94423" y="37284"/>
                    <a:pt x="93557" y="38317"/>
                  </a:cubicBezTo>
                  <a:cubicBezTo>
                    <a:pt x="91976" y="40204"/>
                    <a:pt x="90482" y="41987"/>
                    <a:pt x="88309" y="43055"/>
                  </a:cubicBezTo>
                  <a:cubicBezTo>
                    <a:pt x="86747" y="43824"/>
                    <a:pt x="85036" y="44106"/>
                    <a:pt x="83338" y="44106"/>
                  </a:cubicBezTo>
                  <a:cubicBezTo>
                    <a:pt x="80876" y="44106"/>
                    <a:pt x="78444" y="43513"/>
                    <a:pt x="76538" y="42952"/>
                  </a:cubicBezTo>
                  <a:cubicBezTo>
                    <a:pt x="75865" y="42755"/>
                    <a:pt x="75190" y="42546"/>
                    <a:pt x="74514" y="42335"/>
                  </a:cubicBezTo>
                  <a:cubicBezTo>
                    <a:pt x="71611" y="41431"/>
                    <a:pt x="68621" y="40502"/>
                    <a:pt x="65558" y="40502"/>
                  </a:cubicBezTo>
                  <a:cubicBezTo>
                    <a:pt x="65246" y="40502"/>
                    <a:pt x="64933" y="40511"/>
                    <a:pt x="64619" y="40532"/>
                  </a:cubicBezTo>
                  <a:cubicBezTo>
                    <a:pt x="61986" y="40704"/>
                    <a:pt x="59484" y="41629"/>
                    <a:pt x="57065" y="42522"/>
                  </a:cubicBezTo>
                  <a:cubicBezTo>
                    <a:pt x="54901" y="43320"/>
                    <a:pt x="52663" y="44146"/>
                    <a:pt x="50343" y="44428"/>
                  </a:cubicBezTo>
                  <a:cubicBezTo>
                    <a:pt x="49699" y="44505"/>
                    <a:pt x="49056" y="44541"/>
                    <a:pt x="48414" y="44541"/>
                  </a:cubicBezTo>
                  <a:cubicBezTo>
                    <a:pt x="44558" y="44541"/>
                    <a:pt x="40754" y="43252"/>
                    <a:pt x="37055" y="41997"/>
                  </a:cubicBezTo>
                  <a:cubicBezTo>
                    <a:pt x="36463" y="41796"/>
                    <a:pt x="35874" y="41595"/>
                    <a:pt x="35286" y="41401"/>
                  </a:cubicBezTo>
                  <a:cubicBezTo>
                    <a:pt x="34155" y="41028"/>
                    <a:pt x="33043" y="40696"/>
                    <a:pt x="31897" y="40696"/>
                  </a:cubicBezTo>
                  <a:cubicBezTo>
                    <a:pt x="31820" y="40696"/>
                    <a:pt x="31743" y="40698"/>
                    <a:pt x="31665" y="40701"/>
                  </a:cubicBezTo>
                  <a:cubicBezTo>
                    <a:pt x="30534" y="40746"/>
                    <a:pt x="29098" y="41234"/>
                    <a:pt x="28465" y="42463"/>
                  </a:cubicBezTo>
                  <a:cubicBezTo>
                    <a:pt x="28382" y="42625"/>
                    <a:pt x="28320" y="42817"/>
                    <a:pt x="28276" y="43030"/>
                  </a:cubicBezTo>
                  <a:cubicBezTo>
                    <a:pt x="28017" y="43290"/>
                    <a:pt x="27708" y="43498"/>
                    <a:pt x="27371" y="43639"/>
                  </a:cubicBezTo>
                  <a:cubicBezTo>
                    <a:pt x="27195" y="43712"/>
                    <a:pt x="27015" y="43766"/>
                    <a:pt x="26829" y="43800"/>
                  </a:cubicBezTo>
                  <a:cubicBezTo>
                    <a:pt x="24753" y="42615"/>
                    <a:pt x="22314" y="41967"/>
                    <a:pt x="19882" y="41967"/>
                  </a:cubicBezTo>
                  <a:cubicBezTo>
                    <a:pt x="19583" y="41967"/>
                    <a:pt x="19284" y="41977"/>
                    <a:pt x="18986" y="41997"/>
                  </a:cubicBezTo>
                  <a:cubicBezTo>
                    <a:pt x="16373" y="42169"/>
                    <a:pt x="13890" y="43064"/>
                    <a:pt x="11490" y="43930"/>
                  </a:cubicBezTo>
                  <a:cubicBezTo>
                    <a:pt x="9949" y="44485"/>
                    <a:pt x="8355" y="45061"/>
                    <a:pt x="6741" y="45439"/>
                  </a:cubicBezTo>
                  <a:cubicBezTo>
                    <a:pt x="5911" y="45633"/>
                    <a:pt x="5068" y="45775"/>
                    <a:pt x="4219" y="45863"/>
                  </a:cubicBezTo>
                  <a:cubicBezTo>
                    <a:pt x="4262" y="46096"/>
                    <a:pt x="4300" y="46328"/>
                    <a:pt x="4338" y="46563"/>
                  </a:cubicBezTo>
                  <a:cubicBezTo>
                    <a:pt x="5173" y="46472"/>
                    <a:pt x="6000" y="46330"/>
                    <a:pt x="6819" y="46141"/>
                  </a:cubicBezTo>
                  <a:cubicBezTo>
                    <a:pt x="8451" y="45758"/>
                    <a:pt x="10055" y="45179"/>
                    <a:pt x="11605" y="44622"/>
                  </a:cubicBezTo>
                  <a:cubicBezTo>
                    <a:pt x="13983" y="43763"/>
                    <a:pt x="16442" y="42876"/>
                    <a:pt x="19008" y="42708"/>
                  </a:cubicBezTo>
                  <a:cubicBezTo>
                    <a:pt x="19298" y="42689"/>
                    <a:pt x="19589" y="42679"/>
                    <a:pt x="19880" y="42679"/>
                  </a:cubicBezTo>
                  <a:cubicBezTo>
                    <a:pt x="21881" y="42679"/>
                    <a:pt x="23882" y="43126"/>
                    <a:pt x="25673" y="43957"/>
                  </a:cubicBezTo>
                  <a:lnTo>
                    <a:pt x="28228" y="45523"/>
                  </a:lnTo>
                  <a:cubicBezTo>
                    <a:pt x="28397" y="45655"/>
                    <a:pt x="28564" y="45790"/>
                    <a:pt x="28728" y="45928"/>
                  </a:cubicBezTo>
                  <a:cubicBezTo>
                    <a:pt x="28993" y="46389"/>
                    <a:pt x="29334" y="46690"/>
                    <a:pt x="29721" y="46786"/>
                  </a:cubicBezTo>
                  <a:cubicBezTo>
                    <a:pt x="30701" y="47649"/>
                    <a:pt x="31721" y="48531"/>
                    <a:pt x="32936" y="49137"/>
                  </a:cubicBezTo>
                  <a:cubicBezTo>
                    <a:pt x="34332" y="49832"/>
                    <a:pt x="36006" y="50176"/>
                    <a:pt x="38017" y="50176"/>
                  </a:cubicBezTo>
                  <a:cubicBezTo>
                    <a:pt x="38593" y="50176"/>
                    <a:pt x="39197" y="50148"/>
                    <a:pt x="39830" y="50091"/>
                  </a:cubicBezTo>
                  <a:cubicBezTo>
                    <a:pt x="40895" y="49997"/>
                    <a:pt x="41969" y="49838"/>
                    <a:pt x="43006" y="49683"/>
                  </a:cubicBezTo>
                  <a:cubicBezTo>
                    <a:pt x="44228" y="49500"/>
                    <a:pt x="45490" y="49313"/>
                    <a:pt x="46741" y="49232"/>
                  </a:cubicBezTo>
                  <a:cubicBezTo>
                    <a:pt x="47042" y="49213"/>
                    <a:pt x="47371" y="49198"/>
                    <a:pt x="47715" y="49198"/>
                  </a:cubicBezTo>
                  <a:cubicBezTo>
                    <a:pt x="48507" y="49198"/>
                    <a:pt x="49380" y="49278"/>
                    <a:pt x="50188" y="49575"/>
                  </a:cubicBezTo>
                  <a:cubicBezTo>
                    <a:pt x="51301" y="49985"/>
                    <a:pt x="52140" y="50810"/>
                    <a:pt x="52325" y="51680"/>
                  </a:cubicBezTo>
                  <a:cubicBezTo>
                    <a:pt x="52420" y="52130"/>
                    <a:pt x="52344" y="52628"/>
                    <a:pt x="52123" y="53111"/>
                  </a:cubicBezTo>
                  <a:cubicBezTo>
                    <a:pt x="51199" y="54235"/>
                    <a:pt x="49935" y="55073"/>
                    <a:pt x="48544" y="55505"/>
                  </a:cubicBezTo>
                  <a:cubicBezTo>
                    <a:pt x="47040" y="55592"/>
                    <a:pt x="45497" y="55677"/>
                    <a:pt x="43985" y="55677"/>
                  </a:cubicBezTo>
                  <a:cubicBezTo>
                    <a:pt x="42374" y="55677"/>
                    <a:pt x="40961" y="55581"/>
                    <a:pt x="39667" y="55383"/>
                  </a:cubicBezTo>
                  <a:cubicBezTo>
                    <a:pt x="38449" y="55197"/>
                    <a:pt x="37231" y="54904"/>
                    <a:pt x="36052" y="54622"/>
                  </a:cubicBezTo>
                  <a:cubicBezTo>
                    <a:pt x="34869" y="54337"/>
                    <a:pt x="33645" y="54043"/>
                    <a:pt x="32416" y="53855"/>
                  </a:cubicBezTo>
                  <a:cubicBezTo>
                    <a:pt x="31593" y="53725"/>
                    <a:pt x="30759" y="53658"/>
                    <a:pt x="29925" y="53655"/>
                  </a:cubicBezTo>
                  <a:cubicBezTo>
                    <a:pt x="28031" y="53655"/>
                    <a:pt x="26407" y="54041"/>
                    <a:pt x="25097" y="54804"/>
                  </a:cubicBezTo>
                  <a:cubicBezTo>
                    <a:pt x="24528" y="55135"/>
                    <a:pt x="23617" y="55809"/>
                    <a:pt x="23379" y="56823"/>
                  </a:cubicBezTo>
                  <a:cubicBezTo>
                    <a:pt x="22965" y="57427"/>
                    <a:pt x="22519" y="58010"/>
                    <a:pt x="22000" y="58526"/>
                  </a:cubicBezTo>
                  <a:cubicBezTo>
                    <a:pt x="21804" y="58722"/>
                    <a:pt x="21662" y="58930"/>
                    <a:pt x="21540" y="59136"/>
                  </a:cubicBezTo>
                  <a:cubicBezTo>
                    <a:pt x="20539" y="59714"/>
                    <a:pt x="19339" y="60032"/>
                    <a:pt x="18072" y="60032"/>
                  </a:cubicBezTo>
                  <a:cubicBezTo>
                    <a:pt x="17796" y="60032"/>
                    <a:pt x="17517" y="60017"/>
                    <a:pt x="17236" y="59986"/>
                  </a:cubicBezTo>
                  <a:cubicBezTo>
                    <a:pt x="15418" y="59787"/>
                    <a:pt x="13657" y="59178"/>
                    <a:pt x="11956" y="58587"/>
                  </a:cubicBezTo>
                  <a:cubicBezTo>
                    <a:pt x="11220" y="58332"/>
                    <a:pt x="10458" y="58069"/>
                    <a:pt x="9700" y="57839"/>
                  </a:cubicBezTo>
                  <a:cubicBezTo>
                    <a:pt x="8434" y="57459"/>
                    <a:pt x="7258" y="57228"/>
                    <a:pt x="6169" y="57149"/>
                  </a:cubicBezTo>
                  <a:lnTo>
                    <a:pt x="6169" y="57149"/>
                  </a:lnTo>
                  <a:cubicBezTo>
                    <a:pt x="6252" y="57395"/>
                    <a:pt x="6340" y="57640"/>
                    <a:pt x="6432" y="57881"/>
                  </a:cubicBezTo>
                  <a:cubicBezTo>
                    <a:pt x="7415" y="57978"/>
                    <a:pt x="8472" y="58195"/>
                    <a:pt x="9603" y="58536"/>
                  </a:cubicBezTo>
                  <a:cubicBezTo>
                    <a:pt x="10354" y="58763"/>
                    <a:pt x="11112" y="59024"/>
                    <a:pt x="11844" y="59279"/>
                  </a:cubicBezTo>
                  <a:cubicBezTo>
                    <a:pt x="13564" y="59875"/>
                    <a:pt x="15344" y="60491"/>
                    <a:pt x="17199" y="60695"/>
                  </a:cubicBezTo>
                  <a:cubicBezTo>
                    <a:pt x="17500" y="60728"/>
                    <a:pt x="17799" y="60744"/>
                    <a:pt x="18093" y="60744"/>
                  </a:cubicBezTo>
                  <a:cubicBezTo>
                    <a:pt x="18918" y="60744"/>
                    <a:pt x="19710" y="60618"/>
                    <a:pt x="20443" y="60376"/>
                  </a:cubicBezTo>
                  <a:lnTo>
                    <a:pt x="20443" y="60376"/>
                  </a:lnTo>
                  <a:cubicBezTo>
                    <a:pt x="20379" y="60408"/>
                    <a:pt x="20317" y="60439"/>
                    <a:pt x="20256" y="60474"/>
                  </a:cubicBezTo>
                  <a:cubicBezTo>
                    <a:pt x="20409" y="60437"/>
                    <a:pt x="20556" y="60373"/>
                    <a:pt x="20690" y="60289"/>
                  </a:cubicBezTo>
                  <a:cubicBezTo>
                    <a:pt x="21000" y="60174"/>
                    <a:pt x="21301" y="60037"/>
                    <a:pt x="21589" y="59880"/>
                  </a:cubicBezTo>
                  <a:cubicBezTo>
                    <a:pt x="22513" y="59559"/>
                    <a:pt x="23485" y="59396"/>
                    <a:pt x="24463" y="59396"/>
                  </a:cubicBezTo>
                  <a:cubicBezTo>
                    <a:pt x="24468" y="59396"/>
                    <a:pt x="24473" y="59396"/>
                    <a:pt x="24478" y="59396"/>
                  </a:cubicBezTo>
                  <a:cubicBezTo>
                    <a:pt x="24942" y="59760"/>
                    <a:pt x="25438" y="60008"/>
                    <a:pt x="25759" y="60143"/>
                  </a:cubicBezTo>
                  <a:cubicBezTo>
                    <a:pt x="26944" y="60645"/>
                    <a:pt x="28233" y="60925"/>
                    <a:pt x="29481" y="61197"/>
                  </a:cubicBezTo>
                  <a:cubicBezTo>
                    <a:pt x="30928" y="61514"/>
                    <a:pt x="32425" y="61840"/>
                    <a:pt x="33731" y="62510"/>
                  </a:cubicBezTo>
                  <a:cubicBezTo>
                    <a:pt x="35296" y="63312"/>
                    <a:pt x="36481" y="64526"/>
                    <a:pt x="37735" y="65808"/>
                  </a:cubicBezTo>
                  <a:cubicBezTo>
                    <a:pt x="38520" y="66612"/>
                    <a:pt x="39331" y="67444"/>
                    <a:pt x="40237" y="68153"/>
                  </a:cubicBezTo>
                  <a:cubicBezTo>
                    <a:pt x="42919" y="70255"/>
                    <a:pt x="46608" y="71413"/>
                    <a:pt x="50624" y="71413"/>
                  </a:cubicBezTo>
                  <a:lnTo>
                    <a:pt x="50644" y="71413"/>
                  </a:lnTo>
                  <a:cubicBezTo>
                    <a:pt x="53981" y="71409"/>
                    <a:pt x="57511" y="70651"/>
                    <a:pt x="61437" y="69097"/>
                  </a:cubicBezTo>
                  <a:cubicBezTo>
                    <a:pt x="63395" y="68322"/>
                    <a:pt x="65765" y="67161"/>
                    <a:pt x="66724" y="65054"/>
                  </a:cubicBezTo>
                  <a:cubicBezTo>
                    <a:pt x="67649" y="63016"/>
                    <a:pt x="67050" y="60424"/>
                    <a:pt x="65230" y="58606"/>
                  </a:cubicBezTo>
                  <a:cubicBezTo>
                    <a:pt x="63797" y="57172"/>
                    <a:pt x="61706" y="56193"/>
                    <a:pt x="59015" y="55694"/>
                  </a:cubicBezTo>
                  <a:cubicBezTo>
                    <a:pt x="58395" y="55577"/>
                    <a:pt x="57744" y="55488"/>
                    <a:pt x="57062" y="55422"/>
                  </a:cubicBezTo>
                  <a:cubicBezTo>
                    <a:pt x="56697" y="55272"/>
                    <a:pt x="56319" y="55030"/>
                    <a:pt x="56257" y="54644"/>
                  </a:cubicBezTo>
                  <a:cubicBezTo>
                    <a:pt x="56220" y="54416"/>
                    <a:pt x="56307" y="54202"/>
                    <a:pt x="56463" y="54028"/>
                  </a:cubicBezTo>
                  <a:cubicBezTo>
                    <a:pt x="57188" y="53924"/>
                    <a:pt x="57919" y="53864"/>
                    <a:pt x="58651" y="53864"/>
                  </a:cubicBezTo>
                  <a:cubicBezTo>
                    <a:pt x="59155" y="53864"/>
                    <a:pt x="59658" y="53892"/>
                    <a:pt x="60161" y="53953"/>
                  </a:cubicBezTo>
                  <a:cubicBezTo>
                    <a:pt x="62523" y="54242"/>
                    <a:pt x="64741" y="55235"/>
                    <a:pt x="66886" y="56193"/>
                  </a:cubicBezTo>
                  <a:cubicBezTo>
                    <a:pt x="69145" y="57203"/>
                    <a:pt x="71478" y="58246"/>
                    <a:pt x="74000" y="58487"/>
                  </a:cubicBezTo>
                  <a:cubicBezTo>
                    <a:pt x="74379" y="58525"/>
                    <a:pt x="74763" y="58543"/>
                    <a:pt x="75153" y="58543"/>
                  </a:cubicBezTo>
                  <a:cubicBezTo>
                    <a:pt x="78176" y="58543"/>
                    <a:pt x="81491" y="57439"/>
                    <a:pt x="85245" y="55192"/>
                  </a:cubicBezTo>
                  <a:cubicBezTo>
                    <a:pt x="86236" y="54600"/>
                    <a:pt x="87219" y="53962"/>
                    <a:pt x="88171" y="53344"/>
                  </a:cubicBezTo>
                  <a:cubicBezTo>
                    <a:pt x="90424" y="51884"/>
                    <a:pt x="92754" y="50373"/>
                    <a:pt x="95313" y="49370"/>
                  </a:cubicBezTo>
                  <a:cubicBezTo>
                    <a:pt x="97816" y="48390"/>
                    <a:pt x="100547" y="47904"/>
                    <a:pt x="103258" y="47904"/>
                  </a:cubicBezTo>
                  <a:cubicBezTo>
                    <a:pt x="105135" y="47904"/>
                    <a:pt x="107002" y="48137"/>
                    <a:pt x="108778" y="48599"/>
                  </a:cubicBezTo>
                  <a:cubicBezTo>
                    <a:pt x="110090" y="49262"/>
                    <a:pt x="111469" y="49784"/>
                    <a:pt x="112892" y="50154"/>
                  </a:cubicBezTo>
                  <a:cubicBezTo>
                    <a:pt x="114251" y="50939"/>
                    <a:pt x="115905" y="51150"/>
                    <a:pt x="117171" y="51170"/>
                  </a:cubicBezTo>
                  <a:cubicBezTo>
                    <a:pt x="117261" y="51171"/>
                    <a:pt x="117350" y="51171"/>
                    <a:pt x="117440" y="51171"/>
                  </a:cubicBezTo>
                  <a:cubicBezTo>
                    <a:pt x="117885" y="51171"/>
                    <a:pt x="118333" y="51153"/>
                    <a:pt x="118777" y="51131"/>
                  </a:cubicBezTo>
                  <a:cubicBezTo>
                    <a:pt x="119011" y="51251"/>
                    <a:pt x="119214" y="51470"/>
                    <a:pt x="119204" y="51732"/>
                  </a:cubicBezTo>
                  <a:cubicBezTo>
                    <a:pt x="119195" y="51941"/>
                    <a:pt x="119055" y="52112"/>
                    <a:pt x="118900" y="52262"/>
                  </a:cubicBezTo>
                  <a:cubicBezTo>
                    <a:pt x="118133" y="52711"/>
                    <a:pt x="117340" y="53123"/>
                    <a:pt x="116510" y="53412"/>
                  </a:cubicBezTo>
                  <a:cubicBezTo>
                    <a:pt x="115385" y="53801"/>
                    <a:pt x="114206" y="53956"/>
                    <a:pt x="113014" y="53956"/>
                  </a:cubicBezTo>
                  <a:cubicBezTo>
                    <a:pt x="110344" y="53956"/>
                    <a:pt x="107610" y="53178"/>
                    <a:pt x="105271" y="52513"/>
                  </a:cubicBezTo>
                  <a:cubicBezTo>
                    <a:pt x="104325" y="52245"/>
                    <a:pt x="103253" y="51940"/>
                    <a:pt x="102165" y="51916"/>
                  </a:cubicBezTo>
                  <a:cubicBezTo>
                    <a:pt x="102129" y="51915"/>
                    <a:pt x="102091" y="51915"/>
                    <a:pt x="102052" y="51915"/>
                  </a:cubicBezTo>
                  <a:cubicBezTo>
                    <a:pt x="101319" y="51915"/>
                    <a:pt x="100066" y="52050"/>
                    <a:pt x="99143" y="52895"/>
                  </a:cubicBezTo>
                  <a:cubicBezTo>
                    <a:pt x="98552" y="53437"/>
                    <a:pt x="98206" y="54244"/>
                    <a:pt x="98196" y="55108"/>
                  </a:cubicBezTo>
                  <a:lnTo>
                    <a:pt x="98196" y="55127"/>
                  </a:lnTo>
                  <a:cubicBezTo>
                    <a:pt x="98193" y="55859"/>
                    <a:pt x="97626" y="56453"/>
                    <a:pt x="96919" y="56453"/>
                  </a:cubicBezTo>
                  <a:cubicBezTo>
                    <a:pt x="96862" y="56453"/>
                    <a:pt x="96804" y="56449"/>
                    <a:pt x="96746" y="56442"/>
                  </a:cubicBezTo>
                  <a:cubicBezTo>
                    <a:pt x="96191" y="56367"/>
                    <a:pt x="95632" y="56313"/>
                    <a:pt x="95068" y="56286"/>
                  </a:cubicBezTo>
                  <a:cubicBezTo>
                    <a:pt x="94781" y="56273"/>
                    <a:pt x="94494" y="56266"/>
                    <a:pt x="94208" y="56266"/>
                  </a:cubicBezTo>
                  <a:cubicBezTo>
                    <a:pt x="89532" y="56266"/>
                    <a:pt x="85049" y="58026"/>
                    <a:pt x="81673" y="59564"/>
                  </a:cubicBezTo>
                  <a:cubicBezTo>
                    <a:pt x="79943" y="60351"/>
                    <a:pt x="78157" y="61251"/>
                    <a:pt x="77033" y="62790"/>
                  </a:cubicBezTo>
                  <a:cubicBezTo>
                    <a:pt x="76954" y="62898"/>
                    <a:pt x="76881" y="63011"/>
                    <a:pt x="76812" y="63126"/>
                  </a:cubicBezTo>
                  <a:cubicBezTo>
                    <a:pt x="76086" y="63609"/>
                    <a:pt x="75323" y="64034"/>
                    <a:pt x="74530" y="64397"/>
                  </a:cubicBezTo>
                  <a:cubicBezTo>
                    <a:pt x="74491" y="64392"/>
                    <a:pt x="74452" y="64385"/>
                    <a:pt x="74413" y="64384"/>
                  </a:cubicBezTo>
                  <a:cubicBezTo>
                    <a:pt x="74366" y="64381"/>
                    <a:pt x="74320" y="64379"/>
                    <a:pt x="74274" y="64379"/>
                  </a:cubicBezTo>
                  <a:cubicBezTo>
                    <a:pt x="73120" y="64379"/>
                    <a:pt x="72188" y="65276"/>
                    <a:pt x="71422" y="66154"/>
                  </a:cubicBezTo>
                  <a:lnTo>
                    <a:pt x="71098" y="66528"/>
                  </a:lnTo>
                  <a:cubicBezTo>
                    <a:pt x="69958" y="67839"/>
                    <a:pt x="68782" y="69195"/>
                    <a:pt x="67421" y="70329"/>
                  </a:cubicBezTo>
                  <a:cubicBezTo>
                    <a:pt x="65735" y="71733"/>
                    <a:pt x="63988" y="72603"/>
                    <a:pt x="62226" y="72910"/>
                  </a:cubicBezTo>
                  <a:cubicBezTo>
                    <a:pt x="61597" y="73020"/>
                    <a:pt x="60952" y="73061"/>
                    <a:pt x="60301" y="73061"/>
                  </a:cubicBezTo>
                  <a:cubicBezTo>
                    <a:pt x="59359" y="73061"/>
                    <a:pt x="58405" y="72976"/>
                    <a:pt x="57469" y="72893"/>
                  </a:cubicBezTo>
                  <a:cubicBezTo>
                    <a:pt x="56543" y="72810"/>
                    <a:pt x="55603" y="72726"/>
                    <a:pt x="54676" y="72726"/>
                  </a:cubicBezTo>
                  <a:cubicBezTo>
                    <a:pt x="53418" y="72726"/>
                    <a:pt x="52183" y="72881"/>
                    <a:pt x="51034" y="73400"/>
                  </a:cubicBezTo>
                  <a:cubicBezTo>
                    <a:pt x="50240" y="73757"/>
                    <a:pt x="49535" y="74274"/>
                    <a:pt x="48855" y="74774"/>
                  </a:cubicBezTo>
                  <a:cubicBezTo>
                    <a:pt x="47930" y="75451"/>
                    <a:pt x="47057" y="76090"/>
                    <a:pt x="45978" y="76370"/>
                  </a:cubicBezTo>
                  <a:cubicBezTo>
                    <a:pt x="45593" y="76469"/>
                    <a:pt x="45199" y="76519"/>
                    <a:pt x="44803" y="76519"/>
                  </a:cubicBezTo>
                  <a:cubicBezTo>
                    <a:pt x="44702" y="76519"/>
                    <a:pt x="44601" y="76515"/>
                    <a:pt x="44499" y="76509"/>
                  </a:cubicBezTo>
                  <a:lnTo>
                    <a:pt x="44499" y="76509"/>
                  </a:lnTo>
                  <a:cubicBezTo>
                    <a:pt x="44628" y="76548"/>
                    <a:pt x="44756" y="76590"/>
                    <a:pt x="44884" y="76629"/>
                  </a:cubicBezTo>
                  <a:cubicBezTo>
                    <a:pt x="45330" y="76762"/>
                    <a:pt x="45777" y="76894"/>
                    <a:pt x="46226" y="77020"/>
                  </a:cubicBezTo>
                  <a:cubicBezTo>
                    <a:pt x="47300" y="76700"/>
                    <a:pt x="48200" y="76046"/>
                    <a:pt x="49071" y="75408"/>
                  </a:cubicBezTo>
                  <a:cubicBezTo>
                    <a:pt x="49734" y="74922"/>
                    <a:pt x="50421" y="74417"/>
                    <a:pt x="51176" y="74076"/>
                  </a:cubicBezTo>
                  <a:cubicBezTo>
                    <a:pt x="52272" y="73582"/>
                    <a:pt x="53434" y="73433"/>
                    <a:pt x="54648" y="73433"/>
                  </a:cubicBezTo>
                  <a:cubicBezTo>
                    <a:pt x="55552" y="73433"/>
                    <a:pt x="56485" y="73515"/>
                    <a:pt x="57440" y="73600"/>
                  </a:cubicBezTo>
                  <a:cubicBezTo>
                    <a:pt x="58382" y="73685"/>
                    <a:pt x="59344" y="73770"/>
                    <a:pt x="60297" y="73770"/>
                  </a:cubicBezTo>
                  <a:cubicBezTo>
                    <a:pt x="60967" y="73770"/>
                    <a:pt x="61632" y="73728"/>
                    <a:pt x="62285" y="73614"/>
                  </a:cubicBezTo>
                  <a:cubicBezTo>
                    <a:pt x="64109" y="73295"/>
                    <a:pt x="65919" y="72397"/>
                    <a:pt x="67661" y="70947"/>
                  </a:cubicBezTo>
                  <a:cubicBezTo>
                    <a:pt x="69054" y="69785"/>
                    <a:pt x="70245" y="68413"/>
                    <a:pt x="71398" y="67085"/>
                  </a:cubicBezTo>
                  <a:lnTo>
                    <a:pt x="71722" y="66712"/>
                  </a:lnTo>
                  <a:cubicBezTo>
                    <a:pt x="72445" y="65883"/>
                    <a:pt x="73248" y="65118"/>
                    <a:pt x="74228" y="65091"/>
                  </a:cubicBezTo>
                  <a:cubicBezTo>
                    <a:pt x="74764" y="65229"/>
                    <a:pt x="75276" y="65494"/>
                    <a:pt x="75715" y="65835"/>
                  </a:cubicBezTo>
                  <a:cubicBezTo>
                    <a:pt x="75875" y="65964"/>
                    <a:pt x="76029" y="66099"/>
                    <a:pt x="76176" y="66244"/>
                  </a:cubicBezTo>
                  <a:cubicBezTo>
                    <a:pt x="76255" y="66735"/>
                    <a:pt x="76442" y="67309"/>
                    <a:pt x="76854" y="67827"/>
                  </a:cubicBezTo>
                  <a:lnTo>
                    <a:pt x="76891" y="67944"/>
                  </a:lnTo>
                  <a:lnTo>
                    <a:pt x="76930" y="67918"/>
                  </a:lnTo>
                  <a:cubicBezTo>
                    <a:pt x="77030" y="68033"/>
                    <a:pt x="77138" y="68143"/>
                    <a:pt x="77253" y="68243"/>
                  </a:cubicBezTo>
                  <a:cubicBezTo>
                    <a:pt x="78048" y="68935"/>
                    <a:pt x="79243" y="69287"/>
                    <a:pt x="80809" y="69291"/>
                  </a:cubicBezTo>
                  <a:lnTo>
                    <a:pt x="80833" y="69291"/>
                  </a:lnTo>
                  <a:cubicBezTo>
                    <a:pt x="83691" y="69291"/>
                    <a:pt x="86422" y="68351"/>
                    <a:pt x="89064" y="67442"/>
                  </a:cubicBezTo>
                  <a:cubicBezTo>
                    <a:pt x="90889" y="66816"/>
                    <a:pt x="92777" y="66166"/>
                    <a:pt x="94695" y="65830"/>
                  </a:cubicBezTo>
                  <a:cubicBezTo>
                    <a:pt x="96425" y="65527"/>
                    <a:pt x="98240" y="65469"/>
                    <a:pt x="99995" y="65412"/>
                  </a:cubicBezTo>
                  <a:cubicBezTo>
                    <a:pt x="102661" y="65326"/>
                    <a:pt x="105417" y="65236"/>
                    <a:pt x="107926" y="64288"/>
                  </a:cubicBezTo>
                  <a:cubicBezTo>
                    <a:pt x="109059" y="63859"/>
                    <a:pt x="109671" y="63280"/>
                    <a:pt x="109801" y="62520"/>
                  </a:cubicBezTo>
                  <a:cubicBezTo>
                    <a:pt x="109940" y="61712"/>
                    <a:pt x="109509" y="60920"/>
                    <a:pt x="108557" y="60229"/>
                  </a:cubicBezTo>
                  <a:cubicBezTo>
                    <a:pt x="107099" y="59169"/>
                    <a:pt x="105257" y="58612"/>
                    <a:pt x="103632" y="58121"/>
                  </a:cubicBezTo>
                  <a:cubicBezTo>
                    <a:pt x="102197" y="57686"/>
                    <a:pt x="100737" y="57247"/>
                    <a:pt x="99249" y="56904"/>
                  </a:cubicBezTo>
                  <a:lnTo>
                    <a:pt x="99334" y="56717"/>
                  </a:lnTo>
                  <a:cubicBezTo>
                    <a:pt x="98907" y="56296"/>
                    <a:pt x="98672" y="55717"/>
                    <a:pt x="98682" y="55118"/>
                  </a:cubicBezTo>
                  <a:cubicBezTo>
                    <a:pt x="98689" y="54502"/>
                    <a:pt x="98949" y="53915"/>
                    <a:pt x="99401" y="53496"/>
                  </a:cubicBezTo>
                  <a:cubicBezTo>
                    <a:pt x="100007" y="52940"/>
                    <a:pt x="100952" y="52621"/>
                    <a:pt x="102013" y="52621"/>
                  </a:cubicBezTo>
                  <a:cubicBezTo>
                    <a:pt x="102061" y="52621"/>
                    <a:pt x="102109" y="52622"/>
                    <a:pt x="102158" y="52623"/>
                  </a:cubicBezTo>
                  <a:cubicBezTo>
                    <a:pt x="103204" y="52647"/>
                    <a:pt x="104254" y="52946"/>
                    <a:pt x="105179" y="53209"/>
                  </a:cubicBezTo>
                  <a:cubicBezTo>
                    <a:pt x="107541" y="53880"/>
                    <a:pt x="110299" y="54664"/>
                    <a:pt x="113012" y="54664"/>
                  </a:cubicBezTo>
                  <a:cubicBezTo>
                    <a:pt x="114239" y="54664"/>
                    <a:pt x="115456" y="54504"/>
                    <a:pt x="116623" y="54100"/>
                  </a:cubicBezTo>
                  <a:cubicBezTo>
                    <a:pt x="117941" y="53644"/>
                    <a:pt x="119148" y="52893"/>
                    <a:pt x="120314" y="52167"/>
                  </a:cubicBezTo>
                  <a:cubicBezTo>
                    <a:pt x="120993" y="51745"/>
                    <a:pt x="121656" y="51337"/>
                    <a:pt x="122332" y="50982"/>
                  </a:cubicBezTo>
                  <a:cubicBezTo>
                    <a:pt x="122460" y="50984"/>
                    <a:pt x="122588" y="50984"/>
                    <a:pt x="122717" y="50991"/>
                  </a:cubicBezTo>
                  <a:lnTo>
                    <a:pt x="122722" y="50787"/>
                  </a:lnTo>
                  <a:cubicBezTo>
                    <a:pt x="123626" y="50346"/>
                    <a:pt x="124560" y="50024"/>
                    <a:pt x="125588" y="49939"/>
                  </a:cubicBezTo>
                  <a:cubicBezTo>
                    <a:pt x="125769" y="49924"/>
                    <a:pt x="125949" y="49917"/>
                    <a:pt x="126129" y="49917"/>
                  </a:cubicBezTo>
                  <a:cubicBezTo>
                    <a:pt x="128069" y="49917"/>
                    <a:pt x="129916" y="50762"/>
                    <a:pt x="131489" y="51607"/>
                  </a:cubicBezTo>
                  <a:cubicBezTo>
                    <a:pt x="131803" y="51776"/>
                    <a:pt x="132116" y="51950"/>
                    <a:pt x="132428" y="52124"/>
                  </a:cubicBezTo>
                  <a:cubicBezTo>
                    <a:pt x="133940" y="52961"/>
                    <a:pt x="135503" y="53827"/>
                    <a:pt x="137244" y="54202"/>
                  </a:cubicBezTo>
                  <a:cubicBezTo>
                    <a:pt x="137740" y="54309"/>
                    <a:pt x="138272" y="54367"/>
                    <a:pt x="138812" y="54367"/>
                  </a:cubicBezTo>
                  <a:cubicBezTo>
                    <a:pt x="139564" y="54367"/>
                    <a:pt x="140331" y="54254"/>
                    <a:pt x="141035" y="54006"/>
                  </a:cubicBezTo>
                  <a:cubicBezTo>
                    <a:pt x="140801" y="53828"/>
                    <a:pt x="140549" y="53660"/>
                    <a:pt x="140296" y="53493"/>
                  </a:cubicBezTo>
                  <a:cubicBezTo>
                    <a:pt x="139806" y="53603"/>
                    <a:pt x="139297" y="53654"/>
                    <a:pt x="138797" y="53654"/>
                  </a:cubicBezTo>
                  <a:cubicBezTo>
                    <a:pt x="138281" y="53654"/>
                    <a:pt x="137776" y="53600"/>
                    <a:pt x="137313" y="53499"/>
                  </a:cubicBezTo>
                  <a:cubicBezTo>
                    <a:pt x="135625" y="53136"/>
                    <a:pt x="134087" y="52284"/>
                    <a:pt x="132600" y="51458"/>
                  </a:cubicBezTo>
                  <a:cubicBezTo>
                    <a:pt x="132284" y="51285"/>
                    <a:pt x="131970" y="51111"/>
                    <a:pt x="131656" y="50942"/>
                  </a:cubicBezTo>
                  <a:cubicBezTo>
                    <a:pt x="130040" y="50072"/>
                    <a:pt x="128139" y="49207"/>
                    <a:pt x="126122" y="49207"/>
                  </a:cubicBezTo>
                  <a:cubicBezTo>
                    <a:pt x="125936" y="49207"/>
                    <a:pt x="125749" y="49215"/>
                    <a:pt x="125561" y="49230"/>
                  </a:cubicBezTo>
                  <a:cubicBezTo>
                    <a:pt x="124371" y="49328"/>
                    <a:pt x="123284" y="49740"/>
                    <a:pt x="122252" y="50270"/>
                  </a:cubicBezTo>
                  <a:cubicBezTo>
                    <a:pt x="122176" y="50269"/>
                    <a:pt x="122100" y="50269"/>
                    <a:pt x="122024" y="50269"/>
                  </a:cubicBezTo>
                  <a:cubicBezTo>
                    <a:pt x="121249" y="50269"/>
                    <a:pt x="120475" y="50314"/>
                    <a:pt x="119720" y="50363"/>
                  </a:cubicBezTo>
                  <a:cubicBezTo>
                    <a:pt x="118972" y="50410"/>
                    <a:pt x="118200" y="50459"/>
                    <a:pt x="117439" y="50459"/>
                  </a:cubicBezTo>
                  <a:cubicBezTo>
                    <a:pt x="117351" y="50459"/>
                    <a:pt x="117264" y="50459"/>
                    <a:pt x="117176" y="50457"/>
                  </a:cubicBezTo>
                  <a:cubicBezTo>
                    <a:pt x="116029" y="50439"/>
                    <a:pt x="114551" y="50265"/>
                    <a:pt x="113312" y="49627"/>
                  </a:cubicBezTo>
                  <a:cubicBezTo>
                    <a:pt x="112421" y="48859"/>
                    <a:pt x="111780" y="47814"/>
                    <a:pt x="111182" y="46788"/>
                  </a:cubicBezTo>
                  <a:cubicBezTo>
                    <a:pt x="111174" y="46696"/>
                    <a:pt x="111169" y="46605"/>
                    <a:pt x="111169" y="46514"/>
                  </a:cubicBezTo>
                  <a:cubicBezTo>
                    <a:pt x="111175" y="45839"/>
                    <a:pt x="111434" y="45255"/>
                    <a:pt x="111916" y="44826"/>
                  </a:cubicBezTo>
                  <a:cubicBezTo>
                    <a:pt x="112242" y="44539"/>
                    <a:pt x="112641" y="44335"/>
                    <a:pt x="113061" y="44117"/>
                  </a:cubicBezTo>
                  <a:cubicBezTo>
                    <a:pt x="113409" y="43940"/>
                    <a:pt x="113767" y="43756"/>
                    <a:pt x="114087" y="43518"/>
                  </a:cubicBezTo>
                  <a:cubicBezTo>
                    <a:pt x="114673" y="43082"/>
                    <a:pt x="115087" y="42502"/>
                    <a:pt x="115488" y="41940"/>
                  </a:cubicBezTo>
                  <a:cubicBezTo>
                    <a:pt x="115733" y="41597"/>
                    <a:pt x="115963" y="41275"/>
                    <a:pt x="116233" y="40977"/>
                  </a:cubicBezTo>
                  <a:cubicBezTo>
                    <a:pt x="117161" y="39954"/>
                    <a:pt x="118594" y="39207"/>
                    <a:pt x="120613" y="38692"/>
                  </a:cubicBezTo>
                  <a:cubicBezTo>
                    <a:pt x="122261" y="38272"/>
                    <a:pt x="123948" y="38063"/>
                    <a:pt x="125635" y="38063"/>
                  </a:cubicBezTo>
                  <a:cubicBezTo>
                    <a:pt x="127396" y="38063"/>
                    <a:pt x="129157" y="38291"/>
                    <a:pt x="130873" y="38748"/>
                  </a:cubicBezTo>
                  <a:cubicBezTo>
                    <a:pt x="131371" y="38881"/>
                    <a:pt x="131879" y="39036"/>
                    <a:pt x="132372" y="39186"/>
                  </a:cubicBezTo>
                  <a:cubicBezTo>
                    <a:pt x="133789" y="39619"/>
                    <a:pt x="135246" y="40065"/>
                    <a:pt x="136726" y="40065"/>
                  </a:cubicBezTo>
                  <a:cubicBezTo>
                    <a:pt x="137036" y="40065"/>
                    <a:pt x="137347" y="40045"/>
                    <a:pt x="137659" y="40002"/>
                  </a:cubicBezTo>
                  <a:cubicBezTo>
                    <a:pt x="139413" y="39759"/>
                    <a:pt x="140895" y="38818"/>
                    <a:pt x="142303" y="37802"/>
                  </a:cubicBezTo>
                  <a:cubicBezTo>
                    <a:pt x="142348" y="37507"/>
                    <a:pt x="142389" y="37213"/>
                    <a:pt x="142429" y="36918"/>
                  </a:cubicBezTo>
                  <a:lnTo>
                    <a:pt x="142429" y="36918"/>
                  </a:lnTo>
                  <a:cubicBezTo>
                    <a:pt x="140959" y="37996"/>
                    <a:pt x="139425" y="39045"/>
                    <a:pt x="137613" y="39294"/>
                  </a:cubicBezTo>
                  <a:cubicBezTo>
                    <a:pt x="137317" y="39336"/>
                    <a:pt x="137020" y="39355"/>
                    <a:pt x="136723" y="39355"/>
                  </a:cubicBezTo>
                  <a:cubicBezTo>
                    <a:pt x="135290" y="39355"/>
                    <a:pt x="133860" y="38918"/>
                    <a:pt x="132468" y="38493"/>
                  </a:cubicBezTo>
                  <a:cubicBezTo>
                    <a:pt x="131975" y="38341"/>
                    <a:pt x="131464" y="38185"/>
                    <a:pt x="130959" y="38050"/>
                  </a:cubicBezTo>
                  <a:cubicBezTo>
                    <a:pt x="129215" y="37586"/>
                    <a:pt x="127424" y="37354"/>
                    <a:pt x="125633" y="37354"/>
                  </a:cubicBezTo>
                  <a:cubicBezTo>
                    <a:pt x="123919" y="37354"/>
                    <a:pt x="122204" y="37567"/>
                    <a:pt x="120529" y="37993"/>
                  </a:cubicBezTo>
                  <a:cubicBezTo>
                    <a:pt x="118434" y="38528"/>
                    <a:pt x="116932" y="39318"/>
                    <a:pt x="115941" y="40410"/>
                  </a:cubicBezTo>
                  <a:cubicBezTo>
                    <a:pt x="115649" y="40733"/>
                    <a:pt x="115395" y="41085"/>
                    <a:pt x="115152" y="41428"/>
                  </a:cubicBezTo>
                  <a:cubicBezTo>
                    <a:pt x="114759" y="41978"/>
                    <a:pt x="114389" y="42498"/>
                    <a:pt x="113866" y="42887"/>
                  </a:cubicBezTo>
                  <a:cubicBezTo>
                    <a:pt x="113574" y="43103"/>
                    <a:pt x="113231" y="43280"/>
                    <a:pt x="112901" y="43449"/>
                  </a:cubicBezTo>
                  <a:cubicBezTo>
                    <a:pt x="112473" y="43668"/>
                    <a:pt x="112033" y="43894"/>
                    <a:pt x="111665" y="44220"/>
                  </a:cubicBezTo>
                  <a:cubicBezTo>
                    <a:pt x="111344" y="44507"/>
                    <a:pt x="111093" y="44862"/>
                    <a:pt x="110931" y="45258"/>
                  </a:cubicBezTo>
                  <a:lnTo>
                    <a:pt x="110937" y="45076"/>
                  </a:lnTo>
                  <a:lnTo>
                    <a:pt x="110937" y="45076"/>
                  </a:lnTo>
                  <a:cubicBezTo>
                    <a:pt x="110792" y="45272"/>
                    <a:pt x="110748" y="45522"/>
                    <a:pt x="110770" y="45765"/>
                  </a:cubicBezTo>
                  <a:cubicBezTo>
                    <a:pt x="110715" y="46008"/>
                    <a:pt x="110686" y="46258"/>
                    <a:pt x="110682" y="46507"/>
                  </a:cubicBezTo>
                  <a:cubicBezTo>
                    <a:pt x="110682" y="46651"/>
                    <a:pt x="110691" y="46796"/>
                    <a:pt x="110706" y="46940"/>
                  </a:cubicBezTo>
                  <a:cubicBezTo>
                    <a:pt x="110669" y="47223"/>
                    <a:pt x="110596" y="47485"/>
                    <a:pt x="110380" y="47669"/>
                  </a:cubicBezTo>
                  <a:cubicBezTo>
                    <a:pt x="110159" y="47860"/>
                    <a:pt x="109852" y="47900"/>
                    <a:pt x="109563" y="47934"/>
                  </a:cubicBezTo>
                  <a:lnTo>
                    <a:pt x="109162" y="47981"/>
                  </a:lnTo>
                  <a:cubicBezTo>
                    <a:pt x="107269" y="47459"/>
                    <a:pt x="105267" y="47196"/>
                    <a:pt x="103255" y="47196"/>
                  </a:cubicBezTo>
                  <a:cubicBezTo>
                    <a:pt x="100502" y="47196"/>
                    <a:pt x="97728" y="47688"/>
                    <a:pt x="95186" y="48683"/>
                  </a:cubicBezTo>
                  <a:cubicBezTo>
                    <a:pt x="92592" y="49701"/>
                    <a:pt x="90244" y="51224"/>
                    <a:pt x="87973" y="52696"/>
                  </a:cubicBezTo>
                  <a:cubicBezTo>
                    <a:pt x="87025" y="53310"/>
                    <a:pt x="86046" y="53945"/>
                    <a:pt x="85061" y="54534"/>
                  </a:cubicBezTo>
                  <a:cubicBezTo>
                    <a:pt x="81332" y="56768"/>
                    <a:pt x="78162" y="57835"/>
                    <a:pt x="75200" y="57835"/>
                  </a:cubicBezTo>
                  <a:cubicBezTo>
                    <a:pt x="74807" y="57835"/>
                    <a:pt x="74417" y="57816"/>
                    <a:pt x="74030" y="57778"/>
                  </a:cubicBezTo>
                  <a:cubicBezTo>
                    <a:pt x="71564" y="57542"/>
                    <a:pt x="69258" y="56511"/>
                    <a:pt x="67026" y="55515"/>
                  </a:cubicBezTo>
                  <a:cubicBezTo>
                    <a:pt x="64857" y="54544"/>
                    <a:pt x="62614" y="53540"/>
                    <a:pt x="60200" y="53246"/>
                  </a:cubicBezTo>
                  <a:cubicBezTo>
                    <a:pt x="59679" y="53182"/>
                    <a:pt x="59157" y="53153"/>
                    <a:pt x="58636" y="53153"/>
                  </a:cubicBezTo>
                  <a:cubicBezTo>
                    <a:pt x="56903" y="53153"/>
                    <a:pt x="55181" y="53479"/>
                    <a:pt x="53532" y="53945"/>
                  </a:cubicBezTo>
                  <a:cubicBezTo>
                    <a:pt x="53171" y="53788"/>
                    <a:pt x="52862" y="53530"/>
                    <a:pt x="52644" y="53200"/>
                  </a:cubicBezTo>
                  <a:cubicBezTo>
                    <a:pt x="52848" y="52628"/>
                    <a:pt x="52906" y="52032"/>
                    <a:pt x="52786" y="51469"/>
                  </a:cubicBezTo>
                  <a:cubicBezTo>
                    <a:pt x="52545" y="50336"/>
                    <a:pt x="51618" y="49370"/>
                    <a:pt x="50305" y="48888"/>
                  </a:cubicBezTo>
                  <a:cubicBezTo>
                    <a:pt x="49453" y="48574"/>
                    <a:pt x="48542" y="48489"/>
                    <a:pt x="47720" y="48489"/>
                  </a:cubicBezTo>
                  <a:cubicBezTo>
                    <a:pt x="47365" y="48489"/>
                    <a:pt x="47027" y="48505"/>
                    <a:pt x="46718" y="48525"/>
                  </a:cubicBezTo>
                  <a:cubicBezTo>
                    <a:pt x="45453" y="48606"/>
                    <a:pt x="44184" y="48795"/>
                    <a:pt x="42955" y="48977"/>
                  </a:cubicBezTo>
                  <a:cubicBezTo>
                    <a:pt x="41923" y="49131"/>
                    <a:pt x="40855" y="49291"/>
                    <a:pt x="39800" y="49384"/>
                  </a:cubicBezTo>
                  <a:cubicBezTo>
                    <a:pt x="39177" y="49439"/>
                    <a:pt x="38583" y="49466"/>
                    <a:pt x="38017" y="49466"/>
                  </a:cubicBezTo>
                  <a:cubicBezTo>
                    <a:pt x="36059" y="49466"/>
                    <a:pt x="34436" y="49136"/>
                    <a:pt x="33090" y="48466"/>
                  </a:cubicBezTo>
                  <a:cubicBezTo>
                    <a:pt x="31893" y="47870"/>
                    <a:pt x="30921" y="47017"/>
                    <a:pt x="29893" y="46112"/>
                  </a:cubicBezTo>
                  <a:cubicBezTo>
                    <a:pt x="29624" y="45878"/>
                    <a:pt x="29353" y="45640"/>
                    <a:pt x="29076" y="45405"/>
                  </a:cubicBezTo>
                  <a:cubicBezTo>
                    <a:pt x="28856" y="44824"/>
                    <a:pt x="28713" y="44215"/>
                    <a:pt x="28689" y="43611"/>
                  </a:cubicBezTo>
                  <a:cubicBezTo>
                    <a:pt x="28704" y="43325"/>
                    <a:pt x="28757" y="43072"/>
                    <a:pt x="28850" y="42892"/>
                  </a:cubicBezTo>
                  <a:cubicBezTo>
                    <a:pt x="29287" y="42044"/>
                    <a:pt x="30396" y="41464"/>
                    <a:pt x="31677" y="41411"/>
                  </a:cubicBezTo>
                  <a:cubicBezTo>
                    <a:pt x="31752" y="41408"/>
                    <a:pt x="31827" y="41407"/>
                    <a:pt x="31902" y="41407"/>
                  </a:cubicBezTo>
                  <a:cubicBezTo>
                    <a:pt x="32996" y="41407"/>
                    <a:pt x="34077" y="41732"/>
                    <a:pt x="35176" y="42095"/>
                  </a:cubicBezTo>
                  <a:cubicBezTo>
                    <a:pt x="35764" y="42289"/>
                    <a:pt x="36353" y="42488"/>
                    <a:pt x="36944" y="42689"/>
                  </a:cubicBezTo>
                  <a:cubicBezTo>
                    <a:pt x="40668" y="43952"/>
                    <a:pt x="44502" y="45251"/>
                    <a:pt x="48408" y="45251"/>
                  </a:cubicBezTo>
                  <a:cubicBezTo>
                    <a:pt x="49064" y="45251"/>
                    <a:pt x="49722" y="45215"/>
                    <a:pt x="50382" y="45135"/>
                  </a:cubicBezTo>
                  <a:cubicBezTo>
                    <a:pt x="52740" y="44851"/>
                    <a:pt x="54997" y="44018"/>
                    <a:pt x="57182" y="43211"/>
                  </a:cubicBezTo>
                  <a:cubicBezTo>
                    <a:pt x="59577" y="42326"/>
                    <a:pt x="62053" y="41411"/>
                    <a:pt x="64638" y="41242"/>
                  </a:cubicBezTo>
                  <a:cubicBezTo>
                    <a:pt x="64944" y="41223"/>
                    <a:pt x="65249" y="41213"/>
                    <a:pt x="65554" y="41213"/>
                  </a:cubicBezTo>
                  <a:cubicBezTo>
                    <a:pt x="68568" y="41213"/>
                    <a:pt x="71534" y="42135"/>
                    <a:pt x="74412" y="43030"/>
                  </a:cubicBezTo>
                  <a:cubicBezTo>
                    <a:pt x="75088" y="43241"/>
                    <a:pt x="75765" y="43452"/>
                    <a:pt x="76441" y="43650"/>
                  </a:cubicBezTo>
                  <a:cubicBezTo>
                    <a:pt x="78371" y="44217"/>
                    <a:pt x="80833" y="44816"/>
                    <a:pt x="83337" y="44816"/>
                  </a:cubicBezTo>
                  <a:cubicBezTo>
                    <a:pt x="85080" y="44816"/>
                    <a:pt x="86844" y="44525"/>
                    <a:pt x="88461" y="43731"/>
                  </a:cubicBezTo>
                  <a:cubicBezTo>
                    <a:pt x="90718" y="42620"/>
                    <a:pt x="92315" y="40712"/>
                    <a:pt x="93861" y="38869"/>
                  </a:cubicBezTo>
                  <a:cubicBezTo>
                    <a:pt x="94715" y="37849"/>
                    <a:pt x="95598" y="36794"/>
                    <a:pt x="96582" y="35890"/>
                  </a:cubicBezTo>
                  <a:cubicBezTo>
                    <a:pt x="99530" y="33180"/>
                    <a:pt x="103677" y="31694"/>
                    <a:pt x="107816" y="31694"/>
                  </a:cubicBezTo>
                  <a:cubicBezTo>
                    <a:pt x="109214" y="31694"/>
                    <a:pt x="110611" y="31864"/>
                    <a:pt x="111960" y="32213"/>
                  </a:cubicBezTo>
                  <a:cubicBezTo>
                    <a:pt x="112219" y="32387"/>
                    <a:pt x="112522" y="32492"/>
                    <a:pt x="112838" y="32590"/>
                  </a:cubicBezTo>
                  <a:cubicBezTo>
                    <a:pt x="116559" y="33732"/>
                    <a:pt x="120493" y="34289"/>
                    <a:pt x="124440" y="34289"/>
                  </a:cubicBezTo>
                  <a:cubicBezTo>
                    <a:pt x="130804" y="34289"/>
                    <a:pt x="137197" y="32833"/>
                    <a:pt x="142764" y="30032"/>
                  </a:cubicBezTo>
                  <a:cubicBezTo>
                    <a:pt x="142755" y="29787"/>
                    <a:pt x="142745" y="29543"/>
                    <a:pt x="142733" y="29298"/>
                  </a:cubicBezTo>
                  <a:cubicBezTo>
                    <a:pt x="137187" y="32116"/>
                    <a:pt x="130802" y="33579"/>
                    <a:pt x="124444" y="33579"/>
                  </a:cubicBezTo>
                  <a:cubicBezTo>
                    <a:pt x="121146" y="33579"/>
                    <a:pt x="117857" y="33185"/>
                    <a:pt x="114695" y="32384"/>
                  </a:cubicBezTo>
                  <a:cubicBezTo>
                    <a:pt x="114496" y="32254"/>
                    <a:pt x="114308" y="32105"/>
                    <a:pt x="114136" y="31940"/>
                  </a:cubicBezTo>
                  <a:cubicBezTo>
                    <a:pt x="113628" y="31435"/>
                    <a:pt x="113289" y="30701"/>
                    <a:pt x="113442" y="30002"/>
                  </a:cubicBezTo>
                  <a:cubicBezTo>
                    <a:pt x="113657" y="29035"/>
                    <a:pt x="114670" y="28496"/>
                    <a:pt x="115591" y="28131"/>
                  </a:cubicBezTo>
                  <a:cubicBezTo>
                    <a:pt x="115538" y="28129"/>
                    <a:pt x="115484" y="28128"/>
                    <a:pt x="115431" y="28128"/>
                  </a:cubicBezTo>
                  <a:cubicBezTo>
                    <a:pt x="115288" y="28128"/>
                    <a:pt x="115147" y="28136"/>
                    <a:pt x="115006" y="28153"/>
                  </a:cubicBezTo>
                  <a:cubicBezTo>
                    <a:pt x="118773" y="26297"/>
                    <a:pt x="123005" y="25257"/>
                    <a:pt x="127114" y="24246"/>
                  </a:cubicBezTo>
                  <a:cubicBezTo>
                    <a:pt x="128024" y="24023"/>
                    <a:pt x="128932" y="23800"/>
                    <a:pt x="129833" y="23569"/>
                  </a:cubicBezTo>
                  <a:cubicBezTo>
                    <a:pt x="133582" y="22607"/>
                    <a:pt x="137651" y="21354"/>
                    <a:pt x="141135" y="19269"/>
                  </a:cubicBezTo>
                  <a:cubicBezTo>
                    <a:pt x="141074" y="19048"/>
                    <a:pt x="141013" y="18829"/>
                    <a:pt x="140951" y="18609"/>
                  </a:cubicBezTo>
                  <a:cubicBezTo>
                    <a:pt x="137511" y="20670"/>
                    <a:pt x="133473" y="21914"/>
                    <a:pt x="129751" y="22868"/>
                  </a:cubicBezTo>
                  <a:cubicBezTo>
                    <a:pt x="128849" y="23101"/>
                    <a:pt x="127943" y="23322"/>
                    <a:pt x="127035" y="23545"/>
                  </a:cubicBezTo>
                  <a:cubicBezTo>
                    <a:pt x="122296" y="24710"/>
                    <a:pt x="117396" y="25915"/>
                    <a:pt x="113198" y="28366"/>
                  </a:cubicBezTo>
                  <a:cubicBezTo>
                    <a:pt x="112627" y="28699"/>
                    <a:pt x="111987" y="29105"/>
                    <a:pt x="111601" y="29727"/>
                  </a:cubicBezTo>
                  <a:cubicBezTo>
                    <a:pt x="111591" y="29744"/>
                    <a:pt x="111584" y="29762"/>
                    <a:pt x="111574" y="29781"/>
                  </a:cubicBezTo>
                  <a:cubicBezTo>
                    <a:pt x="110929" y="30245"/>
                    <a:pt x="110277" y="30719"/>
                    <a:pt x="109578" y="31079"/>
                  </a:cubicBezTo>
                  <a:cubicBezTo>
                    <a:pt x="108994" y="31019"/>
                    <a:pt x="108406" y="30989"/>
                    <a:pt x="107819" y="30989"/>
                  </a:cubicBezTo>
                  <a:cubicBezTo>
                    <a:pt x="107622" y="30989"/>
                    <a:pt x="107425" y="30993"/>
                    <a:pt x="107229" y="30999"/>
                  </a:cubicBezTo>
                  <a:cubicBezTo>
                    <a:pt x="106521" y="30664"/>
                    <a:pt x="105912" y="30125"/>
                    <a:pt x="105509" y="29453"/>
                  </a:cubicBezTo>
                  <a:cubicBezTo>
                    <a:pt x="105478" y="29234"/>
                    <a:pt x="105412" y="29023"/>
                    <a:pt x="105316" y="28824"/>
                  </a:cubicBezTo>
                  <a:cubicBezTo>
                    <a:pt x="104702" y="27593"/>
                    <a:pt x="103226" y="27157"/>
                    <a:pt x="102143" y="27157"/>
                  </a:cubicBezTo>
                  <a:lnTo>
                    <a:pt x="102129" y="27157"/>
                  </a:lnTo>
                  <a:cubicBezTo>
                    <a:pt x="100912" y="27161"/>
                    <a:pt x="99757" y="27579"/>
                    <a:pt x="98640" y="27985"/>
                  </a:cubicBezTo>
                  <a:lnTo>
                    <a:pt x="98603" y="27998"/>
                  </a:lnTo>
                  <a:cubicBezTo>
                    <a:pt x="96077" y="28913"/>
                    <a:pt x="93425" y="29777"/>
                    <a:pt x="90800" y="29777"/>
                  </a:cubicBezTo>
                  <a:cubicBezTo>
                    <a:pt x="90099" y="29777"/>
                    <a:pt x="89399" y="29715"/>
                    <a:pt x="88704" y="29576"/>
                  </a:cubicBezTo>
                  <a:cubicBezTo>
                    <a:pt x="87700" y="29376"/>
                    <a:pt x="86714" y="29011"/>
                    <a:pt x="85759" y="28656"/>
                  </a:cubicBezTo>
                  <a:cubicBezTo>
                    <a:pt x="85514" y="28567"/>
                    <a:pt x="85267" y="28478"/>
                    <a:pt x="85021" y="28388"/>
                  </a:cubicBezTo>
                  <a:cubicBezTo>
                    <a:pt x="84644" y="27723"/>
                    <a:pt x="84464" y="27122"/>
                    <a:pt x="84781" y="26373"/>
                  </a:cubicBezTo>
                  <a:cubicBezTo>
                    <a:pt x="86478" y="24615"/>
                    <a:pt x="88542" y="22605"/>
                    <a:pt x="90732" y="20854"/>
                  </a:cubicBezTo>
                  <a:cubicBezTo>
                    <a:pt x="91012" y="20718"/>
                    <a:pt x="91268" y="20517"/>
                    <a:pt x="91496" y="20257"/>
                  </a:cubicBezTo>
                  <a:lnTo>
                    <a:pt x="91501" y="20252"/>
                  </a:lnTo>
                  <a:cubicBezTo>
                    <a:pt x="94948" y="17630"/>
                    <a:pt x="98485" y="16048"/>
                    <a:pt x="102016" y="15549"/>
                  </a:cubicBezTo>
                  <a:cubicBezTo>
                    <a:pt x="102927" y="15420"/>
                    <a:pt x="103841" y="15362"/>
                    <a:pt x="104757" y="15362"/>
                  </a:cubicBezTo>
                  <a:cubicBezTo>
                    <a:pt x="108487" y="15362"/>
                    <a:pt x="112242" y="16313"/>
                    <a:pt x="115899" y="17239"/>
                  </a:cubicBezTo>
                  <a:cubicBezTo>
                    <a:pt x="119542" y="18161"/>
                    <a:pt x="123277" y="19106"/>
                    <a:pt x="126987" y="19106"/>
                  </a:cubicBezTo>
                  <a:cubicBezTo>
                    <a:pt x="128357" y="19106"/>
                    <a:pt x="129724" y="18977"/>
                    <a:pt x="131082" y="18670"/>
                  </a:cubicBezTo>
                  <a:cubicBezTo>
                    <a:pt x="134278" y="17948"/>
                    <a:pt x="136992" y="16391"/>
                    <a:pt x="139523" y="14325"/>
                  </a:cubicBezTo>
                  <a:cubicBezTo>
                    <a:pt x="139445" y="14119"/>
                    <a:pt x="139364" y="13911"/>
                    <a:pt x="139283" y="13705"/>
                  </a:cubicBezTo>
                  <a:cubicBezTo>
                    <a:pt x="136795" y="15735"/>
                    <a:pt x="134131" y="17262"/>
                    <a:pt x="131008" y="17968"/>
                  </a:cubicBezTo>
                  <a:cubicBezTo>
                    <a:pt x="129677" y="18269"/>
                    <a:pt x="128334" y="18395"/>
                    <a:pt x="126986" y="18395"/>
                  </a:cubicBezTo>
                  <a:cubicBezTo>
                    <a:pt x="123314" y="18395"/>
                    <a:pt x="119602" y="17456"/>
                    <a:pt x="115980" y="16540"/>
                  </a:cubicBezTo>
                  <a:cubicBezTo>
                    <a:pt x="112302" y="15608"/>
                    <a:pt x="108523" y="14653"/>
                    <a:pt x="104754" y="14653"/>
                  </a:cubicBezTo>
                  <a:cubicBezTo>
                    <a:pt x="103824" y="14653"/>
                    <a:pt x="102895" y="14711"/>
                    <a:pt x="101969" y="14842"/>
                  </a:cubicBezTo>
                  <a:cubicBezTo>
                    <a:pt x="99879" y="15137"/>
                    <a:pt x="97788" y="15809"/>
                    <a:pt x="95713" y="16842"/>
                  </a:cubicBezTo>
                  <a:cubicBezTo>
                    <a:pt x="95210" y="16992"/>
                    <a:pt x="94697" y="17105"/>
                    <a:pt x="94173" y="17125"/>
                  </a:cubicBezTo>
                  <a:cubicBezTo>
                    <a:pt x="94129" y="17127"/>
                    <a:pt x="94084" y="17128"/>
                    <a:pt x="94039" y="17128"/>
                  </a:cubicBezTo>
                  <a:cubicBezTo>
                    <a:pt x="93472" y="17128"/>
                    <a:pt x="92892" y="16999"/>
                    <a:pt x="92406" y="16722"/>
                  </a:cubicBezTo>
                  <a:cubicBezTo>
                    <a:pt x="92350" y="16388"/>
                    <a:pt x="92256" y="16077"/>
                    <a:pt x="92119" y="15805"/>
                  </a:cubicBezTo>
                  <a:cubicBezTo>
                    <a:pt x="91429" y="14431"/>
                    <a:pt x="89855" y="13447"/>
                    <a:pt x="87909" y="13175"/>
                  </a:cubicBezTo>
                  <a:cubicBezTo>
                    <a:pt x="87459" y="13112"/>
                    <a:pt x="87007" y="13086"/>
                    <a:pt x="86555" y="13086"/>
                  </a:cubicBezTo>
                  <a:cubicBezTo>
                    <a:pt x="85327" y="13086"/>
                    <a:pt x="84097" y="13281"/>
                    <a:pt x="82897" y="13473"/>
                  </a:cubicBezTo>
                  <a:lnTo>
                    <a:pt x="82845" y="13481"/>
                  </a:lnTo>
                  <a:cubicBezTo>
                    <a:pt x="79714" y="13979"/>
                    <a:pt x="76632" y="14411"/>
                    <a:pt x="73628" y="14411"/>
                  </a:cubicBezTo>
                  <a:cubicBezTo>
                    <a:pt x="71684" y="14411"/>
                    <a:pt x="69773" y="14230"/>
                    <a:pt x="67902" y="13770"/>
                  </a:cubicBezTo>
                  <a:cubicBezTo>
                    <a:pt x="67153" y="13584"/>
                    <a:pt x="66410" y="13353"/>
                    <a:pt x="65676" y="13099"/>
                  </a:cubicBezTo>
                  <a:cubicBezTo>
                    <a:pt x="65522" y="12831"/>
                    <a:pt x="65465" y="12488"/>
                    <a:pt x="65605" y="12213"/>
                  </a:cubicBezTo>
                  <a:cubicBezTo>
                    <a:pt x="65619" y="12188"/>
                    <a:pt x="65634" y="12164"/>
                    <a:pt x="65651" y="12142"/>
                  </a:cubicBezTo>
                  <a:cubicBezTo>
                    <a:pt x="65973" y="12161"/>
                    <a:pt x="66295" y="12176"/>
                    <a:pt x="66620" y="12181"/>
                  </a:cubicBezTo>
                  <a:lnTo>
                    <a:pt x="66837" y="12183"/>
                  </a:lnTo>
                  <a:cubicBezTo>
                    <a:pt x="68507" y="12183"/>
                    <a:pt x="69614" y="11840"/>
                    <a:pt x="70323" y="11101"/>
                  </a:cubicBezTo>
                  <a:cubicBezTo>
                    <a:pt x="71223" y="10164"/>
                    <a:pt x="71373" y="8565"/>
                    <a:pt x="70706" y="7028"/>
                  </a:cubicBezTo>
                  <a:cubicBezTo>
                    <a:pt x="69435" y="4099"/>
                    <a:pt x="66240" y="2409"/>
                    <a:pt x="63282" y="1141"/>
                  </a:cubicBezTo>
                  <a:cubicBezTo>
                    <a:pt x="61996" y="589"/>
                    <a:pt x="60495" y="0"/>
                    <a:pt x="58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100"/>
            <p:cNvSpPr/>
            <p:nvPr/>
          </p:nvSpPr>
          <p:spPr>
            <a:xfrm rot="10580120">
              <a:off x="14817312" y="7981538"/>
              <a:ext cx="6031061" cy="824779"/>
            </a:xfrm>
            <a:custGeom>
              <a:rect b="b" l="l" r="r" t="t"/>
              <a:pathLst>
                <a:path extrusionOk="0" h="15035" w="100715">
                  <a:moveTo>
                    <a:pt x="77551" y="1"/>
                  </a:moveTo>
                  <a:cubicBezTo>
                    <a:pt x="77451" y="522"/>
                    <a:pt x="77365" y="1054"/>
                    <a:pt x="77282" y="1571"/>
                  </a:cubicBezTo>
                  <a:cubicBezTo>
                    <a:pt x="76923" y="3802"/>
                    <a:pt x="76582" y="5909"/>
                    <a:pt x="75184" y="7570"/>
                  </a:cubicBezTo>
                  <a:cubicBezTo>
                    <a:pt x="73770" y="9249"/>
                    <a:pt x="71292" y="10272"/>
                    <a:pt x="68427" y="10386"/>
                  </a:cubicBezTo>
                  <a:cubicBezTo>
                    <a:pt x="68380" y="10362"/>
                    <a:pt x="68332" y="10342"/>
                    <a:pt x="68287" y="10316"/>
                  </a:cubicBezTo>
                  <a:lnTo>
                    <a:pt x="68267" y="10391"/>
                  </a:lnTo>
                  <a:cubicBezTo>
                    <a:pt x="68115" y="10394"/>
                    <a:pt x="67962" y="10397"/>
                    <a:pt x="67809" y="10397"/>
                  </a:cubicBezTo>
                  <a:cubicBezTo>
                    <a:pt x="67683" y="10397"/>
                    <a:pt x="67557" y="10395"/>
                    <a:pt x="67429" y="10391"/>
                  </a:cubicBezTo>
                  <a:cubicBezTo>
                    <a:pt x="65259" y="10320"/>
                    <a:pt x="63103" y="9803"/>
                    <a:pt x="61018" y="9302"/>
                  </a:cubicBezTo>
                  <a:cubicBezTo>
                    <a:pt x="59023" y="8824"/>
                    <a:pt x="56960" y="8328"/>
                    <a:pt x="54870" y="8218"/>
                  </a:cubicBezTo>
                  <a:cubicBezTo>
                    <a:pt x="54522" y="8200"/>
                    <a:pt x="54171" y="8192"/>
                    <a:pt x="53821" y="8192"/>
                  </a:cubicBezTo>
                  <a:cubicBezTo>
                    <a:pt x="52891" y="8192"/>
                    <a:pt x="51958" y="8246"/>
                    <a:pt x="51049" y="8299"/>
                  </a:cubicBezTo>
                  <a:cubicBezTo>
                    <a:pt x="50149" y="8351"/>
                    <a:pt x="49234" y="8404"/>
                    <a:pt x="48319" y="8404"/>
                  </a:cubicBezTo>
                  <a:cubicBezTo>
                    <a:pt x="47487" y="8404"/>
                    <a:pt x="46656" y="8360"/>
                    <a:pt x="45839" y="8232"/>
                  </a:cubicBezTo>
                  <a:cubicBezTo>
                    <a:pt x="43900" y="7926"/>
                    <a:pt x="42065" y="7145"/>
                    <a:pt x="40291" y="6392"/>
                  </a:cubicBezTo>
                  <a:cubicBezTo>
                    <a:pt x="39214" y="5932"/>
                    <a:pt x="38101" y="5460"/>
                    <a:pt x="36967" y="5092"/>
                  </a:cubicBezTo>
                  <a:cubicBezTo>
                    <a:pt x="35707" y="4683"/>
                    <a:pt x="33911" y="4232"/>
                    <a:pt x="32135" y="4232"/>
                  </a:cubicBezTo>
                  <a:cubicBezTo>
                    <a:pt x="30554" y="4232"/>
                    <a:pt x="28988" y="4589"/>
                    <a:pt x="27830" y="5651"/>
                  </a:cubicBezTo>
                  <a:cubicBezTo>
                    <a:pt x="27740" y="5676"/>
                    <a:pt x="27651" y="5706"/>
                    <a:pt x="27558" y="5727"/>
                  </a:cubicBezTo>
                  <a:cubicBezTo>
                    <a:pt x="25601" y="4791"/>
                    <a:pt x="23480" y="4185"/>
                    <a:pt x="21304" y="3932"/>
                  </a:cubicBezTo>
                  <a:cubicBezTo>
                    <a:pt x="20666" y="4118"/>
                    <a:pt x="20034" y="4310"/>
                    <a:pt x="19406" y="4511"/>
                  </a:cubicBezTo>
                  <a:cubicBezTo>
                    <a:pt x="21577" y="4558"/>
                    <a:pt x="23726" y="4964"/>
                    <a:pt x="25765" y="5711"/>
                  </a:cubicBezTo>
                  <a:cubicBezTo>
                    <a:pt x="26116" y="6182"/>
                    <a:pt x="26211" y="6854"/>
                    <a:pt x="26076" y="7442"/>
                  </a:cubicBezTo>
                  <a:cubicBezTo>
                    <a:pt x="25985" y="7847"/>
                    <a:pt x="25806" y="8221"/>
                    <a:pt x="25591" y="8578"/>
                  </a:cubicBezTo>
                  <a:cubicBezTo>
                    <a:pt x="25068" y="8969"/>
                    <a:pt x="24497" y="9293"/>
                    <a:pt x="23891" y="9538"/>
                  </a:cubicBezTo>
                  <a:cubicBezTo>
                    <a:pt x="22146" y="10256"/>
                    <a:pt x="20227" y="10419"/>
                    <a:pt x="18412" y="10492"/>
                  </a:cubicBezTo>
                  <a:cubicBezTo>
                    <a:pt x="18009" y="10507"/>
                    <a:pt x="17605" y="10519"/>
                    <a:pt x="17202" y="10531"/>
                  </a:cubicBezTo>
                  <a:cubicBezTo>
                    <a:pt x="15731" y="10573"/>
                    <a:pt x="14212" y="10615"/>
                    <a:pt x="12740" y="10880"/>
                  </a:cubicBezTo>
                  <a:cubicBezTo>
                    <a:pt x="10922" y="11209"/>
                    <a:pt x="9153" y="11879"/>
                    <a:pt x="7445" y="12528"/>
                  </a:cubicBezTo>
                  <a:cubicBezTo>
                    <a:pt x="5213" y="13373"/>
                    <a:pt x="3085" y="14179"/>
                    <a:pt x="836" y="14305"/>
                  </a:cubicBezTo>
                  <a:cubicBezTo>
                    <a:pt x="553" y="14545"/>
                    <a:pt x="274" y="14786"/>
                    <a:pt x="1" y="15031"/>
                  </a:cubicBezTo>
                  <a:cubicBezTo>
                    <a:pt x="70" y="15033"/>
                    <a:pt x="141" y="15034"/>
                    <a:pt x="212" y="15034"/>
                  </a:cubicBezTo>
                  <a:cubicBezTo>
                    <a:pt x="2769" y="15034"/>
                    <a:pt x="5205" y="14109"/>
                    <a:pt x="7566" y="13215"/>
                  </a:cubicBezTo>
                  <a:cubicBezTo>
                    <a:pt x="9261" y="12572"/>
                    <a:pt x="11013" y="11908"/>
                    <a:pt x="12799" y="11586"/>
                  </a:cubicBezTo>
                  <a:cubicBezTo>
                    <a:pt x="14246" y="11324"/>
                    <a:pt x="15753" y="11280"/>
                    <a:pt x="17210" y="11240"/>
                  </a:cubicBezTo>
                  <a:cubicBezTo>
                    <a:pt x="17615" y="11228"/>
                    <a:pt x="18020" y="11216"/>
                    <a:pt x="18424" y="11201"/>
                  </a:cubicBezTo>
                  <a:cubicBezTo>
                    <a:pt x="20269" y="11128"/>
                    <a:pt x="22225" y="10959"/>
                    <a:pt x="24021" y="10222"/>
                  </a:cubicBezTo>
                  <a:cubicBezTo>
                    <a:pt x="24707" y="9943"/>
                    <a:pt x="25352" y="9570"/>
                    <a:pt x="25936" y="9114"/>
                  </a:cubicBezTo>
                  <a:cubicBezTo>
                    <a:pt x="26864" y="8605"/>
                    <a:pt x="27635" y="7772"/>
                    <a:pt x="28380" y="6989"/>
                  </a:cubicBezTo>
                  <a:cubicBezTo>
                    <a:pt x="29116" y="6216"/>
                    <a:pt x="29941" y="5428"/>
                    <a:pt x="30905" y="5026"/>
                  </a:cubicBezTo>
                  <a:cubicBezTo>
                    <a:pt x="31302" y="4971"/>
                    <a:pt x="31708" y="4947"/>
                    <a:pt x="32113" y="4947"/>
                  </a:cubicBezTo>
                  <a:cubicBezTo>
                    <a:pt x="33970" y="4947"/>
                    <a:pt x="35827" y="5449"/>
                    <a:pt x="36862" y="5786"/>
                  </a:cubicBezTo>
                  <a:cubicBezTo>
                    <a:pt x="37980" y="6149"/>
                    <a:pt x="39085" y="6618"/>
                    <a:pt x="40154" y="7072"/>
                  </a:cubicBezTo>
                  <a:cubicBezTo>
                    <a:pt x="41950" y="7835"/>
                    <a:pt x="43805" y="8625"/>
                    <a:pt x="45789" y="8937"/>
                  </a:cubicBezTo>
                  <a:cubicBezTo>
                    <a:pt x="46624" y="9069"/>
                    <a:pt x="47470" y="9113"/>
                    <a:pt x="48316" y="9113"/>
                  </a:cubicBezTo>
                  <a:cubicBezTo>
                    <a:pt x="49239" y="9113"/>
                    <a:pt x="50162" y="9060"/>
                    <a:pt x="51069" y="9008"/>
                  </a:cubicBezTo>
                  <a:cubicBezTo>
                    <a:pt x="51971" y="8955"/>
                    <a:pt x="52897" y="8901"/>
                    <a:pt x="53817" y="8901"/>
                  </a:cubicBezTo>
                  <a:cubicBezTo>
                    <a:pt x="54164" y="8901"/>
                    <a:pt x="54510" y="8909"/>
                    <a:pt x="54853" y="8927"/>
                  </a:cubicBezTo>
                  <a:cubicBezTo>
                    <a:pt x="56913" y="9035"/>
                    <a:pt x="58960" y="9528"/>
                    <a:pt x="60941" y="10004"/>
                  </a:cubicBezTo>
                  <a:cubicBezTo>
                    <a:pt x="63042" y="10507"/>
                    <a:pt x="65215" y="11029"/>
                    <a:pt x="67419" y="11101"/>
                  </a:cubicBezTo>
                  <a:cubicBezTo>
                    <a:pt x="67573" y="11106"/>
                    <a:pt x="67725" y="11108"/>
                    <a:pt x="67877" y="11108"/>
                  </a:cubicBezTo>
                  <a:cubicBezTo>
                    <a:pt x="68035" y="11108"/>
                    <a:pt x="68192" y="11103"/>
                    <a:pt x="68349" y="11098"/>
                  </a:cubicBezTo>
                  <a:cubicBezTo>
                    <a:pt x="69087" y="11452"/>
                    <a:pt x="69882" y="11591"/>
                    <a:pt x="70667" y="11591"/>
                  </a:cubicBezTo>
                  <a:cubicBezTo>
                    <a:pt x="71771" y="11591"/>
                    <a:pt x="72851" y="11322"/>
                    <a:pt x="73719" y="11020"/>
                  </a:cubicBezTo>
                  <a:cubicBezTo>
                    <a:pt x="74423" y="10775"/>
                    <a:pt x="75115" y="10477"/>
                    <a:pt x="75784" y="10188"/>
                  </a:cubicBezTo>
                  <a:cubicBezTo>
                    <a:pt x="76795" y="9751"/>
                    <a:pt x="77840" y="9298"/>
                    <a:pt x="78928" y="9038"/>
                  </a:cubicBezTo>
                  <a:cubicBezTo>
                    <a:pt x="80358" y="8696"/>
                    <a:pt x="81872" y="8679"/>
                    <a:pt x="83337" y="8664"/>
                  </a:cubicBezTo>
                  <a:cubicBezTo>
                    <a:pt x="84298" y="8652"/>
                    <a:pt x="85292" y="8642"/>
                    <a:pt x="86261" y="8541"/>
                  </a:cubicBezTo>
                  <a:cubicBezTo>
                    <a:pt x="90421" y="8105"/>
                    <a:pt x="94106" y="6051"/>
                    <a:pt x="97671" y="4060"/>
                  </a:cubicBezTo>
                  <a:cubicBezTo>
                    <a:pt x="98672" y="3502"/>
                    <a:pt x="99684" y="2943"/>
                    <a:pt x="100714" y="2411"/>
                  </a:cubicBezTo>
                  <a:cubicBezTo>
                    <a:pt x="100498" y="2266"/>
                    <a:pt x="100279" y="2129"/>
                    <a:pt x="100056" y="2001"/>
                  </a:cubicBezTo>
                  <a:cubicBezTo>
                    <a:pt x="99193" y="2455"/>
                    <a:pt x="98341" y="2926"/>
                    <a:pt x="97498" y="3397"/>
                  </a:cubicBezTo>
                  <a:cubicBezTo>
                    <a:pt x="93965" y="5367"/>
                    <a:pt x="90314" y="7404"/>
                    <a:pt x="86227" y="7832"/>
                  </a:cubicBezTo>
                  <a:cubicBezTo>
                    <a:pt x="85272" y="7931"/>
                    <a:pt x="84286" y="7943"/>
                    <a:pt x="83334" y="7953"/>
                  </a:cubicBezTo>
                  <a:cubicBezTo>
                    <a:pt x="81850" y="7970"/>
                    <a:pt x="80316" y="7987"/>
                    <a:pt x="78851" y="8338"/>
                  </a:cubicBezTo>
                  <a:cubicBezTo>
                    <a:pt x="77733" y="8606"/>
                    <a:pt x="76671" y="9064"/>
                    <a:pt x="75647" y="9508"/>
                  </a:cubicBezTo>
                  <a:cubicBezTo>
                    <a:pt x="75361" y="9629"/>
                    <a:pt x="75073" y="9754"/>
                    <a:pt x="74782" y="9876"/>
                  </a:cubicBezTo>
                  <a:cubicBezTo>
                    <a:pt x="74639" y="9812"/>
                    <a:pt x="74529" y="9707"/>
                    <a:pt x="74504" y="9548"/>
                  </a:cubicBezTo>
                  <a:cubicBezTo>
                    <a:pt x="74477" y="9369"/>
                    <a:pt x="74571" y="9195"/>
                    <a:pt x="74663" y="9038"/>
                  </a:cubicBezTo>
                  <a:lnTo>
                    <a:pt x="74789" y="8821"/>
                  </a:lnTo>
                  <a:cubicBezTo>
                    <a:pt x="75041" y="8605"/>
                    <a:pt x="75274" y="8370"/>
                    <a:pt x="75490" y="8120"/>
                  </a:cubicBezTo>
                  <a:cubicBezTo>
                    <a:pt x="77016" y="6307"/>
                    <a:pt x="77391" y="3983"/>
                    <a:pt x="77753" y="1733"/>
                  </a:cubicBezTo>
                  <a:cubicBezTo>
                    <a:pt x="77841" y="1189"/>
                    <a:pt x="77931" y="629"/>
                    <a:pt x="78037" y="90"/>
                  </a:cubicBezTo>
                  <a:cubicBezTo>
                    <a:pt x="78037" y="83"/>
                    <a:pt x="78039" y="77"/>
                    <a:pt x="78040" y="70"/>
                  </a:cubicBezTo>
                  <a:cubicBezTo>
                    <a:pt x="77878" y="46"/>
                    <a:pt x="77715" y="24"/>
                    <a:pt x="7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100"/>
            <p:cNvSpPr/>
            <p:nvPr/>
          </p:nvSpPr>
          <p:spPr>
            <a:xfrm rot="10580120">
              <a:off x="13780191" y="7441273"/>
              <a:ext cx="7341229" cy="1009538"/>
            </a:xfrm>
            <a:custGeom>
              <a:rect b="b" l="l" r="r" t="t"/>
              <a:pathLst>
                <a:path extrusionOk="0" h="18403" w="122594">
                  <a:moveTo>
                    <a:pt x="110156" y="1"/>
                  </a:moveTo>
                  <a:cubicBezTo>
                    <a:pt x="109698" y="102"/>
                    <a:pt x="109254" y="251"/>
                    <a:pt x="108834" y="477"/>
                  </a:cubicBezTo>
                  <a:cubicBezTo>
                    <a:pt x="108577" y="615"/>
                    <a:pt x="108010" y="980"/>
                    <a:pt x="107710" y="1589"/>
                  </a:cubicBezTo>
                  <a:cubicBezTo>
                    <a:pt x="107695" y="1598"/>
                    <a:pt x="107679" y="1603"/>
                    <a:pt x="107663" y="1611"/>
                  </a:cubicBezTo>
                  <a:cubicBezTo>
                    <a:pt x="107157" y="1179"/>
                    <a:pt x="106336" y="1060"/>
                    <a:pt x="105585" y="1060"/>
                  </a:cubicBezTo>
                  <a:cubicBezTo>
                    <a:pt x="104841" y="1060"/>
                    <a:pt x="104166" y="1177"/>
                    <a:pt x="103935" y="1221"/>
                  </a:cubicBezTo>
                  <a:cubicBezTo>
                    <a:pt x="102803" y="1444"/>
                    <a:pt x="101790" y="2052"/>
                    <a:pt x="100897" y="2587"/>
                  </a:cubicBezTo>
                  <a:lnTo>
                    <a:pt x="92715" y="7499"/>
                  </a:lnTo>
                  <a:cubicBezTo>
                    <a:pt x="90129" y="9051"/>
                    <a:pt x="87765" y="10341"/>
                    <a:pt x="85167" y="10341"/>
                  </a:cubicBezTo>
                  <a:cubicBezTo>
                    <a:pt x="85043" y="10341"/>
                    <a:pt x="84918" y="10338"/>
                    <a:pt x="84793" y="10332"/>
                  </a:cubicBezTo>
                  <a:cubicBezTo>
                    <a:pt x="83238" y="10259"/>
                    <a:pt x="81746" y="9692"/>
                    <a:pt x="80304" y="9143"/>
                  </a:cubicBezTo>
                  <a:cubicBezTo>
                    <a:pt x="78893" y="8606"/>
                    <a:pt x="77435" y="8053"/>
                    <a:pt x="75892" y="7941"/>
                  </a:cubicBezTo>
                  <a:cubicBezTo>
                    <a:pt x="75687" y="7927"/>
                    <a:pt x="75482" y="7920"/>
                    <a:pt x="75277" y="7920"/>
                  </a:cubicBezTo>
                  <a:cubicBezTo>
                    <a:pt x="73990" y="7920"/>
                    <a:pt x="72716" y="8191"/>
                    <a:pt x="71478" y="8455"/>
                  </a:cubicBezTo>
                  <a:cubicBezTo>
                    <a:pt x="70355" y="8694"/>
                    <a:pt x="69194" y="8941"/>
                    <a:pt x="68041" y="8981"/>
                  </a:cubicBezTo>
                  <a:cubicBezTo>
                    <a:pt x="67927" y="8985"/>
                    <a:pt x="67814" y="8987"/>
                    <a:pt x="67701" y="8987"/>
                  </a:cubicBezTo>
                  <a:cubicBezTo>
                    <a:pt x="64914" y="8987"/>
                    <a:pt x="62270" y="7851"/>
                    <a:pt x="59709" y="6750"/>
                  </a:cubicBezTo>
                  <a:cubicBezTo>
                    <a:pt x="59307" y="6577"/>
                    <a:pt x="58907" y="6407"/>
                    <a:pt x="58507" y="6240"/>
                  </a:cubicBezTo>
                  <a:cubicBezTo>
                    <a:pt x="55884" y="5142"/>
                    <a:pt x="52486" y="3927"/>
                    <a:pt x="48890" y="3927"/>
                  </a:cubicBezTo>
                  <a:cubicBezTo>
                    <a:pt x="48517" y="3927"/>
                    <a:pt x="48142" y="3940"/>
                    <a:pt x="47766" y="3968"/>
                  </a:cubicBezTo>
                  <a:cubicBezTo>
                    <a:pt x="43775" y="4260"/>
                    <a:pt x="40384" y="6304"/>
                    <a:pt x="38996" y="9207"/>
                  </a:cubicBezTo>
                  <a:lnTo>
                    <a:pt x="38937" y="9265"/>
                  </a:lnTo>
                  <a:cubicBezTo>
                    <a:pt x="38579" y="9447"/>
                    <a:pt x="38222" y="9631"/>
                    <a:pt x="37867" y="9815"/>
                  </a:cubicBezTo>
                  <a:cubicBezTo>
                    <a:pt x="35673" y="10955"/>
                    <a:pt x="33404" y="12131"/>
                    <a:pt x="30936" y="12261"/>
                  </a:cubicBezTo>
                  <a:cubicBezTo>
                    <a:pt x="30776" y="12270"/>
                    <a:pt x="30616" y="12274"/>
                    <a:pt x="30456" y="12274"/>
                  </a:cubicBezTo>
                  <a:cubicBezTo>
                    <a:pt x="29007" y="12274"/>
                    <a:pt x="27560" y="11942"/>
                    <a:pt x="26157" y="11618"/>
                  </a:cubicBezTo>
                  <a:cubicBezTo>
                    <a:pt x="24830" y="11314"/>
                    <a:pt x="23458" y="11000"/>
                    <a:pt x="22072" y="10956"/>
                  </a:cubicBezTo>
                  <a:cubicBezTo>
                    <a:pt x="21959" y="10953"/>
                    <a:pt x="21845" y="10951"/>
                    <a:pt x="21732" y="10951"/>
                  </a:cubicBezTo>
                  <a:cubicBezTo>
                    <a:pt x="18672" y="10951"/>
                    <a:pt x="15798" y="12205"/>
                    <a:pt x="13014" y="13421"/>
                  </a:cubicBezTo>
                  <a:lnTo>
                    <a:pt x="12893" y="13473"/>
                  </a:lnTo>
                  <a:cubicBezTo>
                    <a:pt x="10178" y="14659"/>
                    <a:pt x="7510" y="15715"/>
                    <a:pt x="4772" y="15715"/>
                  </a:cubicBezTo>
                  <a:cubicBezTo>
                    <a:pt x="4453" y="15715"/>
                    <a:pt x="4133" y="15701"/>
                    <a:pt x="3813" y="15671"/>
                  </a:cubicBezTo>
                  <a:cubicBezTo>
                    <a:pt x="2739" y="15571"/>
                    <a:pt x="1507" y="14606"/>
                    <a:pt x="372" y="13024"/>
                  </a:cubicBezTo>
                  <a:cubicBezTo>
                    <a:pt x="246" y="13178"/>
                    <a:pt x="124" y="13335"/>
                    <a:pt x="1" y="13490"/>
                  </a:cubicBezTo>
                  <a:cubicBezTo>
                    <a:pt x="1230" y="15234"/>
                    <a:pt x="2565" y="16267"/>
                    <a:pt x="3780" y="16380"/>
                  </a:cubicBezTo>
                  <a:cubicBezTo>
                    <a:pt x="4112" y="16411"/>
                    <a:pt x="4442" y="16426"/>
                    <a:pt x="4771" y="16426"/>
                  </a:cubicBezTo>
                  <a:cubicBezTo>
                    <a:pt x="7571" y="16426"/>
                    <a:pt x="10279" y="15356"/>
                    <a:pt x="13029" y="14153"/>
                  </a:cubicBezTo>
                  <a:lnTo>
                    <a:pt x="13151" y="14101"/>
                  </a:lnTo>
                  <a:cubicBezTo>
                    <a:pt x="15893" y="12904"/>
                    <a:pt x="18726" y="11661"/>
                    <a:pt x="21710" y="11661"/>
                  </a:cubicBezTo>
                  <a:cubicBezTo>
                    <a:pt x="21826" y="11661"/>
                    <a:pt x="21943" y="11663"/>
                    <a:pt x="22060" y="11667"/>
                  </a:cubicBezTo>
                  <a:cubicBezTo>
                    <a:pt x="23414" y="11709"/>
                    <a:pt x="24770" y="12020"/>
                    <a:pt x="26079" y="12320"/>
                  </a:cubicBezTo>
                  <a:cubicBezTo>
                    <a:pt x="27501" y="12646"/>
                    <a:pt x="28965" y="12983"/>
                    <a:pt x="30449" y="12983"/>
                  </a:cubicBezTo>
                  <a:cubicBezTo>
                    <a:pt x="30616" y="12983"/>
                    <a:pt x="30783" y="12979"/>
                    <a:pt x="30951" y="12970"/>
                  </a:cubicBezTo>
                  <a:cubicBezTo>
                    <a:pt x="33493" y="12837"/>
                    <a:pt x="35798" y="11642"/>
                    <a:pt x="38026" y="10484"/>
                  </a:cubicBezTo>
                  <a:cubicBezTo>
                    <a:pt x="38422" y="10278"/>
                    <a:pt x="38823" y="10072"/>
                    <a:pt x="39224" y="9869"/>
                  </a:cubicBezTo>
                  <a:lnTo>
                    <a:pt x="39255" y="9898"/>
                  </a:lnTo>
                  <a:cubicBezTo>
                    <a:pt x="39263" y="9878"/>
                    <a:pt x="39273" y="9861"/>
                    <a:pt x="39282" y="9840"/>
                  </a:cubicBezTo>
                  <a:cubicBezTo>
                    <a:pt x="41188" y="8886"/>
                    <a:pt x="43162" y="8058"/>
                    <a:pt x="45275" y="8058"/>
                  </a:cubicBezTo>
                  <a:cubicBezTo>
                    <a:pt x="45353" y="8058"/>
                    <a:pt x="45431" y="8059"/>
                    <a:pt x="45509" y="8061"/>
                  </a:cubicBezTo>
                  <a:cubicBezTo>
                    <a:pt x="48686" y="8147"/>
                    <a:pt x="51356" y="10085"/>
                    <a:pt x="53939" y="11957"/>
                  </a:cubicBezTo>
                  <a:cubicBezTo>
                    <a:pt x="56579" y="13873"/>
                    <a:pt x="59312" y="15855"/>
                    <a:pt x="62615" y="15924"/>
                  </a:cubicBezTo>
                  <a:cubicBezTo>
                    <a:pt x="62680" y="15926"/>
                    <a:pt x="62745" y="15926"/>
                    <a:pt x="62809" y="15926"/>
                  </a:cubicBezTo>
                  <a:cubicBezTo>
                    <a:pt x="64462" y="15926"/>
                    <a:pt x="66057" y="15436"/>
                    <a:pt x="67605" y="14965"/>
                  </a:cubicBezTo>
                  <a:cubicBezTo>
                    <a:pt x="69151" y="14496"/>
                    <a:pt x="70747" y="14018"/>
                    <a:pt x="72369" y="14018"/>
                  </a:cubicBezTo>
                  <a:cubicBezTo>
                    <a:pt x="72374" y="14018"/>
                    <a:pt x="72380" y="14018"/>
                    <a:pt x="72386" y="14018"/>
                  </a:cubicBezTo>
                  <a:cubicBezTo>
                    <a:pt x="74756" y="14034"/>
                    <a:pt x="76944" y="15082"/>
                    <a:pt x="79059" y="16095"/>
                  </a:cubicBezTo>
                  <a:cubicBezTo>
                    <a:pt x="80016" y="16554"/>
                    <a:pt x="81003" y="17026"/>
                    <a:pt x="82004" y="17405"/>
                  </a:cubicBezTo>
                  <a:cubicBezTo>
                    <a:pt x="83794" y="18081"/>
                    <a:pt x="85760" y="18402"/>
                    <a:pt x="87771" y="18402"/>
                  </a:cubicBezTo>
                  <a:cubicBezTo>
                    <a:pt x="92257" y="18402"/>
                    <a:pt x="96960" y="16795"/>
                    <a:pt x="100426" y="13969"/>
                  </a:cubicBezTo>
                  <a:cubicBezTo>
                    <a:pt x="101479" y="13664"/>
                    <a:pt x="102561" y="13458"/>
                    <a:pt x="103652" y="13439"/>
                  </a:cubicBezTo>
                  <a:cubicBezTo>
                    <a:pt x="103755" y="13475"/>
                    <a:pt x="103859" y="13507"/>
                    <a:pt x="103967" y="13536"/>
                  </a:cubicBezTo>
                  <a:cubicBezTo>
                    <a:pt x="104563" y="13691"/>
                    <a:pt x="105179" y="13725"/>
                    <a:pt x="105790" y="13725"/>
                  </a:cubicBezTo>
                  <a:cubicBezTo>
                    <a:pt x="106024" y="13725"/>
                    <a:pt x="106258" y="13720"/>
                    <a:pt x="106489" y="13714"/>
                  </a:cubicBezTo>
                  <a:lnTo>
                    <a:pt x="106704" y="13711"/>
                  </a:lnTo>
                  <a:cubicBezTo>
                    <a:pt x="107026" y="13705"/>
                    <a:pt x="107349" y="13701"/>
                    <a:pt x="107671" y="13701"/>
                  </a:cubicBezTo>
                  <a:cubicBezTo>
                    <a:pt x="112349" y="13701"/>
                    <a:pt x="117004" y="14377"/>
                    <a:pt x="121491" y="15711"/>
                  </a:cubicBezTo>
                  <a:lnTo>
                    <a:pt x="121869" y="15825"/>
                  </a:lnTo>
                  <a:cubicBezTo>
                    <a:pt x="122109" y="15897"/>
                    <a:pt x="122350" y="15968"/>
                    <a:pt x="122593" y="16039"/>
                  </a:cubicBezTo>
                  <a:cubicBezTo>
                    <a:pt x="122391" y="15732"/>
                    <a:pt x="122181" y="15428"/>
                    <a:pt x="121965" y="15129"/>
                  </a:cubicBezTo>
                  <a:lnTo>
                    <a:pt x="121589" y="15016"/>
                  </a:lnTo>
                  <a:cubicBezTo>
                    <a:pt x="117069" y="13672"/>
                    <a:pt x="112379" y="12990"/>
                    <a:pt x="107663" y="12990"/>
                  </a:cubicBezTo>
                  <a:cubicBezTo>
                    <a:pt x="107657" y="12990"/>
                    <a:pt x="107652" y="12990"/>
                    <a:pt x="107646" y="12990"/>
                  </a:cubicBezTo>
                  <a:cubicBezTo>
                    <a:pt x="107330" y="12990"/>
                    <a:pt x="107014" y="12994"/>
                    <a:pt x="106697" y="12999"/>
                  </a:cubicBezTo>
                  <a:lnTo>
                    <a:pt x="106483" y="13004"/>
                  </a:lnTo>
                  <a:cubicBezTo>
                    <a:pt x="106252" y="13009"/>
                    <a:pt x="106020" y="13014"/>
                    <a:pt x="105788" y="13014"/>
                  </a:cubicBezTo>
                  <a:cubicBezTo>
                    <a:pt x="105199" y="13014"/>
                    <a:pt x="104610" y="12982"/>
                    <a:pt x="104054" y="12837"/>
                  </a:cubicBezTo>
                  <a:cubicBezTo>
                    <a:pt x="103171" y="12605"/>
                    <a:pt x="102470" y="12064"/>
                    <a:pt x="102271" y="11454"/>
                  </a:cubicBezTo>
                  <a:cubicBezTo>
                    <a:pt x="102185" y="11196"/>
                    <a:pt x="102185" y="10917"/>
                    <a:pt x="102269" y="10659"/>
                  </a:cubicBezTo>
                  <a:cubicBezTo>
                    <a:pt x="102519" y="9862"/>
                    <a:pt x="103503" y="8998"/>
                    <a:pt x="104720" y="8510"/>
                  </a:cubicBezTo>
                  <a:cubicBezTo>
                    <a:pt x="105969" y="8012"/>
                    <a:pt x="107293" y="7724"/>
                    <a:pt x="108637" y="7654"/>
                  </a:cubicBezTo>
                  <a:cubicBezTo>
                    <a:pt x="108881" y="7652"/>
                    <a:pt x="109126" y="7652"/>
                    <a:pt x="109371" y="7652"/>
                  </a:cubicBezTo>
                  <a:cubicBezTo>
                    <a:pt x="109545" y="7652"/>
                    <a:pt x="109718" y="7652"/>
                    <a:pt x="109892" y="7653"/>
                  </a:cubicBezTo>
                  <a:cubicBezTo>
                    <a:pt x="110551" y="7683"/>
                    <a:pt x="111207" y="7768"/>
                    <a:pt x="111852" y="7906"/>
                  </a:cubicBezTo>
                  <a:lnTo>
                    <a:pt x="111874" y="7681"/>
                  </a:lnTo>
                  <a:cubicBezTo>
                    <a:pt x="113161" y="7717"/>
                    <a:pt x="114443" y="7786"/>
                    <a:pt x="115711" y="7906"/>
                  </a:cubicBezTo>
                  <a:cubicBezTo>
                    <a:pt x="115490" y="7646"/>
                    <a:pt x="115271" y="7386"/>
                    <a:pt x="115056" y="7121"/>
                  </a:cubicBezTo>
                  <a:cubicBezTo>
                    <a:pt x="113294" y="6983"/>
                    <a:pt x="111538" y="6940"/>
                    <a:pt x="109830" y="6940"/>
                  </a:cubicBezTo>
                  <a:cubicBezTo>
                    <a:pt x="109650" y="6933"/>
                    <a:pt x="109471" y="6929"/>
                    <a:pt x="109291" y="6929"/>
                  </a:cubicBezTo>
                  <a:cubicBezTo>
                    <a:pt x="109076" y="6929"/>
                    <a:pt x="108860" y="6934"/>
                    <a:pt x="108645" y="6945"/>
                  </a:cubicBezTo>
                  <a:cubicBezTo>
                    <a:pt x="108377" y="6949"/>
                    <a:pt x="108110" y="6951"/>
                    <a:pt x="107845" y="6956"/>
                  </a:cubicBezTo>
                  <a:lnTo>
                    <a:pt x="107845" y="7011"/>
                  </a:lnTo>
                  <a:cubicBezTo>
                    <a:pt x="106729" y="7136"/>
                    <a:pt x="105634" y="7410"/>
                    <a:pt x="104590" y="7827"/>
                  </a:cubicBezTo>
                  <a:cubicBezTo>
                    <a:pt x="103502" y="8264"/>
                    <a:pt x="102203" y="9160"/>
                    <a:pt x="101827" y="10365"/>
                  </a:cubicBezTo>
                  <a:cubicBezTo>
                    <a:pt x="101711" y="10745"/>
                    <a:pt x="101692" y="11147"/>
                    <a:pt x="101778" y="11535"/>
                  </a:cubicBezTo>
                  <a:cubicBezTo>
                    <a:pt x="101636" y="11817"/>
                    <a:pt x="101479" y="12092"/>
                    <a:pt x="101307" y="12356"/>
                  </a:cubicBezTo>
                  <a:cubicBezTo>
                    <a:pt x="97862" y="15747"/>
                    <a:pt x="92690" y="17697"/>
                    <a:pt x="87784" y="17697"/>
                  </a:cubicBezTo>
                  <a:cubicBezTo>
                    <a:pt x="85811" y="17697"/>
                    <a:pt x="83881" y="17382"/>
                    <a:pt x="82124" y="16718"/>
                  </a:cubicBezTo>
                  <a:cubicBezTo>
                    <a:pt x="81138" y="16344"/>
                    <a:pt x="80158" y="15875"/>
                    <a:pt x="79209" y="15419"/>
                  </a:cubicBezTo>
                  <a:cubicBezTo>
                    <a:pt x="77057" y="14390"/>
                    <a:pt x="74834" y="13323"/>
                    <a:pt x="72388" y="13308"/>
                  </a:cubicBezTo>
                  <a:lnTo>
                    <a:pt x="72335" y="13308"/>
                  </a:lnTo>
                  <a:cubicBezTo>
                    <a:pt x="70674" y="13308"/>
                    <a:pt x="69064" y="13797"/>
                    <a:pt x="67507" y="14270"/>
                  </a:cubicBezTo>
                  <a:cubicBezTo>
                    <a:pt x="65974" y="14735"/>
                    <a:pt x="64386" y="15215"/>
                    <a:pt x="62782" y="15215"/>
                  </a:cubicBezTo>
                  <a:cubicBezTo>
                    <a:pt x="62728" y="15215"/>
                    <a:pt x="62674" y="15215"/>
                    <a:pt x="62621" y="15213"/>
                  </a:cubicBezTo>
                  <a:cubicBezTo>
                    <a:pt x="59427" y="15149"/>
                    <a:pt x="56746" y="13203"/>
                    <a:pt x="54153" y="11323"/>
                  </a:cubicBezTo>
                  <a:cubicBezTo>
                    <a:pt x="51523" y="9415"/>
                    <a:pt x="48804" y="7442"/>
                    <a:pt x="45517" y="7352"/>
                  </a:cubicBezTo>
                  <a:cubicBezTo>
                    <a:pt x="45441" y="7350"/>
                    <a:pt x="45365" y="7349"/>
                    <a:pt x="45289" y="7349"/>
                  </a:cubicBezTo>
                  <a:cubicBezTo>
                    <a:pt x="44532" y="7349"/>
                    <a:pt x="43799" y="7454"/>
                    <a:pt x="43080" y="7626"/>
                  </a:cubicBezTo>
                  <a:cubicBezTo>
                    <a:pt x="42779" y="7508"/>
                    <a:pt x="42492" y="7362"/>
                    <a:pt x="42281" y="7123"/>
                  </a:cubicBezTo>
                  <a:cubicBezTo>
                    <a:pt x="42160" y="6981"/>
                    <a:pt x="42080" y="6809"/>
                    <a:pt x="42050" y="6625"/>
                  </a:cubicBezTo>
                  <a:cubicBezTo>
                    <a:pt x="43617" y="5544"/>
                    <a:pt x="45625" y="4835"/>
                    <a:pt x="47786" y="4677"/>
                  </a:cubicBezTo>
                  <a:cubicBezTo>
                    <a:pt x="48153" y="4650"/>
                    <a:pt x="48518" y="4637"/>
                    <a:pt x="48881" y="4637"/>
                  </a:cubicBezTo>
                  <a:cubicBezTo>
                    <a:pt x="52421" y="4637"/>
                    <a:pt x="55777" y="5838"/>
                    <a:pt x="58372" y="6924"/>
                  </a:cubicBezTo>
                  <a:cubicBezTo>
                    <a:pt x="58768" y="7089"/>
                    <a:pt x="59163" y="7270"/>
                    <a:pt x="59569" y="7433"/>
                  </a:cubicBezTo>
                  <a:cubicBezTo>
                    <a:pt x="62242" y="8509"/>
                    <a:pt x="64989" y="9548"/>
                    <a:pt x="68048" y="9692"/>
                  </a:cubicBezTo>
                  <a:cubicBezTo>
                    <a:pt x="68133" y="9696"/>
                    <a:pt x="68219" y="9698"/>
                    <a:pt x="68304" y="9698"/>
                  </a:cubicBezTo>
                  <a:cubicBezTo>
                    <a:pt x="69401" y="9698"/>
                    <a:pt x="70490" y="9382"/>
                    <a:pt x="71544" y="9158"/>
                  </a:cubicBezTo>
                  <a:cubicBezTo>
                    <a:pt x="72763" y="8899"/>
                    <a:pt x="74019" y="8631"/>
                    <a:pt x="75271" y="8631"/>
                  </a:cubicBezTo>
                  <a:cubicBezTo>
                    <a:pt x="75469" y="8631"/>
                    <a:pt x="75667" y="8638"/>
                    <a:pt x="75865" y="8652"/>
                  </a:cubicBezTo>
                  <a:cubicBezTo>
                    <a:pt x="77357" y="8760"/>
                    <a:pt x="78792" y="9305"/>
                    <a:pt x="80180" y="9832"/>
                  </a:cubicBezTo>
                  <a:cubicBezTo>
                    <a:pt x="81646" y="10391"/>
                    <a:pt x="83166" y="10966"/>
                    <a:pt x="84774" y="11042"/>
                  </a:cubicBezTo>
                  <a:cubicBezTo>
                    <a:pt x="84903" y="11049"/>
                    <a:pt x="85033" y="11051"/>
                    <a:pt x="85159" y="11051"/>
                  </a:cubicBezTo>
                  <a:cubicBezTo>
                    <a:pt x="87847" y="11051"/>
                    <a:pt x="90259" y="9739"/>
                    <a:pt x="92894" y="8157"/>
                  </a:cubicBezTo>
                  <a:lnTo>
                    <a:pt x="101079" y="3245"/>
                  </a:lnTo>
                  <a:cubicBezTo>
                    <a:pt x="101989" y="2698"/>
                    <a:pt x="102928" y="2135"/>
                    <a:pt x="103998" y="1925"/>
                  </a:cubicBezTo>
                  <a:cubicBezTo>
                    <a:pt x="104515" y="1824"/>
                    <a:pt x="105070" y="1764"/>
                    <a:pt x="105590" y="1764"/>
                  </a:cubicBezTo>
                  <a:cubicBezTo>
                    <a:pt x="106257" y="1764"/>
                    <a:pt x="106865" y="1863"/>
                    <a:pt x="107257" y="2099"/>
                  </a:cubicBezTo>
                  <a:cubicBezTo>
                    <a:pt x="107289" y="2449"/>
                    <a:pt x="107452" y="2779"/>
                    <a:pt x="107686" y="3056"/>
                  </a:cubicBezTo>
                  <a:cubicBezTo>
                    <a:pt x="108069" y="3829"/>
                    <a:pt x="109021" y="4130"/>
                    <a:pt x="109931" y="4319"/>
                  </a:cubicBezTo>
                  <a:lnTo>
                    <a:pt x="113498" y="5053"/>
                  </a:lnTo>
                  <a:cubicBezTo>
                    <a:pt x="113307" y="4778"/>
                    <a:pt x="113120" y="4499"/>
                    <a:pt x="112934" y="4221"/>
                  </a:cubicBezTo>
                  <a:lnTo>
                    <a:pt x="110205" y="3657"/>
                  </a:lnTo>
                  <a:cubicBezTo>
                    <a:pt x="109408" y="3058"/>
                    <a:pt x="108996" y="2074"/>
                    <a:pt x="109128" y="1085"/>
                  </a:cubicBezTo>
                  <a:cubicBezTo>
                    <a:pt x="109592" y="855"/>
                    <a:pt x="110083" y="718"/>
                    <a:pt x="110595" y="636"/>
                  </a:cubicBezTo>
                  <a:cubicBezTo>
                    <a:pt x="110451" y="423"/>
                    <a:pt x="110304" y="212"/>
                    <a:pt x="110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100"/>
            <p:cNvSpPr/>
            <p:nvPr/>
          </p:nvSpPr>
          <p:spPr>
            <a:xfrm rot="10580120">
              <a:off x="19973940" y="7473726"/>
              <a:ext cx="1724076" cy="1203349"/>
            </a:xfrm>
            <a:custGeom>
              <a:rect b="b" l="l" r="r" t="t"/>
              <a:pathLst>
                <a:path extrusionOk="0" h="21936" w="28791">
                  <a:moveTo>
                    <a:pt x="21064" y="0"/>
                  </a:moveTo>
                  <a:cubicBezTo>
                    <a:pt x="16777" y="0"/>
                    <a:pt x="12473" y="1028"/>
                    <a:pt x="8826" y="3259"/>
                  </a:cubicBezTo>
                  <a:cubicBezTo>
                    <a:pt x="4660" y="5808"/>
                    <a:pt x="1424" y="9991"/>
                    <a:pt x="443" y="14775"/>
                  </a:cubicBezTo>
                  <a:cubicBezTo>
                    <a:pt x="1" y="16934"/>
                    <a:pt x="141" y="19483"/>
                    <a:pt x="1808" y="20923"/>
                  </a:cubicBezTo>
                  <a:cubicBezTo>
                    <a:pt x="2632" y="21634"/>
                    <a:pt x="3688" y="21936"/>
                    <a:pt x="4779" y="21936"/>
                  </a:cubicBezTo>
                  <a:cubicBezTo>
                    <a:pt x="5819" y="21936"/>
                    <a:pt x="6890" y="21662"/>
                    <a:pt x="7821" y="21206"/>
                  </a:cubicBezTo>
                  <a:cubicBezTo>
                    <a:pt x="12691" y="18828"/>
                    <a:pt x="14769" y="12656"/>
                    <a:pt x="19594" y="10190"/>
                  </a:cubicBezTo>
                  <a:cubicBezTo>
                    <a:pt x="21456" y="9240"/>
                    <a:pt x="23594" y="8919"/>
                    <a:pt x="25426" y="7911"/>
                  </a:cubicBezTo>
                  <a:cubicBezTo>
                    <a:pt x="27257" y="6902"/>
                    <a:pt x="28790" y="4772"/>
                    <a:pt x="28079" y="2805"/>
                  </a:cubicBezTo>
                  <a:cubicBezTo>
                    <a:pt x="27372" y="854"/>
                    <a:pt x="24957" y="204"/>
                    <a:pt x="22885" y="62"/>
                  </a:cubicBezTo>
                  <a:cubicBezTo>
                    <a:pt x="22280" y="21"/>
                    <a:pt x="21672" y="0"/>
                    <a:pt x="2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100"/>
            <p:cNvSpPr/>
            <p:nvPr/>
          </p:nvSpPr>
          <p:spPr>
            <a:xfrm rot="10580120">
              <a:off x="13707254" y="8431871"/>
              <a:ext cx="905243" cy="709359"/>
            </a:xfrm>
            <a:custGeom>
              <a:rect b="b" l="l" r="r" t="t"/>
              <a:pathLst>
                <a:path extrusionOk="0" h="12931" w="15117">
                  <a:moveTo>
                    <a:pt x="5526" y="0"/>
                  </a:moveTo>
                  <a:lnTo>
                    <a:pt x="2254" y="519"/>
                  </a:lnTo>
                  <a:cubicBezTo>
                    <a:pt x="1061" y="828"/>
                    <a:pt x="257" y="2038"/>
                    <a:pt x="129" y="3263"/>
                  </a:cubicBezTo>
                  <a:cubicBezTo>
                    <a:pt x="1" y="4489"/>
                    <a:pt x="434" y="5709"/>
                    <a:pt x="1029" y="6786"/>
                  </a:cubicBezTo>
                  <a:cubicBezTo>
                    <a:pt x="2551" y="9556"/>
                    <a:pt x="5198" y="11687"/>
                    <a:pt x="8228" y="12581"/>
                  </a:cubicBezTo>
                  <a:cubicBezTo>
                    <a:pt x="8937" y="12790"/>
                    <a:pt x="9686" y="12931"/>
                    <a:pt x="10423" y="12931"/>
                  </a:cubicBezTo>
                  <a:cubicBezTo>
                    <a:pt x="11052" y="12931"/>
                    <a:pt x="11672" y="12828"/>
                    <a:pt x="12251" y="12578"/>
                  </a:cubicBezTo>
                  <a:cubicBezTo>
                    <a:pt x="14156" y="11751"/>
                    <a:pt x="15117" y="9420"/>
                    <a:pt x="14761" y="7374"/>
                  </a:cubicBezTo>
                  <a:cubicBezTo>
                    <a:pt x="14403" y="5328"/>
                    <a:pt x="12958" y="3601"/>
                    <a:pt x="11233" y="2445"/>
                  </a:cubicBezTo>
                  <a:cubicBezTo>
                    <a:pt x="9506" y="1290"/>
                    <a:pt x="7504" y="630"/>
                    <a:pt x="5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100"/>
            <p:cNvSpPr/>
            <p:nvPr/>
          </p:nvSpPr>
          <p:spPr>
            <a:xfrm rot="10580120">
              <a:off x="12889422" y="6716272"/>
              <a:ext cx="992013" cy="1713302"/>
            </a:xfrm>
            <a:custGeom>
              <a:rect b="b" l="l" r="r" t="t"/>
              <a:pathLst>
                <a:path extrusionOk="0" h="31232" w="16566">
                  <a:moveTo>
                    <a:pt x="4992" y="0"/>
                  </a:moveTo>
                  <a:cubicBezTo>
                    <a:pt x="3020" y="0"/>
                    <a:pt x="913" y="919"/>
                    <a:pt x="495" y="2796"/>
                  </a:cubicBezTo>
                  <a:cubicBezTo>
                    <a:pt x="1" y="5017"/>
                    <a:pt x="2070" y="6864"/>
                    <a:pt x="3605" y="8547"/>
                  </a:cubicBezTo>
                  <a:cubicBezTo>
                    <a:pt x="8213" y="13596"/>
                    <a:pt x="9064" y="20892"/>
                    <a:pt x="10424" y="27590"/>
                  </a:cubicBezTo>
                  <a:cubicBezTo>
                    <a:pt x="10607" y="28488"/>
                    <a:pt x="10814" y="29411"/>
                    <a:pt x="11351" y="30154"/>
                  </a:cubicBezTo>
                  <a:cubicBezTo>
                    <a:pt x="11795" y="30770"/>
                    <a:pt x="12527" y="31231"/>
                    <a:pt x="13267" y="31231"/>
                  </a:cubicBezTo>
                  <a:cubicBezTo>
                    <a:pt x="13419" y="31231"/>
                    <a:pt x="13572" y="31212"/>
                    <a:pt x="13723" y="31170"/>
                  </a:cubicBezTo>
                  <a:cubicBezTo>
                    <a:pt x="14986" y="30819"/>
                    <a:pt x="15392" y="29259"/>
                    <a:pt x="15571" y="27960"/>
                  </a:cubicBezTo>
                  <a:cubicBezTo>
                    <a:pt x="16118" y="23994"/>
                    <a:pt x="16566" y="19997"/>
                    <a:pt x="16414" y="15996"/>
                  </a:cubicBezTo>
                  <a:cubicBezTo>
                    <a:pt x="16280" y="12512"/>
                    <a:pt x="15662" y="8967"/>
                    <a:pt x="13929" y="5944"/>
                  </a:cubicBezTo>
                  <a:cubicBezTo>
                    <a:pt x="12193" y="2919"/>
                    <a:pt x="9204" y="478"/>
                    <a:pt x="5743" y="46"/>
                  </a:cubicBezTo>
                  <a:cubicBezTo>
                    <a:pt x="5498" y="16"/>
                    <a:pt x="5246" y="0"/>
                    <a:pt x="4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100"/>
            <p:cNvSpPr/>
            <p:nvPr/>
          </p:nvSpPr>
          <p:spPr>
            <a:xfrm rot="10580120">
              <a:off x="13046894" y="5177606"/>
              <a:ext cx="342528" cy="528166"/>
            </a:xfrm>
            <a:custGeom>
              <a:rect b="b" l="l" r="r" t="t"/>
              <a:pathLst>
                <a:path extrusionOk="0" h="9628" w="5720">
                  <a:moveTo>
                    <a:pt x="3915" y="0"/>
                  </a:moveTo>
                  <a:cubicBezTo>
                    <a:pt x="3868" y="0"/>
                    <a:pt x="3820" y="5"/>
                    <a:pt x="3770" y="14"/>
                  </a:cubicBezTo>
                  <a:cubicBezTo>
                    <a:pt x="3416" y="82"/>
                    <a:pt x="3168" y="393"/>
                    <a:pt x="2962" y="688"/>
                  </a:cubicBezTo>
                  <a:cubicBezTo>
                    <a:pt x="1186" y="3244"/>
                    <a:pt x="160" y="6247"/>
                    <a:pt x="1" y="9356"/>
                  </a:cubicBezTo>
                  <a:cubicBezTo>
                    <a:pt x="286" y="9546"/>
                    <a:pt x="599" y="9627"/>
                    <a:pt x="921" y="9627"/>
                  </a:cubicBezTo>
                  <a:cubicBezTo>
                    <a:pt x="1744" y="9627"/>
                    <a:pt x="2623" y="9095"/>
                    <a:pt x="3222" y="8461"/>
                  </a:cubicBezTo>
                  <a:cubicBezTo>
                    <a:pt x="4999" y="6591"/>
                    <a:pt x="5720" y="3777"/>
                    <a:pt x="5062" y="1284"/>
                  </a:cubicBezTo>
                  <a:cubicBezTo>
                    <a:pt x="4906" y="688"/>
                    <a:pt x="4494" y="0"/>
                    <a:pt x="3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100"/>
            <p:cNvSpPr/>
            <p:nvPr/>
          </p:nvSpPr>
          <p:spPr>
            <a:xfrm rot="10580120">
              <a:off x="20816434" y="3706518"/>
              <a:ext cx="1028002" cy="1343125"/>
            </a:xfrm>
            <a:custGeom>
              <a:rect b="b" l="l" r="r" t="t"/>
              <a:pathLst>
                <a:path extrusionOk="0" h="24484" w="17167">
                  <a:moveTo>
                    <a:pt x="2645" y="1"/>
                  </a:moveTo>
                  <a:cubicBezTo>
                    <a:pt x="2061" y="1"/>
                    <a:pt x="1461" y="298"/>
                    <a:pt x="1071" y="751"/>
                  </a:cubicBezTo>
                  <a:cubicBezTo>
                    <a:pt x="516" y="1392"/>
                    <a:pt x="313" y="2269"/>
                    <a:pt x="256" y="3114"/>
                  </a:cubicBezTo>
                  <a:cubicBezTo>
                    <a:pt x="1" y="6858"/>
                    <a:pt x="2180" y="10283"/>
                    <a:pt x="4270" y="13401"/>
                  </a:cubicBezTo>
                  <a:cubicBezTo>
                    <a:pt x="5879" y="15798"/>
                    <a:pt x="7501" y="18212"/>
                    <a:pt x="9548" y="20248"/>
                  </a:cubicBezTo>
                  <a:cubicBezTo>
                    <a:pt x="11596" y="22284"/>
                    <a:pt x="14121" y="23938"/>
                    <a:pt x="16957" y="24483"/>
                  </a:cubicBezTo>
                  <a:cubicBezTo>
                    <a:pt x="17167" y="23421"/>
                    <a:pt x="16365" y="22393"/>
                    <a:pt x="15414" y="21875"/>
                  </a:cubicBezTo>
                  <a:cubicBezTo>
                    <a:pt x="14464" y="21355"/>
                    <a:pt x="13367" y="21193"/>
                    <a:pt x="12349" y="20829"/>
                  </a:cubicBezTo>
                  <a:cubicBezTo>
                    <a:pt x="9067" y="19654"/>
                    <a:pt x="6868" y="16458"/>
                    <a:pt x="5853" y="13124"/>
                  </a:cubicBezTo>
                  <a:cubicBezTo>
                    <a:pt x="4839" y="9790"/>
                    <a:pt x="4800" y="6254"/>
                    <a:pt x="4523" y="2780"/>
                  </a:cubicBezTo>
                  <a:cubicBezTo>
                    <a:pt x="4444" y="1786"/>
                    <a:pt x="4241" y="629"/>
                    <a:pt x="3355" y="169"/>
                  </a:cubicBezTo>
                  <a:cubicBezTo>
                    <a:pt x="3132" y="53"/>
                    <a:pt x="2890" y="1"/>
                    <a:pt x="2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100"/>
            <p:cNvSpPr/>
            <p:nvPr/>
          </p:nvSpPr>
          <p:spPr>
            <a:xfrm rot="10580120">
              <a:off x="19782743" y="3543084"/>
              <a:ext cx="716134" cy="363758"/>
            </a:xfrm>
            <a:custGeom>
              <a:rect b="b" l="l" r="r" t="t"/>
              <a:pathLst>
                <a:path extrusionOk="0" h="6631" w="11959">
                  <a:moveTo>
                    <a:pt x="2583" y="0"/>
                  </a:moveTo>
                  <a:cubicBezTo>
                    <a:pt x="1776" y="0"/>
                    <a:pt x="976" y="195"/>
                    <a:pt x="502" y="815"/>
                  </a:cubicBezTo>
                  <a:cubicBezTo>
                    <a:pt x="1" y="1469"/>
                    <a:pt x="46" y="2428"/>
                    <a:pt x="435" y="3155"/>
                  </a:cubicBezTo>
                  <a:cubicBezTo>
                    <a:pt x="823" y="3883"/>
                    <a:pt x="1496" y="4416"/>
                    <a:pt x="2195" y="4853"/>
                  </a:cubicBezTo>
                  <a:cubicBezTo>
                    <a:pt x="4058" y="6017"/>
                    <a:pt x="6255" y="6630"/>
                    <a:pt x="8449" y="6630"/>
                  </a:cubicBezTo>
                  <a:cubicBezTo>
                    <a:pt x="9170" y="6630"/>
                    <a:pt x="9890" y="6564"/>
                    <a:pt x="10598" y="6430"/>
                  </a:cubicBezTo>
                  <a:cubicBezTo>
                    <a:pt x="10993" y="6354"/>
                    <a:pt x="11427" y="6231"/>
                    <a:pt x="11636" y="5888"/>
                  </a:cubicBezTo>
                  <a:cubicBezTo>
                    <a:pt x="11959" y="5361"/>
                    <a:pt x="11571" y="4695"/>
                    <a:pt x="11162" y="4232"/>
                  </a:cubicBezTo>
                  <a:cubicBezTo>
                    <a:pt x="9184" y="1987"/>
                    <a:pt x="6387" y="480"/>
                    <a:pt x="3424" y="63"/>
                  </a:cubicBezTo>
                  <a:cubicBezTo>
                    <a:pt x="3152" y="24"/>
                    <a:pt x="2867" y="0"/>
                    <a:pt x="2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100"/>
            <p:cNvSpPr/>
            <p:nvPr/>
          </p:nvSpPr>
          <p:spPr>
            <a:xfrm rot="10580120">
              <a:off x="19403219" y="8556867"/>
              <a:ext cx="523672" cy="240220"/>
            </a:xfrm>
            <a:custGeom>
              <a:rect b="b" l="l" r="r" t="t"/>
              <a:pathLst>
                <a:path extrusionOk="0" h="4379" w="8745">
                  <a:moveTo>
                    <a:pt x="3811" y="1"/>
                  </a:moveTo>
                  <a:cubicBezTo>
                    <a:pt x="3500" y="1"/>
                    <a:pt x="3190" y="32"/>
                    <a:pt x="2882" y="103"/>
                  </a:cubicBezTo>
                  <a:cubicBezTo>
                    <a:pt x="1258" y="481"/>
                    <a:pt x="0" y="2077"/>
                    <a:pt x="16" y="3744"/>
                  </a:cubicBezTo>
                  <a:cubicBezTo>
                    <a:pt x="1139" y="4167"/>
                    <a:pt x="2340" y="4378"/>
                    <a:pt x="3541" y="4378"/>
                  </a:cubicBezTo>
                  <a:cubicBezTo>
                    <a:pt x="4871" y="4378"/>
                    <a:pt x="6201" y="4120"/>
                    <a:pt x="7428" y="3604"/>
                  </a:cubicBezTo>
                  <a:cubicBezTo>
                    <a:pt x="7990" y="3366"/>
                    <a:pt x="8601" y="2983"/>
                    <a:pt x="8662" y="2375"/>
                  </a:cubicBezTo>
                  <a:cubicBezTo>
                    <a:pt x="8744" y="1557"/>
                    <a:pt x="7818" y="1047"/>
                    <a:pt x="7046" y="767"/>
                  </a:cubicBezTo>
                  <a:cubicBezTo>
                    <a:pt x="6003" y="386"/>
                    <a:pt x="4903" y="1"/>
                    <a:pt x="3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100"/>
            <p:cNvSpPr/>
            <p:nvPr/>
          </p:nvSpPr>
          <p:spPr>
            <a:xfrm rot="10580120">
              <a:off x="19152299" y="8664348"/>
              <a:ext cx="203720" cy="107356"/>
            </a:xfrm>
            <a:custGeom>
              <a:rect b="b" l="l" r="r" t="t"/>
              <a:pathLst>
                <a:path extrusionOk="0" h="1957" w="3402">
                  <a:moveTo>
                    <a:pt x="1252" y="1"/>
                  </a:moveTo>
                  <a:cubicBezTo>
                    <a:pt x="1177" y="1"/>
                    <a:pt x="1102" y="6"/>
                    <a:pt x="1026" y="16"/>
                  </a:cubicBezTo>
                  <a:cubicBezTo>
                    <a:pt x="507" y="87"/>
                    <a:pt x="0" y="539"/>
                    <a:pt x="66" y="1059"/>
                  </a:cubicBezTo>
                  <a:cubicBezTo>
                    <a:pt x="154" y="1768"/>
                    <a:pt x="1063" y="1956"/>
                    <a:pt x="1791" y="1956"/>
                  </a:cubicBezTo>
                  <a:cubicBezTo>
                    <a:pt x="1817" y="1956"/>
                    <a:pt x="1843" y="1956"/>
                    <a:pt x="1869" y="1956"/>
                  </a:cubicBezTo>
                  <a:cubicBezTo>
                    <a:pt x="2210" y="1951"/>
                    <a:pt x="2564" y="1940"/>
                    <a:pt x="2866" y="1785"/>
                  </a:cubicBezTo>
                  <a:cubicBezTo>
                    <a:pt x="3169" y="1630"/>
                    <a:pt x="3402" y="1280"/>
                    <a:pt x="3307" y="953"/>
                  </a:cubicBezTo>
                  <a:cubicBezTo>
                    <a:pt x="3212" y="625"/>
                    <a:pt x="2861" y="462"/>
                    <a:pt x="2547" y="337"/>
                  </a:cubicBezTo>
                  <a:cubicBezTo>
                    <a:pt x="2132" y="169"/>
                    <a:pt x="1695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100"/>
            <p:cNvSpPr/>
            <p:nvPr/>
          </p:nvSpPr>
          <p:spPr>
            <a:xfrm rot="10580120">
              <a:off x="21284993" y="6174975"/>
              <a:ext cx="715955" cy="1235056"/>
            </a:xfrm>
            <a:custGeom>
              <a:rect b="b" l="l" r="r" t="t"/>
              <a:pathLst>
                <a:path extrusionOk="0" h="22514" w="11956">
                  <a:moveTo>
                    <a:pt x="8205" y="0"/>
                  </a:moveTo>
                  <a:cubicBezTo>
                    <a:pt x="6123" y="0"/>
                    <a:pt x="4639" y="2139"/>
                    <a:pt x="4251" y="4187"/>
                  </a:cubicBezTo>
                  <a:cubicBezTo>
                    <a:pt x="3863" y="6238"/>
                    <a:pt x="4177" y="8380"/>
                    <a:pt x="3726" y="10417"/>
                  </a:cubicBezTo>
                  <a:cubicBezTo>
                    <a:pt x="3262" y="12515"/>
                    <a:pt x="2024" y="14349"/>
                    <a:pt x="1197" y="16332"/>
                  </a:cubicBezTo>
                  <a:cubicBezTo>
                    <a:pt x="370" y="18316"/>
                    <a:pt x="1" y="20736"/>
                    <a:pt x="1209" y="22514"/>
                  </a:cubicBezTo>
                  <a:cubicBezTo>
                    <a:pt x="2549" y="18554"/>
                    <a:pt x="4636" y="14887"/>
                    <a:pt x="7357" y="11714"/>
                  </a:cubicBezTo>
                  <a:cubicBezTo>
                    <a:pt x="8442" y="10451"/>
                    <a:pt x="9629" y="9263"/>
                    <a:pt x="10512" y="7851"/>
                  </a:cubicBezTo>
                  <a:cubicBezTo>
                    <a:pt x="11393" y="6440"/>
                    <a:pt x="11955" y="4739"/>
                    <a:pt x="11624" y="3106"/>
                  </a:cubicBezTo>
                  <a:cubicBezTo>
                    <a:pt x="11292" y="1476"/>
                    <a:pt x="9879" y="5"/>
                    <a:pt x="8215" y="0"/>
                  </a:cubicBezTo>
                  <a:cubicBezTo>
                    <a:pt x="8211" y="0"/>
                    <a:pt x="8208" y="0"/>
                    <a:pt x="8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100"/>
            <p:cNvSpPr/>
            <p:nvPr/>
          </p:nvSpPr>
          <p:spPr>
            <a:xfrm rot="10580120">
              <a:off x="21651103" y="7426928"/>
              <a:ext cx="176953" cy="264302"/>
            </a:xfrm>
            <a:custGeom>
              <a:rect b="b" l="l" r="r" t="t"/>
              <a:pathLst>
                <a:path extrusionOk="0" h="4818" w="2955">
                  <a:moveTo>
                    <a:pt x="1584" y="1"/>
                  </a:moveTo>
                  <a:cubicBezTo>
                    <a:pt x="1523" y="1"/>
                    <a:pt x="1461" y="6"/>
                    <a:pt x="1400" y="18"/>
                  </a:cubicBezTo>
                  <a:cubicBezTo>
                    <a:pt x="743" y="1029"/>
                    <a:pt x="297" y="2163"/>
                    <a:pt x="90" y="3352"/>
                  </a:cubicBezTo>
                  <a:cubicBezTo>
                    <a:pt x="7" y="3823"/>
                    <a:pt x="0" y="4398"/>
                    <a:pt x="388" y="4680"/>
                  </a:cubicBezTo>
                  <a:cubicBezTo>
                    <a:pt x="520" y="4775"/>
                    <a:pt x="675" y="4817"/>
                    <a:pt x="835" y="4817"/>
                  </a:cubicBezTo>
                  <a:cubicBezTo>
                    <a:pt x="1063" y="4817"/>
                    <a:pt x="1299" y="4732"/>
                    <a:pt x="1484" y="4593"/>
                  </a:cubicBezTo>
                  <a:cubicBezTo>
                    <a:pt x="1798" y="4356"/>
                    <a:pt x="1997" y="4002"/>
                    <a:pt x="2186" y="3657"/>
                  </a:cubicBezTo>
                  <a:cubicBezTo>
                    <a:pt x="2564" y="2970"/>
                    <a:pt x="2954" y="2236"/>
                    <a:pt x="2905" y="1453"/>
                  </a:cubicBezTo>
                  <a:cubicBezTo>
                    <a:pt x="2862" y="732"/>
                    <a:pt x="2277" y="1"/>
                    <a:pt x="1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100"/>
            <p:cNvSpPr/>
            <p:nvPr/>
          </p:nvSpPr>
          <p:spPr>
            <a:xfrm rot="10580120">
              <a:off x="14935335" y="8852012"/>
              <a:ext cx="4205245" cy="792248"/>
            </a:xfrm>
            <a:custGeom>
              <a:rect b="b" l="l" r="r" t="t"/>
              <a:pathLst>
                <a:path extrusionOk="0" h="14442" w="70225">
                  <a:moveTo>
                    <a:pt x="25100" y="0"/>
                  </a:moveTo>
                  <a:cubicBezTo>
                    <a:pt x="22955" y="0"/>
                    <a:pt x="20799" y="236"/>
                    <a:pt x="18697" y="645"/>
                  </a:cubicBezTo>
                  <a:cubicBezTo>
                    <a:pt x="13631" y="1632"/>
                    <a:pt x="8809" y="3575"/>
                    <a:pt x="4033" y="5535"/>
                  </a:cubicBezTo>
                  <a:cubicBezTo>
                    <a:pt x="3063" y="5932"/>
                    <a:pt x="2070" y="6345"/>
                    <a:pt x="1297" y="7054"/>
                  </a:cubicBezTo>
                  <a:cubicBezTo>
                    <a:pt x="522" y="7761"/>
                    <a:pt x="1" y="8840"/>
                    <a:pt x="235" y="9863"/>
                  </a:cubicBezTo>
                  <a:cubicBezTo>
                    <a:pt x="618" y="11529"/>
                    <a:pt x="2646" y="12176"/>
                    <a:pt x="4354" y="12252"/>
                  </a:cubicBezTo>
                  <a:cubicBezTo>
                    <a:pt x="4614" y="12263"/>
                    <a:pt x="4873" y="12269"/>
                    <a:pt x="5132" y="12269"/>
                  </a:cubicBezTo>
                  <a:cubicBezTo>
                    <a:pt x="8902" y="12269"/>
                    <a:pt x="12591" y="11085"/>
                    <a:pt x="16317" y="10422"/>
                  </a:cubicBezTo>
                  <a:cubicBezTo>
                    <a:pt x="18696" y="9999"/>
                    <a:pt x="21102" y="9788"/>
                    <a:pt x="23506" y="9788"/>
                  </a:cubicBezTo>
                  <a:cubicBezTo>
                    <a:pt x="26540" y="9788"/>
                    <a:pt x="29573" y="10124"/>
                    <a:pt x="32548" y="10795"/>
                  </a:cubicBezTo>
                  <a:cubicBezTo>
                    <a:pt x="36092" y="11595"/>
                    <a:pt x="39655" y="12876"/>
                    <a:pt x="43238" y="12876"/>
                  </a:cubicBezTo>
                  <a:cubicBezTo>
                    <a:pt x="43931" y="12876"/>
                    <a:pt x="44625" y="12828"/>
                    <a:pt x="45319" y="12719"/>
                  </a:cubicBezTo>
                  <a:cubicBezTo>
                    <a:pt x="47132" y="12437"/>
                    <a:pt x="48873" y="11745"/>
                    <a:pt x="50703" y="11614"/>
                  </a:cubicBezTo>
                  <a:cubicBezTo>
                    <a:pt x="50925" y="11598"/>
                    <a:pt x="51147" y="11590"/>
                    <a:pt x="51368" y="11590"/>
                  </a:cubicBezTo>
                  <a:cubicBezTo>
                    <a:pt x="54342" y="11590"/>
                    <a:pt x="57179" y="12957"/>
                    <a:pt x="60058" y="13811"/>
                  </a:cubicBezTo>
                  <a:cubicBezTo>
                    <a:pt x="61333" y="14191"/>
                    <a:pt x="62726" y="14442"/>
                    <a:pt x="64078" y="14442"/>
                  </a:cubicBezTo>
                  <a:cubicBezTo>
                    <a:pt x="66005" y="14442"/>
                    <a:pt x="67849" y="13932"/>
                    <a:pt x="69155" y="12557"/>
                  </a:cubicBezTo>
                  <a:cubicBezTo>
                    <a:pt x="69766" y="11912"/>
                    <a:pt x="70225" y="10979"/>
                    <a:pt x="69914" y="10145"/>
                  </a:cubicBezTo>
                  <a:cubicBezTo>
                    <a:pt x="69658" y="9461"/>
                    <a:pt x="68964" y="9053"/>
                    <a:pt x="68300" y="8749"/>
                  </a:cubicBezTo>
                  <a:cubicBezTo>
                    <a:pt x="65175" y="7322"/>
                    <a:pt x="61780" y="7051"/>
                    <a:pt x="58314" y="7051"/>
                  </a:cubicBezTo>
                  <a:cubicBezTo>
                    <a:pt x="56193" y="7051"/>
                    <a:pt x="54045" y="7152"/>
                    <a:pt x="51916" y="7152"/>
                  </a:cubicBezTo>
                  <a:cubicBezTo>
                    <a:pt x="48971" y="7152"/>
                    <a:pt x="46061" y="6958"/>
                    <a:pt x="43306" y="6035"/>
                  </a:cubicBezTo>
                  <a:cubicBezTo>
                    <a:pt x="40026" y="4936"/>
                    <a:pt x="37159" y="2858"/>
                    <a:pt x="33944" y="1581"/>
                  </a:cubicBezTo>
                  <a:cubicBezTo>
                    <a:pt x="31135" y="469"/>
                    <a:pt x="28128" y="0"/>
                    <a:pt x="25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100"/>
            <p:cNvSpPr/>
            <p:nvPr/>
          </p:nvSpPr>
          <p:spPr>
            <a:xfrm rot="10580120">
              <a:off x="15682655" y="9405417"/>
              <a:ext cx="562835" cy="160238"/>
            </a:xfrm>
            <a:custGeom>
              <a:rect b="b" l="l" r="r" t="t"/>
              <a:pathLst>
                <a:path extrusionOk="0" h="2921" w="9399">
                  <a:moveTo>
                    <a:pt x="1355" y="0"/>
                  </a:moveTo>
                  <a:cubicBezTo>
                    <a:pt x="949" y="0"/>
                    <a:pt x="503" y="48"/>
                    <a:pt x="249" y="359"/>
                  </a:cubicBezTo>
                  <a:cubicBezTo>
                    <a:pt x="1" y="666"/>
                    <a:pt x="46" y="1139"/>
                    <a:pt x="268" y="1466"/>
                  </a:cubicBezTo>
                  <a:cubicBezTo>
                    <a:pt x="489" y="1794"/>
                    <a:pt x="847" y="2001"/>
                    <a:pt x="1208" y="2160"/>
                  </a:cubicBezTo>
                  <a:cubicBezTo>
                    <a:pt x="2384" y="2676"/>
                    <a:pt x="3696" y="2778"/>
                    <a:pt x="4977" y="2866"/>
                  </a:cubicBezTo>
                  <a:cubicBezTo>
                    <a:pt x="5404" y="2895"/>
                    <a:pt x="5842" y="2921"/>
                    <a:pt x="6277" y="2921"/>
                  </a:cubicBezTo>
                  <a:cubicBezTo>
                    <a:pt x="7293" y="2921"/>
                    <a:pt x="8296" y="2781"/>
                    <a:pt x="9123" y="2221"/>
                  </a:cubicBezTo>
                  <a:cubicBezTo>
                    <a:pt x="9398" y="1596"/>
                    <a:pt x="8581" y="1069"/>
                    <a:pt x="7921" y="894"/>
                  </a:cubicBezTo>
                  <a:cubicBezTo>
                    <a:pt x="5803" y="325"/>
                    <a:pt x="3620" y="26"/>
                    <a:pt x="1426" y="1"/>
                  </a:cubicBezTo>
                  <a:cubicBezTo>
                    <a:pt x="1402" y="1"/>
                    <a:pt x="1379" y="0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100"/>
            <p:cNvSpPr/>
            <p:nvPr/>
          </p:nvSpPr>
          <p:spPr>
            <a:xfrm rot="10580120">
              <a:off x="12576515" y="3844555"/>
              <a:ext cx="1976061" cy="1167801"/>
            </a:xfrm>
            <a:custGeom>
              <a:rect b="b" l="l" r="r" t="t"/>
              <a:pathLst>
                <a:path extrusionOk="0" h="21288" w="32999">
                  <a:moveTo>
                    <a:pt x="27563" y="1"/>
                  </a:moveTo>
                  <a:cubicBezTo>
                    <a:pt x="27188" y="1"/>
                    <a:pt x="26826" y="74"/>
                    <a:pt x="26496" y="265"/>
                  </a:cubicBezTo>
                  <a:cubicBezTo>
                    <a:pt x="25265" y="977"/>
                    <a:pt x="25329" y="2723"/>
                    <a:pt x="25012" y="4108"/>
                  </a:cubicBezTo>
                  <a:cubicBezTo>
                    <a:pt x="24563" y="6070"/>
                    <a:pt x="23076" y="7658"/>
                    <a:pt x="21364" y="8717"/>
                  </a:cubicBezTo>
                  <a:cubicBezTo>
                    <a:pt x="19653" y="9775"/>
                    <a:pt x="17710" y="10385"/>
                    <a:pt x="15814" y="11055"/>
                  </a:cubicBezTo>
                  <a:cubicBezTo>
                    <a:pt x="12048" y="12387"/>
                    <a:pt x="8385" y="13995"/>
                    <a:pt x="4859" y="15867"/>
                  </a:cubicBezTo>
                  <a:cubicBezTo>
                    <a:pt x="2615" y="17059"/>
                    <a:pt x="168" y="18754"/>
                    <a:pt x="0" y="21288"/>
                  </a:cubicBezTo>
                  <a:cubicBezTo>
                    <a:pt x="2904" y="20428"/>
                    <a:pt x="5124" y="18077"/>
                    <a:pt x="7887" y="16840"/>
                  </a:cubicBezTo>
                  <a:cubicBezTo>
                    <a:pt x="10959" y="15465"/>
                    <a:pt x="14460" y="15562"/>
                    <a:pt x="17762" y="14917"/>
                  </a:cubicBezTo>
                  <a:cubicBezTo>
                    <a:pt x="22750" y="13945"/>
                    <a:pt x="27369" y="11190"/>
                    <a:pt x="30594" y="7267"/>
                  </a:cubicBezTo>
                  <a:cubicBezTo>
                    <a:pt x="31930" y="5641"/>
                    <a:pt x="32998" y="3143"/>
                    <a:pt x="31589" y="1583"/>
                  </a:cubicBezTo>
                  <a:cubicBezTo>
                    <a:pt x="31032" y="967"/>
                    <a:pt x="30213" y="675"/>
                    <a:pt x="29428" y="405"/>
                  </a:cubicBezTo>
                  <a:cubicBezTo>
                    <a:pt x="28833" y="201"/>
                    <a:pt x="28181" y="1"/>
                    <a:pt x="275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100"/>
            <p:cNvSpPr/>
            <p:nvPr/>
          </p:nvSpPr>
          <p:spPr>
            <a:xfrm rot="10580120">
              <a:off x="14559542" y="3625477"/>
              <a:ext cx="272285" cy="176147"/>
            </a:xfrm>
            <a:custGeom>
              <a:rect b="b" l="l" r="r" t="t"/>
              <a:pathLst>
                <a:path extrusionOk="0" h="3211" w="4547">
                  <a:moveTo>
                    <a:pt x="3505" y="0"/>
                  </a:moveTo>
                  <a:cubicBezTo>
                    <a:pt x="3144" y="0"/>
                    <a:pt x="2752" y="103"/>
                    <a:pt x="2450" y="275"/>
                  </a:cubicBezTo>
                  <a:cubicBezTo>
                    <a:pt x="1369" y="891"/>
                    <a:pt x="512" y="1834"/>
                    <a:pt x="0" y="2970"/>
                  </a:cubicBezTo>
                  <a:cubicBezTo>
                    <a:pt x="322" y="3137"/>
                    <a:pt x="661" y="3211"/>
                    <a:pt x="1004" y="3211"/>
                  </a:cubicBezTo>
                  <a:cubicBezTo>
                    <a:pt x="2062" y="3211"/>
                    <a:pt x="3162" y="2515"/>
                    <a:pt x="3955" y="1725"/>
                  </a:cubicBezTo>
                  <a:cubicBezTo>
                    <a:pt x="4249" y="1433"/>
                    <a:pt x="4546" y="1066"/>
                    <a:pt x="4489" y="656"/>
                  </a:cubicBezTo>
                  <a:cubicBezTo>
                    <a:pt x="4423" y="190"/>
                    <a:pt x="3993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100"/>
            <p:cNvSpPr/>
            <p:nvPr/>
          </p:nvSpPr>
          <p:spPr>
            <a:xfrm rot="10580120">
              <a:off x="21180472" y="7252949"/>
              <a:ext cx="105693" cy="110373"/>
            </a:xfrm>
            <a:custGeom>
              <a:rect b="b" l="l" r="r" t="t"/>
              <a:pathLst>
                <a:path extrusionOk="0" h="2012" w="1765">
                  <a:moveTo>
                    <a:pt x="861" y="1"/>
                  </a:moveTo>
                  <a:cubicBezTo>
                    <a:pt x="853" y="1"/>
                    <a:pt x="845" y="1"/>
                    <a:pt x="838" y="1"/>
                  </a:cubicBezTo>
                  <a:cubicBezTo>
                    <a:pt x="503" y="15"/>
                    <a:pt x="233" y="305"/>
                    <a:pt x="122" y="621"/>
                  </a:cubicBezTo>
                  <a:cubicBezTo>
                    <a:pt x="0" y="962"/>
                    <a:pt x="24" y="1367"/>
                    <a:pt x="238" y="1659"/>
                  </a:cubicBezTo>
                  <a:cubicBezTo>
                    <a:pt x="395" y="1875"/>
                    <a:pt x="661" y="2011"/>
                    <a:pt x="923" y="2011"/>
                  </a:cubicBezTo>
                  <a:cubicBezTo>
                    <a:pt x="1017" y="2011"/>
                    <a:pt x="1111" y="1994"/>
                    <a:pt x="1199" y="1956"/>
                  </a:cubicBezTo>
                  <a:cubicBezTo>
                    <a:pt x="1624" y="1774"/>
                    <a:pt x="1764" y="1213"/>
                    <a:pt x="1653" y="762"/>
                  </a:cubicBezTo>
                  <a:cubicBezTo>
                    <a:pt x="1557" y="380"/>
                    <a:pt x="1251" y="1"/>
                    <a:pt x="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76" name="Google Shape;12076;p100"/>
          <p:cNvSpPr/>
          <p:nvPr/>
        </p:nvSpPr>
        <p:spPr>
          <a:xfrm>
            <a:off x="2231561" y="2678875"/>
            <a:ext cx="4681204" cy="416408"/>
          </a:xfrm>
          <a:custGeom>
            <a:rect b="b" l="l" r="r" t="t"/>
            <a:pathLst>
              <a:path extrusionOk="0" h="7089" w="45687">
                <a:moveTo>
                  <a:pt x="2070" y="1"/>
                </a:moveTo>
                <a:lnTo>
                  <a:pt x="1" y="7088"/>
                </a:lnTo>
                <a:lnTo>
                  <a:pt x="43619" y="7088"/>
                </a:lnTo>
                <a:lnTo>
                  <a:pt x="45687" y="1"/>
                </a:lnTo>
                <a:close/>
              </a:path>
            </a:pathLst>
          </a:custGeom>
          <a:solidFill>
            <a:srgbClr val="EA8B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77" name="Google Shape;12077;p100"/>
          <p:cNvGrpSpPr/>
          <p:nvPr/>
        </p:nvGrpSpPr>
        <p:grpSpPr>
          <a:xfrm>
            <a:off x="1026599" y="3981633"/>
            <a:ext cx="2485607" cy="1253738"/>
            <a:chOff x="-2840551" y="3766321"/>
            <a:chExt cx="2485607" cy="1253738"/>
          </a:xfrm>
        </p:grpSpPr>
        <p:sp>
          <p:nvSpPr>
            <p:cNvPr id="12078" name="Google Shape;12078;p100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100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100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100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100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100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100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100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100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100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100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100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100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100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100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100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100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100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100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100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100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100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100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100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100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100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100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100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100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100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100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100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100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100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100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100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100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100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100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100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100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100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100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100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100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100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100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100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100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100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100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100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100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100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100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100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100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100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100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100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100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100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100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100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100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100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100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100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100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100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100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100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100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100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100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100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100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100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100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100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100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100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100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100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100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100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100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100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100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100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100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100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100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100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100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100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100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100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100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100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100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100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100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100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100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100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100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100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100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100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100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100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100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100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100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100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100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100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100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100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100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100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100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100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100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100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100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100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100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100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100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100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100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100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100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100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100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100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100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100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100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100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100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100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100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100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100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100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100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100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100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100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100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100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100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100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100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100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100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100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100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100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100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100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100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100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100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100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100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100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100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100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100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100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100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100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100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100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100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100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100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100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100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100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100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100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100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100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100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100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100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100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100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100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100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100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100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100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100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100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100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100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100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100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100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100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100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100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100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100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100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100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100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100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100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100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100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100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100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100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100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100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100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100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100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100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100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100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100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100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100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100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100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100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100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100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100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100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100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100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100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100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100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100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100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100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100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100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100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100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100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100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100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100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100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3" name="Google Shape;12333;p100"/>
          <p:cNvGrpSpPr/>
          <p:nvPr/>
        </p:nvGrpSpPr>
        <p:grpSpPr>
          <a:xfrm>
            <a:off x="4310283" y="3962623"/>
            <a:ext cx="3341666" cy="1291762"/>
            <a:chOff x="5518358" y="3851711"/>
            <a:chExt cx="3341666" cy="1291762"/>
          </a:xfrm>
        </p:grpSpPr>
        <p:sp>
          <p:nvSpPr>
            <p:cNvPr id="12334" name="Google Shape;12334;p100"/>
            <p:cNvSpPr/>
            <p:nvPr/>
          </p:nvSpPr>
          <p:spPr>
            <a:xfrm>
              <a:off x="7874720" y="5116684"/>
              <a:ext cx="750469" cy="26789"/>
            </a:xfrm>
            <a:custGeom>
              <a:rect b="b" l="l" r="r" t="t"/>
              <a:pathLst>
                <a:path extrusionOk="0" h="496" w="13895">
                  <a:moveTo>
                    <a:pt x="6402" y="1"/>
                  </a:moveTo>
                  <a:cubicBezTo>
                    <a:pt x="5570" y="1"/>
                    <a:pt x="4762" y="22"/>
                    <a:pt x="3979" y="65"/>
                  </a:cubicBezTo>
                  <a:cubicBezTo>
                    <a:pt x="2467" y="148"/>
                    <a:pt x="1149" y="299"/>
                    <a:pt x="1" y="495"/>
                  </a:cubicBezTo>
                  <a:lnTo>
                    <a:pt x="3584" y="495"/>
                  </a:lnTo>
                  <a:cubicBezTo>
                    <a:pt x="3764" y="483"/>
                    <a:pt x="3949" y="471"/>
                    <a:pt x="4135" y="462"/>
                  </a:cubicBezTo>
                  <a:cubicBezTo>
                    <a:pt x="4863" y="422"/>
                    <a:pt x="5616" y="403"/>
                    <a:pt x="6392" y="403"/>
                  </a:cubicBezTo>
                  <a:cubicBezTo>
                    <a:pt x="7371" y="403"/>
                    <a:pt x="8386" y="434"/>
                    <a:pt x="9437" y="495"/>
                  </a:cubicBezTo>
                  <a:lnTo>
                    <a:pt x="13894" y="495"/>
                  </a:lnTo>
                  <a:cubicBezTo>
                    <a:pt x="11226" y="166"/>
                    <a:pt x="8720" y="1"/>
                    <a:pt x="64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100"/>
            <p:cNvSpPr/>
            <p:nvPr/>
          </p:nvSpPr>
          <p:spPr>
            <a:xfrm>
              <a:off x="6556922" y="4850143"/>
              <a:ext cx="493651" cy="175695"/>
            </a:xfrm>
            <a:custGeom>
              <a:rect b="b" l="l" r="r" t="t"/>
              <a:pathLst>
                <a:path extrusionOk="0" h="3253" w="9140">
                  <a:moveTo>
                    <a:pt x="3641" y="1"/>
                  </a:moveTo>
                  <a:cubicBezTo>
                    <a:pt x="2651" y="1"/>
                    <a:pt x="1670" y="166"/>
                    <a:pt x="746" y="537"/>
                  </a:cubicBezTo>
                  <a:cubicBezTo>
                    <a:pt x="545" y="618"/>
                    <a:pt x="339" y="715"/>
                    <a:pt x="199" y="881"/>
                  </a:cubicBezTo>
                  <a:cubicBezTo>
                    <a:pt x="57" y="1049"/>
                    <a:pt x="1" y="1304"/>
                    <a:pt x="122" y="1487"/>
                  </a:cubicBezTo>
                  <a:cubicBezTo>
                    <a:pt x="242" y="1670"/>
                    <a:pt x="486" y="1718"/>
                    <a:pt x="705" y="1741"/>
                  </a:cubicBezTo>
                  <a:cubicBezTo>
                    <a:pt x="1919" y="1868"/>
                    <a:pt x="3175" y="1742"/>
                    <a:pt x="4335" y="2125"/>
                  </a:cubicBezTo>
                  <a:cubicBezTo>
                    <a:pt x="5060" y="2363"/>
                    <a:pt x="5711" y="2792"/>
                    <a:pt x="6430" y="3050"/>
                  </a:cubicBezTo>
                  <a:cubicBezTo>
                    <a:pt x="6773" y="3174"/>
                    <a:pt x="7148" y="3253"/>
                    <a:pt x="7514" y="3253"/>
                  </a:cubicBezTo>
                  <a:cubicBezTo>
                    <a:pt x="7915" y="3253"/>
                    <a:pt x="8305" y="3157"/>
                    <a:pt x="8627" y="2920"/>
                  </a:cubicBezTo>
                  <a:cubicBezTo>
                    <a:pt x="8919" y="2705"/>
                    <a:pt x="9139" y="2352"/>
                    <a:pt x="9088" y="1993"/>
                  </a:cubicBezTo>
                  <a:cubicBezTo>
                    <a:pt x="9022" y="1518"/>
                    <a:pt x="8544" y="1226"/>
                    <a:pt x="8107" y="1027"/>
                  </a:cubicBezTo>
                  <a:cubicBezTo>
                    <a:pt x="6713" y="392"/>
                    <a:pt x="5166" y="1"/>
                    <a:pt x="364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100"/>
            <p:cNvSpPr/>
            <p:nvPr/>
          </p:nvSpPr>
          <p:spPr>
            <a:xfrm>
              <a:off x="7004398" y="4801210"/>
              <a:ext cx="631809" cy="244395"/>
            </a:xfrm>
            <a:custGeom>
              <a:rect b="b" l="l" r="r" t="t"/>
              <a:pathLst>
                <a:path extrusionOk="0" h="4525" w="11698">
                  <a:moveTo>
                    <a:pt x="11283" y="0"/>
                  </a:moveTo>
                  <a:cubicBezTo>
                    <a:pt x="11221" y="0"/>
                    <a:pt x="11158" y="9"/>
                    <a:pt x="11098" y="19"/>
                  </a:cubicBezTo>
                  <a:cubicBezTo>
                    <a:pt x="9682" y="259"/>
                    <a:pt x="8394" y="1057"/>
                    <a:pt x="6965" y="1206"/>
                  </a:cubicBezTo>
                  <a:cubicBezTo>
                    <a:pt x="6769" y="1226"/>
                    <a:pt x="6573" y="1235"/>
                    <a:pt x="6376" y="1235"/>
                  </a:cubicBezTo>
                  <a:cubicBezTo>
                    <a:pt x="6011" y="1235"/>
                    <a:pt x="5646" y="1207"/>
                    <a:pt x="5282" y="1180"/>
                  </a:cubicBezTo>
                  <a:cubicBezTo>
                    <a:pt x="4596" y="1128"/>
                    <a:pt x="3907" y="1075"/>
                    <a:pt x="3237" y="920"/>
                  </a:cubicBezTo>
                  <a:cubicBezTo>
                    <a:pt x="2568" y="765"/>
                    <a:pt x="1924" y="510"/>
                    <a:pt x="1248" y="385"/>
                  </a:cubicBezTo>
                  <a:cubicBezTo>
                    <a:pt x="1115" y="361"/>
                    <a:pt x="979" y="342"/>
                    <a:pt x="844" y="342"/>
                  </a:cubicBezTo>
                  <a:cubicBezTo>
                    <a:pt x="755" y="342"/>
                    <a:pt x="667" y="350"/>
                    <a:pt x="580" y="371"/>
                  </a:cubicBezTo>
                  <a:cubicBezTo>
                    <a:pt x="362" y="425"/>
                    <a:pt x="155" y="571"/>
                    <a:pt x="84" y="785"/>
                  </a:cubicBezTo>
                  <a:cubicBezTo>
                    <a:pt x="1" y="1031"/>
                    <a:pt x="116" y="1306"/>
                    <a:pt x="294" y="1495"/>
                  </a:cubicBezTo>
                  <a:cubicBezTo>
                    <a:pt x="471" y="1684"/>
                    <a:pt x="705" y="1809"/>
                    <a:pt x="922" y="1950"/>
                  </a:cubicBezTo>
                  <a:cubicBezTo>
                    <a:pt x="1452" y="2299"/>
                    <a:pt x="1896" y="2763"/>
                    <a:pt x="2221" y="3309"/>
                  </a:cubicBezTo>
                  <a:cubicBezTo>
                    <a:pt x="2438" y="3677"/>
                    <a:pt x="2614" y="4095"/>
                    <a:pt x="2970" y="4332"/>
                  </a:cubicBezTo>
                  <a:cubicBezTo>
                    <a:pt x="3179" y="4468"/>
                    <a:pt x="3428" y="4525"/>
                    <a:pt x="3680" y="4525"/>
                  </a:cubicBezTo>
                  <a:cubicBezTo>
                    <a:pt x="3830" y="4525"/>
                    <a:pt x="3981" y="4505"/>
                    <a:pt x="4126" y="4470"/>
                  </a:cubicBezTo>
                  <a:cubicBezTo>
                    <a:pt x="5446" y="4147"/>
                    <a:pt x="6281" y="2751"/>
                    <a:pt x="7588" y="2381"/>
                  </a:cubicBezTo>
                  <a:cubicBezTo>
                    <a:pt x="8317" y="2175"/>
                    <a:pt x="9107" y="2315"/>
                    <a:pt x="9840" y="2127"/>
                  </a:cubicBezTo>
                  <a:cubicBezTo>
                    <a:pt x="10597" y="1935"/>
                    <a:pt x="11250" y="1380"/>
                    <a:pt x="11565" y="665"/>
                  </a:cubicBezTo>
                  <a:cubicBezTo>
                    <a:pt x="11648" y="474"/>
                    <a:pt x="11698" y="219"/>
                    <a:pt x="11539" y="82"/>
                  </a:cubicBezTo>
                  <a:cubicBezTo>
                    <a:pt x="11470" y="20"/>
                    <a:pt x="11378" y="0"/>
                    <a:pt x="112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100"/>
            <p:cNvSpPr/>
            <p:nvPr/>
          </p:nvSpPr>
          <p:spPr>
            <a:xfrm>
              <a:off x="7285305" y="4711553"/>
              <a:ext cx="334538" cy="132973"/>
            </a:xfrm>
            <a:custGeom>
              <a:rect b="b" l="l" r="r" t="t"/>
              <a:pathLst>
                <a:path extrusionOk="0" h="2462" w="6194">
                  <a:moveTo>
                    <a:pt x="5143" y="0"/>
                  </a:moveTo>
                  <a:cubicBezTo>
                    <a:pt x="5081" y="0"/>
                    <a:pt x="5019" y="2"/>
                    <a:pt x="4958" y="5"/>
                  </a:cubicBezTo>
                  <a:cubicBezTo>
                    <a:pt x="3145" y="86"/>
                    <a:pt x="1366" y="801"/>
                    <a:pt x="1" y="2000"/>
                  </a:cubicBezTo>
                  <a:cubicBezTo>
                    <a:pt x="147" y="2371"/>
                    <a:pt x="627" y="2462"/>
                    <a:pt x="1026" y="2462"/>
                  </a:cubicBezTo>
                  <a:cubicBezTo>
                    <a:pt x="2502" y="2462"/>
                    <a:pt x="3943" y="2022"/>
                    <a:pt x="5331" y="1518"/>
                  </a:cubicBezTo>
                  <a:cubicBezTo>
                    <a:pt x="5726" y="1373"/>
                    <a:pt x="6191" y="1129"/>
                    <a:pt x="6192" y="706"/>
                  </a:cubicBezTo>
                  <a:cubicBezTo>
                    <a:pt x="6194" y="440"/>
                    <a:pt x="5986" y="206"/>
                    <a:pt x="5743" y="102"/>
                  </a:cubicBezTo>
                  <a:cubicBezTo>
                    <a:pt x="5555" y="21"/>
                    <a:pt x="5349" y="0"/>
                    <a:pt x="514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100"/>
            <p:cNvSpPr/>
            <p:nvPr/>
          </p:nvSpPr>
          <p:spPr>
            <a:xfrm>
              <a:off x="6888600" y="4647011"/>
              <a:ext cx="546851" cy="192006"/>
            </a:xfrm>
            <a:custGeom>
              <a:rect b="b" l="l" r="r" t="t"/>
              <a:pathLst>
                <a:path extrusionOk="0" h="3555" w="10125">
                  <a:moveTo>
                    <a:pt x="3034" y="0"/>
                  </a:moveTo>
                  <a:cubicBezTo>
                    <a:pt x="2858" y="0"/>
                    <a:pt x="2683" y="5"/>
                    <a:pt x="2508" y="18"/>
                  </a:cubicBezTo>
                  <a:cubicBezTo>
                    <a:pt x="1808" y="67"/>
                    <a:pt x="1099" y="237"/>
                    <a:pt x="517" y="630"/>
                  </a:cubicBezTo>
                  <a:cubicBezTo>
                    <a:pt x="254" y="805"/>
                    <a:pt x="0" y="1069"/>
                    <a:pt x="14" y="1386"/>
                  </a:cubicBezTo>
                  <a:cubicBezTo>
                    <a:pt x="23" y="1615"/>
                    <a:pt x="180" y="1819"/>
                    <a:pt x="374" y="1942"/>
                  </a:cubicBezTo>
                  <a:cubicBezTo>
                    <a:pt x="569" y="2064"/>
                    <a:pt x="798" y="2116"/>
                    <a:pt x="1026" y="2155"/>
                  </a:cubicBezTo>
                  <a:cubicBezTo>
                    <a:pt x="1965" y="2311"/>
                    <a:pt x="2958" y="2261"/>
                    <a:pt x="3824" y="2656"/>
                  </a:cubicBezTo>
                  <a:cubicBezTo>
                    <a:pt x="4508" y="2967"/>
                    <a:pt x="5120" y="3555"/>
                    <a:pt x="5864" y="3555"/>
                  </a:cubicBezTo>
                  <a:cubicBezTo>
                    <a:pt x="5882" y="3555"/>
                    <a:pt x="5900" y="3554"/>
                    <a:pt x="5918" y="3554"/>
                  </a:cubicBezTo>
                  <a:cubicBezTo>
                    <a:pt x="6600" y="3528"/>
                    <a:pt x="7148" y="2999"/>
                    <a:pt x="7593" y="2482"/>
                  </a:cubicBezTo>
                  <a:cubicBezTo>
                    <a:pt x="8041" y="1964"/>
                    <a:pt x="8507" y="1394"/>
                    <a:pt x="9168" y="1223"/>
                  </a:cubicBezTo>
                  <a:cubicBezTo>
                    <a:pt x="9498" y="1137"/>
                    <a:pt x="9929" y="1108"/>
                    <a:pt x="10039" y="783"/>
                  </a:cubicBezTo>
                  <a:cubicBezTo>
                    <a:pt x="10124" y="540"/>
                    <a:pt x="9941" y="270"/>
                    <a:pt x="9706" y="164"/>
                  </a:cubicBezTo>
                  <a:cubicBezTo>
                    <a:pt x="9554" y="97"/>
                    <a:pt x="9389" y="79"/>
                    <a:pt x="9221" y="79"/>
                  </a:cubicBezTo>
                  <a:cubicBezTo>
                    <a:pt x="9128" y="79"/>
                    <a:pt x="9034" y="84"/>
                    <a:pt x="8942" y="90"/>
                  </a:cubicBezTo>
                  <a:cubicBezTo>
                    <a:pt x="8246" y="131"/>
                    <a:pt x="7549" y="152"/>
                    <a:pt x="6852" y="152"/>
                  </a:cubicBezTo>
                  <a:cubicBezTo>
                    <a:pt x="6105" y="152"/>
                    <a:pt x="5358" y="128"/>
                    <a:pt x="4612" y="81"/>
                  </a:cubicBezTo>
                  <a:cubicBezTo>
                    <a:pt x="4087" y="46"/>
                    <a:pt x="3560" y="0"/>
                    <a:pt x="303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100"/>
            <p:cNvSpPr/>
            <p:nvPr/>
          </p:nvSpPr>
          <p:spPr>
            <a:xfrm>
              <a:off x="7461973" y="4628972"/>
              <a:ext cx="278097" cy="97110"/>
            </a:xfrm>
            <a:custGeom>
              <a:rect b="b" l="l" r="r" t="t"/>
              <a:pathLst>
                <a:path extrusionOk="0" h="1798" w="5149">
                  <a:moveTo>
                    <a:pt x="2019" y="0"/>
                  </a:moveTo>
                  <a:cubicBezTo>
                    <a:pt x="1505" y="0"/>
                    <a:pt x="994" y="70"/>
                    <a:pt x="517" y="255"/>
                  </a:cubicBezTo>
                  <a:cubicBezTo>
                    <a:pt x="380" y="309"/>
                    <a:pt x="243" y="373"/>
                    <a:pt x="146" y="482"/>
                  </a:cubicBezTo>
                  <a:cubicBezTo>
                    <a:pt x="48" y="591"/>
                    <a:pt x="0" y="756"/>
                    <a:pt x="60" y="890"/>
                  </a:cubicBezTo>
                  <a:cubicBezTo>
                    <a:pt x="140" y="1063"/>
                    <a:pt x="358" y="1117"/>
                    <a:pt x="547" y="1148"/>
                  </a:cubicBezTo>
                  <a:lnTo>
                    <a:pt x="4297" y="1771"/>
                  </a:lnTo>
                  <a:cubicBezTo>
                    <a:pt x="4388" y="1786"/>
                    <a:pt x="4486" y="1797"/>
                    <a:pt x="4581" y="1797"/>
                  </a:cubicBezTo>
                  <a:cubicBezTo>
                    <a:pt x="4768" y="1797"/>
                    <a:pt x="4946" y="1753"/>
                    <a:pt x="5038" y="1600"/>
                  </a:cubicBezTo>
                  <a:cubicBezTo>
                    <a:pt x="5149" y="1414"/>
                    <a:pt x="5061" y="1171"/>
                    <a:pt x="4934" y="996"/>
                  </a:cubicBezTo>
                  <a:cubicBezTo>
                    <a:pt x="4502" y="392"/>
                    <a:pt x="3713" y="170"/>
                    <a:pt x="2976" y="70"/>
                  </a:cubicBezTo>
                  <a:cubicBezTo>
                    <a:pt x="2660" y="27"/>
                    <a:pt x="2339" y="0"/>
                    <a:pt x="201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100"/>
            <p:cNvSpPr/>
            <p:nvPr/>
          </p:nvSpPr>
          <p:spPr>
            <a:xfrm>
              <a:off x="6249279" y="4562593"/>
              <a:ext cx="494948" cy="220631"/>
            </a:xfrm>
            <a:custGeom>
              <a:rect b="b" l="l" r="r" t="t"/>
              <a:pathLst>
                <a:path extrusionOk="0" h="4085" w="9164">
                  <a:moveTo>
                    <a:pt x="4208" y="1"/>
                  </a:moveTo>
                  <a:cubicBezTo>
                    <a:pt x="3329" y="1"/>
                    <a:pt x="2449" y="106"/>
                    <a:pt x="1587" y="315"/>
                  </a:cubicBezTo>
                  <a:cubicBezTo>
                    <a:pt x="1233" y="403"/>
                    <a:pt x="877" y="511"/>
                    <a:pt x="578" y="720"/>
                  </a:cubicBezTo>
                  <a:cubicBezTo>
                    <a:pt x="280" y="929"/>
                    <a:pt x="46" y="1256"/>
                    <a:pt x="30" y="1619"/>
                  </a:cubicBezTo>
                  <a:cubicBezTo>
                    <a:pt x="0" y="2243"/>
                    <a:pt x="580" y="2712"/>
                    <a:pt x="1127" y="3012"/>
                  </a:cubicBezTo>
                  <a:cubicBezTo>
                    <a:pt x="2370" y="3695"/>
                    <a:pt x="3796" y="4084"/>
                    <a:pt x="5208" y="4084"/>
                  </a:cubicBezTo>
                  <a:cubicBezTo>
                    <a:pt x="6048" y="4084"/>
                    <a:pt x="6882" y="3947"/>
                    <a:pt x="7672" y="3652"/>
                  </a:cubicBezTo>
                  <a:cubicBezTo>
                    <a:pt x="8132" y="3479"/>
                    <a:pt x="8601" y="3229"/>
                    <a:pt x="8825" y="2792"/>
                  </a:cubicBezTo>
                  <a:cubicBezTo>
                    <a:pt x="9163" y="2133"/>
                    <a:pt x="8782" y="1285"/>
                    <a:pt x="8175" y="857"/>
                  </a:cubicBezTo>
                  <a:cubicBezTo>
                    <a:pt x="7913" y="672"/>
                    <a:pt x="7621" y="546"/>
                    <a:pt x="7314" y="454"/>
                  </a:cubicBezTo>
                  <a:lnTo>
                    <a:pt x="7314" y="454"/>
                  </a:lnTo>
                  <a:lnTo>
                    <a:pt x="7392" y="469"/>
                  </a:lnTo>
                  <a:cubicBezTo>
                    <a:pt x="6355" y="157"/>
                    <a:pt x="5282" y="1"/>
                    <a:pt x="42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100"/>
            <p:cNvSpPr/>
            <p:nvPr/>
          </p:nvSpPr>
          <p:spPr>
            <a:xfrm>
              <a:off x="6665699" y="4534238"/>
              <a:ext cx="348797" cy="153550"/>
            </a:xfrm>
            <a:custGeom>
              <a:rect b="b" l="l" r="r" t="t"/>
              <a:pathLst>
                <a:path extrusionOk="0" h="2843" w="6458">
                  <a:moveTo>
                    <a:pt x="4654" y="1"/>
                  </a:moveTo>
                  <a:cubicBezTo>
                    <a:pt x="4457" y="1"/>
                    <a:pt x="4259" y="11"/>
                    <a:pt x="4064" y="22"/>
                  </a:cubicBezTo>
                  <a:lnTo>
                    <a:pt x="516" y="232"/>
                  </a:lnTo>
                  <a:cubicBezTo>
                    <a:pt x="382" y="239"/>
                    <a:pt x="230" y="255"/>
                    <a:pt x="140" y="356"/>
                  </a:cubicBezTo>
                  <a:cubicBezTo>
                    <a:pt x="1" y="510"/>
                    <a:pt x="99" y="773"/>
                    <a:pt x="273" y="888"/>
                  </a:cubicBezTo>
                  <a:cubicBezTo>
                    <a:pt x="445" y="1003"/>
                    <a:pt x="662" y="1020"/>
                    <a:pt x="865" y="1066"/>
                  </a:cubicBezTo>
                  <a:cubicBezTo>
                    <a:pt x="1444" y="1203"/>
                    <a:pt x="1935" y="1588"/>
                    <a:pt x="2207" y="2118"/>
                  </a:cubicBezTo>
                  <a:cubicBezTo>
                    <a:pt x="2313" y="2327"/>
                    <a:pt x="2391" y="2567"/>
                    <a:pt x="2577" y="2710"/>
                  </a:cubicBezTo>
                  <a:cubicBezTo>
                    <a:pt x="2705" y="2808"/>
                    <a:pt x="2860" y="2843"/>
                    <a:pt x="3021" y="2843"/>
                  </a:cubicBezTo>
                  <a:cubicBezTo>
                    <a:pt x="3186" y="2843"/>
                    <a:pt x="3358" y="2806"/>
                    <a:pt x="3517" y="2764"/>
                  </a:cubicBezTo>
                  <a:cubicBezTo>
                    <a:pt x="4301" y="2551"/>
                    <a:pt x="5054" y="2239"/>
                    <a:pt x="5757" y="1834"/>
                  </a:cubicBezTo>
                  <a:cubicBezTo>
                    <a:pt x="6064" y="1657"/>
                    <a:pt x="6395" y="1412"/>
                    <a:pt x="6427" y="1059"/>
                  </a:cubicBezTo>
                  <a:cubicBezTo>
                    <a:pt x="6458" y="722"/>
                    <a:pt x="6196" y="422"/>
                    <a:pt x="5900" y="259"/>
                  </a:cubicBezTo>
                  <a:cubicBezTo>
                    <a:pt x="5522" y="52"/>
                    <a:pt x="5090" y="1"/>
                    <a:pt x="465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100"/>
            <p:cNvSpPr/>
            <p:nvPr/>
          </p:nvSpPr>
          <p:spPr>
            <a:xfrm>
              <a:off x="6209258" y="4354978"/>
              <a:ext cx="873180" cy="193086"/>
            </a:xfrm>
            <a:custGeom>
              <a:rect b="b" l="l" r="r" t="t"/>
              <a:pathLst>
                <a:path extrusionOk="0" h="3575" w="16167">
                  <a:moveTo>
                    <a:pt x="3350" y="1"/>
                  </a:moveTo>
                  <a:cubicBezTo>
                    <a:pt x="2973" y="1"/>
                    <a:pt x="2597" y="40"/>
                    <a:pt x="2230" y="133"/>
                  </a:cubicBezTo>
                  <a:cubicBezTo>
                    <a:pt x="1181" y="399"/>
                    <a:pt x="206" y="1209"/>
                    <a:pt x="50" y="2279"/>
                  </a:cubicBezTo>
                  <a:cubicBezTo>
                    <a:pt x="0" y="2620"/>
                    <a:pt x="57" y="3015"/>
                    <a:pt x="332" y="3223"/>
                  </a:cubicBezTo>
                  <a:cubicBezTo>
                    <a:pt x="484" y="3338"/>
                    <a:pt x="667" y="3374"/>
                    <a:pt x="859" y="3374"/>
                  </a:cubicBezTo>
                  <a:cubicBezTo>
                    <a:pt x="1027" y="3374"/>
                    <a:pt x="1202" y="3346"/>
                    <a:pt x="1367" y="3318"/>
                  </a:cubicBezTo>
                  <a:cubicBezTo>
                    <a:pt x="2016" y="3214"/>
                    <a:pt x="2672" y="3161"/>
                    <a:pt x="3328" y="3161"/>
                  </a:cubicBezTo>
                  <a:cubicBezTo>
                    <a:pt x="3859" y="3161"/>
                    <a:pt x="4390" y="3196"/>
                    <a:pt x="4919" y="3265"/>
                  </a:cubicBezTo>
                  <a:cubicBezTo>
                    <a:pt x="5767" y="3374"/>
                    <a:pt x="6624" y="3574"/>
                    <a:pt x="7472" y="3574"/>
                  </a:cubicBezTo>
                  <a:cubicBezTo>
                    <a:pt x="7755" y="3574"/>
                    <a:pt x="8036" y="3552"/>
                    <a:pt x="8316" y="3497"/>
                  </a:cubicBezTo>
                  <a:cubicBezTo>
                    <a:pt x="9405" y="3283"/>
                    <a:pt x="10336" y="2594"/>
                    <a:pt x="11383" y="2222"/>
                  </a:cubicBezTo>
                  <a:cubicBezTo>
                    <a:pt x="11968" y="2017"/>
                    <a:pt x="12582" y="1913"/>
                    <a:pt x="13198" y="1913"/>
                  </a:cubicBezTo>
                  <a:cubicBezTo>
                    <a:pt x="13530" y="1913"/>
                    <a:pt x="13863" y="1943"/>
                    <a:pt x="14192" y="2004"/>
                  </a:cubicBezTo>
                  <a:cubicBezTo>
                    <a:pt x="14488" y="2060"/>
                    <a:pt x="14781" y="2139"/>
                    <a:pt x="15082" y="2139"/>
                  </a:cubicBezTo>
                  <a:cubicBezTo>
                    <a:pt x="15093" y="2139"/>
                    <a:pt x="15104" y="2139"/>
                    <a:pt x="15115" y="2139"/>
                  </a:cubicBezTo>
                  <a:cubicBezTo>
                    <a:pt x="15425" y="2133"/>
                    <a:pt x="15756" y="2021"/>
                    <a:pt x="15931" y="1764"/>
                  </a:cubicBezTo>
                  <a:cubicBezTo>
                    <a:pt x="16166" y="1421"/>
                    <a:pt x="16043" y="922"/>
                    <a:pt x="15747" y="629"/>
                  </a:cubicBezTo>
                  <a:cubicBezTo>
                    <a:pt x="15448" y="339"/>
                    <a:pt x="15024" y="217"/>
                    <a:pt x="14612" y="162"/>
                  </a:cubicBezTo>
                  <a:cubicBezTo>
                    <a:pt x="14379" y="131"/>
                    <a:pt x="14147" y="117"/>
                    <a:pt x="13915" y="117"/>
                  </a:cubicBezTo>
                  <a:cubicBezTo>
                    <a:pt x="12183" y="117"/>
                    <a:pt x="10469" y="885"/>
                    <a:pt x="8718" y="885"/>
                  </a:cubicBezTo>
                  <a:cubicBezTo>
                    <a:pt x="8685" y="885"/>
                    <a:pt x="8652" y="885"/>
                    <a:pt x="8619" y="885"/>
                  </a:cubicBezTo>
                  <a:cubicBezTo>
                    <a:pt x="7538" y="866"/>
                    <a:pt x="6488" y="545"/>
                    <a:pt x="5437" y="296"/>
                  </a:cubicBezTo>
                  <a:cubicBezTo>
                    <a:pt x="4754" y="133"/>
                    <a:pt x="4048" y="1"/>
                    <a:pt x="335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100"/>
            <p:cNvSpPr/>
            <p:nvPr/>
          </p:nvSpPr>
          <p:spPr>
            <a:xfrm>
              <a:off x="6588410" y="4283684"/>
              <a:ext cx="263947" cy="66864"/>
            </a:xfrm>
            <a:custGeom>
              <a:rect b="b" l="l" r="r" t="t"/>
              <a:pathLst>
                <a:path extrusionOk="0" h="1238" w="4887">
                  <a:moveTo>
                    <a:pt x="2339" y="1"/>
                  </a:moveTo>
                  <a:cubicBezTo>
                    <a:pt x="1969" y="1"/>
                    <a:pt x="1599" y="36"/>
                    <a:pt x="1233" y="106"/>
                  </a:cubicBezTo>
                  <a:lnTo>
                    <a:pt x="69" y="616"/>
                  </a:lnTo>
                  <a:cubicBezTo>
                    <a:pt x="0" y="750"/>
                    <a:pt x="76" y="921"/>
                    <a:pt x="197" y="1009"/>
                  </a:cubicBezTo>
                  <a:cubicBezTo>
                    <a:pt x="318" y="1096"/>
                    <a:pt x="474" y="1119"/>
                    <a:pt x="623" y="1136"/>
                  </a:cubicBezTo>
                  <a:cubicBezTo>
                    <a:pt x="1178" y="1204"/>
                    <a:pt x="1736" y="1237"/>
                    <a:pt x="2294" y="1237"/>
                  </a:cubicBezTo>
                  <a:cubicBezTo>
                    <a:pt x="3006" y="1237"/>
                    <a:pt x="3717" y="1183"/>
                    <a:pt x="4422" y="1073"/>
                  </a:cubicBezTo>
                  <a:cubicBezTo>
                    <a:pt x="4574" y="1048"/>
                    <a:pt x="4749" y="1004"/>
                    <a:pt x="4805" y="861"/>
                  </a:cubicBezTo>
                  <a:cubicBezTo>
                    <a:pt x="4886" y="652"/>
                    <a:pt x="4639" y="467"/>
                    <a:pt x="4430" y="387"/>
                  </a:cubicBezTo>
                  <a:cubicBezTo>
                    <a:pt x="3759" y="130"/>
                    <a:pt x="3050" y="1"/>
                    <a:pt x="23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100"/>
            <p:cNvSpPr/>
            <p:nvPr/>
          </p:nvSpPr>
          <p:spPr>
            <a:xfrm>
              <a:off x="6989545" y="4478607"/>
              <a:ext cx="482255" cy="155927"/>
            </a:xfrm>
            <a:custGeom>
              <a:rect b="b" l="l" r="r" t="t"/>
              <a:pathLst>
                <a:path extrusionOk="0" h="2887" w="8929">
                  <a:moveTo>
                    <a:pt x="5805" y="1"/>
                  </a:moveTo>
                  <a:cubicBezTo>
                    <a:pt x="5266" y="1"/>
                    <a:pt x="4721" y="57"/>
                    <a:pt x="4192" y="132"/>
                  </a:cubicBezTo>
                  <a:cubicBezTo>
                    <a:pt x="3225" y="268"/>
                    <a:pt x="2245" y="459"/>
                    <a:pt x="1274" y="459"/>
                  </a:cubicBezTo>
                  <a:cubicBezTo>
                    <a:pt x="915" y="459"/>
                    <a:pt x="557" y="433"/>
                    <a:pt x="200" y="368"/>
                  </a:cubicBezTo>
                  <a:lnTo>
                    <a:pt x="200" y="368"/>
                  </a:lnTo>
                  <a:cubicBezTo>
                    <a:pt x="1" y="554"/>
                    <a:pt x="116" y="902"/>
                    <a:pt x="314" y="1089"/>
                  </a:cubicBezTo>
                  <a:cubicBezTo>
                    <a:pt x="511" y="1278"/>
                    <a:pt x="777" y="1400"/>
                    <a:pt x="929" y="1627"/>
                  </a:cubicBezTo>
                  <a:cubicBezTo>
                    <a:pt x="1123" y="1918"/>
                    <a:pt x="1098" y="2339"/>
                    <a:pt x="1361" y="2568"/>
                  </a:cubicBezTo>
                  <a:cubicBezTo>
                    <a:pt x="1533" y="2717"/>
                    <a:pt x="1776" y="2741"/>
                    <a:pt x="2002" y="2756"/>
                  </a:cubicBezTo>
                  <a:cubicBezTo>
                    <a:pt x="2951" y="2822"/>
                    <a:pt x="3905" y="2886"/>
                    <a:pt x="4855" y="2886"/>
                  </a:cubicBezTo>
                  <a:cubicBezTo>
                    <a:pt x="5731" y="2886"/>
                    <a:pt x="6603" y="2831"/>
                    <a:pt x="7463" y="2671"/>
                  </a:cubicBezTo>
                  <a:cubicBezTo>
                    <a:pt x="7798" y="2608"/>
                    <a:pt x="8140" y="2525"/>
                    <a:pt x="8424" y="2336"/>
                  </a:cubicBezTo>
                  <a:cubicBezTo>
                    <a:pt x="8709" y="2146"/>
                    <a:pt x="8928" y="1827"/>
                    <a:pt x="8913" y="1486"/>
                  </a:cubicBezTo>
                  <a:cubicBezTo>
                    <a:pt x="8893" y="1048"/>
                    <a:pt x="8513" y="713"/>
                    <a:pt x="8124" y="505"/>
                  </a:cubicBezTo>
                  <a:cubicBezTo>
                    <a:pt x="7414" y="127"/>
                    <a:pt x="6616" y="1"/>
                    <a:pt x="58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100"/>
            <p:cNvSpPr/>
            <p:nvPr/>
          </p:nvSpPr>
          <p:spPr>
            <a:xfrm>
              <a:off x="7098808" y="4336830"/>
              <a:ext cx="363163" cy="128922"/>
            </a:xfrm>
            <a:custGeom>
              <a:rect b="b" l="l" r="r" t="t"/>
              <a:pathLst>
                <a:path extrusionOk="0" h="2387" w="6724">
                  <a:moveTo>
                    <a:pt x="4677" y="0"/>
                  </a:moveTo>
                  <a:cubicBezTo>
                    <a:pt x="3956" y="0"/>
                    <a:pt x="3030" y="197"/>
                    <a:pt x="2407" y="197"/>
                  </a:cubicBezTo>
                  <a:cubicBezTo>
                    <a:pt x="2353" y="197"/>
                    <a:pt x="2301" y="195"/>
                    <a:pt x="2252" y="192"/>
                  </a:cubicBezTo>
                  <a:cubicBezTo>
                    <a:pt x="2204" y="189"/>
                    <a:pt x="2157" y="187"/>
                    <a:pt x="2109" y="187"/>
                  </a:cubicBezTo>
                  <a:cubicBezTo>
                    <a:pt x="1380" y="187"/>
                    <a:pt x="656" y="560"/>
                    <a:pt x="238" y="1159"/>
                  </a:cubicBezTo>
                  <a:cubicBezTo>
                    <a:pt x="99" y="1356"/>
                    <a:pt x="1" y="1647"/>
                    <a:pt x="167" y="1820"/>
                  </a:cubicBezTo>
                  <a:cubicBezTo>
                    <a:pt x="267" y="1926"/>
                    <a:pt x="427" y="1945"/>
                    <a:pt x="571" y="1956"/>
                  </a:cubicBezTo>
                  <a:lnTo>
                    <a:pt x="5915" y="2377"/>
                  </a:lnTo>
                  <a:cubicBezTo>
                    <a:pt x="5978" y="2382"/>
                    <a:pt x="6043" y="2386"/>
                    <a:pt x="6108" y="2386"/>
                  </a:cubicBezTo>
                  <a:cubicBezTo>
                    <a:pt x="6246" y="2386"/>
                    <a:pt x="6381" y="2366"/>
                    <a:pt x="6490" y="2286"/>
                  </a:cubicBezTo>
                  <a:cubicBezTo>
                    <a:pt x="6655" y="2168"/>
                    <a:pt x="6715" y="1948"/>
                    <a:pt x="6716" y="1746"/>
                  </a:cubicBezTo>
                  <a:cubicBezTo>
                    <a:pt x="6724" y="955"/>
                    <a:pt x="6032" y="294"/>
                    <a:pt x="5274" y="69"/>
                  </a:cubicBezTo>
                  <a:cubicBezTo>
                    <a:pt x="5105" y="19"/>
                    <a:pt x="4901" y="0"/>
                    <a:pt x="46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100"/>
            <p:cNvSpPr/>
            <p:nvPr/>
          </p:nvSpPr>
          <p:spPr>
            <a:xfrm>
              <a:off x="6866833" y="4220060"/>
              <a:ext cx="531620" cy="133297"/>
            </a:xfrm>
            <a:custGeom>
              <a:rect b="b" l="l" r="r" t="t"/>
              <a:pathLst>
                <a:path extrusionOk="0" h="2468" w="9843">
                  <a:moveTo>
                    <a:pt x="3773" y="1"/>
                  </a:moveTo>
                  <a:cubicBezTo>
                    <a:pt x="2757" y="1"/>
                    <a:pt x="1744" y="71"/>
                    <a:pt x="741" y="251"/>
                  </a:cubicBezTo>
                  <a:cubicBezTo>
                    <a:pt x="414" y="309"/>
                    <a:pt x="0" y="495"/>
                    <a:pt x="49" y="824"/>
                  </a:cubicBezTo>
                  <a:cubicBezTo>
                    <a:pt x="80" y="1030"/>
                    <a:pt x="288" y="1156"/>
                    <a:pt x="472" y="1253"/>
                  </a:cubicBezTo>
                  <a:cubicBezTo>
                    <a:pt x="1578" y="1828"/>
                    <a:pt x="2731" y="2417"/>
                    <a:pt x="3976" y="2465"/>
                  </a:cubicBezTo>
                  <a:cubicBezTo>
                    <a:pt x="4029" y="2467"/>
                    <a:pt x="4081" y="2468"/>
                    <a:pt x="4134" y="2468"/>
                  </a:cubicBezTo>
                  <a:cubicBezTo>
                    <a:pt x="4979" y="2468"/>
                    <a:pt x="5808" y="2230"/>
                    <a:pt x="6622" y="1993"/>
                  </a:cubicBezTo>
                  <a:lnTo>
                    <a:pt x="9494" y="1160"/>
                  </a:lnTo>
                  <a:cubicBezTo>
                    <a:pt x="9580" y="1135"/>
                    <a:pt x="9671" y="1106"/>
                    <a:pt x="9729" y="1040"/>
                  </a:cubicBezTo>
                  <a:cubicBezTo>
                    <a:pt x="9843" y="910"/>
                    <a:pt x="9778" y="695"/>
                    <a:pt x="9645" y="589"/>
                  </a:cubicBezTo>
                  <a:cubicBezTo>
                    <a:pt x="9509" y="483"/>
                    <a:pt x="9331" y="460"/>
                    <a:pt x="9162" y="438"/>
                  </a:cubicBezTo>
                  <a:cubicBezTo>
                    <a:pt x="7375" y="220"/>
                    <a:pt x="5569" y="1"/>
                    <a:pt x="3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100"/>
            <p:cNvSpPr/>
            <p:nvPr/>
          </p:nvSpPr>
          <p:spPr>
            <a:xfrm>
              <a:off x="7391382" y="4276447"/>
              <a:ext cx="292086" cy="149500"/>
            </a:xfrm>
            <a:custGeom>
              <a:rect b="b" l="l" r="r" t="t"/>
              <a:pathLst>
                <a:path extrusionOk="0" h="2768" w="5408">
                  <a:moveTo>
                    <a:pt x="2362" y="0"/>
                  </a:moveTo>
                  <a:cubicBezTo>
                    <a:pt x="1718" y="0"/>
                    <a:pt x="1062" y="103"/>
                    <a:pt x="441" y="260"/>
                  </a:cubicBezTo>
                  <a:cubicBezTo>
                    <a:pt x="243" y="309"/>
                    <a:pt x="0" y="426"/>
                    <a:pt x="20" y="629"/>
                  </a:cubicBezTo>
                  <a:cubicBezTo>
                    <a:pt x="34" y="764"/>
                    <a:pt x="160" y="853"/>
                    <a:pt x="274" y="924"/>
                  </a:cubicBezTo>
                  <a:cubicBezTo>
                    <a:pt x="1053" y="1407"/>
                    <a:pt x="1833" y="1890"/>
                    <a:pt x="2614" y="2372"/>
                  </a:cubicBezTo>
                  <a:cubicBezTo>
                    <a:pt x="2829" y="2508"/>
                    <a:pt x="3050" y="2643"/>
                    <a:pt x="3295" y="2714"/>
                  </a:cubicBezTo>
                  <a:cubicBezTo>
                    <a:pt x="3426" y="2751"/>
                    <a:pt x="3561" y="2767"/>
                    <a:pt x="3697" y="2767"/>
                  </a:cubicBezTo>
                  <a:cubicBezTo>
                    <a:pt x="4036" y="2767"/>
                    <a:pt x="4379" y="2662"/>
                    <a:pt x="4680" y="2500"/>
                  </a:cubicBezTo>
                  <a:cubicBezTo>
                    <a:pt x="5012" y="2322"/>
                    <a:pt x="5330" y="2036"/>
                    <a:pt x="5366" y="1661"/>
                  </a:cubicBezTo>
                  <a:cubicBezTo>
                    <a:pt x="5407" y="1232"/>
                    <a:pt x="5064" y="860"/>
                    <a:pt x="4703" y="624"/>
                  </a:cubicBezTo>
                  <a:cubicBezTo>
                    <a:pt x="4009" y="173"/>
                    <a:pt x="3195" y="0"/>
                    <a:pt x="23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100"/>
            <p:cNvSpPr/>
            <p:nvPr/>
          </p:nvSpPr>
          <p:spPr>
            <a:xfrm>
              <a:off x="7474882" y="4437451"/>
              <a:ext cx="553494" cy="123359"/>
            </a:xfrm>
            <a:custGeom>
              <a:rect b="b" l="l" r="r" t="t"/>
              <a:pathLst>
                <a:path extrusionOk="0" h="2284" w="10248">
                  <a:moveTo>
                    <a:pt x="5665" y="0"/>
                  </a:moveTo>
                  <a:cubicBezTo>
                    <a:pt x="4300" y="0"/>
                    <a:pt x="2935" y="69"/>
                    <a:pt x="1572" y="139"/>
                  </a:cubicBezTo>
                  <a:cubicBezTo>
                    <a:pt x="1195" y="157"/>
                    <a:pt x="796" y="183"/>
                    <a:pt x="484" y="395"/>
                  </a:cubicBezTo>
                  <a:cubicBezTo>
                    <a:pt x="172" y="608"/>
                    <a:pt x="1" y="1076"/>
                    <a:pt x="235" y="1373"/>
                  </a:cubicBezTo>
                  <a:cubicBezTo>
                    <a:pt x="378" y="1556"/>
                    <a:pt x="620" y="1621"/>
                    <a:pt x="845" y="1675"/>
                  </a:cubicBezTo>
                  <a:cubicBezTo>
                    <a:pt x="2109" y="1978"/>
                    <a:pt x="3393" y="2284"/>
                    <a:pt x="4690" y="2284"/>
                  </a:cubicBezTo>
                  <a:cubicBezTo>
                    <a:pt x="4839" y="2284"/>
                    <a:pt x="4988" y="2280"/>
                    <a:pt x="5137" y="2271"/>
                  </a:cubicBezTo>
                  <a:cubicBezTo>
                    <a:pt x="6089" y="2216"/>
                    <a:pt x="7019" y="1979"/>
                    <a:pt x="7943" y="1744"/>
                  </a:cubicBezTo>
                  <a:lnTo>
                    <a:pt x="9808" y="1269"/>
                  </a:lnTo>
                  <a:cubicBezTo>
                    <a:pt x="9914" y="1241"/>
                    <a:pt x="10030" y="1209"/>
                    <a:pt x="10096" y="1121"/>
                  </a:cubicBezTo>
                  <a:cubicBezTo>
                    <a:pt x="10248" y="921"/>
                    <a:pt x="10034" y="646"/>
                    <a:pt x="9817" y="520"/>
                  </a:cubicBezTo>
                  <a:cubicBezTo>
                    <a:pt x="9273" y="203"/>
                    <a:pt x="8626" y="126"/>
                    <a:pt x="7997" y="80"/>
                  </a:cubicBezTo>
                  <a:cubicBezTo>
                    <a:pt x="7221" y="23"/>
                    <a:pt x="6443" y="0"/>
                    <a:pt x="56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100"/>
            <p:cNvSpPr/>
            <p:nvPr/>
          </p:nvSpPr>
          <p:spPr>
            <a:xfrm>
              <a:off x="7722195" y="4294054"/>
              <a:ext cx="339561" cy="126005"/>
            </a:xfrm>
            <a:custGeom>
              <a:rect b="b" l="l" r="r" t="t"/>
              <a:pathLst>
                <a:path extrusionOk="0" h="2333" w="6287">
                  <a:moveTo>
                    <a:pt x="2716" y="1"/>
                  </a:moveTo>
                  <a:cubicBezTo>
                    <a:pt x="2601" y="1"/>
                    <a:pt x="2485" y="5"/>
                    <a:pt x="2369" y="14"/>
                  </a:cubicBezTo>
                  <a:cubicBezTo>
                    <a:pt x="1433" y="89"/>
                    <a:pt x="472" y="546"/>
                    <a:pt x="50" y="1384"/>
                  </a:cubicBezTo>
                  <a:lnTo>
                    <a:pt x="56" y="1383"/>
                  </a:lnTo>
                  <a:lnTo>
                    <a:pt x="56" y="1383"/>
                  </a:lnTo>
                  <a:cubicBezTo>
                    <a:pt x="1" y="1511"/>
                    <a:pt x="9" y="1661"/>
                    <a:pt x="117" y="1747"/>
                  </a:cubicBezTo>
                  <a:cubicBezTo>
                    <a:pt x="180" y="1796"/>
                    <a:pt x="262" y="1814"/>
                    <a:pt x="339" y="1830"/>
                  </a:cubicBezTo>
                  <a:cubicBezTo>
                    <a:pt x="1642" y="2097"/>
                    <a:pt x="2964" y="2262"/>
                    <a:pt x="4293" y="2323"/>
                  </a:cubicBezTo>
                  <a:cubicBezTo>
                    <a:pt x="4405" y="2329"/>
                    <a:pt x="4518" y="2333"/>
                    <a:pt x="4632" y="2333"/>
                  </a:cubicBezTo>
                  <a:cubicBezTo>
                    <a:pt x="4976" y="2333"/>
                    <a:pt x="5320" y="2294"/>
                    <a:pt x="5618" y="2131"/>
                  </a:cubicBezTo>
                  <a:cubicBezTo>
                    <a:pt x="6015" y="1914"/>
                    <a:pt x="6287" y="1402"/>
                    <a:pt x="6085" y="998"/>
                  </a:cubicBezTo>
                  <a:cubicBezTo>
                    <a:pt x="5918" y="657"/>
                    <a:pt x="5507" y="526"/>
                    <a:pt x="5141" y="428"/>
                  </a:cubicBezTo>
                  <a:cubicBezTo>
                    <a:pt x="4347" y="215"/>
                    <a:pt x="3535" y="1"/>
                    <a:pt x="27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100"/>
            <p:cNvSpPr/>
            <p:nvPr/>
          </p:nvSpPr>
          <p:spPr>
            <a:xfrm>
              <a:off x="6208340" y="4313174"/>
              <a:ext cx="225816" cy="304076"/>
            </a:xfrm>
            <a:custGeom>
              <a:rect b="b" l="l" r="r" t="t"/>
              <a:pathLst>
                <a:path extrusionOk="0" h="5630" w="4181">
                  <a:moveTo>
                    <a:pt x="1635" y="1"/>
                  </a:moveTo>
                  <a:cubicBezTo>
                    <a:pt x="1114" y="1"/>
                    <a:pt x="592" y="62"/>
                    <a:pt x="80" y="184"/>
                  </a:cubicBezTo>
                  <a:cubicBezTo>
                    <a:pt x="0" y="799"/>
                    <a:pt x="428" y="1356"/>
                    <a:pt x="754" y="1897"/>
                  </a:cubicBezTo>
                  <a:cubicBezTo>
                    <a:pt x="1435" y="3025"/>
                    <a:pt x="1739" y="4345"/>
                    <a:pt x="1615" y="5630"/>
                  </a:cubicBezTo>
                  <a:lnTo>
                    <a:pt x="2889" y="5591"/>
                  </a:lnTo>
                  <a:cubicBezTo>
                    <a:pt x="2459" y="4206"/>
                    <a:pt x="2792" y="2638"/>
                    <a:pt x="3759" y="1508"/>
                  </a:cubicBezTo>
                  <a:cubicBezTo>
                    <a:pt x="3882" y="1365"/>
                    <a:pt x="4016" y="1225"/>
                    <a:pt x="4093" y="1058"/>
                  </a:cubicBezTo>
                  <a:cubicBezTo>
                    <a:pt x="4170" y="891"/>
                    <a:pt x="4181" y="684"/>
                    <a:pt x="4062" y="538"/>
                  </a:cubicBezTo>
                  <a:cubicBezTo>
                    <a:pt x="3970" y="423"/>
                    <a:pt x="3819" y="366"/>
                    <a:pt x="3673" y="318"/>
                  </a:cubicBezTo>
                  <a:cubicBezTo>
                    <a:pt x="3012" y="107"/>
                    <a:pt x="2324" y="1"/>
                    <a:pt x="16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100"/>
            <p:cNvSpPr/>
            <p:nvPr/>
          </p:nvSpPr>
          <p:spPr>
            <a:xfrm>
              <a:off x="5708474" y="4314146"/>
              <a:ext cx="484524" cy="434564"/>
            </a:xfrm>
            <a:custGeom>
              <a:rect b="b" l="l" r="r" t="t"/>
              <a:pathLst>
                <a:path extrusionOk="0" h="8046" w="8971">
                  <a:moveTo>
                    <a:pt x="7861" y="0"/>
                  </a:moveTo>
                  <a:lnTo>
                    <a:pt x="7377" y="684"/>
                  </a:lnTo>
                  <a:cubicBezTo>
                    <a:pt x="7210" y="676"/>
                    <a:pt x="7044" y="672"/>
                    <a:pt x="6877" y="672"/>
                  </a:cubicBezTo>
                  <a:cubicBezTo>
                    <a:pt x="4669" y="672"/>
                    <a:pt x="2465" y="1396"/>
                    <a:pt x="764" y="2694"/>
                  </a:cubicBezTo>
                  <a:cubicBezTo>
                    <a:pt x="554" y="2854"/>
                    <a:pt x="348" y="3026"/>
                    <a:pt x="208" y="3240"/>
                  </a:cubicBezTo>
                  <a:cubicBezTo>
                    <a:pt x="68" y="3455"/>
                    <a:pt x="0" y="3722"/>
                    <a:pt x="83" y="3962"/>
                  </a:cubicBezTo>
                  <a:cubicBezTo>
                    <a:pt x="220" y="4357"/>
                    <a:pt x="695" y="4546"/>
                    <a:pt x="1110" y="4706"/>
                  </a:cubicBezTo>
                  <a:cubicBezTo>
                    <a:pt x="3041" y="5450"/>
                    <a:pt x="4786" y="6602"/>
                    <a:pt x="6176" y="8046"/>
                  </a:cubicBezTo>
                  <a:cubicBezTo>
                    <a:pt x="6788" y="6896"/>
                    <a:pt x="7773" y="5918"/>
                    <a:pt x="8971" y="5270"/>
                  </a:cubicBezTo>
                  <a:cubicBezTo>
                    <a:pt x="8247" y="4359"/>
                    <a:pt x="7944" y="3172"/>
                    <a:pt x="8152" y="2059"/>
                  </a:cubicBezTo>
                  <a:cubicBezTo>
                    <a:pt x="8221" y="1694"/>
                    <a:pt x="8341" y="1335"/>
                    <a:pt x="8344" y="964"/>
                  </a:cubicBezTo>
                  <a:cubicBezTo>
                    <a:pt x="8345" y="595"/>
                    <a:pt x="8202" y="195"/>
                    <a:pt x="78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100"/>
            <p:cNvSpPr/>
            <p:nvPr/>
          </p:nvSpPr>
          <p:spPr>
            <a:xfrm>
              <a:off x="5525163" y="4611958"/>
              <a:ext cx="388764" cy="306885"/>
            </a:xfrm>
            <a:custGeom>
              <a:rect b="b" l="l" r="r" t="t"/>
              <a:pathLst>
                <a:path extrusionOk="0" h="5682" w="7198">
                  <a:moveTo>
                    <a:pt x="4281" y="0"/>
                  </a:moveTo>
                  <a:cubicBezTo>
                    <a:pt x="4116" y="0"/>
                    <a:pt x="3949" y="21"/>
                    <a:pt x="3786" y="46"/>
                  </a:cubicBezTo>
                  <a:cubicBezTo>
                    <a:pt x="2707" y="207"/>
                    <a:pt x="1660" y="536"/>
                    <a:pt x="682" y="1022"/>
                  </a:cubicBezTo>
                  <a:cubicBezTo>
                    <a:pt x="390" y="1166"/>
                    <a:pt x="73" y="1369"/>
                    <a:pt x="41" y="1675"/>
                  </a:cubicBezTo>
                  <a:cubicBezTo>
                    <a:pt x="1" y="2043"/>
                    <a:pt x="388" y="2318"/>
                    <a:pt x="737" y="2498"/>
                  </a:cubicBezTo>
                  <a:cubicBezTo>
                    <a:pt x="1538" y="2910"/>
                    <a:pt x="2390" y="3243"/>
                    <a:pt x="3145" y="3723"/>
                  </a:cubicBezTo>
                  <a:cubicBezTo>
                    <a:pt x="3901" y="4203"/>
                    <a:pt x="4572" y="4862"/>
                    <a:pt x="4802" y="5682"/>
                  </a:cubicBezTo>
                  <a:cubicBezTo>
                    <a:pt x="5596" y="5554"/>
                    <a:pt x="6395" y="5473"/>
                    <a:pt x="7198" y="5436"/>
                  </a:cubicBezTo>
                  <a:cubicBezTo>
                    <a:pt x="6843" y="3869"/>
                    <a:pt x="6463" y="2278"/>
                    <a:pt x="5602" y="888"/>
                  </a:cubicBezTo>
                  <a:cubicBezTo>
                    <a:pt x="5393" y="548"/>
                    <a:pt x="5128" y="202"/>
                    <a:pt x="4730" y="67"/>
                  </a:cubicBezTo>
                  <a:cubicBezTo>
                    <a:pt x="4586" y="18"/>
                    <a:pt x="4435" y="0"/>
                    <a:pt x="428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100"/>
            <p:cNvSpPr/>
            <p:nvPr/>
          </p:nvSpPr>
          <p:spPr>
            <a:xfrm>
              <a:off x="5637720" y="4851602"/>
              <a:ext cx="494678" cy="200431"/>
            </a:xfrm>
            <a:custGeom>
              <a:rect b="b" l="l" r="r" t="t"/>
              <a:pathLst>
                <a:path extrusionOk="0" h="3711" w="9159">
                  <a:moveTo>
                    <a:pt x="182" y="1"/>
                  </a:moveTo>
                  <a:lnTo>
                    <a:pt x="182" y="1"/>
                  </a:lnTo>
                  <a:cubicBezTo>
                    <a:pt x="0" y="379"/>
                    <a:pt x="182" y="823"/>
                    <a:pt x="440" y="1160"/>
                  </a:cubicBezTo>
                  <a:cubicBezTo>
                    <a:pt x="1021" y="1918"/>
                    <a:pt x="1959" y="2382"/>
                    <a:pt x="2921" y="2654"/>
                  </a:cubicBezTo>
                  <a:cubicBezTo>
                    <a:pt x="3882" y="2928"/>
                    <a:pt x="4889" y="3033"/>
                    <a:pt x="5872" y="3229"/>
                  </a:cubicBezTo>
                  <a:cubicBezTo>
                    <a:pt x="6437" y="3343"/>
                    <a:pt x="7005" y="3492"/>
                    <a:pt x="7531" y="3711"/>
                  </a:cubicBezTo>
                  <a:lnTo>
                    <a:pt x="9159" y="3711"/>
                  </a:lnTo>
                  <a:cubicBezTo>
                    <a:pt x="8897" y="3374"/>
                    <a:pt x="8722" y="2976"/>
                    <a:pt x="8619" y="2570"/>
                  </a:cubicBezTo>
                  <a:cubicBezTo>
                    <a:pt x="8475" y="2003"/>
                    <a:pt x="8458" y="1414"/>
                    <a:pt x="8441" y="830"/>
                  </a:cubicBezTo>
                  <a:cubicBezTo>
                    <a:pt x="5995" y="825"/>
                    <a:pt x="3496" y="813"/>
                    <a:pt x="1190" y="65"/>
                  </a:cubicBezTo>
                  <a:lnTo>
                    <a:pt x="182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100"/>
            <p:cNvSpPr/>
            <p:nvPr/>
          </p:nvSpPr>
          <p:spPr>
            <a:xfrm>
              <a:off x="5895188" y="4481524"/>
              <a:ext cx="756788" cy="570508"/>
            </a:xfrm>
            <a:custGeom>
              <a:rect b="b" l="l" r="r" t="t"/>
              <a:pathLst>
                <a:path extrusionOk="0" h="10563" w="14012">
                  <a:moveTo>
                    <a:pt x="8639" y="1"/>
                  </a:moveTo>
                  <a:cubicBezTo>
                    <a:pt x="8376" y="1"/>
                    <a:pt x="8114" y="10"/>
                    <a:pt x="7852" y="28"/>
                  </a:cubicBezTo>
                  <a:cubicBezTo>
                    <a:pt x="6014" y="157"/>
                    <a:pt x="4203" y="768"/>
                    <a:pt x="2770" y="1838"/>
                  </a:cubicBezTo>
                  <a:cubicBezTo>
                    <a:pt x="2447" y="2079"/>
                    <a:pt x="2144" y="2344"/>
                    <a:pt x="1893" y="2648"/>
                  </a:cubicBezTo>
                  <a:lnTo>
                    <a:pt x="38" y="2966"/>
                  </a:lnTo>
                  <a:cubicBezTo>
                    <a:pt x="1" y="3600"/>
                    <a:pt x="356" y="4204"/>
                    <a:pt x="814" y="4676"/>
                  </a:cubicBezTo>
                  <a:cubicBezTo>
                    <a:pt x="1274" y="5146"/>
                    <a:pt x="1838" y="5520"/>
                    <a:pt x="2342" y="5950"/>
                  </a:cubicBezTo>
                  <a:cubicBezTo>
                    <a:pt x="3741" y="7148"/>
                    <a:pt x="4653" y="8815"/>
                    <a:pt x="4870" y="10563"/>
                  </a:cubicBezTo>
                  <a:lnTo>
                    <a:pt x="8131" y="10563"/>
                  </a:lnTo>
                  <a:cubicBezTo>
                    <a:pt x="8137" y="9768"/>
                    <a:pt x="8604" y="8990"/>
                    <a:pt x="9158" y="8355"/>
                  </a:cubicBezTo>
                  <a:cubicBezTo>
                    <a:pt x="9811" y="7602"/>
                    <a:pt x="10609" y="6936"/>
                    <a:pt x="11070" y="6072"/>
                  </a:cubicBezTo>
                  <a:cubicBezTo>
                    <a:pt x="11547" y="5177"/>
                    <a:pt x="11656" y="4092"/>
                    <a:pt x="12402" y="3371"/>
                  </a:cubicBezTo>
                  <a:cubicBezTo>
                    <a:pt x="12875" y="2913"/>
                    <a:pt x="13578" y="2634"/>
                    <a:pt x="13865" y="2059"/>
                  </a:cubicBezTo>
                  <a:cubicBezTo>
                    <a:pt x="13981" y="1829"/>
                    <a:pt x="14011" y="1546"/>
                    <a:pt x="13873" y="1327"/>
                  </a:cubicBezTo>
                  <a:cubicBezTo>
                    <a:pt x="13742" y="1117"/>
                    <a:pt x="13490" y="1003"/>
                    <a:pt x="13249" y="908"/>
                  </a:cubicBezTo>
                  <a:cubicBezTo>
                    <a:pt x="11796" y="331"/>
                    <a:pt x="10219" y="1"/>
                    <a:pt x="86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100"/>
            <p:cNvSpPr/>
            <p:nvPr/>
          </p:nvSpPr>
          <p:spPr>
            <a:xfrm>
              <a:off x="6417197" y="4680605"/>
              <a:ext cx="479717" cy="371427"/>
            </a:xfrm>
            <a:custGeom>
              <a:rect b="b" l="l" r="r" t="t"/>
              <a:pathLst>
                <a:path extrusionOk="0" h="6877" w="8882">
                  <a:moveTo>
                    <a:pt x="4378" y="1"/>
                  </a:moveTo>
                  <a:cubicBezTo>
                    <a:pt x="4167" y="1"/>
                    <a:pt x="3957" y="19"/>
                    <a:pt x="3750" y="58"/>
                  </a:cubicBezTo>
                  <a:cubicBezTo>
                    <a:pt x="3026" y="197"/>
                    <a:pt x="2346" y="618"/>
                    <a:pt x="2043" y="1237"/>
                  </a:cubicBezTo>
                  <a:cubicBezTo>
                    <a:pt x="1788" y="1757"/>
                    <a:pt x="1816" y="2354"/>
                    <a:pt x="1668" y="2907"/>
                  </a:cubicBezTo>
                  <a:cubicBezTo>
                    <a:pt x="1335" y="4160"/>
                    <a:pt x="129" y="5150"/>
                    <a:pt x="14" y="6435"/>
                  </a:cubicBezTo>
                  <a:cubicBezTo>
                    <a:pt x="0" y="6585"/>
                    <a:pt x="8" y="6741"/>
                    <a:pt x="69" y="6877"/>
                  </a:cubicBezTo>
                  <a:lnTo>
                    <a:pt x="867" y="6877"/>
                  </a:lnTo>
                  <a:cubicBezTo>
                    <a:pt x="984" y="6683"/>
                    <a:pt x="1149" y="6509"/>
                    <a:pt x="1325" y="6357"/>
                  </a:cubicBezTo>
                  <a:cubicBezTo>
                    <a:pt x="3195" y="4732"/>
                    <a:pt x="6234" y="4780"/>
                    <a:pt x="8184" y="3238"/>
                  </a:cubicBezTo>
                  <a:cubicBezTo>
                    <a:pt x="8436" y="3039"/>
                    <a:pt x="8671" y="2807"/>
                    <a:pt x="8776" y="2517"/>
                  </a:cubicBezTo>
                  <a:cubicBezTo>
                    <a:pt x="8882" y="2228"/>
                    <a:pt x="8825" y="1871"/>
                    <a:pt x="8570" y="1677"/>
                  </a:cubicBezTo>
                  <a:lnTo>
                    <a:pt x="7869" y="1242"/>
                  </a:lnTo>
                  <a:cubicBezTo>
                    <a:pt x="7241" y="885"/>
                    <a:pt x="6609" y="526"/>
                    <a:pt x="5919" y="284"/>
                  </a:cubicBezTo>
                  <a:cubicBezTo>
                    <a:pt x="5427" y="112"/>
                    <a:pt x="4901" y="1"/>
                    <a:pt x="43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100"/>
            <p:cNvSpPr/>
            <p:nvPr/>
          </p:nvSpPr>
          <p:spPr>
            <a:xfrm>
              <a:off x="5997915" y="4739693"/>
              <a:ext cx="182014" cy="312340"/>
            </a:xfrm>
            <a:custGeom>
              <a:rect b="b" l="l" r="r" t="t"/>
              <a:pathLst>
                <a:path extrusionOk="0" h="5783" w="3370">
                  <a:moveTo>
                    <a:pt x="53" y="0"/>
                  </a:moveTo>
                  <a:lnTo>
                    <a:pt x="1" y="62"/>
                  </a:lnTo>
                  <a:cubicBezTo>
                    <a:pt x="1730" y="1503"/>
                    <a:pt x="2902" y="3572"/>
                    <a:pt x="3289" y="5783"/>
                  </a:cubicBezTo>
                  <a:lnTo>
                    <a:pt x="3369" y="5783"/>
                  </a:lnTo>
                  <a:cubicBezTo>
                    <a:pt x="2982" y="3549"/>
                    <a:pt x="1799" y="1456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100"/>
            <p:cNvSpPr/>
            <p:nvPr/>
          </p:nvSpPr>
          <p:spPr>
            <a:xfrm>
              <a:off x="6114902" y="4786087"/>
              <a:ext cx="92573" cy="265945"/>
            </a:xfrm>
            <a:custGeom>
              <a:rect b="b" l="l" r="r" t="t"/>
              <a:pathLst>
                <a:path extrusionOk="0" h="4924" w="1714">
                  <a:moveTo>
                    <a:pt x="67" y="1"/>
                  </a:moveTo>
                  <a:lnTo>
                    <a:pt x="1" y="44"/>
                  </a:lnTo>
                  <a:cubicBezTo>
                    <a:pt x="942" y="1509"/>
                    <a:pt x="1504" y="3186"/>
                    <a:pt x="1634" y="4924"/>
                  </a:cubicBezTo>
                  <a:lnTo>
                    <a:pt x="1714" y="4924"/>
                  </a:lnTo>
                  <a:cubicBezTo>
                    <a:pt x="1583" y="3171"/>
                    <a:pt x="1017" y="1480"/>
                    <a:pt x="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100"/>
            <p:cNvSpPr/>
            <p:nvPr/>
          </p:nvSpPr>
          <p:spPr>
            <a:xfrm>
              <a:off x="6171991" y="4803371"/>
              <a:ext cx="43802" cy="248662"/>
            </a:xfrm>
            <a:custGeom>
              <a:rect b="b" l="l" r="r" t="t"/>
              <a:pathLst>
                <a:path extrusionOk="0" h="4604" w="811">
                  <a:moveTo>
                    <a:pt x="77" y="1"/>
                  </a:moveTo>
                  <a:lnTo>
                    <a:pt x="0" y="22"/>
                  </a:lnTo>
                  <a:cubicBezTo>
                    <a:pt x="418" y="1517"/>
                    <a:pt x="663" y="3054"/>
                    <a:pt x="730" y="4604"/>
                  </a:cubicBezTo>
                  <a:lnTo>
                    <a:pt x="810" y="4604"/>
                  </a:lnTo>
                  <a:cubicBezTo>
                    <a:pt x="743" y="3046"/>
                    <a:pt x="497" y="1503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100"/>
            <p:cNvSpPr/>
            <p:nvPr/>
          </p:nvSpPr>
          <p:spPr>
            <a:xfrm>
              <a:off x="6229025" y="4822220"/>
              <a:ext cx="9614" cy="229813"/>
            </a:xfrm>
            <a:custGeom>
              <a:rect b="b" l="l" r="r" t="t"/>
              <a:pathLst>
                <a:path extrusionOk="0" h="4255" w="178">
                  <a:moveTo>
                    <a:pt x="80" y="1"/>
                  </a:moveTo>
                  <a:lnTo>
                    <a:pt x="0" y="2"/>
                  </a:lnTo>
                  <a:lnTo>
                    <a:pt x="97" y="4255"/>
                  </a:lnTo>
                  <a:lnTo>
                    <a:pt x="177" y="42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100"/>
            <p:cNvSpPr/>
            <p:nvPr/>
          </p:nvSpPr>
          <p:spPr>
            <a:xfrm>
              <a:off x="6293190" y="4815091"/>
              <a:ext cx="103051" cy="237050"/>
            </a:xfrm>
            <a:custGeom>
              <a:rect b="b" l="l" r="r" t="t"/>
              <a:pathLst>
                <a:path extrusionOk="0" h="4389" w="1908">
                  <a:moveTo>
                    <a:pt x="1844" y="0"/>
                  </a:moveTo>
                  <a:cubicBezTo>
                    <a:pt x="845" y="1269"/>
                    <a:pt x="207" y="2785"/>
                    <a:pt x="1" y="4387"/>
                  </a:cubicBezTo>
                  <a:lnTo>
                    <a:pt x="81" y="4388"/>
                  </a:lnTo>
                  <a:cubicBezTo>
                    <a:pt x="287" y="2803"/>
                    <a:pt x="919" y="1304"/>
                    <a:pt x="1907" y="50"/>
                  </a:cubicBezTo>
                  <a:lnTo>
                    <a:pt x="184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100"/>
            <p:cNvSpPr/>
            <p:nvPr/>
          </p:nvSpPr>
          <p:spPr>
            <a:xfrm>
              <a:off x="6299995" y="4826055"/>
              <a:ext cx="120712" cy="225978"/>
            </a:xfrm>
            <a:custGeom>
              <a:rect b="b" l="l" r="r" t="t"/>
              <a:pathLst>
                <a:path extrusionOk="0" h="4184" w="2235">
                  <a:moveTo>
                    <a:pt x="2175" y="0"/>
                  </a:moveTo>
                  <a:cubicBezTo>
                    <a:pt x="1102" y="1184"/>
                    <a:pt x="353" y="2626"/>
                    <a:pt x="1" y="4184"/>
                  </a:cubicBezTo>
                  <a:lnTo>
                    <a:pt x="82" y="4184"/>
                  </a:lnTo>
                  <a:cubicBezTo>
                    <a:pt x="433" y="2646"/>
                    <a:pt x="1174" y="1224"/>
                    <a:pt x="2235" y="54"/>
                  </a:cubicBezTo>
                  <a:lnTo>
                    <a:pt x="217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100"/>
            <p:cNvSpPr/>
            <p:nvPr/>
          </p:nvSpPr>
          <p:spPr>
            <a:xfrm>
              <a:off x="5739584" y="4526730"/>
              <a:ext cx="291600" cy="194760"/>
            </a:xfrm>
            <a:custGeom>
              <a:rect b="b" l="l" r="r" t="t"/>
              <a:pathLst>
                <a:path extrusionOk="0" h="3606" w="5399">
                  <a:moveTo>
                    <a:pt x="25" y="0"/>
                  </a:moveTo>
                  <a:lnTo>
                    <a:pt x="1" y="77"/>
                  </a:lnTo>
                  <a:cubicBezTo>
                    <a:pt x="2048" y="720"/>
                    <a:pt x="3944" y="1973"/>
                    <a:pt x="5337" y="3605"/>
                  </a:cubicBezTo>
                  <a:lnTo>
                    <a:pt x="5399" y="3553"/>
                  </a:lnTo>
                  <a:cubicBezTo>
                    <a:pt x="3995" y="1909"/>
                    <a:pt x="2087" y="647"/>
                    <a:pt x="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100"/>
            <p:cNvSpPr/>
            <p:nvPr/>
          </p:nvSpPr>
          <p:spPr>
            <a:xfrm>
              <a:off x="5802182" y="4532347"/>
              <a:ext cx="226032" cy="175911"/>
            </a:xfrm>
            <a:custGeom>
              <a:rect b="b" l="l" r="r" t="t"/>
              <a:pathLst>
                <a:path extrusionOk="0" h="3257" w="4185">
                  <a:moveTo>
                    <a:pt x="38" y="1"/>
                  </a:moveTo>
                  <a:lnTo>
                    <a:pt x="1" y="71"/>
                  </a:lnTo>
                  <a:cubicBezTo>
                    <a:pt x="1566" y="860"/>
                    <a:pt x="2965" y="1942"/>
                    <a:pt x="4124" y="3257"/>
                  </a:cubicBezTo>
                  <a:lnTo>
                    <a:pt x="4184" y="3205"/>
                  </a:lnTo>
                  <a:cubicBezTo>
                    <a:pt x="3019" y="1882"/>
                    <a:pt x="1611" y="794"/>
                    <a:pt x="3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100"/>
            <p:cNvSpPr/>
            <p:nvPr/>
          </p:nvSpPr>
          <p:spPr>
            <a:xfrm>
              <a:off x="6095890" y="4385116"/>
              <a:ext cx="32136" cy="283228"/>
            </a:xfrm>
            <a:custGeom>
              <a:rect b="b" l="l" r="r" t="t"/>
              <a:pathLst>
                <a:path extrusionOk="0" h="5244" w="595">
                  <a:moveTo>
                    <a:pt x="416" y="1"/>
                  </a:moveTo>
                  <a:cubicBezTo>
                    <a:pt x="251" y="61"/>
                    <a:pt x="116" y="217"/>
                    <a:pt x="53" y="420"/>
                  </a:cubicBezTo>
                  <a:cubicBezTo>
                    <a:pt x="1" y="591"/>
                    <a:pt x="1" y="768"/>
                    <a:pt x="5" y="965"/>
                  </a:cubicBezTo>
                  <a:cubicBezTo>
                    <a:pt x="41" y="2404"/>
                    <a:pt x="211" y="3837"/>
                    <a:pt x="517" y="5243"/>
                  </a:cubicBezTo>
                  <a:lnTo>
                    <a:pt x="594" y="5226"/>
                  </a:lnTo>
                  <a:cubicBezTo>
                    <a:pt x="291" y="3824"/>
                    <a:pt x="121" y="2396"/>
                    <a:pt x="85" y="962"/>
                  </a:cubicBezTo>
                  <a:cubicBezTo>
                    <a:pt x="81" y="772"/>
                    <a:pt x="81" y="602"/>
                    <a:pt x="130" y="443"/>
                  </a:cubicBezTo>
                  <a:cubicBezTo>
                    <a:pt x="185" y="265"/>
                    <a:pt x="302" y="127"/>
                    <a:pt x="444" y="76"/>
                  </a:cubicBezTo>
                  <a:lnTo>
                    <a:pt x="41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100"/>
            <p:cNvSpPr/>
            <p:nvPr/>
          </p:nvSpPr>
          <p:spPr>
            <a:xfrm>
              <a:off x="6080551" y="4412337"/>
              <a:ext cx="42884" cy="265783"/>
            </a:xfrm>
            <a:custGeom>
              <a:rect b="b" l="l" r="r" t="t"/>
              <a:pathLst>
                <a:path extrusionOk="0" h="4921" w="794">
                  <a:moveTo>
                    <a:pt x="0" y="1"/>
                  </a:moveTo>
                  <a:cubicBezTo>
                    <a:pt x="17" y="1666"/>
                    <a:pt x="259" y="3320"/>
                    <a:pt x="717" y="4921"/>
                  </a:cubicBezTo>
                  <a:lnTo>
                    <a:pt x="794" y="4899"/>
                  </a:lnTo>
                  <a:cubicBezTo>
                    <a:pt x="337" y="3306"/>
                    <a:pt x="97" y="1658"/>
                    <a:pt x="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100"/>
            <p:cNvSpPr/>
            <p:nvPr/>
          </p:nvSpPr>
          <p:spPr>
            <a:xfrm>
              <a:off x="6078607" y="4909663"/>
              <a:ext cx="38833" cy="142478"/>
            </a:xfrm>
            <a:custGeom>
              <a:rect b="b" l="l" r="r" t="t"/>
              <a:pathLst>
                <a:path extrusionOk="0" h="2638" w="719">
                  <a:moveTo>
                    <a:pt x="1" y="1"/>
                  </a:moveTo>
                  <a:cubicBezTo>
                    <a:pt x="7" y="915"/>
                    <a:pt x="222" y="1818"/>
                    <a:pt x="631" y="2636"/>
                  </a:cubicBezTo>
                  <a:lnTo>
                    <a:pt x="719" y="2637"/>
                  </a:lnTo>
                  <a:cubicBezTo>
                    <a:pt x="305" y="1819"/>
                    <a:pt x="87" y="917"/>
                    <a:pt x="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100"/>
            <p:cNvSpPr/>
            <p:nvPr/>
          </p:nvSpPr>
          <p:spPr>
            <a:xfrm>
              <a:off x="5995269" y="4917332"/>
              <a:ext cx="106994" cy="134809"/>
            </a:xfrm>
            <a:custGeom>
              <a:rect b="b" l="l" r="r" t="t"/>
              <a:pathLst>
                <a:path extrusionOk="0" h="2496" w="1981">
                  <a:moveTo>
                    <a:pt x="63" y="0"/>
                  </a:moveTo>
                  <a:lnTo>
                    <a:pt x="63" y="0"/>
                  </a:lnTo>
                  <a:cubicBezTo>
                    <a:pt x="0" y="324"/>
                    <a:pt x="256" y="593"/>
                    <a:pt x="525" y="841"/>
                  </a:cubicBezTo>
                  <a:cubicBezTo>
                    <a:pt x="1049" y="1330"/>
                    <a:pt x="1509" y="1885"/>
                    <a:pt x="1888" y="2494"/>
                  </a:cubicBezTo>
                  <a:lnTo>
                    <a:pt x="1981" y="2495"/>
                  </a:lnTo>
                  <a:cubicBezTo>
                    <a:pt x="1593" y="1863"/>
                    <a:pt x="1121" y="1288"/>
                    <a:pt x="578" y="784"/>
                  </a:cubicBezTo>
                  <a:cubicBezTo>
                    <a:pt x="328" y="550"/>
                    <a:pt x="86" y="300"/>
                    <a:pt x="142" y="15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100"/>
            <p:cNvSpPr/>
            <p:nvPr/>
          </p:nvSpPr>
          <p:spPr>
            <a:xfrm>
              <a:off x="5889787" y="4932995"/>
              <a:ext cx="206480" cy="119038"/>
            </a:xfrm>
            <a:custGeom>
              <a:rect b="b" l="l" r="r" t="t"/>
              <a:pathLst>
                <a:path extrusionOk="0" h="2204" w="3823">
                  <a:moveTo>
                    <a:pt x="16" y="1"/>
                  </a:moveTo>
                  <a:lnTo>
                    <a:pt x="1" y="79"/>
                  </a:lnTo>
                  <a:cubicBezTo>
                    <a:pt x="1423" y="359"/>
                    <a:pt x="2744" y="1128"/>
                    <a:pt x="3717" y="2204"/>
                  </a:cubicBezTo>
                  <a:lnTo>
                    <a:pt x="3823" y="2204"/>
                  </a:lnTo>
                  <a:cubicBezTo>
                    <a:pt x="2834" y="1088"/>
                    <a:pt x="1478" y="290"/>
                    <a:pt x="1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100"/>
            <p:cNvSpPr/>
            <p:nvPr/>
          </p:nvSpPr>
          <p:spPr>
            <a:xfrm>
              <a:off x="5803532" y="4925272"/>
              <a:ext cx="291438" cy="126869"/>
            </a:xfrm>
            <a:custGeom>
              <a:rect b="b" l="l" r="r" t="t"/>
              <a:pathLst>
                <a:path extrusionOk="0" h="2349" w="5396">
                  <a:moveTo>
                    <a:pt x="20" y="1"/>
                  </a:moveTo>
                  <a:lnTo>
                    <a:pt x="0" y="77"/>
                  </a:lnTo>
                  <a:cubicBezTo>
                    <a:pt x="1147" y="382"/>
                    <a:pt x="2334" y="696"/>
                    <a:pt x="3432" y="1200"/>
                  </a:cubicBezTo>
                  <a:cubicBezTo>
                    <a:pt x="4142" y="1527"/>
                    <a:pt x="4754" y="1912"/>
                    <a:pt x="5269" y="2347"/>
                  </a:cubicBezTo>
                  <a:lnTo>
                    <a:pt x="5395" y="2348"/>
                  </a:lnTo>
                  <a:cubicBezTo>
                    <a:pt x="4859" y="1882"/>
                    <a:pt x="4216" y="1473"/>
                    <a:pt x="3464" y="1128"/>
                  </a:cubicBezTo>
                  <a:cubicBezTo>
                    <a:pt x="2362" y="620"/>
                    <a:pt x="1172" y="305"/>
                    <a:pt x="2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100"/>
            <p:cNvSpPr/>
            <p:nvPr/>
          </p:nvSpPr>
          <p:spPr>
            <a:xfrm>
              <a:off x="5792838" y="4652844"/>
              <a:ext cx="81879" cy="180501"/>
            </a:xfrm>
            <a:custGeom>
              <a:rect b="b" l="l" r="r" t="t"/>
              <a:pathLst>
                <a:path extrusionOk="0" h="3342" w="1516">
                  <a:moveTo>
                    <a:pt x="60" y="0"/>
                  </a:moveTo>
                  <a:lnTo>
                    <a:pt x="0" y="51"/>
                  </a:lnTo>
                  <a:cubicBezTo>
                    <a:pt x="795" y="981"/>
                    <a:pt x="1295" y="2127"/>
                    <a:pt x="1436" y="3341"/>
                  </a:cubicBezTo>
                  <a:lnTo>
                    <a:pt x="1516" y="3332"/>
                  </a:lnTo>
                  <a:cubicBezTo>
                    <a:pt x="1373" y="2102"/>
                    <a:pt x="866" y="941"/>
                    <a:pt x="6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100"/>
            <p:cNvSpPr/>
            <p:nvPr/>
          </p:nvSpPr>
          <p:spPr>
            <a:xfrm>
              <a:off x="5783440" y="4670668"/>
              <a:ext cx="89062" cy="160410"/>
            </a:xfrm>
            <a:custGeom>
              <a:rect b="b" l="l" r="r" t="t"/>
              <a:pathLst>
                <a:path extrusionOk="0" h="2970" w="1649">
                  <a:moveTo>
                    <a:pt x="57" y="1"/>
                  </a:moveTo>
                  <a:lnTo>
                    <a:pt x="0" y="56"/>
                  </a:lnTo>
                  <a:cubicBezTo>
                    <a:pt x="764" y="876"/>
                    <a:pt x="1307" y="1880"/>
                    <a:pt x="1572" y="2970"/>
                  </a:cubicBezTo>
                  <a:lnTo>
                    <a:pt x="1649" y="2951"/>
                  </a:lnTo>
                  <a:cubicBezTo>
                    <a:pt x="1381" y="1847"/>
                    <a:pt x="832" y="831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100"/>
            <p:cNvSpPr/>
            <p:nvPr/>
          </p:nvSpPr>
          <p:spPr>
            <a:xfrm>
              <a:off x="5759190" y="4690597"/>
              <a:ext cx="107750" cy="163650"/>
            </a:xfrm>
            <a:custGeom>
              <a:rect b="b" l="l" r="r" t="t"/>
              <a:pathLst>
                <a:path extrusionOk="0" h="3030" w="1995">
                  <a:moveTo>
                    <a:pt x="56" y="1"/>
                  </a:moveTo>
                  <a:lnTo>
                    <a:pt x="0" y="59"/>
                  </a:lnTo>
                  <a:cubicBezTo>
                    <a:pt x="881" y="871"/>
                    <a:pt x="1541" y="1893"/>
                    <a:pt x="1918" y="3030"/>
                  </a:cubicBezTo>
                  <a:lnTo>
                    <a:pt x="1994" y="3003"/>
                  </a:lnTo>
                  <a:cubicBezTo>
                    <a:pt x="1613" y="1855"/>
                    <a:pt x="946" y="82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100"/>
            <p:cNvSpPr/>
            <p:nvPr/>
          </p:nvSpPr>
          <p:spPr>
            <a:xfrm>
              <a:off x="5677580" y="4722679"/>
              <a:ext cx="153496" cy="132000"/>
            </a:xfrm>
            <a:custGeom>
              <a:rect b="b" l="l" r="r" t="t"/>
              <a:pathLst>
                <a:path extrusionOk="0" h="2444" w="2842">
                  <a:moveTo>
                    <a:pt x="66" y="0"/>
                  </a:moveTo>
                  <a:lnTo>
                    <a:pt x="0" y="46"/>
                  </a:lnTo>
                  <a:cubicBezTo>
                    <a:pt x="700" y="1086"/>
                    <a:pt x="1670" y="1914"/>
                    <a:pt x="2808" y="2443"/>
                  </a:cubicBezTo>
                  <a:lnTo>
                    <a:pt x="2841" y="2371"/>
                  </a:lnTo>
                  <a:cubicBezTo>
                    <a:pt x="1717" y="1848"/>
                    <a:pt x="758" y="1029"/>
                    <a:pt x="6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100"/>
            <p:cNvSpPr/>
            <p:nvPr/>
          </p:nvSpPr>
          <p:spPr>
            <a:xfrm>
              <a:off x="6464186" y="4798402"/>
              <a:ext cx="415067" cy="253631"/>
            </a:xfrm>
            <a:custGeom>
              <a:rect b="b" l="l" r="r" t="t"/>
              <a:pathLst>
                <a:path extrusionOk="0" h="4696" w="7685">
                  <a:moveTo>
                    <a:pt x="7611" y="0"/>
                  </a:moveTo>
                  <a:cubicBezTo>
                    <a:pt x="7463" y="346"/>
                    <a:pt x="7179" y="666"/>
                    <a:pt x="6786" y="926"/>
                  </a:cubicBezTo>
                  <a:cubicBezTo>
                    <a:pt x="6433" y="1160"/>
                    <a:pt x="6033" y="1326"/>
                    <a:pt x="5647" y="1486"/>
                  </a:cubicBezTo>
                  <a:lnTo>
                    <a:pt x="3031" y="2569"/>
                  </a:lnTo>
                  <a:cubicBezTo>
                    <a:pt x="2305" y="2871"/>
                    <a:pt x="1556" y="3181"/>
                    <a:pt x="920" y="3670"/>
                  </a:cubicBezTo>
                  <a:cubicBezTo>
                    <a:pt x="526" y="3973"/>
                    <a:pt x="217" y="4324"/>
                    <a:pt x="0" y="4696"/>
                  </a:cubicBezTo>
                  <a:lnTo>
                    <a:pt x="92" y="4696"/>
                  </a:lnTo>
                  <a:cubicBezTo>
                    <a:pt x="303" y="4347"/>
                    <a:pt x="597" y="4018"/>
                    <a:pt x="969" y="3735"/>
                  </a:cubicBezTo>
                  <a:cubicBezTo>
                    <a:pt x="1596" y="3251"/>
                    <a:pt x="2340" y="2943"/>
                    <a:pt x="3060" y="2645"/>
                  </a:cubicBezTo>
                  <a:lnTo>
                    <a:pt x="5678" y="1559"/>
                  </a:lnTo>
                  <a:cubicBezTo>
                    <a:pt x="6068" y="1398"/>
                    <a:pt x="6471" y="1232"/>
                    <a:pt x="6831" y="992"/>
                  </a:cubicBezTo>
                  <a:cubicBezTo>
                    <a:pt x="7235" y="723"/>
                    <a:pt x="7531" y="391"/>
                    <a:pt x="7684" y="31"/>
                  </a:cubicBezTo>
                  <a:lnTo>
                    <a:pt x="761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100"/>
            <p:cNvSpPr/>
            <p:nvPr/>
          </p:nvSpPr>
          <p:spPr>
            <a:xfrm>
              <a:off x="6428972" y="4803695"/>
              <a:ext cx="266431" cy="248338"/>
            </a:xfrm>
            <a:custGeom>
              <a:rect b="b" l="l" r="r" t="t"/>
              <a:pathLst>
                <a:path extrusionOk="0" h="4598" w="4933">
                  <a:moveTo>
                    <a:pt x="4854" y="1"/>
                  </a:moveTo>
                  <a:cubicBezTo>
                    <a:pt x="4799" y="251"/>
                    <a:pt x="4614" y="434"/>
                    <a:pt x="4470" y="544"/>
                  </a:cubicBezTo>
                  <a:cubicBezTo>
                    <a:pt x="4311" y="662"/>
                    <a:pt x="4130" y="753"/>
                    <a:pt x="3953" y="839"/>
                  </a:cubicBezTo>
                  <a:lnTo>
                    <a:pt x="3859" y="886"/>
                  </a:lnTo>
                  <a:cubicBezTo>
                    <a:pt x="2247" y="1694"/>
                    <a:pt x="880" y="3019"/>
                    <a:pt x="0" y="4598"/>
                  </a:cubicBezTo>
                  <a:lnTo>
                    <a:pt x="91" y="4598"/>
                  </a:lnTo>
                  <a:cubicBezTo>
                    <a:pt x="964" y="3050"/>
                    <a:pt x="2310" y="1750"/>
                    <a:pt x="3895" y="957"/>
                  </a:cubicBezTo>
                  <a:lnTo>
                    <a:pt x="3988" y="911"/>
                  </a:lnTo>
                  <a:cubicBezTo>
                    <a:pt x="4168" y="822"/>
                    <a:pt x="4353" y="731"/>
                    <a:pt x="4517" y="608"/>
                  </a:cubicBezTo>
                  <a:cubicBezTo>
                    <a:pt x="4673" y="490"/>
                    <a:pt x="4871" y="291"/>
                    <a:pt x="4932" y="18"/>
                  </a:cubicBezTo>
                  <a:lnTo>
                    <a:pt x="485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100"/>
            <p:cNvSpPr/>
            <p:nvPr/>
          </p:nvSpPr>
          <p:spPr>
            <a:xfrm>
              <a:off x="6418278" y="4812174"/>
              <a:ext cx="230785" cy="239858"/>
            </a:xfrm>
            <a:custGeom>
              <a:rect b="b" l="l" r="r" t="t"/>
              <a:pathLst>
                <a:path extrusionOk="0" h="4441" w="4273">
                  <a:moveTo>
                    <a:pt x="4225" y="1"/>
                  </a:moveTo>
                  <a:cubicBezTo>
                    <a:pt x="3224" y="743"/>
                    <a:pt x="2189" y="1512"/>
                    <a:pt x="1333" y="2450"/>
                  </a:cubicBezTo>
                  <a:cubicBezTo>
                    <a:pt x="753" y="3086"/>
                    <a:pt x="304" y="3758"/>
                    <a:pt x="0" y="4441"/>
                  </a:cubicBezTo>
                  <a:lnTo>
                    <a:pt x="88" y="4441"/>
                  </a:lnTo>
                  <a:cubicBezTo>
                    <a:pt x="389" y="3778"/>
                    <a:pt x="827" y="3123"/>
                    <a:pt x="1391" y="2504"/>
                  </a:cubicBezTo>
                  <a:cubicBezTo>
                    <a:pt x="2243" y="1570"/>
                    <a:pt x="3275" y="805"/>
                    <a:pt x="4273" y="65"/>
                  </a:cubicBezTo>
                  <a:lnTo>
                    <a:pt x="422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100"/>
            <p:cNvSpPr/>
            <p:nvPr/>
          </p:nvSpPr>
          <p:spPr>
            <a:xfrm>
              <a:off x="6250414" y="4355248"/>
              <a:ext cx="72319" cy="282688"/>
            </a:xfrm>
            <a:custGeom>
              <a:rect b="b" l="l" r="r" t="t"/>
              <a:pathLst>
                <a:path extrusionOk="0" h="5234" w="1339">
                  <a:moveTo>
                    <a:pt x="75" y="0"/>
                  </a:moveTo>
                  <a:lnTo>
                    <a:pt x="1" y="31"/>
                  </a:lnTo>
                  <a:lnTo>
                    <a:pt x="236" y="614"/>
                  </a:lnTo>
                  <a:cubicBezTo>
                    <a:pt x="433" y="1099"/>
                    <a:pt x="636" y="1601"/>
                    <a:pt x="794" y="2110"/>
                  </a:cubicBezTo>
                  <a:cubicBezTo>
                    <a:pt x="1109" y="3120"/>
                    <a:pt x="1259" y="4174"/>
                    <a:pt x="1234" y="5232"/>
                  </a:cubicBezTo>
                  <a:lnTo>
                    <a:pt x="1314" y="5234"/>
                  </a:lnTo>
                  <a:cubicBezTo>
                    <a:pt x="1338" y="4167"/>
                    <a:pt x="1189" y="3103"/>
                    <a:pt x="871" y="2085"/>
                  </a:cubicBezTo>
                  <a:cubicBezTo>
                    <a:pt x="711" y="1573"/>
                    <a:pt x="508" y="1070"/>
                    <a:pt x="311" y="583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100"/>
            <p:cNvSpPr/>
            <p:nvPr/>
          </p:nvSpPr>
          <p:spPr>
            <a:xfrm>
              <a:off x="6274826" y="4358056"/>
              <a:ext cx="46989" cy="260436"/>
            </a:xfrm>
            <a:custGeom>
              <a:rect b="b" l="l" r="r" t="t"/>
              <a:pathLst>
                <a:path extrusionOk="0" h="4822" w="870">
                  <a:moveTo>
                    <a:pt x="78" y="1"/>
                  </a:moveTo>
                  <a:lnTo>
                    <a:pt x="1" y="25"/>
                  </a:lnTo>
                  <a:cubicBezTo>
                    <a:pt x="496" y="1576"/>
                    <a:pt x="762" y="3192"/>
                    <a:pt x="790" y="4822"/>
                  </a:cubicBezTo>
                  <a:lnTo>
                    <a:pt x="870" y="4820"/>
                  </a:lnTo>
                  <a:cubicBezTo>
                    <a:pt x="842" y="3183"/>
                    <a:pt x="576" y="1559"/>
                    <a:pt x="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100"/>
            <p:cNvSpPr/>
            <p:nvPr/>
          </p:nvSpPr>
          <p:spPr>
            <a:xfrm>
              <a:off x="6316684" y="4362539"/>
              <a:ext cx="77126" cy="264757"/>
            </a:xfrm>
            <a:custGeom>
              <a:rect b="b" l="l" r="r" t="t"/>
              <a:pathLst>
                <a:path extrusionOk="0" h="4902" w="1428">
                  <a:moveTo>
                    <a:pt x="1361" y="1"/>
                  </a:moveTo>
                  <a:cubicBezTo>
                    <a:pt x="417" y="1452"/>
                    <a:pt x="1" y="3181"/>
                    <a:pt x="178" y="4902"/>
                  </a:cubicBezTo>
                  <a:lnTo>
                    <a:pt x="258" y="4894"/>
                  </a:lnTo>
                  <a:cubicBezTo>
                    <a:pt x="82" y="3191"/>
                    <a:pt x="496" y="1480"/>
                    <a:pt x="1427" y="45"/>
                  </a:cubicBezTo>
                  <a:lnTo>
                    <a:pt x="136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100"/>
            <p:cNvSpPr/>
            <p:nvPr/>
          </p:nvSpPr>
          <p:spPr>
            <a:xfrm>
              <a:off x="6307232" y="4377986"/>
              <a:ext cx="38185" cy="113583"/>
            </a:xfrm>
            <a:custGeom>
              <a:rect b="b" l="l" r="r" t="t"/>
              <a:pathLst>
                <a:path extrusionOk="0" h="2103" w="707">
                  <a:moveTo>
                    <a:pt x="632" y="0"/>
                  </a:moveTo>
                  <a:cubicBezTo>
                    <a:pt x="325" y="663"/>
                    <a:pt x="111" y="1367"/>
                    <a:pt x="0" y="2090"/>
                  </a:cubicBezTo>
                  <a:lnTo>
                    <a:pt x="80" y="2102"/>
                  </a:lnTo>
                  <a:cubicBezTo>
                    <a:pt x="190" y="1387"/>
                    <a:pt x="400" y="689"/>
                    <a:pt x="706" y="3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100"/>
            <p:cNvSpPr/>
            <p:nvPr/>
          </p:nvSpPr>
          <p:spPr>
            <a:xfrm>
              <a:off x="5879525" y="4434589"/>
              <a:ext cx="808800" cy="418469"/>
            </a:xfrm>
            <a:custGeom>
              <a:rect b="b" l="l" r="r" t="t"/>
              <a:pathLst>
                <a:path extrusionOk="0" h="7748" w="14975">
                  <a:moveTo>
                    <a:pt x="9135" y="0"/>
                  </a:moveTo>
                  <a:cubicBezTo>
                    <a:pt x="6530" y="0"/>
                    <a:pt x="3911" y="707"/>
                    <a:pt x="1661" y="1937"/>
                  </a:cubicBezTo>
                  <a:cubicBezTo>
                    <a:pt x="924" y="2339"/>
                    <a:pt x="155" y="2897"/>
                    <a:pt x="77" y="3683"/>
                  </a:cubicBezTo>
                  <a:cubicBezTo>
                    <a:pt x="0" y="4469"/>
                    <a:pt x="651" y="5150"/>
                    <a:pt x="1319" y="5642"/>
                  </a:cubicBezTo>
                  <a:cubicBezTo>
                    <a:pt x="3178" y="7008"/>
                    <a:pt x="5557" y="7748"/>
                    <a:pt x="7933" y="7748"/>
                  </a:cubicBezTo>
                  <a:cubicBezTo>
                    <a:pt x="8698" y="7748"/>
                    <a:pt x="9462" y="7671"/>
                    <a:pt x="10209" y="7514"/>
                  </a:cubicBezTo>
                  <a:cubicBezTo>
                    <a:pt x="10701" y="7408"/>
                    <a:pt x="11296" y="7132"/>
                    <a:pt x="11237" y="6669"/>
                  </a:cubicBezTo>
                  <a:cubicBezTo>
                    <a:pt x="11200" y="6374"/>
                    <a:pt x="10904" y="6172"/>
                    <a:pt x="10759" y="5908"/>
                  </a:cubicBezTo>
                  <a:cubicBezTo>
                    <a:pt x="10476" y="5393"/>
                    <a:pt x="10851" y="4749"/>
                    <a:pt x="11380" y="4441"/>
                  </a:cubicBezTo>
                  <a:cubicBezTo>
                    <a:pt x="11908" y="4134"/>
                    <a:pt x="12552" y="4061"/>
                    <a:pt x="13158" y="3915"/>
                  </a:cubicBezTo>
                  <a:cubicBezTo>
                    <a:pt x="13762" y="3771"/>
                    <a:pt x="14395" y="3508"/>
                    <a:pt x="14672" y="2991"/>
                  </a:cubicBezTo>
                  <a:cubicBezTo>
                    <a:pt x="14975" y="2421"/>
                    <a:pt x="14729" y="1701"/>
                    <a:pt x="14244" y="1249"/>
                  </a:cubicBezTo>
                  <a:cubicBezTo>
                    <a:pt x="13760" y="797"/>
                    <a:pt x="13087" y="565"/>
                    <a:pt x="12423" y="398"/>
                  </a:cubicBezTo>
                  <a:cubicBezTo>
                    <a:pt x="11349" y="128"/>
                    <a:pt x="10243" y="0"/>
                    <a:pt x="91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100"/>
            <p:cNvSpPr/>
            <p:nvPr/>
          </p:nvSpPr>
          <p:spPr>
            <a:xfrm>
              <a:off x="5687680" y="4307611"/>
              <a:ext cx="471885" cy="245854"/>
            </a:xfrm>
            <a:custGeom>
              <a:rect b="b" l="l" r="r" t="t"/>
              <a:pathLst>
                <a:path extrusionOk="0" h="4552" w="8737">
                  <a:moveTo>
                    <a:pt x="7503" y="1"/>
                  </a:moveTo>
                  <a:cubicBezTo>
                    <a:pt x="7445" y="1"/>
                    <a:pt x="7388" y="2"/>
                    <a:pt x="7333" y="4"/>
                  </a:cubicBezTo>
                  <a:cubicBezTo>
                    <a:pt x="6596" y="34"/>
                    <a:pt x="5860" y="103"/>
                    <a:pt x="5131" y="213"/>
                  </a:cubicBezTo>
                  <a:cubicBezTo>
                    <a:pt x="4139" y="364"/>
                    <a:pt x="3149" y="595"/>
                    <a:pt x="2270" y="1041"/>
                  </a:cubicBezTo>
                  <a:cubicBezTo>
                    <a:pt x="1389" y="1486"/>
                    <a:pt x="620" y="2164"/>
                    <a:pt x="245" y="3024"/>
                  </a:cubicBezTo>
                  <a:cubicBezTo>
                    <a:pt x="48" y="3473"/>
                    <a:pt x="1" y="4063"/>
                    <a:pt x="407" y="4369"/>
                  </a:cubicBezTo>
                  <a:cubicBezTo>
                    <a:pt x="589" y="4506"/>
                    <a:pt x="818" y="4552"/>
                    <a:pt x="1056" y="4552"/>
                  </a:cubicBezTo>
                  <a:cubicBezTo>
                    <a:pt x="1249" y="4552"/>
                    <a:pt x="1448" y="4522"/>
                    <a:pt x="1635" y="4486"/>
                  </a:cubicBezTo>
                  <a:cubicBezTo>
                    <a:pt x="3917" y="4048"/>
                    <a:pt x="6084" y="3118"/>
                    <a:pt x="7917" y="1791"/>
                  </a:cubicBezTo>
                  <a:cubicBezTo>
                    <a:pt x="8154" y="1619"/>
                    <a:pt x="8389" y="1437"/>
                    <a:pt x="8538" y="1196"/>
                  </a:cubicBezTo>
                  <a:cubicBezTo>
                    <a:pt x="8687" y="956"/>
                    <a:pt x="8736" y="644"/>
                    <a:pt x="8587" y="404"/>
                  </a:cubicBezTo>
                  <a:cubicBezTo>
                    <a:pt x="8384" y="74"/>
                    <a:pt x="7928" y="1"/>
                    <a:pt x="750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100"/>
            <p:cNvSpPr/>
            <p:nvPr/>
          </p:nvSpPr>
          <p:spPr>
            <a:xfrm>
              <a:off x="6209582" y="4302372"/>
              <a:ext cx="227058" cy="84148"/>
            </a:xfrm>
            <a:custGeom>
              <a:rect b="b" l="l" r="r" t="t"/>
              <a:pathLst>
                <a:path extrusionOk="0" h="1558" w="4204">
                  <a:moveTo>
                    <a:pt x="2088" y="1"/>
                  </a:moveTo>
                  <a:cubicBezTo>
                    <a:pt x="1636" y="1"/>
                    <a:pt x="1186" y="60"/>
                    <a:pt x="738" y="118"/>
                  </a:cubicBezTo>
                  <a:cubicBezTo>
                    <a:pt x="426" y="160"/>
                    <a:pt x="36" y="275"/>
                    <a:pt x="16" y="566"/>
                  </a:cubicBezTo>
                  <a:cubicBezTo>
                    <a:pt x="0" y="792"/>
                    <a:pt x="236" y="959"/>
                    <a:pt x="452" y="1065"/>
                  </a:cubicBezTo>
                  <a:cubicBezTo>
                    <a:pt x="1117" y="1389"/>
                    <a:pt x="1869" y="1558"/>
                    <a:pt x="2620" y="1558"/>
                  </a:cubicBezTo>
                  <a:cubicBezTo>
                    <a:pt x="2910" y="1558"/>
                    <a:pt x="3200" y="1533"/>
                    <a:pt x="3484" y="1482"/>
                  </a:cubicBezTo>
                  <a:cubicBezTo>
                    <a:pt x="3779" y="1430"/>
                    <a:pt x="4122" y="1299"/>
                    <a:pt x="4168" y="1024"/>
                  </a:cubicBezTo>
                  <a:cubicBezTo>
                    <a:pt x="4204" y="810"/>
                    <a:pt x="4033" y="613"/>
                    <a:pt x="3847" y="478"/>
                  </a:cubicBezTo>
                  <a:cubicBezTo>
                    <a:pt x="3424" y="172"/>
                    <a:pt x="2880" y="37"/>
                    <a:pt x="2344" y="8"/>
                  </a:cubicBezTo>
                  <a:cubicBezTo>
                    <a:pt x="2258" y="3"/>
                    <a:pt x="2173" y="1"/>
                    <a:pt x="20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100"/>
            <p:cNvSpPr/>
            <p:nvPr/>
          </p:nvSpPr>
          <p:spPr>
            <a:xfrm>
              <a:off x="6528945" y="4653168"/>
              <a:ext cx="359761" cy="193086"/>
            </a:xfrm>
            <a:custGeom>
              <a:rect b="b" l="l" r="r" t="t"/>
              <a:pathLst>
                <a:path extrusionOk="0" h="3575" w="6661">
                  <a:moveTo>
                    <a:pt x="2704" y="0"/>
                  </a:moveTo>
                  <a:cubicBezTo>
                    <a:pt x="1871" y="0"/>
                    <a:pt x="1033" y="275"/>
                    <a:pt x="489" y="849"/>
                  </a:cubicBezTo>
                  <a:cubicBezTo>
                    <a:pt x="202" y="1154"/>
                    <a:pt x="0" y="1558"/>
                    <a:pt x="74" y="1958"/>
                  </a:cubicBezTo>
                  <a:cubicBezTo>
                    <a:pt x="179" y="2526"/>
                    <a:pt x="785" y="2892"/>
                    <a:pt x="1366" y="3111"/>
                  </a:cubicBezTo>
                  <a:cubicBezTo>
                    <a:pt x="2183" y="3418"/>
                    <a:pt x="3067" y="3574"/>
                    <a:pt x="3951" y="3574"/>
                  </a:cubicBezTo>
                  <a:cubicBezTo>
                    <a:pt x="4368" y="3574"/>
                    <a:pt x="4785" y="3539"/>
                    <a:pt x="5195" y="3469"/>
                  </a:cubicBezTo>
                  <a:cubicBezTo>
                    <a:pt x="5524" y="3412"/>
                    <a:pt x="5855" y="3329"/>
                    <a:pt x="6132" y="3157"/>
                  </a:cubicBezTo>
                  <a:cubicBezTo>
                    <a:pt x="6410" y="2985"/>
                    <a:pt x="6627" y="2706"/>
                    <a:pt x="6642" y="2399"/>
                  </a:cubicBezTo>
                  <a:cubicBezTo>
                    <a:pt x="6661" y="1973"/>
                    <a:pt x="6309" y="1615"/>
                    <a:pt x="5960" y="1335"/>
                  </a:cubicBezTo>
                  <a:cubicBezTo>
                    <a:pt x="5191" y="717"/>
                    <a:pt x="4290" y="202"/>
                    <a:pt x="3284" y="45"/>
                  </a:cubicBezTo>
                  <a:cubicBezTo>
                    <a:pt x="3094" y="15"/>
                    <a:pt x="2899" y="0"/>
                    <a:pt x="27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100"/>
            <p:cNvSpPr/>
            <p:nvPr/>
          </p:nvSpPr>
          <p:spPr>
            <a:xfrm>
              <a:off x="5518358" y="4606611"/>
              <a:ext cx="291708" cy="143775"/>
            </a:xfrm>
            <a:custGeom>
              <a:rect b="b" l="l" r="r" t="t"/>
              <a:pathLst>
                <a:path extrusionOk="0" h="2662" w="5401">
                  <a:moveTo>
                    <a:pt x="4432" y="1"/>
                  </a:moveTo>
                  <a:cubicBezTo>
                    <a:pt x="4385" y="1"/>
                    <a:pt x="4338" y="5"/>
                    <a:pt x="4290" y="14"/>
                  </a:cubicBezTo>
                  <a:cubicBezTo>
                    <a:pt x="3179" y="221"/>
                    <a:pt x="1703" y="203"/>
                    <a:pt x="753" y="773"/>
                  </a:cubicBezTo>
                  <a:cubicBezTo>
                    <a:pt x="385" y="995"/>
                    <a:pt x="1" y="1310"/>
                    <a:pt x="22" y="1716"/>
                  </a:cubicBezTo>
                  <a:cubicBezTo>
                    <a:pt x="45" y="2163"/>
                    <a:pt x="554" y="2452"/>
                    <a:pt x="1026" y="2561"/>
                  </a:cubicBezTo>
                  <a:cubicBezTo>
                    <a:pt x="1332" y="2632"/>
                    <a:pt x="1644" y="2662"/>
                    <a:pt x="1958" y="2662"/>
                  </a:cubicBezTo>
                  <a:cubicBezTo>
                    <a:pt x="2441" y="2662"/>
                    <a:pt x="2927" y="2591"/>
                    <a:pt x="3399" y="2488"/>
                  </a:cubicBezTo>
                  <a:cubicBezTo>
                    <a:pt x="3878" y="2383"/>
                    <a:pt x="4363" y="2238"/>
                    <a:pt x="4747" y="1954"/>
                  </a:cubicBezTo>
                  <a:cubicBezTo>
                    <a:pt x="5131" y="1670"/>
                    <a:pt x="5400" y="1216"/>
                    <a:pt x="5330" y="767"/>
                  </a:cubicBezTo>
                  <a:cubicBezTo>
                    <a:pt x="5266" y="361"/>
                    <a:pt x="4864" y="1"/>
                    <a:pt x="44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100"/>
            <p:cNvSpPr/>
            <p:nvPr/>
          </p:nvSpPr>
          <p:spPr>
            <a:xfrm>
              <a:off x="5624812" y="4752007"/>
              <a:ext cx="472804" cy="206966"/>
            </a:xfrm>
            <a:custGeom>
              <a:rect b="b" l="l" r="r" t="t"/>
              <a:pathLst>
                <a:path extrusionOk="0" h="3832" w="8754">
                  <a:moveTo>
                    <a:pt x="3708" y="1"/>
                  </a:moveTo>
                  <a:cubicBezTo>
                    <a:pt x="2953" y="1"/>
                    <a:pt x="2200" y="132"/>
                    <a:pt x="1503" y="406"/>
                  </a:cubicBezTo>
                  <a:cubicBezTo>
                    <a:pt x="762" y="696"/>
                    <a:pt x="1" y="1295"/>
                    <a:pt x="112" y="2029"/>
                  </a:cubicBezTo>
                  <a:cubicBezTo>
                    <a:pt x="215" y="2714"/>
                    <a:pt x="1003" y="3103"/>
                    <a:pt x="1714" y="3316"/>
                  </a:cubicBezTo>
                  <a:cubicBezTo>
                    <a:pt x="2867" y="3660"/>
                    <a:pt x="4061" y="3832"/>
                    <a:pt x="5256" y="3832"/>
                  </a:cubicBezTo>
                  <a:cubicBezTo>
                    <a:pt x="5978" y="3832"/>
                    <a:pt x="6700" y="3769"/>
                    <a:pt x="7414" y="3644"/>
                  </a:cubicBezTo>
                  <a:cubicBezTo>
                    <a:pt x="7885" y="3559"/>
                    <a:pt x="8417" y="3396"/>
                    <a:pt x="8586" y="2983"/>
                  </a:cubicBezTo>
                  <a:cubicBezTo>
                    <a:pt x="8753" y="2567"/>
                    <a:pt x="8468" y="2120"/>
                    <a:pt x="8149" y="1788"/>
                  </a:cubicBezTo>
                  <a:cubicBezTo>
                    <a:pt x="7043" y="637"/>
                    <a:pt x="5371" y="1"/>
                    <a:pt x="37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100"/>
            <p:cNvSpPr/>
            <p:nvPr/>
          </p:nvSpPr>
          <p:spPr>
            <a:xfrm>
              <a:off x="5899454" y="4449982"/>
              <a:ext cx="736480" cy="381743"/>
            </a:xfrm>
            <a:custGeom>
              <a:rect b="b" l="l" r="r" t="t"/>
              <a:pathLst>
                <a:path extrusionOk="0" h="7068" w="13636">
                  <a:moveTo>
                    <a:pt x="8428" y="1"/>
                  </a:moveTo>
                  <a:cubicBezTo>
                    <a:pt x="8183" y="1"/>
                    <a:pt x="7939" y="88"/>
                    <a:pt x="7783" y="263"/>
                  </a:cubicBezTo>
                  <a:cubicBezTo>
                    <a:pt x="7721" y="144"/>
                    <a:pt x="7578" y="65"/>
                    <a:pt x="7435" y="65"/>
                  </a:cubicBezTo>
                  <a:cubicBezTo>
                    <a:pt x="7418" y="65"/>
                    <a:pt x="7401" y="66"/>
                    <a:pt x="7384" y="68"/>
                  </a:cubicBezTo>
                  <a:cubicBezTo>
                    <a:pt x="7225" y="90"/>
                    <a:pt x="7088" y="214"/>
                    <a:pt x="7063" y="362"/>
                  </a:cubicBezTo>
                  <a:cubicBezTo>
                    <a:pt x="6976" y="243"/>
                    <a:pt x="6822" y="172"/>
                    <a:pt x="6668" y="172"/>
                  </a:cubicBezTo>
                  <a:cubicBezTo>
                    <a:pt x="6637" y="172"/>
                    <a:pt x="6606" y="174"/>
                    <a:pt x="6576" y="180"/>
                  </a:cubicBezTo>
                  <a:cubicBezTo>
                    <a:pt x="6394" y="217"/>
                    <a:pt x="6245" y="362"/>
                    <a:pt x="6214" y="531"/>
                  </a:cubicBezTo>
                  <a:cubicBezTo>
                    <a:pt x="6101" y="417"/>
                    <a:pt x="5934" y="354"/>
                    <a:pt x="5768" y="354"/>
                  </a:cubicBezTo>
                  <a:cubicBezTo>
                    <a:pt x="5711" y="354"/>
                    <a:pt x="5654" y="362"/>
                    <a:pt x="5599" y="377"/>
                  </a:cubicBezTo>
                  <a:cubicBezTo>
                    <a:pt x="5386" y="437"/>
                    <a:pt x="5217" y="617"/>
                    <a:pt x="5183" y="821"/>
                  </a:cubicBezTo>
                  <a:cubicBezTo>
                    <a:pt x="5092" y="679"/>
                    <a:pt x="4913" y="594"/>
                    <a:pt x="4736" y="594"/>
                  </a:cubicBezTo>
                  <a:cubicBezTo>
                    <a:pt x="4689" y="594"/>
                    <a:pt x="4642" y="600"/>
                    <a:pt x="4597" y="612"/>
                  </a:cubicBezTo>
                  <a:cubicBezTo>
                    <a:pt x="4382" y="674"/>
                    <a:pt x="4228" y="881"/>
                    <a:pt x="4242" y="1089"/>
                  </a:cubicBezTo>
                  <a:cubicBezTo>
                    <a:pt x="4134" y="967"/>
                    <a:pt x="3962" y="900"/>
                    <a:pt x="3793" y="900"/>
                  </a:cubicBezTo>
                  <a:cubicBezTo>
                    <a:pt x="3714" y="900"/>
                    <a:pt x="3636" y="914"/>
                    <a:pt x="3564" y="944"/>
                  </a:cubicBezTo>
                  <a:cubicBezTo>
                    <a:pt x="3336" y="1040"/>
                    <a:pt x="3195" y="1284"/>
                    <a:pt x="3236" y="1512"/>
                  </a:cubicBezTo>
                  <a:cubicBezTo>
                    <a:pt x="3133" y="1393"/>
                    <a:pt x="2968" y="1328"/>
                    <a:pt x="2804" y="1328"/>
                  </a:cubicBezTo>
                  <a:cubicBezTo>
                    <a:pt x="2711" y="1328"/>
                    <a:pt x="2619" y="1349"/>
                    <a:pt x="2538" y="1392"/>
                  </a:cubicBezTo>
                  <a:cubicBezTo>
                    <a:pt x="2316" y="1510"/>
                    <a:pt x="2211" y="1788"/>
                    <a:pt x="2306" y="2010"/>
                  </a:cubicBezTo>
                  <a:cubicBezTo>
                    <a:pt x="2210" y="1947"/>
                    <a:pt x="2099" y="1916"/>
                    <a:pt x="1988" y="1916"/>
                  </a:cubicBezTo>
                  <a:cubicBezTo>
                    <a:pt x="1900" y="1916"/>
                    <a:pt x="1812" y="1936"/>
                    <a:pt x="1730" y="1976"/>
                  </a:cubicBezTo>
                  <a:cubicBezTo>
                    <a:pt x="1551" y="2067"/>
                    <a:pt x="1441" y="2259"/>
                    <a:pt x="1458" y="2445"/>
                  </a:cubicBezTo>
                  <a:cubicBezTo>
                    <a:pt x="1425" y="2435"/>
                    <a:pt x="1392" y="2431"/>
                    <a:pt x="1359" y="2431"/>
                  </a:cubicBezTo>
                  <a:cubicBezTo>
                    <a:pt x="1095" y="2431"/>
                    <a:pt x="852" y="2720"/>
                    <a:pt x="963" y="2954"/>
                  </a:cubicBezTo>
                  <a:cubicBezTo>
                    <a:pt x="925" y="2948"/>
                    <a:pt x="887" y="2945"/>
                    <a:pt x="849" y="2945"/>
                  </a:cubicBezTo>
                  <a:cubicBezTo>
                    <a:pt x="510" y="2945"/>
                    <a:pt x="178" y="3171"/>
                    <a:pt x="94" y="3475"/>
                  </a:cubicBezTo>
                  <a:cubicBezTo>
                    <a:pt x="0" y="3813"/>
                    <a:pt x="226" y="4201"/>
                    <a:pt x="586" y="4316"/>
                  </a:cubicBezTo>
                  <a:cubicBezTo>
                    <a:pt x="680" y="4676"/>
                    <a:pt x="1074" y="4943"/>
                    <a:pt x="1472" y="4943"/>
                  </a:cubicBezTo>
                  <a:cubicBezTo>
                    <a:pt x="1521" y="4943"/>
                    <a:pt x="1570" y="4939"/>
                    <a:pt x="1619" y="4931"/>
                  </a:cubicBezTo>
                  <a:cubicBezTo>
                    <a:pt x="1658" y="5183"/>
                    <a:pt x="1937" y="5366"/>
                    <a:pt x="2207" y="5366"/>
                  </a:cubicBezTo>
                  <a:cubicBezTo>
                    <a:pt x="2287" y="5366"/>
                    <a:pt x="2366" y="5350"/>
                    <a:pt x="2439" y="5315"/>
                  </a:cubicBezTo>
                  <a:lnTo>
                    <a:pt x="2439" y="5315"/>
                  </a:lnTo>
                  <a:cubicBezTo>
                    <a:pt x="2414" y="5506"/>
                    <a:pt x="2529" y="5707"/>
                    <a:pt x="2715" y="5793"/>
                  </a:cubicBezTo>
                  <a:cubicBezTo>
                    <a:pt x="2785" y="5825"/>
                    <a:pt x="2862" y="5841"/>
                    <a:pt x="2940" y="5841"/>
                  </a:cubicBezTo>
                  <a:cubicBezTo>
                    <a:pt x="3071" y="5841"/>
                    <a:pt x="3202" y="5797"/>
                    <a:pt x="3298" y="5713"/>
                  </a:cubicBezTo>
                  <a:cubicBezTo>
                    <a:pt x="3306" y="5886"/>
                    <a:pt x="3430" y="6049"/>
                    <a:pt x="3605" y="6112"/>
                  </a:cubicBezTo>
                  <a:cubicBezTo>
                    <a:pt x="3660" y="6131"/>
                    <a:pt x="3718" y="6141"/>
                    <a:pt x="3776" y="6141"/>
                  </a:cubicBezTo>
                  <a:cubicBezTo>
                    <a:pt x="3904" y="6141"/>
                    <a:pt x="4033" y="6095"/>
                    <a:pt x="4124" y="6012"/>
                  </a:cubicBezTo>
                  <a:cubicBezTo>
                    <a:pt x="4151" y="6227"/>
                    <a:pt x="4323" y="6422"/>
                    <a:pt x="4546" y="6490"/>
                  </a:cubicBezTo>
                  <a:cubicBezTo>
                    <a:pt x="4608" y="6509"/>
                    <a:pt x="4673" y="6518"/>
                    <a:pt x="4738" y="6518"/>
                  </a:cubicBezTo>
                  <a:cubicBezTo>
                    <a:pt x="4908" y="6518"/>
                    <a:pt x="5079" y="6456"/>
                    <a:pt x="5197" y="6342"/>
                  </a:cubicBezTo>
                  <a:cubicBezTo>
                    <a:pt x="5274" y="6606"/>
                    <a:pt x="5572" y="6783"/>
                    <a:pt x="5864" y="6783"/>
                  </a:cubicBezTo>
                  <a:cubicBezTo>
                    <a:pt x="5961" y="6783"/>
                    <a:pt x="6058" y="6763"/>
                    <a:pt x="6145" y="6720"/>
                  </a:cubicBezTo>
                  <a:cubicBezTo>
                    <a:pt x="6221" y="6925"/>
                    <a:pt x="6480" y="7010"/>
                    <a:pt x="6722" y="7010"/>
                  </a:cubicBezTo>
                  <a:cubicBezTo>
                    <a:pt x="6755" y="7010"/>
                    <a:pt x="6789" y="7008"/>
                    <a:pt x="6822" y="7005"/>
                  </a:cubicBezTo>
                  <a:cubicBezTo>
                    <a:pt x="7038" y="6985"/>
                    <a:pt x="7253" y="6922"/>
                    <a:pt x="7467" y="6922"/>
                  </a:cubicBezTo>
                  <a:cubicBezTo>
                    <a:pt x="7518" y="6922"/>
                    <a:pt x="7569" y="6926"/>
                    <a:pt x="7620" y="6934"/>
                  </a:cubicBezTo>
                  <a:cubicBezTo>
                    <a:pt x="7784" y="6962"/>
                    <a:pt x="7935" y="7042"/>
                    <a:pt x="8101" y="7063"/>
                  </a:cubicBezTo>
                  <a:cubicBezTo>
                    <a:pt x="8121" y="7066"/>
                    <a:pt x="8142" y="7067"/>
                    <a:pt x="8163" y="7067"/>
                  </a:cubicBezTo>
                  <a:cubicBezTo>
                    <a:pt x="8313" y="7067"/>
                    <a:pt x="8473" y="7000"/>
                    <a:pt x="8504" y="6868"/>
                  </a:cubicBezTo>
                  <a:cubicBezTo>
                    <a:pt x="8564" y="6890"/>
                    <a:pt x="8628" y="6900"/>
                    <a:pt x="8691" y="6900"/>
                  </a:cubicBezTo>
                  <a:cubicBezTo>
                    <a:pt x="8979" y="6900"/>
                    <a:pt x="9269" y="6692"/>
                    <a:pt x="9297" y="6422"/>
                  </a:cubicBezTo>
                  <a:cubicBezTo>
                    <a:pt x="9311" y="6298"/>
                    <a:pt x="9277" y="6172"/>
                    <a:pt x="9295" y="6049"/>
                  </a:cubicBezTo>
                  <a:cubicBezTo>
                    <a:pt x="9326" y="5829"/>
                    <a:pt x="9508" y="5660"/>
                    <a:pt x="9618" y="5464"/>
                  </a:cubicBezTo>
                  <a:cubicBezTo>
                    <a:pt x="9729" y="5269"/>
                    <a:pt x="9737" y="4974"/>
                    <a:pt x="9520" y="4882"/>
                  </a:cubicBezTo>
                  <a:lnTo>
                    <a:pt x="9520" y="4882"/>
                  </a:lnTo>
                  <a:cubicBezTo>
                    <a:pt x="9541" y="4884"/>
                    <a:pt x="9563" y="4885"/>
                    <a:pt x="9584" y="4885"/>
                  </a:cubicBezTo>
                  <a:cubicBezTo>
                    <a:pt x="9780" y="4885"/>
                    <a:pt x="9976" y="4791"/>
                    <a:pt x="10084" y="4639"/>
                  </a:cubicBezTo>
                  <a:cubicBezTo>
                    <a:pt x="10204" y="4470"/>
                    <a:pt x="10212" y="4244"/>
                    <a:pt x="10104" y="4065"/>
                  </a:cubicBezTo>
                  <a:cubicBezTo>
                    <a:pt x="10587" y="4044"/>
                    <a:pt x="11045" y="3758"/>
                    <a:pt x="11246" y="3352"/>
                  </a:cubicBezTo>
                  <a:cubicBezTo>
                    <a:pt x="11344" y="3409"/>
                    <a:pt x="11458" y="3435"/>
                    <a:pt x="11572" y="3435"/>
                  </a:cubicBezTo>
                  <a:cubicBezTo>
                    <a:pt x="11834" y="3435"/>
                    <a:pt x="12102" y="3297"/>
                    <a:pt x="12201" y="3071"/>
                  </a:cubicBezTo>
                  <a:cubicBezTo>
                    <a:pt x="12305" y="3126"/>
                    <a:pt x="12423" y="3151"/>
                    <a:pt x="12541" y="3151"/>
                  </a:cubicBezTo>
                  <a:cubicBezTo>
                    <a:pt x="12849" y="3151"/>
                    <a:pt x="13163" y="2980"/>
                    <a:pt x="13270" y="2709"/>
                  </a:cubicBezTo>
                  <a:cubicBezTo>
                    <a:pt x="13510" y="2566"/>
                    <a:pt x="13636" y="2276"/>
                    <a:pt x="13566" y="2019"/>
                  </a:cubicBezTo>
                  <a:cubicBezTo>
                    <a:pt x="13499" y="1764"/>
                    <a:pt x="13245" y="1558"/>
                    <a:pt x="12961" y="1530"/>
                  </a:cubicBezTo>
                  <a:cubicBezTo>
                    <a:pt x="12968" y="1298"/>
                    <a:pt x="12835" y="1066"/>
                    <a:pt x="12622" y="941"/>
                  </a:cubicBezTo>
                  <a:cubicBezTo>
                    <a:pt x="12501" y="873"/>
                    <a:pt x="12365" y="839"/>
                    <a:pt x="12230" y="839"/>
                  </a:cubicBezTo>
                  <a:cubicBezTo>
                    <a:pt x="12118" y="839"/>
                    <a:pt x="12005" y="862"/>
                    <a:pt x="11900" y="911"/>
                  </a:cubicBezTo>
                  <a:cubicBezTo>
                    <a:pt x="11804" y="669"/>
                    <a:pt x="11527" y="508"/>
                    <a:pt x="11252" y="508"/>
                  </a:cubicBezTo>
                  <a:cubicBezTo>
                    <a:pt x="11186" y="508"/>
                    <a:pt x="11120" y="517"/>
                    <a:pt x="11057" y="537"/>
                  </a:cubicBezTo>
                  <a:cubicBezTo>
                    <a:pt x="10953" y="348"/>
                    <a:pt x="10722" y="246"/>
                    <a:pt x="10494" y="246"/>
                  </a:cubicBezTo>
                  <a:cubicBezTo>
                    <a:pt x="10334" y="246"/>
                    <a:pt x="10175" y="297"/>
                    <a:pt x="10064" y="405"/>
                  </a:cubicBezTo>
                  <a:cubicBezTo>
                    <a:pt x="9984" y="202"/>
                    <a:pt x="9747" y="89"/>
                    <a:pt x="9516" y="89"/>
                  </a:cubicBezTo>
                  <a:cubicBezTo>
                    <a:pt x="9349" y="89"/>
                    <a:pt x="9185" y="148"/>
                    <a:pt x="9083" y="273"/>
                  </a:cubicBezTo>
                  <a:cubicBezTo>
                    <a:pt x="8927" y="92"/>
                    <a:pt x="8678" y="1"/>
                    <a:pt x="84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100"/>
            <p:cNvSpPr/>
            <p:nvPr/>
          </p:nvSpPr>
          <p:spPr>
            <a:xfrm>
              <a:off x="6568210" y="4669209"/>
              <a:ext cx="288197" cy="157223"/>
            </a:xfrm>
            <a:custGeom>
              <a:rect b="b" l="l" r="r" t="t"/>
              <a:pathLst>
                <a:path extrusionOk="0" h="2911" w="5336">
                  <a:moveTo>
                    <a:pt x="1954" y="0"/>
                  </a:moveTo>
                  <a:cubicBezTo>
                    <a:pt x="1885" y="0"/>
                    <a:pt x="1814" y="14"/>
                    <a:pt x="1747" y="29"/>
                  </a:cubicBezTo>
                  <a:lnTo>
                    <a:pt x="1045" y="183"/>
                  </a:lnTo>
                  <a:cubicBezTo>
                    <a:pt x="729" y="252"/>
                    <a:pt x="400" y="328"/>
                    <a:pt x="157" y="526"/>
                  </a:cubicBezTo>
                  <a:cubicBezTo>
                    <a:pt x="84" y="586"/>
                    <a:pt x="18" y="663"/>
                    <a:pt x="10" y="754"/>
                  </a:cubicBezTo>
                  <a:cubicBezTo>
                    <a:pt x="1" y="842"/>
                    <a:pt x="72" y="941"/>
                    <a:pt x="169" y="941"/>
                  </a:cubicBezTo>
                  <a:cubicBezTo>
                    <a:pt x="170" y="941"/>
                    <a:pt x="171" y="941"/>
                    <a:pt x="171" y="941"/>
                  </a:cubicBezTo>
                  <a:lnTo>
                    <a:pt x="171" y="941"/>
                  </a:lnTo>
                  <a:cubicBezTo>
                    <a:pt x="119" y="1006"/>
                    <a:pt x="65" y="1072"/>
                    <a:pt x="44" y="1150"/>
                  </a:cubicBezTo>
                  <a:cubicBezTo>
                    <a:pt x="22" y="1227"/>
                    <a:pt x="39" y="1321"/>
                    <a:pt x="108" y="1370"/>
                  </a:cubicBezTo>
                  <a:cubicBezTo>
                    <a:pt x="133" y="1388"/>
                    <a:pt x="165" y="1396"/>
                    <a:pt x="197" y="1396"/>
                  </a:cubicBezTo>
                  <a:cubicBezTo>
                    <a:pt x="238" y="1396"/>
                    <a:pt x="278" y="1382"/>
                    <a:pt x="303" y="1356"/>
                  </a:cubicBezTo>
                  <a:lnTo>
                    <a:pt x="303" y="1356"/>
                  </a:lnTo>
                  <a:cubicBezTo>
                    <a:pt x="209" y="1524"/>
                    <a:pt x="219" y="1733"/>
                    <a:pt x="331" y="1894"/>
                  </a:cubicBezTo>
                  <a:cubicBezTo>
                    <a:pt x="437" y="2041"/>
                    <a:pt x="626" y="2131"/>
                    <a:pt x="815" y="2131"/>
                  </a:cubicBezTo>
                  <a:cubicBezTo>
                    <a:pt x="843" y="2131"/>
                    <a:pt x="872" y="2129"/>
                    <a:pt x="900" y="2125"/>
                  </a:cubicBezTo>
                  <a:cubicBezTo>
                    <a:pt x="922" y="2305"/>
                    <a:pt x="1116" y="2447"/>
                    <a:pt x="1310" y="2447"/>
                  </a:cubicBezTo>
                  <a:cubicBezTo>
                    <a:pt x="1349" y="2447"/>
                    <a:pt x="1388" y="2442"/>
                    <a:pt x="1426" y="2429"/>
                  </a:cubicBezTo>
                  <a:cubicBezTo>
                    <a:pt x="1563" y="2620"/>
                    <a:pt x="1812" y="2724"/>
                    <a:pt x="2058" y="2724"/>
                  </a:cubicBezTo>
                  <a:cubicBezTo>
                    <a:pt x="2219" y="2724"/>
                    <a:pt x="2379" y="2680"/>
                    <a:pt x="2505" y="2586"/>
                  </a:cubicBezTo>
                  <a:cubicBezTo>
                    <a:pt x="2618" y="2743"/>
                    <a:pt x="2824" y="2826"/>
                    <a:pt x="3028" y="2826"/>
                  </a:cubicBezTo>
                  <a:cubicBezTo>
                    <a:pt x="3188" y="2826"/>
                    <a:pt x="3346" y="2776"/>
                    <a:pt x="3458" y="2671"/>
                  </a:cubicBezTo>
                  <a:cubicBezTo>
                    <a:pt x="3598" y="2821"/>
                    <a:pt x="3813" y="2911"/>
                    <a:pt x="4029" y="2911"/>
                  </a:cubicBezTo>
                  <a:cubicBezTo>
                    <a:pt x="4057" y="2911"/>
                    <a:pt x="4086" y="2909"/>
                    <a:pt x="4115" y="2906"/>
                  </a:cubicBezTo>
                  <a:cubicBezTo>
                    <a:pt x="4358" y="2880"/>
                    <a:pt x="4582" y="2735"/>
                    <a:pt x="4693" y="2534"/>
                  </a:cubicBezTo>
                  <a:cubicBezTo>
                    <a:pt x="4745" y="2576"/>
                    <a:pt x="4812" y="2594"/>
                    <a:pt x="4881" y="2594"/>
                  </a:cubicBezTo>
                  <a:cubicBezTo>
                    <a:pt x="4974" y="2594"/>
                    <a:pt x="5071" y="2560"/>
                    <a:pt x="5140" y="2502"/>
                  </a:cubicBezTo>
                  <a:cubicBezTo>
                    <a:pt x="5260" y="2399"/>
                    <a:pt x="5311" y="2243"/>
                    <a:pt x="5326" y="2093"/>
                  </a:cubicBezTo>
                  <a:cubicBezTo>
                    <a:pt x="5336" y="2005"/>
                    <a:pt x="5331" y="1910"/>
                    <a:pt x="5274" y="1840"/>
                  </a:cubicBezTo>
                  <a:cubicBezTo>
                    <a:pt x="5241" y="1799"/>
                    <a:pt x="5183" y="1774"/>
                    <a:pt x="5129" y="1774"/>
                  </a:cubicBezTo>
                  <a:cubicBezTo>
                    <a:pt x="5090" y="1774"/>
                    <a:pt x="5053" y="1787"/>
                    <a:pt x="5028" y="1816"/>
                  </a:cubicBezTo>
                  <a:cubicBezTo>
                    <a:pt x="5130" y="1641"/>
                    <a:pt x="5102" y="1418"/>
                    <a:pt x="4959" y="1275"/>
                  </a:cubicBezTo>
                  <a:cubicBezTo>
                    <a:pt x="4864" y="1178"/>
                    <a:pt x="4722" y="1125"/>
                    <a:pt x="4581" y="1125"/>
                  </a:cubicBezTo>
                  <a:cubicBezTo>
                    <a:pt x="4511" y="1125"/>
                    <a:pt x="4442" y="1138"/>
                    <a:pt x="4379" y="1164"/>
                  </a:cubicBezTo>
                  <a:cubicBezTo>
                    <a:pt x="4316" y="992"/>
                    <a:pt x="4245" y="810"/>
                    <a:pt x="4093" y="695"/>
                  </a:cubicBezTo>
                  <a:cubicBezTo>
                    <a:pt x="4019" y="639"/>
                    <a:pt x="3918" y="607"/>
                    <a:pt x="3822" y="607"/>
                  </a:cubicBezTo>
                  <a:cubicBezTo>
                    <a:pt x="3721" y="607"/>
                    <a:pt x="3625" y="641"/>
                    <a:pt x="3569" y="718"/>
                  </a:cubicBezTo>
                  <a:cubicBezTo>
                    <a:pt x="3626" y="588"/>
                    <a:pt x="3566" y="421"/>
                    <a:pt x="3434" y="349"/>
                  </a:cubicBezTo>
                  <a:cubicBezTo>
                    <a:pt x="3386" y="323"/>
                    <a:pt x="3331" y="311"/>
                    <a:pt x="3276" y="311"/>
                  </a:cubicBezTo>
                  <a:cubicBezTo>
                    <a:pt x="3179" y="311"/>
                    <a:pt x="3081" y="349"/>
                    <a:pt x="3020" y="420"/>
                  </a:cubicBezTo>
                  <a:cubicBezTo>
                    <a:pt x="2963" y="271"/>
                    <a:pt x="2816" y="152"/>
                    <a:pt x="2647" y="123"/>
                  </a:cubicBezTo>
                  <a:cubicBezTo>
                    <a:pt x="2618" y="118"/>
                    <a:pt x="2589" y="116"/>
                    <a:pt x="2560" y="116"/>
                  </a:cubicBezTo>
                  <a:cubicBezTo>
                    <a:pt x="2418" y="116"/>
                    <a:pt x="2276" y="174"/>
                    <a:pt x="2182" y="274"/>
                  </a:cubicBezTo>
                  <a:cubicBezTo>
                    <a:pt x="2255" y="194"/>
                    <a:pt x="2185" y="62"/>
                    <a:pt x="2082" y="22"/>
                  </a:cubicBezTo>
                  <a:cubicBezTo>
                    <a:pt x="2041" y="6"/>
                    <a:pt x="1998" y="0"/>
                    <a:pt x="195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100"/>
            <p:cNvSpPr/>
            <p:nvPr/>
          </p:nvSpPr>
          <p:spPr>
            <a:xfrm>
              <a:off x="5731698" y="4319655"/>
              <a:ext cx="399566" cy="209937"/>
            </a:xfrm>
            <a:custGeom>
              <a:rect b="b" l="l" r="r" t="t"/>
              <a:pathLst>
                <a:path extrusionOk="0" h="3887" w="7398">
                  <a:moveTo>
                    <a:pt x="6805" y="0"/>
                  </a:moveTo>
                  <a:cubicBezTo>
                    <a:pt x="6605" y="0"/>
                    <a:pt x="6405" y="85"/>
                    <a:pt x="6253" y="210"/>
                  </a:cubicBezTo>
                  <a:cubicBezTo>
                    <a:pt x="6208" y="107"/>
                    <a:pt x="6088" y="36"/>
                    <a:pt x="5967" y="36"/>
                  </a:cubicBezTo>
                  <a:cubicBezTo>
                    <a:pt x="5951" y="36"/>
                    <a:pt x="5935" y="37"/>
                    <a:pt x="5920" y="40"/>
                  </a:cubicBezTo>
                  <a:cubicBezTo>
                    <a:pt x="5784" y="63"/>
                    <a:pt x="5675" y="181"/>
                    <a:pt x="5674" y="307"/>
                  </a:cubicBezTo>
                  <a:cubicBezTo>
                    <a:pt x="5589" y="207"/>
                    <a:pt x="5452" y="149"/>
                    <a:pt x="5314" y="149"/>
                  </a:cubicBezTo>
                  <a:cubicBezTo>
                    <a:pt x="5282" y="149"/>
                    <a:pt x="5251" y="152"/>
                    <a:pt x="5220" y="158"/>
                  </a:cubicBezTo>
                  <a:cubicBezTo>
                    <a:pt x="5056" y="193"/>
                    <a:pt x="4919" y="323"/>
                    <a:pt x="4885" y="475"/>
                  </a:cubicBezTo>
                  <a:cubicBezTo>
                    <a:pt x="4781" y="386"/>
                    <a:pt x="4649" y="339"/>
                    <a:pt x="4514" y="339"/>
                  </a:cubicBezTo>
                  <a:cubicBezTo>
                    <a:pt x="4476" y="339"/>
                    <a:pt x="4437" y="342"/>
                    <a:pt x="4399" y="350"/>
                  </a:cubicBezTo>
                  <a:cubicBezTo>
                    <a:pt x="4228" y="387"/>
                    <a:pt x="4082" y="507"/>
                    <a:pt x="4022" y="658"/>
                  </a:cubicBezTo>
                  <a:cubicBezTo>
                    <a:pt x="3914" y="571"/>
                    <a:pt x="3781" y="524"/>
                    <a:pt x="3645" y="524"/>
                  </a:cubicBezTo>
                  <a:cubicBezTo>
                    <a:pt x="3603" y="524"/>
                    <a:pt x="3560" y="529"/>
                    <a:pt x="3518" y="538"/>
                  </a:cubicBezTo>
                  <a:cubicBezTo>
                    <a:pt x="3343" y="576"/>
                    <a:pt x="3192" y="699"/>
                    <a:pt x="3128" y="856"/>
                  </a:cubicBezTo>
                  <a:cubicBezTo>
                    <a:pt x="3004" y="767"/>
                    <a:pt x="2856" y="721"/>
                    <a:pt x="2707" y="721"/>
                  </a:cubicBezTo>
                  <a:cubicBezTo>
                    <a:pt x="2649" y="721"/>
                    <a:pt x="2590" y="728"/>
                    <a:pt x="2533" y="742"/>
                  </a:cubicBezTo>
                  <a:cubicBezTo>
                    <a:pt x="2331" y="791"/>
                    <a:pt x="2158" y="934"/>
                    <a:pt x="2081" y="1114"/>
                  </a:cubicBezTo>
                  <a:cubicBezTo>
                    <a:pt x="2025" y="1089"/>
                    <a:pt x="1966" y="1077"/>
                    <a:pt x="1908" y="1077"/>
                  </a:cubicBezTo>
                  <a:cubicBezTo>
                    <a:pt x="1827" y="1077"/>
                    <a:pt x="1747" y="1100"/>
                    <a:pt x="1678" y="1145"/>
                  </a:cubicBezTo>
                  <a:cubicBezTo>
                    <a:pt x="1564" y="1222"/>
                    <a:pt x="1506" y="1359"/>
                    <a:pt x="1530" y="1493"/>
                  </a:cubicBezTo>
                  <a:cubicBezTo>
                    <a:pt x="1204" y="1508"/>
                    <a:pt x="909" y="1766"/>
                    <a:pt x="877" y="2068"/>
                  </a:cubicBezTo>
                  <a:cubicBezTo>
                    <a:pt x="855" y="2065"/>
                    <a:pt x="832" y="2064"/>
                    <a:pt x="810" y="2064"/>
                  </a:cubicBezTo>
                  <a:cubicBezTo>
                    <a:pt x="490" y="2064"/>
                    <a:pt x="186" y="2324"/>
                    <a:pt x="177" y="2623"/>
                  </a:cubicBezTo>
                  <a:cubicBezTo>
                    <a:pt x="1" y="2819"/>
                    <a:pt x="28" y="3145"/>
                    <a:pt x="236" y="3316"/>
                  </a:cubicBezTo>
                  <a:cubicBezTo>
                    <a:pt x="114" y="3477"/>
                    <a:pt x="168" y="3726"/>
                    <a:pt x="346" y="3832"/>
                  </a:cubicBezTo>
                  <a:cubicBezTo>
                    <a:pt x="408" y="3870"/>
                    <a:pt x="481" y="3887"/>
                    <a:pt x="554" y="3887"/>
                  </a:cubicBezTo>
                  <a:cubicBezTo>
                    <a:pt x="693" y="3887"/>
                    <a:pt x="833" y="3824"/>
                    <a:pt x="905" y="3714"/>
                  </a:cubicBezTo>
                  <a:cubicBezTo>
                    <a:pt x="974" y="3763"/>
                    <a:pt x="1059" y="3786"/>
                    <a:pt x="1146" y="3786"/>
                  </a:cubicBezTo>
                  <a:cubicBezTo>
                    <a:pt x="1322" y="3786"/>
                    <a:pt x="1502" y="3692"/>
                    <a:pt x="1564" y="3539"/>
                  </a:cubicBezTo>
                  <a:cubicBezTo>
                    <a:pt x="1642" y="3638"/>
                    <a:pt x="1777" y="3695"/>
                    <a:pt x="1910" y="3695"/>
                  </a:cubicBezTo>
                  <a:cubicBezTo>
                    <a:pt x="1963" y="3695"/>
                    <a:pt x="2016" y="3686"/>
                    <a:pt x="2065" y="3666"/>
                  </a:cubicBezTo>
                  <a:cubicBezTo>
                    <a:pt x="2238" y="3599"/>
                    <a:pt x="2347" y="3414"/>
                    <a:pt x="2314" y="3245"/>
                  </a:cubicBezTo>
                  <a:lnTo>
                    <a:pt x="2314" y="3245"/>
                  </a:lnTo>
                  <a:cubicBezTo>
                    <a:pt x="2429" y="3337"/>
                    <a:pt x="2581" y="3385"/>
                    <a:pt x="2733" y="3385"/>
                  </a:cubicBezTo>
                  <a:cubicBezTo>
                    <a:pt x="2813" y="3385"/>
                    <a:pt x="2893" y="3372"/>
                    <a:pt x="2968" y="3344"/>
                  </a:cubicBezTo>
                  <a:cubicBezTo>
                    <a:pt x="3183" y="3262"/>
                    <a:pt x="3340" y="3064"/>
                    <a:pt x="3357" y="2850"/>
                  </a:cubicBezTo>
                  <a:cubicBezTo>
                    <a:pt x="3451" y="2886"/>
                    <a:pt x="3552" y="2903"/>
                    <a:pt x="3654" y="2903"/>
                  </a:cubicBezTo>
                  <a:cubicBezTo>
                    <a:pt x="4002" y="2903"/>
                    <a:pt x="4356" y="2703"/>
                    <a:pt x="4476" y="2398"/>
                  </a:cubicBezTo>
                  <a:cubicBezTo>
                    <a:pt x="4589" y="2453"/>
                    <a:pt x="4712" y="2481"/>
                    <a:pt x="4836" y="2481"/>
                  </a:cubicBezTo>
                  <a:cubicBezTo>
                    <a:pt x="4936" y="2481"/>
                    <a:pt x="5036" y="2463"/>
                    <a:pt x="5131" y="2426"/>
                  </a:cubicBezTo>
                  <a:cubicBezTo>
                    <a:pt x="5340" y="2344"/>
                    <a:pt x="5503" y="2171"/>
                    <a:pt x="5560" y="1968"/>
                  </a:cubicBezTo>
                  <a:cubicBezTo>
                    <a:pt x="5626" y="1990"/>
                    <a:pt x="5694" y="2001"/>
                    <a:pt x="5762" y="2001"/>
                  </a:cubicBezTo>
                  <a:cubicBezTo>
                    <a:pt x="5889" y="2001"/>
                    <a:pt x="6013" y="1963"/>
                    <a:pt x="6120" y="1888"/>
                  </a:cubicBezTo>
                  <a:cubicBezTo>
                    <a:pt x="6273" y="1775"/>
                    <a:pt x="6356" y="1585"/>
                    <a:pt x="6330" y="1405"/>
                  </a:cubicBezTo>
                  <a:lnTo>
                    <a:pt x="6330" y="1405"/>
                  </a:lnTo>
                  <a:cubicBezTo>
                    <a:pt x="6392" y="1441"/>
                    <a:pt x="6465" y="1457"/>
                    <a:pt x="6538" y="1457"/>
                  </a:cubicBezTo>
                  <a:cubicBezTo>
                    <a:pt x="6672" y="1457"/>
                    <a:pt x="6808" y="1400"/>
                    <a:pt x="6885" y="1297"/>
                  </a:cubicBezTo>
                  <a:cubicBezTo>
                    <a:pt x="7004" y="1139"/>
                    <a:pt x="6961" y="898"/>
                    <a:pt x="6794" y="782"/>
                  </a:cubicBezTo>
                  <a:lnTo>
                    <a:pt x="6794" y="782"/>
                  </a:lnTo>
                  <a:cubicBezTo>
                    <a:pt x="6846" y="814"/>
                    <a:pt x="6904" y="828"/>
                    <a:pt x="6963" y="828"/>
                  </a:cubicBezTo>
                  <a:cubicBezTo>
                    <a:pt x="7144" y="828"/>
                    <a:pt x="7334" y="694"/>
                    <a:pt x="7360" y="521"/>
                  </a:cubicBezTo>
                  <a:cubicBezTo>
                    <a:pt x="7397" y="292"/>
                    <a:pt x="7193" y="67"/>
                    <a:pt x="6947" y="15"/>
                  </a:cubicBezTo>
                  <a:cubicBezTo>
                    <a:pt x="6900" y="5"/>
                    <a:pt x="6853" y="0"/>
                    <a:pt x="68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100"/>
            <p:cNvSpPr/>
            <p:nvPr/>
          </p:nvSpPr>
          <p:spPr>
            <a:xfrm>
              <a:off x="6237235" y="4304046"/>
              <a:ext cx="186443" cy="68323"/>
            </a:xfrm>
            <a:custGeom>
              <a:rect b="b" l="l" r="r" t="t"/>
              <a:pathLst>
                <a:path extrusionOk="0" h="1265" w="3452">
                  <a:moveTo>
                    <a:pt x="1463" y="1"/>
                  </a:moveTo>
                  <a:cubicBezTo>
                    <a:pt x="1349" y="1"/>
                    <a:pt x="1234" y="45"/>
                    <a:pt x="1167" y="132"/>
                  </a:cubicBezTo>
                  <a:cubicBezTo>
                    <a:pt x="1119" y="89"/>
                    <a:pt x="1054" y="70"/>
                    <a:pt x="988" y="70"/>
                  </a:cubicBezTo>
                  <a:cubicBezTo>
                    <a:pt x="863" y="70"/>
                    <a:pt x="734" y="140"/>
                    <a:pt x="702" y="253"/>
                  </a:cubicBezTo>
                  <a:cubicBezTo>
                    <a:pt x="611" y="283"/>
                    <a:pt x="511" y="281"/>
                    <a:pt x="414" y="286"/>
                  </a:cubicBezTo>
                  <a:cubicBezTo>
                    <a:pt x="317" y="290"/>
                    <a:pt x="216" y="301"/>
                    <a:pt x="134" y="350"/>
                  </a:cubicBezTo>
                  <a:cubicBezTo>
                    <a:pt x="53" y="399"/>
                    <a:pt x="0" y="498"/>
                    <a:pt x="36" y="581"/>
                  </a:cubicBezTo>
                  <a:cubicBezTo>
                    <a:pt x="58" y="630"/>
                    <a:pt x="118" y="661"/>
                    <a:pt x="175" y="661"/>
                  </a:cubicBezTo>
                  <a:cubicBezTo>
                    <a:pt x="213" y="661"/>
                    <a:pt x="248" y="647"/>
                    <a:pt x="269" y="616"/>
                  </a:cubicBezTo>
                  <a:lnTo>
                    <a:pt x="269" y="616"/>
                  </a:lnTo>
                  <a:cubicBezTo>
                    <a:pt x="254" y="791"/>
                    <a:pt x="437" y="948"/>
                    <a:pt x="622" y="948"/>
                  </a:cubicBezTo>
                  <a:cubicBezTo>
                    <a:pt x="656" y="948"/>
                    <a:pt x="690" y="943"/>
                    <a:pt x="723" y="931"/>
                  </a:cubicBezTo>
                  <a:cubicBezTo>
                    <a:pt x="776" y="1021"/>
                    <a:pt x="887" y="1073"/>
                    <a:pt x="997" y="1073"/>
                  </a:cubicBezTo>
                  <a:cubicBezTo>
                    <a:pt x="1054" y="1073"/>
                    <a:pt x="1110" y="1059"/>
                    <a:pt x="1158" y="1030"/>
                  </a:cubicBezTo>
                  <a:cubicBezTo>
                    <a:pt x="1260" y="1139"/>
                    <a:pt x="1415" y="1194"/>
                    <a:pt x="1571" y="1194"/>
                  </a:cubicBezTo>
                  <a:cubicBezTo>
                    <a:pt x="1710" y="1194"/>
                    <a:pt x="1850" y="1149"/>
                    <a:pt x="1950" y="1057"/>
                  </a:cubicBezTo>
                  <a:cubicBezTo>
                    <a:pt x="2071" y="1196"/>
                    <a:pt x="2263" y="1264"/>
                    <a:pt x="2454" y="1264"/>
                  </a:cubicBezTo>
                  <a:cubicBezTo>
                    <a:pt x="2649" y="1264"/>
                    <a:pt x="2843" y="1194"/>
                    <a:pt x="2965" y="1053"/>
                  </a:cubicBezTo>
                  <a:cubicBezTo>
                    <a:pt x="3010" y="1083"/>
                    <a:pt x="3063" y="1096"/>
                    <a:pt x="3117" y="1096"/>
                  </a:cubicBezTo>
                  <a:cubicBezTo>
                    <a:pt x="3252" y="1096"/>
                    <a:pt x="3392" y="1012"/>
                    <a:pt x="3418" y="888"/>
                  </a:cubicBezTo>
                  <a:cubicBezTo>
                    <a:pt x="3451" y="732"/>
                    <a:pt x="3291" y="573"/>
                    <a:pt x="3122" y="573"/>
                  </a:cubicBezTo>
                  <a:cubicBezTo>
                    <a:pt x="3103" y="573"/>
                    <a:pt x="3084" y="575"/>
                    <a:pt x="3065" y="579"/>
                  </a:cubicBezTo>
                  <a:cubicBezTo>
                    <a:pt x="2877" y="250"/>
                    <a:pt x="2471" y="45"/>
                    <a:pt x="2069" y="45"/>
                  </a:cubicBezTo>
                  <a:cubicBezTo>
                    <a:pt x="1952" y="45"/>
                    <a:pt x="1835" y="63"/>
                    <a:pt x="1724" y="100"/>
                  </a:cubicBezTo>
                  <a:cubicBezTo>
                    <a:pt x="1657" y="33"/>
                    <a:pt x="1560" y="1"/>
                    <a:pt x="146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100"/>
            <p:cNvSpPr/>
            <p:nvPr/>
          </p:nvSpPr>
          <p:spPr>
            <a:xfrm>
              <a:off x="5547199" y="4612607"/>
              <a:ext cx="256385" cy="119146"/>
            </a:xfrm>
            <a:custGeom>
              <a:rect b="b" l="l" r="r" t="t"/>
              <a:pathLst>
                <a:path extrusionOk="0" h="2206" w="4747">
                  <a:moveTo>
                    <a:pt x="4093" y="0"/>
                  </a:moveTo>
                  <a:cubicBezTo>
                    <a:pt x="4022" y="0"/>
                    <a:pt x="3951" y="19"/>
                    <a:pt x="3882" y="37"/>
                  </a:cubicBezTo>
                  <a:lnTo>
                    <a:pt x="3389" y="206"/>
                  </a:lnTo>
                  <a:cubicBezTo>
                    <a:pt x="3333" y="188"/>
                    <a:pt x="3275" y="180"/>
                    <a:pt x="3216" y="180"/>
                  </a:cubicBezTo>
                  <a:cubicBezTo>
                    <a:pt x="3046" y="180"/>
                    <a:pt x="2875" y="252"/>
                    <a:pt x="2769" y="376"/>
                  </a:cubicBezTo>
                  <a:cubicBezTo>
                    <a:pt x="2719" y="344"/>
                    <a:pt x="2658" y="328"/>
                    <a:pt x="2597" y="328"/>
                  </a:cubicBezTo>
                  <a:cubicBezTo>
                    <a:pt x="2485" y="328"/>
                    <a:pt x="2371" y="380"/>
                    <a:pt x="2314" y="470"/>
                  </a:cubicBezTo>
                  <a:cubicBezTo>
                    <a:pt x="2214" y="383"/>
                    <a:pt x="2078" y="342"/>
                    <a:pt x="1941" y="342"/>
                  </a:cubicBezTo>
                  <a:cubicBezTo>
                    <a:pt x="1735" y="342"/>
                    <a:pt x="1527" y="435"/>
                    <a:pt x="1429" y="604"/>
                  </a:cubicBezTo>
                  <a:cubicBezTo>
                    <a:pt x="1323" y="509"/>
                    <a:pt x="1187" y="458"/>
                    <a:pt x="1048" y="458"/>
                  </a:cubicBezTo>
                  <a:cubicBezTo>
                    <a:pt x="1009" y="458"/>
                    <a:pt x="969" y="462"/>
                    <a:pt x="931" y="470"/>
                  </a:cubicBezTo>
                  <a:cubicBezTo>
                    <a:pt x="755" y="507"/>
                    <a:pt x="606" y="633"/>
                    <a:pt x="548" y="791"/>
                  </a:cubicBezTo>
                  <a:cubicBezTo>
                    <a:pt x="524" y="788"/>
                    <a:pt x="500" y="786"/>
                    <a:pt x="476" y="786"/>
                  </a:cubicBezTo>
                  <a:cubicBezTo>
                    <a:pt x="323" y="786"/>
                    <a:pt x="168" y="864"/>
                    <a:pt x="91" y="987"/>
                  </a:cubicBezTo>
                  <a:cubicBezTo>
                    <a:pt x="0" y="1134"/>
                    <a:pt x="16" y="1322"/>
                    <a:pt x="130" y="1451"/>
                  </a:cubicBezTo>
                  <a:cubicBezTo>
                    <a:pt x="45" y="1674"/>
                    <a:pt x="131" y="1943"/>
                    <a:pt x="332" y="2088"/>
                  </a:cubicBezTo>
                  <a:cubicBezTo>
                    <a:pt x="441" y="2166"/>
                    <a:pt x="578" y="2206"/>
                    <a:pt x="716" y="2206"/>
                  </a:cubicBezTo>
                  <a:cubicBezTo>
                    <a:pt x="834" y="2206"/>
                    <a:pt x="952" y="2176"/>
                    <a:pt x="1050" y="2117"/>
                  </a:cubicBezTo>
                  <a:cubicBezTo>
                    <a:pt x="1138" y="2161"/>
                    <a:pt x="1238" y="2182"/>
                    <a:pt x="1338" y="2182"/>
                  </a:cubicBezTo>
                  <a:cubicBezTo>
                    <a:pt x="1489" y="2182"/>
                    <a:pt x="1642" y="2133"/>
                    <a:pt x="1755" y="2038"/>
                  </a:cubicBezTo>
                  <a:cubicBezTo>
                    <a:pt x="1867" y="2134"/>
                    <a:pt x="2017" y="2179"/>
                    <a:pt x="2169" y="2179"/>
                  </a:cubicBezTo>
                  <a:cubicBezTo>
                    <a:pt x="2401" y="2179"/>
                    <a:pt x="2636" y="2074"/>
                    <a:pt x="2746" y="1883"/>
                  </a:cubicBezTo>
                  <a:cubicBezTo>
                    <a:pt x="2863" y="1987"/>
                    <a:pt x="3026" y="2044"/>
                    <a:pt x="3188" y="2044"/>
                  </a:cubicBezTo>
                  <a:cubicBezTo>
                    <a:pt x="3258" y="2044"/>
                    <a:pt x="3329" y="2033"/>
                    <a:pt x="3395" y="2011"/>
                  </a:cubicBezTo>
                  <a:cubicBezTo>
                    <a:pt x="3613" y="1938"/>
                    <a:pt x="3779" y="1745"/>
                    <a:pt x="3806" y="1531"/>
                  </a:cubicBezTo>
                  <a:cubicBezTo>
                    <a:pt x="3863" y="1555"/>
                    <a:pt x="3927" y="1567"/>
                    <a:pt x="3991" y="1567"/>
                  </a:cubicBezTo>
                  <a:cubicBezTo>
                    <a:pt x="4109" y="1567"/>
                    <a:pt x="4227" y="1527"/>
                    <a:pt x="4313" y="1453"/>
                  </a:cubicBezTo>
                  <a:cubicBezTo>
                    <a:pt x="4445" y="1337"/>
                    <a:pt x="4488" y="1151"/>
                    <a:pt x="4422" y="988"/>
                  </a:cubicBezTo>
                  <a:cubicBezTo>
                    <a:pt x="4628" y="918"/>
                    <a:pt x="4746" y="681"/>
                    <a:pt x="4670" y="492"/>
                  </a:cubicBezTo>
                  <a:cubicBezTo>
                    <a:pt x="4613" y="352"/>
                    <a:pt x="4458" y="255"/>
                    <a:pt x="4298" y="242"/>
                  </a:cubicBezTo>
                  <a:lnTo>
                    <a:pt x="4298" y="242"/>
                  </a:lnTo>
                  <a:cubicBezTo>
                    <a:pt x="4315" y="224"/>
                    <a:pt x="4327" y="201"/>
                    <a:pt x="4328" y="176"/>
                  </a:cubicBezTo>
                  <a:cubicBezTo>
                    <a:pt x="4333" y="92"/>
                    <a:pt x="4247" y="21"/>
                    <a:pt x="4156" y="6"/>
                  </a:cubicBezTo>
                  <a:cubicBezTo>
                    <a:pt x="4135" y="2"/>
                    <a:pt x="4114" y="0"/>
                    <a:pt x="40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100"/>
            <p:cNvSpPr/>
            <p:nvPr/>
          </p:nvSpPr>
          <p:spPr>
            <a:xfrm>
              <a:off x="5656732" y="4761945"/>
              <a:ext cx="412042" cy="168943"/>
            </a:xfrm>
            <a:custGeom>
              <a:rect b="b" l="l" r="r" t="t"/>
              <a:pathLst>
                <a:path extrusionOk="0" h="3128" w="7629">
                  <a:moveTo>
                    <a:pt x="3261" y="1"/>
                  </a:moveTo>
                  <a:cubicBezTo>
                    <a:pt x="3227" y="1"/>
                    <a:pt x="3192" y="2"/>
                    <a:pt x="3158" y="5"/>
                  </a:cubicBezTo>
                  <a:cubicBezTo>
                    <a:pt x="2855" y="31"/>
                    <a:pt x="2566" y="177"/>
                    <a:pt x="2379" y="400"/>
                  </a:cubicBezTo>
                  <a:cubicBezTo>
                    <a:pt x="2246" y="360"/>
                    <a:pt x="2105" y="319"/>
                    <a:pt x="1967" y="319"/>
                  </a:cubicBezTo>
                  <a:cubicBezTo>
                    <a:pt x="1915" y="319"/>
                    <a:pt x="1863" y="325"/>
                    <a:pt x="1813" y="339"/>
                  </a:cubicBezTo>
                  <a:cubicBezTo>
                    <a:pt x="1673" y="377"/>
                    <a:pt x="1555" y="505"/>
                    <a:pt x="1549" y="632"/>
                  </a:cubicBezTo>
                  <a:lnTo>
                    <a:pt x="1549" y="632"/>
                  </a:lnTo>
                  <a:cubicBezTo>
                    <a:pt x="1501" y="563"/>
                    <a:pt x="1407" y="515"/>
                    <a:pt x="1315" y="509"/>
                  </a:cubicBezTo>
                  <a:cubicBezTo>
                    <a:pt x="1308" y="509"/>
                    <a:pt x="1302" y="509"/>
                    <a:pt x="1295" y="509"/>
                  </a:cubicBezTo>
                  <a:cubicBezTo>
                    <a:pt x="1164" y="509"/>
                    <a:pt x="1042" y="568"/>
                    <a:pt x="924" y="625"/>
                  </a:cubicBezTo>
                  <a:cubicBezTo>
                    <a:pt x="551" y="809"/>
                    <a:pt x="140" y="1035"/>
                    <a:pt x="33" y="1413"/>
                  </a:cubicBezTo>
                  <a:cubicBezTo>
                    <a:pt x="0" y="1526"/>
                    <a:pt x="2" y="1652"/>
                    <a:pt x="69" y="1750"/>
                  </a:cubicBezTo>
                  <a:cubicBezTo>
                    <a:pt x="118" y="1822"/>
                    <a:pt x="211" y="1872"/>
                    <a:pt x="301" y="1872"/>
                  </a:cubicBezTo>
                  <a:cubicBezTo>
                    <a:pt x="333" y="1872"/>
                    <a:pt x="366" y="1866"/>
                    <a:pt x="395" y="1852"/>
                  </a:cubicBezTo>
                  <a:lnTo>
                    <a:pt x="395" y="1852"/>
                  </a:lnTo>
                  <a:cubicBezTo>
                    <a:pt x="280" y="1985"/>
                    <a:pt x="311" y="2205"/>
                    <a:pt x="460" y="2307"/>
                  </a:cubicBezTo>
                  <a:cubicBezTo>
                    <a:pt x="517" y="2346"/>
                    <a:pt x="588" y="2365"/>
                    <a:pt x="659" y="2365"/>
                  </a:cubicBezTo>
                  <a:cubicBezTo>
                    <a:pt x="772" y="2365"/>
                    <a:pt x="886" y="2318"/>
                    <a:pt x="950" y="2231"/>
                  </a:cubicBezTo>
                  <a:cubicBezTo>
                    <a:pt x="992" y="2419"/>
                    <a:pt x="1141" y="2582"/>
                    <a:pt x="1333" y="2653"/>
                  </a:cubicBezTo>
                  <a:cubicBezTo>
                    <a:pt x="1408" y="2679"/>
                    <a:pt x="1487" y="2692"/>
                    <a:pt x="1565" y="2692"/>
                  </a:cubicBezTo>
                  <a:cubicBezTo>
                    <a:pt x="1690" y="2692"/>
                    <a:pt x="1815" y="2658"/>
                    <a:pt x="1924" y="2591"/>
                  </a:cubicBezTo>
                  <a:cubicBezTo>
                    <a:pt x="2044" y="2785"/>
                    <a:pt x="2288" y="2894"/>
                    <a:pt x="2528" y="2894"/>
                  </a:cubicBezTo>
                  <a:cubicBezTo>
                    <a:pt x="2670" y="2894"/>
                    <a:pt x="2810" y="2856"/>
                    <a:pt x="2923" y="2776"/>
                  </a:cubicBezTo>
                  <a:cubicBezTo>
                    <a:pt x="2975" y="2945"/>
                    <a:pt x="3152" y="3061"/>
                    <a:pt x="3338" y="3103"/>
                  </a:cubicBezTo>
                  <a:cubicBezTo>
                    <a:pt x="3417" y="3121"/>
                    <a:pt x="3497" y="3127"/>
                    <a:pt x="3578" y="3127"/>
                  </a:cubicBezTo>
                  <a:cubicBezTo>
                    <a:pt x="3688" y="3127"/>
                    <a:pt x="3798" y="3115"/>
                    <a:pt x="3907" y="3103"/>
                  </a:cubicBezTo>
                  <a:lnTo>
                    <a:pt x="4832" y="3005"/>
                  </a:lnTo>
                  <a:cubicBezTo>
                    <a:pt x="4948" y="2992"/>
                    <a:pt x="5065" y="2979"/>
                    <a:pt x="5181" y="2979"/>
                  </a:cubicBezTo>
                  <a:cubicBezTo>
                    <a:pt x="5245" y="2979"/>
                    <a:pt x="5308" y="2983"/>
                    <a:pt x="5371" y="2992"/>
                  </a:cubicBezTo>
                  <a:cubicBezTo>
                    <a:pt x="5584" y="3024"/>
                    <a:pt x="5794" y="3120"/>
                    <a:pt x="6004" y="3120"/>
                  </a:cubicBezTo>
                  <a:cubicBezTo>
                    <a:pt x="6040" y="3120"/>
                    <a:pt x="6077" y="3117"/>
                    <a:pt x="6113" y="3111"/>
                  </a:cubicBezTo>
                  <a:cubicBezTo>
                    <a:pt x="6334" y="3069"/>
                    <a:pt x="6513" y="2880"/>
                    <a:pt x="6525" y="2673"/>
                  </a:cubicBezTo>
                  <a:cubicBezTo>
                    <a:pt x="6663" y="2808"/>
                    <a:pt x="6860" y="2896"/>
                    <a:pt x="7059" y="2896"/>
                  </a:cubicBezTo>
                  <a:cubicBezTo>
                    <a:pt x="7104" y="2896"/>
                    <a:pt x="7149" y="2891"/>
                    <a:pt x="7194" y="2882"/>
                  </a:cubicBezTo>
                  <a:cubicBezTo>
                    <a:pt x="7434" y="2829"/>
                    <a:pt x="7629" y="2609"/>
                    <a:pt x="7601" y="2385"/>
                  </a:cubicBezTo>
                  <a:cubicBezTo>
                    <a:pt x="7579" y="2200"/>
                    <a:pt x="7384" y="2048"/>
                    <a:pt x="7190" y="2048"/>
                  </a:cubicBezTo>
                  <a:cubicBezTo>
                    <a:pt x="7147" y="2048"/>
                    <a:pt x="7104" y="2055"/>
                    <a:pt x="7063" y="2071"/>
                  </a:cubicBezTo>
                  <a:cubicBezTo>
                    <a:pt x="7072" y="1918"/>
                    <a:pt x="7079" y="1752"/>
                    <a:pt x="6989" y="1621"/>
                  </a:cubicBezTo>
                  <a:cubicBezTo>
                    <a:pt x="6933" y="1541"/>
                    <a:pt x="6824" y="1488"/>
                    <a:pt x="6724" y="1488"/>
                  </a:cubicBezTo>
                  <a:cubicBezTo>
                    <a:pt x="6663" y="1488"/>
                    <a:pt x="6605" y="1507"/>
                    <a:pt x="6564" y="1552"/>
                  </a:cubicBezTo>
                  <a:cubicBezTo>
                    <a:pt x="6574" y="1341"/>
                    <a:pt x="6459" y="1131"/>
                    <a:pt x="6268" y="1014"/>
                  </a:cubicBezTo>
                  <a:cubicBezTo>
                    <a:pt x="6155" y="946"/>
                    <a:pt x="6026" y="912"/>
                    <a:pt x="5897" y="912"/>
                  </a:cubicBezTo>
                  <a:cubicBezTo>
                    <a:pt x="5803" y="912"/>
                    <a:pt x="5708" y="930"/>
                    <a:pt x="5618" y="968"/>
                  </a:cubicBezTo>
                  <a:cubicBezTo>
                    <a:pt x="5624" y="794"/>
                    <a:pt x="5520" y="619"/>
                    <a:pt x="5355" y="531"/>
                  </a:cubicBezTo>
                  <a:cubicBezTo>
                    <a:pt x="5271" y="488"/>
                    <a:pt x="5180" y="466"/>
                    <a:pt x="5088" y="466"/>
                  </a:cubicBezTo>
                  <a:cubicBezTo>
                    <a:pt x="4993" y="466"/>
                    <a:pt x="4898" y="489"/>
                    <a:pt x="4812" y="536"/>
                  </a:cubicBezTo>
                  <a:cubicBezTo>
                    <a:pt x="4785" y="377"/>
                    <a:pt x="4659" y="236"/>
                    <a:pt x="4496" y="180"/>
                  </a:cubicBezTo>
                  <a:cubicBezTo>
                    <a:pt x="4440" y="162"/>
                    <a:pt x="4383" y="153"/>
                    <a:pt x="4326" y="153"/>
                  </a:cubicBezTo>
                  <a:cubicBezTo>
                    <a:pt x="4211" y="153"/>
                    <a:pt x="4098" y="189"/>
                    <a:pt x="4004" y="260"/>
                  </a:cubicBezTo>
                  <a:cubicBezTo>
                    <a:pt x="3792" y="91"/>
                    <a:pt x="3530" y="1"/>
                    <a:pt x="326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100"/>
            <p:cNvSpPr/>
            <p:nvPr/>
          </p:nvSpPr>
          <p:spPr>
            <a:xfrm>
              <a:off x="6487249" y="4518683"/>
              <a:ext cx="73400" cy="28463"/>
            </a:xfrm>
            <a:custGeom>
              <a:rect b="b" l="l" r="r" t="t"/>
              <a:pathLst>
                <a:path extrusionOk="0" h="527" w="1359">
                  <a:moveTo>
                    <a:pt x="952" y="1"/>
                  </a:moveTo>
                  <a:cubicBezTo>
                    <a:pt x="908" y="1"/>
                    <a:pt x="863" y="4"/>
                    <a:pt x="819" y="8"/>
                  </a:cubicBezTo>
                  <a:lnTo>
                    <a:pt x="317" y="3"/>
                  </a:lnTo>
                  <a:cubicBezTo>
                    <a:pt x="242" y="24"/>
                    <a:pt x="167" y="46"/>
                    <a:pt x="105" y="92"/>
                  </a:cubicBezTo>
                  <a:cubicBezTo>
                    <a:pt x="44" y="138"/>
                    <a:pt x="1" y="217"/>
                    <a:pt x="18" y="292"/>
                  </a:cubicBezTo>
                  <a:cubicBezTo>
                    <a:pt x="38" y="393"/>
                    <a:pt x="150" y="444"/>
                    <a:pt x="250" y="470"/>
                  </a:cubicBezTo>
                  <a:cubicBezTo>
                    <a:pt x="393" y="508"/>
                    <a:pt x="540" y="527"/>
                    <a:pt x="687" y="527"/>
                  </a:cubicBezTo>
                  <a:cubicBezTo>
                    <a:pt x="818" y="527"/>
                    <a:pt x="949" y="512"/>
                    <a:pt x="1078" y="481"/>
                  </a:cubicBezTo>
                  <a:cubicBezTo>
                    <a:pt x="1168" y="460"/>
                    <a:pt x="1266" y="423"/>
                    <a:pt x="1307" y="340"/>
                  </a:cubicBezTo>
                  <a:cubicBezTo>
                    <a:pt x="1358" y="230"/>
                    <a:pt x="1280" y="97"/>
                    <a:pt x="1172" y="44"/>
                  </a:cubicBezTo>
                  <a:cubicBezTo>
                    <a:pt x="1104" y="10"/>
                    <a:pt x="1029" y="1"/>
                    <a:pt x="95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100"/>
            <p:cNvSpPr/>
            <p:nvPr/>
          </p:nvSpPr>
          <p:spPr>
            <a:xfrm>
              <a:off x="6310635" y="4479147"/>
              <a:ext cx="132108" cy="64812"/>
            </a:xfrm>
            <a:custGeom>
              <a:rect b="b" l="l" r="r" t="t"/>
              <a:pathLst>
                <a:path extrusionOk="0" h="1200" w="2446">
                  <a:moveTo>
                    <a:pt x="1512" y="0"/>
                  </a:moveTo>
                  <a:cubicBezTo>
                    <a:pt x="1036" y="0"/>
                    <a:pt x="557" y="194"/>
                    <a:pt x="234" y="544"/>
                  </a:cubicBezTo>
                  <a:cubicBezTo>
                    <a:pt x="107" y="681"/>
                    <a:pt x="1" y="892"/>
                    <a:pt x="105" y="1047"/>
                  </a:cubicBezTo>
                  <a:cubicBezTo>
                    <a:pt x="180" y="1159"/>
                    <a:pt x="334" y="1187"/>
                    <a:pt x="469" y="1195"/>
                  </a:cubicBezTo>
                  <a:cubicBezTo>
                    <a:pt x="525" y="1198"/>
                    <a:pt x="581" y="1199"/>
                    <a:pt x="636" y="1199"/>
                  </a:cubicBezTo>
                  <a:cubicBezTo>
                    <a:pt x="1170" y="1199"/>
                    <a:pt x="1695" y="1059"/>
                    <a:pt x="2161" y="792"/>
                  </a:cubicBezTo>
                  <a:cubicBezTo>
                    <a:pt x="2297" y="712"/>
                    <a:pt x="2445" y="594"/>
                    <a:pt x="2436" y="435"/>
                  </a:cubicBezTo>
                  <a:cubicBezTo>
                    <a:pt x="2427" y="280"/>
                    <a:pt x="2273" y="175"/>
                    <a:pt x="2128" y="117"/>
                  </a:cubicBezTo>
                  <a:cubicBezTo>
                    <a:pt x="1933" y="38"/>
                    <a:pt x="1723" y="0"/>
                    <a:pt x="151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100"/>
            <p:cNvSpPr/>
            <p:nvPr/>
          </p:nvSpPr>
          <p:spPr>
            <a:xfrm>
              <a:off x="6246201" y="4485521"/>
              <a:ext cx="47961" cy="24034"/>
            </a:xfrm>
            <a:custGeom>
              <a:rect b="b" l="l" r="r" t="t"/>
              <a:pathLst>
                <a:path extrusionOk="0" h="445" w="888">
                  <a:moveTo>
                    <a:pt x="625" y="0"/>
                  </a:moveTo>
                  <a:cubicBezTo>
                    <a:pt x="502" y="0"/>
                    <a:pt x="385" y="57"/>
                    <a:pt x="266" y="93"/>
                  </a:cubicBezTo>
                  <a:cubicBezTo>
                    <a:pt x="206" y="110"/>
                    <a:pt x="145" y="122"/>
                    <a:pt x="93" y="154"/>
                  </a:cubicBezTo>
                  <a:cubicBezTo>
                    <a:pt x="40" y="186"/>
                    <a:pt x="0" y="248"/>
                    <a:pt x="14" y="308"/>
                  </a:cubicBezTo>
                  <a:cubicBezTo>
                    <a:pt x="33" y="386"/>
                    <a:pt x="127" y="417"/>
                    <a:pt x="206" y="429"/>
                  </a:cubicBezTo>
                  <a:cubicBezTo>
                    <a:pt x="277" y="439"/>
                    <a:pt x="347" y="445"/>
                    <a:pt x="418" y="445"/>
                  </a:cubicBezTo>
                  <a:cubicBezTo>
                    <a:pt x="467" y="445"/>
                    <a:pt x="516" y="442"/>
                    <a:pt x="565" y="437"/>
                  </a:cubicBezTo>
                  <a:cubicBezTo>
                    <a:pt x="635" y="431"/>
                    <a:pt x="708" y="419"/>
                    <a:pt x="769" y="382"/>
                  </a:cubicBezTo>
                  <a:cubicBezTo>
                    <a:pt x="832" y="346"/>
                    <a:pt x="881" y="283"/>
                    <a:pt x="883" y="211"/>
                  </a:cubicBezTo>
                  <a:cubicBezTo>
                    <a:pt x="888" y="87"/>
                    <a:pt x="749" y="0"/>
                    <a:pt x="6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100"/>
            <p:cNvSpPr/>
            <p:nvPr/>
          </p:nvSpPr>
          <p:spPr>
            <a:xfrm>
              <a:off x="6397592" y="4544986"/>
              <a:ext cx="90737" cy="46827"/>
            </a:xfrm>
            <a:custGeom>
              <a:rect b="b" l="l" r="r" t="t"/>
              <a:pathLst>
                <a:path extrusionOk="0" h="867" w="1680">
                  <a:moveTo>
                    <a:pt x="922" y="0"/>
                  </a:moveTo>
                  <a:cubicBezTo>
                    <a:pt x="679" y="0"/>
                    <a:pt x="438" y="59"/>
                    <a:pt x="220" y="174"/>
                  </a:cubicBezTo>
                  <a:cubicBezTo>
                    <a:pt x="145" y="214"/>
                    <a:pt x="66" y="268"/>
                    <a:pt x="36" y="349"/>
                  </a:cubicBezTo>
                  <a:cubicBezTo>
                    <a:pt x="0" y="440"/>
                    <a:pt x="33" y="544"/>
                    <a:pt x="96" y="618"/>
                  </a:cubicBezTo>
                  <a:cubicBezTo>
                    <a:pt x="160" y="691"/>
                    <a:pt x="249" y="735"/>
                    <a:pt x="338" y="769"/>
                  </a:cubicBezTo>
                  <a:cubicBezTo>
                    <a:pt x="510" y="834"/>
                    <a:pt x="689" y="866"/>
                    <a:pt x="869" y="866"/>
                  </a:cubicBezTo>
                  <a:cubicBezTo>
                    <a:pt x="1009" y="866"/>
                    <a:pt x="1150" y="846"/>
                    <a:pt x="1286" y="807"/>
                  </a:cubicBezTo>
                  <a:cubicBezTo>
                    <a:pt x="1448" y="760"/>
                    <a:pt x="1621" y="661"/>
                    <a:pt x="1654" y="495"/>
                  </a:cubicBezTo>
                  <a:cubicBezTo>
                    <a:pt x="1679" y="374"/>
                    <a:pt x="1618" y="246"/>
                    <a:pt x="1524" y="166"/>
                  </a:cubicBezTo>
                  <a:cubicBezTo>
                    <a:pt x="1428" y="86"/>
                    <a:pt x="1307" y="46"/>
                    <a:pt x="1186" y="23"/>
                  </a:cubicBezTo>
                  <a:cubicBezTo>
                    <a:pt x="1098" y="8"/>
                    <a:pt x="1010" y="0"/>
                    <a:pt x="9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100"/>
            <p:cNvSpPr/>
            <p:nvPr/>
          </p:nvSpPr>
          <p:spPr>
            <a:xfrm>
              <a:off x="6340287" y="4559136"/>
              <a:ext cx="33702" cy="14205"/>
            </a:xfrm>
            <a:custGeom>
              <a:rect b="b" l="l" r="r" t="t"/>
              <a:pathLst>
                <a:path extrusionOk="0" h="263" w="624">
                  <a:moveTo>
                    <a:pt x="426" y="1"/>
                  </a:moveTo>
                  <a:cubicBezTo>
                    <a:pt x="419" y="1"/>
                    <a:pt x="412" y="1"/>
                    <a:pt x="405" y="1"/>
                  </a:cubicBezTo>
                  <a:cubicBezTo>
                    <a:pt x="300" y="7"/>
                    <a:pt x="197" y="26"/>
                    <a:pt x="97" y="58"/>
                  </a:cubicBezTo>
                  <a:cubicBezTo>
                    <a:pt x="53" y="73"/>
                    <a:pt x="0" y="104"/>
                    <a:pt x="2" y="152"/>
                  </a:cubicBezTo>
                  <a:cubicBezTo>
                    <a:pt x="5" y="199"/>
                    <a:pt x="60" y="224"/>
                    <a:pt x="106" y="235"/>
                  </a:cubicBezTo>
                  <a:cubicBezTo>
                    <a:pt x="187" y="253"/>
                    <a:pt x="269" y="262"/>
                    <a:pt x="351" y="262"/>
                  </a:cubicBezTo>
                  <a:cubicBezTo>
                    <a:pt x="368" y="262"/>
                    <a:pt x="385" y="262"/>
                    <a:pt x="402" y="261"/>
                  </a:cubicBezTo>
                  <a:cubicBezTo>
                    <a:pt x="404" y="261"/>
                    <a:pt x="407" y="261"/>
                    <a:pt x="410" y="261"/>
                  </a:cubicBezTo>
                  <a:cubicBezTo>
                    <a:pt x="458" y="261"/>
                    <a:pt x="504" y="249"/>
                    <a:pt x="548" y="226"/>
                  </a:cubicBezTo>
                  <a:cubicBezTo>
                    <a:pt x="591" y="199"/>
                    <a:pt x="623" y="149"/>
                    <a:pt x="612" y="100"/>
                  </a:cubicBezTo>
                  <a:cubicBezTo>
                    <a:pt x="595" y="25"/>
                    <a:pt x="505" y="1"/>
                    <a:pt x="4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100"/>
            <p:cNvSpPr/>
            <p:nvPr/>
          </p:nvSpPr>
          <p:spPr>
            <a:xfrm>
              <a:off x="6517387" y="4568426"/>
              <a:ext cx="43154" cy="18147"/>
            </a:xfrm>
            <a:custGeom>
              <a:rect b="b" l="l" r="r" t="t"/>
              <a:pathLst>
                <a:path extrusionOk="0" h="336" w="799">
                  <a:moveTo>
                    <a:pt x="373" y="1"/>
                  </a:moveTo>
                  <a:cubicBezTo>
                    <a:pt x="292" y="1"/>
                    <a:pt x="211" y="11"/>
                    <a:pt x="131" y="32"/>
                  </a:cubicBezTo>
                  <a:cubicBezTo>
                    <a:pt x="71" y="47"/>
                    <a:pt x="1" y="87"/>
                    <a:pt x="7" y="149"/>
                  </a:cubicBezTo>
                  <a:cubicBezTo>
                    <a:pt x="13" y="195"/>
                    <a:pt x="58" y="223"/>
                    <a:pt x="101" y="243"/>
                  </a:cubicBezTo>
                  <a:cubicBezTo>
                    <a:pt x="239" y="303"/>
                    <a:pt x="388" y="335"/>
                    <a:pt x="539" y="335"/>
                  </a:cubicBezTo>
                  <a:cubicBezTo>
                    <a:pt x="549" y="335"/>
                    <a:pt x="559" y="335"/>
                    <a:pt x="570" y="335"/>
                  </a:cubicBezTo>
                  <a:cubicBezTo>
                    <a:pt x="573" y="335"/>
                    <a:pt x="576" y="335"/>
                    <a:pt x="579" y="335"/>
                  </a:cubicBezTo>
                  <a:cubicBezTo>
                    <a:pt x="627" y="335"/>
                    <a:pt x="675" y="324"/>
                    <a:pt x="719" y="303"/>
                  </a:cubicBezTo>
                  <a:cubicBezTo>
                    <a:pt x="763" y="278"/>
                    <a:pt x="799" y="230"/>
                    <a:pt x="796" y="180"/>
                  </a:cubicBezTo>
                  <a:cubicBezTo>
                    <a:pt x="789" y="103"/>
                    <a:pt x="706" y="58"/>
                    <a:pt x="633" y="37"/>
                  </a:cubicBezTo>
                  <a:cubicBezTo>
                    <a:pt x="548" y="13"/>
                    <a:pt x="460" y="1"/>
                    <a:pt x="37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100"/>
            <p:cNvSpPr/>
            <p:nvPr/>
          </p:nvSpPr>
          <p:spPr>
            <a:xfrm>
              <a:off x="6261324" y="4608394"/>
              <a:ext cx="139130" cy="58007"/>
            </a:xfrm>
            <a:custGeom>
              <a:rect b="b" l="l" r="r" t="t"/>
              <a:pathLst>
                <a:path extrusionOk="0" h="1074" w="2576">
                  <a:moveTo>
                    <a:pt x="1390" y="0"/>
                  </a:moveTo>
                  <a:cubicBezTo>
                    <a:pt x="999" y="0"/>
                    <a:pt x="608" y="112"/>
                    <a:pt x="283" y="328"/>
                  </a:cubicBezTo>
                  <a:cubicBezTo>
                    <a:pt x="143" y="422"/>
                    <a:pt x="0" y="579"/>
                    <a:pt x="56" y="737"/>
                  </a:cubicBezTo>
                  <a:cubicBezTo>
                    <a:pt x="97" y="857"/>
                    <a:pt x="231" y="913"/>
                    <a:pt x="351" y="948"/>
                  </a:cubicBezTo>
                  <a:cubicBezTo>
                    <a:pt x="641" y="1032"/>
                    <a:pt x="940" y="1074"/>
                    <a:pt x="1239" y="1074"/>
                  </a:cubicBezTo>
                  <a:cubicBezTo>
                    <a:pt x="1542" y="1074"/>
                    <a:pt x="1846" y="1031"/>
                    <a:pt x="2139" y="945"/>
                  </a:cubicBezTo>
                  <a:cubicBezTo>
                    <a:pt x="2316" y="893"/>
                    <a:pt x="2512" y="796"/>
                    <a:pt x="2543" y="616"/>
                  </a:cubicBezTo>
                  <a:cubicBezTo>
                    <a:pt x="2575" y="413"/>
                    <a:pt x="2377" y="250"/>
                    <a:pt x="2190" y="167"/>
                  </a:cubicBezTo>
                  <a:cubicBezTo>
                    <a:pt x="1938" y="55"/>
                    <a:pt x="1664" y="0"/>
                    <a:pt x="139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100"/>
            <p:cNvSpPr/>
            <p:nvPr/>
          </p:nvSpPr>
          <p:spPr>
            <a:xfrm>
              <a:off x="6213092" y="4578904"/>
              <a:ext cx="59573" cy="27653"/>
            </a:xfrm>
            <a:custGeom>
              <a:rect b="b" l="l" r="r" t="t"/>
              <a:pathLst>
                <a:path extrusionOk="0" h="512" w="1103">
                  <a:moveTo>
                    <a:pt x="934" y="1"/>
                  </a:moveTo>
                  <a:cubicBezTo>
                    <a:pt x="930" y="1"/>
                    <a:pt x="926" y="1"/>
                    <a:pt x="923" y="1"/>
                  </a:cubicBezTo>
                  <a:cubicBezTo>
                    <a:pt x="721" y="21"/>
                    <a:pt x="328" y="110"/>
                    <a:pt x="158" y="221"/>
                  </a:cubicBezTo>
                  <a:cubicBezTo>
                    <a:pt x="82" y="273"/>
                    <a:pt x="0" y="370"/>
                    <a:pt x="54" y="447"/>
                  </a:cubicBezTo>
                  <a:cubicBezTo>
                    <a:pt x="83" y="490"/>
                    <a:pt x="141" y="501"/>
                    <a:pt x="194" y="504"/>
                  </a:cubicBezTo>
                  <a:cubicBezTo>
                    <a:pt x="252" y="509"/>
                    <a:pt x="312" y="512"/>
                    <a:pt x="371" y="512"/>
                  </a:cubicBezTo>
                  <a:cubicBezTo>
                    <a:pt x="485" y="512"/>
                    <a:pt x="599" y="502"/>
                    <a:pt x="712" y="484"/>
                  </a:cubicBezTo>
                  <a:cubicBezTo>
                    <a:pt x="801" y="470"/>
                    <a:pt x="893" y="448"/>
                    <a:pt x="969" y="398"/>
                  </a:cubicBezTo>
                  <a:cubicBezTo>
                    <a:pt x="1044" y="347"/>
                    <a:pt x="1102" y="262"/>
                    <a:pt x="1098" y="172"/>
                  </a:cubicBezTo>
                  <a:cubicBezTo>
                    <a:pt x="1095" y="83"/>
                    <a:pt x="1020" y="1"/>
                    <a:pt x="93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100"/>
            <p:cNvSpPr/>
            <p:nvPr/>
          </p:nvSpPr>
          <p:spPr>
            <a:xfrm>
              <a:off x="6053384" y="4560163"/>
              <a:ext cx="104347" cy="65406"/>
            </a:xfrm>
            <a:custGeom>
              <a:rect b="b" l="l" r="r" t="t"/>
              <a:pathLst>
                <a:path extrusionOk="0" h="1211" w="1932">
                  <a:moveTo>
                    <a:pt x="1240" y="1"/>
                  </a:moveTo>
                  <a:cubicBezTo>
                    <a:pt x="806" y="2"/>
                    <a:pt x="348" y="188"/>
                    <a:pt x="131" y="563"/>
                  </a:cubicBezTo>
                  <a:cubicBezTo>
                    <a:pt x="34" y="731"/>
                    <a:pt x="1" y="965"/>
                    <a:pt x="136" y="1101"/>
                  </a:cubicBezTo>
                  <a:cubicBezTo>
                    <a:pt x="219" y="1187"/>
                    <a:pt x="342" y="1210"/>
                    <a:pt x="464" y="1210"/>
                  </a:cubicBezTo>
                  <a:cubicBezTo>
                    <a:pt x="497" y="1210"/>
                    <a:pt x="531" y="1209"/>
                    <a:pt x="563" y="1206"/>
                  </a:cubicBezTo>
                  <a:cubicBezTo>
                    <a:pt x="926" y="1177"/>
                    <a:pt x="1278" y="1063"/>
                    <a:pt x="1592" y="877"/>
                  </a:cubicBezTo>
                  <a:cubicBezTo>
                    <a:pt x="1733" y="792"/>
                    <a:pt x="1878" y="677"/>
                    <a:pt x="1905" y="514"/>
                  </a:cubicBezTo>
                  <a:cubicBezTo>
                    <a:pt x="1932" y="356"/>
                    <a:pt x="1835" y="196"/>
                    <a:pt x="1701" y="110"/>
                  </a:cubicBezTo>
                  <a:cubicBezTo>
                    <a:pt x="1566" y="24"/>
                    <a:pt x="1400" y="1"/>
                    <a:pt x="124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100"/>
            <p:cNvSpPr/>
            <p:nvPr/>
          </p:nvSpPr>
          <p:spPr>
            <a:xfrm>
              <a:off x="5989706" y="4592407"/>
              <a:ext cx="49365" cy="27059"/>
            </a:xfrm>
            <a:custGeom>
              <a:rect b="b" l="l" r="r" t="t"/>
              <a:pathLst>
                <a:path extrusionOk="0" h="501" w="914">
                  <a:moveTo>
                    <a:pt x="644" y="0"/>
                  </a:moveTo>
                  <a:cubicBezTo>
                    <a:pt x="626" y="0"/>
                    <a:pt x="608" y="1"/>
                    <a:pt x="591" y="3"/>
                  </a:cubicBezTo>
                  <a:cubicBezTo>
                    <a:pt x="446" y="20"/>
                    <a:pt x="306" y="71"/>
                    <a:pt x="183" y="152"/>
                  </a:cubicBezTo>
                  <a:cubicBezTo>
                    <a:pt x="90" y="214"/>
                    <a:pt x="0" y="337"/>
                    <a:pt x="63" y="431"/>
                  </a:cubicBezTo>
                  <a:cubicBezTo>
                    <a:pt x="99" y="486"/>
                    <a:pt x="171" y="501"/>
                    <a:pt x="240" y="501"/>
                  </a:cubicBezTo>
                  <a:cubicBezTo>
                    <a:pt x="251" y="501"/>
                    <a:pt x="262" y="500"/>
                    <a:pt x="272" y="500"/>
                  </a:cubicBezTo>
                  <a:cubicBezTo>
                    <a:pt x="400" y="494"/>
                    <a:pt x="528" y="469"/>
                    <a:pt x="649" y="427"/>
                  </a:cubicBezTo>
                  <a:cubicBezTo>
                    <a:pt x="717" y="404"/>
                    <a:pt x="784" y="375"/>
                    <a:pt x="835" y="323"/>
                  </a:cubicBezTo>
                  <a:cubicBezTo>
                    <a:pt x="884" y="272"/>
                    <a:pt x="914" y="195"/>
                    <a:pt x="889" y="128"/>
                  </a:cubicBezTo>
                  <a:cubicBezTo>
                    <a:pt x="856" y="33"/>
                    <a:pt x="747" y="0"/>
                    <a:pt x="6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100"/>
            <p:cNvSpPr/>
            <p:nvPr/>
          </p:nvSpPr>
          <p:spPr>
            <a:xfrm>
              <a:off x="5944445" y="4644851"/>
              <a:ext cx="71563" cy="51526"/>
            </a:xfrm>
            <a:custGeom>
              <a:rect b="b" l="l" r="r" t="t"/>
              <a:pathLst>
                <a:path extrusionOk="0" h="954" w="1325">
                  <a:moveTo>
                    <a:pt x="507" y="1"/>
                  </a:moveTo>
                  <a:cubicBezTo>
                    <a:pt x="395" y="1"/>
                    <a:pt x="281" y="26"/>
                    <a:pt x="191" y="95"/>
                  </a:cubicBezTo>
                  <a:cubicBezTo>
                    <a:pt x="45" y="205"/>
                    <a:pt x="0" y="422"/>
                    <a:pt x="68" y="593"/>
                  </a:cubicBezTo>
                  <a:cubicBezTo>
                    <a:pt x="136" y="763"/>
                    <a:pt x="299" y="886"/>
                    <a:pt x="477" y="931"/>
                  </a:cubicBezTo>
                  <a:cubicBezTo>
                    <a:pt x="538" y="946"/>
                    <a:pt x="600" y="953"/>
                    <a:pt x="663" y="953"/>
                  </a:cubicBezTo>
                  <a:cubicBezTo>
                    <a:pt x="783" y="953"/>
                    <a:pt x="903" y="927"/>
                    <a:pt x="1017" y="885"/>
                  </a:cubicBezTo>
                  <a:cubicBezTo>
                    <a:pt x="1138" y="839"/>
                    <a:pt x="1263" y="762"/>
                    <a:pt x="1293" y="637"/>
                  </a:cubicBezTo>
                  <a:cubicBezTo>
                    <a:pt x="1324" y="519"/>
                    <a:pt x="1261" y="394"/>
                    <a:pt x="1180" y="302"/>
                  </a:cubicBezTo>
                  <a:cubicBezTo>
                    <a:pt x="1012" y="113"/>
                    <a:pt x="771" y="4"/>
                    <a:pt x="517" y="1"/>
                  </a:cubicBezTo>
                  <a:cubicBezTo>
                    <a:pt x="514" y="1"/>
                    <a:pt x="510" y="1"/>
                    <a:pt x="5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100"/>
            <p:cNvSpPr/>
            <p:nvPr/>
          </p:nvSpPr>
          <p:spPr>
            <a:xfrm>
              <a:off x="6055652" y="4656517"/>
              <a:ext cx="49041" cy="28841"/>
            </a:xfrm>
            <a:custGeom>
              <a:rect b="b" l="l" r="r" t="t"/>
              <a:pathLst>
                <a:path extrusionOk="0" h="534" w="908">
                  <a:moveTo>
                    <a:pt x="418" y="1"/>
                  </a:moveTo>
                  <a:cubicBezTo>
                    <a:pt x="325" y="1"/>
                    <a:pt x="235" y="19"/>
                    <a:pt x="160" y="72"/>
                  </a:cubicBezTo>
                  <a:cubicBezTo>
                    <a:pt x="51" y="149"/>
                    <a:pt x="0" y="317"/>
                    <a:pt x="83" y="420"/>
                  </a:cubicBezTo>
                  <a:cubicBezTo>
                    <a:pt x="132" y="481"/>
                    <a:pt x="211" y="506"/>
                    <a:pt x="288" y="520"/>
                  </a:cubicBezTo>
                  <a:cubicBezTo>
                    <a:pt x="341" y="529"/>
                    <a:pt x="395" y="533"/>
                    <a:pt x="449" y="533"/>
                  </a:cubicBezTo>
                  <a:cubicBezTo>
                    <a:pt x="513" y="533"/>
                    <a:pt x="578" y="527"/>
                    <a:pt x="641" y="513"/>
                  </a:cubicBezTo>
                  <a:cubicBezTo>
                    <a:pt x="735" y="493"/>
                    <a:pt x="835" y="450"/>
                    <a:pt x="872" y="361"/>
                  </a:cubicBezTo>
                  <a:cubicBezTo>
                    <a:pt x="907" y="275"/>
                    <a:pt x="867" y="172"/>
                    <a:pt x="798" y="111"/>
                  </a:cubicBezTo>
                  <a:cubicBezTo>
                    <a:pt x="727" y="51"/>
                    <a:pt x="633" y="25"/>
                    <a:pt x="543" y="11"/>
                  </a:cubicBezTo>
                  <a:cubicBezTo>
                    <a:pt x="502" y="5"/>
                    <a:pt x="459" y="1"/>
                    <a:pt x="4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100"/>
            <p:cNvSpPr/>
            <p:nvPr/>
          </p:nvSpPr>
          <p:spPr>
            <a:xfrm>
              <a:off x="6127108" y="4655329"/>
              <a:ext cx="140318" cy="93437"/>
            </a:xfrm>
            <a:custGeom>
              <a:rect b="b" l="l" r="r" t="t"/>
              <a:pathLst>
                <a:path extrusionOk="0" h="1730" w="2598">
                  <a:moveTo>
                    <a:pt x="1091" y="0"/>
                  </a:moveTo>
                  <a:lnTo>
                    <a:pt x="516" y="180"/>
                  </a:lnTo>
                  <a:cubicBezTo>
                    <a:pt x="184" y="265"/>
                    <a:pt x="1" y="672"/>
                    <a:pt x="93" y="1004"/>
                  </a:cubicBezTo>
                  <a:cubicBezTo>
                    <a:pt x="187" y="1335"/>
                    <a:pt x="493" y="1575"/>
                    <a:pt x="823" y="1669"/>
                  </a:cubicBezTo>
                  <a:cubicBezTo>
                    <a:pt x="978" y="1712"/>
                    <a:pt x="1137" y="1729"/>
                    <a:pt x="1297" y="1729"/>
                  </a:cubicBezTo>
                  <a:cubicBezTo>
                    <a:pt x="1481" y="1729"/>
                    <a:pt x="1666" y="1707"/>
                    <a:pt x="1847" y="1676"/>
                  </a:cubicBezTo>
                  <a:cubicBezTo>
                    <a:pt x="2006" y="1650"/>
                    <a:pt x="2166" y="1616"/>
                    <a:pt x="2304" y="1536"/>
                  </a:cubicBezTo>
                  <a:cubicBezTo>
                    <a:pt x="2442" y="1456"/>
                    <a:pt x="2558" y="1320"/>
                    <a:pt x="2576" y="1161"/>
                  </a:cubicBezTo>
                  <a:cubicBezTo>
                    <a:pt x="2598" y="969"/>
                    <a:pt x="2476" y="791"/>
                    <a:pt x="2344" y="651"/>
                  </a:cubicBezTo>
                  <a:cubicBezTo>
                    <a:pt x="2009" y="302"/>
                    <a:pt x="1569" y="73"/>
                    <a:pt x="109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100"/>
            <p:cNvSpPr/>
            <p:nvPr/>
          </p:nvSpPr>
          <p:spPr>
            <a:xfrm>
              <a:off x="6301669" y="4711121"/>
              <a:ext cx="63894" cy="42344"/>
            </a:xfrm>
            <a:custGeom>
              <a:rect b="b" l="l" r="r" t="t"/>
              <a:pathLst>
                <a:path extrusionOk="0" h="784" w="1183">
                  <a:moveTo>
                    <a:pt x="432" y="0"/>
                  </a:moveTo>
                  <a:cubicBezTo>
                    <a:pt x="355" y="0"/>
                    <a:pt x="278" y="17"/>
                    <a:pt x="211" y="54"/>
                  </a:cubicBezTo>
                  <a:cubicBezTo>
                    <a:pt x="85" y="125"/>
                    <a:pt x="0" y="273"/>
                    <a:pt x="31" y="413"/>
                  </a:cubicBezTo>
                  <a:cubicBezTo>
                    <a:pt x="67" y="577"/>
                    <a:pt x="236" y="676"/>
                    <a:pt x="397" y="725"/>
                  </a:cubicBezTo>
                  <a:cubicBezTo>
                    <a:pt x="526" y="764"/>
                    <a:pt x="660" y="784"/>
                    <a:pt x="795" y="784"/>
                  </a:cubicBezTo>
                  <a:cubicBezTo>
                    <a:pt x="835" y="784"/>
                    <a:pt x="875" y="782"/>
                    <a:pt x="915" y="779"/>
                  </a:cubicBezTo>
                  <a:cubicBezTo>
                    <a:pt x="991" y="772"/>
                    <a:pt x="1071" y="755"/>
                    <a:pt x="1121" y="700"/>
                  </a:cubicBezTo>
                  <a:cubicBezTo>
                    <a:pt x="1180" y="637"/>
                    <a:pt x="1183" y="537"/>
                    <a:pt x="1149" y="459"/>
                  </a:cubicBezTo>
                  <a:cubicBezTo>
                    <a:pt x="1115" y="380"/>
                    <a:pt x="1052" y="317"/>
                    <a:pt x="988" y="260"/>
                  </a:cubicBezTo>
                  <a:cubicBezTo>
                    <a:pt x="880" y="167"/>
                    <a:pt x="763" y="81"/>
                    <a:pt x="626" y="34"/>
                  </a:cubicBezTo>
                  <a:cubicBezTo>
                    <a:pt x="564" y="12"/>
                    <a:pt x="497" y="0"/>
                    <a:pt x="4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100"/>
            <p:cNvSpPr/>
            <p:nvPr/>
          </p:nvSpPr>
          <p:spPr>
            <a:xfrm>
              <a:off x="6249171" y="4759784"/>
              <a:ext cx="54280" cy="32406"/>
            </a:xfrm>
            <a:custGeom>
              <a:rect b="b" l="l" r="r" t="t"/>
              <a:pathLst>
                <a:path extrusionOk="0" h="600" w="1005">
                  <a:moveTo>
                    <a:pt x="409" y="0"/>
                  </a:moveTo>
                  <a:cubicBezTo>
                    <a:pt x="340" y="0"/>
                    <a:pt x="272" y="15"/>
                    <a:pt x="208" y="47"/>
                  </a:cubicBezTo>
                  <a:cubicBezTo>
                    <a:pt x="92" y="107"/>
                    <a:pt x="1" y="245"/>
                    <a:pt x="41" y="370"/>
                  </a:cubicBezTo>
                  <a:cubicBezTo>
                    <a:pt x="81" y="496"/>
                    <a:pt x="224" y="554"/>
                    <a:pt x="354" y="577"/>
                  </a:cubicBezTo>
                  <a:cubicBezTo>
                    <a:pt x="435" y="592"/>
                    <a:pt x="517" y="599"/>
                    <a:pt x="599" y="599"/>
                  </a:cubicBezTo>
                  <a:cubicBezTo>
                    <a:pt x="654" y="599"/>
                    <a:pt x="709" y="596"/>
                    <a:pt x="763" y="589"/>
                  </a:cubicBezTo>
                  <a:cubicBezTo>
                    <a:pt x="840" y="580"/>
                    <a:pt x="929" y="557"/>
                    <a:pt x="965" y="486"/>
                  </a:cubicBezTo>
                  <a:cubicBezTo>
                    <a:pt x="1005" y="408"/>
                    <a:pt x="956" y="313"/>
                    <a:pt x="899" y="243"/>
                  </a:cubicBezTo>
                  <a:cubicBezTo>
                    <a:pt x="777" y="101"/>
                    <a:pt x="590" y="0"/>
                    <a:pt x="40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100"/>
            <p:cNvSpPr/>
            <p:nvPr/>
          </p:nvSpPr>
          <p:spPr>
            <a:xfrm>
              <a:off x="6021734" y="4362539"/>
              <a:ext cx="42830" cy="25223"/>
            </a:xfrm>
            <a:custGeom>
              <a:rect b="b" l="l" r="r" t="t"/>
              <a:pathLst>
                <a:path extrusionOk="0" h="467" w="793">
                  <a:moveTo>
                    <a:pt x="723" y="1"/>
                  </a:moveTo>
                  <a:cubicBezTo>
                    <a:pt x="542" y="11"/>
                    <a:pt x="364" y="56"/>
                    <a:pt x="198" y="131"/>
                  </a:cubicBezTo>
                  <a:cubicBezTo>
                    <a:pt x="142" y="156"/>
                    <a:pt x="88" y="185"/>
                    <a:pt x="52" y="231"/>
                  </a:cubicBezTo>
                  <a:cubicBezTo>
                    <a:pt x="15" y="279"/>
                    <a:pt x="1" y="348"/>
                    <a:pt x="32" y="400"/>
                  </a:cubicBezTo>
                  <a:cubicBezTo>
                    <a:pt x="66" y="453"/>
                    <a:pt x="132" y="466"/>
                    <a:pt x="197" y="466"/>
                  </a:cubicBezTo>
                  <a:cubicBezTo>
                    <a:pt x="218" y="466"/>
                    <a:pt x="238" y="465"/>
                    <a:pt x="258" y="463"/>
                  </a:cubicBezTo>
                  <a:cubicBezTo>
                    <a:pt x="388" y="449"/>
                    <a:pt x="525" y="428"/>
                    <a:pt x="630" y="348"/>
                  </a:cubicBezTo>
                  <a:cubicBezTo>
                    <a:pt x="734" y="268"/>
                    <a:pt x="793" y="113"/>
                    <a:pt x="72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100"/>
            <p:cNvSpPr/>
            <p:nvPr/>
          </p:nvSpPr>
          <p:spPr>
            <a:xfrm>
              <a:off x="5924947" y="4376366"/>
              <a:ext cx="81015" cy="51634"/>
            </a:xfrm>
            <a:custGeom>
              <a:rect b="b" l="l" r="r" t="t"/>
              <a:pathLst>
                <a:path extrusionOk="0" h="956" w="1500">
                  <a:moveTo>
                    <a:pt x="1308" y="1"/>
                  </a:moveTo>
                  <a:cubicBezTo>
                    <a:pt x="1278" y="1"/>
                    <a:pt x="1247" y="7"/>
                    <a:pt x="1216" y="14"/>
                  </a:cubicBezTo>
                  <a:cubicBezTo>
                    <a:pt x="817" y="109"/>
                    <a:pt x="441" y="295"/>
                    <a:pt x="125" y="558"/>
                  </a:cubicBezTo>
                  <a:cubicBezTo>
                    <a:pt x="68" y="605"/>
                    <a:pt x="8" y="665"/>
                    <a:pt x="3" y="739"/>
                  </a:cubicBezTo>
                  <a:cubicBezTo>
                    <a:pt x="0" y="810"/>
                    <a:pt x="49" y="876"/>
                    <a:pt x="112" y="908"/>
                  </a:cubicBezTo>
                  <a:cubicBezTo>
                    <a:pt x="175" y="942"/>
                    <a:pt x="248" y="950"/>
                    <a:pt x="318" y="953"/>
                  </a:cubicBezTo>
                  <a:cubicBezTo>
                    <a:pt x="350" y="955"/>
                    <a:pt x="383" y="956"/>
                    <a:pt x="415" y="956"/>
                  </a:cubicBezTo>
                  <a:cubicBezTo>
                    <a:pt x="617" y="956"/>
                    <a:pt x="821" y="921"/>
                    <a:pt x="1001" y="835"/>
                  </a:cubicBezTo>
                  <a:cubicBezTo>
                    <a:pt x="1212" y="733"/>
                    <a:pt x="1390" y="553"/>
                    <a:pt x="1461" y="332"/>
                  </a:cubicBezTo>
                  <a:cubicBezTo>
                    <a:pt x="1499" y="212"/>
                    <a:pt x="1482" y="47"/>
                    <a:pt x="1362" y="9"/>
                  </a:cubicBezTo>
                  <a:cubicBezTo>
                    <a:pt x="1345" y="3"/>
                    <a:pt x="1327" y="1"/>
                    <a:pt x="13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100"/>
            <p:cNvSpPr/>
            <p:nvPr/>
          </p:nvSpPr>
          <p:spPr>
            <a:xfrm>
              <a:off x="5877040" y="4433077"/>
              <a:ext cx="28733" cy="21550"/>
            </a:xfrm>
            <a:custGeom>
              <a:rect b="b" l="l" r="r" t="t"/>
              <a:pathLst>
                <a:path extrusionOk="0" h="399" w="532">
                  <a:moveTo>
                    <a:pt x="396" y="0"/>
                  </a:moveTo>
                  <a:cubicBezTo>
                    <a:pt x="321" y="0"/>
                    <a:pt x="260" y="75"/>
                    <a:pt x="192" y="117"/>
                  </a:cubicBezTo>
                  <a:cubicBezTo>
                    <a:pt x="126" y="158"/>
                    <a:pt x="29" y="183"/>
                    <a:pt x="14" y="260"/>
                  </a:cubicBezTo>
                  <a:cubicBezTo>
                    <a:pt x="0" y="323"/>
                    <a:pt x="60" y="384"/>
                    <a:pt x="125" y="395"/>
                  </a:cubicBezTo>
                  <a:cubicBezTo>
                    <a:pt x="136" y="397"/>
                    <a:pt x="148" y="398"/>
                    <a:pt x="159" y="398"/>
                  </a:cubicBezTo>
                  <a:cubicBezTo>
                    <a:pt x="211" y="398"/>
                    <a:pt x="264" y="378"/>
                    <a:pt x="312" y="355"/>
                  </a:cubicBezTo>
                  <a:cubicBezTo>
                    <a:pt x="386" y="321"/>
                    <a:pt x="461" y="277"/>
                    <a:pt x="497" y="201"/>
                  </a:cubicBezTo>
                  <a:cubicBezTo>
                    <a:pt x="532" y="127"/>
                    <a:pt x="500" y="20"/>
                    <a:pt x="420" y="3"/>
                  </a:cubicBezTo>
                  <a:cubicBezTo>
                    <a:pt x="412" y="1"/>
                    <a:pt x="404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100"/>
            <p:cNvSpPr/>
            <p:nvPr/>
          </p:nvSpPr>
          <p:spPr>
            <a:xfrm>
              <a:off x="5820221" y="4406017"/>
              <a:ext cx="68053" cy="46233"/>
            </a:xfrm>
            <a:custGeom>
              <a:rect b="b" l="l" r="r" t="t"/>
              <a:pathLst>
                <a:path extrusionOk="0" h="856" w="1260">
                  <a:moveTo>
                    <a:pt x="1032" y="1"/>
                  </a:moveTo>
                  <a:cubicBezTo>
                    <a:pt x="679" y="1"/>
                    <a:pt x="325" y="173"/>
                    <a:pt x="119" y="462"/>
                  </a:cubicBezTo>
                  <a:cubicBezTo>
                    <a:pt x="50" y="561"/>
                    <a:pt x="0" y="704"/>
                    <a:pt x="80" y="793"/>
                  </a:cubicBezTo>
                  <a:cubicBezTo>
                    <a:pt x="125" y="841"/>
                    <a:pt x="191" y="855"/>
                    <a:pt x="257" y="855"/>
                  </a:cubicBezTo>
                  <a:cubicBezTo>
                    <a:pt x="275" y="855"/>
                    <a:pt x="292" y="854"/>
                    <a:pt x="309" y="853"/>
                  </a:cubicBezTo>
                  <a:cubicBezTo>
                    <a:pt x="757" y="811"/>
                    <a:pt x="1158" y="464"/>
                    <a:pt x="1260" y="26"/>
                  </a:cubicBezTo>
                  <a:cubicBezTo>
                    <a:pt x="1185" y="9"/>
                    <a:pt x="1109" y="1"/>
                    <a:pt x="1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100"/>
            <p:cNvSpPr/>
            <p:nvPr/>
          </p:nvSpPr>
          <p:spPr>
            <a:xfrm>
              <a:off x="5811850" y="4470506"/>
              <a:ext cx="38239" cy="25331"/>
            </a:xfrm>
            <a:custGeom>
              <a:rect b="b" l="l" r="r" t="t"/>
              <a:pathLst>
                <a:path extrusionOk="0" h="469" w="708">
                  <a:moveTo>
                    <a:pt x="487" y="0"/>
                  </a:moveTo>
                  <a:cubicBezTo>
                    <a:pt x="486" y="0"/>
                    <a:pt x="484" y="0"/>
                    <a:pt x="483" y="0"/>
                  </a:cubicBezTo>
                  <a:cubicBezTo>
                    <a:pt x="400" y="0"/>
                    <a:pt x="322" y="36"/>
                    <a:pt x="245" y="69"/>
                  </a:cubicBezTo>
                  <a:cubicBezTo>
                    <a:pt x="185" y="97"/>
                    <a:pt x="123" y="125"/>
                    <a:pt x="76" y="172"/>
                  </a:cubicBezTo>
                  <a:cubicBezTo>
                    <a:pt x="29" y="218"/>
                    <a:pt x="0" y="289"/>
                    <a:pt x="20" y="352"/>
                  </a:cubicBezTo>
                  <a:cubicBezTo>
                    <a:pt x="42" y="421"/>
                    <a:pt x="114" y="461"/>
                    <a:pt x="185" y="468"/>
                  </a:cubicBezTo>
                  <a:cubicBezTo>
                    <a:pt x="194" y="468"/>
                    <a:pt x="202" y="469"/>
                    <a:pt x="211" y="469"/>
                  </a:cubicBezTo>
                  <a:cubicBezTo>
                    <a:pt x="273" y="469"/>
                    <a:pt x="335" y="451"/>
                    <a:pt x="394" y="432"/>
                  </a:cubicBezTo>
                  <a:cubicBezTo>
                    <a:pt x="469" y="409"/>
                    <a:pt x="546" y="383"/>
                    <a:pt x="607" y="332"/>
                  </a:cubicBezTo>
                  <a:cubicBezTo>
                    <a:pt x="667" y="282"/>
                    <a:pt x="707" y="197"/>
                    <a:pt x="683" y="122"/>
                  </a:cubicBezTo>
                  <a:cubicBezTo>
                    <a:pt x="657" y="45"/>
                    <a:pt x="569" y="0"/>
                    <a:pt x="4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100"/>
            <p:cNvSpPr/>
            <p:nvPr/>
          </p:nvSpPr>
          <p:spPr>
            <a:xfrm>
              <a:off x="5755679" y="4463970"/>
              <a:ext cx="35107" cy="23656"/>
            </a:xfrm>
            <a:custGeom>
              <a:rect b="b" l="l" r="r" t="t"/>
              <a:pathLst>
                <a:path extrusionOk="0" h="438" w="650">
                  <a:moveTo>
                    <a:pt x="409" y="1"/>
                  </a:moveTo>
                  <a:cubicBezTo>
                    <a:pt x="404" y="1"/>
                    <a:pt x="399" y="1"/>
                    <a:pt x="394" y="1"/>
                  </a:cubicBezTo>
                  <a:cubicBezTo>
                    <a:pt x="291" y="7"/>
                    <a:pt x="198" y="64"/>
                    <a:pt x="115" y="124"/>
                  </a:cubicBezTo>
                  <a:cubicBezTo>
                    <a:pt x="75" y="153"/>
                    <a:pt x="33" y="189"/>
                    <a:pt x="19" y="236"/>
                  </a:cubicBezTo>
                  <a:cubicBezTo>
                    <a:pt x="1" y="301"/>
                    <a:pt x="42" y="370"/>
                    <a:pt x="101" y="403"/>
                  </a:cubicBezTo>
                  <a:cubicBezTo>
                    <a:pt x="147" y="430"/>
                    <a:pt x="202" y="437"/>
                    <a:pt x="256" y="437"/>
                  </a:cubicBezTo>
                  <a:cubicBezTo>
                    <a:pt x="269" y="437"/>
                    <a:pt x="281" y="437"/>
                    <a:pt x="293" y="436"/>
                  </a:cubicBezTo>
                  <a:cubicBezTo>
                    <a:pt x="378" y="433"/>
                    <a:pt x="464" y="418"/>
                    <a:pt x="533" y="372"/>
                  </a:cubicBezTo>
                  <a:cubicBezTo>
                    <a:pt x="600" y="324"/>
                    <a:pt x="650" y="238"/>
                    <a:pt x="631" y="157"/>
                  </a:cubicBezTo>
                  <a:cubicBezTo>
                    <a:pt x="611" y="60"/>
                    <a:pt x="506" y="1"/>
                    <a:pt x="4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100"/>
            <p:cNvSpPr/>
            <p:nvPr/>
          </p:nvSpPr>
          <p:spPr>
            <a:xfrm>
              <a:off x="5717440" y="4668345"/>
              <a:ext cx="33918" cy="15069"/>
            </a:xfrm>
            <a:custGeom>
              <a:rect b="b" l="l" r="r" t="t"/>
              <a:pathLst>
                <a:path extrusionOk="0" h="279" w="628">
                  <a:moveTo>
                    <a:pt x="486" y="1"/>
                  </a:moveTo>
                  <a:cubicBezTo>
                    <a:pt x="452" y="1"/>
                    <a:pt x="417" y="9"/>
                    <a:pt x="383" y="16"/>
                  </a:cubicBezTo>
                  <a:lnTo>
                    <a:pt x="148" y="68"/>
                  </a:lnTo>
                  <a:cubicBezTo>
                    <a:pt x="82" y="84"/>
                    <a:pt x="0" y="121"/>
                    <a:pt x="8" y="187"/>
                  </a:cubicBezTo>
                  <a:cubicBezTo>
                    <a:pt x="14" y="244"/>
                    <a:pt x="82" y="268"/>
                    <a:pt x="140" y="274"/>
                  </a:cubicBezTo>
                  <a:cubicBezTo>
                    <a:pt x="168" y="277"/>
                    <a:pt x="197" y="279"/>
                    <a:pt x="225" y="279"/>
                  </a:cubicBezTo>
                  <a:cubicBezTo>
                    <a:pt x="317" y="279"/>
                    <a:pt x="410" y="264"/>
                    <a:pt x="498" y="233"/>
                  </a:cubicBezTo>
                  <a:cubicBezTo>
                    <a:pt x="558" y="213"/>
                    <a:pt x="627" y="170"/>
                    <a:pt x="626" y="105"/>
                  </a:cubicBezTo>
                  <a:cubicBezTo>
                    <a:pt x="623" y="56"/>
                    <a:pt x="578" y="16"/>
                    <a:pt x="529" y="5"/>
                  </a:cubicBezTo>
                  <a:cubicBezTo>
                    <a:pt x="515" y="2"/>
                    <a:pt x="501" y="1"/>
                    <a:pt x="48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100"/>
            <p:cNvSpPr/>
            <p:nvPr/>
          </p:nvSpPr>
          <p:spPr>
            <a:xfrm>
              <a:off x="5645336" y="4673854"/>
              <a:ext cx="55846" cy="27869"/>
            </a:xfrm>
            <a:custGeom>
              <a:rect b="b" l="l" r="r" t="t"/>
              <a:pathLst>
                <a:path extrusionOk="0" h="516" w="1034">
                  <a:moveTo>
                    <a:pt x="645" y="0"/>
                  </a:moveTo>
                  <a:cubicBezTo>
                    <a:pt x="506" y="0"/>
                    <a:pt x="368" y="20"/>
                    <a:pt x="234" y="59"/>
                  </a:cubicBezTo>
                  <a:cubicBezTo>
                    <a:pt x="141" y="85"/>
                    <a:pt x="36" y="134"/>
                    <a:pt x="16" y="229"/>
                  </a:cubicBezTo>
                  <a:cubicBezTo>
                    <a:pt x="1" y="297"/>
                    <a:pt x="36" y="368"/>
                    <a:pt x="90" y="412"/>
                  </a:cubicBezTo>
                  <a:cubicBezTo>
                    <a:pt x="142" y="457"/>
                    <a:pt x="211" y="478"/>
                    <a:pt x="279" y="492"/>
                  </a:cubicBezTo>
                  <a:cubicBezTo>
                    <a:pt x="354" y="508"/>
                    <a:pt x="430" y="516"/>
                    <a:pt x="507" y="516"/>
                  </a:cubicBezTo>
                  <a:cubicBezTo>
                    <a:pt x="588" y="516"/>
                    <a:pt x="668" y="507"/>
                    <a:pt x="748" y="491"/>
                  </a:cubicBezTo>
                  <a:cubicBezTo>
                    <a:pt x="875" y="463"/>
                    <a:pt x="1018" y="388"/>
                    <a:pt x="1028" y="259"/>
                  </a:cubicBezTo>
                  <a:cubicBezTo>
                    <a:pt x="1034" y="172"/>
                    <a:pt x="974" y="91"/>
                    <a:pt x="898" y="50"/>
                  </a:cubicBezTo>
                  <a:cubicBezTo>
                    <a:pt x="822" y="8"/>
                    <a:pt x="732" y="0"/>
                    <a:pt x="6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100"/>
            <p:cNvSpPr/>
            <p:nvPr/>
          </p:nvSpPr>
          <p:spPr>
            <a:xfrm>
              <a:off x="5612444" y="4680119"/>
              <a:ext cx="21658" cy="17175"/>
            </a:xfrm>
            <a:custGeom>
              <a:rect b="b" l="l" r="r" t="t"/>
              <a:pathLst>
                <a:path extrusionOk="0" h="318" w="401">
                  <a:moveTo>
                    <a:pt x="200" y="0"/>
                  </a:moveTo>
                  <a:cubicBezTo>
                    <a:pt x="123" y="0"/>
                    <a:pt x="47" y="42"/>
                    <a:pt x="15" y="132"/>
                  </a:cubicBezTo>
                  <a:cubicBezTo>
                    <a:pt x="4" y="158"/>
                    <a:pt x="1" y="187"/>
                    <a:pt x="7" y="213"/>
                  </a:cubicBezTo>
                  <a:cubicBezTo>
                    <a:pt x="21" y="279"/>
                    <a:pt x="94" y="317"/>
                    <a:pt x="163" y="317"/>
                  </a:cubicBezTo>
                  <a:cubicBezTo>
                    <a:pt x="176" y="317"/>
                    <a:pt x="188" y="316"/>
                    <a:pt x="201" y="313"/>
                  </a:cubicBezTo>
                  <a:cubicBezTo>
                    <a:pt x="279" y="295"/>
                    <a:pt x="342" y="239"/>
                    <a:pt x="401" y="184"/>
                  </a:cubicBezTo>
                  <a:cubicBezTo>
                    <a:pt x="391" y="65"/>
                    <a:pt x="296" y="0"/>
                    <a:pt x="2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100"/>
            <p:cNvSpPr/>
            <p:nvPr/>
          </p:nvSpPr>
          <p:spPr>
            <a:xfrm>
              <a:off x="5562646" y="4695404"/>
              <a:ext cx="43802" cy="21604"/>
            </a:xfrm>
            <a:custGeom>
              <a:rect b="b" l="l" r="r" t="t"/>
              <a:pathLst>
                <a:path extrusionOk="0" h="400" w="811">
                  <a:moveTo>
                    <a:pt x="238" y="1"/>
                  </a:moveTo>
                  <a:cubicBezTo>
                    <a:pt x="195" y="1"/>
                    <a:pt x="153" y="7"/>
                    <a:pt x="114" y="24"/>
                  </a:cubicBezTo>
                  <a:cubicBezTo>
                    <a:pt x="53" y="50"/>
                    <a:pt x="0" y="110"/>
                    <a:pt x="0" y="178"/>
                  </a:cubicBezTo>
                  <a:cubicBezTo>
                    <a:pt x="0" y="287"/>
                    <a:pt x="123" y="353"/>
                    <a:pt x="231" y="376"/>
                  </a:cubicBezTo>
                  <a:cubicBezTo>
                    <a:pt x="305" y="392"/>
                    <a:pt x="380" y="400"/>
                    <a:pt x="455" y="400"/>
                  </a:cubicBezTo>
                  <a:cubicBezTo>
                    <a:pt x="518" y="400"/>
                    <a:pt x="581" y="394"/>
                    <a:pt x="643" y="384"/>
                  </a:cubicBezTo>
                  <a:cubicBezTo>
                    <a:pt x="691" y="375"/>
                    <a:pt x="744" y="359"/>
                    <a:pt x="769" y="315"/>
                  </a:cubicBezTo>
                  <a:cubicBezTo>
                    <a:pt x="811" y="239"/>
                    <a:pt x="731" y="153"/>
                    <a:pt x="654" y="113"/>
                  </a:cubicBezTo>
                  <a:cubicBezTo>
                    <a:pt x="548" y="56"/>
                    <a:pt x="432" y="19"/>
                    <a:pt x="312" y="6"/>
                  </a:cubicBezTo>
                  <a:cubicBezTo>
                    <a:pt x="288" y="3"/>
                    <a:pt x="263" y="1"/>
                    <a:pt x="23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100"/>
            <p:cNvSpPr/>
            <p:nvPr/>
          </p:nvSpPr>
          <p:spPr>
            <a:xfrm>
              <a:off x="5630321" y="4658191"/>
              <a:ext cx="41750" cy="14421"/>
            </a:xfrm>
            <a:custGeom>
              <a:rect b="b" l="l" r="r" t="t"/>
              <a:pathLst>
                <a:path extrusionOk="0" h="267" w="773">
                  <a:moveTo>
                    <a:pt x="507" y="0"/>
                  </a:moveTo>
                  <a:cubicBezTo>
                    <a:pt x="383" y="0"/>
                    <a:pt x="259" y="17"/>
                    <a:pt x="140" y="50"/>
                  </a:cubicBezTo>
                  <a:cubicBezTo>
                    <a:pt x="76" y="69"/>
                    <a:pt x="0" y="118"/>
                    <a:pt x="20" y="181"/>
                  </a:cubicBezTo>
                  <a:cubicBezTo>
                    <a:pt x="34" y="223"/>
                    <a:pt x="83" y="240"/>
                    <a:pt x="126" y="247"/>
                  </a:cubicBezTo>
                  <a:cubicBezTo>
                    <a:pt x="205" y="260"/>
                    <a:pt x="284" y="267"/>
                    <a:pt x="364" y="267"/>
                  </a:cubicBezTo>
                  <a:cubicBezTo>
                    <a:pt x="445" y="267"/>
                    <a:pt x="527" y="260"/>
                    <a:pt x="608" y="246"/>
                  </a:cubicBezTo>
                  <a:cubicBezTo>
                    <a:pt x="669" y="236"/>
                    <a:pt x="743" y="215"/>
                    <a:pt x="760" y="153"/>
                  </a:cubicBezTo>
                  <a:cubicBezTo>
                    <a:pt x="772" y="107"/>
                    <a:pt x="743" y="58"/>
                    <a:pt x="701" y="34"/>
                  </a:cubicBezTo>
                  <a:cubicBezTo>
                    <a:pt x="660" y="12"/>
                    <a:pt x="612" y="1"/>
                    <a:pt x="565" y="1"/>
                  </a:cubicBezTo>
                  <a:cubicBezTo>
                    <a:pt x="545" y="0"/>
                    <a:pt x="526" y="0"/>
                    <a:pt x="50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100"/>
            <p:cNvSpPr/>
            <p:nvPr/>
          </p:nvSpPr>
          <p:spPr>
            <a:xfrm>
              <a:off x="5712687" y="4813795"/>
              <a:ext cx="58493" cy="33216"/>
            </a:xfrm>
            <a:custGeom>
              <a:rect b="b" l="l" r="r" t="t"/>
              <a:pathLst>
                <a:path extrusionOk="0" h="615" w="1083">
                  <a:moveTo>
                    <a:pt x="541" y="1"/>
                  </a:moveTo>
                  <a:cubicBezTo>
                    <a:pt x="407" y="1"/>
                    <a:pt x="272" y="42"/>
                    <a:pt x="157" y="123"/>
                  </a:cubicBezTo>
                  <a:cubicBezTo>
                    <a:pt x="74" y="184"/>
                    <a:pt x="0" y="283"/>
                    <a:pt x="22" y="384"/>
                  </a:cubicBezTo>
                  <a:cubicBezTo>
                    <a:pt x="47" y="492"/>
                    <a:pt x="162" y="549"/>
                    <a:pt x="268" y="576"/>
                  </a:cubicBezTo>
                  <a:cubicBezTo>
                    <a:pt x="367" y="602"/>
                    <a:pt x="468" y="615"/>
                    <a:pt x="569" y="615"/>
                  </a:cubicBezTo>
                  <a:cubicBezTo>
                    <a:pt x="669" y="615"/>
                    <a:pt x="768" y="602"/>
                    <a:pt x="866" y="578"/>
                  </a:cubicBezTo>
                  <a:cubicBezTo>
                    <a:pt x="929" y="561"/>
                    <a:pt x="994" y="538"/>
                    <a:pt x="1034" y="487"/>
                  </a:cubicBezTo>
                  <a:cubicBezTo>
                    <a:pt x="1080" y="430"/>
                    <a:pt x="1083" y="344"/>
                    <a:pt x="1055" y="277"/>
                  </a:cubicBezTo>
                  <a:cubicBezTo>
                    <a:pt x="1024" y="209"/>
                    <a:pt x="974" y="152"/>
                    <a:pt x="911" y="112"/>
                  </a:cubicBezTo>
                  <a:cubicBezTo>
                    <a:pt x="798" y="38"/>
                    <a:pt x="670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100"/>
            <p:cNvSpPr/>
            <p:nvPr/>
          </p:nvSpPr>
          <p:spPr>
            <a:xfrm>
              <a:off x="5670505" y="4831024"/>
              <a:ext cx="30678" cy="18093"/>
            </a:xfrm>
            <a:custGeom>
              <a:rect b="b" l="l" r="r" t="t"/>
              <a:pathLst>
                <a:path extrusionOk="0" h="335" w="568">
                  <a:moveTo>
                    <a:pt x="368" y="0"/>
                  </a:moveTo>
                  <a:cubicBezTo>
                    <a:pt x="365" y="0"/>
                    <a:pt x="363" y="1"/>
                    <a:pt x="360" y="1"/>
                  </a:cubicBezTo>
                  <a:cubicBezTo>
                    <a:pt x="280" y="4"/>
                    <a:pt x="208" y="42"/>
                    <a:pt x="137" y="81"/>
                  </a:cubicBezTo>
                  <a:cubicBezTo>
                    <a:pt x="74" y="114"/>
                    <a:pt x="0" y="173"/>
                    <a:pt x="22" y="240"/>
                  </a:cubicBezTo>
                  <a:cubicBezTo>
                    <a:pt x="39" y="297"/>
                    <a:pt x="110" y="314"/>
                    <a:pt x="168" y="322"/>
                  </a:cubicBezTo>
                  <a:cubicBezTo>
                    <a:pt x="213" y="328"/>
                    <a:pt x="258" y="334"/>
                    <a:pt x="303" y="334"/>
                  </a:cubicBezTo>
                  <a:cubicBezTo>
                    <a:pt x="343" y="334"/>
                    <a:pt x="382" y="330"/>
                    <a:pt x="420" y="316"/>
                  </a:cubicBezTo>
                  <a:cubicBezTo>
                    <a:pt x="500" y="287"/>
                    <a:pt x="568" y="202"/>
                    <a:pt x="546" y="121"/>
                  </a:cubicBezTo>
                  <a:cubicBezTo>
                    <a:pt x="528" y="45"/>
                    <a:pt x="446" y="0"/>
                    <a:pt x="3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100"/>
            <p:cNvSpPr/>
            <p:nvPr/>
          </p:nvSpPr>
          <p:spPr>
            <a:xfrm>
              <a:off x="5960702" y="4867535"/>
              <a:ext cx="66648" cy="26627"/>
            </a:xfrm>
            <a:custGeom>
              <a:rect b="b" l="l" r="r" t="t"/>
              <a:pathLst>
                <a:path extrusionOk="0" h="493" w="1234">
                  <a:moveTo>
                    <a:pt x="550" y="0"/>
                  </a:moveTo>
                  <a:cubicBezTo>
                    <a:pt x="431" y="0"/>
                    <a:pt x="167" y="11"/>
                    <a:pt x="115" y="32"/>
                  </a:cubicBezTo>
                  <a:cubicBezTo>
                    <a:pt x="52" y="58"/>
                    <a:pt x="1" y="126"/>
                    <a:pt x="21" y="190"/>
                  </a:cubicBezTo>
                  <a:cubicBezTo>
                    <a:pt x="35" y="236"/>
                    <a:pt x="78" y="267"/>
                    <a:pt x="119" y="292"/>
                  </a:cubicBezTo>
                  <a:cubicBezTo>
                    <a:pt x="348" y="424"/>
                    <a:pt x="606" y="493"/>
                    <a:pt x="867" y="493"/>
                  </a:cubicBezTo>
                  <a:cubicBezTo>
                    <a:pt x="990" y="493"/>
                    <a:pt x="1113" y="477"/>
                    <a:pt x="1234" y="447"/>
                  </a:cubicBezTo>
                  <a:cubicBezTo>
                    <a:pt x="1122" y="192"/>
                    <a:pt x="877" y="20"/>
                    <a:pt x="597" y="1"/>
                  </a:cubicBezTo>
                  <a:cubicBezTo>
                    <a:pt x="587" y="0"/>
                    <a:pt x="571" y="0"/>
                    <a:pt x="5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100"/>
            <p:cNvSpPr/>
            <p:nvPr/>
          </p:nvSpPr>
          <p:spPr>
            <a:xfrm>
              <a:off x="5877904" y="4879309"/>
              <a:ext cx="73130" cy="27275"/>
            </a:xfrm>
            <a:custGeom>
              <a:rect b="b" l="l" r="r" t="t"/>
              <a:pathLst>
                <a:path extrusionOk="0" h="505" w="1354">
                  <a:moveTo>
                    <a:pt x="819" y="0"/>
                  </a:moveTo>
                  <a:cubicBezTo>
                    <a:pt x="769" y="0"/>
                    <a:pt x="718" y="4"/>
                    <a:pt x="668" y="12"/>
                  </a:cubicBezTo>
                  <a:cubicBezTo>
                    <a:pt x="482" y="41"/>
                    <a:pt x="305" y="117"/>
                    <a:pt x="132" y="191"/>
                  </a:cubicBezTo>
                  <a:cubicBezTo>
                    <a:pt x="73" y="217"/>
                    <a:pt x="1" y="258"/>
                    <a:pt x="7" y="323"/>
                  </a:cubicBezTo>
                  <a:cubicBezTo>
                    <a:pt x="12" y="386"/>
                    <a:pt x="86" y="418"/>
                    <a:pt x="147" y="433"/>
                  </a:cubicBezTo>
                  <a:cubicBezTo>
                    <a:pt x="342" y="481"/>
                    <a:pt x="541" y="505"/>
                    <a:pt x="740" y="505"/>
                  </a:cubicBezTo>
                  <a:cubicBezTo>
                    <a:pt x="855" y="505"/>
                    <a:pt x="970" y="497"/>
                    <a:pt x="1085" y="481"/>
                  </a:cubicBezTo>
                  <a:cubicBezTo>
                    <a:pt x="1189" y="466"/>
                    <a:pt x="1314" y="426"/>
                    <a:pt x="1335" y="323"/>
                  </a:cubicBezTo>
                  <a:cubicBezTo>
                    <a:pt x="1354" y="238"/>
                    <a:pt x="1286" y="157"/>
                    <a:pt x="1214" y="109"/>
                  </a:cubicBezTo>
                  <a:cubicBezTo>
                    <a:pt x="1099" y="32"/>
                    <a:pt x="960" y="0"/>
                    <a:pt x="8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100"/>
            <p:cNvSpPr/>
            <p:nvPr/>
          </p:nvSpPr>
          <p:spPr>
            <a:xfrm>
              <a:off x="5841879" y="4815037"/>
              <a:ext cx="80853" cy="42182"/>
            </a:xfrm>
            <a:custGeom>
              <a:rect b="b" l="l" r="r" t="t"/>
              <a:pathLst>
                <a:path extrusionOk="0" h="781" w="1497">
                  <a:moveTo>
                    <a:pt x="548" y="0"/>
                  </a:moveTo>
                  <a:cubicBezTo>
                    <a:pt x="430" y="0"/>
                    <a:pt x="312" y="17"/>
                    <a:pt x="196" y="51"/>
                  </a:cubicBezTo>
                  <a:cubicBezTo>
                    <a:pt x="186" y="54"/>
                    <a:pt x="178" y="56"/>
                    <a:pt x="173" y="57"/>
                  </a:cubicBezTo>
                  <a:lnTo>
                    <a:pt x="173" y="57"/>
                  </a:lnTo>
                  <a:cubicBezTo>
                    <a:pt x="186" y="45"/>
                    <a:pt x="188" y="41"/>
                    <a:pt x="184" y="41"/>
                  </a:cubicBezTo>
                  <a:cubicBezTo>
                    <a:pt x="176" y="41"/>
                    <a:pt x="145" y="59"/>
                    <a:pt x="160" y="59"/>
                  </a:cubicBezTo>
                  <a:cubicBezTo>
                    <a:pt x="163" y="59"/>
                    <a:pt x="167" y="58"/>
                    <a:pt x="173" y="57"/>
                  </a:cubicBezTo>
                  <a:lnTo>
                    <a:pt x="173" y="57"/>
                  </a:lnTo>
                  <a:cubicBezTo>
                    <a:pt x="168" y="61"/>
                    <a:pt x="163" y="65"/>
                    <a:pt x="156" y="71"/>
                  </a:cubicBezTo>
                  <a:cubicBezTo>
                    <a:pt x="64" y="141"/>
                    <a:pt x="1" y="258"/>
                    <a:pt x="15" y="374"/>
                  </a:cubicBezTo>
                  <a:cubicBezTo>
                    <a:pt x="36" y="560"/>
                    <a:pt x="231" y="670"/>
                    <a:pt x="411" y="719"/>
                  </a:cubicBezTo>
                  <a:cubicBezTo>
                    <a:pt x="555" y="760"/>
                    <a:pt x="703" y="780"/>
                    <a:pt x="851" y="780"/>
                  </a:cubicBezTo>
                  <a:cubicBezTo>
                    <a:pt x="968" y="780"/>
                    <a:pt x="1085" y="768"/>
                    <a:pt x="1200" y="742"/>
                  </a:cubicBezTo>
                  <a:cubicBezTo>
                    <a:pt x="1312" y="719"/>
                    <a:pt x="1437" y="670"/>
                    <a:pt x="1466" y="556"/>
                  </a:cubicBezTo>
                  <a:cubicBezTo>
                    <a:pt x="1497" y="444"/>
                    <a:pt x="1407" y="335"/>
                    <a:pt x="1315" y="263"/>
                  </a:cubicBezTo>
                  <a:cubicBezTo>
                    <a:pt x="1093" y="91"/>
                    <a:pt x="823" y="0"/>
                    <a:pt x="54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100"/>
            <p:cNvSpPr/>
            <p:nvPr/>
          </p:nvSpPr>
          <p:spPr>
            <a:xfrm>
              <a:off x="5808825" y="4851818"/>
              <a:ext cx="35539" cy="20362"/>
            </a:xfrm>
            <a:custGeom>
              <a:rect b="b" l="l" r="r" t="t"/>
              <a:pathLst>
                <a:path extrusionOk="0" h="377" w="658">
                  <a:moveTo>
                    <a:pt x="260" y="0"/>
                  </a:moveTo>
                  <a:cubicBezTo>
                    <a:pt x="214" y="0"/>
                    <a:pt x="167" y="5"/>
                    <a:pt x="124" y="23"/>
                  </a:cubicBezTo>
                  <a:cubicBezTo>
                    <a:pt x="61" y="49"/>
                    <a:pt x="4" y="109"/>
                    <a:pt x="2" y="177"/>
                  </a:cubicBezTo>
                  <a:cubicBezTo>
                    <a:pt x="1" y="246"/>
                    <a:pt x="53" y="306"/>
                    <a:pt x="115" y="335"/>
                  </a:cubicBezTo>
                  <a:cubicBezTo>
                    <a:pt x="176" y="364"/>
                    <a:pt x="245" y="369"/>
                    <a:pt x="313" y="374"/>
                  </a:cubicBezTo>
                  <a:cubicBezTo>
                    <a:pt x="340" y="375"/>
                    <a:pt x="367" y="376"/>
                    <a:pt x="395" y="376"/>
                  </a:cubicBezTo>
                  <a:cubicBezTo>
                    <a:pt x="435" y="376"/>
                    <a:pt x="475" y="373"/>
                    <a:pt x="513" y="361"/>
                  </a:cubicBezTo>
                  <a:cubicBezTo>
                    <a:pt x="577" y="341"/>
                    <a:pt x="636" y="291"/>
                    <a:pt x="647" y="223"/>
                  </a:cubicBezTo>
                  <a:cubicBezTo>
                    <a:pt x="657" y="151"/>
                    <a:pt x="607" y="80"/>
                    <a:pt x="542" y="46"/>
                  </a:cubicBezTo>
                  <a:cubicBezTo>
                    <a:pt x="477" y="12"/>
                    <a:pt x="402" y="6"/>
                    <a:pt x="328" y="3"/>
                  </a:cubicBezTo>
                  <a:cubicBezTo>
                    <a:pt x="306" y="2"/>
                    <a:pt x="283" y="0"/>
                    <a:pt x="26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100"/>
            <p:cNvSpPr/>
            <p:nvPr/>
          </p:nvSpPr>
          <p:spPr>
            <a:xfrm>
              <a:off x="5718142" y="4859109"/>
              <a:ext cx="46557" cy="28301"/>
            </a:xfrm>
            <a:custGeom>
              <a:rect b="b" l="l" r="r" t="t"/>
              <a:pathLst>
                <a:path extrusionOk="0" h="524" w="862">
                  <a:moveTo>
                    <a:pt x="317" y="1"/>
                  </a:moveTo>
                  <a:cubicBezTo>
                    <a:pt x="263" y="1"/>
                    <a:pt x="209" y="7"/>
                    <a:pt x="158" y="26"/>
                  </a:cubicBezTo>
                  <a:cubicBezTo>
                    <a:pt x="73" y="59"/>
                    <a:pt x="1" y="137"/>
                    <a:pt x="4" y="228"/>
                  </a:cubicBezTo>
                  <a:cubicBezTo>
                    <a:pt x="9" y="366"/>
                    <a:pt x="167" y="437"/>
                    <a:pt x="299" y="475"/>
                  </a:cubicBezTo>
                  <a:cubicBezTo>
                    <a:pt x="382" y="500"/>
                    <a:pt x="467" y="524"/>
                    <a:pt x="554" y="524"/>
                  </a:cubicBezTo>
                  <a:cubicBezTo>
                    <a:pt x="576" y="524"/>
                    <a:pt x="599" y="522"/>
                    <a:pt x="622" y="518"/>
                  </a:cubicBezTo>
                  <a:cubicBezTo>
                    <a:pt x="730" y="501"/>
                    <a:pt x="836" y="425"/>
                    <a:pt x="850" y="315"/>
                  </a:cubicBezTo>
                  <a:cubicBezTo>
                    <a:pt x="862" y="219"/>
                    <a:pt x="794" y="125"/>
                    <a:pt x="708" y="76"/>
                  </a:cubicBezTo>
                  <a:cubicBezTo>
                    <a:pt x="624" y="26"/>
                    <a:pt x="522" y="14"/>
                    <a:pt x="424" y="6"/>
                  </a:cubicBezTo>
                  <a:cubicBezTo>
                    <a:pt x="389" y="3"/>
                    <a:pt x="353" y="1"/>
                    <a:pt x="3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100"/>
            <p:cNvSpPr/>
            <p:nvPr/>
          </p:nvSpPr>
          <p:spPr>
            <a:xfrm>
              <a:off x="5782792" y="4884602"/>
              <a:ext cx="29760" cy="18795"/>
            </a:xfrm>
            <a:custGeom>
              <a:rect b="b" l="l" r="r" t="t"/>
              <a:pathLst>
                <a:path extrusionOk="0" h="348" w="551">
                  <a:moveTo>
                    <a:pt x="299" y="0"/>
                  </a:moveTo>
                  <a:cubicBezTo>
                    <a:pt x="256" y="0"/>
                    <a:pt x="212" y="8"/>
                    <a:pt x="172" y="20"/>
                  </a:cubicBezTo>
                  <a:cubicBezTo>
                    <a:pt x="89" y="45"/>
                    <a:pt x="0" y="103"/>
                    <a:pt x="0" y="191"/>
                  </a:cubicBezTo>
                  <a:cubicBezTo>
                    <a:pt x="0" y="254"/>
                    <a:pt x="52" y="309"/>
                    <a:pt x="112" y="331"/>
                  </a:cubicBezTo>
                  <a:cubicBezTo>
                    <a:pt x="148" y="344"/>
                    <a:pt x="185" y="348"/>
                    <a:pt x="223" y="348"/>
                  </a:cubicBezTo>
                  <a:cubicBezTo>
                    <a:pt x="249" y="348"/>
                    <a:pt x="276" y="346"/>
                    <a:pt x="301" y="343"/>
                  </a:cubicBezTo>
                  <a:cubicBezTo>
                    <a:pt x="377" y="335"/>
                    <a:pt x="461" y="320"/>
                    <a:pt x="503" y="257"/>
                  </a:cubicBezTo>
                  <a:cubicBezTo>
                    <a:pt x="550" y="183"/>
                    <a:pt x="506" y="76"/>
                    <a:pt x="429" y="31"/>
                  </a:cubicBezTo>
                  <a:cubicBezTo>
                    <a:pt x="390" y="9"/>
                    <a:pt x="345" y="0"/>
                    <a:pt x="2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100"/>
            <p:cNvSpPr/>
            <p:nvPr/>
          </p:nvSpPr>
          <p:spPr>
            <a:xfrm>
              <a:off x="6796566" y="4766482"/>
              <a:ext cx="43478" cy="22792"/>
            </a:xfrm>
            <a:custGeom>
              <a:rect b="b" l="l" r="r" t="t"/>
              <a:pathLst>
                <a:path extrusionOk="0" h="422" w="805">
                  <a:moveTo>
                    <a:pt x="522" y="1"/>
                  </a:moveTo>
                  <a:cubicBezTo>
                    <a:pt x="448" y="1"/>
                    <a:pt x="377" y="18"/>
                    <a:pt x="303" y="24"/>
                  </a:cubicBezTo>
                  <a:cubicBezTo>
                    <a:pt x="240" y="30"/>
                    <a:pt x="174" y="27"/>
                    <a:pt x="114" y="49"/>
                  </a:cubicBezTo>
                  <a:cubicBezTo>
                    <a:pt x="54" y="70"/>
                    <a:pt x="1" y="126"/>
                    <a:pt x="5" y="189"/>
                  </a:cubicBezTo>
                  <a:cubicBezTo>
                    <a:pt x="10" y="265"/>
                    <a:pt x="93" y="310"/>
                    <a:pt x="164" y="339"/>
                  </a:cubicBezTo>
                  <a:cubicBezTo>
                    <a:pt x="262" y="381"/>
                    <a:pt x="368" y="422"/>
                    <a:pt x="473" y="422"/>
                  </a:cubicBezTo>
                  <a:cubicBezTo>
                    <a:pt x="504" y="422"/>
                    <a:pt x="534" y="418"/>
                    <a:pt x="565" y="410"/>
                  </a:cubicBezTo>
                  <a:cubicBezTo>
                    <a:pt x="699" y="376"/>
                    <a:pt x="805" y="210"/>
                    <a:pt x="729" y="95"/>
                  </a:cubicBezTo>
                  <a:cubicBezTo>
                    <a:pt x="688" y="32"/>
                    <a:pt x="606" y="4"/>
                    <a:pt x="531" y="1"/>
                  </a:cubicBezTo>
                  <a:cubicBezTo>
                    <a:pt x="528" y="1"/>
                    <a:pt x="525" y="1"/>
                    <a:pt x="52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100"/>
            <p:cNvSpPr/>
            <p:nvPr/>
          </p:nvSpPr>
          <p:spPr>
            <a:xfrm>
              <a:off x="6720087" y="4758920"/>
              <a:ext cx="59573" cy="35323"/>
            </a:xfrm>
            <a:custGeom>
              <a:rect b="b" l="l" r="r" t="t"/>
              <a:pathLst>
                <a:path extrusionOk="0" h="654" w="1103">
                  <a:moveTo>
                    <a:pt x="423" y="1"/>
                  </a:moveTo>
                  <a:cubicBezTo>
                    <a:pt x="357" y="1"/>
                    <a:pt x="290" y="8"/>
                    <a:pt x="224" y="23"/>
                  </a:cubicBezTo>
                  <a:cubicBezTo>
                    <a:pt x="124" y="44"/>
                    <a:pt x="11" y="103"/>
                    <a:pt x="5" y="206"/>
                  </a:cubicBezTo>
                  <a:cubicBezTo>
                    <a:pt x="1" y="289"/>
                    <a:pt x="70" y="356"/>
                    <a:pt x="137" y="405"/>
                  </a:cubicBezTo>
                  <a:cubicBezTo>
                    <a:pt x="310" y="527"/>
                    <a:pt x="506" y="608"/>
                    <a:pt x="714" y="644"/>
                  </a:cubicBezTo>
                  <a:cubicBezTo>
                    <a:pt x="749" y="650"/>
                    <a:pt x="785" y="654"/>
                    <a:pt x="821" y="654"/>
                  </a:cubicBezTo>
                  <a:cubicBezTo>
                    <a:pt x="899" y="654"/>
                    <a:pt x="975" y="636"/>
                    <a:pt x="1028" y="582"/>
                  </a:cubicBezTo>
                  <a:cubicBezTo>
                    <a:pt x="1100" y="509"/>
                    <a:pt x="1103" y="386"/>
                    <a:pt x="1055" y="293"/>
                  </a:cubicBezTo>
                  <a:cubicBezTo>
                    <a:pt x="1008" y="201"/>
                    <a:pt x="918" y="136"/>
                    <a:pt x="825" y="92"/>
                  </a:cubicBezTo>
                  <a:cubicBezTo>
                    <a:pt x="698" y="32"/>
                    <a:pt x="561" y="1"/>
                    <a:pt x="42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100"/>
            <p:cNvSpPr/>
            <p:nvPr/>
          </p:nvSpPr>
          <p:spPr>
            <a:xfrm>
              <a:off x="6589490" y="4742015"/>
              <a:ext cx="44720" cy="28085"/>
            </a:xfrm>
            <a:custGeom>
              <a:rect b="b" l="l" r="r" t="t"/>
              <a:pathLst>
                <a:path extrusionOk="0" h="520" w="828">
                  <a:moveTo>
                    <a:pt x="358" y="0"/>
                  </a:moveTo>
                  <a:cubicBezTo>
                    <a:pt x="307" y="0"/>
                    <a:pt x="256" y="7"/>
                    <a:pt x="208" y="21"/>
                  </a:cubicBezTo>
                  <a:cubicBezTo>
                    <a:pt x="108" y="48"/>
                    <a:pt x="2" y="119"/>
                    <a:pt x="2" y="223"/>
                  </a:cubicBezTo>
                  <a:cubicBezTo>
                    <a:pt x="0" y="326"/>
                    <a:pt x="106" y="397"/>
                    <a:pt x="202" y="436"/>
                  </a:cubicBezTo>
                  <a:cubicBezTo>
                    <a:pt x="318" y="482"/>
                    <a:pt x="441" y="509"/>
                    <a:pt x="568" y="519"/>
                  </a:cubicBezTo>
                  <a:cubicBezTo>
                    <a:pt x="579" y="519"/>
                    <a:pt x="590" y="520"/>
                    <a:pt x="602" y="520"/>
                  </a:cubicBezTo>
                  <a:cubicBezTo>
                    <a:pt x="676" y="520"/>
                    <a:pt x="754" y="505"/>
                    <a:pt x="794" y="445"/>
                  </a:cubicBezTo>
                  <a:cubicBezTo>
                    <a:pt x="827" y="394"/>
                    <a:pt x="823" y="328"/>
                    <a:pt x="804" y="271"/>
                  </a:cubicBezTo>
                  <a:cubicBezTo>
                    <a:pt x="742" y="94"/>
                    <a:pt x="549" y="0"/>
                    <a:pt x="3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100"/>
            <p:cNvSpPr/>
            <p:nvPr/>
          </p:nvSpPr>
          <p:spPr>
            <a:xfrm>
              <a:off x="6650846" y="4765185"/>
              <a:ext cx="35539" cy="23332"/>
            </a:xfrm>
            <a:custGeom>
              <a:rect b="b" l="l" r="r" t="t"/>
              <a:pathLst>
                <a:path extrusionOk="0" h="432" w="658">
                  <a:moveTo>
                    <a:pt x="249" y="0"/>
                  </a:moveTo>
                  <a:cubicBezTo>
                    <a:pt x="233" y="0"/>
                    <a:pt x="218" y="1"/>
                    <a:pt x="202" y="4"/>
                  </a:cubicBezTo>
                  <a:cubicBezTo>
                    <a:pt x="105" y="17"/>
                    <a:pt x="0" y="93"/>
                    <a:pt x="16" y="190"/>
                  </a:cubicBezTo>
                  <a:cubicBezTo>
                    <a:pt x="23" y="245"/>
                    <a:pt x="68" y="286"/>
                    <a:pt x="113" y="319"/>
                  </a:cubicBezTo>
                  <a:cubicBezTo>
                    <a:pt x="221" y="393"/>
                    <a:pt x="347" y="431"/>
                    <a:pt x="475" y="431"/>
                  </a:cubicBezTo>
                  <a:cubicBezTo>
                    <a:pt x="533" y="431"/>
                    <a:pt x="591" y="424"/>
                    <a:pt x="648" y="408"/>
                  </a:cubicBezTo>
                  <a:cubicBezTo>
                    <a:pt x="658" y="196"/>
                    <a:pt x="460" y="0"/>
                    <a:pt x="2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100"/>
            <p:cNvSpPr/>
            <p:nvPr/>
          </p:nvSpPr>
          <p:spPr>
            <a:xfrm>
              <a:off x="6627244" y="4720249"/>
              <a:ext cx="46503" cy="28355"/>
            </a:xfrm>
            <a:custGeom>
              <a:rect b="b" l="l" r="r" t="t"/>
              <a:pathLst>
                <a:path extrusionOk="0" h="525" w="861">
                  <a:moveTo>
                    <a:pt x="305" y="1"/>
                  </a:moveTo>
                  <a:cubicBezTo>
                    <a:pt x="198" y="1"/>
                    <a:pt x="92" y="27"/>
                    <a:pt x="1" y="84"/>
                  </a:cubicBezTo>
                  <a:cubicBezTo>
                    <a:pt x="55" y="347"/>
                    <a:pt x="286" y="524"/>
                    <a:pt x="540" y="524"/>
                  </a:cubicBezTo>
                  <a:cubicBezTo>
                    <a:pt x="597" y="524"/>
                    <a:pt x="656" y="515"/>
                    <a:pt x="714" y="496"/>
                  </a:cubicBezTo>
                  <a:cubicBezTo>
                    <a:pt x="754" y="483"/>
                    <a:pt x="793" y="463"/>
                    <a:pt x="817" y="428"/>
                  </a:cubicBezTo>
                  <a:cubicBezTo>
                    <a:pt x="860" y="360"/>
                    <a:pt x="822" y="271"/>
                    <a:pt x="771" y="210"/>
                  </a:cubicBezTo>
                  <a:cubicBezTo>
                    <a:pt x="658" y="74"/>
                    <a:pt x="481" y="1"/>
                    <a:pt x="3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100"/>
            <p:cNvSpPr/>
            <p:nvPr/>
          </p:nvSpPr>
          <p:spPr>
            <a:xfrm>
              <a:off x="6587222" y="4704802"/>
              <a:ext cx="20740" cy="18904"/>
            </a:xfrm>
            <a:custGeom>
              <a:rect b="b" l="l" r="r" t="t"/>
              <a:pathLst>
                <a:path extrusionOk="0" h="350" w="384">
                  <a:moveTo>
                    <a:pt x="191" y="1"/>
                  </a:moveTo>
                  <a:cubicBezTo>
                    <a:pt x="156" y="1"/>
                    <a:pt x="121" y="10"/>
                    <a:pt x="91" y="32"/>
                  </a:cubicBezTo>
                  <a:cubicBezTo>
                    <a:pt x="7" y="95"/>
                    <a:pt x="1" y="238"/>
                    <a:pt x="79" y="308"/>
                  </a:cubicBezTo>
                  <a:cubicBezTo>
                    <a:pt x="111" y="336"/>
                    <a:pt x="152" y="350"/>
                    <a:pt x="194" y="350"/>
                  </a:cubicBezTo>
                  <a:cubicBezTo>
                    <a:pt x="257" y="350"/>
                    <a:pt x="321" y="319"/>
                    <a:pt x="353" y="264"/>
                  </a:cubicBezTo>
                  <a:cubicBezTo>
                    <a:pt x="379" y="218"/>
                    <a:pt x="384" y="162"/>
                    <a:pt x="365" y="111"/>
                  </a:cubicBezTo>
                  <a:cubicBezTo>
                    <a:pt x="339" y="42"/>
                    <a:pt x="265" y="1"/>
                    <a:pt x="19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100"/>
            <p:cNvSpPr/>
            <p:nvPr/>
          </p:nvSpPr>
          <p:spPr>
            <a:xfrm>
              <a:off x="6343689" y="4335318"/>
              <a:ext cx="45963" cy="19984"/>
            </a:xfrm>
            <a:custGeom>
              <a:rect b="b" l="l" r="r" t="t"/>
              <a:pathLst>
                <a:path extrusionOk="0" h="370" w="851">
                  <a:moveTo>
                    <a:pt x="486" y="0"/>
                  </a:moveTo>
                  <a:cubicBezTo>
                    <a:pt x="456" y="0"/>
                    <a:pt x="426" y="2"/>
                    <a:pt x="397" y="5"/>
                  </a:cubicBezTo>
                  <a:cubicBezTo>
                    <a:pt x="306" y="14"/>
                    <a:pt x="217" y="29"/>
                    <a:pt x="130" y="54"/>
                  </a:cubicBezTo>
                  <a:cubicBezTo>
                    <a:pt x="85" y="66"/>
                    <a:pt x="36" y="86"/>
                    <a:pt x="20" y="131"/>
                  </a:cubicBezTo>
                  <a:cubicBezTo>
                    <a:pt x="0" y="191"/>
                    <a:pt x="60" y="246"/>
                    <a:pt x="116" y="277"/>
                  </a:cubicBezTo>
                  <a:cubicBezTo>
                    <a:pt x="231" y="339"/>
                    <a:pt x="357" y="369"/>
                    <a:pt x="484" y="369"/>
                  </a:cubicBezTo>
                  <a:cubicBezTo>
                    <a:pt x="604" y="369"/>
                    <a:pt x="724" y="342"/>
                    <a:pt x="834" y="286"/>
                  </a:cubicBezTo>
                  <a:cubicBezTo>
                    <a:pt x="851" y="186"/>
                    <a:pt x="781" y="89"/>
                    <a:pt x="691" y="43"/>
                  </a:cubicBezTo>
                  <a:cubicBezTo>
                    <a:pt x="628" y="11"/>
                    <a:pt x="557" y="0"/>
                    <a:pt x="4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100"/>
            <p:cNvSpPr/>
            <p:nvPr/>
          </p:nvSpPr>
          <p:spPr>
            <a:xfrm>
              <a:off x="6308151" y="4333266"/>
              <a:ext cx="23386" cy="10370"/>
            </a:xfrm>
            <a:custGeom>
              <a:rect b="b" l="l" r="r" t="t"/>
              <a:pathLst>
                <a:path extrusionOk="0" h="192" w="433">
                  <a:moveTo>
                    <a:pt x="229" y="1"/>
                  </a:moveTo>
                  <a:cubicBezTo>
                    <a:pt x="148" y="1"/>
                    <a:pt x="68" y="30"/>
                    <a:pt x="5" y="89"/>
                  </a:cubicBezTo>
                  <a:cubicBezTo>
                    <a:pt x="3" y="107"/>
                    <a:pt x="2" y="126"/>
                    <a:pt x="0" y="144"/>
                  </a:cubicBezTo>
                  <a:cubicBezTo>
                    <a:pt x="55" y="176"/>
                    <a:pt x="115" y="192"/>
                    <a:pt x="174" y="192"/>
                  </a:cubicBezTo>
                  <a:cubicBezTo>
                    <a:pt x="271" y="192"/>
                    <a:pt x="367" y="150"/>
                    <a:pt x="432" y="72"/>
                  </a:cubicBezTo>
                  <a:cubicBezTo>
                    <a:pt x="373" y="24"/>
                    <a:pt x="301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100"/>
            <p:cNvSpPr/>
            <p:nvPr/>
          </p:nvSpPr>
          <p:spPr>
            <a:xfrm>
              <a:off x="6266887" y="4325920"/>
              <a:ext cx="26519" cy="11288"/>
            </a:xfrm>
            <a:custGeom>
              <a:rect b="b" l="l" r="r" t="t"/>
              <a:pathLst>
                <a:path extrusionOk="0" h="209" w="491">
                  <a:moveTo>
                    <a:pt x="198" y="0"/>
                  </a:moveTo>
                  <a:cubicBezTo>
                    <a:pt x="128" y="0"/>
                    <a:pt x="58" y="20"/>
                    <a:pt x="0" y="60"/>
                  </a:cubicBezTo>
                  <a:cubicBezTo>
                    <a:pt x="62" y="156"/>
                    <a:pt x="177" y="209"/>
                    <a:pt x="290" y="209"/>
                  </a:cubicBezTo>
                  <a:cubicBezTo>
                    <a:pt x="362" y="209"/>
                    <a:pt x="434" y="187"/>
                    <a:pt x="491" y="142"/>
                  </a:cubicBezTo>
                  <a:cubicBezTo>
                    <a:pt x="424" y="50"/>
                    <a:pt x="311" y="0"/>
                    <a:pt x="19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100"/>
            <p:cNvSpPr/>
            <p:nvPr/>
          </p:nvSpPr>
          <p:spPr>
            <a:xfrm>
              <a:off x="6310149" y="4349739"/>
              <a:ext cx="18417" cy="10100"/>
            </a:xfrm>
            <a:custGeom>
              <a:rect b="b" l="l" r="r" t="t"/>
              <a:pathLst>
                <a:path extrusionOk="0" h="187" w="341">
                  <a:moveTo>
                    <a:pt x="200" y="0"/>
                  </a:moveTo>
                  <a:cubicBezTo>
                    <a:pt x="183" y="0"/>
                    <a:pt x="167" y="2"/>
                    <a:pt x="151" y="4"/>
                  </a:cubicBezTo>
                  <a:cubicBezTo>
                    <a:pt x="117" y="5"/>
                    <a:pt x="82" y="15"/>
                    <a:pt x="51" y="32"/>
                  </a:cubicBezTo>
                  <a:cubicBezTo>
                    <a:pt x="22" y="51"/>
                    <a:pt x="0" y="88"/>
                    <a:pt x="13" y="122"/>
                  </a:cubicBezTo>
                  <a:cubicBezTo>
                    <a:pt x="28" y="161"/>
                    <a:pt x="76" y="171"/>
                    <a:pt x="116" y="178"/>
                  </a:cubicBezTo>
                  <a:cubicBezTo>
                    <a:pt x="142" y="182"/>
                    <a:pt x="170" y="186"/>
                    <a:pt x="197" y="186"/>
                  </a:cubicBezTo>
                  <a:cubicBezTo>
                    <a:pt x="218" y="186"/>
                    <a:pt x="239" y="183"/>
                    <a:pt x="259" y="176"/>
                  </a:cubicBezTo>
                  <a:cubicBezTo>
                    <a:pt x="303" y="161"/>
                    <a:pt x="340" y="111"/>
                    <a:pt x="328" y="65"/>
                  </a:cubicBezTo>
                  <a:cubicBezTo>
                    <a:pt x="314" y="15"/>
                    <a:pt x="257" y="0"/>
                    <a:pt x="2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100"/>
            <p:cNvSpPr/>
            <p:nvPr/>
          </p:nvSpPr>
          <p:spPr>
            <a:xfrm>
              <a:off x="6337100" y="4321870"/>
              <a:ext cx="19930" cy="7561"/>
            </a:xfrm>
            <a:custGeom>
              <a:rect b="b" l="l" r="r" t="t"/>
              <a:pathLst>
                <a:path extrusionOk="0" h="140" w="369">
                  <a:moveTo>
                    <a:pt x="141" y="0"/>
                  </a:moveTo>
                  <a:lnTo>
                    <a:pt x="1" y="19"/>
                  </a:lnTo>
                  <a:cubicBezTo>
                    <a:pt x="3" y="45"/>
                    <a:pt x="4" y="69"/>
                    <a:pt x="6" y="94"/>
                  </a:cubicBezTo>
                  <a:cubicBezTo>
                    <a:pt x="17" y="90"/>
                    <a:pt x="29" y="88"/>
                    <a:pt x="41" y="88"/>
                  </a:cubicBezTo>
                  <a:cubicBezTo>
                    <a:pt x="77" y="88"/>
                    <a:pt x="114" y="103"/>
                    <a:pt x="149" y="115"/>
                  </a:cubicBezTo>
                  <a:cubicBezTo>
                    <a:pt x="182" y="128"/>
                    <a:pt x="218" y="140"/>
                    <a:pt x="252" y="140"/>
                  </a:cubicBezTo>
                  <a:cubicBezTo>
                    <a:pt x="266" y="140"/>
                    <a:pt x="279" y="138"/>
                    <a:pt x="292" y="134"/>
                  </a:cubicBezTo>
                  <a:cubicBezTo>
                    <a:pt x="339" y="119"/>
                    <a:pt x="368" y="52"/>
                    <a:pt x="332" y="19"/>
                  </a:cubicBezTo>
                  <a:cubicBezTo>
                    <a:pt x="320" y="8"/>
                    <a:pt x="305" y="4"/>
                    <a:pt x="290" y="4"/>
                  </a:cubicBezTo>
                  <a:cubicBezTo>
                    <a:pt x="263" y="4"/>
                    <a:pt x="233" y="17"/>
                    <a:pt x="209" y="29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100"/>
            <p:cNvSpPr/>
            <p:nvPr/>
          </p:nvSpPr>
          <p:spPr>
            <a:xfrm>
              <a:off x="7624274" y="4455815"/>
              <a:ext cx="1235749" cy="687655"/>
            </a:xfrm>
            <a:custGeom>
              <a:rect b="b" l="l" r="r" t="t"/>
              <a:pathLst>
                <a:path extrusionOk="0" h="12732" w="22880">
                  <a:moveTo>
                    <a:pt x="11425" y="0"/>
                  </a:moveTo>
                  <a:cubicBezTo>
                    <a:pt x="10303" y="0"/>
                    <a:pt x="9181" y="269"/>
                    <a:pt x="8195" y="804"/>
                  </a:cubicBezTo>
                  <a:cubicBezTo>
                    <a:pt x="7757" y="643"/>
                    <a:pt x="7297" y="569"/>
                    <a:pt x="6833" y="569"/>
                  </a:cubicBezTo>
                  <a:cubicBezTo>
                    <a:pt x="5953" y="569"/>
                    <a:pt x="5061" y="835"/>
                    <a:pt x="4290" y="1275"/>
                  </a:cubicBezTo>
                  <a:cubicBezTo>
                    <a:pt x="3114" y="1943"/>
                    <a:pt x="2185" y="2978"/>
                    <a:pt x="1395" y="4076"/>
                  </a:cubicBezTo>
                  <a:cubicBezTo>
                    <a:pt x="906" y="4755"/>
                    <a:pt x="454" y="5478"/>
                    <a:pt x="228" y="6282"/>
                  </a:cubicBezTo>
                  <a:cubicBezTo>
                    <a:pt x="1" y="7088"/>
                    <a:pt x="18" y="7990"/>
                    <a:pt x="430" y="8717"/>
                  </a:cubicBezTo>
                  <a:cubicBezTo>
                    <a:pt x="793" y="9360"/>
                    <a:pt x="1500" y="9825"/>
                    <a:pt x="2228" y="9825"/>
                  </a:cubicBezTo>
                  <a:cubicBezTo>
                    <a:pt x="2325" y="9825"/>
                    <a:pt x="2422" y="9817"/>
                    <a:pt x="2519" y="9800"/>
                  </a:cubicBezTo>
                  <a:lnTo>
                    <a:pt x="2519" y="9800"/>
                  </a:lnTo>
                  <a:cubicBezTo>
                    <a:pt x="1907" y="10461"/>
                    <a:pt x="2273" y="11617"/>
                    <a:pt x="3013" y="12129"/>
                  </a:cubicBezTo>
                  <a:cubicBezTo>
                    <a:pt x="3752" y="12641"/>
                    <a:pt x="4708" y="12690"/>
                    <a:pt x="5608" y="12721"/>
                  </a:cubicBezTo>
                  <a:cubicBezTo>
                    <a:pt x="5779" y="12727"/>
                    <a:pt x="5955" y="12731"/>
                    <a:pt x="6131" y="12731"/>
                  </a:cubicBezTo>
                  <a:cubicBezTo>
                    <a:pt x="6959" y="12731"/>
                    <a:pt x="7808" y="12628"/>
                    <a:pt x="8394" y="12070"/>
                  </a:cubicBezTo>
                  <a:cubicBezTo>
                    <a:pt x="8507" y="11963"/>
                    <a:pt x="8610" y="11838"/>
                    <a:pt x="8747" y="11761"/>
                  </a:cubicBezTo>
                  <a:cubicBezTo>
                    <a:pt x="8876" y="11690"/>
                    <a:pt x="9022" y="11668"/>
                    <a:pt x="9170" y="11668"/>
                  </a:cubicBezTo>
                  <a:cubicBezTo>
                    <a:pt x="9277" y="11668"/>
                    <a:pt x="9385" y="11679"/>
                    <a:pt x="9490" y="11691"/>
                  </a:cubicBezTo>
                  <a:lnTo>
                    <a:pt x="14225" y="12207"/>
                  </a:lnTo>
                  <a:cubicBezTo>
                    <a:pt x="14583" y="12246"/>
                    <a:pt x="14951" y="12284"/>
                    <a:pt x="15314" y="12284"/>
                  </a:cubicBezTo>
                  <a:cubicBezTo>
                    <a:pt x="15805" y="12284"/>
                    <a:pt x="16286" y="12215"/>
                    <a:pt x="16717" y="11989"/>
                  </a:cubicBezTo>
                  <a:lnTo>
                    <a:pt x="19182" y="11792"/>
                  </a:lnTo>
                  <a:cubicBezTo>
                    <a:pt x="20236" y="11707"/>
                    <a:pt x="21397" y="11575"/>
                    <a:pt x="22117" y="10799"/>
                  </a:cubicBezTo>
                  <a:cubicBezTo>
                    <a:pt x="22836" y="10022"/>
                    <a:pt x="22879" y="8797"/>
                    <a:pt x="22499" y="7809"/>
                  </a:cubicBezTo>
                  <a:cubicBezTo>
                    <a:pt x="22118" y="6820"/>
                    <a:pt x="21389" y="6011"/>
                    <a:pt x="20676" y="5229"/>
                  </a:cubicBezTo>
                  <a:cubicBezTo>
                    <a:pt x="20170" y="4674"/>
                    <a:pt x="19652" y="4110"/>
                    <a:pt x="18997" y="3744"/>
                  </a:cubicBezTo>
                  <a:cubicBezTo>
                    <a:pt x="17763" y="3056"/>
                    <a:pt x="16242" y="3175"/>
                    <a:pt x="14898" y="2738"/>
                  </a:cubicBezTo>
                  <a:cubicBezTo>
                    <a:pt x="14654" y="2660"/>
                    <a:pt x="14370" y="2491"/>
                    <a:pt x="14399" y="2237"/>
                  </a:cubicBezTo>
                  <a:cubicBezTo>
                    <a:pt x="14433" y="1933"/>
                    <a:pt x="14866" y="1854"/>
                    <a:pt x="15006" y="1584"/>
                  </a:cubicBezTo>
                  <a:cubicBezTo>
                    <a:pt x="15183" y="1239"/>
                    <a:pt x="14800" y="878"/>
                    <a:pt x="14454" y="704"/>
                  </a:cubicBezTo>
                  <a:cubicBezTo>
                    <a:pt x="13518" y="234"/>
                    <a:pt x="12471" y="0"/>
                    <a:pt x="114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100"/>
            <p:cNvSpPr/>
            <p:nvPr/>
          </p:nvSpPr>
          <p:spPr>
            <a:xfrm>
              <a:off x="8013635" y="4604505"/>
              <a:ext cx="796215" cy="476530"/>
            </a:xfrm>
            <a:custGeom>
              <a:rect b="b" l="l" r="r" t="t"/>
              <a:pathLst>
                <a:path extrusionOk="0" h="8823" w="14742">
                  <a:moveTo>
                    <a:pt x="5323" y="0"/>
                  </a:moveTo>
                  <a:cubicBezTo>
                    <a:pt x="4368" y="0"/>
                    <a:pt x="3424" y="151"/>
                    <a:pt x="2562" y="551"/>
                  </a:cubicBezTo>
                  <a:cubicBezTo>
                    <a:pt x="1132" y="1214"/>
                    <a:pt x="1" y="2700"/>
                    <a:pt x="144" y="4270"/>
                  </a:cubicBezTo>
                  <a:cubicBezTo>
                    <a:pt x="242" y="5351"/>
                    <a:pt x="919" y="6319"/>
                    <a:pt x="1787" y="6968"/>
                  </a:cubicBezTo>
                  <a:cubicBezTo>
                    <a:pt x="2656" y="7618"/>
                    <a:pt x="3703" y="7986"/>
                    <a:pt x="4754" y="8255"/>
                  </a:cubicBezTo>
                  <a:cubicBezTo>
                    <a:pt x="6207" y="8625"/>
                    <a:pt x="7706" y="8822"/>
                    <a:pt x="9204" y="8822"/>
                  </a:cubicBezTo>
                  <a:cubicBezTo>
                    <a:pt x="9679" y="8822"/>
                    <a:pt x="10153" y="8803"/>
                    <a:pt x="10626" y="8762"/>
                  </a:cubicBezTo>
                  <a:cubicBezTo>
                    <a:pt x="11362" y="8699"/>
                    <a:pt x="12105" y="8582"/>
                    <a:pt x="12777" y="8273"/>
                  </a:cubicBezTo>
                  <a:cubicBezTo>
                    <a:pt x="13447" y="7964"/>
                    <a:pt x="14044" y="7440"/>
                    <a:pt x="14310" y="6751"/>
                  </a:cubicBezTo>
                  <a:cubicBezTo>
                    <a:pt x="14742" y="5637"/>
                    <a:pt x="14225" y="4364"/>
                    <a:pt x="13475" y="3434"/>
                  </a:cubicBezTo>
                  <a:cubicBezTo>
                    <a:pt x="11963" y="1556"/>
                    <a:pt x="9580" y="565"/>
                    <a:pt x="7204" y="168"/>
                  </a:cubicBezTo>
                  <a:cubicBezTo>
                    <a:pt x="6586" y="66"/>
                    <a:pt x="5952" y="0"/>
                    <a:pt x="5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100"/>
            <p:cNvSpPr/>
            <p:nvPr/>
          </p:nvSpPr>
          <p:spPr>
            <a:xfrm>
              <a:off x="7652036" y="4511013"/>
              <a:ext cx="448823" cy="426301"/>
            </a:xfrm>
            <a:custGeom>
              <a:rect b="b" l="l" r="r" t="t"/>
              <a:pathLst>
                <a:path extrusionOk="0" h="7893" w="8310">
                  <a:moveTo>
                    <a:pt x="6160" y="0"/>
                  </a:moveTo>
                  <a:cubicBezTo>
                    <a:pt x="5667" y="0"/>
                    <a:pt x="5165" y="169"/>
                    <a:pt x="4702" y="359"/>
                  </a:cubicBezTo>
                  <a:cubicBezTo>
                    <a:pt x="3650" y="792"/>
                    <a:pt x="2637" y="1352"/>
                    <a:pt x="1808" y="2131"/>
                  </a:cubicBezTo>
                  <a:cubicBezTo>
                    <a:pt x="980" y="2911"/>
                    <a:pt x="345" y="3925"/>
                    <a:pt x="148" y="5046"/>
                  </a:cubicBezTo>
                  <a:cubicBezTo>
                    <a:pt x="0" y="5892"/>
                    <a:pt x="151" y="6859"/>
                    <a:pt x="801" y="7417"/>
                  </a:cubicBezTo>
                  <a:cubicBezTo>
                    <a:pt x="1188" y="7750"/>
                    <a:pt x="1705" y="7893"/>
                    <a:pt x="2219" y="7893"/>
                  </a:cubicBezTo>
                  <a:cubicBezTo>
                    <a:pt x="2324" y="7893"/>
                    <a:pt x="2429" y="7887"/>
                    <a:pt x="2532" y="7875"/>
                  </a:cubicBezTo>
                  <a:cubicBezTo>
                    <a:pt x="3141" y="7807"/>
                    <a:pt x="3718" y="7565"/>
                    <a:pt x="4268" y="7295"/>
                  </a:cubicBezTo>
                  <a:cubicBezTo>
                    <a:pt x="5310" y="6787"/>
                    <a:pt x="6317" y="6159"/>
                    <a:pt x="7072" y="5281"/>
                  </a:cubicBezTo>
                  <a:cubicBezTo>
                    <a:pt x="7829" y="4402"/>
                    <a:pt x="8310" y="3238"/>
                    <a:pt x="8176" y="2087"/>
                  </a:cubicBezTo>
                  <a:cubicBezTo>
                    <a:pt x="8075" y="1204"/>
                    <a:pt x="7534" y="311"/>
                    <a:pt x="6677" y="70"/>
                  </a:cubicBezTo>
                  <a:cubicBezTo>
                    <a:pt x="6507" y="21"/>
                    <a:pt x="6334" y="0"/>
                    <a:pt x="6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100"/>
            <p:cNvSpPr/>
            <p:nvPr/>
          </p:nvSpPr>
          <p:spPr>
            <a:xfrm>
              <a:off x="7812122" y="4925596"/>
              <a:ext cx="244665" cy="201943"/>
            </a:xfrm>
            <a:custGeom>
              <a:rect b="b" l="l" r="r" t="t"/>
              <a:pathLst>
                <a:path extrusionOk="0" h="3739" w="4530">
                  <a:moveTo>
                    <a:pt x="2975" y="0"/>
                  </a:moveTo>
                  <a:cubicBezTo>
                    <a:pt x="2714" y="0"/>
                    <a:pt x="2448" y="67"/>
                    <a:pt x="2196" y="144"/>
                  </a:cubicBezTo>
                  <a:cubicBezTo>
                    <a:pt x="1630" y="317"/>
                    <a:pt x="1066" y="559"/>
                    <a:pt x="651" y="982"/>
                  </a:cubicBezTo>
                  <a:cubicBezTo>
                    <a:pt x="237" y="1404"/>
                    <a:pt x="0" y="2041"/>
                    <a:pt x="185" y="2604"/>
                  </a:cubicBezTo>
                  <a:cubicBezTo>
                    <a:pt x="366" y="3152"/>
                    <a:pt x="904" y="3520"/>
                    <a:pt x="1464" y="3663"/>
                  </a:cubicBezTo>
                  <a:cubicBezTo>
                    <a:pt x="1664" y="3714"/>
                    <a:pt x="1870" y="3739"/>
                    <a:pt x="2076" y="3739"/>
                  </a:cubicBezTo>
                  <a:cubicBezTo>
                    <a:pt x="2684" y="3739"/>
                    <a:pt x="3291" y="3521"/>
                    <a:pt x="3727" y="3100"/>
                  </a:cubicBezTo>
                  <a:cubicBezTo>
                    <a:pt x="4310" y="2534"/>
                    <a:pt x="4530" y="1604"/>
                    <a:pt x="4202" y="862"/>
                  </a:cubicBezTo>
                  <a:cubicBezTo>
                    <a:pt x="4035" y="487"/>
                    <a:pt x="3724" y="159"/>
                    <a:pt x="3329" y="47"/>
                  </a:cubicBezTo>
                  <a:cubicBezTo>
                    <a:pt x="3213" y="14"/>
                    <a:pt x="3095" y="0"/>
                    <a:pt x="2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100"/>
            <p:cNvSpPr/>
            <p:nvPr/>
          </p:nvSpPr>
          <p:spPr>
            <a:xfrm>
              <a:off x="8091356" y="4464024"/>
              <a:ext cx="317201" cy="107750"/>
            </a:xfrm>
            <a:custGeom>
              <a:rect b="b" l="l" r="r" t="t"/>
              <a:pathLst>
                <a:path extrusionOk="0" h="1995" w="5873">
                  <a:moveTo>
                    <a:pt x="3184" y="1"/>
                  </a:moveTo>
                  <a:cubicBezTo>
                    <a:pt x="2407" y="1"/>
                    <a:pt x="1610" y="126"/>
                    <a:pt x="845" y="255"/>
                  </a:cubicBezTo>
                  <a:cubicBezTo>
                    <a:pt x="539" y="308"/>
                    <a:pt x="182" y="400"/>
                    <a:pt x="76" y="692"/>
                  </a:cubicBezTo>
                  <a:cubicBezTo>
                    <a:pt x="1" y="900"/>
                    <a:pt x="96" y="1141"/>
                    <a:pt x="256" y="1295"/>
                  </a:cubicBezTo>
                  <a:cubicBezTo>
                    <a:pt x="417" y="1448"/>
                    <a:pt x="631" y="1532"/>
                    <a:pt x="842" y="1601"/>
                  </a:cubicBezTo>
                  <a:cubicBezTo>
                    <a:pt x="1638" y="1863"/>
                    <a:pt x="2466" y="1995"/>
                    <a:pt x="3296" y="1995"/>
                  </a:cubicBezTo>
                  <a:cubicBezTo>
                    <a:pt x="3882" y="1995"/>
                    <a:pt x="4469" y="1929"/>
                    <a:pt x="5045" y="1797"/>
                  </a:cubicBezTo>
                  <a:cubicBezTo>
                    <a:pt x="5419" y="1710"/>
                    <a:pt x="5863" y="1504"/>
                    <a:pt x="5868" y="1119"/>
                  </a:cubicBezTo>
                  <a:cubicBezTo>
                    <a:pt x="5872" y="818"/>
                    <a:pt x="5592" y="594"/>
                    <a:pt x="5322" y="455"/>
                  </a:cubicBezTo>
                  <a:cubicBezTo>
                    <a:pt x="4658" y="116"/>
                    <a:pt x="3930" y="1"/>
                    <a:pt x="3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100"/>
            <p:cNvSpPr/>
            <p:nvPr/>
          </p:nvSpPr>
          <p:spPr>
            <a:xfrm>
              <a:off x="7654520" y="4793433"/>
              <a:ext cx="97758" cy="90197"/>
            </a:xfrm>
            <a:custGeom>
              <a:rect b="b" l="l" r="r" t="t"/>
              <a:pathLst>
                <a:path extrusionOk="0" h="1670" w="1810">
                  <a:moveTo>
                    <a:pt x="28" y="0"/>
                  </a:moveTo>
                  <a:cubicBezTo>
                    <a:pt x="25" y="17"/>
                    <a:pt x="20" y="32"/>
                    <a:pt x="20" y="49"/>
                  </a:cubicBezTo>
                  <a:cubicBezTo>
                    <a:pt x="0" y="320"/>
                    <a:pt x="74" y="583"/>
                    <a:pt x="180" y="835"/>
                  </a:cubicBezTo>
                  <a:cubicBezTo>
                    <a:pt x="236" y="866"/>
                    <a:pt x="288" y="901"/>
                    <a:pt x="342" y="933"/>
                  </a:cubicBezTo>
                  <a:cubicBezTo>
                    <a:pt x="858" y="1098"/>
                    <a:pt x="1344" y="1347"/>
                    <a:pt x="1779" y="1670"/>
                  </a:cubicBezTo>
                  <a:cubicBezTo>
                    <a:pt x="1790" y="1662"/>
                    <a:pt x="1799" y="1656"/>
                    <a:pt x="1810" y="1648"/>
                  </a:cubicBezTo>
                  <a:cubicBezTo>
                    <a:pt x="1424" y="958"/>
                    <a:pt x="734" y="428"/>
                    <a:pt x="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100"/>
            <p:cNvSpPr/>
            <p:nvPr/>
          </p:nvSpPr>
          <p:spPr>
            <a:xfrm>
              <a:off x="7708638" y="4869479"/>
              <a:ext cx="32784" cy="23548"/>
            </a:xfrm>
            <a:custGeom>
              <a:rect b="b" l="l" r="r" t="t"/>
              <a:pathLst>
                <a:path extrusionOk="0" h="436" w="607">
                  <a:moveTo>
                    <a:pt x="1" y="0"/>
                  </a:moveTo>
                  <a:lnTo>
                    <a:pt x="1" y="0"/>
                  </a:lnTo>
                  <a:cubicBezTo>
                    <a:pt x="167" y="139"/>
                    <a:pt x="330" y="283"/>
                    <a:pt x="488" y="436"/>
                  </a:cubicBezTo>
                  <a:cubicBezTo>
                    <a:pt x="528" y="417"/>
                    <a:pt x="568" y="396"/>
                    <a:pt x="606" y="373"/>
                  </a:cubicBezTo>
                  <a:cubicBezTo>
                    <a:pt x="413" y="234"/>
                    <a:pt x="211" y="110"/>
                    <a:pt x="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100"/>
            <p:cNvSpPr/>
            <p:nvPr/>
          </p:nvSpPr>
          <p:spPr>
            <a:xfrm>
              <a:off x="7657977" y="4759028"/>
              <a:ext cx="107912" cy="117148"/>
            </a:xfrm>
            <a:custGeom>
              <a:rect b="b" l="l" r="r" t="t"/>
              <a:pathLst>
                <a:path extrusionOk="0" h="2169" w="1998">
                  <a:moveTo>
                    <a:pt x="196" y="1"/>
                  </a:moveTo>
                  <a:cubicBezTo>
                    <a:pt x="110" y="138"/>
                    <a:pt x="44" y="285"/>
                    <a:pt x="1" y="440"/>
                  </a:cubicBezTo>
                  <a:cubicBezTo>
                    <a:pt x="743" y="886"/>
                    <a:pt x="1478" y="1441"/>
                    <a:pt x="1897" y="2168"/>
                  </a:cubicBezTo>
                  <a:lnTo>
                    <a:pt x="1998" y="2089"/>
                  </a:lnTo>
                  <a:cubicBezTo>
                    <a:pt x="1717" y="1713"/>
                    <a:pt x="1385" y="1369"/>
                    <a:pt x="1099" y="1012"/>
                  </a:cubicBezTo>
                  <a:cubicBezTo>
                    <a:pt x="814" y="657"/>
                    <a:pt x="524" y="311"/>
                    <a:pt x="1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100"/>
            <p:cNvSpPr/>
            <p:nvPr/>
          </p:nvSpPr>
          <p:spPr>
            <a:xfrm>
              <a:off x="7674288" y="4732887"/>
              <a:ext cx="112989" cy="132811"/>
            </a:xfrm>
            <a:custGeom>
              <a:rect b="b" l="l" r="r" t="t"/>
              <a:pathLst>
                <a:path extrusionOk="0" h="2459" w="2092">
                  <a:moveTo>
                    <a:pt x="268" y="0"/>
                  </a:moveTo>
                  <a:cubicBezTo>
                    <a:pt x="172" y="103"/>
                    <a:pt x="83" y="213"/>
                    <a:pt x="0" y="326"/>
                  </a:cubicBezTo>
                  <a:cubicBezTo>
                    <a:pt x="377" y="680"/>
                    <a:pt x="709" y="1078"/>
                    <a:pt x="1032" y="1487"/>
                  </a:cubicBezTo>
                  <a:cubicBezTo>
                    <a:pt x="1292" y="1816"/>
                    <a:pt x="1585" y="2125"/>
                    <a:pt x="1842" y="2459"/>
                  </a:cubicBezTo>
                  <a:cubicBezTo>
                    <a:pt x="1876" y="2433"/>
                    <a:pt x="1910" y="2406"/>
                    <a:pt x="1944" y="2382"/>
                  </a:cubicBezTo>
                  <a:cubicBezTo>
                    <a:pt x="1991" y="2348"/>
                    <a:pt x="2042" y="2320"/>
                    <a:pt x="2091" y="2293"/>
                  </a:cubicBezTo>
                  <a:cubicBezTo>
                    <a:pt x="1541" y="1484"/>
                    <a:pt x="943" y="709"/>
                    <a:pt x="2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100"/>
            <p:cNvSpPr/>
            <p:nvPr/>
          </p:nvSpPr>
          <p:spPr>
            <a:xfrm>
              <a:off x="7695676" y="4707989"/>
              <a:ext cx="112935" cy="144045"/>
            </a:xfrm>
            <a:custGeom>
              <a:rect b="b" l="l" r="r" t="t"/>
              <a:pathLst>
                <a:path extrusionOk="0" h="2667" w="2091">
                  <a:moveTo>
                    <a:pt x="315" y="0"/>
                  </a:moveTo>
                  <a:cubicBezTo>
                    <a:pt x="250" y="65"/>
                    <a:pt x="187" y="131"/>
                    <a:pt x="122" y="197"/>
                  </a:cubicBezTo>
                  <a:cubicBezTo>
                    <a:pt x="82" y="237"/>
                    <a:pt x="41" y="280"/>
                    <a:pt x="1" y="322"/>
                  </a:cubicBezTo>
                  <a:cubicBezTo>
                    <a:pt x="693" y="1046"/>
                    <a:pt x="1305" y="1839"/>
                    <a:pt x="1867" y="2666"/>
                  </a:cubicBezTo>
                  <a:cubicBezTo>
                    <a:pt x="1940" y="2632"/>
                    <a:pt x="2015" y="2603"/>
                    <a:pt x="2090" y="2577"/>
                  </a:cubicBezTo>
                  <a:cubicBezTo>
                    <a:pt x="1877" y="2269"/>
                    <a:pt x="1687" y="1942"/>
                    <a:pt x="1474" y="1627"/>
                  </a:cubicBezTo>
                  <a:cubicBezTo>
                    <a:pt x="1099" y="1078"/>
                    <a:pt x="670" y="561"/>
                    <a:pt x="31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100"/>
            <p:cNvSpPr/>
            <p:nvPr/>
          </p:nvSpPr>
          <p:spPr>
            <a:xfrm>
              <a:off x="7720089" y="4673368"/>
              <a:ext cx="122063" cy="170564"/>
            </a:xfrm>
            <a:custGeom>
              <a:rect b="b" l="l" r="r" t="t"/>
              <a:pathLst>
                <a:path extrusionOk="0" h="3158" w="2260">
                  <a:moveTo>
                    <a:pt x="493" y="0"/>
                  </a:moveTo>
                  <a:lnTo>
                    <a:pt x="1" y="500"/>
                  </a:lnTo>
                  <a:cubicBezTo>
                    <a:pt x="310" y="993"/>
                    <a:pt x="679" y="1450"/>
                    <a:pt x="1016" y="1928"/>
                  </a:cubicBezTo>
                  <a:cubicBezTo>
                    <a:pt x="1294" y="2323"/>
                    <a:pt x="1532" y="2761"/>
                    <a:pt x="1818" y="3158"/>
                  </a:cubicBezTo>
                  <a:cubicBezTo>
                    <a:pt x="1961" y="3115"/>
                    <a:pt x="2110" y="3081"/>
                    <a:pt x="2259" y="3047"/>
                  </a:cubicBezTo>
                  <a:cubicBezTo>
                    <a:pt x="2029" y="2751"/>
                    <a:pt x="1840" y="2412"/>
                    <a:pt x="1701" y="2197"/>
                  </a:cubicBezTo>
                  <a:cubicBezTo>
                    <a:pt x="1246" y="1485"/>
                    <a:pt x="811" y="770"/>
                    <a:pt x="49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100"/>
            <p:cNvSpPr/>
            <p:nvPr/>
          </p:nvSpPr>
          <p:spPr>
            <a:xfrm>
              <a:off x="7766538" y="4692866"/>
              <a:ext cx="126167" cy="142856"/>
            </a:xfrm>
            <a:custGeom>
              <a:rect b="b" l="l" r="r" t="t"/>
              <a:pathLst>
                <a:path extrusionOk="0" h="2645" w="2336">
                  <a:moveTo>
                    <a:pt x="0" y="0"/>
                  </a:moveTo>
                  <a:cubicBezTo>
                    <a:pt x="252" y="526"/>
                    <a:pt x="554" y="1030"/>
                    <a:pt x="872" y="1530"/>
                  </a:cubicBezTo>
                  <a:cubicBezTo>
                    <a:pt x="1033" y="1784"/>
                    <a:pt x="1289" y="2274"/>
                    <a:pt x="1595" y="2645"/>
                  </a:cubicBezTo>
                  <a:cubicBezTo>
                    <a:pt x="1756" y="2611"/>
                    <a:pt x="1919" y="2579"/>
                    <a:pt x="2077" y="2542"/>
                  </a:cubicBezTo>
                  <a:cubicBezTo>
                    <a:pt x="2163" y="2520"/>
                    <a:pt x="2250" y="2496"/>
                    <a:pt x="2336" y="2468"/>
                  </a:cubicBezTo>
                  <a:cubicBezTo>
                    <a:pt x="1476" y="1722"/>
                    <a:pt x="680" y="917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100"/>
            <p:cNvSpPr/>
            <p:nvPr/>
          </p:nvSpPr>
          <p:spPr>
            <a:xfrm>
              <a:off x="7757572" y="4630268"/>
              <a:ext cx="123035" cy="171482"/>
            </a:xfrm>
            <a:custGeom>
              <a:rect b="b" l="l" r="r" t="t"/>
              <a:pathLst>
                <a:path extrusionOk="0" h="3175" w="2278">
                  <a:moveTo>
                    <a:pt x="581" y="0"/>
                  </a:moveTo>
                  <a:lnTo>
                    <a:pt x="0" y="592"/>
                  </a:lnTo>
                  <a:cubicBezTo>
                    <a:pt x="648" y="1559"/>
                    <a:pt x="1425" y="2403"/>
                    <a:pt x="2277" y="3175"/>
                  </a:cubicBezTo>
                  <a:cubicBezTo>
                    <a:pt x="1950" y="2695"/>
                    <a:pt x="1667" y="2179"/>
                    <a:pt x="1384" y="1667"/>
                  </a:cubicBezTo>
                  <a:cubicBezTo>
                    <a:pt x="1090" y="1135"/>
                    <a:pt x="778" y="581"/>
                    <a:pt x="5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100"/>
            <p:cNvSpPr/>
            <p:nvPr/>
          </p:nvSpPr>
          <p:spPr>
            <a:xfrm>
              <a:off x="7797107" y="4594297"/>
              <a:ext cx="127842" cy="226680"/>
            </a:xfrm>
            <a:custGeom>
              <a:rect b="b" l="l" r="r" t="t"/>
              <a:pathLst>
                <a:path extrusionOk="0" h="4197" w="2367">
                  <a:moveTo>
                    <a:pt x="509" y="0"/>
                  </a:moveTo>
                  <a:cubicBezTo>
                    <a:pt x="386" y="122"/>
                    <a:pt x="263" y="245"/>
                    <a:pt x="143" y="366"/>
                  </a:cubicBezTo>
                  <a:lnTo>
                    <a:pt x="0" y="511"/>
                  </a:lnTo>
                  <a:cubicBezTo>
                    <a:pt x="206" y="1160"/>
                    <a:pt x="567" y="1770"/>
                    <a:pt x="887" y="2368"/>
                  </a:cubicBezTo>
                  <a:cubicBezTo>
                    <a:pt x="1225" y="3001"/>
                    <a:pt x="1585" y="3638"/>
                    <a:pt x="2040" y="4196"/>
                  </a:cubicBezTo>
                  <a:cubicBezTo>
                    <a:pt x="2152" y="4150"/>
                    <a:pt x="2262" y="4098"/>
                    <a:pt x="2366" y="4036"/>
                  </a:cubicBezTo>
                  <a:cubicBezTo>
                    <a:pt x="1800" y="3472"/>
                    <a:pt x="1444" y="2677"/>
                    <a:pt x="1158" y="1955"/>
                  </a:cubicBezTo>
                  <a:cubicBezTo>
                    <a:pt x="913" y="1333"/>
                    <a:pt x="644" y="674"/>
                    <a:pt x="50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100"/>
            <p:cNvSpPr/>
            <p:nvPr/>
          </p:nvSpPr>
          <p:spPr>
            <a:xfrm>
              <a:off x="7833348" y="4549469"/>
              <a:ext cx="104941" cy="257034"/>
            </a:xfrm>
            <a:custGeom>
              <a:rect b="b" l="l" r="r" t="t"/>
              <a:pathLst>
                <a:path extrusionOk="0" h="4759" w="1943">
                  <a:moveTo>
                    <a:pt x="840" y="0"/>
                  </a:moveTo>
                  <a:lnTo>
                    <a:pt x="840" y="0"/>
                  </a:lnTo>
                  <a:cubicBezTo>
                    <a:pt x="542" y="192"/>
                    <a:pt x="265" y="426"/>
                    <a:pt x="1" y="675"/>
                  </a:cubicBezTo>
                  <a:cubicBezTo>
                    <a:pt x="125" y="1413"/>
                    <a:pt x="427" y="2145"/>
                    <a:pt x="704" y="2811"/>
                  </a:cubicBezTo>
                  <a:cubicBezTo>
                    <a:pt x="985" y="3492"/>
                    <a:pt x="1320" y="4233"/>
                    <a:pt x="1863" y="4759"/>
                  </a:cubicBezTo>
                  <a:cubicBezTo>
                    <a:pt x="1890" y="4737"/>
                    <a:pt x="1917" y="4714"/>
                    <a:pt x="1943" y="4692"/>
                  </a:cubicBezTo>
                  <a:cubicBezTo>
                    <a:pt x="1624" y="4202"/>
                    <a:pt x="1431" y="3549"/>
                    <a:pt x="1295" y="3129"/>
                  </a:cubicBezTo>
                  <a:cubicBezTo>
                    <a:pt x="973" y="2130"/>
                    <a:pt x="731" y="1050"/>
                    <a:pt x="84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100"/>
            <p:cNvSpPr/>
            <p:nvPr/>
          </p:nvSpPr>
          <p:spPr>
            <a:xfrm>
              <a:off x="7912527" y="4523004"/>
              <a:ext cx="49365" cy="154307"/>
            </a:xfrm>
            <a:custGeom>
              <a:rect b="b" l="l" r="r" t="t"/>
              <a:pathLst>
                <a:path extrusionOk="0" h="2857" w="914">
                  <a:moveTo>
                    <a:pt x="855" y="1"/>
                  </a:moveTo>
                  <a:cubicBezTo>
                    <a:pt x="639" y="1"/>
                    <a:pt x="424" y="32"/>
                    <a:pt x="218" y="94"/>
                  </a:cubicBezTo>
                  <a:cubicBezTo>
                    <a:pt x="208" y="97"/>
                    <a:pt x="197" y="100"/>
                    <a:pt x="186" y="103"/>
                  </a:cubicBezTo>
                  <a:cubicBezTo>
                    <a:pt x="0" y="999"/>
                    <a:pt x="129" y="1968"/>
                    <a:pt x="292" y="2856"/>
                  </a:cubicBezTo>
                  <a:cubicBezTo>
                    <a:pt x="298" y="2790"/>
                    <a:pt x="306" y="2724"/>
                    <a:pt x="312" y="2663"/>
                  </a:cubicBezTo>
                  <a:cubicBezTo>
                    <a:pt x="406" y="1819"/>
                    <a:pt x="518" y="816"/>
                    <a:pt x="913" y="1"/>
                  </a:cubicBezTo>
                  <a:cubicBezTo>
                    <a:pt x="894" y="1"/>
                    <a:pt x="874" y="1"/>
                    <a:pt x="85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100"/>
            <p:cNvSpPr/>
            <p:nvPr/>
          </p:nvSpPr>
          <p:spPr>
            <a:xfrm>
              <a:off x="8016659" y="4572207"/>
              <a:ext cx="19282" cy="60437"/>
            </a:xfrm>
            <a:custGeom>
              <a:rect b="b" l="l" r="r" t="t"/>
              <a:pathLst>
                <a:path extrusionOk="0" h="1119" w="357">
                  <a:moveTo>
                    <a:pt x="301" y="1"/>
                  </a:moveTo>
                  <a:cubicBezTo>
                    <a:pt x="154" y="403"/>
                    <a:pt x="58" y="852"/>
                    <a:pt x="20" y="1021"/>
                  </a:cubicBezTo>
                  <a:cubicBezTo>
                    <a:pt x="12" y="1054"/>
                    <a:pt x="6" y="1086"/>
                    <a:pt x="0" y="1118"/>
                  </a:cubicBezTo>
                  <a:cubicBezTo>
                    <a:pt x="171" y="908"/>
                    <a:pt x="308" y="682"/>
                    <a:pt x="340" y="413"/>
                  </a:cubicBezTo>
                  <a:cubicBezTo>
                    <a:pt x="357" y="274"/>
                    <a:pt x="343" y="133"/>
                    <a:pt x="3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100"/>
            <p:cNvSpPr/>
            <p:nvPr/>
          </p:nvSpPr>
          <p:spPr>
            <a:xfrm>
              <a:off x="7963135" y="4539909"/>
              <a:ext cx="64002" cy="200431"/>
            </a:xfrm>
            <a:custGeom>
              <a:rect b="b" l="l" r="r" t="t"/>
              <a:pathLst>
                <a:path extrusionOk="0" h="3711" w="1185">
                  <a:moveTo>
                    <a:pt x="876" y="0"/>
                  </a:moveTo>
                  <a:cubicBezTo>
                    <a:pt x="511" y="648"/>
                    <a:pt x="288" y="1396"/>
                    <a:pt x="147" y="2099"/>
                  </a:cubicBezTo>
                  <a:cubicBezTo>
                    <a:pt x="38" y="2643"/>
                    <a:pt x="1" y="3186"/>
                    <a:pt x="58" y="3710"/>
                  </a:cubicBezTo>
                  <a:cubicBezTo>
                    <a:pt x="70" y="3417"/>
                    <a:pt x="61" y="3117"/>
                    <a:pt x="156" y="2840"/>
                  </a:cubicBezTo>
                  <a:cubicBezTo>
                    <a:pt x="268" y="2516"/>
                    <a:pt x="513" y="2254"/>
                    <a:pt x="751" y="1991"/>
                  </a:cubicBezTo>
                  <a:cubicBezTo>
                    <a:pt x="780" y="1785"/>
                    <a:pt x="822" y="1581"/>
                    <a:pt x="874" y="1380"/>
                  </a:cubicBezTo>
                  <a:cubicBezTo>
                    <a:pt x="928" y="1170"/>
                    <a:pt x="1025" y="738"/>
                    <a:pt x="1185" y="360"/>
                  </a:cubicBezTo>
                  <a:cubicBezTo>
                    <a:pt x="1105" y="222"/>
                    <a:pt x="1000" y="100"/>
                    <a:pt x="87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100"/>
            <p:cNvSpPr/>
            <p:nvPr/>
          </p:nvSpPr>
          <p:spPr>
            <a:xfrm>
              <a:off x="7936184" y="4524138"/>
              <a:ext cx="65730" cy="256818"/>
            </a:xfrm>
            <a:custGeom>
              <a:rect b="b" l="l" r="r" t="t"/>
              <a:pathLst>
                <a:path extrusionOk="0" h="4755" w="1217">
                  <a:moveTo>
                    <a:pt x="681" y="0"/>
                  </a:moveTo>
                  <a:cubicBezTo>
                    <a:pt x="269" y="800"/>
                    <a:pt x="151" y="1813"/>
                    <a:pt x="66" y="2648"/>
                  </a:cubicBezTo>
                  <a:cubicBezTo>
                    <a:pt x="39" y="2915"/>
                    <a:pt x="6" y="3244"/>
                    <a:pt x="0" y="3586"/>
                  </a:cubicBezTo>
                  <a:cubicBezTo>
                    <a:pt x="85" y="3978"/>
                    <a:pt x="200" y="4400"/>
                    <a:pt x="388" y="4754"/>
                  </a:cubicBezTo>
                  <a:cubicBezTo>
                    <a:pt x="417" y="4702"/>
                    <a:pt x="442" y="4648"/>
                    <a:pt x="463" y="4593"/>
                  </a:cubicBezTo>
                  <a:lnTo>
                    <a:pt x="463" y="4591"/>
                  </a:lnTo>
                  <a:cubicBezTo>
                    <a:pt x="294" y="3919"/>
                    <a:pt x="289" y="3204"/>
                    <a:pt x="432" y="2491"/>
                  </a:cubicBezTo>
                  <a:cubicBezTo>
                    <a:pt x="588" y="1718"/>
                    <a:pt x="815" y="892"/>
                    <a:pt x="1216" y="183"/>
                  </a:cubicBezTo>
                  <a:cubicBezTo>
                    <a:pt x="1198" y="173"/>
                    <a:pt x="1181" y="160"/>
                    <a:pt x="1163" y="151"/>
                  </a:cubicBezTo>
                  <a:cubicBezTo>
                    <a:pt x="1012" y="74"/>
                    <a:pt x="849" y="23"/>
                    <a:pt x="6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100"/>
            <p:cNvSpPr/>
            <p:nvPr/>
          </p:nvSpPr>
          <p:spPr>
            <a:xfrm>
              <a:off x="7882390" y="4532455"/>
              <a:ext cx="46125" cy="228624"/>
            </a:xfrm>
            <a:custGeom>
              <a:rect b="b" l="l" r="r" t="t"/>
              <a:pathLst>
                <a:path extrusionOk="0" h="4233" w="854">
                  <a:moveTo>
                    <a:pt x="540" y="0"/>
                  </a:moveTo>
                  <a:lnTo>
                    <a:pt x="540" y="0"/>
                  </a:lnTo>
                  <a:cubicBezTo>
                    <a:pt x="401" y="55"/>
                    <a:pt x="268" y="118"/>
                    <a:pt x="140" y="191"/>
                  </a:cubicBezTo>
                  <a:cubicBezTo>
                    <a:pt x="0" y="1205"/>
                    <a:pt x="212" y="2259"/>
                    <a:pt x="518" y="3230"/>
                  </a:cubicBezTo>
                  <a:cubicBezTo>
                    <a:pt x="600" y="3487"/>
                    <a:pt x="706" y="3862"/>
                    <a:pt x="853" y="4233"/>
                  </a:cubicBezTo>
                  <a:cubicBezTo>
                    <a:pt x="816" y="3974"/>
                    <a:pt x="799" y="3714"/>
                    <a:pt x="806" y="3453"/>
                  </a:cubicBezTo>
                  <a:cubicBezTo>
                    <a:pt x="760" y="3247"/>
                    <a:pt x="723" y="3047"/>
                    <a:pt x="692" y="2872"/>
                  </a:cubicBezTo>
                  <a:cubicBezTo>
                    <a:pt x="523" y="1940"/>
                    <a:pt x="372" y="941"/>
                    <a:pt x="54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100"/>
            <p:cNvSpPr/>
            <p:nvPr/>
          </p:nvSpPr>
          <p:spPr>
            <a:xfrm>
              <a:off x="7671857" y="4854788"/>
              <a:ext cx="51688" cy="41804"/>
            </a:xfrm>
            <a:custGeom>
              <a:rect b="b" l="l" r="r" t="t"/>
              <a:pathLst>
                <a:path extrusionOk="0" h="774" w="957">
                  <a:moveTo>
                    <a:pt x="1" y="0"/>
                  </a:moveTo>
                  <a:cubicBezTo>
                    <a:pt x="10" y="19"/>
                    <a:pt x="19" y="37"/>
                    <a:pt x="28" y="56"/>
                  </a:cubicBezTo>
                  <a:cubicBezTo>
                    <a:pt x="188" y="363"/>
                    <a:pt x="402" y="695"/>
                    <a:pt x="743" y="761"/>
                  </a:cubicBezTo>
                  <a:cubicBezTo>
                    <a:pt x="783" y="769"/>
                    <a:pt x="823" y="773"/>
                    <a:pt x="863" y="773"/>
                  </a:cubicBezTo>
                  <a:cubicBezTo>
                    <a:pt x="895" y="773"/>
                    <a:pt x="926" y="771"/>
                    <a:pt x="957" y="766"/>
                  </a:cubicBezTo>
                  <a:cubicBezTo>
                    <a:pt x="657" y="483"/>
                    <a:pt x="342" y="217"/>
                    <a:pt x="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100"/>
            <p:cNvSpPr/>
            <p:nvPr/>
          </p:nvSpPr>
          <p:spPr>
            <a:xfrm>
              <a:off x="8060246" y="4671100"/>
              <a:ext cx="42236" cy="223277"/>
            </a:xfrm>
            <a:custGeom>
              <a:rect b="b" l="l" r="r" t="t"/>
              <a:pathLst>
                <a:path extrusionOk="0" h="4134" w="782">
                  <a:moveTo>
                    <a:pt x="757" y="1"/>
                  </a:moveTo>
                  <a:cubicBezTo>
                    <a:pt x="618" y="140"/>
                    <a:pt x="492" y="293"/>
                    <a:pt x="381" y="454"/>
                  </a:cubicBezTo>
                  <a:cubicBezTo>
                    <a:pt x="226" y="683"/>
                    <a:pt x="97" y="929"/>
                    <a:pt x="0" y="1187"/>
                  </a:cubicBezTo>
                  <a:cubicBezTo>
                    <a:pt x="154" y="2065"/>
                    <a:pt x="326" y="2949"/>
                    <a:pt x="360" y="3830"/>
                  </a:cubicBezTo>
                  <a:cubicBezTo>
                    <a:pt x="454" y="3941"/>
                    <a:pt x="558" y="4042"/>
                    <a:pt x="671" y="4133"/>
                  </a:cubicBezTo>
                  <a:cubicBezTo>
                    <a:pt x="683" y="3723"/>
                    <a:pt x="698" y="3312"/>
                    <a:pt x="715" y="2903"/>
                  </a:cubicBezTo>
                  <a:cubicBezTo>
                    <a:pt x="740" y="2276"/>
                    <a:pt x="777" y="1649"/>
                    <a:pt x="772" y="1021"/>
                  </a:cubicBezTo>
                  <a:cubicBezTo>
                    <a:pt x="769" y="697"/>
                    <a:pt x="781" y="345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100"/>
            <p:cNvSpPr/>
            <p:nvPr/>
          </p:nvSpPr>
          <p:spPr>
            <a:xfrm>
              <a:off x="8047445" y="4756814"/>
              <a:ext cx="21334" cy="106346"/>
            </a:xfrm>
            <a:custGeom>
              <a:rect b="b" l="l" r="r" t="t"/>
              <a:pathLst>
                <a:path extrusionOk="0" h="1969" w="395">
                  <a:moveTo>
                    <a:pt x="116" y="0"/>
                  </a:moveTo>
                  <a:cubicBezTo>
                    <a:pt x="7" y="463"/>
                    <a:pt x="0" y="944"/>
                    <a:pt x="134" y="1399"/>
                  </a:cubicBezTo>
                  <a:cubicBezTo>
                    <a:pt x="193" y="1601"/>
                    <a:pt x="280" y="1791"/>
                    <a:pt x="394" y="1968"/>
                  </a:cubicBezTo>
                  <a:cubicBezTo>
                    <a:pt x="348" y="1312"/>
                    <a:pt x="233" y="655"/>
                    <a:pt x="1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100"/>
            <p:cNvSpPr/>
            <p:nvPr/>
          </p:nvSpPr>
          <p:spPr>
            <a:xfrm>
              <a:off x="8106208" y="4632266"/>
              <a:ext cx="65946" cy="277449"/>
            </a:xfrm>
            <a:custGeom>
              <a:rect b="b" l="l" r="r" t="t"/>
              <a:pathLst>
                <a:path extrusionOk="0" h="5137" w="1221">
                  <a:moveTo>
                    <a:pt x="1154" y="0"/>
                  </a:moveTo>
                  <a:lnTo>
                    <a:pt x="1154" y="0"/>
                  </a:lnTo>
                  <a:cubicBezTo>
                    <a:pt x="757" y="85"/>
                    <a:pt x="390" y="289"/>
                    <a:pt x="75" y="563"/>
                  </a:cubicBezTo>
                  <a:cubicBezTo>
                    <a:pt x="101" y="832"/>
                    <a:pt x="102" y="1105"/>
                    <a:pt x="105" y="1370"/>
                  </a:cubicBezTo>
                  <a:cubicBezTo>
                    <a:pt x="116" y="1999"/>
                    <a:pt x="104" y="2628"/>
                    <a:pt x="72" y="3256"/>
                  </a:cubicBezTo>
                  <a:cubicBezTo>
                    <a:pt x="41" y="3831"/>
                    <a:pt x="18" y="4406"/>
                    <a:pt x="1" y="4981"/>
                  </a:cubicBezTo>
                  <a:cubicBezTo>
                    <a:pt x="96" y="5041"/>
                    <a:pt x="195" y="5094"/>
                    <a:pt x="298" y="5137"/>
                  </a:cubicBezTo>
                  <a:cubicBezTo>
                    <a:pt x="328" y="4937"/>
                    <a:pt x="361" y="4737"/>
                    <a:pt x="391" y="4542"/>
                  </a:cubicBezTo>
                  <a:cubicBezTo>
                    <a:pt x="519" y="3710"/>
                    <a:pt x="634" y="2855"/>
                    <a:pt x="827" y="2036"/>
                  </a:cubicBezTo>
                  <a:cubicBezTo>
                    <a:pt x="897" y="1733"/>
                    <a:pt x="1220" y="630"/>
                    <a:pt x="115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100"/>
            <p:cNvSpPr/>
            <p:nvPr/>
          </p:nvSpPr>
          <p:spPr>
            <a:xfrm>
              <a:off x="8130837" y="4629836"/>
              <a:ext cx="112611" cy="288413"/>
            </a:xfrm>
            <a:custGeom>
              <a:rect b="b" l="l" r="r" t="t"/>
              <a:pathLst>
                <a:path extrusionOk="0" h="5340" w="2085">
                  <a:moveTo>
                    <a:pt x="1106" y="0"/>
                  </a:moveTo>
                  <a:cubicBezTo>
                    <a:pt x="1100" y="0"/>
                    <a:pt x="1094" y="0"/>
                    <a:pt x="1089" y="0"/>
                  </a:cubicBezTo>
                  <a:cubicBezTo>
                    <a:pt x="1019" y="0"/>
                    <a:pt x="950" y="5"/>
                    <a:pt x="882" y="13"/>
                  </a:cubicBezTo>
                  <a:cubicBezTo>
                    <a:pt x="946" y="582"/>
                    <a:pt x="724" y="1386"/>
                    <a:pt x="656" y="1693"/>
                  </a:cubicBezTo>
                  <a:cubicBezTo>
                    <a:pt x="506" y="2367"/>
                    <a:pt x="387" y="3046"/>
                    <a:pt x="269" y="3727"/>
                  </a:cubicBezTo>
                  <a:cubicBezTo>
                    <a:pt x="185" y="4205"/>
                    <a:pt x="74" y="4723"/>
                    <a:pt x="0" y="5246"/>
                  </a:cubicBezTo>
                  <a:cubicBezTo>
                    <a:pt x="165" y="5301"/>
                    <a:pt x="337" y="5332"/>
                    <a:pt x="510" y="5338"/>
                  </a:cubicBezTo>
                  <a:cubicBezTo>
                    <a:pt x="530" y="5340"/>
                    <a:pt x="550" y="5340"/>
                    <a:pt x="570" y="5340"/>
                  </a:cubicBezTo>
                  <a:cubicBezTo>
                    <a:pt x="597" y="5215"/>
                    <a:pt x="623" y="5095"/>
                    <a:pt x="646" y="4985"/>
                  </a:cubicBezTo>
                  <a:cubicBezTo>
                    <a:pt x="801" y="4225"/>
                    <a:pt x="1029" y="3486"/>
                    <a:pt x="1248" y="2743"/>
                  </a:cubicBezTo>
                  <a:cubicBezTo>
                    <a:pt x="1505" y="1876"/>
                    <a:pt x="1745" y="998"/>
                    <a:pt x="2085" y="162"/>
                  </a:cubicBezTo>
                  <a:cubicBezTo>
                    <a:pt x="1760" y="86"/>
                    <a:pt x="1436" y="0"/>
                    <a:pt x="110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100"/>
            <p:cNvSpPr/>
            <p:nvPr/>
          </p:nvSpPr>
          <p:spPr>
            <a:xfrm>
              <a:off x="8172911" y="4640800"/>
              <a:ext cx="134053" cy="276963"/>
            </a:xfrm>
            <a:custGeom>
              <a:rect b="b" l="l" r="r" t="t"/>
              <a:pathLst>
                <a:path extrusionOk="0" h="5128" w="2482">
                  <a:moveTo>
                    <a:pt x="1493" y="0"/>
                  </a:moveTo>
                  <a:cubicBezTo>
                    <a:pt x="1170" y="792"/>
                    <a:pt x="938" y="1624"/>
                    <a:pt x="695" y="2446"/>
                  </a:cubicBezTo>
                  <a:cubicBezTo>
                    <a:pt x="512" y="3063"/>
                    <a:pt x="316" y="3678"/>
                    <a:pt x="167" y="4304"/>
                  </a:cubicBezTo>
                  <a:cubicBezTo>
                    <a:pt x="100" y="4577"/>
                    <a:pt x="45" y="4852"/>
                    <a:pt x="0" y="5128"/>
                  </a:cubicBezTo>
                  <a:cubicBezTo>
                    <a:pt x="120" y="5120"/>
                    <a:pt x="242" y="5106"/>
                    <a:pt x="362" y="5097"/>
                  </a:cubicBezTo>
                  <a:cubicBezTo>
                    <a:pt x="562" y="4400"/>
                    <a:pt x="871" y="3718"/>
                    <a:pt x="1098" y="3092"/>
                  </a:cubicBezTo>
                  <a:cubicBezTo>
                    <a:pt x="1478" y="2050"/>
                    <a:pt x="1907" y="1009"/>
                    <a:pt x="2482" y="59"/>
                  </a:cubicBezTo>
                  <a:lnTo>
                    <a:pt x="2482" y="59"/>
                  </a:lnTo>
                  <a:cubicBezTo>
                    <a:pt x="2373" y="70"/>
                    <a:pt x="2264" y="75"/>
                    <a:pt x="2154" y="75"/>
                  </a:cubicBezTo>
                  <a:cubicBezTo>
                    <a:pt x="2081" y="75"/>
                    <a:pt x="2008" y="73"/>
                    <a:pt x="1935" y="68"/>
                  </a:cubicBezTo>
                  <a:cubicBezTo>
                    <a:pt x="1787" y="54"/>
                    <a:pt x="1639" y="33"/>
                    <a:pt x="149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100"/>
            <p:cNvSpPr/>
            <p:nvPr/>
          </p:nvSpPr>
          <p:spPr>
            <a:xfrm>
              <a:off x="8203157" y="4637127"/>
              <a:ext cx="180447" cy="285281"/>
            </a:xfrm>
            <a:custGeom>
              <a:rect b="b" l="l" r="r" t="t"/>
              <a:pathLst>
                <a:path extrusionOk="0" h="5282" w="3341">
                  <a:moveTo>
                    <a:pt x="3183" y="1"/>
                  </a:moveTo>
                  <a:cubicBezTo>
                    <a:pt x="2843" y="1"/>
                    <a:pt x="2501" y="60"/>
                    <a:pt x="2157" y="102"/>
                  </a:cubicBezTo>
                  <a:cubicBezTo>
                    <a:pt x="1548" y="1071"/>
                    <a:pt x="1106" y="2147"/>
                    <a:pt x="721" y="3217"/>
                  </a:cubicBezTo>
                  <a:cubicBezTo>
                    <a:pt x="503" y="3821"/>
                    <a:pt x="200" y="4482"/>
                    <a:pt x="0" y="5157"/>
                  </a:cubicBezTo>
                  <a:cubicBezTo>
                    <a:pt x="22" y="5156"/>
                    <a:pt x="43" y="5156"/>
                    <a:pt x="65" y="5156"/>
                  </a:cubicBezTo>
                  <a:cubicBezTo>
                    <a:pt x="183" y="5156"/>
                    <a:pt x="299" y="5170"/>
                    <a:pt x="414" y="5199"/>
                  </a:cubicBezTo>
                  <a:cubicBezTo>
                    <a:pt x="489" y="5219"/>
                    <a:pt x="563" y="5246"/>
                    <a:pt x="634" y="5282"/>
                  </a:cubicBezTo>
                  <a:cubicBezTo>
                    <a:pt x="932" y="4467"/>
                    <a:pt x="1301" y="3686"/>
                    <a:pt x="1682" y="2908"/>
                  </a:cubicBezTo>
                  <a:cubicBezTo>
                    <a:pt x="2086" y="2079"/>
                    <a:pt x="2534" y="1265"/>
                    <a:pt x="3029" y="487"/>
                  </a:cubicBezTo>
                  <a:cubicBezTo>
                    <a:pt x="3130" y="325"/>
                    <a:pt x="3235" y="165"/>
                    <a:pt x="3341" y="5"/>
                  </a:cubicBezTo>
                  <a:cubicBezTo>
                    <a:pt x="3288" y="2"/>
                    <a:pt x="3236" y="1"/>
                    <a:pt x="318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100"/>
            <p:cNvSpPr/>
            <p:nvPr/>
          </p:nvSpPr>
          <p:spPr>
            <a:xfrm>
              <a:off x="8246311" y="4638531"/>
              <a:ext cx="207074" cy="331729"/>
            </a:xfrm>
            <a:custGeom>
              <a:rect b="b" l="l" r="r" t="t"/>
              <a:pathLst>
                <a:path extrusionOk="0" h="6142" w="3834">
                  <a:moveTo>
                    <a:pt x="2757" y="1"/>
                  </a:moveTo>
                  <a:cubicBezTo>
                    <a:pt x="2536" y="331"/>
                    <a:pt x="2321" y="665"/>
                    <a:pt x="2118" y="1006"/>
                  </a:cubicBezTo>
                  <a:cubicBezTo>
                    <a:pt x="1736" y="1651"/>
                    <a:pt x="1374" y="2309"/>
                    <a:pt x="1044" y="2982"/>
                  </a:cubicBezTo>
                  <a:cubicBezTo>
                    <a:pt x="697" y="3695"/>
                    <a:pt x="345" y="4410"/>
                    <a:pt x="73" y="5157"/>
                  </a:cubicBezTo>
                  <a:cubicBezTo>
                    <a:pt x="51" y="5217"/>
                    <a:pt x="27" y="5282"/>
                    <a:pt x="1" y="5350"/>
                  </a:cubicBezTo>
                  <a:cubicBezTo>
                    <a:pt x="305" y="5549"/>
                    <a:pt x="554" y="5854"/>
                    <a:pt x="817" y="6117"/>
                  </a:cubicBezTo>
                  <a:cubicBezTo>
                    <a:pt x="826" y="6124"/>
                    <a:pt x="834" y="6132"/>
                    <a:pt x="845" y="6141"/>
                  </a:cubicBezTo>
                  <a:cubicBezTo>
                    <a:pt x="895" y="6009"/>
                    <a:pt x="949" y="5880"/>
                    <a:pt x="1000" y="5757"/>
                  </a:cubicBezTo>
                  <a:cubicBezTo>
                    <a:pt x="1337" y="4944"/>
                    <a:pt x="1735" y="4152"/>
                    <a:pt x="2138" y="3371"/>
                  </a:cubicBezTo>
                  <a:cubicBezTo>
                    <a:pt x="2565" y="2547"/>
                    <a:pt x="3019" y="1737"/>
                    <a:pt x="3514" y="951"/>
                  </a:cubicBezTo>
                  <a:cubicBezTo>
                    <a:pt x="3618" y="787"/>
                    <a:pt x="3723" y="602"/>
                    <a:pt x="3833" y="416"/>
                  </a:cubicBezTo>
                  <a:cubicBezTo>
                    <a:pt x="3495" y="233"/>
                    <a:pt x="3152" y="67"/>
                    <a:pt x="2774" y="4"/>
                  </a:cubicBezTo>
                  <a:cubicBezTo>
                    <a:pt x="2769" y="4"/>
                    <a:pt x="2763" y="2"/>
                    <a:pt x="2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100"/>
            <p:cNvSpPr/>
            <p:nvPr/>
          </p:nvSpPr>
          <p:spPr>
            <a:xfrm>
              <a:off x="8299944" y="4666455"/>
              <a:ext cx="215392" cy="337346"/>
            </a:xfrm>
            <a:custGeom>
              <a:rect b="b" l="l" r="r" t="t"/>
              <a:pathLst>
                <a:path extrusionOk="0" h="6246" w="3988">
                  <a:moveTo>
                    <a:pt x="3028" y="0"/>
                  </a:moveTo>
                  <a:cubicBezTo>
                    <a:pt x="2847" y="273"/>
                    <a:pt x="2671" y="548"/>
                    <a:pt x="2502" y="826"/>
                  </a:cubicBezTo>
                  <a:cubicBezTo>
                    <a:pt x="2109" y="1472"/>
                    <a:pt x="1735" y="2127"/>
                    <a:pt x="1389" y="2799"/>
                  </a:cubicBezTo>
                  <a:cubicBezTo>
                    <a:pt x="992" y="3563"/>
                    <a:pt x="587" y="4336"/>
                    <a:pt x="258" y="5131"/>
                  </a:cubicBezTo>
                  <a:cubicBezTo>
                    <a:pt x="176" y="5328"/>
                    <a:pt x="85" y="5540"/>
                    <a:pt x="1" y="5761"/>
                  </a:cubicBezTo>
                  <a:cubicBezTo>
                    <a:pt x="205" y="5943"/>
                    <a:pt x="428" y="6106"/>
                    <a:pt x="663" y="6245"/>
                  </a:cubicBezTo>
                  <a:cubicBezTo>
                    <a:pt x="1112" y="4931"/>
                    <a:pt x="1832" y="3696"/>
                    <a:pt x="2570" y="2536"/>
                  </a:cubicBezTo>
                  <a:cubicBezTo>
                    <a:pt x="2979" y="1895"/>
                    <a:pt x="3423" y="1092"/>
                    <a:pt x="3987" y="443"/>
                  </a:cubicBezTo>
                  <a:cubicBezTo>
                    <a:pt x="3651" y="340"/>
                    <a:pt x="3339" y="171"/>
                    <a:pt x="30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100"/>
            <p:cNvSpPr/>
            <p:nvPr/>
          </p:nvSpPr>
          <p:spPr>
            <a:xfrm>
              <a:off x="8344772" y="4693298"/>
              <a:ext cx="212475" cy="324546"/>
            </a:xfrm>
            <a:custGeom>
              <a:rect b="b" l="l" r="r" t="t"/>
              <a:pathLst>
                <a:path extrusionOk="0" h="6009" w="3934">
                  <a:moveTo>
                    <a:pt x="3353" y="0"/>
                  </a:moveTo>
                  <a:cubicBezTo>
                    <a:pt x="2728" y="687"/>
                    <a:pt x="2249" y="1587"/>
                    <a:pt x="1818" y="2272"/>
                  </a:cubicBezTo>
                  <a:cubicBezTo>
                    <a:pt x="1114" y="3395"/>
                    <a:pt x="430" y="4582"/>
                    <a:pt x="1" y="5845"/>
                  </a:cubicBezTo>
                  <a:cubicBezTo>
                    <a:pt x="110" y="5905"/>
                    <a:pt x="221" y="5958"/>
                    <a:pt x="335" y="6008"/>
                  </a:cubicBezTo>
                  <a:cubicBezTo>
                    <a:pt x="578" y="4557"/>
                    <a:pt x="1385" y="3235"/>
                    <a:pt x="2255" y="2069"/>
                  </a:cubicBezTo>
                  <a:cubicBezTo>
                    <a:pt x="2745" y="1414"/>
                    <a:pt x="3257" y="761"/>
                    <a:pt x="3837" y="185"/>
                  </a:cubicBezTo>
                  <a:lnTo>
                    <a:pt x="3934" y="89"/>
                  </a:lnTo>
                  <a:cubicBezTo>
                    <a:pt x="3738" y="71"/>
                    <a:pt x="3543" y="42"/>
                    <a:pt x="335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100"/>
            <p:cNvSpPr/>
            <p:nvPr/>
          </p:nvSpPr>
          <p:spPr>
            <a:xfrm>
              <a:off x="8372533" y="4699347"/>
              <a:ext cx="226842" cy="323574"/>
            </a:xfrm>
            <a:custGeom>
              <a:rect b="b" l="l" r="r" t="t"/>
              <a:pathLst>
                <a:path extrusionOk="0" h="5991" w="4200">
                  <a:moveTo>
                    <a:pt x="3647" y="0"/>
                  </a:moveTo>
                  <a:cubicBezTo>
                    <a:pt x="3494" y="157"/>
                    <a:pt x="3351" y="312"/>
                    <a:pt x="3224" y="451"/>
                  </a:cubicBezTo>
                  <a:cubicBezTo>
                    <a:pt x="2683" y="1040"/>
                    <a:pt x="2179" y="1664"/>
                    <a:pt x="1715" y="2317"/>
                  </a:cubicBezTo>
                  <a:cubicBezTo>
                    <a:pt x="934" y="3418"/>
                    <a:pt x="216" y="4629"/>
                    <a:pt x="0" y="5973"/>
                  </a:cubicBezTo>
                  <a:cubicBezTo>
                    <a:pt x="17" y="5979"/>
                    <a:pt x="34" y="5984"/>
                    <a:pt x="53" y="5990"/>
                  </a:cubicBezTo>
                  <a:cubicBezTo>
                    <a:pt x="228" y="5600"/>
                    <a:pt x="445" y="5224"/>
                    <a:pt x="635" y="4883"/>
                  </a:cubicBezTo>
                  <a:cubicBezTo>
                    <a:pt x="1144" y="3982"/>
                    <a:pt x="1705" y="3112"/>
                    <a:pt x="2319" y="2279"/>
                  </a:cubicBezTo>
                  <a:cubicBezTo>
                    <a:pt x="2891" y="1501"/>
                    <a:pt x="3500" y="737"/>
                    <a:pt x="4199" y="66"/>
                  </a:cubicBezTo>
                  <a:cubicBezTo>
                    <a:pt x="4019" y="37"/>
                    <a:pt x="3833" y="19"/>
                    <a:pt x="36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100"/>
            <p:cNvSpPr/>
            <p:nvPr/>
          </p:nvSpPr>
          <p:spPr>
            <a:xfrm>
              <a:off x="8384848" y="4705396"/>
              <a:ext cx="259842" cy="329461"/>
            </a:xfrm>
            <a:custGeom>
              <a:rect b="b" l="l" r="r" t="t"/>
              <a:pathLst>
                <a:path extrusionOk="0" h="6100" w="4811">
                  <a:moveTo>
                    <a:pt x="4203" y="1"/>
                  </a:moveTo>
                  <a:cubicBezTo>
                    <a:pt x="4048" y="147"/>
                    <a:pt x="3894" y="296"/>
                    <a:pt x="3747" y="453"/>
                  </a:cubicBezTo>
                  <a:cubicBezTo>
                    <a:pt x="3132" y="1106"/>
                    <a:pt x="2574" y="1809"/>
                    <a:pt x="2056" y="2542"/>
                  </a:cubicBezTo>
                  <a:cubicBezTo>
                    <a:pt x="1559" y="3244"/>
                    <a:pt x="1079" y="3967"/>
                    <a:pt x="656" y="4717"/>
                  </a:cubicBezTo>
                  <a:cubicBezTo>
                    <a:pt x="444" y="5096"/>
                    <a:pt x="195" y="5509"/>
                    <a:pt x="0" y="5940"/>
                  </a:cubicBezTo>
                  <a:cubicBezTo>
                    <a:pt x="198" y="6006"/>
                    <a:pt x="401" y="6059"/>
                    <a:pt x="606" y="6099"/>
                  </a:cubicBezTo>
                  <a:cubicBezTo>
                    <a:pt x="1072" y="4870"/>
                    <a:pt x="1848" y="3729"/>
                    <a:pt x="2598" y="2696"/>
                  </a:cubicBezTo>
                  <a:cubicBezTo>
                    <a:pt x="3187" y="1885"/>
                    <a:pt x="3839" y="1091"/>
                    <a:pt x="4598" y="433"/>
                  </a:cubicBezTo>
                  <a:cubicBezTo>
                    <a:pt x="4663" y="377"/>
                    <a:pt x="4734" y="314"/>
                    <a:pt x="4811" y="247"/>
                  </a:cubicBezTo>
                  <a:cubicBezTo>
                    <a:pt x="4626" y="127"/>
                    <a:pt x="4420" y="51"/>
                    <a:pt x="42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100"/>
            <p:cNvSpPr/>
            <p:nvPr/>
          </p:nvSpPr>
          <p:spPr>
            <a:xfrm>
              <a:off x="8427840" y="4725218"/>
              <a:ext cx="248500" cy="314770"/>
            </a:xfrm>
            <a:custGeom>
              <a:rect b="b" l="l" r="r" t="t"/>
              <a:pathLst>
                <a:path extrusionOk="0" h="5828" w="4601">
                  <a:moveTo>
                    <a:pt x="4179" y="1"/>
                  </a:moveTo>
                  <a:cubicBezTo>
                    <a:pt x="3889" y="238"/>
                    <a:pt x="3612" y="491"/>
                    <a:pt x="3350" y="760"/>
                  </a:cubicBezTo>
                  <a:cubicBezTo>
                    <a:pt x="2752" y="1386"/>
                    <a:pt x="2216" y="2063"/>
                    <a:pt x="1719" y="2771"/>
                  </a:cubicBezTo>
                  <a:cubicBezTo>
                    <a:pt x="1075" y="3692"/>
                    <a:pt x="417" y="4695"/>
                    <a:pt x="0" y="5769"/>
                  </a:cubicBezTo>
                  <a:cubicBezTo>
                    <a:pt x="242" y="5808"/>
                    <a:pt x="486" y="5828"/>
                    <a:pt x="731" y="5828"/>
                  </a:cubicBezTo>
                  <a:cubicBezTo>
                    <a:pt x="1155" y="4904"/>
                    <a:pt x="1775" y="4043"/>
                    <a:pt x="2337" y="3243"/>
                  </a:cubicBezTo>
                  <a:cubicBezTo>
                    <a:pt x="2885" y="2467"/>
                    <a:pt x="3466" y="1706"/>
                    <a:pt x="4119" y="1014"/>
                  </a:cubicBezTo>
                  <a:cubicBezTo>
                    <a:pt x="4270" y="854"/>
                    <a:pt x="4431" y="677"/>
                    <a:pt x="4600" y="504"/>
                  </a:cubicBezTo>
                  <a:cubicBezTo>
                    <a:pt x="4473" y="325"/>
                    <a:pt x="4345" y="145"/>
                    <a:pt x="417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100"/>
            <p:cNvSpPr/>
            <p:nvPr/>
          </p:nvSpPr>
          <p:spPr>
            <a:xfrm>
              <a:off x="8478880" y="4760054"/>
              <a:ext cx="245097" cy="279772"/>
            </a:xfrm>
            <a:custGeom>
              <a:rect b="b" l="l" r="r" t="t"/>
              <a:pathLst>
                <a:path extrusionOk="0" h="5180" w="4538">
                  <a:moveTo>
                    <a:pt x="3758" y="0"/>
                  </a:moveTo>
                  <a:cubicBezTo>
                    <a:pt x="3502" y="262"/>
                    <a:pt x="3268" y="540"/>
                    <a:pt x="3065" y="770"/>
                  </a:cubicBezTo>
                  <a:cubicBezTo>
                    <a:pt x="2488" y="1424"/>
                    <a:pt x="1938" y="2114"/>
                    <a:pt x="1455" y="2841"/>
                  </a:cubicBezTo>
                  <a:cubicBezTo>
                    <a:pt x="962" y="3587"/>
                    <a:pt x="402" y="4354"/>
                    <a:pt x="1" y="5180"/>
                  </a:cubicBezTo>
                  <a:cubicBezTo>
                    <a:pt x="139" y="5174"/>
                    <a:pt x="278" y="5160"/>
                    <a:pt x="414" y="5141"/>
                  </a:cubicBezTo>
                  <a:cubicBezTo>
                    <a:pt x="479" y="5035"/>
                    <a:pt x="542" y="4937"/>
                    <a:pt x="599" y="4846"/>
                  </a:cubicBezTo>
                  <a:cubicBezTo>
                    <a:pt x="1042" y="4154"/>
                    <a:pt x="1560" y="3507"/>
                    <a:pt x="2112" y="2898"/>
                  </a:cubicBezTo>
                  <a:cubicBezTo>
                    <a:pt x="2691" y="2257"/>
                    <a:pt x="3317" y="1650"/>
                    <a:pt x="4011" y="1129"/>
                  </a:cubicBezTo>
                  <a:cubicBezTo>
                    <a:pt x="4183" y="998"/>
                    <a:pt x="4360" y="858"/>
                    <a:pt x="4538" y="721"/>
                  </a:cubicBezTo>
                  <a:cubicBezTo>
                    <a:pt x="4330" y="567"/>
                    <a:pt x="4120" y="417"/>
                    <a:pt x="3943" y="228"/>
                  </a:cubicBezTo>
                  <a:cubicBezTo>
                    <a:pt x="3878" y="155"/>
                    <a:pt x="3817" y="80"/>
                    <a:pt x="375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100"/>
            <p:cNvSpPr/>
            <p:nvPr/>
          </p:nvSpPr>
          <p:spPr>
            <a:xfrm>
              <a:off x="8514959" y="4805045"/>
              <a:ext cx="242667" cy="230623"/>
            </a:xfrm>
            <a:custGeom>
              <a:rect b="b" l="l" r="r" t="t"/>
              <a:pathLst>
                <a:path extrusionOk="0" h="4270" w="4493">
                  <a:moveTo>
                    <a:pt x="4017" y="0"/>
                  </a:moveTo>
                  <a:cubicBezTo>
                    <a:pt x="3782" y="177"/>
                    <a:pt x="3556" y="365"/>
                    <a:pt x="3346" y="534"/>
                  </a:cubicBezTo>
                  <a:cubicBezTo>
                    <a:pt x="2792" y="971"/>
                    <a:pt x="2272" y="1449"/>
                    <a:pt x="1793" y="1965"/>
                  </a:cubicBezTo>
                  <a:cubicBezTo>
                    <a:pt x="1287" y="2514"/>
                    <a:pt x="793" y="3089"/>
                    <a:pt x="368" y="3704"/>
                  </a:cubicBezTo>
                  <a:cubicBezTo>
                    <a:pt x="240" y="3889"/>
                    <a:pt x="115" y="4078"/>
                    <a:pt x="0" y="4270"/>
                  </a:cubicBezTo>
                  <a:cubicBezTo>
                    <a:pt x="149" y="4241"/>
                    <a:pt x="298" y="4204"/>
                    <a:pt x="444" y="4158"/>
                  </a:cubicBezTo>
                  <a:cubicBezTo>
                    <a:pt x="1083" y="3132"/>
                    <a:pt x="2206" y="2294"/>
                    <a:pt x="3052" y="1584"/>
                  </a:cubicBezTo>
                  <a:cubicBezTo>
                    <a:pt x="3515" y="1195"/>
                    <a:pt x="3988" y="806"/>
                    <a:pt x="4493" y="468"/>
                  </a:cubicBezTo>
                  <a:cubicBezTo>
                    <a:pt x="4400" y="340"/>
                    <a:pt x="4291" y="225"/>
                    <a:pt x="4171" y="123"/>
                  </a:cubicBezTo>
                  <a:cubicBezTo>
                    <a:pt x="4122" y="80"/>
                    <a:pt x="4070" y="40"/>
                    <a:pt x="40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100"/>
            <p:cNvSpPr/>
            <p:nvPr/>
          </p:nvSpPr>
          <p:spPr>
            <a:xfrm>
              <a:off x="8554710" y="4838423"/>
              <a:ext cx="214150" cy="185740"/>
            </a:xfrm>
            <a:custGeom>
              <a:rect b="b" l="l" r="r" t="t"/>
              <a:pathLst>
                <a:path extrusionOk="0" h="3439" w="3965">
                  <a:moveTo>
                    <a:pt x="3852" y="0"/>
                  </a:moveTo>
                  <a:cubicBezTo>
                    <a:pt x="3758" y="71"/>
                    <a:pt x="3680" y="131"/>
                    <a:pt x="3624" y="171"/>
                  </a:cubicBezTo>
                  <a:cubicBezTo>
                    <a:pt x="3165" y="508"/>
                    <a:pt x="2725" y="869"/>
                    <a:pt x="2290" y="1237"/>
                  </a:cubicBezTo>
                  <a:cubicBezTo>
                    <a:pt x="1564" y="1850"/>
                    <a:pt x="611" y="2574"/>
                    <a:pt x="1" y="3438"/>
                  </a:cubicBezTo>
                  <a:cubicBezTo>
                    <a:pt x="385" y="3291"/>
                    <a:pt x="769" y="3108"/>
                    <a:pt x="1168" y="3065"/>
                  </a:cubicBezTo>
                  <a:cubicBezTo>
                    <a:pt x="1601" y="2462"/>
                    <a:pt x="2173" y="1928"/>
                    <a:pt x="2663" y="1432"/>
                  </a:cubicBezTo>
                  <a:cubicBezTo>
                    <a:pt x="3026" y="1066"/>
                    <a:pt x="3469" y="619"/>
                    <a:pt x="3964" y="303"/>
                  </a:cubicBezTo>
                  <a:cubicBezTo>
                    <a:pt x="3943" y="197"/>
                    <a:pt x="3904" y="96"/>
                    <a:pt x="38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100"/>
            <p:cNvSpPr/>
            <p:nvPr/>
          </p:nvSpPr>
          <p:spPr>
            <a:xfrm>
              <a:off x="8630919" y="4865644"/>
              <a:ext cx="138914" cy="142154"/>
            </a:xfrm>
            <a:custGeom>
              <a:rect b="b" l="l" r="r" t="t"/>
              <a:pathLst>
                <a:path extrusionOk="0" h="2632" w="2572">
                  <a:moveTo>
                    <a:pt x="2572" y="1"/>
                  </a:moveTo>
                  <a:lnTo>
                    <a:pt x="2572" y="1"/>
                  </a:lnTo>
                  <a:cubicBezTo>
                    <a:pt x="2053" y="348"/>
                    <a:pt x="1592" y="849"/>
                    <a:pt x="1232" y="1221"/>
                  </a:cubicBezTo>
                  <a:cubicBezTo>
                    <a:pt x="834" y="1633"/>
                    <a:pt x="375" y="2069"/>
                    <a:pt x="1" y="2553"/>
                  </a:cubicBezTo>
                  <a:cubicBezTo>
                    <a:pt x="9" y="2554"/>
                    <a:pt x="18" y="2554"/>
                    <a:pt x="27" y="2554"/>
                  </a:cubicBezTo>
                  <a:cubicBezTo>
                    <a:pt x="36" y="2554"/>
                    <a:pt x="45" y="2554"/>
                    <a:pt x="53" y="2554"/>
                  </a:cubicBezTo>
                  <a:cubicBezTo>
                    <a:pt x="185" y="2570"/>
                    <a:pt x="316" y="2596"/>
                    <a:pt x="445" y="2631"/>
                  </a:cubicBezTo>
                  <a:cubicBezTo>
                    <a:pt x="639" y="2464"/>
                    <a:pt x="836" y="2299"/>
                    <a:pt x="1033" y="2138"/>
                  </a:cubicBezTo>
                  <a:cubicBezTo>
                    <a:pt x="1400" y="1835"/>
                    <a:pt x="1792" y="1518"/>
                    <a:pt x="2213" y="1260"/>
                  </a:cubicBezTo>
                  <a:cubicBezTo>
                    <a:pt x="2230" y="1145"/>
                    <a:pt x="2255" y="1031"/>
                    <a:pt x="2286" y="919"/>
                  </a:cubicBezTo>
                  <a:cubicBezTo>
                    <a:pt x="2378" y="610"/>
                    <a:pt x="2559" y="321"/>
                    <a:pt x="257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100"/>
            <p:cNvSpPr/>
            <p:nvPr/>
          </p:nvSpPr>
          <p:spPr>
            <a:xfrm>
              <a:off x="8667646" y="4946606"/>
              <a:ext cx="80853" cy="65892"/>
            </a:xfrm>
            <a:custGeom>
              <a:rect b="b" l="l" r="r" t="t"/>
              <a:pathLst>
                <a:path extrusionOk="0" h="1220" w="1497">
                  <a:moveTo>
                    <a:pt x="1496" y="1"/>
                  </a:moveTo>
                  <a:lnTo>
                    <a:pt x="1496" y="1"/>
                  </a:lnTo>
                  <a:cubicBezTo>
                    <a:pt x="1094" y="264"/>
                    <a:pt x="720" y="577"/>
                    <a:pt x="377" y="866"/>
                  </a:cubicBezTo>
                  <a:cubicBezTo>
                    <a:pt x="251" y="972"/>
                    <a:pt x="125" y="1080"/>
                    <a:pt x="1" y="1186"/>
                  </a:cubicBezTo>
                  <a:cubicBezTo>
                    <a:pt x="77" y="1203"/>
                    <a:pt x="157" y="1214"/>
                    <a:pt x="237" y="1218"/>
                  </a:cubicBezTo>
                  <a:cubicBezTo>
                    <a:pt x="254" y="1219"/>
                    <a:pt x="271" y="1220"/>
                    <a:pt x="287" y="1220"/>
                  </a:cubicBezTo>
                  <a:cubicBezTo>
                    <a:pt x="731" y="1220"/>
                    <a:pt x="1165" y="946"/>
                    <a:pt x="1352" y="542"/>
                  </a:cubicBezTo>
                  <a:cubicBezTo>
                    <a:pt x="1432" y="371"/>
                    <a:pt x="1467" y="187"/>
                    <a:pt x="14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100"/>
            <p:cNvSpPr/>
            <p:nvPr/>
          </p:nvSpPr>
          <p:spPr>
            <a:xfrm>
              <a:off x="8253603" y="4474826"/>
              <a:ext cx="31974" cy="78855"/>
            </a:xfrm>
            <a:custGeom>
              <a:rect b="b" l="l" r="r" t="t"/>
              <a:pathLst>
                <a:path extrusionOk="0" h="1460" w="592">
                  <a:moveTo>
                    <a:pt x="1" y="0"/>
                  </a:moveTo>
                  <a:lnTo>
                    <a:pt x="1" y="0"/>
                  </a:lnTo>
                  <a:cubicBezTo>
                    <a:pt x="36" y="474"/>
                    <a:pt x="130" y="941"/>
                    <a:pt x="176" y="1411"/>
                  </a:cubicBezTo>
                  <a:cubicBezTo>
                    <a:pt x="233" y="1430"/>
                    <a:pt x="290" y="1447"/>
                    <a:pt x="348" y="1459"/>
                  </a:cubicBezTo>
                  <a:cubicBezTo>
                    <a:pt x="381" y="975"/>
                    <a:pt x="453" y="495"/>
                    <a:pt x="591" y="32"/>
                  </a:cubicBezTo>
                  <a:cubicBezTo>
                    <a:pt x="394" y="14"/>
                    <a:pt x="198" y="6"/>
                    <a:pt x="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100"/>
            <p:cNvSpPr/>
            <p:nvPr/>
          </p:nvSpPr>
          <p:spPr>
            <a:xfrm>
              <a:off x="8212123" y="4474718"/>
              <a:ext cx="40399" cy="72643"/>
            </a:xfrm>
            <a:custGeom>
              <a:rect b="b" l="l" r="r" t="t"/>
              <a:pathLst>
                <a:path extrusionOk="0" h="1345" w="748">
                  <a:moveTo>
                    <a:pt x="501" y="0"/>
                  </a:moveTo>
                  <a:cubicBezTo>
                    <a:pt x="335" y="0"/>
                    <a:pt x="168" y="4"/>
                    <a:pt x="0" y="8"/>
                  </a:cubicBezTo>
                  <a:cubicBezTo>
                    <a:pt x="189" y="437"/>
                    <a:pt x="515" y="866"/>
                    <a:pt x="637" y="1298"/>
                  </a:cubicBezTo>
                  <a:cubicBezTo>
                    <a:pt x="674" y="1314"/>
                    <a:pt x="710" y="1329"/>
                    <a:pt x="747" y="1344"/>
                  </a:cubicBezTo>
                  <a:cubicBezTo>
                    <a:pt x="700" y="897"/>
                    <a:pt x="614" y="450"/>
                    <a:pt x="578" y="1"/>
                  </a:cubicBezTo>
                  <a:cubicBezTo>
                    <a:pt x="552" y="0"/>
                    <a:pt x="527" y="0"/>
                    <a:pt x="50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100"/>
            <p:cNvSpPr/>
            <p:nvPr/>
          </p:nvSpPr>
          <p:spPr>
            <a:xfrm>
              <a:off x="8174802" y="4475475"/>
              <a:ext cx="60545" cy="64488"/>
            </a:xfrm>
            <a:custGeom>
              <a:rect b="b" l="l" r="r" t="t"/>
              <a:pathLst>
                <a:path extrusionOk="0" h="1194" w="1121">
                  <a:moveTo>
                    <a:pt x="513" y="0"/>
                  </a:moveTo>
                  <a:cubicBezTo>
                    <a:pt x="344" y="7"/>
                    <a:pt x="175" y="13"/>
                    <a:pt x="7" y="22"/>
                  </a:cubicBezTo>
                  <a:lnTo>
                    <a:pt x="1" y="22"/>
                  </a:lnTo>
                  <a:cubicBezTo>
                    <a:pt x="79" y="88"/>
                    <a:pt x="156" y="150"/>
                    <a:pt x="221" y="210"/>
                  </a:cubicBezTo>
                  <a:cubicBezTo>
                    <a:pt x="381" y="363"/>
                    <a:pt x="528" y="531"/>
                    <a:pt x="659" y="709"/>
                  </a:cubicBezTo>
                  <a:cubicBezTo>
                    <a:pt x="757" y="835"/>
                    <a:pt x="843" y="969"/>
                    <a:pt x="922" y="1109"/>
                  </a:cubicBezTo>
                  <a:cubicBezTo>
                    <a:pt x="988" y="1137"/>
                    <a:pt x="1054" y="1164"/>
                    <a:pt x="1120" y="1193"/>
                  </a:cubicBezTo>
                  <a:cubicBezTo>
                    <a:pt x="985" y="801"/>
                    <a:pt x="693" y="396"/>
                    <a:pt x="51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100"/>
            <p:cNvSpPr/>
            <p:nvPr/>
          </p:nvSpPr>
          <p:spPr>
            <a:xfrm>
              <a:off x="8123276" y="4497619"/>
              <a:ext cx="49365" cy="32568"/>
            </a:xfrm>
            <a:custGeom>
              <a:rect b="b" l="l" r="r" t="t"/>
              <a:pathLst>
                <a:path extrusionOk="0" h="603" w="914">
                  <a:moveTo>
                    <a:pt x="72" y="1"/>
                  </a:moveTo>
                  <a:cubicBezTo>
                    <a:pt x="15" y="116"/>
                    <a:pt x="0" y="248"/>
                    <a:pt x="60" y="362"/>
                  </a:cubicBezTo>
                  <a:cubicBezTo>
                    <a:pt x="147" y="532"/>
                    <a:pt x="355" y="602"/>
                    <a:pt x="547" y="602"/>
                  </a:cubicBezTo>
                  <a:cubicBezTo>
                    <a:pt x="551" y="602"/>
                    <a:pt x="556" y="602"/>
                    <a:pt x="560" y="602"/>
                  </a:cubicBezTo>
                  <a:cubicBezTo>
                    <a:pt x="678" y="600"/>
                    <a:pt x="796" y="579"/>
                    <a:pt x="913" y="561"/>
                  </a:cubicBezTo>
                  <a:cubicBezTo>
                    <a:pt x="869" y="511"/>
                    <a:pt x="821" y="465"/>
                    <a:pt x="772" y="421"/>
                  </a:cubicBezTo>
                  <a:cubicBezTo>
                    <a:pt x="558" y="232"/>
                    <a:pt x="320" y="104"/>
                    <a:pt x="7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100"/>
            <p:cNvSpPr/>
            <p:nvPr/>
          </p:nvSpPr>
          <p:spPr>
            <a:xfrm>
              <a:off x="8133700" y="4477959"/>
              <a:ext cx="77558" cy="52606"/>
            </a:xfrm>
            <a:custGeom>
              <a:rect b="b" l="l" r="r" t="t"/>
              <a:pathLst>
                <a:path extrusionOk="0" h="974" w="1436">
                  <a:moveTo>
                    <a:pt x="504" y="1"/>
                  </a:moveTo>
                  <a:cubicBezTo>
                    <a:pt x="358" y="19"/>
                    <a:pt x="215" y="51"/>
                    <a:pt x="90" y="128"/>
                  </a:cubicBezTo>
                  <a:cubicBezTo>
                    <a:pt x="58" y="150"/>
                    <a:pt x="28" y="173"/>
                    <a:pt x="1" y="199"/>
                  </a:cubicBezTo>
                  <a:cubicBezTo>
                    <a:pt x="261" y="308"/>
                    <a:pt x="507" y="446"/>
                    <a:pt x="719" y="654"/>
                  </a:cubicBezTo>
                  <a:cubicBezTo>
                    <a:pt x="796" y="731"/>
                    <a:pt x="869" y="814"/>
                    <a:pt x="939" y="898"/>
                  </a:cubicBezTo>
                  <a:lnTo>
                    <a:pt x="948" y="898"/>
                  </a:lnTo>
                  <a:cubicBezTo>
                    <a:pt x="957" y="898"/>
                    <a:pt x="965" y="898"/>
                    <a:pt x="974" y="898"/>
                  </a:cubicBezTo>
                  <a:cubicBezTo>
                    <a:pt x="1130" y="898"/>
                    <a:pt x="1287" y="924"/>
                    <a:pt x="1435" y="974"/>
                  </a:cubicBezTo>
                  <a:cubicBezTo>
                    <a:pt x="1266" y="705"/>
                    <a:pt x="1022" y="457"/>
                    <a:pt x="842" y="294"/>
                  </a:cubicBezTo>
                  <a:cubicBezTo>
                    <a:pt x="737" y="199"/>
                    <a:pt x="616" y="104"/>
                    <a:pt x="5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100"/>
            <p:cNvSpPr/>
            <p:nvPr/>
          </p:nvSpPr>
          <p:spPr>
            <a:xfrm>
              <a:off x="8282498" y="4477473"/>
              <a:ext cx="55036" cy="78044"/>
            </a:xfrm>
            <a:custGeom>
              <a:rect b="b" l="l" r="r" t="t"/>
              <a:pathLst>
                <a:path extrusionOk="0" h="1445" w="1019">
                  <a:moveTo>
                    <a:pt x="245" y="0"/>
                  </a:moveTo>
                  <a:cubicBezTo>
                    <a:pt x="102" y="468"/>
                    <a:pt x="30" y="950"/>
                    <a:pt x="1" y="1439"/>
                  </a:cubicBezTo>
                  <a:cubicBezTo>
                    <a:pt x="47" y="1443"/>
                    <a:pt x="93" y="1445"/>
                    <a:pt x="139" y="1445"/>
                  </a:cubicBezTo>
                  <a:cubicBezTo>
                    <a:pt x="234" y="1445"/>
                    <a:pt x="330" y="1437"/>
                    <a:pt x="424" y="1424"/>
                  </a:cubicBezTo>
                  <a:cubicBezTo>
                    <a:pt x="573" y="975"/>
                    <a:pt x="773" y="543"/>
                    <a:pt x="1019" y="139"/>
                  </a:cubicBezTo>
                  <a:cubicBezTo>
                    <a:pt x="765" y="76"/>
                    <a:pt x="507" y="30"/>
                    <a:pt x="2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100"/>
            <p:cNvSpPr/>
            <p:nvPr/>
          </p:nvSpPr>
          <p:spPr>
            <a:xfrm>
              <a:off x="8316741" y="4487951"/>
              <a:ext cx="45692" cy="64488"/>
            </a:xfrm>
            <a:custGeom>
              <a:rect b="b" l="l" r="r" t="t"/>
              <a:pathLst>
                <a:path extrusionOk="0" h="1194" w="846">
                  <a:moveTo>
                    <a:pt x="572" y="0"/>
                  </a:moveTo>
                  <a:cubicBezTo>
                    <a:pt x="339" y="377"/>
                    <a:pt x="148" y="776"/>
                    <a:pt x="0" y="1193"/>
                  </a:cubicBezTo>
                  <a:cubicBezTo>
                    <a:pt x="73" y="1176"/>
                    <a:pt x="143" y="1159"/>
                    <a:pt x="216" y="1138"/>
                  </a:cubicBezTo>
                  <a:cubicBezTo>
                    <a:pt x="386" y="766"/>
                    <a:pt x="598" y="412"/>
                    <a:pt x="846" y="85"/>
                  </a:cubicBezTo>
                  <a:cubicBezTo>
                    <a:pt x="755" y="52"/>
                    <a:pt x="664" y="28"/>
                    <a:pt x="57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100"/>
            <p:cNvSpPr/>
            <p:nvPr/>
          </p:nvSpPr>
          <p:spPr>
            <a:xfrm>
              <a:off x="8341802" y="4496971"/>
              <a:ext cx="34512" cy="48123"/>
            </a:xfrm>
            <a:custGeom>
              <a:rect b="b" l="l" r="r" t="t"/>
              <a:pathLst>
                <a:path extrusionOk="0" h="891" w="639">
                  <a:moveTo>
                    <a:pt x="557" y="1"/>
                  </a:moveTo>
                  <a:cubicBezTo>
                    <a:pt x="345" y="279"/>
                    <a:pt x="157" y="577"/>
                    <a:pt x="1" y="891"/>
                  </a:cubicBezTo>
                  <a:cubicBezTo>
                    <a:pt x="54" y="871"/>
                    <a:pt x="108" y="851"/>
                    <a:pt x="164" y="829"/>
                  </a:cubicBezTo>
                  <a:cubicBezTo>
                    <a:pt x="294" y="554"/>
                    <a:pt x="454" y="293"/>
                    <a:pt x="639" y="48"/>
                  </a:cubicBezTo>
                  <a:cubicBezTo>
                    <a:pt x="613" y="31"/>
                    <a:pt x="585" y="14"/>
                    <a:pt x="5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100"/>
            <p:cNvSpPr/>
            <p:nvPr/>
          </p:nvSpPr>
          <p:spPr>
            <a:xfrm>
              <a:off x="7835509" y="4985601"/>
              <a:ext cx="149554" cy="37213"/>
            </a:xfrm>
            <a:custGeom>
              <a:rect b="b" l="l" r="r" t="t"/>
              <a:pathLst>
                <a:path extrusionOk="0" h="689" w="2769">
                  <a:moveTo>
                    <a:pt x="311" y="1"/>
                  </a:moveTo>
                  <a:cubicBezTo>
                    <a:pt x="285" y="1"/>
                    <a:pt x="260" y="1"/>
                    <a:pt x="235" y="1"/>
                  </a:cubicBezTo>
                  <a:cubicBezTo>
                    <a:pt x="109" y="147"/>
                    <a:pt x="16" y="316"/>
                    <a:pt x="4" y="507"/>
                  </a:cubicBezTo>
                  <a:cubicBezTo>
                    <a:pt x="1" y="567"/>
                    <a:pt x="6" y="629"/>
                    <a:pt x="18" y="689"/>
                  </a:cubicBezTo>
                  <a:cubicBezTo>
                    <a:pt x="581" y="540"/>
                    <a:pt x="1164" y="476"/>
                    <a:pt x="1750" y="476"/>
                  </a:cubicBezTo>
                  <a:cubicBezTo>
                    <a:pt x="2090" y="476"/>
                    <a:pt x="2431" y="497"/>
                    <a:pt x="2768" y="536"/>
                  </a:cubicBezTo>
                  <a:cubicBezTo>
                    <a:pt x="2642" y="470"/>
                    <a:pt x="2519" y="395"/>
                    <a:pt x="2401" y="315"/>
                  </a:cubicBezTo>
                  <a:cubicBezTo>
                    <a:pt x="1944" y="164"/>
                    <a:pt x="1469" y="70"/>
                    <a:pt x="989" y="35"/>
                  </a:cubicBezTo>
                  <a:cubicBezTo>
                    <a:pt x="772" y="19"/>
                    <a:pt x="542" y="1"/>
                    <a:pt x="3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100"/>
            <p:cNvSpPr/>
            <p:nvPr/>
          </p:nvSpPr>
          <p:spPr>
            <a:xfrm>
              <a:off x="7971561" y="4937586"/>
              <a:ext cx="46233" cy="76262"/>
            </a:xfrm>
            <a:custGeom>
              <a:rect b="b" l="l" r="r" t="t"/>
              <a:pathLst>
                <a:path extrusionOk="0" h="1412" w="856">
                  <a:moveTo>
                    <a:pt x="0" y="0"/>
                  </a:moveTo>
                  <a:cubicBezTo>
                    <a:pt x="83" y="249"/>
                    <a:pt x="206" y="492"/>
                    <a:pt x="315" y="687"/>
                  </a:cubicBezTo>
                  <a:cubicBezTo>
                    <a:pt x="431" y="900"/>
                    <a:pt x="569" y="1147"/>
                    <a:pt x="741" y="1355"/>
                  </a:cubicBezTo>
                  <a:cubicBezTo>
                    <a:pt x="780" y="1373"/>
                    <a:pt x="818" y="1392"/>
                    <a:pt x="855" y="1411"/>
                  </a:cubicBezTo>
                  <a:lnTo>
                    <a:pt x="800" y="574"/>
                  </a:lnTo>
                  <a:cubicBezTo>
                    <a:pt x="790" y="451"/>
                    <a:pt x="780" y="320"/>
                    <a:pt x="711" y="217"/>
                  </a:cubicBezTo>
                  <a:cubicBezTo>
                    <a:pt x="604" y="63"/>
                    <a:pt x="398" y="20"/>
                    <a:pt x="214" y="6"/>
                  </a:cubicBezTo>
                  <a:cubicBezTo>
                    <a:pt x="143" y="0"/>
                    <a:pt x="71" y="0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100"/>
            <p:cNvSpPr/>
            <p:nvPr/>
          </p:nvSpPr>
          <p:spPr>
            <a:xfrm>
              <a:off x="7912852" y="4937748"/>
              <a:ext cx="79341" cy="64056"/>
            </a:xfrm>
            <a:custGeom>
              <a:rect b="b" l="l" r="r" t="t"/>
              <a:pathLst>
                <a:path extrusionOk="0" h="1186" w="1469">
                  <a:moveTo>
                    <a:pt x="898" y="0"/>
                  </a:moveTo>
                  <a:cubicBezTo>
                    <a:pt x="592" y="14"/>
                    <a:pt x="291" y="69"/>
                    <a:pt x="0" y="165"/>
                  </a:cubicBezTo>
                  <a:cubicBezTo>
                    <a:pt x="342" y="466"/>
                    <a:pt x="680" y="777"/>
                    <a:pt x="1050" y="1029"/>
                  </a:cubicBezTo>
                  <a:cubicBezTo>
                    <a:pt x="1190" y="1076"/>
                    <a:pt x="1330" y="1129"/>
                    <a:pt x="1469" y="1186"/>
                  </a:cubicBezTo>
                  <a:cubicBezTo>
                    <a:pt x="1361" y="1020"/>
                    <a:pt x="1264" y="847"/>
                    <a:pt x="1179" y="669"/>
                  </a:cubicBezTo>
                  <a:cubicBezTo>
                    <a:pt x="1080" y="465"/>
                    <a:pt x="972" y="235"/>
                    <a:pt x="89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100"/>
            <p:cNvSpPr/>
            <p:nvPr/>
          </p:nvSpPr>
          <p:spPr>
            <a:xfrm>
              <a:off x="7859111" y="4950494"/>
              <a:ext cx="83661" cy="35215"/>
            </a:xfrm>
            <a:custGeom>
              <a:rect b="b" l="l" r="r" t="t"/>
              <a:pathLst>
                <a:path extrusionOk="0" h="652" w="1549">
                  <a:moveTo>
                    <a:pt x="797" y="1"/>
                  </a:moveTo>
                  <a:cubicBezTo>
                    <a:pt x="560" y="93"/>
                    <a:pt x="337" y="215"/>
                    <a:pt x="128" y="359"/>
                  </a:cubicBezTo>
                  <a:cubicBezTo>
                    <a:pt x="85" y="388"/>
                    <a:pt x="42" y="422"/>
                    <a:pt x="1" y="456"/>
                  </a:cubicBezTo>
                  <a:cubicBezTo>
                    <a:pt x="230" y="462"/>
                    <a:pt x="454" y="482"/>
                    <a:pt x="665" y="504"/>
                  </a:cubicBezTo>
                  <a:cubicBezTo>
                    <a:pt x="961" y="533"/>
                    <a:pt x="1257" y="582"/>
                    <a:pt x="1549" y="651"/>
                  </a:cubicBezTo>
                  <a:cubicBezTo>
                    <a:pt x="1292" y="442"/>
                    <a:pt x="1046" y="218"/>
                    <a:pt x="7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100"/>
            <p:cNvSpPr/>
            <p:nvPr/>
          </p:nvSpPr>
          <p:spPr>
            <a:xfrm>
              <a:off x="7839343" y="5021356"/>
              <a:ext cx="130110" cy="64920"/>
            </a:xfrm>
            <a:custGeom>
              <a:rect b="b" l="l" r="r" t="t"/>
              <a:pathLst>
                <a:path extrusionOk="0" h="1202" w="2409">
                  <a:moveTo>
                    <a:pt x="1686" y="0"/>
                  </a:moveTo>
                  <a:cubicBezTo>
                    <a:pt x="1116" y="0"/>
                    <a:pt x="547" y="63"/>
                    <a:pt x="1" y="208"/>
                  </a:cubicBezTo>
                  <a:cubicBezTo>
                    <a:pt x="78" y="397"/>
                    <a:pt x="211" y="572"/>
                    <a:pt x="342" y="734"/>
                  </a:cubicBezTo>
                  <a:cubicBezTo>
                    <a:pt x="505" y="938"/>
                    <a:pt x="694" y="1158"/>
                    <a:pt x="952" y="1197"/>
                  </a:cubicBezTo>
                  <a:cubicBezTo>
                    <a:pt x="969" y="1198"/>
                    <a:pt x="986" y="1200"/>
                    <a:pt x="1003" y="1201"/>
                  </a:cubicBezTo>
                  <a:cubicBezTo>
                    <a:pt x="982" y="1178"/>
                    <a:pt x="975" y="1146"/>
                    <a:pt x="983" y="1117"/>
                  </a:cubicBezTo>
                  <a:cubicBezTo>
                    <a:pt x="1137" y="502"/>
                    <a:pt x="1743" y="193"/>
                    <a:pt x="2408" y="33"/>
                  </a:cubicBezTo>
                  <a:cubicBezTo>
                    <a:pt x="2168" y="12"/>
                    <a:pt x="1927" y="0"/>
                    <a:pt x="16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100"/>
            <p:cNvSpPr/>
            <p:nvPr/>
          </p:nvSpPr>
          <p:spPr>
            <a:xfrm>
              <a:off x="7901725" y="5027351"/>
              <a:ext cx="117634" cy="58385"/>
            </a:xfrm>
            <a:custGeom>
              <a:rect b="b" l="l" r="r" t="t"/>
              <a:pathLst>
                <a:path extrusionOk="0" h="1081" w="2178">
                  <a:moveTo>
                    <a:pt x="1899" y="0"/>
                  </a:moveTo>
                  <a:cubicBezTo>
                    <a:pt x="1093" y="97"/>
                    <a:pt x="188" y="349"/>
                    <a:pt x="9" y="1059"/>
                  </a:cubicBezTo>
                  <a:cubicBezTo>
                    <a:pt x="6" y="1067"/>
                    <a:pt x="3" y="1075"/>
                    <a:pt x="0" y="1081"/>
                  </a:cubicBezTo>
                  <a:cubicBezTo>
                    <a:pt x="243" y="1040"/>
                    <a:pt x="484" y="899"/>
                    <a:pt x="718" y="899"/>
                  </a:cubicBezTo>
                  <a:cubicBezTo>
                    <a:pt x="778" y="899"/>
                    <a:pt x="837" y="908"/>
                    <a:pt x="895" y="930"/>
                  </a:cubicBezTo>
                  <a:cubicBezTo>
                    <a:pt x="964" y="959"/>
                    <a:pt x="1029" y="999"/>
                    <a:pt x="1084" y="1049"/>
                  </a:cubicBezTo>
                  <a:cubicBezTo>
                    <a:pt x="1385" y="713"/>
                    <a:pt x="1759" y="454"/>
                    <a:pt x="2177" y="286"/>
                  </a:cubicBezTo>
                  <a:cubicBezTo>
                    <a:pt x="2177" y="217"/>
                    <a:pt x="2173" y="149"/>
                    <a:pt x="2168" y="80"/>
                  </a:cubicBezTo>
                  <a:cubicBezTo>
                    <a:pt x="2148" y="65"/>
                    <a:pt x="2128" y="52"/>
                    <a:pt x="2110" y="37"/>
                  </a:cubicBezTo>
                  <a:cubicBezTo>
                    <a:pt x="2039" y="25"/>
                    <a:pt x="1970" y="11"/>
                    <a:pt x="1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100"/>
            <p:cNvSpPr/>
            <p:nvPr/>
          </p:nvSpPr>
          <p:spPr>
            <a:xfrm>
              <a:off x="7968374" y="5054248"/>
              <a:ext cx="50499" cy="41156"/>
            </a:xfrm>
            <a:custGeom>
              <a:rect b="b" l="l" r="r" t="t"/>
              <a:pathLst>
                <a:path extrusionOk="0" h="762" w="935">
                  <a:moveTo>
                    <a:pt x="934" y="0"/>
                  </a:moveTo>
                  <a:lnTo>
                    <a:pt x="934" y="0"/>
                  </a:lnTo>
                  <a:cubicBezTo>
                    <a:pt x="579" y="155"/>
                    <a:pt x="253" y="383"/>
                    <a:pt x="1" y="666"/>
                  </a:cubicBezTo>
                  <a:cubicBezTo>
                    <a:pt x="38" y="692"/>
                    <a:pt x="78" y="715"/>
                    <a:pt x="121" y="732"/>
                  </a:cubicBezTo>
                  <a:cubicBezTo>
                    <a:pt x="172" y="753"/>
                    <a:pt x="226" y="762"/>
                    <a:pt x="279" y="762"/>
                  </a:cubicBezTo>
                  <a:cubicBezTo>
                    <a:pt x="509" y="762"/>
                    <a:pt x="739" y="586"/>
                    <a:pt x="842" y="368"/>
                  </a:cubicBezTo>
                  <a:cubicBezTo>
                    <a:pt x="894" y="252"/>
                    <a:pt x="925" y="128"/>
                    <a:pt x="93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100"/>
            <p:cNvSpPr/>
            <p:nvPr/>
          </p:nvSpPr>
          <p:spPr>
            <a:xfrm>
              <a:off x="7701185" y="4706638"/>
              <a:ext cx="45854" cy="44450"/>
            </a:xfrm>
            <a:custGeom>
              <a:rect b="b" l="l" r="r" t="t"/>
              <a:pathLst>
                <a:path extrusionOk="0" h="823" w="849">
                  <a:moveTo>
                    <a:pt x="583" y="0"/>
                  </a:moveTo>
                  <a:cubicBezTo>
                    <a:pt x="495" y="0"/>
                    <a:pt x="403" y="38"/>
                    <a:pt x="336" y="96"/>
                  </a:cubicBezTo>
                  <a:cubicBezTo>
                    <a:pt x="223" y="194"/>
                    <a:pt x="163" y="336"/>
                    <a:pt x="93" y="468"/>
                  </a:cubicBezTo>
                  <a:cubicBezTo>
                    <a:pt x="50" y="546"/>
                    <a:pt x="0" y="639"/>
                    <a:pt x="34" y="722"/>
                  </a:cubicBezTo>
                  <a:cubicBezTo>
                    <a:pt x="62" y="788"/>
                    <a:pt x="137" y="822"/>
                    <a:pt x="210" y="822"/>
                  </a:cubicBezTo>
                  <a:cubicBezTo>
                    <a:pt x="221" y="822"/>
                    <a:pt x="232" y="822"/>
                    <a:pt x="243" y="820"/>
                  </a:cubicBezTo>
                  <a:cubicBezTo>
                    <a:pt x="326" y="809"/>
                    <a:pt x="399" y="763"/>
                    <a:pt x="468" y="717"/>
                  </a:cubicBezTo>
                  <a:cubicBezTo>
                    <a:pt x="585" y="640"/>
                    <a:pt x="706" y="560"/>
                    <a:pt x="775" y="439"/>
                  </a:cubicBezTo>
                  <a:cubicBezTo>
                    <a:pt x="846" y="319"/>
                    <a:pt x="849" y="147"/>
                    <a:pt x="743" y="56"/>
                  </a:cubicBezTo>
                  <a:cubicBezTo>
                    <a:pt x="698" y="17"/>
                    <a:pt x="642" y="0"/>
                    <a:pt x="5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100"/>
            <p:cNvSpPr/>
            <p:nvPr/>
          </p:nvSpPr>
          <p:spPr>
            <a:xfrm>
              <a:off x="7815039" y="4577176"/>
              <a:ext cx="74534" cy="58547"/>
            </a:xfrm>
            <a:custGeom>
              <a:rect b="b" l="l" r="r" t="t"/>
              <a:pathLst>
                <a:path extrusionOk="0" h="1084" w="1380">
                  <a:moveTo>
                    <a:pt x="1006" y="1"/>
                  </a:moveTo>
                  <a:cubicBezTo>
                    <a:pt x="995" y="1"/>
                    <a:pt x="983" y="1"/>
                    <a:pt x="972" y="2"/>
                  </a:cubicBezTo>
                  <a:cubicBezTo>
                    <a:pt x="846" y="13"/>
                    <a:pt x="729" y="76"/>
                    <a:pt x="623" y="148"/>
                  </a:cubicBezTo>
                  <a:cubicBezTo>
                    <a:pt x="408" y="293"/>
                    <a:pt x="226" y="483"/>
                    <a:pt x="89" y="705"/>
                  </a:cubicBezTo>
                  <a:cubicBezTo>
                    <a:pt x="42" y="783"/>
                    <a:pt x="0" y="879"/>
                    <a:pt x="36" y="963"/>
                  </a:cubicBezTo>
                  <a:cubicBezTo>
                    <a:pt x="72" y="1051"/>
                    <a:pt x="172" y="1083"/>
                    <a:pt x="270" y="1083"/>
                  </a:cubicBezTo>
                  <a:cubicBezTo>
                    <a:pt x="293" y="1083"/>
                    <a:pt x="315" y="1082"/>
                    <a:pt x="337" y="1078"/>
                  </a:cubicBezTo>
                  <a:cubicBezTo>
                    <a:pt x="558" y="1049"/>
                    <a:pt x="757" y="932"/>
                    <a:pt x="946" y="814"/>
                  </a:cubicBezTo>
                  <a:cubicBezTo>
                    <a:pt x="1066" y="740"/>
                    <a:pt x="1187" y="660"/>
                    <a:pt x="1269" y="545"/>
                  </a:cubicBezTo>
                  <a:cubicBezTo>
                    <a:pt x="1348" y="430"/>
                    <a:pt x="1379" y="268"/>
                    <a:pt x="1305" y="148"/>
                  </a:cubicBezTo>
                  <a:cubicBezTo>
                    <a:pt x="1244" y="50"/>
                    <a:pt x="1124" y="1"/>
                    <a:pt x="10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100"/>
            <p:cNvSpPr/>
            <p:nvPr/>
          </p:nvSpPr>
          <p:spPr>
            <a:xfrm>
              <a:off x="7890491" y="4553573"/>
              <a:ext cx="43910" cy="29651"/>
            </a:xfrm>
            <a:custGeom>
              <a:rect b="b" l="l" r="r" t="t"/>
              <a:pathLst>
                <a:path extrusionOk="0" h="549" w="813">
                  <a:moveTo>
                    <a:pt x="623" y="1"/>
                  </a:moveTo>
                  <a:cubicBezTo>
                    <a:pt x="468" y="1"/>
                    <a:pt x="317" y="48"/>
                    <a:pt x="191" y="136"/>
                  </a:cubicBezTo>
                  <a:cubicBezTo>
                    <a:pt x="88" y="209"/>
                    <a:pt x="1" y="344"/>
                    <a:pt x="61" y="455"/>
                  </a:cubicBezTo>
                  <a:cubicBezTo>
                    <a:pt x="99" y="525"/>
                    <a:pt x="176" y="549"/>
                    <a:pt x="259" y="549"/>
                  </a:cubicBezTo>
                  <a:cubicBezTo>
                    <a:pt x="321" y="549"/>
                    <a:pt x="387" y="536"/>
                    <a:pt x="445" y="519"/>
                  </a:cubicBezTo>
                  <a:cubicBezTo>
                    <a:pt x="539" y="493"/>
                    <a:pt x="634" y="464"/>
                    <a:pt x="706" y="399"/>
                  </a:cubicBezTo>
                  <a:cubicBezTo>
                    <a:pt x="777" y="335"/>
                    <a:pt x="812" y="219"/>
                    <a:pt x="759" y="139"/>
                  </a:cubicBezTo>
                  <a:cubicBezTo>
                    <a:pt x="689" y="36"/>
                    <a:pt x="772" y="7"/>
                    <a:pt x="651" y="1"/>
                  </a:cubicBezTo>
                  <a:cubicBezTo>
                    <a:pt x="642" y="1"/>
                    <a:pt x="632" y="1"/>
                    <a:pt x="6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100"/>
            <p:cNvSpPr/>
            <p:nvPr/>
          </p:nvSpPr>
          <p:spPr>
            <a:xfrm>
              <a:off x="7900159" y="4619304"/>
              <a:ext cx="42290" cy="33270"/>
            </a:xfrm>
            <a:custGeom>
              <a:rect b="b" l="l" r="r" t="t"/>
              <a:pathLst>
                <a:path extrusionOk="0" h="616" w="783">
                  <a:moveTo>
                    <a:pt x="484" y="0"/>
                  </a:moveTo>
                  <a:cubicBezTo>
                    <a:pt x="394" y="0"/>
                    <a:pt x="298" y="33"/>
                    <a:pt x="218" y="80"/>
                  </a:cubicBezTo>
                  <a:cubicBezTo>
                    <a:pt x="106" y="148"/>
                    <a:pt x="0" y="263"/>
                    <a:pt x="18" y="392"/>
                  </a:cubicBezTo>
                  <a:cubicBezTo>
                    <a:pt x="37" y="534"/>
                    <a:pt x="198" y="615"/>
                    <a:pt x="343" y="615"/>
                  </a:cubicBezTo>
                  <a:cubicBezTo>
                    <a:pt x="345" y="615"/>
                    <a:pt x="346" y="615"/>
                    <a:pt x="347" y="615"/>
                  </a:cubicBezTo>
                  <a:cubicBezTo>
                    <a:pt x="486" y="614"/>
                    <a:pt x="629" y="555"/>
                    <a:pt x="706" y="440"/>
                  </a:cubicBezTo>
                  <a:cubicBezTo>
                    <a:pt x="783" y="325"/>
                    <a:pt x="773" y="152"/>
                    <a:pt x="669" y="63"/>
                  </a:cubicBezTo>
                  <a:cubicBezTo>
                    <a:pt x="616" y="19"/>
                    <a:pt x="552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100"/>
            <p:cNvSpPr/>
            <p:nvPr/>
          </p:nvSpPr>
          <p:spPr>
            <a:xfrm>
              <a:off x="7796567" y="4662782"/>
              <a:ext cx="53956" cy="38563"/>
            </a:xfrm>
            <a:custGeom>
              <a:rect b="b" l="l" r="r" t="t"/>
              <a:pathLst>
                <a:path extrusionOk="0" h="714" w="999">
                  <a:moveTo>
                    <a:pt x="602" y="1"/>
                  </a:moveTo>
                  <a:cubicBezTo>
                    <a:pt x="458" y="1"/>
                    <a:pt x="317" y="53"/>
                    <a:pt x="205" y="151"/>
                  </a:cubicBezTo>
                  <a:cubicBezTo>
                    <a:pt x="121" y="233"/>
                    <a:pt x="59" y="334"/>
                    <a:pt x="27" y="447"/>
                  </a:cubicBezTo>
                  <a:cubicBezTo>
                    <a:pt x="10" y="504"/>
                    <a:pt x="1" y="567"/>
                    <a:pt x="27" y="620"/>
                  </a:cubicBezTo>
                  <a:cubicBezTo>
                    <a:pt x="61" y="690"/>
                    <a:pt x="137" y="714"/>
                    <a:pt x="218" y="714"/>
                  </a:cubicBezTo>
                  <a:cubicBezTo>
                    <a:pt x="257" y="714"/>
                    <a:pt x="298" y="708"/>
                    <a:pt x="334" y="699"/>
                  </a:cubicBezTo>
                  <a:cubicBezTo>
                    <a:pt x="511" y="657"/>
                    <a:pt x="679" y="579"/>
                    <a:pt x="823" y="468"/>
                  </a:cubicBezTo>
                  <a:cubicBezTo>
                    <a:pt x="913" y="401"/>
                    <a:pt x="999" y="299"/>
                    <a:pt x="971" y="191"/>
                  </a:cubicBezTo>
                  <a:cubicBezTo>
                    <a:pt x="953" y="113"/>
                    <a:pt x="876" y="62"/>
                    <a:pt x="800" y="35"/>
                  </a:cubicBezTo>
                  <a:cubicBezTo>
                    <a:pt x="736" y="12"/>
                    <a:pt x="669" y="1"/>
                    <a:pt x="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100"/>
            <p:cNvSpPr/>
            <p:nvPr/>
          </p:nvSpPr>
          <p:spPr>
            <a:xfrm>
              <a:off x="7769292" y="4660352"/>
              <a:ext cx="26357" cy="19066"/>
            </a:xfrm>
            <a:custGeom>
              <a:rect b="b" l="l" r="r" t="t"/>
              <a:pathLst>
                <a:path extrusionOk="0" h="353" w="488">
                  <a:moveTo>
                    <a:pt x="402" y="0"/>
                  </a:moveTo>
                  <a:cubicBezTo>
                    <a:pt x="219" y="0"/>
                    <a:pt x="37" y="137"/>
                    <a:pt x="0" y="318"/>
                  </a:cubicBezTo>
                  <a:cubicBezTo>
                    <a:pt x="48" y="341"/>
                    <a:pt x="98" y="352"/>
                    <a:pt x="147" y="352"/>
                  </a:cubicBezTo>
                  <a:cubicBezTo>
                    <a:pt x="326" y="352"/>
                    <a:pt x="487" y="207"/>
                    <a:pt x="486" y="10"/>
                  </a:cubicBezTo>
                  <a:cubicBezTo>
                    <a:pt x="458" y="4"/>
                    <a:pt x="430" y="0"/>
                    <a:pt x="4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100"/>
            <p:cNvSpPr/>
            <p:nvPr/>
          </p:nvSpPr>
          <p:spPr>
            <a:xfrm>
              <a:off x="7846473" y="4635885"/>
              <a:ext cx="42506" cy="23602"/>
            </a:xfrm>
            <a:custGeom>
              <a:rect b="b" l="l" r="r" t="t"/>
              <a:pathLst>
                <a:path extrusionOk="0" h="437" w="787">
                  <a:moveTo>
                    <a:pt x="512" y="0"/>
                  </a:moveTo>
                  <a:cubicBezTo>
                    <a:pt x="422" y="0"/>
                    <a:pt x="332" y="35"/>
                    <a:pt x="247" y="70"/>
                  </a:cubicBezTo>
                  <a:cubicBezTo>
                    <a:pt x="184" y="96"/>
                    <a:pt x="118" y="122"/>
                    <a:pt x="70" y="173"/>
                  </a:cubicBezTo>
                  <a:cubicBezTo>
                    <a:pt x="22" y="222"/>
                    <a:pt x="1" y="302"/>
                    <a:pt x="36" y="362"/>
                  </a:cubicBezTo>
                  <a:cubicBezTo>
                    <a:pt x="75" y="425"/>
                    <a:pt x="158" y="436"/>
                    <a:pt x="234" y="436"/>
                  </a:cubicBezTo>
                  <a:cubicBezTo>
                    <a:pt x="246" y="436"/>
                    <a:pt x="257" y="436"/>
                    <a:pt x="268" y="436"/>
                  </a:cubicBezTo>
                  <a:cubicBezTo>
                    <a:pt x="401" y="430"/>
                    <a:pt x="537" y="422"/>
                    <a:pt x="650" y="354"/>
                  </a:cubicBezTo>
                  <a:cubicBezTo>
                    <a:pt x="693" y="331"/>
                    <a:pt x="727" y="294"/>
                    <a:pt x="747" y="251"/>
                  </a:cubicBezTo>
                  <a:cubicBezTo>
                    <a:pt x="786" y="145"/>
                    <a:pt x="687" y="28"/>
                    <a:pt x="576" y="7"/>
                  </a:cubicBezTo>
                  <a:cubicBezTo>
                    <a:pt x="554" y="2"/>
                    <a:pt x="533" y="0"/>
                    <a:pt x="5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100"/>
            <p:cNvSpPr/>
            <p:nvPr/>
          </p:nvSpPr>
          <p:spPr>
            <a:xfrm>
              <a:off x="8331702" y="4715496"/>
              <a:ext cx="107588" cy="68431"/>
            </a:xfrm>
            <a:custGeom>
              <a:rect b="b" l="l" r="r" t="t"/>
              <a:pathLst>
                <a:path extrusionOk="0" h="1267" w="1992">
                  <a:moveTo>
                    <a:pt x="649" y="0"/>
                  </a:moveTo>
                  <a:cubicBezTo>
                    <a:pt x="621" y="0"/>
                    <a:pt x="592" y="1"/>
                    <a:pt x="564" y="3"/>
                  </a:cubicBezTo>
                  <a:cubicBezTo>
                    <a:pt x="443" y="10"/>
                    <a:pt x="318" y="35"/>
                    <a:pt x="214" y="98"/>
                  </a:cubicBezTo>
                  <a:cubicBezTo>
                    <a:pt x="109" y="161"/>
                    <a:pt x="26" y="270"/>
                    <a:pt x="15" y="392"/>
                  </a:cubicBezTo>
                  <a:cubicBezTo>
                    <a:pt x="0" y="581"/>
                    <a:pt x="154" y="739"/>
                    <a:pt x="309" y="848"/>
                  </a:cubicBezTo>
                  <a:cubicBezTo>
                    <a:pt x="681" y="1111"/>
                    <a:pt x="1125" y="1257"/>
                    <a:pt x="1582" y="1266"/>
                  </a:cubicBezTo>
                  <a:cubicBezTo>
                    <a:pt x="1588" y="1267"/>
                    <a:pt x="1594" y="1267"/>
                    <a:pt x="1601" y="1267"/>
                  </a:cubicBezTo>
                  <a:cubicBezTo>
                    <a:pt x="1738" y="1267"/>
                    <a:pt x="1898" y="1233"/>
                    <a:pt x="1950" y="1108"/>
                  </a:cubicBezTo>
                  <a:cubicBezTo>
                    <a:pt x="1991" y="1008"/>
                    <a:pt x="1943" y="896"/>
                    <a:pt x="1890" y="804"/>
                  </a:cubicBezTo>
                  <a:cubicBezTo>
                    <a:pt x="1745" y="547"/>
                    <a:pt x="1771" y="475"/>
                    <a:pt x="1536" y="296"/>
                  </a:cubicBezTo>
                  <a:cubicBezTo>
                    <a:pt x="1280" y="104"/>
                    <a:pt x="968" y="0"/>
                    <a:pt x="6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100"/>
            <p:cNvSpPr/>
            <p:nvPr/>
          </p:nvSpPr>
          <p:spPr>
            <a:xfrm>
              <a:off x="8475261" y="4736506"/>
              <a:ext cx="57899" cy="44882"/>
            </a:xfrm>
            <a:custGeom>
              <a:rect b="b" l="l" r="r" t="t"/>
              <a:pathLst>
                <a:path extrusionOk="0" h="831" w="1072">
                  <a:moveTo>
                    <a:pt x="361" y="1"/>
                  </a:moveTo>
                  <a:cubicBezTo>
                    <a:pt x="224" y="1"/>
                    <a:pt x="86" y="70"/>
                    <a:pt x="46" y="198"/>
                  </a:cubicBezTo>
                  <a:cubicBezTo>
                    <a:pt x="0" y="350"/>
                    <a:pt x="109" y="505"/>
                    <a:pt x="232" y="604"/>
                  </a:cubicBezTo>
                  <a:cubicBezTo>
                    <a:pt x="375" y="717"/>
                    <a:pt x="546" y="793"/>
                    <a:pt x="726" y="822"/>
                  </a:cubicBezTo>
                  <a:cubicBezTo>
                    <a:pt x="756" y="827"/>
                    <a:pt x="787" y="830"/>
                    <a:pt x="818" y="830"/>
                  </a:cubicBezTo>
                  <a:cubicBezTo>
                    <a:pt x="892" y="830"/>
                    <a:pt x="966" y="812"/>
                    <a:pt x="1013" y="757"/>
                  </a:cubicBezTo>
                  <a:cubicBezTo>
                    <a:pt x="1072" y="690"/>
                    <a:pt x="1070" y="585"/>
                    <a:pt x="1035" y="504"/>
                  </a:cubicBezTo>
                  <a:cubicBezTo>
                    <a:pt x="1000" y="421"/>
                    <a:pt x="933" y="358"/>
                    <a:pt x="869" y="295"/>
                  </a:cubicBezTo>
                  <a:cubicBezTo>
                    <a:pt x="749" y="178"/>
                    <a:pt x="621" y="56"/>
                    <a:pt x="460" y="13"/>
                  </a:cubicBezTo>
                  <a:cubicBezTo>
                    <a:pt x="428" y="5"/>
                    <a:pt x="395" y="1"/>
                    <a:pt x="3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100"/>
            <p:cNvSpPr/>
            <p:nvPr/>
          </p:nvSpPr>
          <p:spPr>
            <a:xfrm>
              <a:off x="8133376" y="4684062"/>
              <a:ext cx="142640" cy="75668"/>
            </a:xfrm>
            <a:custGeom>
              <a:rect b="b" l="l" r="r" t="t"/>
              <a:pathLst>
                <a:path extrusionOk="0" h="1401" w="2641">
                  <a:moveTo>
                    <a:pt x="1300" y="0"/>
                  </a:moveTo>
                  <a:cubicBezTo>
                    <a:pt x="905" y="0"/>
                    <a:pt x="527" y="166"/>
                    <a:pt x="259" y="460"/>
                  </a:cubicBezTo>
                  <a:cubicBezTo>
                    <a:pt x="110" y="625"/>
                    <a:pt x="1" y="872"/>
                    <a:pt x="110" y="1066"/>
                  </a:cubicBezTo>
                  <a:cubicBezTo>
                    <a:pt x="187" y="1203"/>
                    <a:pt x="345" y="1267"/>
                    <a:pt x="494" y="1309"/>
                  </a:cubicBezTo>
                  <a:cubicBezTo>
                    <a:pt x="721" y="1370"/>
                    <a:pt x="953" y="1401"/>
                    <a:pt x="1185" y="1401"/>
                  </a:cubicBezTo>
                  <a:cubicBezTo>
                    <a:pt x="1498" y="1401"/>
                    <a:pt x="1810" y="1345"/>
                    <a:pt x="2105" y="1235"/>
                  </a:cubicBezTo>
                  <a:cubicBezTo>
                    <a:pt x="2321" y="1153"/>
                    <a:pt x="2547" y="1017"/>
                    <a:pt x="2594" y="792"/>
                  </a:cubicBezTo>
                  <a:cubicBezTo>
                    <a:pt x="2640" y="582"/>
                    <a:pt x="2502" y="363"/>
                    <a:pt x="2319" y="248"/>
                  </a:cubicBezTo>
                  <a:cubicBezTo>
                    <a:pt x="2136" y="134"/>
                    <a:pt x="1584" y="14"/>
                    <a:pt x="1367" y="2"/>
                  </a:cubicBezTo>
                  <a:cubicBezTo>
                    <a:pt x="1345" y="1"/>
                    <a:pt x="1322" y="0"/>
                    <a:pt x="13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100"/>
            <p:cNvSpPr/>
            <p:nvPr/>
          </p:nvSpPr>
          <p:spPr>
            <a:xfrm>
              <a:off x="8267051" y="4678013"/>
              <a:ext cx="51742" cy="21010"/>
            </a:xfrm>
            <a:custGeom>
              <a:rect b="b" l="l" r="r" t="t"/>
              <a:pathLst>
                <a:path extrusionOk="0" h="389" w="958">
                  <a:moveTo>
                    <a:pt x="253" y="0"/>
                  </a:moveTo>
                  <a:cubicBezTo>
                    <a:pt x="216" y="0"/>
                    <a:pt x="179" y="4"/>
                    <a:pt x="144" y="16"/>
                  </a:cubicBezTo>
                  <a:cubicBezTo>
                    <a:pt x="69" y="40"/>
                    <a:pt x="1" y="112"/>
                    <a:pt x="10" y="192"/>
                  </a:cubicBezTo>
                  <a:cubicBezTo>
                    <a:pt x="21" y="294"/>
                    <a:pt x="138" y="345"/>
                    <a:pt x="238" y="365"/>
                  </a:cubicBezTo>
                  <a:cubicBezTo>
                    <a:pt x="323" y="381"/>
                    <a:pt x="408" y="389"/>
                    <a:pt x="494" y="389"/>
                  </a:cubicBezTo>
                  <a:cubicBezTo>
                    <a:pt x="651" y="389"/>
                    <a:pt x="808" y="361"/>
                    <a:pt x="957" y="308"/>
                  </a:cubicBezTo>
                  <a:cubicBezTo>
                    <a:pt x="868" y="100"/>
                    <a:pt x="607" y="42"/>
                    <a:pt x="382" y="12"/>
                  </a:cubicBezTo>
                  <a:cubicBezTo>
                    <a:pt x="340" y="6"/>
                    <a:pt x="296" y="0"/>
                    <a:pt x="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100"/>
            <p:cNvSpPr/>
            <p:nvPr/>
          </p:nvSpPr>
          <p:spPr>
            <a:xfrm>
              <a:off x="8066133" y="4717278"/>
              <a:ext cx="50283" cy="48933"/>
            </a:xfrm>
            <a:custGeom>
              <a:rect b="b" l="l" r="r" t="t"/>
              <a:pathLst>
                <a:path extrusionOk="0" h="906" w="931">
                  <a:moveTo>
                    <a:pt x="704" y="1"/>
                  </a:moveTo>
                  <a:cubicBezTo>
                    <a:pt x="617" y="1"/>
                    <a:pt x="521" y="46"/>
                    <a:pt x="448" y="100"/>
                  </a:cubicBezTo>
                  <a:cubicBezTo>
                    <a:pt x="306" y="205"/>
                    <a:pt x="188" y="340"/>
                    <a:pt x="102" y="495"/>
                  </a:cubicBezTo>
                  <a:cubicBezTo>
                    <a:pt x="37" y="612"/>
                    <a:pt x="0" y="780"/>
                    <a:pt x="105" y="866"/>
                  </a:cubicBezTo>
                  <a:cubicBezTo>
                    <a:pt x="140" y="894"/>
                    <a:pt x="183" y="906"/>
                    <a:pt x="228" y="906"/>
                  </a:cubicBezTo>
                  <a:cubicBezTo>
                    <a:pt x="283" y="906"/>
                    <a:pt x="341" y="889"/>
                    <a:pt x="392" y="867"/>
                  </a:cubicBezTo>
                  <a:cubicBezTo>
                    <a:pt x="601" y="775"/>
                    <a:pt x="768" y="609"/>
                    <a:pt x="861" y="400"/>
                  </a:cubicBezTo>
                  <a:cubicBezTo>
                    <a:pt x="912" y="283"/>
                    <a:pt x="931" y="130"/>
                    <a:pt x="834" y="46"/>
                  </a:cubicBezTo>
                  <a:cubicBezTo>
                    <a:pt x="796" y="14"/>
                    <a:pt x="751" y="1"/>
                    <a:pt x="7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100"/>
            <p:cNvSpPr/>
            <p:nvPr/>
          </p:nvSpPr>
          <p:spPr>
            <a:xfrm>
              <a:off x="8092760" y="4778634"/>
              <a:ext cx="92735" cy="58979"/>
            </a:xfrm>
            <a:custGeom>
              <a:rect b="b" l="l" r="r" t="t"/>
              <a:pathLst>
                <a:path extrusionOk="0" h="1092" w="1717">
                  <a:moveTo>
                    <a:pt x="1107" y="0"/>
                  </a:moveTo>
                  <a:cubicBezTo>
                    <a:pt x="1103" y="0"/>
                    <a:pt x="1099" y="0"/>
                    <a:pt x="1096" y="1"/>
                  </a:cubicBezTo>
                  <a:cubicBezTo>
                    <a:pt x="751" y="7"/>
                    <a:pt x="427" y="160"/>
                    <a:pt x="204" y="423"/>
                  </a:cubicBezTo>
                  <a:cubicBezTo>
                    <a:pt x="85" y="566"/>
                    <a:pt x="1" y="774"/>
                    <a:pt x="98" y="931"/>
                  </a:cubicBezTo>
                  <a:cubicBezTo>
                    <a:pt x="173" y="1053"/>
                    <a:pt x="321" y="1091"/>
                    <a:pt x="470" y="1091"/>
                  </a:cubicBezTo>
                  <a:cubicBezTo>
                    <a:pt x="521" y="1091"/>
                    <a:pt x="572" y="1087"/>
                    <a:pt x="620" y="1080"/>
                  </a:cubicBezTo>
                  <a:cubicBezTo>
                    <a:pt x="862" y="1044"/>
                    <a:pt x="1097" y="974"/>
                    <a:pt x="1318" y="871"/>
                  </a:cubicBezTo>
                  <a:cubicBezTo>
                    <a:pt x="1488" y="792"/>
                    <a:pt x="1664" y="671"/>
                    <a:pt x="1694" y="486"/>
                  </a:cubicBezTo>
                  <a:cubicBezTo>
                    <a:pt x="1717" y="342"/>
                    <a:pt x="1634" y="194"/>
                    <a:pt x="1514" y="110"/>
                  </a:cubicBezTo>
                  <a:cubicBezTo>
                    <a:pt x="1397" y="29"/>
                    <a:pt x="1251" y="0"/>
                    <a:pt x="11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100"/>
            <p:cNvSpPr/>
            <p:nvPr/>
          </p:nvSpPr>
          <p:spPr>
            <a:xfrm>
              <a:off x="8211421" y="4777122"/>
              <a:ext cx="42236" cy="24899"/>
            </a:xfrm>
            <a:custGeom>
              <a:rect b="b" l="l" r="r" t="t"/>
              <a:pathLst>
                <a:path extrusionOk="0" h="461" w="782">
                  <a:moveTo>
                    <a:pt x="440" y="1"/>
                  </a:moveTo>
                  <a:cubicBezTo>
                    <a:pt x="371" y="1"/>
                    <a:pt x="301" y="16"/>
                    <a:pt x="235" y="36"/>
                  </a:cubicBezTo>
                  <a:cubicBezTo>
                    <a:pt x="135" y="67"/>
                    <a:pt x="25" y="125"/>
                    <a:pt x="12" y="228"/>
                  </a:cubicBezTo>
                  <a:cubicBezTo>
                    <a:pt x="1" y="314"/>
                    <a:pt x="70" y="398"/>
                    <a:pt x="150" y="431"/>
                  </a:cubicBezTo>
                  <a:cubicBezTo>
                    <a:pt x="207" y="455"/>
                    <a:pt x="270" y="461"/>
                    <a:pt x="333" y="461"/>
                  </a:cubicBezTo>
                  <a:cubicBezTo>
                    <a:pt x="359" y="461"/>
                    <a:pt x="385" y="460"/>
                    <a:pt x="410" y="459"/>
                  </a:cubicBezTo>
                  <a:cubicBezTo>
                    <a:pt x="525" y="454"/>
                    <a:pt x="659" y="439"/>
                    <a:pt x="719" y="339"/>
                  </a:cubicBezTo>
                  <a:cubicBezTo>
                    <a:pt x="782" y="233"/>
                    <a:pt x="710" y="85"/>
                    <a:pt x="597" y="33"/>
                  </a:cubicBezTo>
                  <a:cubicBezTo>
                    <a:pt x="548" y="10"/>
                    <a:pt x="494" y="1"/>
                    <a:pt x="4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100"/>
            <p:cNvSpPr/>
            <p:nvPr/>
          </p:nvSpPr>
          <p:spPr>
            <a:xfrm>
              <a:off x="8174640" y="4831996"/>
              <a:ext cx="73994" cy="43910"/>
            </a:xfrm>
            <a:custGeom>
              <a:rect b="b" l="l" r="r" t="t"/>
              <a:pathLst>
                <a:path extrusionOk="0" h="813" w="1370">
                  <a:moveTo>
                    <a:pt x="787" y="0"/>
                  </a:moveTo>
                  <a:cubicBezTo>
                    <a:pt x="567" y="0"/>
                    <a:pt x="349" y="92"/>
                    <a:pt x="187" y="241"/>
                  </a:cubicBezTo>
                  <a:cubicBezTo>
                    <a:pt x="87" y="332"/>
                    <a:pt x="1" y="468"/>
                    <a:pt x="45" y="596"/>
                  </a:cubicBezTo>
                  <a:cubicBezTo>
                    <a:pt x="90" y="724"/>
                    <a:pt x="244" y="777"/>
                    <a:pt x="379" y="796"/>
                  </a:cubicBezTo>
                  <a:cubicBezTo>
                    <a:pt x="461" y="807"/>
                    <a:pt x="543" y="813"/>
                    <a:pt x="625" y="813"/>
                  </a:cubicBezTo>
                  <a:cubicBezTo>
                    <a:pt x="744" y="813"/>
                    <a:pt x="863" y="801"/>
                    <a:pt x="980" y="777"/>
                  </a:cubicBezTo>
                  <a:cubicBezTo>
                    <a:pt x="1091" y="754"/>
                    <a:pt x="1206" y="716"/>
                    <a:pt x="1277" y="628"/>
                  </a:cubicBezTo>
                  <a:cubicBezTo>
                    <a:pt x="1369" y="515"/>
                    <a:pt x="1358" y="339"/>
                    <a:pt x="1275" y="218"/>
                  </a:cubicBezTo>
                  <a:cubicBezTo>
                    <a:pt x="1191" y="98"/>
                    <a:pt x="1046" y="30"/>
                    <a:pt x="902" y="9"/>
                  </a:cubicBezTo>
                  <a:cubicBezTo>
                    <a:pt x="864" y="3"/>
                    <a:pt x="825" y="0"/>
                    <a:pt x="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100"/>
            <p:cNvSpPr/>
            <p:nvPr/>
          </p:nvSpPr>
          <p:spPr>
            <a:xfrm>
              <a:off x="8278609" y="4760378"/>
              <a:ext cx="81609" cy="60383"/>
            </a:xfrm>
            <a:custGeom>
              <a:rect b="b" l="l" r="r" t="t"/>
              <a:pathLst>
                <a:path extrusionOk="0" h="1118" w="1511">
                  <a:moveTo>
                    <a:pt x="438" y="1"/>
                  </a:moveTo>
                  <a:cubicBezTo>
                    <a:pt x="397" y="1"/>
                    <a:pt x="357" y="7"/>
                    <a:pt x="319" y="22"/>
                  </a:cubicBezTo>
                  <a:cubicBezTo>
                    <a:pt x="208" y="65"/>
                    <a:pt x="133" y="172"/>
                    <a:pt x="97" y="285"/>
                  </a:cubicBezTo>
                  <a:cubicBezTo>
                    <a:pt x="1" y="589"/>
                    <a:pt x="176" y="955"/>
                    <a:pt x="473" y="1070"/>
                  </a:cubicBezTo>
                  <a:cubicBezTo>
                    <a:pt x="558" y="1104"/>
                    <a:pt x="647" y="1118"/>
                    <a:pt x="738" y="1118"/>
                  </a:cubicBezTo>
                  <a:cubicBezTo>
                    <a:pt x="872" y="1118"/>
                    <a:pt x="1008" y="1086"/>
                    <a:pt x="1135" y="1040"/>
                  </a:cubicBezTo>
                  <a:cubicBezTo>
                    <a:pt x="1315" y="972"/>
                    <a:pt x="1510" y="832"/>
                    <a:pt x="1493" y="641"/>
                  </a:cubicBezTo>
                  <a:cubicBezTo>
                    <a:pt x="1481" y="491"/>
                    <a:pt x="1343" y="385"/>
                    <a:pt x="1212" y="309"/>
                  </a:cubicBezTo>
                  <a:cubicBezTo>
                    <a:pt x="1049" y="214"/>
                    <a:pt x="879" y="131"/>
                    <a:pt x="703" y="63"/>
                  </a:cubicBezTo>
                  <a:cubicBezTo>
                    <a:pt x="619" y="31"/>
                    <a:pt x="527" y="1"/>
                    <a:pt x="4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100"/>
            <p:cNvSpPr/>
            <p:nvPr/>
          </p:nvSpPr>
          <p:spPr>
            <a:xfrm>
              <a:off x="8362542" y="4826595"/>
              <a:ext cx="48501" cy="31920"/>
            </a:xfrm>
            <a:custGeom>
              <a:rect b="b" l="l" r="r" t="t"/>
              <a:pathLst>
                <a:path extrusionOk="0" h="591" w="898">
                  <a:moveTo>
                    <a:pt x="449" y="0"/>
                  </a:moveTo>
                  <a:cubicBezTo>
                    <a:pt x="418" y="0"/>
                    <a:pt x="388" y="3"/>
                    <a:pt x="358" y="7"/>
                  </a:cubicBezTo>
                  <a:cubicBezTo>
                    <a:pt x="264" y="21"/>
                    <a:pt x="170" y="53"/>
                    <a:pt x="104" y="120"/>
                  </a:cubicBezTo>
                  <a:cubicBezTo>
                    <a:pt x="36" y="186"/>
                    <a:pt x="1" y="289"/>
                    <a:pt x="35" y="378"/>
                  </a:cubicBezTo>
                  <a:cubicBezTo>
                    <a:pt x="84" y="508"/>
                    <a:pt x="245" y="550"/>
                    <a:pt x="382" y="573"/>
                  </a:cubicBezTo>
                  <a:cubicBezTo>
                    <a:pt x="438" y="582"/>
                    <a:pt x="499" y="591"/>
                    <a:pt x="558" y="591"/>
                  </a:cubicBezTo>
                  <a:cubicBezTo>
                    <a:pt x="646" y="591"/>
                    <a:pt x="730" y="573"/>
                    <a:pt x="791" y="513"/>
                  </a:cubicBezTo>
                  <a:cubicBezTo>
                    <a:pt x="897" y="412"/>
                    <a:pt x="874" y="221"/>
                    <a:pt x="770" y="116"/>
                  </a:cubicBezTo>
                  <a:cubicBezTo>
                    <a:pt x="686" y="35"/>
                    <a:pt x="567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100"/>
            <p:cNvSpPr/>
            <p:nvPr/>
          </p:nvSpPr>
          <p:spPr>
            <a:xfrm>
              <a:off x="8447014" y="4803533"/>
              <a:ext cx="123521" cy="78206"/>
            </a:xfrm>
            <a:custGeom>
              <a:rect b="b" l="l" r="r" t="t"/>
              <a:pathLst>
                <a:path extrusionOk="0" h="1448" w="2287">
                  <a:moveTo>
                    <a:pt x="763" y="1"/>
                  </a:moveTo>
                  <a:cubicBezTo>
                    <a:pt x="759" y="1"/>
                    <a:pt x="754" y="1"/>
                    <a:pt x="749" y="1"/>
                  </a:cubicBezTo>
                  <a:cubicBezTo>
                    <a:pt x="462" y="5"/>
                    <a:pt x="137" y="128"/>
                    <a:pt x="53" y="402"/>
                  </a:cubicBezTo>
                  <a:cubicBezTo>
                    <a:pt x="1" y="571"/>
                    <a:pt x="57" y="759"/>
                    <a:pt x="165" y="897"/>
                  </a:cubicBezTo>
                  <a:cubicBezTo>
                    <a:pt x="273" y="1037"/>
                    <a:pt x="426" y="1132"/>
                    <a:pt x="585" y="1209"/>
                  </a:cubicBezTo>
                  <a:cubicBezTo>
                    <a:pt x="914" y="1366"/>
                    <a:pt x="1275" y="1448"/>
                    <a:pt x="1639" y="1448"/>
                  </a:cubicBezTo>
                  <a:cubicBezTo>
                    <a:pt x="1670" y="1448"/>
                    <a:pt x="1702" y="1447"/>
                    <a:pt x="1733" y="1446"/>
                  </a:cubicBezTo>
                  <a:cubicBezTo>
                    <a:pt x="1887" y="1438"/>
                    <a:pt x="2058" y="1409"/>
                    <a:pt x="2153" y="1289"/>
                  </a:cubicBezTo>
                  <a:cubicBezTo>
                    <a:pt x="2287" y="1122"/>
                    <a:pt x="2207" y="869"/>
                    <a:pt x="2087" y="693"/>
                  </a:cubicBezTo>
                  <a:cubicBezTo>
                    <a:pt x="1785" y="258"/>
                    <a:pt x="1290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100"/>
            <p:cNvSpPr/>
            <p:nvPr/>
          </p:nvSpPr>
          <p:spPr>
            <a:xfrm>
              <a:off x="8584200" y="4815631"/>
              <a:ext cx="53254" cy="36133"/>
            </a:xfrm>
            <a:custGeom>
              <a:rect b="b" l="l" r="r" t="t"/>
              <a:pathLst>
                <a:path extrusionOk="0" h="669" w="986">
                  <a:moveTo>
                    <a:pt x="353" y="1"/>
                  </a:moveTo>
                  <a:cubicBezTo>
                    <a:pt x="253" y="1"/>
                    <a:pt x="156" y="38"/>
                    <a:pt x="102" y="118"/>
                  </a:cubicBezTo>
                  <a:cubicBezTo>
                    <a:pt x="0" y="267"/>
                    <a:pt x="97" y="485"/>
                    <a:pt x="253" y="578"/>
                  </a:cubicBezTo>
                  <a:cubicBezTo>
                    <a:pt x="390" y="659"/>
                    <a:pt x="555" y="669"/>
                    <a:pt x="717" y="669"/>
                  </a:cubicBezTo>
                  <a:cubicBezTo>
                    <a:pt x="738" y="669"/>
                    <a:pt x="759" y="669"/>
                    <a:pt x="780" y="668"/>
                  </a:cubicBezTo>
                  <a:cubicBezTo>
                    <a:pt x="823" y="668"/>
                    <a:pt x="871" y="667"/>
                    <a:pt x="904" y="639"/>
                  </a:cubicBezTo>
                  <a:cubicBezTo>
                    <a:pt x="986" y="576"/>
                    <a:pt x="927" y="446"/>
                    <a:pt x="866" y="364"/>
                  </a:cubicBezTo>
                  <a:cubicBezTo>
                    <a:pt x="771" y="238"/>
                    <a:pt x="671" y="109"/>
                    <a:pt x="528" y="40"/>
                  </a:cubicBezTo>
                  <a:cubicBezTo>
                    <a:pt x="474" y="14"/>
                    <a:pt x="413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100"/>
            <p:cNvSpPr/>
            <p:nvPr/>
          </p:nvSpPr>
          <p:spPr>
            <a:xfrm>
              <a:off x="8605426" y="4754329"/>
              <a:ext cx="72643" cy="56765"/>
            </a:xfrm>
            <a:custGeom>
              <a:rect b="b" l="l" r="r" t="t"/>
              <a:pathLst>
                <a:path extrusionOk="0" h="1051" w="1345">
                  <a:moveTo>
                    <a:pt x="102" y="0"/>
                  </a:moveTo>
                  <a:lnTo>
                    <a:pt x="231" y="77"/>
                  </a:lnTo>
                  <a:lnTo>
                    <a:pt x="231" y="77"/>
                  </a:lnTo>
                  <a:cubicBezTo>
                    <a:pt x="131" y="92"/>
                    <a:pt x="39" y="164"/>
                    <a:pt x="19" y="288"/>
                  </a:cubicBezTo>
                  <a:cubicBezTo>
                    <a:pt x="1" y="407"/>
                    <a:pt x="72" y="524"/>
                    <a:pt x="152" y="618"/>
                  </a:cubicBezTo>
                  <a:cubicBezTo>
                    <a:pt x="338" y="829"/>
                    <a:pt x="585" y="976"/>
                    <a:pt x="859" y="1036"/>
                  </a:cubicBezTo>
                  <a:cubicBezTo>
                    <a:pt x="902" y="1045"/>
                    <a:pt x="948" y="1051"/>
                    <a:pt x="994" y="1051"/>
                  </a:cubicBezTo>
                  <a:cubicBezTo>
                    <a:pt x="1126" y="1051"/>
                    <a:pt x="1257" y="1008"/>
                    <a:pt x="1300" y="890"/>
                  </a:cubicBezTo>
                  <a:cubicBezTo>
                    <a:pt x="1345" y="766"/>
                    <a:pt x="1265" y="632"/>
                    <a:pt x="1176" y="534"/>
                  </a:cubicBezTo>
                  <a:cubicBezTo>
                    <a:pt x="896" y="229"/>
                    <a:pt x="513" y="38"/>
                    <a:pt x="1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100"/>
            <p:cNvSpPr/>
            <p:nvPr/>
          </p:nvSpPr>
          <p:spPr>
            <a:xfrm>
              <a:off x="8535807" y="4719601"/>
              <a:ext cx="41318" cy="25817"/>
            </a:xfrm>
            <a:custGeom>
              <a:rect b="b" l="l" r="r" t="t"/>
              <a:pathLst>
                <a:path extrusionOk="0" h="478" w="765">
                  <a:moveTo>
                    <a:pt x="119" y="0"/>
                  </a:moveTo>
                  <a:cubicBezTo>
                    <a:pt x="96" y="0"/>
                    <a:pt x="74" y="6"/>
                    <a:pt x="54" y="20"/>
                  </a:cubicBezTo>
                  <a:cubicBezTo>
                    <a:pt x="9" y="53"/>
                    <a:pt x="0" y="120"/>
                    <a:pt x="20" y="173"/>
                  </a:cubicBezTo>
                  <a:cubicBezTo>
                    <a:pt x="40" y="223"/>
                    <a:pt x="83" y="263"/>
                    <a:pt x="128" y="297"/>
                  </a:cubicBezTo>
                  <a:cubicBezTo>
                    <a:pt x="265" y="400"/>
                    <a:pt x="429" y="462"/>
                    <a:pt x="601" y="477"/>
                  </a:cubicBezTo>
                  <a:cubicBezTo>
                    <a:pt x="608" y="478"/>
                    <a:pt x="615" y="478"/>
                    <a:pt x="623" y="478"/>
                  </a:cubicBezTo>
                  <a:cubicBezTo>
                    <a:pt x="678" y="478"/>
                    <a:pt x="741" y="461"/>
                    <a:pt x="752" y="409"/>
                  </a:cubicBezTo>
                  <a:cubicBezTo>
                    <a:pt x="764" y="354"/>
                    <a:pt x="707" y="309"/>
                    <a:pt x="660" y="282"/>
                  </a:cubicBezTo>
                  <a:lnTo>
                    <a:pt x="269" y="53"/>
                  </a:lnTo>
                  <a:cubicBezTo>
                    <a:pt x="224" y="27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100"/>
            <p:cNvSpPr/>
            <p:nvPr/>
          </p:nvSpPr>
          <p:spPr>
            <a:xfrm>
              <a:off x="8337319" y="4655221"/>
              <a:ext cx="75128" cy="41966"/>
            </a:xfrm>
            <a:custGeom>
              <a:rect b="b" l="l" r="r" t="t"/>
              <a:pathLst>
                <a:path extrusionOk="0" h="777" w="1391">
                  <a:moveTo>
                    <a:pt x="670" y="0"/>
                  </a:moveTo>
                  <a:cubicBezTo>
                    <a:pt x="548" y="0"/>
                    <a:pt x="426" y="27"/>
                    <a:pt x="317" y="81"/>
                  </a:cubicBezTo>
                  <a:cubicBezTo>
                    <a:pt x="148" y="165"/>
                    <a:pt x="1" y="358"/>
                    <a:pt x="73" y="531"/>
                  </a:cubicBezTo>
                  <a:cubicBezTo>
                    <a:pt x="128" y="667"/>
                    <a:pt x="288" y="724"/>
                    <a:pt x="433" y="748"/>
                  </a:cubicBezTo>
                  <a:cubicBezTo>
                    <a:pt x="542" y="767"/>
                    <a:pt x="653" y="776"/>
                    <a:pt x="764" y="776"/>
                  </a:cubicBezTo>
                  <a:cubicBezTo>
                    <a:pt x="843" y="776"/>
                    <a:pt x="923" y="772"/>
                    <a:pt x="1001" y="762"/>
                  </a:cubicBezTo>
                  <a:cubicBezTo>
                    <a:pt x="1161" y="742"/>
                    <a:pt x="1349" y="671"/>
                    <a:pt x="1375" y="511"/>
                  </a:cubicBezTo>
                  <a:cubicBezTo>
                    <a:pt x="1390" y="410"/>
                    <a:pt x="1329" y="310"/>
                    <a:pt x="1257" y="236"/>
                  </a:cubicBezTo>
                  <a:cubicBezTo>
                    <a:pt x="1104" y="83"/>
                    <a:pt x="886" y="0"/>
                    <a:pt x="6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100"/>
            <p:cNvSpPr/>
            <p:nvPr/>
          </p:nvSpPr>
          <p:spPr>
            <a:xfrm>
              <a:off x="8419954" y="4701399"/>
              <a:ext cx="36025" cy="21928"/>
            </a:xfrm>
            <a:custGeom>
              <a:rect b="b" l="l" r="r" t="t"/>
              <a:pathLst>
                <a:path extrusionOk="0" h="406" w="667">
                  <a:moveTo>
                    <a:pt x="227" y="0"/>
                  </a:moveTo>
                  <a:cubicBezTo>
                    <a:pt x="142" y="0"/>
                    <a:pt x="50" y="46"/>
                    <a:pt x="26" y="127"/>
                  </a:cubicBezTo>
                  <a:cubicBezTo>
                    <a:pt x="0" y="214"/>
                    <a:pt x="60" y="308"/>
                    <a:pt x="140" y="351"/>
                  </a:cubicBezTo>
                  <a:cubicBezTo>
                    <a:pt x="219" y="396"/>
                    <a:pt x="312" y="400"/>
                    <a:pt x="403" y="405"/>
                  </a:cubicBezTo>
                  <a:cubicBezTo>
                    <a:pt x="414" y="406"/>
                    <a:pt x="424" y="406"/>
                    <a:pt x="435" y="406"/>
                  </a:cubicBezTo>
                  <a:cubicBezTo>
                    <a:pt x="521" y="406"/>
                    <a:pt x="615" y="387"/>
                    <a:pt x="640" y="310"/>
                  </a:cubicBezTo>
                  <a:cubicBezTo>
                    <a:pt x="666" y="222"/>
                    <a:pt x="574" y="145"/>
                    <a:pt x="494" y="99"/>
                  </a:cubicBezTo>
                  <a:cubicBezTo>
                    <a:pt x="414" y="53"/>
                    <a:pt x="332" y="7"/>
                    <a:pt x="243" y="1"/>
                  </a:cubicBezTo>
                  <a:cubicBezTo>
                    <a:pt x="238" y="0"/>
                    <a:pt x="233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100"/>
            <p:cNvSpPr/>
            <p:nvPr/>
          </p:nvSpPr>
          <p:spPr>
            <a:xfrm>
              <a:off x="8154332" y="4643230"/>
              <a:ext cx="78855" cy="36187"/>
            </a:xfrm>
            <a:custGeom>
              <a:rect b="b" l="l" r="r" t="t"/>
              <a:pathLst>
                <a:path extrusionOk="0" h="670" w="1460">
                  <a:moveTo>
                    <a:pt x="770" y="1"/>
                  </a:moveTo>
                  <a:cubicBezTo>
                    <a:pt x="620" y="1"/>
                    <a:pt x="470" y="24"/>
                    <a:pt x="326" y="71"/>
                  </a:cubicBezTo>
                  <a:cubicBezTo>
                    <a:pt x="243" y="98"/>
                    <a:pt x="162" y="135"/>
                    <a:pt x="99" y="197"/>
                  </a:cubicBezTo>
                  <a:cubicBezTo>
                    <a:pt x="37" y="258"/>
                    <a:pt x="0" y="351"/>
                    <a:pt x="22" y="435"/>
                  </a:cubicBezTo>
                  <a:cubicBezTo>
                    <a:pt x="55" y="573"/>
                    <a:pt x="220" y="632"/>
                    <a:pt x="361" y="652"/>
                  </a:cubicBezTo>
                  <a:cubicBezTo>
                    <a:pt x="448" y="663"/>
                    <a:pt x="536" y="669"/>
                    <a:pt x="624" y="669"/>
                  </a:cubicBezTo>
                  <a:cubicBezTo>
                    <a:pt x="805" y="669"/>
                    <a:pt x="986" y="644"/>
                    <a:pt x="1161" y="593"/>
                  </a:cubicBezTo>
                  <a:cubicBezTo>
                    <a:pt x="1295" y="555"/>
                    <a:pt x="1445" y="475"/>
                    <a:pt x="1451" y="337"/>
                  </a:cubicBezTo>
                  <a:cubicBezTo>
                    <a:pt x="1459" y="192"/>
                    <a:pt x="1304" y="97"/>
                    <a:pt x="1165" y="57"/>
                  </a:cubicBezTo>
                  <a:cubicBezTo>
                    <a:pt x="1036" y="19"/>
                    <a:pt x="903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100"/>
            <p:cNvSpPr/>
            <p:nvPr/>
          </p:nvSpPr>
          <p:spPr>
            <a:xfrm>
              <a:off x="8657708" y="4835831"/>
              <a:ext cx="91547" cy="85444"/>
            </a:xfrm>
            <a:custGeom>
              <a:rect b="b" l="l" r="r" t="t"/>
              <a:pathLst>
                <a:path extrusionOk="0" h="1582" w="1695">
                  <a:moveTo>
                    <a:pt x="538" y="1"/>
                  </a:moveTo>
                  <a:cubicBezTo>
                    <a:pt x="455" y="1"/>
                    <a:pt x="373" y="18"/>
                    <a:pt x="300" y="56"/>
                  </a:cubicBezTo>
                  <a:cubicBezTo>
                    <a:pt x="100" y="159"/>
                    <a:pt x="0" y="404"/>
                    <a:pt x="26" y="628"/>
                  </a:cubicBezTo>
                  <a:cubicBezTo>
                    <a:pt x="54" y="851"/>
                    <a:pt x="186" y="1051"/>
                    <a:pt x="351" y="1203"/>
                  </a:cubicBezTo>
                  <a:cubicBezTo>
                    <a:pt x="544" y="1381"/>
                    <a:pt x="783" y="1504"/>
                    <a:pt x="1041" y="1561"/>
                  </a:cubicBezTo>
                  <a:cubicBezTo>
                    <a:pt x="1100" y="1574"/>
                    <a:pt x="1162" y="1582"/>
                    <a:pt x="1224" y="1582"/>
                  </a:cubicBezTo>
                  <a:cubicBezTo>
                    <a:pt x="1351" y="1582"/>
                    <a:pt x="1476" y="1548"/>
                    <a:pt x="1557" y="1455"/>
                  </a:cubicBezTo>
                  <a:cubicBezTo>
                    <a:pt x="1694" y="1300"/>
                    <a:pt x="1647" y="1057"/>
                    <a:pt x="1559" y="868"/>
                  </a:cubicBezTo>
                  <a:cubicBezTo>
                    <a:pt x="1453" y="639"/>
                    <a:pt x="1301" y="433"/>
                    <a:pt x="1113" y="264"/>
                  </a:cubicBezTo>
                  <a:cubicBezTo>
                    <a:pt x="1002" y="164"/>
                    <a:pt x="876" y="76"/>
                    <a:pt x="735" y="32"/>
                  </a:cubicBezTo>
                  <a:cubicBezTo>
                    <a:pt x="671" y="12"/>
                    <a:pt x="604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100"/>
            <p:cNvSpPr/>
            <p:nvPr/>
          </p:nvSpPr>
          <p:spPr>
            <a:xfrm>
              <a:off x="8272452" y="4884008"/>
              <a:ext cx="150202" cy="79719"/>
            </a:xfrm>
            <a:custGeom>
              <a:rect b="b" l="l" r="r" t="t"/>
              <a:pathLst>
                <a:path extrusionOk="0" h="1476" w="2781">
                  <a:moveTo>
                    <a:pt x="997" y="1"/>
                  </a:moveTo>
                  <a:cubicBezTo>
                    <a:pt x="818" y="1"/>
                    <a:pt x="641" y="29"/>
                    <a:pt x="481" y="107"/>
                  </a:cubicBezTo>
                  <a:cubicBezTo>
                    <a:pt x="208" y="236"/>
                    <a:pt x="1" y="534"/>
                    <a:pt x="53" y="832"/>
                  </a:cubicBezTo>
                  <a:cubicBezTo>
                    <a:pt x="89" y="1040"/>
                    <a:pt x="245" y="1212"/>
                    <a:pt x="430" y="1312"/>
                  </a:cubicBezTo>
                  <a:cubicBezTo>
                    <a:pt x="614" y="1412"/>
                    <a:pt x="828" y="1450"/>
                    <a:pt x="1039" y="1466"/>
                  </a:cubicBezTo>
                  <a:cubicBezTo>
                    <a:pt x="1126" y="1472"/>
                    <a:pt x="1214" y="1475"/>
                    <a:pt x="1301" y="1475"/>
                  </a:cubicBezTo>
                  <a:cubicBezTo>
                    <a:pt x="1624" y="1475"/>
                    <a:pt x="1946" y="1431"/>
                    <a:pt x="2258" y="1343"/>
                  </a:cubicBezTo>
                  <a:cubicBezTo>
                    <a:pt x="2490" y="1277"/>
                    <a:pt x="2753" y="1138"/>
                    <a:pt x="2767" y="898"/>
                  </a:cubicBezTo>
                  <a:cubicBezTo>
                    <a:pt x="2781" y="683"/>
                    <a:pt x="2585" y="519"/>
                    <a:pt x="2399" y="413"/>
                  </a:cubicBezTo>
                  <a:cubicBezTo>
                    <a:pt x="2079" y="228"/>
                    <a:pt x="1730" y="100"/>
                    <a:pt x="1368" y="36"/>
                  </a:cubicBezTo>
                  <a:cubicBezTo>
                    <a:pt x="1246" y="14"/>
                    <a:pt x="1121" y="1"/>
                    <a:pt x="9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100"/>
            <p:cNvSpPr/>
            <p:nvPr/>
          </p:nvSpPr>
          <p:spPr>
            <a:xfrm>
              <a:off x="8419684" y="4890219"/>
              <a:ext cx="78369" cy="47853"/>
            </a:xfrm>
            <a:custGeom>
              <a:rect b="b" l="l" r="r" t="t"/>
              <a:pathLst>
                <a:path extrusionOk="0" h="886" w="1451">
                  <a:moveTo>
                    <a:pt x="488" y="0"/>
                  </a:moveTo>
                  <a:cubicBezTo>
                    <a:pt x="454" y="0"/>
                    <a:pt x="420" y="3"/>
                    <a:pt x="387" y="8"/>
                  </a:cubicBezTo>
                  <a:cubicBezTo>
                    <a:pt x="187" y="44"/>
                    <a:pt x="1" y="218"/>
                    <a:pt x="13" y="421"/>
                  </a:cubicBezTo>
                  <a:cubicBezTo>
                    <a:pt x="19" y="542"/>
                    <a:pt x="93" y="651"/>
                    <a:pt x="190" y="722"/>
                  </a:cubicBezTo>
                  <a:cubicBezTo>
                    <a:pt x="287" y="794"/>
                    <a:pt x="405" y="833"/>
                    <a:pt x="523" y="856"/>
                  </a:cubicBezTo>
                  <a:cubicBezTo>
                    <a:pt x="626" y="876"/>
                    <a:pt x="729" y="886"/>
                    <a:pt x="833" y="886"/>
                  </a:cubicBezTo>
                  <a:cubicBezTo>
                    <a:pt x="937" y="886"/>
                    <a:pt x="1041" y="876"/>
                    <a:pt x="1143" y="856"/>
                  </a:cubicBezTo>
                  <a:cubicBezTo>
                    <a:pt x="1284" y="828"/>
                    <a:pt x="1451" y="743"/>
                    <a:pt x="1443" y="599"/>
                  </a:cubicBezTo>
                  <a:cubicBezTo>
                    <a:pt x="1440" y="516"/>
                    <a:pt x="1377" y="448"/>
                    <a:pt x="1314" y="393"/>
                  </a:cubicBezTo>
                  <a:cubicBezTo>
                    <a:pt x="1206" y="299"/>
                    <a:pt x="1091" y="218"/>
                    <a:pt x="968" y="148"/>
                  </a:cubicBezTo>
                  <a:cubicBezTo>
                    <a:pt x="821" y="65"/>
                    <a:pt x="655" y="0"/>
                    <a:pt x="4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100"/>
            <p:cNvSpPr/>
            <p:nvPr/>
          </p:nvSpPr>
          <p:spPr>
            <a:xfrm>
              <a:off x="8507289" y="4900913"/>
              <a:ext cx="128436" cy="61949"/>
            </a:xfrm>
            <a:custGeom>
              <a:rect b="b" l="l" r="r" t="t"/>
              <a:pathLst>
                <a:path extrusionOk="0" h="1147" w="2378">
                  <a:moveTo>
                    <a:pt x="1661" y="0"/>
                  </a:moveTo>
                  <a:cubicBezTo>
                    <a:pt x="1167" y="0"/>
                    <a:pt x="680" y="239"/>
                    <a:pt x="264" y="524"/>
                  </a:cubicBezTo>
                  <a:cubicBezTo>
                    <a:pt x="193" y="573"/>
                    <a:pt x="121" y="625"/>
                    <a:pt x="71" y="698"/>
                  </a:cubicBezTo>
                  <a:cubicBezTo>
                    <a:pt x="24" y="770"/>
                    <a:pt x="1" y="865"/>
                    <a:pt x="38" y="944"/>
                  </a:cubicBezTo>
                  <a:cubicBezTo>
                    <a:pt x="87" y="1047"/>
                    <a:pt x="211" y="1083"/>
                    <a:pt x="324" y="1103"/>
                  </a:cubicBezTo>
                  <a:cubicBezTo>
                    <a:pt x="488" y="1132"/>
                    <a:pt x="654" y="1147"/>
                    <a:pt x="819" y="1147"/>
                  </a:cubicBezTo>
                  <a:cubicBezTo>
                    <a:pt x="1147" y="1147"/>
                    <a:pt x="1473" y="1091"/>
                    <a:pt x="1784" y="980"/>
                  </a:cubicBezTo>
                  <a:cubicBezTo>
                    <a:pt x="1953" y="921"/>
                    <a:pt x="2122" y="839"/>
                    <a:pt x="2233" y="698"/>
                  </a:cubicBezTo>
                  <a:cubicBezTo>
                    <a:pt x="2344" y="556"/>
                    <a:pt x="2378" y="341"/>
                    <a:pt x="2268" y="198"/>
                  </a:cubicBezTo>
                  <a:cubicBezTo>
                    <a:pt x="2193" y="98"/>
                    <a:pt x="2065" y="50"/>
                    <a:pt x="1941" y="27"/>
                  </a:cubicBezTo>
                  <a:cubicBezTo>
                    <a:pt x="1848" y="9"/>
                    <a:pt x="1754" y="0"/>
                    <a:pt x="1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100"/>
            <p:cNvSpPr/>
            <p:nvPr/>
          </p:nvSpPr>
          <p:spPr>
            <a:xfrm>
              <a:off x="8419792" y="4956273"/>
              <a:ext cx="75830" cy="40886"/>
            </a:xfrm>
            <a:custGeom>
              <a:rect b="b" l="l" r="r" t="t"/>
              <a:pathLst>
                <a:path extrusionOk="0" h="757" w="1404">
                  <a:moveTo>
                    <a:pt x="697" y="0"/>
                  </a:moveTo>
                  <a:cubicBezTo>
                    <a:pt x="690" y="0"/>
                    <a:pt x="684" y="1"/>
                    <a:pt x="678" y="2"/>
                  </a:cubicBezTo>
                  <a:cubicBezTo>
                    <a:pt x="500" y="34"/>
                    <a:pt x="311" y="69"/>
                    <a:pt x="179" y="191"/>
                  </a:cubicBezTo>
                  <a:cubicBezTo>
                    <a:pt x="45" y="312"/>
                    <a:pt x="0" y="550"/>
                    <a:pt x="137" y="669"/>
                  </a:cubicBezTo>
                  <a:cubicBezTo>
                    <a:pt x="206" y="729"/>
                    <a:pt x="300" y="744"/>
                    <a:pt x="389" y="750"/>
                  </a:cubicBezTo>
                  <a:cubicBezTo>
                    <a:pt x="440" y="754"/>
                    <a:pt x="490" y="756"/>
                    <a:pt x="540" y="756"/>
                  </a:cubicBezTo>
                  <a:cubicBezTo>
                    <a:pt x="736" y="756"/>
                    <a:pt x="931" y="726"/>
                    <a:pt x="1118" y="666"/>
                  </a:cubicBezTo>
                  <a:cubicBezTo>
                    <a:pt x="1233" y="627"/>
                    <a:pt x="1361" y="561"/>
                    <a:pt x="1385" y="441"/>
                  </a:cubicBezTo>
                  <a:cubicBezTo>
                    <a:pt x="1404" y="343"/>
                    <a:pt x="1341" y="243"/>
                    <a:pt x="1256" y="188"/>
                  </a:cubicBezTo>
                  <a:cubicBezTo>
                    <a:pt x="1176" y="135"/>
                    <a:pt x="820" y="0"/>
                    <a:pt x="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100"/>
            <p:cNvSpPr/>
            <p:nvPr/>
          </p:nvSpPr>
          <p:spPr>
            <a:xfrm>
              <a:off x="8641343" y="4946768"/>
              <a:ext cx="64704" cy="34890"/>
            </a:xfrm>
            <a:custGeom>
              <a:rect b="b" l="l" r="r" t="t"/>
              <a:pathLst>
                <a:path extrusionOk="0" h="646" w="1198">
                  <a:moveTo>
                    <a:pt x="676" y="0"/>
                  </a:moveTo>
                  <a:cubicBezTo>
                    <a:pt x="526" y="0"/>
                    <a:pt x="377" y="37"/>
                    <a:pt x="242" y="110"/>
                  </a:cubicBezTo>
                  <a:cubicBezTo>
                    <a:pt x="117" y="179"/>
                    <a:pt x="0" y="310"/>
                    <a:pt x="40" y="445"/>
                  </a:cubicBezTo>
                  <a:cubicBezTo>
                    <a:pt x="79" y="574"/>
                    <a:pt x="235" y="622"/>
                    <a:pt x="369" y="634"/>
                  </a:cubicBezTo>
                  <a:cubicBezTo>
                    <a:pt x="436" y="641"/>
                    <a:pt x="503" y="645"/>
                    <a:pt x="570" y="645"/>
                  </a:cubicBezTo>
                  <a:cubicBezTo>
                    <a:pt x="658" y="645"/>
                    <a:pt x="746" y="639"/>
                    <a:pt x="835" y="627"/>
                  </a:cubicBezTo>
                  <a:cubicBezTo>
                    <a:pt x="958" y="610"/>
                    <a:pt x="1095" y="568"/>
                    <a:pt x="1152" y="457"/>
                  </a:cubicBezTo>
                  <a:cubicBezTo>
                    <a:pt x="1198" y="365"/>
                    <a:pt x="1172" y="251"/>
                    <a:pt x="1113" y="167"/>
                  </a:cubicBezTo>
                  <a:cubicBezTo>
                    <a:pt x="1093" y="139"/>
                    <a:pt x="1100" y="131"/>
                    <a:pt x="1114" y="131"/>
                  </a:cubicBezTo>
                  <a:cubicBezTo>
                    <a:pt x="1130" y="131"/>
                    <a:pt x="1158" y="142"/>
                    <a:pt x="1162" y="142"/>
                  </a:cubicBezTo>
                  <a:cubicBezTo>
                    <a:pt x="1164" y="142"/>
                    <a:pt x="1158" y="138"/>
                    <a:pt x="1136" y="125"/>
                  </a:cubicBezTo>
                  <a:cubicBezTo>
                    <a:pt x="994" y="42"/>
                    <a:pt x="835" y="0"/>
                    <a:pt x="6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100"/>
            <p:cNvSpPr/>
            <p:nvPr/>
          </p:nvSpPr>
          <p:spPr>
            <a:xfrm>
              <a:off x="7709989" y="4713930"/>
              <a:ext cx="21118" cy="19282"/>
            </a:xfrm>
            <a:custGeom>
              <a:rect b="b" l="l" r="r" t="t"/>
              <a:pathLst>
                <a:path extrusionOk="0" h="357" w="391">
                  <a:moveTo>
                    <a:pt x="305" y="1"/>
                  </a:moveTo>
                  <a:cubicBezTo>
                    <a:pt x="293" y="1"/>
                    <a:pt x="281" y="5"/>
                    <a:pt x="271" y="13"/>
                  </a:cubicBezTo>
                  <a:lnTo>
                    <a:pt x="122" y="84"/>
                  </a:lnTo>
                  <a:cubicBezTo>
                    <a:pt x="39" y="148"/>
                    <a:pt x="0" y="255"/>
                    <a:pt x="22" y="356"/>
                  </a:cubicBezTo>
                  <a:cubicBezTo>
                    <a:pt x="142" y="347"/>
                    <a:pt x="254" y="290"/>
                    <a:pt x="332" y="198"/>
                  </a:cubicBezTo>
                  <a:cubicBezTo>
                    <a:pt x="363" y="161"/>
                    <a:pt x="391" y="113"/>
                    <a:pt x="380" y="64"/>
                  </a:cubicBezTo>
                  <a:cubicBezTo>
                    <a:pt x="373" y="29"/>
                    <a:pt x="338" y="1"/>
                    <a:pt x="30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100"/>
            <p:cNvSpPr/>
            <p:nvPr/>
          </p:nvSpPr>
          <p:spPr>
            <a:xfrm>
              <a:off x="7830054" y="4585277"/>
              <a:ext cx="38239" cy="32082"/>
            </a:xfrm>
            <a:custGeom>
              <a:rect b="b" l="l" r="r" t="t"/>
              <a:pathLst>
                <a:path extrusionOk="0" h="594" w="708">
                  <a:moveTo>
                    <a:pt x="543" y="1"/>
                  </a:moveTo>
                  <a:cubicBezTo>
                    <a:pt x="530" y="1"/>
                    <a:pt x="518" y="1"/>
                    <a:pt x="506" y="3"/>
                  </a:cubicBezTo>
                  <a:cubicBezTo>
                    <a:pt x="319" y="26"/>
                    <a:pt x="183" y="187"/>
                    <a:pt x="80" y="344"/>
                  </a:cubicBezTo>
                  <a:cubicBezTo>
                    <a:pt x="39" y="407"/>
                    <a:pt x="0" y="490"/>
                    <a:pt x="45" y="550"/>
                  </a:cubicBezTo>
                  <a:cubicBezTo>
                    <a:pt x="67" y="582"/>
                    <a:pt x="102" y="594"/>
                    <a:pt x="139" y="594"/>
                  </a:cubicBezTo>
                  <a:cubicBezTo>
                    <a:pt x="183" y="594"/>
                    <a:pt x="230" y="578"/>
                    <a:pt x="269" y="559"/>
                  </a:cubicBezTo>
                  <a:cubicBezTo>
                    <a:pt x="386" y="504"/>
                    <a:pt x="494" y="430"/>
                    <a:pt x="589" y="341"/>
                  </a:cubicBezTo>
                  <a:cubicBezTo>
                    <a:pt x="632" y="304"/>
                    <a:pt x="666" y="260"/>
                    <a:pt x="689" y="209"/>
                  </a:cubicBezTo>
                  <a:cubicBezTo>
                    <a:pt x="708" y="157"/>
                    <a:pt x="706" y="94"/>
                    <a:pt x="671" y="51"/>
                  </a:cubicBezTo>
                  <a:cubicBezTo>
                    <a:pt x="640" y="14"/>
                    <a:pt x="591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100"/>
            <p:cNvSpPr/>
            <p:nvPr/>
          </p:nvSpPr>
          <p:spPr>
            <a:xfrm>
              <a:off x="7901131" y="4559785"/>
              <a:ext cx="24575" cy="15123"/>
            </a:xfrm>
            <a:custGeom>
              <a:rect b="b" l="l" r="r" t="t"/>
              <a:pathLst>
                <a:path extrusionOk="0" h="280" w="455">
                  <a:moveTo>
                    <a:pt x="308" y="1"/>
                  </a:moveTo>
                  <a:cubicBezTo>
                    <a:pt x="223" y="1"/>
                    <a:pt x="139" y="32"/>
                    <a:pt x="74" y="92"/>
                  </a:cubicBezTo>
                  <a:cubicBezTo>
                    <a:pt x="31" y="134"/>
                    <a:pt x="0" y="204"/>
                    <a:pt x="40" y="249"/>
                  </a:cubicBezTo>
                  <a:cubicBezTo>
                    <a:pt x="61" y="273"/>
                    <a:pt x="94" y="280"/>
                    <a:pt x="126" y="280"/>
                  </a:cubicBezTo>
                  <a:cubicBezTo>
                    <a:pt x="129" y="280"/>
                    <a:pt x="132" y="280"/>
                    <a:pt x="136" y="280"/>
                  </a:cubicBezTo>
                  <a:cubicBezTo>
                    <a:pt x="282" y="270"/>
                    <a:pt x="408" y="174"/>
                    <a:pt x="454" y="34"/>
                  </a:cubicBezTo>
                  <a:cubicBezTo>
                    <a:pt x="407" y="12"/>
                    <a:pt x="357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100"/>
            <p:cNvSpPr/>
            <p:nvPr/>
          </p:nvSpPr>
          <p:spPr>
            <a:xfrm>
              <a:off x="8151739" y="4691894"/>
              <a:ext cx="93977" cy="47259"/>
            </a:xfrm>
            <a:custGeom>
              <a:rect b="b" l="l" r="r" t="t"/>
              <a:pathLst>
                <a:path extrusionOk="0" h="875" w="1740">
                  <a:moveTo>
                    <a:pt x="894" y="1"/>
                  </a:moveTo>
                  <a:cubicBezTo>
                    <a:pt x="691" y="1"/>
                    <a:pt x="488" y="56"/>
                    <a:pt x="302" y="138"/>
                  </a:cubicBezTo>
                  <a:cubicBezTo>
                    <a:pt x="157" y="201"/>
                    <a:pt x="0" y="315"/>
                    <a:pt x="7" y="472"/>
                  </a:cubicBezTo>
                  <a:cubicBezTo>
                    <a:pt x="14" y="635"/>
                    <a:pt x="188" y="733"/>
                    <a:pt x="343" y="781"/>
                  </a:cubicBezTo>
                  <a:cubicBezTo>
                    <a:pt x="546" y="843"/>
                    <a:pt x="757" y="875"/>
                    <a:pt x="968" y="875"/>
                  </a:cubicBezTo>
                  <a:cubicBezTo>
                    <a:pt x="1116" y="875"/>
                    <a:pt x="1263" y="860"/>
                    <a:pt x="1409" y="829"/>
                  </a:cubicBezTo>
                  <a:cubicBezTo>
                    <a:pt x="1490" y="813"/>
                    <a:pt x="1576" y="787"/>
                    <a:pt x="1632" y="724"/>
                  </a:cubicBezTo>
                  <a:cubicBezTo>
                    <a:pt x="1739" y="604"/>
                    <a:pt x="1681" y="407"/>
                    <a:pt x="1573" y="286"/>
                  </a:cubicBezTo>
                  <a:cubicBezTo>
                    <a:pt x="1424" y="112"/>
                    <a:pt x="1195" y="18"/>
                    <a:pt x="967" y="3"/>
                  </a:cubicBezTo>
                  <a:cubicBezTo>
                    <a:pt x="943" y="1"/>
                    <a:pt x="919" y="1"/>
                    <a:pt x="8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100"/>
            <p:cNvSpPr/>
            <p:nvPr/>
          </p:nvSpPr>
          <p:spPr>
            <a:xfrm>
              <a:off x="8357735" y="4720357"/>
              <a:ext cx="60005" cy="42938"/>
            </a:xfrm>
            <a:custGeom>
              <a:rect b="b" l="l" r="r" t="t"/>
              <a:pathLst>
                <a:path extrusionOk="0" h="795" w="1111">
                  <a:moveTo>
                    <a:pt x="253" y="0"/>
                  </a:moveTo>
                  <a:cubicBezTo>
                    <a:pt x="249" y="0"/>
                    <a:pt x="246" y="0"/>
                    <a:pt x="242" y="0"/>
                  </a:cubicBezTo>
                  <a:cubicBezTo>
                    <a:pt x="168" y="2"/>
                    <a:pt x="98" y="36"/>
                    <a:pt x="52" y="94"/>
                  </a:cubicBezTo>
                  <a:cubicBezTo>
                    <a:pt x="5" y="157"/>
                    <a:pt x="1" y="245"/>
                    <a:pt x="27" y="320"/>
                  </a:cubicBezTo>
                  <a:cubicBezTo>
                    <a:pt x="55" y="394"/>
                    <a:pt x="101" y="460"/>
                    <a:pt x="161" y="512"/>
                  </a:cubicBezTo>
                  <a:cubicBezTo>
                    <a:pt x="353" y="694"/>
                    <a:pt x="606" y="795"/>
                    <a:pt x="869" y="795"/>
                  </a:cubicBezTo>
                  <a:cubicBezTo>
                    <a:pt x="884" y="795"/>
                    <a:pt x="899" y="794"/>
                    <a:pt x="914" y="794"/>
                  </a:cubicBezTo>
                  <a:cubicBezTo>
                    <a:pt x="983" y="790"/>
                    <a:pt x="1063" y="771"/>
                    <a:pt x="1089" y="707"/>
                  </a:cubicBezTo>
                  <a:cubicBezTo>
                    <a:pt x="1111" y="655"/>
                    <a:pt x="1085" y="597"/>
                    <a:pt x="1057" y="548"/>
                  </a:cubicBezTo>
                  <a:cubicBezTo>
                    <a:pt x="919" y="315"/>
                    <a:pt x="708" y="137"/>
                    <a:pt x="456" y="40"/>
                  </a:cubicBezTo>
                  <a:cubicBezTo>
                    <a:pt x="392" y="14"/>
                    <a:pt x="322" y="0"/>
                    <a:pt x="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100"/>
            <p:cNvSpPr/>
            <p:nvPr/>
          </p:nvSpPr>
          <p:spPr>
            <a:xfrm>
              <a:off x="8468780" y="4813524"/>
              <a:ext cx="82851" cy="52552"/>
            </a:xfrm>
            <a:custGeom>
              <a:rect b="b" l="l" r="r" t="t"/>
              <a:pathLst>
                <a:path extrusionOk="0" h="973" w="1534">
                  <a:moveTo>
                    <a:pt x="517" y="0"/>
                  </a:moveTo>
                  <a:cubicBezTo>
                    <a:pt x="329" y="0"/>
                    <a:pt x="122" y="69"/>
                    <a:pt x="50" y="240"/>
                  </a:cubicBezTo>
                  <a:cubicBezTo>
                    <a:pt x="0" y="357"/>
                    <a:pt x="30" y="495"/>
                    <a:pt x="100" y="600"/>
                  </a:cubicBezTo>
                  <a:cubicBezTo>
                    <a:pt x="171" y="704"/>
                    <a:pt x="280" y="778"/>
                    <a:pt x="394" y="834"/>
                  </a:cubicBezTo>
                  <a:cubicBezTo>
                    <a:pt x="584" y="925"/>
                    <a:pt x="790" y="973"/>
                    <a:pt x="998" y="973"/>
                  </a:cubicBezTo>
                  <a:cubicBezTo>
                    <a:pt x="1069" y="973"/>
                    <a:pt x="1139" y="967"/>
                    <a:pt x="1209" y="957"/>
                  </a:cubicBezTo>
                  <a:cubicBezTo>
                    <a:pt x="1307" y="941"/>
                    <a:pt x="1412" y="909"/>
                    <a:pt x="1464" y="826"/>
                  </a:cubicBezTo>
                  <a:cubicBezTo>
                    <a:pt x="1533" y="714"/>
                    <a:pt x="1476" y="569"/>
                    <a:pt x="1401" y="461"/>
                  </a:cubicBezTo>
                  <a:cubicBezTo>
                    <a:pt x="1198" y="182"/>
                    <a:pt x="875" y="11"/>
                    <a:pt x="529" y="0"/>
                  </a:cubicBezTo>
                  <a:cubicBezTo>
                    <a:pt x="525" y="0"/>
                    <a:pt x="521" y="0"/>
                    <a:pt x="5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100"/>
            <p:cNvSpPr/>
            <p:nvPr/>
          </p:nvSpPr>
          <p:spPr>
            <a:xfrm>
              <a:off x="8676720" y="4845391"/>
              <a:ext cx="46935" cy="45044"/>
            </a:xfrm>
            <a:custGeom>
              <a:rect b="b" l="l" r="r" t="t"/>
              <a:pathLst>
                <a:path extrusionOk="0" h="834" w="869">
                  <a:moveTo>
                    <a:pt x="256" y="1"/>
                  </a:moveTo>
                  <a:cubicBezTo>
                    <a:pt x="213" y="1"/>
                    <a:pt x="171" y="10"/>
                    <a:pt x="135" y="34"/>
                  </a:cubicBezTo>
                  <a:cubicBezTo>
                    <a:pt x="72" y="79"/>
                    <a:pt x="43" y="159"/>
                    <a:pt x="35" y="236"/>
                  </a:cubicBezTo>
                  <a:cubicBezTo>
                    <a:pt x="0" y="554"/>
                    <a:pt x="249" y="832"/>
                    <a:pt x="570" y="834"/>
                  </a:cubicBezTo>
                  <a:cubicBezTo>
                    <a:pt x="647" y="834"/>
                    <a:pt x="730" y="814"/>
                    <a:pt x="784" y="759"/>
                  </a:cubicBezTo>
                  <a:cubicBezTo>
                    <a:pt x="869" y="672"/>
                    <a:pt x="855" y="528"/>
                    <a:pt x="807" y="417"/>
                  </a:cubicBezTo>
                  <a:cubicBezTo>
                    <a:pt x="727" y="239"/>
                    <a:pt x="580" y="97"/>
                    <a:pt x="397" y="28"/>
                  </a:cubicBezTo>
                  <a:cubicBezTo>
                    <a:pt x="352" y="12"/>
                    <a:pt x="304" y="1"/>
                    <a:pt x="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100"/>
            <p:cNvSpPr/>
            <p:nvPr/>
          </p:nvSpPr>
          <p:spPr>
            <a:xfrm>
              <a:off x="8284929" y="4897726"/>
              <a:ext cx="103861" cy="48123"/>
            </a:xfrm>
            <a:custGeom>
              <a:rect b="b" l="l" r="r" t="t"/>
              <a:pathLst>
                <a:path extrusionOk="0" h="891" w="1923">
                  <a:moveTo>
                    <a:pt x="694" y="0"/>
                  </a:moveTo>
                  <a:cubicBezTo>
                    <a:pt x="600" y="0"/>
                    <a:pt x="506" y="8"/>
                    <a:pt x="413" y="23"/>
                  </a:cubicBezTo>
                  <a:cubicBezTo>
                    <a:pt x="326" y="39"/>
                    <a:pt x="239" y="62"/>
                    <a:pt x="163" y="109"/>
                  </a:cubicBezTo>
                  <a:cubicBezTo>
                    <a:pt x="88" y="157"/>
                    <a:pt x="28" y="234"/>
                    <a:pt x="19" y="320"/>
                  </a:cubicBezTo>
                  <a:cubicBezTo>
                    <a:pt x="0" y="494"/>
                    <a:pt x="170" y="626"/>
                    <a:pt x="328" y="700"/>
                  </a:cubicBezTo>
                  <a:cubicBezTo>
                    <a:pt x="602" y="827"/>
                    <a:pt x="899" y="891"/>
                    <a:pt x="1197" y="891"/>
                  </a:cubicBezTo>
                  <a:cubicBezTo>
                    <a:pt x="1326" y="891"/>
                    <a:pt x="1455" y="879"/>
                    <a:pt x="1583" y="855"/>
                  </a:cubicBezTo>
                  <a:cubicBezTo>
                    <a:pt x="1701" y="833"/>
                    <a:pt x="1836" y="784"/>
                    <a:pt x="1875" y="669"/>
                  </a:cubicBezTo>
                  <a:cubicBezTo>
                    <a:pt x="1922" y="532"/>
                    <a:pt x="1802" y="395"/>
                    <a:pt x="1684" y="312"/>
                  </a:cubicBezTo>
                  <a:cubicBezTo>
                    <a:pt x="1392" y="108"/>
                    <a:pt x="1046" y="0"/>
                    <a:pt x="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100"/>
            <p:cNvSpPr/>
            <p:nvPr/>
          </p:nvSpPr>
          <p:spPr>
            <a:xfrm>
              <a:off x="8550714" y="4917116"/>
              <a:ext cx="36781" cy="18795"/>
            </a:xfrm>
            <a:custGeom>
              <a:rect b="b" l="l" r="r" t="t"/>
              <a:pathLst>
                <a:path extrusionOk="0" h="348" w="681">
                  <a:moveTo>
                    <a:pt x="370" y="1"/>
                  </a:moveTo>
                  <a:cubicBezTo>
                    <a:pt x="257" y="1"/>
                    <a:pt x="146" y="43"/>
                    <a:pt x="61" y="125"/>
                  </a:cubicBezTo>
                  <a:cubicBezTo>
                    <a:pt x="30" y="156"/>
                    <a:pt x="1" y="199"/>
                    <a:pt x="8" y="242"/>
                  </a:cubicBezTo>
                  <a:cubicBezTo>
                    <a:pt x="21" y="307"/>
                    <a:pt x="98" y="331"/>
                    <a:pt x="162" y="339"/>
                  </a:cubicBezTo>
                  <a:cubicBezTo>
                    <a:pt x="210" y="345"/>
                    <a:pt x="258" y="348"/>
                    <a:pt x="305" y="348"/>
                  </a:cubicBezTo>
                  <a:cubicBezTo>
                    <a:pt x="362" y="348"/>
                    <a:pt x="419" y="344"/>
                    <a:pt x="476" y="336"/>
                  </a:cubicBezTo>
                  <a:cubicBezTo>
                    <a:pt x="562" y="325"/>
                    <a:pt x="665" y="285"/>
                    <a:pt x="674" y="199"/>
                  </a:cubicBezTo>
                  <a:cubicBezTo>
                    <a:pt x="680" y="129"/>
                    <a:pt x="619" y="72"/>
                    <a:pt x="556" y="41"/>
                  </a:cubicBezTo>
                  <a:cubicBezTo>
                    <a:pt x="496" y="14"/>
                    <a:pt x="433" y="1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100"/>
            <p:cNvSpPr/>
            <p:nvPr/>
          </p:nvSpPr>
          <p:spPr>
            <a:xfrm>
              <a:off x="8113878" y="4792677"/>
              <a:ext cx="51688" cy="27545"/>
            </a:xfrm>
            <a:custGeom>
              <a:rect b="b" l="l" r="r" t="t"/>
              <a:pathLst>
                <a:path extrusionOk="0" h="510" w="957">
                  <a:moveTo>
                    <a:pt x="701" y="0"/>
                  </a:moveTo>
                  <a:cubicBezTo>
                    <a:pt x="401" y="0"/>
                    <a:pt x="107" y="199"/>
                    <a:pt x="0" y="482"/>
                  </a:cubicBezTo>
                  <a:cubicBezTo>
                    <a:pt x="76" y="501"/>
                    <a:pt x="153" y="510"/>
                    <a:pt x="229" y="510"/>
                  </a:cubicBezTo>
                  <a:cubicBezTo>
                    <a:pt x="442" y="510"/>
                    <a:pt x="651" y="437"/>
                    <a:pt x="820" y="300"/>
                  </a:cubicBezTo>
                  <a:cubicBezTo>
                    <a:pt x="891" y="240"/>
                    <a:pt x="957" y="139"/>
                    <a:pt x="903" y="63"/>
                  </a:cubicBezTo>
                  <a:cubicBezTo>
                    <a:pt x="874" y="20"/>
                    <a:pt x="817" y="8"/>
                    <a:pt x="764" y="3"/>
                  </a:cubicBezTo>
                  <a:cubicBezTo>
                    <a:pt x="743" y="1"/>
                    <a:pt x="722" y="0"/>
                    <a:pt x="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100"/>
            <p:cNvSpPr/>
            <p:nvPr/>
          </p:nvSpPr>
          <p:spPr>
            <a:xfrm>
              <a:off x="8203481" y="4846309"/>
              <a:ext cx="24953" cy="11936"/>
            </a:xfrm>
            <a:custGeom>
              <a:rect b="b" l="l" r="r" t="t"/>
              <a:pathLst>
                <a:path extrusionOk="0" h="221" w="462">
                  <a:moveTo>
                    <a:pt x="264" y="0"/>
                  </a:moveTo>
                  <a:cubicBezTo>
                    <a:pt x="260" y="0"/>
                    <a:pt x="256" y="0"/>
                    <a:pt x="252" y="1"/>
                  </a:cubicBezTo>
                  <a:cubicBezTo>
                    <a:pt x="191" y="1"/>
                    <a:pt x="125" y="4"/>
                    <a:pt x="76" y="37"/>
                  </a:cubicBezTo>
                  <a:cubicBezTo>
                    <a:pt x="25" y="73"/>
                    <a:pt x="0" y="153"/>
                    <a:pt x="45" y="196"/>
                  </a:cubicBezTo>
                  <a:cubicBezTo>
                    <a:pt x="64" y="215"/>
                    <a:pt x="91" y="220"/>
                    <a:pt x="121" y="220"/>
                  </a:cubicBezTo>
                  <a:cubicBezTo>
                    <a:pt x="156" y="220"/>
                    <a:pt x="195" y="212"/>
                    <a:pt x="229" y="210"/>
                  </a:cubicBezTo>
                  <a:cubicBezTo>
                    <a:pt x="234" y="209"/>
                    <a:pt x="239" y="209"/>
                    <a:pt x="244" y="209"/>
                  </a:cubicBezTo>
                  <a:cubicBezTo>
                    <a:pt x="272" y="209"/>
                    <a:pt x="301" y="212"/>
                    <a:pt x="328" y="212"/>
                  </a:cubicBezTo>
                  <a:cubicBezTo>
                    <a:pt x="364" y="212"/>
                    <a:pt x="397" y="207"/>
                    <a:pt x="423" y="185"/>
                  </a:cubicBezTo>
                  <a:cubicBezTo>
                    <a:pt x="452" y="159"/>
                    <a:pt x="461" y="119"/>
                    <a:pt x="451" y="84"/>
                  </a:cubicBezTo>
                  <a:cubicBezTo>
                    <a:pt x="426" y="15"/>
                    <a:pt x="339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100"/>
            <p:cNvSpPr/>
            <p:nvPr/>
          </p:nvSpPr>
          <p:spPr>
            <a:xfrm>
              <a:off x="7338992" y="4271910"/>
              <a:ext cx="142910" cy="807882"/>
            </a:xfrm>
            <a:custGeom>
              <a:rect b="b" l="l" r="r" t="t"/>
              <a:pathLst>
                <a:path extrusionOk="0" h="14958" w="2646">
                  <a:moveTo>
                    <a:pt x="503" y="0"/>
                  </a:moveTo>
                  <a:cubicBezTo>
                    <a:pt x="330" y="0"/>
                    <a:pt x="163" y="181"/>
                    <a:pt x="88" y="401"/>
                  </a:cubicBezTo>
                  <a:cubicBezTo>
                    <a:pt x="0" y="656"/>
                    <a:pt x="8" y="948"/>
                    <a:pt x="17" y="1230"/>
                  </a:cubicBezTo>
                  <a:cubicBezTo>
                    <a:pt x="60" y="2623"/>
                    <a:pt x="106" y="4029"/>
                    <a:pt x="375" y="5376"/>
                  </a:cubicBezTo>
                  <a:cubicBezTo>
                    <a:pt x="712" y="7056"/>
                    <a:pt x="1382" y="8575"/>
                    <a:pt x="1831" y="10207"/>
                  </a:cubicBezTo>
                  <a:cubicBezTo>
                    <a:pt x="2249" y="11729"/>
                    <a:pt x="2460" y="13471"/>
                    <a:pt x="2009" y="14957"/>
                  </a:cubicBezTo>
                  <a:lnTo>
                    <a:pt x="2080" y="14957"/>
                  </a:lnTo>
                  <a:cubicBezTo>
                    <a:pt x="2552" y="14015"/>
                    <a:pt x="2646" y="12774"/>
                    <a:pt x="2517" y="11638"/>
                  </a:cubicBezTo>
                  <a:cubicBezTo>
                    <a:pt x="2374" y="10370"/>
                    <a:pt x="1993" y="9178"/>
                    <a:pt x="1694" y="7960"/>
                  </a:cubicBezTo>
                  <a:cubicBezTo>
                    <a:pt x="1152" y="5736"/>
                    <a:pt x="887" y="3388"/>
                    <a:pt x="918" y="1047"/>
                  </a:cubicBezTo>
                  <a:cubicBezTo>
                    <a:pt x="924" y="641"/>
                    <a:pt x="878" y="121"/>
                    <a:pt x="587" y="15"/>
                  </a:cubicBezTo>
                  <a:cubicBezTo>
                    <a:pt x="559" y="5"/>
                    <a:pt x="531" y="0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100"/>
            <p:cNvSpPr/>
            <p:nvPr/>
          </p:nvSpPr>
          <p:spPr>
            <a:xfrm>
              <a:off x="7600510" y="3889518"/>
              <a:ext cx="153280" cy="1190272"/>
            </a:xfrm>
            <a:custGeom>
              <a:rect b="b" l="l" r="r" t="t"/>
              <a:pathLst>
                <a:path extrusionOk="0" h="22038" w="2838">
                  <a:moveTo>
                    <a:pt x="1874" y="1"/>
                  </a:moveTo>
                  <a:cubicBezTo>
                    <a:pt x="1460" y="1"/>
                    <a:pt x="1071" y="593"/>
                    <a:pt x="1011" y="1191"/>
                  </a:cubicBezTo>
                  <a:cubicBezTo>
                    <a:pt x="940" y="1900"/>
                    <a:pt x="1153" y="2597"/>
                    <a:pt x="1237" y="3304"/>
                  </a:cubicBezTo>
                  <a:cubicBezTo>
                    <a:pt x="1535" y="5777"/>
                    <a:pt x="275" y="8330"/>
                    <a:pt x="822" y="10725"/>
                  </a:cubicBezTo>
                  <a:cubicBezTo>
                    <a:pt x="1131" y="12078"/>
                    <a:pt x="2000" y="13297"/>
                    <a:pt x="1801" y="14685"/>
                  </a:cubicBezTo>
                  <a:cubicBezTo>
                    <a:pt x="1646" y="15765"/>
                    <a:pt x="893" y="16487"/>
                    <a:pt x="521" y="17465"/>
                  </a:cubicBezTo>
                  <a:cubicBezTo>
                    <a:pt x="1" y="18829"/>
                    <a:pt x="270" y="20531"/>
                    <a:pt x="142" y="22037"/>
                  </a:cubicBezTo>
                  <a:lnTo>
                    <a:pt x="894" y="22037"/>
                  </a:lnTo>
                  <a:cubicBezTo>
                    <a:pt x="882" y="21802"/>
                    <a:pt x="856" y="21568"/>
                    <a:pt x="822" y="21339"/>
                  </a:cubicBezTo>
                  <a:cubicBezTo>
                    <a:pt x="739" y="20758"/>
                    <a:pt x="630" y="20162"/>
                    <a:pt x="714" y="19580"/>
                  </a:cubicBezTo>
                  <a:cubicBezTo>
                    <a:pt x="902" y="18292"/>
                    <a:pt x="1934" y="17573"/>
                    <a:pt x="2406" y="16426"/>
                  </a:cubicBezTo>
                  <a:cubicBezTo>
                    <a:pt x="2838" y="15379"/>
                    <a:pt x="2761" y="14098"/>
                    <a:pt x="2621" y="12917"/>
                  </a:cubicBezTo>
                  <a:cubicBezTo>
                    <a:pt x="2364" y="10756"/>
                    <a:pt x="1937" y="8592"/>
                    <a:pt x="2069" y="6411"/>
                  </a:cubicBezTo>
                  <a:cubicBezTo>
                    <a:pt x="2167" y="4784"/>
                    <a:pt x="2576" y="3202"/>
                    <a:pt x="2595" y="1571"/>
                  </a:cubicBezTo>
                  <a:cubicBezTo>
                    <a:pt x="2601" y="987"/>
                    <a:pt x="2502" y="294"/>
                    <a:pt x="2103" y="64"/>
                  </a:cubicBezTo>
                  <a:cubicBezTo>
                    <a:pt x="2027" y="21"/>
                    <a:pt x="1950" y="1"/>
                    <a:pt x="18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100"/>
            <p:cNvSpPr/>
            <p:nvPr/>
          </p:nvSpPr>
          <p:spPr>
            <a:xfrm>
              <a:off x="7071317" y="4143474"/>
              <a:ext cx="205400" cy="936209"/>
            </a:xfrm>
            <a:custGeom>
              <a:rect b="b" l="l" r="r" t="t"/>
              <a:pathLst>
                <a:path extrusionOk="0" h="17334" w="3803">
                  <a:moveTo>
                    <a:pt x="578" y="1"/>
                  </a:moveTo>
                  <a:cubicBezTo>
                    <a:pt x="517" y="1"/>
                    <a:pt x="454" y="17"/>
                    <a:pt x="390" y="53"/>
                  </a:cubicBezTo>
                  <a:cubicBezTo>
                    <a:pt x="105" y="213"/>
                    <a:pt x="1" y="710"/>
                    <a:pt x="72" y="1114"/>
                  </a:cubicBezTo>
                  <a:cubicBezTo>
                    <a:pt x="141" y="1518"/>
                    <a:pt x="336" y="1858"/>
                    <a:pt x="508" y="2204"/>
                  </a:cubicBezTo>
                  <a:cubicBezTo>
                    <a:pt x="1157" y="3514"/>
                    <a:pt x="1500" y="5096"/>
                    <a:pt x="1474" y="6670"/>
                  </a:cubicBezTo>
                  <a:cubicBezTo>
                    <a:pt x="1451" y="8106"/>
                    <a:pt x="1134" y="9562"/>
                    <a:pt x="1391" y="10955"/>
                  </a:cubicBezTo>
                  <a:cubicBezTo>
                    <a:pt x="1628" y="12242"/>
                    <a:pt x="2318" y="13273"/>
                    <a:pt x="2814" y="14417"/>
                  </a:cubicBezTo>
                  <a:cubicBezTo>
                    <a:pt x="3193" y="15292"/>
                    <a:pt x="3449" y="16385"/>
                    <a:pt x="3296" y="17334"/>
                  </a:cubicBezTo>
                  <a:lnTo>
                    <a:pt x="3678" y="17334"/>
                  </a:lnTo>
                  <a:cubicBezTo>
                    <a:pt x="3803" y="16124"/>
                    <a:pt x="3577" y="14868"/>
                    <a:pt x="3256" y="13712"/>
                  </a:cubicBezTo>
                  <a:cubicBezTo>
                    <a:pt x="2891" y="12397"/>
                    <a:pt x="2404" y="11138"/>
                    <a:pt x="2147" y="9779"/>
                  </a:cubicBezTo>
                  <a:cubicBezTo>
                    <a:pt x="1615" y="6955"/>
                    <a:pt x="2112" y="3877"/>
                    <a:pt x="1406" y="1120"/>
                  </a:cubicBezTo>
                  <a:cubicBezTo>
                    <a:pt x="1270" y="593"/>
                    <a:pt x="948" y="1"/>
                    <a:pt x="5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100"/>
            <p:cNvSpPr/>
            <p:nvPr/>
          </p:nvSpPr>
          <p:spPr>
            <a:xfrm>
              <a:off x="7342016" y="4397646"/>
              <a:ext cx="48177" cy="22414"/>
            </a:xfrm>
            <a:custGeom>
              <a:rect b="b" l="l" r="r" t="t"/>
              <a:pathLst>
                <a:path extrusionOk="0" h="415" w="892">
                  <a:moveTo>
                    <a:pt x="877" y="1"/>
                  </a:moveTo>
                  <a:cubicBezTo>
                    <a:pt x="665" y="24"/>
                    <a:pt x="452" y="37"/>
                    <a:pt x="238" y="37"/>
                  </a:cubicBezTo>
                  <a:cubicBezTo>
                    <a:pt x="159" y="37"/>
                    <a:pt x="80" y="35"/>
                    <a:pt x="1" y="32"/>
                  </a:cubicBezTo>
                  <a:lnTo>
                    <a:pt x="1" y="32"/>
                  </a:lnTo>
                  <a:cubicBezTo>
                    <a:pt x="7" y="159"/>
                    <a:pt x="13" y="287"/>
                    <a:pt x="21" y="414"/>
                  </a:cubicBezTo>
                  <a:cubicBezTo>
                    <a:pt x="313" y="385"/>
                    <a:pt x="604" y="339"/>
                    <a:pt x="891" y="276"/>
                  </a:cubicBezTo>
                  <a:cubicBezTo>
                    <a:pt x="887" y="184"/>
                    <a:pt x="880" y="93"/>
                    <a:pt x="87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100"/>
            <p:cNvSpPr/>
            <p:nvPr/>
          </p:nvSpPr>
          <p:spPr>
            <a:xfrm>
              <a:off x="7370588" y="4602183"/>
              <a:ext cx="59465" cy="97596"/>
            </a:xfrm>
            <a:custGeom>
              <a:rect b="b" l="l" r="r" t="t"/>
              <a:pathLst>
                <a:path extrusionOk="0" h="1807" w="1101">
                  <a:moveTo>
                    <a:pt x="731" y="1"/>
                  </a:moveTo>
                  <a:cubicBezTo>
                    <a:pt x="490" y="60"/>
                    <a:pt x="245" y="107"/>
                    <a:pt x="1" y="142"/>
                  </a:cubicBezTo>
                  <a:cubicBezTo>
                    <a:pt x="148" y="694"/>
                    <a:pt x="324" y="1234"/>
                    <a:pt x="504" y="1772"/>
                  </a:cubicBezTo>
                  <a:cubicBezTo>
                    <a:pt x="659" y="1795"/>
                    <a:pt x="817" y="1806"/>
                    <a:pt x="975" y="1806"/>
                  </a:cubicBezTo>
                  <a:cubicBezTo>
                    <a:pt x="1017" y="1806"/>
                    <a:pt x="1058" y="1806"/>
                    <a:pt x="1100" y="1804"/>
                  </a:cubicBezTo>
                  <a:cubicBezTo>
                    <a:pt x="956" y="1210"/>
                    <a:pt x="833" y="609"/>
                    <a:pt x="73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100"/>
            <p:cNvSpPr/>
            <p:nvPr/>
          </p:nvSpPr>
          <p:spPr>
            <a:xfrm>
              <a:off x="7425408" y="4780200"/>
              <a:ext cx="31272" cy="26573"/>
            </a:xfrm>
            <a:custGeom>
              <a:rect b="b" l="l" r="r" t="t"/>
              <a:pathLst>
                <a:path extrusionOk="0" h="492" w="579">
                  <a:moveTo>
                    <a:pt x="469" y="1"/>
                  </a:moveTo>
                  <a:cubicBezTo>
                    <a:pt x="313" y="16"/>
                    <a:pt x="157" y="25"/>
                    <a:pt x="1" y="28"/>
                  </a:cubicBezTo>
                  <a:cubicBezTo>
                    <a:pt x="50" y="182"/>
                    <a:pt x="93" y="336"/>
                    <a:pt x="139" y="491"/>
                  </a:cubicBezTo>
                  <a:cubicBezTo>
                    <a:pt x="285" y="474"/>
                    <a:pt x="431" y="456"/>
                    <a:pt x="579" y="434"/>
                  </a:cubicBezTo>
                  <a:cubicBezTo>
                    <a:pt x="542" y="290"/>
                    <a:pt x="506" y="145"/>
                    <a:pt x="46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100"/>
            <p:cNvSpPr/>
            <p:nvPr/>
          </p:nvSpPr>
          <p:spPr>
            <a:xfrm>
              <a:off x="7447499" y="4996781"/>
              <a:ext cx="27383" cy="83013"/>
            </a:xfrm>
            <a:custGeom>
              <a:rect b="b" l="l" r="r" t="t"/>
              <a:pathLst>
                <a:path extrusionOk="0" h="1537" w="507">
                  <a:moveTo>
                    <a:pt x="506" y="0"/>
                  </a:moveTo>
                  <a:lnTo>
                    <a:pt x="506" y="0"/>
                  </a:lnTo>
                  <a:cubicBezTo>
                    <a:pt x="417" y="14"/>
                    <a:pt x="330" y="26"/>
                    <a:pt x="240" y="36"/>
                  </a:cubicBezTo>
                  <a:cubicBezTo>
                    <a:pt x="219" y="551"/>
                    <a:pt x="145" y="1057"/>
                    <a:pt x="0" y="1536"/>
                  </a:cubicBezTo>
                  <a:lnTo>
                    <a:pt x="71" y="1536"/>
                  </a:lnTo>
                  <a:cubicBezTo>
                    <a:pt x="299" y="1080"/>
                    <a:pt x="437" y="552"/>
                    <a:pt x="50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100"/>
            <p:cNvSpPr/>
            <p:nvPr/>
          </p:nvSpPr>
          <p:spPr>
            <a:xfrm>
              <a:off x="7452305" y="4884278"/>
              <a:ext cx="23818" cy="33648"/>
            </a:xfrm>
            <a:custGeom>
              <a:rect b="b" l="l" r="r" t="t"/>
              <a:pathLst>
                <a:path extrusionOk="0" h="623" w="441">
                  <a:moveTo>
                    <a:pt x="376" y="0"/>
                  </a:moveTo>
                  <a:cubicBezTo>
                    <a:pt x="251" y="17"/>
                    <a:pt x="125" y="32"/>
                    <a:pt x="1" y="48"/>
                  </a:cubicBezTo>
                  <a:cubicBezTo>
                    <a:pt x="34" y="237"/>
                    <a:pt x="62" y="429"/>
                    <a:pt x="85" y="623"/>
                  </a:cubicBezTo>
                  <a:cubicBezTo>
                    <a:pt x="205" y="601"/>
                    <a:pt x="324" y="574"/>
                    <a:pt x="440" y="544"/>
                  </a:cubicBezTo>
                  <a:cubicBezTo>
                    <a:pt x="433" y="463"/>
                    <a:pt x="428" y="381"/>
                    <a:pt x="419" y="300"/>
                  </a:cubicBezTo>
                  <a:cubicBezTo>
                    <a:pt x="407" y="198"/>
                    <a:pt x="391" y="100"/>
                    <a:pt x="37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100"/>
            <p:cNvSpPr/>
            <p:nvPr/>
          </p:nvSpPr>
          <p:spPr>
            <a:xfrm>
              <a:off x="7349740" y="4494648"/>
              <a:ext cx="48987" cy="34836"/>
            </a:xfrm>
            <a:custGeom>
              <a:rect b="b" l="l" r="r" t="t"/>
              <a:pathLst>
                <a:path extrusionOk="0" h="645" w="907">
                  <a:moveTo>
                    <a:pt x="853" y="1"/>
                  </a:moveTo>
                  <a:cubicBezTo>
                    <a:pt x="571" y="54"/>
                    <a:pt x="287" y="96"/>
                    <a:pt x="1" y="127"/>
                  </a:cubicBezTo>
                  <a:cubicBezTo>
                    <a:pt x="21" y="300"/>
                    <a:pt x="44" y="473"/>
                    <a:pt x="72" y="645"/>
                  </a:cubicBezTo>
                  <a:cubicBezTo>
                    <a:pt x="353" y="609"/>
                    <a:pt x="633" y="551"/>
                    <a:pt x="906" y="474"/>
                  </a:cubicBezTo>
                  <a:cubicBezTo>
                    <a:pt x="890" y="316"/>
                    <a:pt x="868" y="159"/>
                    <a:pt x="8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100"/>
            <p:cNvSpPr/>
            <p:nvPr/>
          </p:nvSpPr>
          <p:spPr>
            <a:xfrm>
              <a:off x="7339802" y="4271910"/>
              <a:ext cx="48555" cy="46935"/>
            </a:xfrm>
            <a:custGeom>
              <a:rect b="b" l="l" r="r" t="t"/>
              <a:pathLst>
                <a:path extrusionOk="0" h="869" w="899">
                  <a:moveTo>
                    <a:pt x="488" y="0"/>
                  </a:moveTo>
                  <a:cubicBezTo>
                    <a:pt x="315" y="0"/>
                    <a:pt x="148" y="181"/>
                    <a:pt x="73" y="401"/>
                  </a:cubicBezTo>
                  <a:cubicBezTo>
                    <a:pt x="25" y="541"/>
                    <a:pt x="7" y="693"/>
                    <a:pt x="0" y="848"/>
                  </a:cubicBezTo>
                  <a:cubicBezTo>
                    <a:pt x="101" y="863"/>
                    <a:pt x="203" y="869"/>
                    <a:pt x="307" y="869"/>
                  </a:cubicBezTo>
                  <a:cubicBezTo>
                    <a:pt x="503" y="869"/>
                    <a:pt x="702" y="847"/>
                    <a:pt x="898" y="819"/>
                  </a:cubicBezTo>
                  <a:cubicBezTo>
                    <a:pt x="883" y="467"/>
                    <a:pt x="811" y="101"/>
                    <a:pt x="572" y="15"/>
                  </a:cubicBezTo>
                  <a:cubicBezTo>
                    <a:pt x="544" y="5"/>
                    <a:pt x="516" y="0"/>
                    <a:pt x="48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100"/>
            <p:cNvSpPr/>
            <p:nvPr/>
          </p:nvSpPr>
          <p:spPr>
            <a:xfrm>
              <a:off x="7655438" y="3889518"/>
              <a:ext cx="83337" cy="61787"/>
            </a:xfrm>
            <a:custGeom>
              <a:rect b="b" l="l" r="r" t="t"/>
              <a:pathLst>
                <a:path extrusionOk="0" h="1144" w="1543">
                  <a:moveTo>
                    <a:pt x="857" y="1"/>
                  </a:moveTo>
                  <a:cubicBezTo>
                    <a:pt x="455" y="1"/>
                    <a:pt x="75" y="562"/>
                    <a:pt x="0" y="1144"/>
                  </a:cubicBezTo>
                  <a:cubicBezTo>
                    <a:pt x="518" y="1133"/>
                    <a:pt x="1035" y="1078"/>
                    <a:pt x="1542" y="976"/>
                  </a:cubicBezTo>
                  <a:cubicBezTo>
                    <a:pt x="1485" y="579"/>
                    <a:pt x="1353" y="217"/>
                    <a:pt x="1086" y="64"/>
                  </a:cubicBezTo>
                  <a:cubicBezTo>
                    <a:pt x="1010" y="21"/>
                    <a:pt x="933" y="1"/>
                    <a:pt x="85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100"/>
            <p:cNvSpPr/>
            <p:nvPr/>
          </p:nvSpPr>
          <p:spPr>
            <a:xfrm>
              <a:off x="7661812" y="4025570"/>
              <a:ext cx="76046" cy="60869"/>
            </a:xfrm>
            <a:custGeom>
              <a:rect b="b" l="l" r="r" t="t"/>
              <a:pathLst>
                <a:path extrusionOk="0" h="1127" w="1408">
                  <a:moveTo>
                    <a:pt x="1407" y="1"/>
                  </a:moveTo>
                  <a:lnTo>
                    <a:pt x="1407" y="1"/>
                  </a:lnTo>
                  <a:cubicBezTo>
                    <a:pt x="942" y="79"/>
                    <a:pt x="473" y="125"/>
                    <a:pt x="1" y="142"/>
                  </a:cubicBezTo>
                  <a:cubicBezTo>
                    <a:pt x="39" y="356"/>
                    <a:pt x="77" y="570"/>
                    <a:pt x="102" y="785"/>
                  </a:cubicBezTo>
                  <a:cubicBezTo>
                    <a:pt x="116" y="897"/>
                    <a:pt x="124" y="1012"/>
                    <a:pt x="131" y="1126"/>
                  </a:cubicBezTo>
                  <a:cubicBezTo>
                    <a:pt x="539" y="1071"/>
                    <a:pt x="938" y="972"/>
                    <a:pt x="1315" y="809"/>
                  </a:cubicBezTo>
                  <a:cubicBezTo>
                    <a:pt x="1350" y="540"/>
                    <a:pt x="1383" y="271"/>
                    <a:pt x="140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100"/>
            <p:cNvSpPr/>
            <p:nvPr/>
          </p:nvSpPr>
          <p:spPr>
            <a:xfrm>
              <a:off x="7661487" y="4160487"/>
              <a:ext cx="58601" cy="46395"/>
            </a:xfrm>
            <a:custGeom>
              <a:rect b="b" l="l" r="r" t="t"/>
              <a:pathLst>
                <a:path extrusionOk="0" h="859" w="1085">
                  <a:moveTo>
                    <a:pt x="1084" y="1"/>
                  </a:moveTo>
                  <a:lnTo>
                    <a:pt x="1084" y="1"/>
                  </a:lnTo>
                  <a:cubicBezTo>
                    <a:pt x="758" y="82"/>
                    <a:pt x="425" y="138"/>
                    <a:pt x="90" y="169"/>
                  </a:cubicBezTo>
                  <a:cubicBezTo>
                    <a:pt x="65" y="396"/>
                    <a:pt x="34" y="624"/>
                    <a:pt x="0" y="853"/>
                  </a:cubicBezTo>
                  <a:cubicBezTo>
                    <a:pt x="110" y="856"/>
                    <a:pt x="220" y="858"/>
                    <a:pt x="329" y="858"/>
                  </a:cubicBezTo>
                  <a:cubicBezTo>
                    <a:pt x="549" y="858"/>
                    <a:pt x="768" y="851"/>
                    <a:pt x="987" y="839"/>
                  </a:cubicBezTo>
                  <a:cubicBezTo>
                    <a:pt x="1015" y="559"/>
                    <a:pt x="1047" y="279"/>
                    <a:pt x="108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100"/>
            <p:cNvSpPr/>
            <p:nvPr/>
          </p:nvSpPr>
          <p:spPr>
            <a:xfrm>
              <a:off x="7642962" y="4287789"/>
              <a:ext cx="68755" cy="35431"/>
            </a:xfrm>
            <a:custGeom>
              <a:rect b="b" l="l" r="r" t="t"/>
              <a:pathLst>
                <a:path extrusionOk="0" h="656" w="1273">
                  <a:moveTo>
                    <a:pt x="1260" y="1"/>
                  </a:moveTo>
                  <a:cubicBezTo>
                    <a:pt x="1044" y="13"/>
                    <a:pt x="827" y="19"/>
                    <a:pt x="611" y="19"/>
                  </a:cubicBezTo>
                  <a:cubicBezTo>
                    <a:pt x="439" y="19"/>
                    <a:pt x="267" y="15"/>
                    <a:pt x="94" y="7"/>
                  </a:cubicBezTo>
                  <a:cubicBezTo>
                    <a:pt x="61" y="224"/>
                    <a:pt x="28" y="441"/>
                    <a:pt x="1" y="656"/>
                  </a:cubicBezTo>
                  <a:cubicBezTo>
                    <a:pt x="430" y="622"/>
                    <a:pt x="855" y="548"/>
                    <a:pt x="1272" y="434"/>
                  </a:cubicBezTo>
                  <a:cubicBezTo>
                    <a:pt x="1267" y="290"/>
                    <a:pt x="1261" y="145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100"/>
            <p:cNvSpPr/>
            <p:nvPr/>
          </p:nvSpPr>
          <p:spPr>
            <a:xfrm>
              <a:off x="7637507" y="4393865"/>
              <a:ext cx="83824" cy="43154"/>
            </a:xfrm>
            <a:custGeom>
              <a:rect b="b" l="l" r="r" t="t"/>
              <a:pathLst>
                <a:path extrusionOk="0" h="799" w="1552">
                  <a:moveTo>
                    <a:pt x="1481" y="0"/>
                  </a:moveTo>
                  <a:cubicBezTo>
                    <a:pt x="993" y="111"/>
                    <a:pt x="498" y="182"/>
                    <a:pt x="0" y="215"/>
                  </a:cubicBezTo>
                  <a:cubicBezTo>
                    <a:pt x="5" y="411"/>
                    <a:pt x="16" y="604"/>
                    <a:pt x="37" y="798"/>
                  </a:cubicBezTo>
                  <a:cubicBezTo>
                    <a:pt x="541" y="793"/>
                    <a:pt x="1059" y="740"/>
                    <a:pt x="1551" y="618"/>
                  </a:cubicBezTo>
                  <a:cubicBezTo>
                    <a:pt x="1527" y="412"/>
                    <a:pt x="1501" y="206"/>
                    <a:pt x="14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100"/>
            <p:cNvSpPr/>
            <p:nvPr/>
          </p:nvSpPr>
          <p:spPr>
            <a:xfrm>
              <a:off x="7660245" y="4508367"/>
              <a:ext cx="76100" cy="56819"/>
            </a:xfrm>
            <a:custGeom>
              <a:rect b="b" l="l" r="r" t="t"/>
              <a:pathLst>
                <a:path extrusionOk="0" h="1052" w="1409">
                  <a:moveTo>
                    <a:pt x="1324" y="0"/>
                  </a:moveTo>
                  <a:cubicBezTo>
                    <a:pt x="889" y="100"/>
                    <a:pt x="446" y="163"/>
                    <a:pt x="0" y="188"/>
                  </a:cubicBezTo>
                  <a:cubicBezTo>
                    <a:pt x="106" y="478"/>
                    <a:pt x="222" y="764"/>
                    <a:pt x="329" y="1052"/>
                  </a:cubicBezTo>
                  <a:cubicBezTo>
                    <a:pt x="728" y="972"/>
                    <a:pt x="1101" y="847"/>
                    <a:pt x="1409" y="632"/>
                  </a:cubicBezTo>
                  <a:cubicBezTo>
                    <a:pt x="1381" y="421"/>
                    <a:pt x="1353" y="211"/>
                    <a:pt x="132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100"/>
            <p:cNvSpPr/>
            <p:nvPr/>
          </p:nvSpPr>
          <p:spPr>
            <a:xfrm>
              <a:off x="7698376" y="4629242"/>
              <a:ext cx="48879" cy="30894"/>
            </a:xfrm>
            <a:custGeom>
              <a:rect b="b" l="l" r="r" t="t"/>
              <a:pathLst>
                <a:path extrusionOk="0" h="572" w="905">
                  <a:moveTo>
                    <a:pt x="886" y="1"/>
                  </a:moveTo>
                  <a:cubicBezTo>
                    <a:pt x="598" y="107"/>
                    <a:pt x="301" y="188"/>
                    <a:pt x="0" y="244"/>
                  </a:cubicBezTo>
                  <a:cubicBezTo>
                    <a:pt x="11" y="351"/>
                    <a:pt x="17" y="462"/>
                    <a:pt x="17" y="571"/>
                  </a:cubicBezTo>
                  <a:cubicBezTo>
                    <a:pt x="318" y="497"/>
                    <a:pt x="614" y="404"/>
                    <a:pt x="904" y="291"/>
                  </a:cubicBezTo>
                  <a:cubicBezTo>
                    <a:pt x="898" y="194"/>
                    <a:pt x="893" y="98"/>
                    <a:pt x="8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100"/>
            <p:cNvSpPr/>
            <p:nvPr/>
          </p:nvSpPr>
          <p:spPr>
            <a:xfrm>
              <a:off x="7612716" y="4902425"/>
              <a:ext cx="39049" cy="10802"/>
            </a:xfrm>
            <a:custGeom>
              <a:rect b="b" l="l" r="r" t="t"/>
              <a:pathLst>
                <a:path extrusionOk="0" h="200" w="723">
                  <a:moveTo>
                    <a:pt x="12" y="1"/>
                  </a:moveTo>
                  <a:cubicBezTo>
                    <a:pt x="7" y="42"/>
                    <a:pt x="4" y="85"/>
                    <a:pt x="1" y="127"/>
                  </a:cubicBezTo>
                  <a:cubicBezTo>
                    <a:pt x="218" y="171"/>
                    <a:pt x="436" y="196"/>
                    <a:pt x="657" y="199"/>
                  </a:cubicBezTo>
                  <a:cubicBezTo>
                    <a:pt x="677" y="147"/>
                    <a:pt x="699" y="95"/>
                    <a:pt x="722" y="44"/>
                  </a:cubicBezTo>
                  <a:cubicBezTo>
                    <a:pt x="484" y="38"/>
                    <a:pt x="245" y="24"/>
                    <a:pt x="1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100"/>
            <p:cNvSpPr/>
            <p:nvPr/>
          </p:nvSpPr>
          <p:spPr>
            <a:xfrm>
              <a:off x="7608179" y="4989814"/>
              <a:ext cx="40724" cy="89981"/>
            </a:xfrm>
            <a:custGeom>
              <a:rect b="b" l="l" r="r" t="t"/>
              <a:pathLst>
                <a:path extrusionOk="0" h="1666" w="754">
                  <a:moveTo>
                    <a:pt x="40" y="0"/>
                  </a:moveTo>
                  <a:cubicBezTo>
                    <a:pt x="42" y="564"/>
                    <a:pt x="47" y="1127"/>
                    <a:pt x="0" y="1665"/>
                  </a:cubicBezTo>
                  <a:lnTo>
                    <a:pt x="754" y="1665"/>
                  </a:lnTo>
                  <a:cubicBezTo>
                    <a:pt x="741" y="1432"/>
                    <a:pt x="715" y="1196"/>
                    <a:pt x="682" y="967"/>
                  </a:cubicBezTo>
                  <a:cubicBezTo>
                    <a:pt x="637" y="664"/>
                    <a:pt x="586" y="357"/>
                    <a:pt x="562" y="49"/>
                  </a:cubicBezTo>
                  <a:cubicBezTo>
                    <a:pt x="386" y="42"/>
                    <a:pt x="213" y="25"/>
                    <a:pt x="4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100"/>
            <p:cNvSpPr/>
            <p:nvPr/>
          </p:nvSpPr>
          <p:spPr>
            <a:xfrm>
              <a:off x="7632322" y="4798078"/>
              <a:ext cx="87766" cy="26735"/>
            </a:xfrm>
            <a:custGeom>
              <a:rect b="b" l="l" r="r" t="t"/>
              <a:pathLst>
                <a:path extrusionOk="0" h="495" w="1625">
                  <a:moveTo>
                    <a:pt x="1624" y="0"/>
                  </a:moveTo>
                  <a:lnTo>
                    <a:pt x="1624" y="0"/>
                  </a:lnTo>
                  <a:cubicBezTo>
                    <a:pt x="1265" y="18"/>
                    <a:pt x="907" y="28"/>
                    <a:pt x="548" y="28"/>
                  </a:cubicBezTo>
                  <a:cubicBezTo>
                    <a:pt x="440" y="28"/>
                    <a:pt x="332" y="27"/>
                    <a:pt x="224" y="25"/>
                  </a:cubicBezTo>
                  <a:cubicBezTo>
                    <a:pt x="142" y="171"/>
                    <a:pt x="70" y="323"/>
                    <a:pt x="1" y="478"/>
                  </a:cubicBezTo>
                  <a:cubicBezTo>
                    <a:pt x="180" y="490"/>
                    <a:pt x="361" y="495"/>
                    <a:pt x="542" y="495"/>
                  </a:cubicBezTo>
                  <a:cubicBezTo>
                    <a:pt x="808" y="495"/>
                    <a:pt x="1074" y="485"/>
                    <a:pt x="1328" y="474"/>
                  </a:cubicBezTo>
                  <a:cubicBezTo>
                    <a:pt x="1432" y="320"/>
                    <a:pt x="1534" y="165"/>
                    <a:pt x="162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100"/>
            <p:cNvSpPr/>
            <p:nvPr/>
          </p:nvSpPr>
          <p:spPr>
            <a:xfrm>
              <a:off x="7071425" y="4143528"/>
              <a:ext cx="84580" cy="128166"/>
            </a:xfrm>
            <a:custGeom>
              <a:rect b="b" l="l" r="r" t="t"/>
              <a:pathLst>
                <a:path extrusionOk="0" h="2373" w="1566">
                  <a:moveTo>
                    <a:pt x="576" y="0"/>
                  </a:moveTo>
                  <a:cubicBezTo>
                    <a:pt x="514" y="0"/>
                    <a:pt x="451" y="16"/>
                    <a:pt x="388" y="52"/>
                  </a:cubicBezTo>
                  <a:cubicBezTo>
                    <a:pt x="103" y="212"/>
                    <a:pt x="0" y="710"/>
                    <a:pt x="70" y="1113"/>
                  </a:cubicBezTo>
                  <a:cubicBezTo>
                    <a:pt x="139" y="1517"/>
                    <a:pt x="334" y="1857"/>
                    <a:pt x="506" y="2203"/>
                  </a:cubicBezTo>
                  <a:cubicBezTo>
                    <a:pt x="534" y="2258"/>
                    <a:pt x="557" y="2315"/>
                    <a:pt x="583" y="2372"/>
                  </a:cubicBezTo>
                  <a:cubicBezTo>
                    <a:pt x="928" y="2248"/>
                    <a:pt x="1269" y="2066"/>
                    <a:pt x="1566" y="1880"/>
                  </a:cubicBezTo>
                  <a:cubicBezTo>
                    <a:pt x="1519" y="1623"/>
                    <a:pt x="1469" y="1370"/>
                    <a:pt x="1404" y="1119"/>
                  </a:cubicBezTo>
                  <a:cubicBezTo>
                    <a:pt x="1268" y="592"/>
                    <a:pt x="946" y="0"/>
                    <a:pt x="57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100"/>
            <p:cNvSpPr/>
            <p:nvPr/>
          </p:nvSpPr>
          <p:spPr>
            <a:xfrm>
              <a:off x="7130944" y="4332294"/>
              <a:ext cx="37267" cy="32460"/>
            </a:xfrm>
            <a:custGeom>
              <a:rect b="b" l="l" r="r" t="t"/>
              <a:pathLst>
                <a:path extrusionOk="0" h="601" w="690">
                  <a:moveTo>
                    <a:pt x="659" y="1"/>
                  </a:moveTo>
                  <a:cubicBezTo>
                    <a:pt x="445" y="107"/>
                    <a:pt x="225" y="201"/>
                    <a:pt x="1" y="282"/>
                  </a:cubicBezTo>
                  <a:cubicBezTo>
                    <a:pt x="30" y="388"/>
                    <a:pt x="58" y="494"/>
                    <a:pt x="84" y="601"/>
                  </a:cubicBezTo>
                  <a:cubicBezTo>
                    <a:pt x="225" y="567"/>
                    <a:pt x="367" y="536"/>
                    <a:pt x="511" y="514"/>
                  </a:cubicBezTo>
                  <a:cubicBezTo>
                    <a:pt x="555" y="507"/>
                    <a:pt x="600" y="504"/>
                    <a:pt x="645" y="504"/>
                  </a:cubicBezTo>
                  <a:cubicBezTo>
                    <a:pt x="660" y="504"/>
                    <a:pt x="675" y="504"/>
                    <a:pt x="690" y="505"/>
                  </a:cubicBezTo>
                  <a:cubicBezTo>
                    <a:pt x="680" y="338"/>
                    <a:pt x="670" y="168"/>
                    <a:pt x="65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100"/>
            <p:cNvSpPr/>
            <p:nvPr/>
          </p:nvSpPr>
          <p:spPr>
            <a:xfrm>
              <a:off x="7142232" y="4561837"/>
              <a:ext cx="38347" cy="69241"/>
            </a:xfrm>
            <a:custGeom>
              <a:rect b="b" l="l" r="r" t="t"/>
              <a:pathLst>
                <a:path extrusionOk="0" h="1282" w="710">
                  <a:moveTo>
                    <a:pt x="600" y="0"/>
                  </a:moveTo>
                  <a:cubicBezTo>
                    <a:pt x="434" y="31"/>
                    <a:pt x="265" y="48"/>
                    <a:pt x="98" y="53"/>
                  </a:cubicBezTo>
                  <a:cubicBezTo>
                    <a:pt x="64" y="462"/>
                    <a:pt x="25" y="869"/>
                    <a:pt x="1" y="1275"/>
                  </a:cubicBezTo>
                  <a:cubicBezTo>
                    <a:pt x="47" y="1279"/>
                    <a:pt x="94" y="1281"/>
                    <a:pt x="140" y="1281"/>
                  </a:cubicBezTo>
                  <a:cubicBezTo>
                    <a:pt x="194" y="1281"/>
                    <a:pt x="249" y="1278"/>
                    <a:pt x="304" y="1273"/>
                  </a:cubicBezTo>
                  <a:cubicBezTo>
                    <a:pt x="441" y="1256"/>
                    <a:pt x="576" y="1233"/>
                    <a:pt x="710" y="1206"/>
                  </a:cubicBezTo>
                  <a:cubicBezTo>
                    <a:pt x="660" y="807"/>
                    <a:pt x="625" y="406"/>
                    <a:pt x="60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100"/>
            <p:cNvSpPr/>
            <p:nvPr/>
          </p:nvSpPr>
          <p:spPr>
            <a:xfrm>
              <a:off x="7143258" y="4708205"/>
              <a:ext cx="61679" cy="59843"/>
            </a:xfrm>
            <a:custGeom>
              <a:rect b="b" l="l" r="r" t="t"/>
              <a:pathLst>
                <a:path extrusionOk="0" h="1108" w="1142">
                  <a:moveTo>
                    <a:pt x="964" y="1"/>
                  </a:moveTo>
                  <a:cubicBezTo>
                    <a:pt x="686" y="60"/>
                    <a:pt x="390" y="101"/>
                    <a:pt x="100" y="101"/>
                  </a:cubicBezTo>
                  <a:cubicBezTo>
                    <a:pt x="67" y="101"/>
                    <a:pt x="33" y="100"/>
                    <a:pt x="0" y="99"/>
                  </a:cubicBezTo>
                  <a:lnTo>
                    <a:pt x="0" y="99"/>
                  </a:lnTo>
                  <a:cubicBezTo>
                    <a:pt x="14" y="233"/>
                    <a:pt x="33" y="367"/>
                    <a:pt x="57" y="500"/>
                  </a:cubicBezTo>
                  <a:cubicBezTo>
                    <a:pt x="97" y="705"/>
                    <a:pt x="148" y="908"/>
                    <a:pt x="211" y="1108"/>
                  </a:cubicBezTo>
                  <a:cubicBezTo>
                    <a:pt x="502" y="922"/>
                    <a:pt x="814" y="773"/>
                    <a:pt x="1141" y="663"/>
                  </a:cubicBezTo>
                  <a:cubicBezTo>
                    <a:pt x="1080" y="444"/>
                    <a:pt x="1020" y="224"/>
                    <a:pt x="96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100"/>
            <p:cNvSpPr/>
            <p:nvPr/>
          </p:nvSpPr>
          <p:spPr>
            <a:xfrm>
              <a:off x="7186413" y="4822004"/>
              <a:ext cx="54388" cy="55900"/>
            </a:xfrm>
            <a:custGeom>
              <a:rect b="b" l="l" r="r" t="t"/>
              <a:pathLst>
                <a:path extrusionOk="0" h="1035" w="1007">
                  <a:moveTo>
                    <a:pt x="782" y="0"/>
                  </a:moveTo>
                  <a:cubicBezTo>
                    <a:pt x="484" y="98"/>
                    <a:pt x="204" y="238"/>
                    <a:pt x="1" y="440"/>
                  </a:cubicBezTo>
                  <a:cubicBezTo>
                    <a:pt x="98" y="638"/>
                    <a:pt x="198" y="836"/>
                    <a:pt x="296" y="1035"/>
                  </a:cubicBezTo>
                  <a:cubicBezTo>
                    <a:pt x="533" y="936"/>
                    <a:pt x="770" y="838"/>
                    <a:pt x="1006" y="736"/>
                  </a:cubicBezTo>
                  <a:cubicBezTo>
                    <a:pt x="932" y="490"/>
                    <a:pt x="857" y="245"/>
                    <a:pt x="7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100"/>
            <p:cNvSpPr/>
            <p:nvPr/>
          </p:nvSpPr>
          <p:spPr>
            <a:xfrm>
              <a:off x="7234914" y="4942285"/>
              <a:ext cx="30894" cy="31056"/>
            </a:xfrm>
            <a:custGeom>
              <a:rect b="b" l="l" r="r" t="t"/>
              <a:pathLst>
                <a:path extrusionOk="0" h="575" w="572">
                  <a:moveTo>
                    <a:pt x="483" y="1"/>
                  </a:moveTo>
                  <a:cubicBezTo>
                    <a:pt x="324" y="67"/>
                    <a:pt x="162" y="135"/>
                    <a:pt x="1" y="204"/>
                  </a:cubicBezTo>
                  <a:cubicBezTo>
                    <a:pt x="42" y="325"/>
                    <a:pt x="78" y="450"/>
                    <a:pt x="111" y="574"/>
                  </a:cubicBezTo>
                  <a:cubicBezTo>
                    <a:pt x="265" y="553"/>
                    <a:pt x="419" y="525"/>
                    <a:pt x="571" y="493"/>
                  </a:cubicBezTo>
                  <a:cubicBezTo>
                    <a:pt x="545" y="328"/>
                    <a:pt x="517" y="164"/>
                    <a:pt x="4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100"/>
            <p:cNvSpPr/>
            <p:nvPr/>
          </p:nvSpPr>
          <p:spPr>
            <a:xfrm>
              <a:off x="7148713" y="4441340"/>
              <a:ext cx="22900" cy="40562"/>
            </a:xfrm>
            <a:custGeom>
              <a:rect b="b" l="l" r="r" t="t"/>
              <a:pathLst>
                <a:path extrusionOk="0" h="751" w="424">
                  <a:moveTo>
                    <a:pt x="410" y="1"/>
                  </a:moveTo>
                  <a:cubicBezTo>
                    <a:pt x="271" y="25"/>
                    <a:pt x="136" y="56"/>
                    <a:pt x="1" y="90"/>
                  </a:cubicBezTo>
                  <a:cubicBezTo>
                    <a:pt x="21" y="310"/>
                    <a:pt x="30" y="529"/>
                    <a:pt x="36" y="751"/>
                  </a:cubicBezTo>
                  <a:cubicBezTo>
                    <a:pt x="167" y="742"/>
                    <a:pt x="296" y="722"/>
                    <a:pt x="424" y="689"/>
                  </a:cubicBezTo>
                  <a:cubicBezTo>
                    <a:pt x="419" y="460"/>
                    <a:pt x="414" y="231"/>
                    <a:pt x="41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100"/>
            <p:cNvSpPr/>
            <p:nvPr/>
          </p:nvSpPr>
          <p:spPr>
            <a:xfrm>
              <a:off x="7000995" y="4569128"/>
              <a:ext cx="248176" cy="510665"/>
            </a:xfrm>
            <a:custGeom>
              <a:rect b="b" l="l" r="r" t="t"/>
              <a:pathLst>
                <a:path extrusionOk="0" h="9455" w="4595">
                  <a:moveTo>
                    <a:pt x="1336" y="0"/>
                  </a:moveTo>
                  <a:cubicBezTo>
                    <a:pt x="1029" y="0"/>
                    <a:pt x="720" y="266"/>
                    <a:pt x="531" y="609"/>
                  </a:cubicBezTo>
                  <a:cubicBezTo>
                    <a:pt x="1" y="1578"/>
                    <a:pt x="185" y="2940"/>
                    <a:pt x="503" y="4064"/>
                  </a:cubicBezTo>
                  <a:cubicBezTo>
                    <a:pt x="1057" y="6021"/>
                    <a:pt x="1932" y="7769"/>
                    <a:pt x="2865" y="9454"/>
                  </a:cubicBezTo>
                  <a:lnTo>
                    <a:pt x="4595" y="9454"/>
                  </a:lnTo>
                  <a:cubicBezTo>
                    <a:pt x="2890" y="7929"/>
                    <a:pt x="1844" y="5099"/>
                    <a:pt x="2046" y="2345"/>
                  </a:cubicBezTo>
                  <a:cubicBezTo>
                    <a:pt x="2078" y="1922"/>
                    <a:pt x="2135" y="1498"/>
                    <a:pt x="2092" y="1077"/>
                  </a:cubicBezTo>
                  <a:cubicBezTo>
                    <a:pt x="2049" y="657"/>
                    <a:pt x="1879" y="230"/>
                    <a:pt x="1589" y="67"/>
                  </a:cubicBezTo>
                  <a:cubicBezTo>
                    <a:pt x="1507" y="21"/>
                    <a:pt x="1421" y="0"/>
                    <a:pt x="133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100"/>
            <p:cNvSpPr/>
            <p:nvPr/>
          </p:nvSpPr>
          <p:spPr>
            <a:xfrm>
              <a:off x="7143906" y="3851711"/>
              <a:ext cx="253901" cy="1228079"/>
            </a:xfrm>
            <a:custGeom>
              <a:rect b="b" l="l" r="r" t="t"/>
              <a:pathLst>
                <a:path extrusionOk="0" h="22738" w="4701">
                  <a:moveTo>
                    <a:pt x="1245" y="0"/>
                  </a:moveTo>
                  <a:cubicBezTo>
                    <a:pt x="903" y="0"/>
                    <a:pt x="571" y="162"/>
                    <a:pt x="348" y="514"/>
                  </a:cubicBezTo>
                  <a:cubicBezTo>
                    <a:pt x="19" y="1033"/>
                    <a:pt x="1" y="1802"/>
                    <a:pt x="145" y="2457"/>
                  </a:cubicBezTo>
                  <a:cubicBezTo>
                    <a:pt x="288" y="3112"/>
                    <a:pt x="569" y="3692"/>
                    <a:pt x="794" y="4302"/>
                  </a:cubicBezTo>
                  <a:cubicBezTo>
                    <a:pt x="1267" y="5587"/>
                    <a:pt x="1495" y="7032"/>
                    <a:pt x="1452" y="8465"/>
                  </a:cubicBezTo>
                  <a:cubicBezTo>
                    <a:pt x="1380" y="10838"/>
                    <a:pt x="589" y="13285"/>
                    <a:pt x="1221" y="15502"/>
                  </a:cubicBezTo>
                  <a:cubicBezTo>
                    <a:pt x="1581" y="16763"/>
                    <a:pt x="2350" y="17722"/>
                    <a:pt x="2869" y="18877"/>
                  </a:cubicBezTo>
                  <a:cubicBezTo>
                    <a:pt x="3389" y="20033"/>
                    <a:pt x="3641" y="21390"/>
                    <a:pt x="3611" y="22737"/>
                  </a:cubicBezTo>
                  <a:lnTo>
                    <a:pt x="4245" y="22737"/>
                  </a:lnTo>
                  <a:cubicBezTo>
                    <a:pt x="4701" y="20159"/>
                    <a:pt x="4507" y="17379"/>
                    <a:pt x="3695" y="14966"/>
                  </a:cubicBezTo>
                  <a:cubicBezTo>
                    <a:pt x="3232" y="13590"/>
                    <a:pt x="2574" y="12321"/>
                    <a:pt x="2284" y="10864"/>
                  </a:cubicBezTo>
                  <a:cubicBezTo>
                    <a:pt x="1956" y="9226"/>
                    <a:pt x="2121" y="7480"/>
                    <a:pt x="2445" y="5844"/>
                  </a:cubicBezTo>
                  <a:cubicBezTo>
                    <a:pt x="2627" y="4931"/>
                    <a:pt x="2859" y="4027"/>
                    <a:pt x="2900" y="3084"/>
                  </a:cubicBezTo>
                  <a:cubicBezTo>
                    <a:pt x="2940" y="2142"/>
                    <a:pt x="2759" y="1127"/>
                    <a:pt x="2236" y="498"/>
                  </a:cubicBezTo>
                  <a:cubicBezTo>
                    <a:pt x="1969" y="177"/>
                    <a:pt x="1601" y="0"/>
                    <a:pt x="124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100"/>
            <p:cNvSpPr/>
            <p:nvPr/>
          </p:nvSpPr>
          <p:spPr>
            <a:xfrm>
              <a:off x="7416335" y="4021195"/>
              <a:ext cx="150040" cy="1058596"/>
            </a:xfrm>
            <a:custGeom>
              <a:rect b="b" l="l" r="r" t="t"/>
              <a:pathLst>
                <a:path extrusionOk="0" h="19600" w="2778">
                  <a:moveTo>
                    <a:pt x="1763" y="1"/>
                  </a:moveTo>
                  <a:cubicBezTo>
                    <a:pt x="1313" y="1"/>
                    <a:pt x="823" y="337"/>
                    <a:pt x="550" y="846"/>
                  </a:cubicBezTo>
                  <a:cubicBezTo>
                    <a:pt x="1" y="1870"/>
                    <a:pt x="49" y="3252"/>
                    <a:pt x="147" y="4508"/>
                  </a:cubicBezTo>
                  <a:cubicBezTo>
                    <a:pt x="359" y="7245"/>
                    <a:pt x="700" y="9964"/>
                    <a:pt x="1165" y="12644"/>
                  </a:cubicBezTo>
                  <a:cubicBezTo>
                    <a:pt x="1398" y="13986"/>
                    <a:pt x="1664" y="15328"/>
                    <a:pt x="1729" y="16703"/>
                  </a:cubicBezTo>
                  <a:cubicBezTo>
                    <a:pt x="1774" y="17677"/>
                    <a:pt x="1711" y="18681"/>
                    <a:pt x="1475" y="19599"/>
                  </a:cubicBezTo>
                  <a:lnTo>
                    <a:pt x="2467" y="19599"/>
                  </a:lnTo>
                  <a:cubicBezTo>
                    <a:pt x="2622" y="18895"/>
                    <a:pt x="2535" y="18133"/>
                    <a:pt x="2547" y="17393"/>
                  </a:cubicBezTo>
                  <a:cubicBezTo>
                    <a:pt x="2562" y="16404"/>
                    <a:pt x="2758" y="15430"/>
                    <a:pt x="2731" y="14441"/>
                  </a:cubicBezTo>
                  <a:cubicBezTo>
                    <a:pt x="2682" y="12692"/>
                    <a:pt x="1946" y="11123"/>
                    <a:pt x="1614" y="9431"/>
                  </a:cubicBezTo>
                  <a:cubicBezTo>
                    <a:pt x="1232" y="7480"/>
                    <a:pt x="1412" y="5341"/>
                    <a:pt x="2107" y="3553"/>
                  </a:cubicBezTo>
                  <a:cubicBezTo>
                    <a:pt x="2302" y="3054"/>
                    <a:pt x="2536" y="2577"/>
                    <a:pt x="2658" y="2037"/>
                  </a:cubicBezTo>
                  <a:cubicBezTo>
                    <a:pt x="2778" y="1498"/>
                    <a:pt x="2764" y="863"/>
                    <a:pt x="2495" y="431"/>
                  </a:cubicBezTo>
                  <a:cubicBezTo>
                    <a:pt x="2308" y="131"/>
                    <a:pt x="2043" y="1"/>
                    <a:pt x="176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100"/>
            <p:cNvSpPr/>
            <p:nvPr/>
          </p:nvSpPr>
          <p:spPr>
            <a:xfrm>
              <a:off x="7691787" y="4307881"/>
              <a:ext cx="148365" cy="771911"/>
            </a:xfrm>
            <a:custGeom>
              <a:rect b="b" l="l" r="r" t="t"/>
              <a:pathLst>
                <a:path extrusionOk="0" h="14292" w="2747">
                  <a:moveTo>
                    <a:pt x="2001" y="1"/>
                  </a:moveTo>
                  <a:cubicBezTo>
                    <a:pt x="1969" y="1"/>
                    <a:pt x="1935" y="7"/>
                    <a:pt x="1901" y="21"/>
                  </a:cubicBezTo>
                  <a:cubicBezTo>
                    <a:pt x="1601" y="141"/>
                    <a:pt x="1575" y="690"/>
                    <a:pt x="1609" y="1106"/>
                  </a:cubicBezTo>
                  <a:cubicBezTo>
                    <a:pt x="1833" y="3841"/>
                    <a:pt x="2078" y="6679"/>
                    <a:pt x="1424" y="9287"/>
                  </a:cubicBezTo>
                  <a:cubicBezTo>
                    <a:pt x="1131" y="10460"/>
                    <a:pt x="663" y="11539"/>
                    <a:pt x="331" y="12692"/>
                  </a:cubicBezTo>
                  <a:cubicBezTo>
                    <a:pt x="184" y="13204"/>
                    <a:pt x="64" y="13745"/>
                    <a:pt x="1" y="14291"/>
                  </a:cubicBezTo>
                  <a:lnTo>
                    <a:pt x="723" y="14291"/>
                  </a:lnTo>
                  <a:cubicBezTo>
                    <a:pt x="775" y="14111"/>
                    <a:pt x="840" y="13938"/>
                    <a:pt x="917" y="13768"/>
                  </a:cubicBezTo>
                  <a:cubicBezTo>
                    <a:pt x="1252" y="13041"/>
                    <a:pt x="1735" y="12449"/>
                    <a:pt x="2030" y="11693"/>
                  </a:cubicBezTo>
                  <a:cubicBezTo>
                    <a:pt x="2390" y="10772"/>
                    <a:pt x="2436" y="9697"/>
                    <a:pt x="2477" y="8660"/>
                  </a:cubicBezTo>
                  <a:lnTo>
                    <a:pt x="2677" y="3483"/>
                  </a:lnTo>
                  <a:cubicBezTo>
                    <a:pt x="2713" y="2570"/>
                    <a:pt x="2746" y="1637"/>
                    <a:pt x="2547" y="763"/>
                  </a:cubicBezTo>
                  <a:cubicBezTo>
                    <a:pt x="2465" y="402"/>
                    <a:pt x="2258" y="1"/>
                    <a:pt x="20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100"/>
            <p:cNvSpPr/>
            <p:nvPr/>
          </p:nvSpPr>
          <p:spPr>
            <a:xfrm>
              <a:off x="7011797" y="4691029"/>
              <a:ext cx="98946" cy="45530"/>
            </a:xfrm>
            <a:custGeom>
              <a:rect b="b" l="l" r="r" t="t"/>
              <a:pathLst>
                <a:path extrusionOk="0" h="843" w="1832">
                  <a:moveTo>
                    <a:pt x="1" y="1"/>
                  </a:moveTo>
                  <a:lnTo>
                    <a:pt x="1" y="1"/>
                  </a:lnTo>
                  <a:cubicBezTo>
                    <a:pt x="8" y="240"/>
                    <a:pt x="28" y="480"/>
                    <a:pt x="65" y="719"/>
                  </a:cubicBezTo>
                  <a:cubicBezTo>
                    <a:pt x="557" y="788"/>
                    <a:pt x="1049" y="843"/>
                    <a:pt x="1543" y="843"/>
                  </a:cubicBezTo>
                  <a:cubicBezTo>
                    <a:pt x="1636" y="843"/>
                    <a:pt x="1729" y="841"/>
                    <a:pt x="1822" y="837"/>
                  </a:cubicBezTo>
                  <a:cubicBezTo>
                    <a:pt x="1822" y="685"/>
                    <a:pt x="1826" y="532"/>
                    <a:pt x="1832" y="380"/>
                  </a:cubicBezTo>
                  <a:lnTo>
                    <a:pt x="1832" y="380"/>
                  </a:lnTo>
                  <a:cubicBezTo>
                    <a:pt x="1819" y="381"/>
                    <a:pt x="1806" y="381"/>
                    <a:pt x="1793" y="381"/>
                  </a:cubicBezTo>
                  <a:cubicBezTo>
                    <a:pt x="1767" y="381"/>
                    <a:pt x="1740" y="380"/>
                    <a:pt x="1715" y="376"/>
                  </a:cubicBezTo>
                  <a:cubicBezTo>
                    <a:pt x="1138" y="288"/>
                    <a:pt x="576" y="10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100"/>
            <p:cNvSpPr/>
            <p:nvPr/>
          </p:nvSpPr>
          <p:spPr>
            <a:xfrm>
              <a:off x="7025516" y="4569128"/>
              <a:ext cx="88630" cy="61517"/>
            </a:xfrm>
            <a:custGeom>
              <a:rect b="b" l="l" r="r" t="t"/>
              <a:pathLst>
                <a:path extrusionOk="0" h="1139" w="1641">
                  <a:moveTo>
                    <a:pt x="882" y="0"/>
                  </a:moveTo>
                  <a:cubicBezTo>
                    <a:pt x="576" y="0"/>
                    <a:pt x="266" y="266"/>
                    <a:pt x="77" y="609"/>
                  </a:cubicBezTo>
                  <a:cubicBezTo>
                    <a:pt x="49" y="662"/>
                    <a:pt x="26" y="717"/>
                    <a:pt x="0" y="772"/>
                  </a:cubicBezTo>
                  <a:cubicBezTo>
                    <a:pt x="508" y="877"/>
                    <a:pt x="1001" y="1032"/>
                    <a:pt x="1515" y="1111"/>
                  </a:cubicBezTo>
                  <a:cubicBezTo>
                    <a:pt x="1558" y="1117"/>
                    <a:pt x="1599" y="1126"/>
                    <a:pt x="1641" y="1138"/>
                  </a:cubicBezTo>
                  <a:cubicBezTo>
                    <a:pt x="1639" y="1118"/>
                    <a:pt x="1641" y="1098"/>
                    <a:pt x="1638" y="1077"/>
                  </a:cubicBezTo>
                  <a:cubicBezTo>
                    <a:pt x="1595" y="657"/>
                    <a:pt x="1427" y="230"/>
                    <a:pt x="1135" y="67"/>
                  </a:cubicBezTo>
                  <a:cubicBezTo>
                    <a:pt x="1053" y="21"/>
                    <a:pt x="968" y="0"/>
                    <a:pt x="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100"/>
            <p:cNvSpPr/>
            <p:nvPr/>
          </p:nvSpPr>
          <p:spPr>
            <a:xfrm>
              <a:off x="7036048" y="4814821"/>
              <a:ext cx="90791" cy="68431"/>
            </a:xfrm>
            <a:custGeom>
              <a:rect b="b" l="l" r="r" t="t"/>
              <a:pathLst>
                <a:path extrusionOk="0" h="1267" w="1681">
                  <a:moveTo>
                    <a:pt x="1" y="1"/>
                  </a:moveTo>
                  <a:lnTo>
                    <a:pt x="1" y="1"/>
                  </a:lnTo>
                  <a:cubicBezTo>
                    <a:pt x="137" y="431"/>
                    <a:pt x="288" y="853"/>
                    <a:pt x="451" y="1266"/>
                  </a:cubicBezTo>
                  <a:cubicBezTo>
                    <a:pt x="868" y="1165"/>
                    <a:pt x="1277" y="1040"/>
                    <a:pt x="1681" y="902"/>
                  </a:cubicBezTo>
                  <a:cubicBezTo>
                    <a:pt x="1610" y="623"/>
                    <a:pt x="1553" y="341"/>
                    <a:pt x="1506" y="56"/>
                  </a:cubicBezTo>
                  <a:cubicBezTo>
                    <a:pt x="1380" y="62"/>
                    <a:pt x="1255" y="65"/>
                    <a:pt x="1130" y="65"/>
                  </a:cubicBezTo>
                  <a:cubicBezTo>
                    <a:pt x="753" y="65"/>
                    <a:pt x="377" y="4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100"/>
            <p:cNvSpPr/>
            <p:nvPr/>
          </p:nvSpPr>
          <p:spPr>
            <a:xfrm>
              <a:off x="7093569" y="4940881"/>
              <a:ext cx="73508" cy="51688"/>
            </a:xfrm>
            <a:custGeom>
              <a:rect b="b" l="l" r="r" t="t"/>
              <a:pathLst>
                <a:path extrusionOk="0" h="957" w="1361">
                  <a:moveTo>
                    <a:pt x="1103" y="1"/>
                  </a:moveTo>
                  <a:cubicBezTo>
                    <a:pt x="739" y="127"/>
                    <a:pt x="371" y="244"/>
                    <a:pt x="1" y="345"/>
                  </a:cubicBezTo>
                  <a:cubicBezTo>
                    <a:pt x="98" y="549"/>
                    <a:pt x="196" y="754"/>
                    <a:pt x="298" y="957"/>
                  </a:cubicBezTo>
                  <a:cubicBezTo>
                    <a:pt x="664" y="863"/>
                    <a:pt x="1020" y="716"/>
                    <a:pt x="1360" y="546"/>
                  </a:cubicBezTo>
                  <a:cubicBezTo>
                    <a:pt x="1269" y="370"/>
                    <a:pt x="1183" y="187"/>
                    <a:pt x="1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100"/>
            <p:cNvSpPr/>
            <p:nvPr/>
          </p:nvSpPr>
          <p:spPr>
            <a:xfrm>
              <a:off x="7148551" y="5039773"/>
              <a:ext cx="100729" cy="40021"/>
            </a:xfrm>
            <a:custGeom>
              <a:rect b="b" l="l" r="r" t="t"/>
              <a:pathLst>
                <a:path extrusionOk="0" h="741" w="1865">
                  <a:moveTo>
                    <a:pt x="1171" y="1"/>
                  </a:moveTo>
                  <a:cubicBezTo>
                    <a:pt x="1157" y="7"/>
                    <a:pt x="1148" y="16"/>
                    <a:pt x="1134" y="24"/>
                  </a:cubicBezTo>
                  <a:cubicBezTo>
                    <a:pt x="769" y="211"/>
                    <a:pt x="391" y="368"/>
                    <a:pt x="1" y="494"/>
                  </a:cubicBezTo>
                  <a:cubicBezTo>
                    <a:pt x="45" y="576"/>
                    <a:pt x="88" y="659"/>
                    <a:pt x="134" y="740"/>
                  </a:cubicBezTo>
                  <a:lnTo>
                    <a:pt x="1864" y="740"/>
                  </a:lnTo>
                  <a:cubicBezTo>
                    <a:pt x="1612" y="513"/>
                    <a:pt x="1380" y="265"/>
                    <a:pt x="11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100"/>
            <p:cNvSpPr/>
            <p:nvPr/>
          </p:nvSpPr>
          <p:spPr>
            <a:xfrm>
              <a:off x="7144014" y="3851711"/>
              <a:ext cx="153820" cy="143451"/>
            </a:xfrm>
            <a:custGeom>
              <a:rect b="b" l="l" r="r" t="t"/>
              <a:pathLst>
                <a:path extrusionOk="0" h="2656" w="2848">
                  <a:moveTo>
                    <a:pt x="1244" y="0"/>
                  </a:moveTo>
                  <a:cubicBezTo>
                    <a:pt x="902" y="0"/>
                    <a:pt x="570" y="162"/>
                    <a:pt x="348" y="514"/>
                  </a:cubicBezTo>
                  <a:cubicBezTo>
                    <a:pt x="19" y="1033"/>
                    <a:pt x="0" y="1802"/>
                    <a:pt x="143" y="2457"/>
                  </a:cubicBezTo>
                  <a:cubicBezTo>
                    <a:pt x="159" y="2523"/>
                    <a:pt x="175" y="2589"/>
                    <a:pt x="192" y="2655"/>
                  </a:cubicBezTo>
                  <a:cubicBezTo>
                    <a:pt x="214" y="2656"/>
                    <a:pt x="236" y="2656"/>
                    <a:pt x="258" y="2656"/>
                  </a:cubicBezTo>
                  <a:cubicBezTo>
                    <a:pt x="1122" y="2656"/>
                    <a:pt x="2078" y="2393"/>
                    <a:pt x="2848" y="2047"/>
                  </a:cubicBezTo>
                  <a:cubicBezTo>
                    <a:pt x="2760" y="1453"/>
                    <a:pt x="2566" y="898"/>
                    <a:pt x="2236" y="498"/>
                  </a:cubicBezTo>
                  <a:cubicBezTo>
                    <a:pt x="1969" y="177"/>
                    <a:pt x="1601" y="0"/>
                    <a:pt x="1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100"/>
            <p:cNvSpPr/>
            <p:nvPr/>
          </p:nvSpPr>
          <p:spPr>
            <a:xfrm>
              <a:off x="7183766" y="4051549"/>
              <a:ext cx="113907" cy="54280"/>
            </a:xfrm>
            <a:custGeom>
              <a:rect b="b" l="l" r="r" t="t"/>
              <a:pathLst>
                <a:path extrusionOk="0" h="1005" w="2109">
                  <a:moveTo>
                    <a:pt x="2108" y="1"/>
                  </a:moveTo>
                  <a:lnTo>
                    <a:pt x="2108" y="1"/>
                  </a:lnTo>
                  <a:cubicBezTo>
                    <a:pt x="1447" y="236"/>
                    <a:pt x="719" y="404"/>
                    <a:pt x="1" y="458"/>
                  </a:cubicBezTo>
                  <a:cubicBezTo>
                    <a:pt x="21" y="507"/>
                    <a:pt x="39" y="554"/>
                    <a:pt x="56" y="604"/>
                  </a:cubicBezTo>
                  <a:cubicBezTo>
                    <a:pt x="105" y="734"/>
                    <a:pt x="150" y="870"/>
                    <a:pt x="193" y="1005"/>
                  </a:cubicBezTo>
                  <a:cubicBezTo>
                    <a:pt x="811" y="945"/>
                    <a:pt x="1418" y="790"/>
                    <a:pt x="2021" y="582"/>
                  </a:cubicBezTo>
                  <a:cubicBezTo>
                    <a:pt x="2055" y="390"/>
                    <a:pt x="2085" y="196"/>
                    <a:pt x="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100"/>
            <p:cNvSpPr/>
            <p:nvPr/>
          </p:nvSpPr>
          <p:spPr>
            <a:xfrm>
              <a:off x="7213742" y="4174368"/>
              <a:ext cx="60923" cy="64920"/>
            </a:xfrm>
            <a:custGeom>
              <a:rect b="b" l="l" r="r" t="t"/>
              <a:pathLst>
                <a:path extrusionOk="0" h="1202" w="1128">
                  <a:moveTo>
                    <a:pt x="1128" y="1"/>
                  </a:moveTo>
                  <a:cubicBezTo>
                    <a:pt x="759" y="102"/>
                    <a:pt x="382" y="179"/>
                    <a:pt x="1" y="230"/>
                  </a:cubicBezTo>
                  <a:cubicBezTo>
                    <a:pt x="47" y="497"/>
                    <a:pt x="79" y="768"/>
                    <a:pt x="105" y="1037"/>
                  </a:cubicBezTo>
                  <a:cubicBezTo>
                    <a:pt x="376" y="1115"/>
                    <a:pt x="654" y="1171"/>
                    <a:pt x="934" y="1201"/>
                  </a:cubicBezTo>
                  <a:cubicBezTo>
                    <a:pt x="986" y="797"/>
                    <a:pt x="1052" y="396"/>
                    <a:pt x="1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100"/>
            <p:cNvSpPr/>
            <p:nvPr/>
          </p:nvSpPr>
          <p:spPr>
            <a:xfrm>
              <a:off x="7213850" y="4315118"/>
              <a:ext cx="47367" cy="90305"/>
            </a:xfrm>
            <a:custGeom>
              <a:rect b="b" l="l" r="r" t="t"/>
              <a:pathLst>
                <a:path extrusionOk="0" h="1672" w="877">
                  <a:moveTo>
                    <a:pt x="151" y="1"/>
                  </a:moveTo>
                  <a:cubicBezTo>
                    <a:pt x="129" y="556"/>
                    <a:pt x="69" y="1114"/>
                    <a:pt x="0" y="1672"/>
                  </a:cubicBezTo>
                  <a:cubicBezTo>
                    <a:pt x="294" y="1636"/>
                    <a:pt x="587" y="1583"/>
                    <a:pt x="876" y="1532"/>
                  </a:cubicBezTo>
                  <a:cubicBezTo>
                    <a:pt x="824" y="1060"/>
                    <a:pt x="804" y="585"/>
                    <a:pt x="815" y="111"/>
                  </a:cubicBezTo>
                  <a:cubicBezTo>
                    <a:pt x="591" y="84"/>
                    <a:pt x="369" y="47"/>
                    <a:pt x="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100"/>
            <p:cNvSpPr/>
            <p:nvPr/>
          </p:nvSpPr>
          <p:spPr>
            <a:xfrm>
              <a:off x="7201103" y="4478391"/>
              <a:ext cx="82959" cy="31326"/>
            </a:xfrm>
            <a:custGeom>
              <a:rect b="b" l="l" r="r" t="t"/>
              <a:pathLst>
                <a:path extrusionOk="0" h="580" w="1536">
                  <a:moveTo>
                    <a:pt x="1409" y="0"/>
                  </a:moveTo>
                  <a:cubicBezTo>
                    <a:pt x="954" y="76"/>
                    <a:pt x="498" y="152"/>
                    <a:pt x="42" y="183"/>
                  </a:cubicBezTo>
                  <a:cubicBezTo>
                    <a:pt x="27" y="309"/>
                    <a:pt x="15" y="437"/>
                    <a:pt x="1" y="563"/>
                  </a:cubicBezTo>
                  <a:cubicBezTo>
                    <a:pt x="121" y="574"/>
                    <a:pt x="239" y="579"/>
                    <a:pt x="356" y="579"/>
                  </a:cubicBezTo>
                  <a:cubicBezTo>
                    <a:pt x="755" y="579"/>
                    <a:pt x="1141" y="517"/>
                    <a:pt x="1535" y="409"/>
                  </a:cubicBezTo>
                  <a:cubicBezTo>
                    <a:pt x="1491" y="275"/>
                    <a:pt x="1449" y="139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100"/>
            <p:cNvSpPr/>
            <p:nvPr/>
          </p:nvSpPr>
          <p:spPr>
            <a:xfrm>
              <a:off x="7196729" y="4577338"/>
              <a:ext cx="122873" cy="41804"/>
            </a:xfrm>
            <a:custGeom>
              <a:rect b="b" l="l" r="r" t="t"/>
              <a:pathLst>
                <a:path extrusionOk="0" h="774" w="2275">
                  <a:moveTo>
                    <a:pt x="2141" y="1"/>
                  </a:moveTo>
                  <a:cubicBezTo>
                    <a:pt x="2113" y="13"/>
                    <a:pt x="2085" y="25"/>
                    <a:pt x="2056" y="35"/>
                  </a:cubicBezTo>
                  <a:cubicBezTo>
                    <a:pt x="1543" y="186"/>
                    <a:pt x="1011" y="276"/>
                    <a:pt x="477" y="276"/>
                  </a:cubicBezTo>
                  <a:cubicBezTo>
                    <a:pt x="318" y="276"/>
                    <a:pt x="159" y="268"/>
                    <a:pt x="0" y="251"/>
                  </a:cubicBezTo>
                  <a:lnTo>
                    <a:pt x="0" y="251"/>
                  </a:lnTo>
                  <a:cubicBezTo>
                    <a:pt x="2" y="416"/>
                    <a:pt x="8" y="580"/>
                    <a:pt x="19" y="742"/>
                  </a:cubicBezTo>
                  <a:cubicBezTo>
                    <a:pt x="225" y="759"/>
                    <a:pt x="465" y="774"/>
                    <a:pt x="713" y="774"/>
                  </a:cubicBezTo>
                  <a:cubicBezTo>
                    <a:pt x="1307" y="774"/>
                    <a:pt x="1945" y="688"/>
                    <a:pt x="2274" y="341"/>
                  </a:cubicBezTo>
                  <a:cubicBezTo>
                    <a:pt x="2230" y="227"/>
                    <a:pt x="2185" y="113"/>
                    <a:pt x="2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100"/>
            <p:cNvSpPr/>
            <p:nvPr/>
          </p:nvSpPr>
          <p:spPr>
            <a:xfrm>
              <a:off x="7290869" y="4829944"/>
              <a:ext cx="94085" cy="60599"/>
            </a:xfrm>
            <a:custGeom>
              <a:rect b="b" l="l" r="r" t="t"/>
              <a:pathLst>
                <a:path extrusionOk="0" h="1122" w="1742">
                  <a:moveTo>
                    <a:pt x="1660" y="1"/>
                  </a:moveTo>
                  <a:cubicBezTo>
                    <a:pt x="1137" y="224"/>
                    <a:pt x="568" y="393"/>
                    <a:pt x="1" y="457"/>
                  </a:cubicBezTo>
                  <a:cubicBezTo>
                    <a:pt x="52" y="559"/>
                    <a:pt x="102" y="660"/>
                    <a:pt x="148" y="765"/>
                  </a:cubicBezTo>
                  <a:cubicBezTo>
                    <a:pt x="201" y="882"/>
                    <a:pt x="248" y="1002"/>
                    <a:pt x="296" y="1121"/>
                  </a:cubicBezTo>
                  <a:cubicBezTo>
                    <a:pt x="588" y="1080"/>
                    <a:pt x="876" y="1006"/>
                    <a:pt x="1169" y="918"/>
                  </a:cubicBezTo>
                  <a:cubicBezTo>
                    <a:pt x="1228" y="901"/>
                    <a:pt x="1287" y="892"/>
                    <a:pt x="1346" y="892"/>
                  </a:cubicBezTo>
                  <a:cubicBezTo>
                    <a:pt x="1486" y="892"/>
                    <a:pt x="1623" y="939"/>
                    <a:pt x="1741" y="1018"/>
                  </a:cubicBezTo>
                  <a:cubicBezTo>
                    <a:pt x="1724" y="677"/>
                    <a:pt x="1698" y="339"/>
                    <a:pt x="16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100"/>
            <p:cNvSpPr/>
            <p:nvPr/>
          </p:nvSpPr>
          <p:spPr>
            <a:xfrm>
              <a:off x="7329756" y="4953195"/>
              <a:ext cx="56116" cy="126599"/>
            </a:xfrm>
            <a:custGeom>
              <a:rect b="b" l="l" r="r" t="t"/>
              <a:pathLst>
                <a:path extrusionOk="0" h="2344" w="1039">
                  <a:moveTo>
                    <a:pt x="1038" y="0"/>
                  </a:moveTo>
                  <a:lnTo>
                    <a:pt x="1038" y="0"/>
                  </a:lnTo>
                  <a:cubicBezTo>
                    <a:pt x="960" y="54"/>
                    <a:pt x="875" y="95"/>
                    <a:pt x="785" y="123"/>
                  </a:cubicBezTo>
                  <a:cubicBezTo>
                    <a:pt x="526" y="202"/>
                    <a:pt x="265" y="266"/>
                    <a:pt x="0" y="317"/>
                  </a:cubicBezTo>
                  <a:cubicBezTo>
                    <a:pt x="130" y="984"/>
                    <a:pt x="186" y="1664"/>
                    <a:pt x="170" y="2343"/>
                  </a:cubicBezTo>
                  <a:lnTo>
                    <a:pt x="806" y="2343"/>
                  </a:lnTo>
                  <a:cubicBezTo>
                    <a:pt x="941" y="1568"/>
                    <a:pt x="1018" y="786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100"/>
            <p:cNvSpPr/>
            <p:nvPr/>
          </p:nvSpPr>
          <p:spPr>
            <a:xfrm>
              <a:off x="7213688" y="4673908"/>
              <a:ext cx="153226" cy="101593"/>
            </a:xfrm>
            <a:custGeom>
              <a:rect b="b" l="l" r="r" t="t"/>
              <a:pathLst>
                <a:path extrusionOk="0" h="1881" w="2837">
                  <a:moveTo>
                    <a:pt x="2485" y="1"/>
                  </a:moveTo>
                  <a:cubicBezTo>
                    <a:pt x="1821" y="372"/>
                    <a:pt x="1010" y="495"/>
                    <a:pt x="226" y="495"/>
                  </a:cubicBezTo>
                  <a:cubicBezTo>
                    <a:pt x="151" y="495"/>
                    <a:pt x="75" y="493"/>
                    <a:pt x="0" y="491"/>
                  </a:cubicBezTo>
                  <a:lnTo>
                    <a:pt x="0" y="491"/>
                  </a:lnTo>
                  <a:cubicBezTo>
                    <a:pt x="160" y="977"/>
                    <a:pt x="378" y="1420"/>
                    <a:pt x="614" y="1850"/>
                  </a:cubicBezTo>
                  <a:cubicBezTo>
                    <a:pt x="723" y="1871"/>
                    <a:pt x="837" y="1881"/>
                    <a:pt x="954" y="1881"/>
                  </a:cubicBezTo>
                  <a:cubicBezTo>
                    <a:pt x="1574" y="1881"/>
                    <a:pt x="2279" y="1614"/>
                    <a:pt x="2837" y="1331"/>
                  </a:cubicBezTo>
                  <a:cubicBezTo>
                    <a:pt x="2738" y="879"/>
                    <a:pt x="2621" y="434"/>
                    <a:pt x="2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100"/>
            <p:cNvSpPr/>
            <p:nvPr/>
          </p:nvSpPr>
          <p:spPr>
            <a:xfrm>
              <a:off x="7438209" y="4021195"/>
              <a:ext cx="125573" cy="75506"/>
            </a:xfrm>
            <a:custGeom>
              <a:rect b="b" l="l" r="r" t="t"/>
              <a:pathLst>
                <a:path extrusionOk="0" h="1398" w="2325">
                  <a:moveTo>
                    <a:pt x="1359" y="1"/>
                  </a:moveTo>
                  <a:cubicBezTo>
                    <a:pt x="909" y="1"/>
                    <a:pt x="419" y="337"/>
                    <a:pt x="146" y="846"/>
                  </a:cubicBezTo>
                  <a:cubicBezTo>
                    <a:pt x="91" y="949"/>
                    <a:pt x="43" y="1056"/>
                    <a:pt x="0" y="1164"/>
                  </a:cubicBezTo>
                  <a:cubicBezTo>
                    <a:pt x="758" y="1352"/>
                    <a:pt x="1533" y="1392"/>
                    <a:pt x="2325" y="1398"/>
                  </a:cubicBezTo>
                  <a:cubicBezTo>
                    <a:pt x="2325" y="1046"/>
                    <a:pt x="2257" y="698"/>
                    <a:pt x="2090" y="431"/>
                  </a:cubicBezTo>
                  <a:cubicBezTo>
                    <a:pt x="1903" y="131"/>
                    <a:pt x="1639" y="1"/>
                    <a:pt x="1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100"/>
            <p:cNvSpPr/>
            <p:nvPr/>
          </p:nvSpPr>
          <p:spPr>
            <a:xfrm>
              <a:off x="7421033" y="4164916"/>
              <a:ext cx="123251" cy="37267"/>
            </a:xfrm>
            <a:custGeom>
              <a:rect b="b" l="l" r="r" t="t"/>
              <a:pathLst>
                <a:path extrusionOk="0" h="690" w="2282">
                  <a:moveTo>
                    <a:pt x="15" y="0"/>
                  </a:moveTo>
                  <a:cubicBezTo>
                    <a:pt x="6" y="153"/>
                    <a:pt x="2" y="305"/>
                    <a:pt x="0" y="459"/>
                  </a:cubicBezTo>
                  <a:cubicBezTo>
                    <a:pt x="686" y="646"/>
                    <a:pt x="1388" y="683"/>
                    <a:pt x="2105" y="689"/>
                  </a:cubicBezTo>
                  <a:cubicBezTo>
                    <a:pt x="2163" y="545"/>
                    <a:pt x="2222" y="400"/>
                    <a:pt x="2282" y="256"/>
                  </a:cubicBezTo>
                  <a:cubicBezTo>
                    <a:pt x="1516" y="240"/>
                    <a:pt x="756" y="177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100"/>
            <p:cNvSpPr/>
            <p:nvPr/>
          </p:nvSpPr>
          <p:spPr>
            <a:xfrm>
              <a:off x="7425084" y="4275205"/>
              <a:ext cx="83337" cy="84796"/>
            </a:xfrm>
            <a:custGeom>
              <a:rect b="b" l="l" r="r" t="t"/>
              <a:pathLst>
                <a:path extrusionOk="0" h="1570" w="1543">
                  <a:moveTo>
                    <a:pt x="0" y="0"/>
                  </a:moveTo>
                  <a:cubicBezTo>
                    <a:pt x="39" y="492"/>
                    <a:pt x="85" y="984"/>
                    <a:pt x="133" y="1475"/>
                  </a:cubicBezTo>
                  <a:cubicBezTo>
                    <a:pt x="309" y="1544"/>
                    <a:pt x="546" y="1570"/>
                    <a:pt x="801" y="1570"/>
                  </a:cubicBezTo>
                  <a:cubicBezTo>
                    <a:pt x="969" y="1570"/>
                    <a:pt x="1145" y="1558"/>
                    <a:pt x="1316" y="1541"/>
                  </a:cubicBezTo>
                  <a:cubicBezTo>
                    <a:pt x="1363" y="1076"/>
                    <a:pt x="1438" y="615"/>
                    <a:pt x="1542" y="160"/>
                  </a:cubicBezTo>
                  <a:cubicBezTo>
                    <a:pt x="1024" y="143"/>
                    <a:pt x="508" y="10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100"/>
            <p:cNvSpPr/>
            <p:nvPr/>
          </p:nvSpPr>
          <p:spPr>
            <a:xfrm>
              <a:off x="7441125" y="4439018"/>
              <a:ext cx="53416" cy="28625"/>
            </a:xfrm>
            <a:custGeom>
              <a:rect b="b" l="l" r="r" t="t"/>
              <a:pathLst>
                <a:path extrusionOk="0" h="530" w="989">
                  <a:moveTo>
                    <a:pt x="0" y="0"/>
                  </a:moveTo>
                  <a:lnTo>
                    <a:pt x="0" y="0"/>
                  </a:lnTo>
                  <a:cubicBezTo>
                    <a:pt x="20" y="177"/>
                    <a:pt x="43" y="353"/>
                    <a:pt x="65" y="529"/>
                  </a:cubicBezTo>
                  <a:cubicBezTo>
                    <a:pt x="372" y="508"/>
                    <a:pt x="681" y="480"/>
                    <a:pt x="989" y="448"/>
                  </a:cubicBezTo>
                  <a:cubicBezTo>
                    <a:pt x="979" y="310"/>
                    <a:pt x="972" y="171"/>
                    <a:pt x="967" y="31"/>
                  </a:cubicBezTo>
                  <a:cubicBezTo>
                    <a:pt x="864" y="37"/>
                    <a:pt x="761" y="40"/>
                    <a:pt x="658" y="40"/>
                  </a:cubicBezTo>
                  <a:cubicBezTo>
                    <a:pt x="438" y="40"/>
                    <a:pt x="218" y="2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100"/>
            <p:cNvSpPr/>
            <p:nvPr/>
          </p:nvSpPr>
          <p:spPr>
            <a:xfrm>
              <a:off x="7455114" y="4544230"/>
              <a:ext cx="52066" cy="6049"/>
            </a:xfrm>
            <a:custGeom>
              <a:rect b="b" l="l" r="r" t="t"/>
              <a:pathLst>
                <a:path extrusionOk="0" h="112" w="964">
                  <a:moveTo>
                    <a:pt x="950" y="0"/>
                  </a:moveTo>
                  <a:cubicBezTo>
                    <a:pt x="633" y="34"/>
                    <a:pt x="318" y="62"/>
                    <a:pt x="1" y="86"/>
                  </a:cubicBezTo>
                  <a:cubicBezTo>
                    <a:pt x="2" y="96"/>
                    <a:pt x="4" y="103"/>
                    <a:pt x="4" y="111"/>
                  </a:cubicBezTo>
                  <a:cubicBezTo>
                    <a:pt x="324" y="94"/>
                    <a:pt x="644" y="74"/>
                    <a:pt x="963" y="62"/>
                  </a:cubicBezTo>
                  <a:cubicBezTo>
                    <a:pt x="959" y="40"/>
                    <a:pt x="954" y="20"/>
                    <a:pt x="9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100"/>
            <p:cNvSpPr/>
            <p:nvPr/>
          </p:nvSpPr>
          <p:spPr>
            <a:xfrm>
              <a:off x="7467320" y="4629026"/>
              <a:ext cx="68971" cy="36673"/>
            </a:xfrm>
            <a:custGeom>
              <a:rect b="b" l="l" r="r" t="t"/>
              <a:pathLst>
                <a:path extrusionOk="0" h="679" w="1277">
                  <a:moveTo>
                    <a:pt x="1139" y="0"/>
                  </a:moveTo>
                  <a:cubicBezTo>
                    <a:pt x="759" y="3"/>
                    <a:pt x="379" y="26"/>
                    <a:pt x="1" y="49"/>
                  </a:cubicBezTo>
                  <a:cubicBezTo>
                    <a:pt x="35" y="258"/>
                    <a:pt x="70" y="467"/>
                    <a:pt x="104" y="678"/>
                  </a:cubicBezTo>
                  <a:cubicBezTo>
                    <a:pt x="494" y="604"/>
                    <a:pt x="888" y="543"/>
                    <a:pt x="1277" y="458"/>
                  </a:cubicBezTo>
                  <a:cubicBezTo>
                    <a:pt x="1232" y="305"/>
                    <a:pt x="1188" y="152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100"/>
            <p:cNvSpPr/>
            <p:nvPr/>
          </p:nvSpPr>
          <p:spPr>
            <a:xfrm>
              <a:off x="7486764" y="4733643"/>
              <a:ext cx="75020" cy="46773"/>
            </a:xfrm>
            <a:custGeom>
              <a:rect b="b" l="l" r="r" t="t"/>
              <a:pathLst>
                <a:path extrusionOk="0" h="866" w="1389">
                  <a:moveTo>
                    <a:pt x="1284" y="0"/>
                  </a:moveTo>
                  <a:cubicBezTo>
                    <a:pt x="859" y="94"/>
                    <a:pt x="428" y="159"/>
                    <a:pt x="1" y="243"/>
                  </a:cubicBezTo>
                  <a:cubicBezTo>
                    <a:pt x="38" y="451"/>
                    <a:pt x="73" y="658"/>
                    <a:pt x="108" y="866"/>
                  </a:cubicBezTo>
                  <a:cubicBezTo>
                    <a:pt x="539" y="846"/>
                    <a:pt x="963" y="781"/>
                    <a:pt x="1389" y="711"/>
                  </a:cubicBezTo>
                  <a:cubicBezTo>
                    <a:pt x="1363" y="471"/>
                    <a:pt x="1329" y="234"/>
                    <a:pt x="1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100"/>
            <p:cNvSpPr/>
            <p:nvPr/>
          </p:nvSpPr>
          <p:spPr>
            <a:xfrm>
              <a:off x="7496000" y="4983063"/>
              <a:ext cx="60437" cy="96732"/>
            </a:xfrm>
            <a:custGeom>
              <a:rect b="b" l="l" r="r" t="t"/>
              <a:pathLst>
                <a:path extrusionOk="0" h="1791" w="1119">
                  <a:moveTo>
                    <a:pt x="1073" y="1"/>
                  </a:moveTo>
                  <a:cubicBezTo>
                    <a:pt x="801" y="48"/>
                    <a:pt x="526" y="74"/>
                    <a:pt x="249" y="82"/>
                  </a:cubicBezTo>
                  <a:cubicBezTo>
                    <a:pt x="219" y="665"/>
                    <a:pt x="140" y="1243"/>
                    <a:pt x="0" y="1790"/>
                  </a:cubicBezTo>
                  <a:lnTo>
                    <a:pt x="990" y="1790"/>
                  </a:lnTo>
                  <a:cubicBezTo>
                    <a:pt x="1118" y="1218"/>
                    <a:pt x="1084" y="606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100"/>
            <p:cNvSpPr/>
            <p:nvPr/>
          </p:nvSpPr>
          <p:spPr>
            <a:xfrm>
              <a:off x="7504533" y="4855112"/>
              <a:ext cx="57521" cy="50121"/>
            </a:xfrm>
            <a:custGeom>
              <a:rect b="b" l="l" r="r" t="t"/>
              <a:pathLst>
                <a:path extrusionOk="0" h="928" w="1065">
                  <a:moveTo>
                    <a:pt x="1065" y="0"/>
                  </a:moveTo>
                  <a:lnTo>
                    <a:pt x="1065" y="0"/>
                  </a:lnTo>
                  <a:cubicBezTo>
                    <a:pt x="711" y="56"/>
                    <a:pt x="357" y="102"/>
                    <a:pt x="1" y="128"/>
                  </a:cubicBezTo>
                  <a:cubicBezTo>
                    <a:pt x="31" y="393"/>
                    <a:pt x="55" y="660"/>
                    <a:pt x="75" y="928"/>
                  </a:cubicBezTo>
                  <a:cubicBezTo>
                    <a:pt x="78" y="928"/>
                    <a:pt x="82" y="928"/>
                    <a:pt x="86" y="928"/>
                  </a:cubicBezTo>
                  <a:cubicBezTo>
                    <a:pt x="347" y="928"/>
                    <a:pt x="624" y="878"/>
                    <a:pt x="880" y="834"/>
                  </a:cubicBezTo>
                  <a:cubicBezTo>
                    <a:pt x="915" y="828"/>
                    <a:pt x="951" y="825"/>
                    <a:pt x="988" y="825"/>
                  </a:cubicBezTo>
                  <a:cubicBezTo>
                    <a:pt x="1014" y="549"/>
                    <a:pt x="1042" y="276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100"/>
            <p:cNvSpPr/>
            <p:nvPr/>
          </p:nvSpPr>
          <p:spPr>
            <a:xfrm>
              <a:off x="7777178" y="4307827"/>
              <a:ext cx="53578" cy="54604"/>
            </a:xfrm>
            <a:custGeom>
              <a:rect b="b" l="l" r="r" t="t"/>
              <a:pathLst>
                <a:path extrusionOk="0" h="1011" w="992">
                  <a:moveTo>
                    <a:pt x="419" y="0"/>
                  </a:moveTo>
                  <a:cubicBezTo>
                    <a:pt x="387" y="0"/>
                    <a:pt x="354" y="7"/>
                    <a:pt x="320" y="20"/>
                  </a:cubicBezTo>
                  <a:cubicBezTo>
                    <a:pt x="43" y="133"/>
                    <a:pt x="0" y="609"/>
                    <a:pt x="23" y="1010"/>
                  </a:cubicBezTo>
                  <a:cubicBezTo>
                    <a:pt x="343" y="955"/>
                    <a:pt x="667" y="917"/>
                    <a:pt x="992" y="898"/>
                  </a:cubicBezTo>
                  <a:cubicBezTo>
                    <a:pt x="984" y="854"/>
                    <a:pt x="976" y="809"/>
                    <a:pt x="966" y="763"/>
                  </a:cubicBezTo>
                  <a:cubicBezTo>
                    <a:pt x="884" y="402"/>
                    <a:pt x="67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100"/>
            <p:cNvSpPr/>
            <p:nvPr/>
          </p:nvSpPr>
          <p:spPr>
            <a:xfrm>
              <a:off x="7784901" y="4438046"/>
              <a:ext cx="52930" cy="44450"/>
            </a:xfrm>
            <a:custGeom>
              <a:rect b="b" l="l" r="r" t="t"/>
              <a:pathLst>
                <a:path extrusionOk="0" h="823" w="980">
                  <a:moveTo>
                    <a:pt x="979" y="0"/>
                  </a:moveTo>
                  <a:cubicBezTo>
                    <a:pt x="650" y="25"/>
                    <a:pt x="323" y="57"/>
                    <a:pt x="0" y="131"/>
                  </a:cubicBezTo>
                  <a:cubicBezTo>
                    <a:pt x="17" y="361"/>
                    <a:pt x="32" y="592"/>
                    <a:pt x="46" y="823"/>
                  </a:cubicBezTo>
                  <a:cubicBezTo>
                    <a:pt x="352" y="806"/>
                    <a:pt x="658" y="792"/>
                    <a:pt x="964" y="783"/>
                  </a:cubicBezTo>
                  <a:cubicBezTo>
                    <a:pt x="973" y="523"/>
                    <a:pt x="979" y="261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100"/>
            <p:cNvSpPr/>
            <p:nvPr/>
          </p:nvSpPr>
          <p:spPr>
            <a:xfrm>
              <a:off x="7791004" y="4562593"/>
              <a:ext cx="42830" cy="22414"/>
            </a:xfrm>
            <a:custGeom>
              <a:rect b="b" l="l" r="r" t="t"/>
              <a:pathLst>
                <a:path extrusionOk="0" h="415" w="793">
                  <a:moveTo>
                    <a:pt x="793" y="0"/>
                  </a:moveTo>
                  <a:cubicBezTo>
                    <a:pt x="528" y="6"/>
                    <a:pt x="265" y="17"/>
                    <a:pt x="1" y="32"/>
                  </a:cubicBezTo>
                  <a:cubicBezTo>
                    <a:pt x="4" y="148"/>
                    <a:pt x="4" y="263"/>
                    <a:pt x="5" y="378"/>
                  </a:cubicBezTo>
                  <a:cubicBezTo>
                    <a:pt x="154" y="405"/>
                    <a:pt x="308" y="414"/>
                    <a:pt x="464" y="414"/>
                  </a:cubicBezTo>
                  <a:cubicBezTo>
                    <a:pt x="568" y="414"/>
                    <a:pt x="673" y="410"/>
                    <a:pt x="777" y="405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100"/>
            <p:cNvSpPr/>
            <p:nvPr/>
          </p:nvSpPr>
          <p:spPr>
            <a:xfrm>
              <a:off x="7772101" y="4738450"/>
              <a:ext cx="54766" cy="63678"/>
            </a:xfrm>
            <a:custGeom>
              <a:rect b="b" l="l" r="r" t="t"/>
              <a:pathLst>
                <a:path extrusionOk="0" h="1179" w="1014">
                  <a:moveTo>
                    <a:pt x="191" y="0"/>
                  </a:moveTo>
                  <a:cubicBezTo>
                    <a:pt x="142" y="346"/>
                    <a:pt x="76" y="688"/>
                    <a:pt x="0" y="1027"/>
                  </a:cubicBezTo>
                  <a:cubicBezTo>
                    <a:pt x="319" y="1095"/>
                    <a:pt x="641" y="1138"/>
                    <a:pt x="969" y="1178"/>
                  </a:cubicBezTo>
                  <a:cubicBezTo>
                    <a:pt x="977" y="1014"/>
                    <a:pt x="983" y="851"/>
                    <a:pt x="990" y="688"/>
                  </a:cubicBezTo>
                  <a:lnTo>
                    <a:pt x="1013" y="59"/>
                  </a:lnTo>
                  <a:cubicBezTo>
                    <a:pt x="738" y="50"/>
                    <a:pt x="465" y="33"/>
                    <a:pt x="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100"/>
            <p:cNvSpPr/>
            <p:nvPr/>
          </p:nvSpPr>
          <p:spPr>
            <a:xfrm>
              <a:off x="7733213" y="4873206"/>
              <a:ext cx="83175" cy="57089"/>
            </a:xfrm>
            <a:custGeom>
              <a:rect b="b" l="l" r="r" t="t"/>
              <a:pathLst>
                <a:path extrusionOk="0" h="1057" w="1540">
                  <a:moveTo>
                    <a:pt x="305" y="1"/>
                  </a:moveTo>
                  <a:cubicBezTo>
                    <a:pt x="207" y="296"/>
                    <a:pt x="104" y="589"/>
                    <a:pt x="1" y="883"/>
                  </a:cubicBezTo>
                  <a:cubicBezTo>
                    <a:pt x="274" y="1038"/>
                    <a:pt x="667" y="1053"/>
                    <a:pt x="1002" y="1053"/>
                  </a:cubicBezTo>
                  <a:cubicBezTo>
                    <a:pt x="1085" y="1053"/>
                    <a:pt x="1164" y="1052"/>
                    <a:pt x="1238" y="1052"/>
                  </a:cubicBezTo>
                  <a:cubicBezTo>
                    <a:pt x="1248" y="1052"/>
                    <a:pt x="1258" y="1052"/>
                    <a:pt x="1268" y="1052"/>
                  </a:cubicBezTo>
                  <a:cubicBezTo>
                    <a:pt x="1288" y="1052"/>
                    <a:pt x="1305" y="1055"/>
                    <a:pt x="1323" y="1057"/>
                  </a:cubicBezTo>
                  <a:cubicBezTo>
                    <a:pt x="1418" y="775"/>
                    <a:pt x="1491" y="488"/>
                    <a:pt x="1540" y="194"/>
                  </a:cubicBezTo>
                  <a:cubicBezTo>
                    <a:pt x="1125" y="145"/>
                    <a:pt x="711" y="90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100"/>
            <p:cNvSpPr/>
            <p:nvPr/>
          </p:nvSpPr>
          <p:spPr>
            <a:xfrm>
              <a:off x="7691787" y="4998780"/>
              <a:ext cx="71617" cy="80907"/>
            </a:xfrm>
            <a:custGeom>
              <a:rect b="b" l="l" r="r" t="t"/>
              <a:pathLst>
                <a:path extrusionOk="0" h="1498" w="1326">
                  <a:moveTo>
                    <a:pt x="303" y="0"/>
                  </a:moveTo>
                  <a:cubicBezTo>
                    <a:pt x="164" y="492"/>
                    <a:pt x="62" y="992"/>
                    <a:pt x="1" y="1498"/>
                  </a:cubicBezTo>
                  <a:lnTo>
                    <a:pt x="723" y="1498"/>
                  </a:lnTo>
                  <a:cubicBezTo>
                    <a:pt x="775" y="1319"/>
                    <a:pt x="840" y="1144"/>
                    <a:pt x="917" y="975"/>
                  </a:cubicBezTo>
                  <a:cubicBezTo>
                    <a:pt x="1038" y="711"/>
                    <a:pt x="1180" y="465"/>
                    <a:pt x="1326" y="222"/>
                  </a:cubicBezTo>
                  <a:cubicBezTo>
                    <a:pt x="974" y="191"/>
                    <a:pt x="626" y="126"/>
                    <a:pt x="3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2" name="Google Shape;12592;p100"/>
          <p:cNvGrpSpPr/>
          <p:nvPr/>
        </p:nvGrpSpPr>
        <p:grpSpPr>
          <a:xfrm rot="769685">
            <a:off x="458654" y="2970971"/>
            <a:ext cx="3621506" cy="1702991"/>
            <a:chOff x="564000" y="2444350"/>
            <a:chExt cx="2425550" cy="1140600"/>
          </a:xfrm>
        </p:grpSpPr>
        <p:sp>
          <p:nvSpPr>
            <p:cNvPr id="12593" name="Google Shape;12593;p100"/>
            <p:cNvSpPr/>
            <p:nvPr/>
          </p:nvSpPr>
          <p:spPr>
            <a:xfrm>
              <a:off x="1318300" y="2458100"/>
              <a:ext cx="4525" cy="325"/>
            </a:xfrm>
            <a:custGeom>
              <a:rect b="b" l="l" r="r" t="t"/>
              <a:pathLst>
                <a:path extrusionOk="0" h="13" w="181">
                  <a:moveTo>
                    <a:pt x="1" y="1"/>
                  </a:moveTo>
                  <a:cubicBezTo>
                    <a:pt x="61" y="5"/>
                    <a:pt x="121" y="8"/>
                    <a:pt x="181" y="13"/>
                  </a:cubicBezTo>
                  <a:cubicBezTo>
                    <a:pt x="121" y="8"/>
                    <a:pt x="61" y="5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100"/>
            <p:cNvSpPr/>
            <p:nvPr/>
          </p:nvSpPr>
          <p:spPr>
            <a:xfrm>
              <a:off x="1725650" y="2676800"/>
              <a:ext cx="46450" cy="44700"/>
            </a:xfrm>
            <a:custGeom>
              <a:rect b="b" l="l" r="r" t="t"/>
              <a:pathLst>
                <a:path extrusionOk="0" h="1788" w="1858">
                  <a:moveTo>
                    <a:pt x="963" y="1"/>
                  </a:moveTo>
                  <a:cubicBezTo>
                    <a:pt x="602" y="1"/>
                    <a:pt x="276" y="219"/>
                    <a:pt x="139" y="553"/>
                  </a:cubicBezTo>
                  <a:cubicBezTo>
                    <a:pt x="1" y="886"/>
                    <a:pt x="76" y="1271"/>
                    <a:pt x="333" y="1526"/>
                  </a:cubicBezTo>
                  <a:cubicBezTo>
                    <a:pt x="504" y="1697"/>
                    <a:pt x="732" y="1787"/>
                    <a:pt x="965" y="1787"/>
                  </a:cubicBezTo>
                  <a:cubicBezTo>
                    <a:pt x="1080" y="1787"/>
                    <a:pt x="1196" y="1765"/>
                    <a:pt x="1306" y="1719"/>
                  </a:cubicBezTo>
                  <a:cubicBezTo>
                    <a:pt x="1640" y="1581"/>
                    <a:pt x="1858" y="1255"/>
                    <a:pt x="1858" y="894"/>
                  </a:cubicBezTo>
                  <a:cubicBezTo>
                    <a:pt x="1856" y="400"/>
                    <a:pt x="1457" y="1"/>
                    <a:pt x="9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100"/>
            <p:cNvSpPr/>
            <p:nvPr/>
          </p:nvSpPr>
          <p:spPr>
            <a:xfrm>
              <a:off x="1930525" y="2758250"/>
              <a:ext cx="49175" cy="47325"/>
            </a:xfrm>
            <a:custGeom>
              <a:rect b="b" l="l" r="r" t="t"/>
              <a:pathLst>
                <a:path extrusionOk="0" h="1893" w="1967">
                  <a:moveTo>
                    <a:pt x="1021" y="0"/>
                  </a:moveTo>
                  <a:cubicBezTo>
                    <a:pt x="638" y="0"/>
                    <a:pt x="292" y="231"/>
                    <a:pt x="146" y="585"/>
                  </a:cubicBezTo>
                  <a:cubicBezTo>
                    <a:pt x="0" y="938"/>
                    <a:pt x="80" y="1344"/>
                    <a:pt x="351" y="1615"/>
                  </a:cubicBezTo>
                  <a:cubicBezTo>
                    <a:pt x="532" y="1796"/>
                    <a:pt x="775" y="1892"/>
                    <a:pt x="1021" y="1892"/>
                  </a:cubicBezTo>
                  <a:cubicBezTo>
                    <a:pt x="1143" y="1892"/>
                    <a:pt x="1266" y="1869"/>
                    <a:pt x="1382" y="1821"/>
                  </a:cubicBezTo>
                  <a:cubicBezTo>
                    <a:pt x="1736" y="1675"/>
                    <a:pt x="1967" y="1329"/>
                    <a:pt x="1967" y="946"/>
                  </a:cubicBezTo>
                  <a:cubicBezTo>
                    <a:pt x="1967" y="425"/>
                    <a:pt x="1542" y="0"/>
                    <a:pt x="10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100"/>
            <p:cNvSpPr/>
            <p:nvPr/>
          </p:nvSpPr>
          <p:spPr>
            <a:xfrm>
              <a:off x="2331750" y="2760850"/>
              <a:ext cx="18475" cy="15850"/>
            </a:xfrm>
            <a:custGeom>
              <a:rect b="b" l="l" r="r" t="t"/>
              <a:pathLst>
                <a:path extrusionOk="0" h="634" w="739">
                  <a:moveTo>
                    <a:pt x="423" y="1"/>
                  </a:moveTo>
                  <a:cubicBezTo>
                    <a:pt x="142" y="1"/>
                    <a:pt x="0" y="341"/>
                    <a:pt x="200" y="541"/>
                  </a:cubicBezTo>
                  <a:cubicBezTo>
                    <a:pt x="264" y="605"/>
                    <a:pt x="343" y="633"/>
                    <a:pt x="420" y="633"/>
                  </a:cubicBezTo>
                  <a:cubicBezTo>
                    <a:pt x="583" y="633"/>
                    <a:pt x="738" y="507"/>
                    <a:pt x="738" y="318"/>
                  </a:cubicBezTo>
                  <a:cubicBezTo>
                    <a:pt x="738" y="142"/>
                    <a:pt x="597" y="1"/>
                    <a:pt x="42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100"/>
            <p:cNvSpPr/>
            <p:nvPr/>
          </p:nvSpPr>
          <p:spPr>
            <a:xfrm>
              <a:off x="2229325" y="3031525"/>
              <a:ext cx="13150" cy="13175"/>
            </a:xfrm>
            <a:custGeom>
              <a:rect b="b" l="l" r="r" t="t"/>
              <a:pathLst>
                <a:path extrusionOk="0" h="527" w="526">
                  <a:moveTo>
                    <a:pt x="263" y="0"/>
                  </a:moveTo>
                  <a:cubicBezTo>
                    <a:pt x="117" y="0"/>
                    <a:pt x="0" y="119"/>
                    <a:pt x="0" y="263"/>
                  </a:cubicBezTo>
                  <a:cubicBezTo>
                    <a:pt x="0" y="409"/>
                    <a:pt x="117" y="526"/>
                    <a:pt x="263" y="526"/>
                  </a:cubicBezTo>
                  <a:cubicBezTo>
                    <a:pt x="408" y="526"/>
                    <a:pt x="526" y="409"/>
                    <a:pt x="526" y="263"/>
                  </a:cubicBezTo>
                  <a:cubicBezTo>
                    <a:pt x="526" y="119"/>
                    <a:pt x="408" y="0"/>
                    <a:pt x="2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100"/>
            <p:cNvSpPr/>
            <p:nvPr/>
          </p:nvSpPr>
          <p:spPr>
            <a:xfrm>
              <a:off x="2545600" y="2892275"/>
              <a:ext cx="43725" cy="42075"/>
            </a:xfrm>
            <a:custGeom>
              <a:rect b="b" l="l" r="r" t="t"/>
              <a:pathLst>
                <a:path extrusionOk="0" h="1683" w="1749">
                  <a:moveTo>
                    <a:pt x="908" y="0"/>
                  </a:moveTo>
                  <a:cubicBezTo>
                    <a:pt x="568" y="0"/>
                    <a:pt x="262" y="205"/>
                    <a:pt x="131" y="518"/>
                  </a:cubicBezTo>
                  <a:cubicBezTo>
                    <a:pt x="1" y="834"/>
                    <a:pt x="73" y="1195"/>
                    <a:pt x="313" y="1436"/>
                  </a:cubicBezTo>
                  <a:cubicBezTo>
                    <a:pt x="474" y="1597"/>
                    <a:pt x="689" y="1682"/>
                    <a:pt x="908" y="1682"/>
                  </a:cubicBezTo>
                  <a:cubicBezTo>
                    <a:pt x="1017" y="1682"/>
                    <a:pt x="1126" y="1661"/>
                    <a:pt x="1231" y="1618"/>
                  </a:cubicBezTo>
                  <a:cubicBezTo>
                    <a:pt x="1544" y="1487"/>
                    <a:pt x="1749" y="1181"/>
                    <a:pt x="1749" y="841"/>
                  </a:cubicBezTo>
                  <a:cubicBezTo>
                    <a:pt x="1749" y="377"/>
                    <a:pt x="1372" y="0"/>
                    <a:pt x="9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100"/>
            <p:cNvSpPr/>
            <p:nvPr/>
          </p:nvSpPr>
          <p:spPr>
            <a:xfrm>
              <a:off x="2757500" y="2663650"/>
              <a:ext cx="26325" cy="26325"/>
            </a:xfrm>
            <a:custGeom>
              <a:rect b="b" l="l" r="r" t="t"/>
              <a:pathLst>
                <a:path extrusionOk="0" h="1053" w="1053">
                  <a:moveTo>
                    <a:pt x="526" y="1"/>
                  </a:moveTo>
                  <a:cubicBezTo>
                    <a:pt x="236" y="1"/>
                    <a:pt x="1" y="236"/>
                    <a:pt x="1" y="527"/>
                  </a:cubicBezTo>
                  <a:cubicBezTo>
                    <a:pt x="1" y="816"/>
                    <a:pt x="236" y="1052"/>
                    <a:pt x="526" y="1052"/>
                  </a:cubicBezTo>
                  <a:cubicBezTo>
                    <a:pt x="817" y="1052"/>
                    <a:pt x="1052" y="816"/>
                    <a:pt x="1052" y="527"/>
                  </a:cubicBezTo>
                  <a:cubicBezTo>
                    <a:pt x="1052" y="236"/>
                    <a:pt x="817" y="1"/>
                    <a:pt x="5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100"/>
            <p:cNvSpPr/>
            <p:nvPr/>
          </p:nvSpPr>
          <p:spPr>
            <a:xfrm>
              <a:off x="2440400" y="2608475"/>
              <a:ext cx="12300" cy="10550"/>
            </a:xfrm>
            <a:custGeom>
              <a:rect b="b" l="l" r="r" t="t"/>
              <a:pathLst>
                <a:path extrusionOk="0" h="422" w="492">
                  <a:moveTo>
                    <a:pt x="281" y="0"/>
                  </a:moveTo>
                  <a:cubicBezTo>
                    <a:pt x="95" y="0"/>
                    <a:pt x="1" y="226"/>
                    <a:pt x="133" y="358"/>
                  </a:cubicBezTo>
                  <a:cubicBezTo>
                    <a:pt x="176" y="402"/>
                    <a:pt x="229" y="421"/>
                    <a:pt x="281" y="421"/>
                  </a:cubicBezTo>
                  <a:cubicBezTo>
                    <a:pt x="388" y="421"/>
                    <a:pt x="491" y="337"/>
                    <a:pt x="491" y="211"/>
                  </a:cubicBezTo>
                  <a:cubicBezTo>
                    <a:pt x="491" y="94"/>
                    <a:pt x="397" y="0"/>
                    <a:pt x="2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100"/>
            <p:cNvSpPr/>
            <p:nvPr/>
          </p:nvSpPr>
          <p:spPr>
            <a:xfrm>
              <a:off x="1645950" y="2881750"/>
              <a:ext cx="26300" cy="26300"/>
            </a:xfrm>
            <a:custGeom>
              <a:rect b="b" l="l" r="r" t="t"/>
              <a:pathLst>
                <a:path extrusionOk="0" h="1052" w="1052">
                  <a:moveTo>
                    <a:pt x="526" y="0"/>
                  </a:moveTo>
                  <a:cubicBezTo>
                    <a:pt x="235" y="0"/>
                    <a:pt x="0" y="235"/>
                    <a:pt x="0" y="526"/>
                  </a:cubicBezTo>
                  <a:cubicBezTo>
                    <a:pt x="0" y="816"/>
                    <a:pt x="235" y="1052"/>
                    <a:pt x="526" y="1052"/>
                  </a:cubicBezTo>
                  <a:cubicBezTo>
                    <a:pt x="816" y="1052"/>
                    <a:pt x="1052" y="816"/>
                    <a:pt x="1052" y="526"/>
                  </a:cubicBezTo>
                  <a:cubicBezTo>
                    <a:pt x="1052" y="235"/>
                    <a:pt x="816" y="0"/>
                    <a:pt x="52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100"/>
            <p:cNvSpPr/>
            <p:nvPr/>
          </p:nvSpPr>
          <p:spPr>
            <a:xfrm>
              <a:off x="1611775" y="2503350"/>
              <a:ext cx="26300" cy="26300"/>
            </a:xfrm>
            <a:custGeom>
              <a:rect b="b" l="l" r="r" t="t"/>
              <a:pathLst>
                <a:path extrusionOk="0" h="1052" w="1052">
                  <a:moveTo>
                    <a:pt x="526" y="0"/>
                  </a:moveTo>
                  <a:cubicBezTo>
                    <a:pt x="235" y="0"/>
                    <a:pt x="0" y="235"/>
                    <a:pt x="0" y="526"/>
                  </a:cubicBezTo>
                  <a:cubicBezTo>
                    <a:pt x="0" y="817"/>
                    <a:pt x="235" y="1052"/>
                    <a:pt x="526" y="1052"/>
                  </a:cubicBezTo>
                  <a:cubicBezTo>
                    <a:pt x="817" y="1052"/>
                    <a:pt x="1052" y="817"/>
                    <a:pt x="1052" y="526"/>
                  </a:cubicBezTo>
                  <a:cubicBezTo>
                    <a:pt x="1052" y="235"/>
                    <a:pt x="817" y="0"/>
                    <a:pt x="52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100"/>
            <p:cNvSpPr/>
            <p:nvPr/>
          </p:nvSpPr>
          <p:spPr>
            <a:xfrm>
              <a:off x="1448375" y="2813450"/>
              <a:ext cx="21525" cy="18425"/>
            </a:xfrm>
            <a:custGeom>
              <a:rect b="b" l="l" r="r" t="t"/>
              <a:pathLst>
                <a:path extrusionOk="0" h="737" w="861">
                  <a:moveTo>
                    <a:pt x="493" y="0"/>
                  </a:moveTo>
                  <a:cubicBezTo>
                    <a:pt x="165" y="0"/>
                    <a:pt x="1" y="395"/>
                    <a:pt x="233" y="627"/>
                  </a:cubicBezTo>
                  <a:cubicBezTo>
                    <a:pt x="308" y="702"/>
                    <a:pt x="400" y="736"/>
                    <a:pt x="490" y="736"/>
                  </a:cubicBezTo>
                  <a:cubicBezTo>
                    <a:pt x="679" y="736"/>
                    <a:pt x="860" y="589"/>
                    <a:pt x="860" y="368"/>
                  </a:cubicBezTo>
                  <a:cubicBezTo>
                    <a:pt x="860" y="165"/>
                    <a:pt x="696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100"/>
            <p:cNvSpPr/>
            <p:nvPr/>
          </p:nvSpPr>
          <p:spPr>
            <a:xfrm>
              <a:off x="1930600" y="2955350"/>
              <a:ext cx="12275" cy="10525"/>
            </a:xfrm>
            <a:custGeom>
              <a:rect b="b" l="l" r="r" t="t"/>
              <a:pathLst>
                <a:path extrusionOk="0" h="421" w="491">
                  <a:moveTo>
                    <a:pt x="282" y="0"/>
                  </a:moveTo>
                  <a:cubicBezTo>
                    <a:pt x="94" y="0"/>
                    <a:pt x="0" y="226"/>
                    <a:pt x="132" y="358"/>
                  </a:cubicBezTo>
                  <a:cubicBezTo>
                    <a:pt x="175" y="401"/>
                    <a:pt x="228" y="420"/>
                    <a:pt x="279" y="420"/>
                  </a:cubicBezTo>
                  <a:cubicBezTo>
                    <a:pt x="387" y="420"/>
                    <a:pt x="491" y="336"/>
                    <a:pt x="491" y="209"/>
                  </a:cubicBezTo>
                  <a:cubicBezTo>
                    <a:pt x="491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100"/>
            <p:cNvSpPr/>
            <p:nvPr/>
          </p:nvSpPr>
          <p:spPr>
            <a:xfrm>
              <a:off x="1499950" y="3002625"/>
              <a:ext cx="38275" cy="36825"/>
            </a:xfrm>
            <a:custGeom>
              <a:rect b="b" l="l" r="r" t="t"/>
              <a:pathLst>
                <a:path extrusionOk="0" h="1473" w="1531">
                  <a:moveTo>
                    <a:pt x="794" y="0"/>
                  </a:moveTo>
                  <a:cubicBezTo>
                    <a:pt x="497" y="0"/>
                    <a:pt x="228" y="180"/>
                    <a:pt x="115" y="455"/>
                  </a:cubicBezTo>
                  <a:cubicBezTo>
                    <a:pt x="1" y="729"/>
                    <a:pt x="64" y="1046"/>
                    <a:pt x="275" y="1256"/>
                  </a:cubicBezTo>
                  <a:cubicBezTo>
                    <a:pt x="415" y="1397"/>
                    <a:pt x="604" y="1472"/>
                    <a:pt x="795" y="1472"/>
                  </a:cubicBezTo>
                  <a:cubicBezTo>
                    <a:pt x="890" y="1472"/>
                    <a:pt x="985" y="1454"/>
                    <a:pt x="1076" y="1416"/>
                  </a:cubicBezTo>
                  <a:cubicBezTo>
                    <a:pt x="1351" y="1302"/>
                    <a:pt x="1531" y="1033"/>
                    <a:pt x="1531" y="737"/>
                  </a:cubicBezTo>
                  <a:cubicBezTo>
                    <a:pt x="1531" y="331"/>
                    <a:pt x="1202" y="0"/>
                    <a:pt x="7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100"/>
            <p:cNvSpPr/>
            <p:nvPr/>
          </p:nvSpPr>
          <p:spPr>
            <a:xfrm>
              <a:off x="2194450" y="3353800"/>
              <a:ext cx="41200" cy="39625"/>
            </a:xfrm>
            <a:custGeom>
              <a:rect b="b" l="l" r="r" t="t"/>
              <a:pathLst>
                <a:path extrusionOk="0" h="1585" w="1648">
                  <a:moveTo>
                    <a:pt x="856" y="1"/>
                  </a:moveTo>
                  <a:cubicBezTo>
                    <a:pt x="536" y="1"/>
                    <a:pt x="247" y="194"/>
                    <a:pt x="124" y="490"/>
                  </a:cubicBezTo>
                  <a:cubicBezTo>
                    <a:pt x="1" y="786"/>
                    <a:pt x="68" y="1126"/>
                    <a:pt x="296" y="1354"/>
                  </a:cubicBezTo>
                  <a:cubicBezTo>
                    <a:pt x="447" y="1505"/>
                    <a:pt x="649" y="1585"/>
                    <a:pt x="855" y="1585"/>
                  </a:cubicBezTo>
                  <a:cubicBezTo>
                    <a:pt x="957" y="1585"/>
                    <a:pt x="1060" y="1565"/>
                    <a:pt x="1158" y="1524"/>
                  </a:cubicBezTo>
                  <a:cubicBezTo>
                    <a:pt x="1455" y="1401"/>
                    <a:pt x="1647" y="1114"/>
                    <a:pt x="1647" y="792"/>
                  </a:cubicBezTo>
                  <a:cubicBezTo>
                    <a:pt x="1647" y="356"/>
                    <a:pt x="1292" y="1"/>
                    <a:pt x="8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100"/>
            <p:cNvSpPr/>
            <p:nvPr/>
          </p:nvSpPr>
          <p:spPr>
            <a:xfrm>
              <a:off x="2257250" y="3195300"/>
              <a:ext cx="97900" cy="86650"/>
            </a:xfrm>
            <a:custGeom>
              <a:rect b="b" l="l" r="r" t="t"/>
              <a:pathLst>
                <a:path extrusionOk="0" h="3466" w="3916">
                  <a:moveTo>
                    <a:pt x="1957" y="0"/>
                  </a:moveTo>
                  <a:cubicBezTo>
                    <a:pt x="1756" y="0"/>
                    <a:pt x="1552" y="35"/>
                    <a:pt x="1352" y="110"/>
                  </a:cubicBezTo>
                  <a:cubicBezTo>
                    <a:pt x="456" y="443"/>
                    <a:pt x="1" y="1441"/>
                    <a:pt x="334" y="2337"/>
                  </a:cubicBezTo>
                  <a:cubicBezTo>
                    <a:pt x="595" y="3035"/>
                    <a:pt x="1256" y="3466"/>
                    <a:pt x="1959" y="3466"/>
                  </a:cubicBezTo>
                  <a:cubicBezTo>
                    <a:pt x="2160" y="3466"/>
                    <a:pt x="2364" y="3431"/>
                    <a:pt x="2564" y="3357"/>
                  </a:cubicBezTo>
                  <a:cubicBezTo>
                    <a:pt x="3460" y="3021"/>
                    <a:pt x="3915" y="2024"/>
                    <a:pt x="3582" y="1127"/>
                  </a:cubicBezTo>
                  <a:cubicBezTo>
                    <a:pt x="3321" y="430"/>
                    <a:pt x="2660" y="0"/>
                    <a:pt x="195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100"/>
            <p:cNvSpPr/>
            <p:nvPr/>
          </p:nvSpPr>
          <p:spPr>
            <a:xfrm>
              <a:off x="2142175" y="3235050"/>
              <a:ext cx="48925" cy="47025"/>
            </a:xfrm>
            <a:custGeom>
              <a:rect b="b" l="l" r="r" t="t"/>
              <a:pathLst>
                <a:path extrusionOk="0" h="1881" w="1957">
                  <a:moveTo>
                    <a:pt x="1016" y="0"/>
                  </a:moveTo>
                  <a:cubicBezTo>
                    <a:pt x="636" y="0"/>
                    <a:pt x="293" y="229"/>
                    <a:pt x="147" y="580"/>
                  </a:cubicBezTo>
                  <a:cubicBezTo>
                    <a:pt x="1" y="932"/>
                    <a:pt x="82" y="1336"/>
                    <a:pt x="351" y="1605"/>
                  </a:cubicBezTo>
                  <a:cubicBezTo>
                    <a:pt x="531" y="1785"/>
                    <a:pt x="772" y="1881"/>
                    <a:pt x="1017" y="1881"/>
                  </a:cubicBezTo>
                  <a:cubicBezTo>
                    <a:pt x="1138" y="1881"/>
                    <a:pt x="1259" y="1857"/>
                    <a:pt x="1375" y="1810"/>
                  </a:cubicBezTo>
                  <a:cubicBezTo>
                    <a:pt x="1727" y="1664"/>
                    <a:pt x="1956" y="1321"/>
                    <a:pt x="1956" y="939"/>
                  </a:cubicBezTo>
                  <a:cubicBezTo>
                    <a:pt x="1956" y="421"/>
                    <a:pt x="1535" y="0"/>
                    <a:pt x="101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100"/>
            <p:cNvSpPr/>
            <p:nvPr/>
          </p:nvSpPr>
          <p:spPr>
            <a:xfrm>
              <a:off x="2193525" y="3148400"/>
              <a:ext cx="29750" cy="29750"/>
            </a:xfrm>
            <a:custGeom>
              <a:rect b="b" l="l" r="r" t="t"/>
              <a:pathLst>
                <a:path extrusionOk="0" h="1190" w="1190">
                  <a:moveTo>
                    <a:pt x="596" y="1"/>
                  </a:moveTo>
                  <a:cubicBezTo>
                    <a:pt x="267" y="1"/>
                    <a:pt x="1" y="267"/>
                    <a:pt x="1" y="594"/>
                  </a:cubicBezTo>
                  <a:cubicBezTo>
                    <a:pt x="1" y="923"/>
                    <a:pt x="267" y="1189"/>
                    <a:pt x="596" y="1189"/>
                  </a:cubicBezTo>
                  <a:cubicBezTo>
                    <a:pt x="923" y="1189"/>
                    <a:pt x="1189" y="923"/>
                    <a:pt x="1189" y="594"/>
                  </a:cubicBezTo>
                  <a:cubicBezTo>
                    <a:pt x="1189" y="267"/>
                    <a:pt x="923" y="1"/>
                    <a:pt x="5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100"/>
            <p:cNvSpPr/>
            <p:nvPr/>
          </p:nvSpPr>
          <p:spPr>
            <a:xfrm>
              <a:off x="2193575" y="2970225"/>
              <a:ext cx="51975" cy="51975"/>
            </a:xfrm>
            <a:custGeom>
              <a:rect b="b" l="l" r="r" t="t"/>
              <a:pathLst>
                <a:path extrusionOk="0" h="2079" w="2079">
                  <a:moveTo>
                    <a:pt x="1040" y="0"/>
                  </a:moveTo>
                  <a:cubicBezTo>
                    <a:pt x="465" y="0"/>
                    <a:pt x="0" y="466"/>
                    <a:pt x="0" y="1040"/>
                  </a:cubicBezTo>
                  <a:cubicBezTo>
                    <a:pt x="0" y="1615"/>
                    <a:pt x="465" y="2079"/>
                    <a:pt x="1040" y="2079"/>
                  </a:cubicBezTo>
                  <a:cubicBezTo>
                    <a:pt x="1613" y="2079"/>
                    <a:pt x="2079" y="1615"/>
                    <a:pt x="2079" y="1040"/>
                  </a:cubicBezTo>
                  <a:cubicBezTo>
                    <a:pt x="2079" y="466"/>
                    <a:pt x="1613" y="0"/>
                    <a:pt x="104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100"/>
            <p:cNvSpPr/>
            <p:nvPr/>
          </p:nvSpPr>
          <p:spPr>
            <a:xfrm>
              <a:off x="2036050" y="3074175"/>
              <a:ext cx="41200" cy="39625"/>
            </a:xfrm>
            <a:custGeom>
              <a:rect b="b" l="l" r="r" t="t"/>
              <a:pathLst>
                <a:path extrusionOk="0" h="1585" w="1648">
                  <a:moveTo>
                    <a:pt x="856" y="1"/>
                  </a:moveTo>
                  <a:cubicBezTo>
                    <a:pt x="536" y="1"/>
                    <a:pt x="247" y="193"/>
                    <a:pt x="124" y="490"/>
                  </a:cubicBezTo>
                  <a:cubicBezTo>
                    <a:pt x="1" y="785"/>
                    <a:pt x="70" y="1126"/>
                    <a:pt x="296" y="1352"/>
                  </a:cubicBezTo>
                  <a:cubicBezTo>
                    <a:pt x="448" y="1504"/>
                    <a:pt x="651" y="1584"/>
                    <a:pt x="857" y="1584"/>
                  </a:cubicBezTo>
                  <a:cubicBezTo>
                    <a:pt x="959" y="1584"/>
                    <a:pt x="1061" y="1565"/>
                    <a:pt x="1159" y="1525"/>
                  </a:cubicBezTo>
                  <a:cubicBezTo>
                    <a:pt x="1455" y="1402"/>
                    <a:pt x="1648" y="1113"/>
                    <a:pt x="1648" y="793"/>
                  </a:cubicBezTo>
                  <a:cubicBezTo>
                    <a:pt x="1648" y="355"/>
                    <a:pt x="1294" y="1"/>
                    <a:pt x="8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100"/>
            <p:cNvSpPr/>
            <p:nvPr/>
          </p:nvSpPr>
          <p:spPr>
            <a:xfrm>
              <a:off x="2342675" y="2898450"/>
              <a:ext cx="48875" cy="47050"/>
            </a:xfrm>
            <a:custGeom>
              <a:rect b="b" l="l" r="r" t="t"/>
              <a:pathLst>
                <a:path extrusionOk="0" h="1882" w="1955">
                  <a:moveTo>
                    <a:pt x="1015" y="1"/>
                  </a:moveTo>
                  <a:cubicBezTo>
                    <a:pt x="633" y="1"/>
                    <a:pt x="291" y="230"/>
                    <a:pt x="146" y="582"/>
                  </a:cubicBezTo>
                  <a:cubicBezTo>
                    <a:pt x="0" y="933"/>
                    <a:pt x="80" y="1337"/>
                    <a:pt x="349" y="1606"/>
                  </a:cubicBezTo>
                  <a:cubicBezTo>
                    <a:pt x="529" y="1786"/>
                    <a:pt x="770" y="1881"/>
                    <a:pt x="1015" y="1881"/>
                  </a:cubicBezTo>
                  <a:cubicBezTo>
                    <a:pt x="1136" y="1881"/>
                    <a:pt x="1258" y="1858"/>
                    <a:pt x="1375" y="1810"/>
                  </a:cubicBezTo>
                  <a:cubicBezTo>
                    <a:pt x="1725" y="1664"/>
                    <a:pt x="1954" y="1322"/>
                    <a:pt x="1954" y="942"/>
                  </a:cubicBezTo>
                  <a:cubicBezTo>
                    <a:pt x="1954" y="422"/>
                    <a:pt x="1533" y="1"/>
                    <a:pt x="101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100"/>
            <p:cNvSpPr/>
            <p:nvPr/>
          </p:nvSpPr>
          <p:spPr>
            <a:xfrm>
              <a:off x="2267750" y="2863825"/>
              <a:ext cx="17400" cy="14875"/>
            </a:xfrm>
            <a:custGeom>
              <a:rect b="b" l="l" r="r" t="t"/>
              <a:pathLst>
                <a:path extrusionOk="0" h="595" w="696">
                  <a:moveTo>
                    <a:pt x="399" y="1"/>
                  </a:moveTo>
                  <a:cubicBezTo>
                    <a:pt x="133" y="1"/>
                    <a:pt x="1" y="320"/>
                    <a:pt x="188" y="508"/>
                  </a:cubicBezTo>
                  <a:cubicBezTo>
                    <a:pt x="249" y="568"/>
                    <a:pt x="323" y="595"/>
                    <a:pt x="396" y="595"/>
                  </a:cubicBezTo>
                  <a:cubicBezTo>
                    <a:pt x="549" y="595"/>
                    <a:pt x="696" y="476"/>
                    <a:pt x="696" y="297"/>
                  </a:cubicBezTo>
                  <a:cubicBezTo>
                    <a:pt x="696" y="133"/>
                    <a:pt x="562" y="1"/>
                    <a:pt x="39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100"/>
            <p:cNvSpPr/>
            <p:nvPr/>
          </p:nvSpPr>
          <p:spPr>
            <a:xfrm>
              <a:off x="2122725" y="2905875"/>
              <a:ext cx="41150" cy="39625"/>
            </a:xfrm>
            <a:custGeom>
              <a:rect b="b" l="l" r="r" t="t"/>
              <a:pathLst>
                <a:path extrusionOk="0" h="1585" w="1646">
                  <a:moveTo>
                    <a:pt x="854" y="1"/>
                  </a:moveTo>
                  <a:cubicBezTo>
                    <a:pt x="534" y="1"/>
                    <a:pt x="245" y="193"/>
                    <a:pt x="122" y="490"/>
                  </a:cubicBezTo>
                  <a:cubicBezTo>
                    <a:pt x="1" y="785"/>
                    <a:pt x="69" y="1126"/>
                    <a:pt x="295" y="1352"/>
                  </a:cubicBezTo>
                  <a:cubicBezTo>
                    <a:pt x="446" y="1504"/>
                    <a:pt x="648" y="1585"/>
                    <a:pt x="854" y="1585"/>
                  </a:cubicBezTo>
                  <a:cubicBezTo>
                    <a:pt x="956" y="1585"/>
                    <a:pt x="1059" y="1565"/>
                    <a:pt x="1157" y="1524"/>
                  </a:cubicBezTo>
                  <a:cubicBezTo>
                    <a:pt x="1454" y="1401"/>
                    <a:pt x="1646" y="1112"/>
                    <a:pt x="1646" y="792"/>
                  </a:cubicBezTo>
                  <a:cubicBezTo>
                    <a:pt x="1646" y="356"/>
                    <a:pt x="1292" y="1"/>
                    <a:pt x="85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100"/>
            <p:cNvSpPr/>
            <p:nvPr/>
          </p:nvSpPr>
          <p:spPr>
            <a:xfrm>
              <a:off x="2296300" y="3113775"/>
              <a:ext cx="30900" cy="29725"/>
            </a:xfrm>
            <a:custGeom>
              <a:rect b="b" l="l" r="r" t="t"/>
              <a:pathLst>
                <a:path extrusionOk="0" h="1189" w="1236">
                  <a:moveTo>
                    <a:pt x="642" y="0"/>
                  </a:moveTo>
                  <a:cubicBezTo>
                    <a:pt x="402" y="0"/>
                    <a:pt x="185" y="145"/>
                    <a:pt x="93" y="366"/>
                  </a:cubicBezTo>
                  <a:cubicBezTo>
                    <a:pt x="1" y="589"/>
                    <a:pt x="52" y="845"/>
                    <a:pt x="222" y="1014"/>
                  </a:cubicBezTo>
                  <a:cubicBezTo>
                    <a:pt x="335" y="1128"/>
                    <a:pt x="487" y="1188"/>
                    <a:pt x="642" y="1188"/>
                  </a:cubicBezTo>
                  <a:cubicBezTo>
                    <a:pt x="718" y="1188"/>
                    <a:pt x="796" y="1173"/>
                    <a:pt x="870" y="1143"/>
                  </a:cubicBezTo>
                  <a:cubicBezTo>
                    <a:pt x="1091" y="1051"/>
                    <a:pt x="1235" y="834"/>
                    <a:pt x="1235" y="594"/>
                  </a:cubicBezTo>
                  <a:cubicBezTo>
                    <a:pt x="1235" y="266"/>
                    <a:pt x="969" y="0"/>
                    <a:pt x="64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100"/>
            <p:cNvSpPr/>
            <p:nvPr/>
          </p:nvSpPr>
          <p:spPr>
            <a:xfrm>
              <a:off x="2114750" y="3405775"/>
              <a:ext cx="14475" cy="12425"/>
            </a:xfrm>
            <a:custGeom>
              <a:rect b="b" l="l" r="r" t="t"/>
              <a:pathLst>
                <a:path extrusionOk="0" h="497" w="579">
                  <a:moveTo>
                    <a:pt x="332" y="0"/>
                  </a:moveTo>
                  <a:cubicBezTo>
                    <a:pt x="111" y="0"/>
                    <a:pt x="0" y="266"/>
                    <a:pt x="155" y="423"/>
                  </a:cubicBezTo>
                  <a:cubicBezTo>
                    <a:pt x="206" y="474"/>
                    <a:pt x="268" y="497"/>
                    <a:pt x="329" y="497"/>
                  </a:cubicBezTo>
                  <a:cubicBezTo>
                    <a:pt x="457" y="497"/>
                    <a:pt x="578" y="397"/>
                    <a:pt x="578" y="248"/>
                  </a:cubicBezTo>
                  <a:cubicBezTo>
                    <a:pt x="578" y="112"/>
                    <a:pt x="469" y="2"/>
                    <a:pt x="33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100"/>
            <p:cNvSpPr/>
            <p:nvPr/>
          </p:nvSpPr>
          <p:spPr>
            <a:xfrm>
              <a:off x="2229825" y="3442900"/>
              <a:ext cx="23150" cy="19850"/>
            </a:xfrm>
            <a:custGeom>
              <a:rect b="b" l="l" r="r" t="t"/>
              <a:pathLst>
                <a:path extrusionOk="0" h="794" w="926">
                  <a:moveTo>
                    <a:pt x="529" y="0"/>
                  </a:moveTo>
                  <a:cubicBezTo>
                    <a:pt x="177" y="0"/>
                    <a:pt x="0" y="426"/>
                    <a:pt x="249" y="677"/>
                  </a:cubicBezTo>
                  <a:cubicBezTo>
                    <a:pt x="330" y="757"/>
                    <a:pt x="429" y="793"/>
                    <a:pt x="526" y="793"/>
                  </a:cubicBezTo>
                  <a:cubicBezTo>
                    <a:pt x="730" y="793"/>
                    <a:pt x="926" y="635"/>
                    <a:pt x="926" y="397"/>
                  </a:cubicBezTo>
                  <a:cubicBezTo>
                    <a:pt x="926" y="177"/>
                    <a:pt x="747" y="0"/>
                    <a:pt x="52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100"/>
            <p:cNvSpPr/>
            <p:nvPr/>
          </p:nvSpPr>
          <p:spPr>
            <a:xfrm>
              <a:off x="1943575" y="3363725"/>
              <a:ext cx="29750" cy="29725"/>
            </a:xfrm>
            <a:custGeom>
              <a:rect b="b" l="l" r="r" t="t"/>
              <a:pathLst>
                <a:path extrusionOk="0" h="1189" w="1190">
                  <a:moveTo>
                    <a:pt x="596" y="0"/>
                  </a:moveTo>
                  <a:cubicBezTo>
                    <a:pt x="267" y="0"/>
                    <a:pt x="1" y="266"/>
                    <a:pt x="1" y="594"/>
                  </a:cubicBezTo>
                  <a:cubicBezTo>
                    <a:pt x="1" y="923"/>
                    <a:pt x="267" y="1189"/>
                    <a:pt x="596" y="1189"/>
                  </a:cubicBezTo>
                  <a:cubicBezTo>
                    <a:pt x="923" y="1189"/>
                    <a:pt x="1189" y="923"/>
                    <a:pt x="1189" y="594"/>
                  </a:cubicBezTo>
                  <a:cubicBezTo>
                    <a:pt x="1189" y="266"/>
                    <a:pt x="923" y="0"/>
                    <a:pt x="5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100"/>
            <p:cNvSpPr/>
            <p:nvPr/>
          </p:nvSpPr>
          <p:spPr>
            <a:xfrm>
              <a:off x="1951925" y="3455275"/>
              <a:ext cx="41200" cy="39625"/>
            </a:xfrm>
            <a:custGeom>
              <a:rect b="b" l="l" r="r" t="t"/>
              <a:pathLst>
                <a:path extrusionOk="0" h="1585" w="1648">
                  <a:moveTo>
                    <a:pt x="855" y="0"/>
                  </a:moveTo>
                  <a:cubicBezTo>
                    <a:pt x="536" y="0"/>
                    <a:pt x="247" y="194"/>
                    <a:pt x="124" y="489"/>
                  </a:cubicBezTo>
                  <a:cubicBezTo>
                    <a:pt x="1" y="785"/>
                    <a:pt x="68" y="1126"/>
                    <a:pt x="296" y="1352"/>
                  </a:cubicBezTo>
                  <a:cubicBezTo>
                    <a:pt x="447" y="1504"/>
                    <a:pt x="649" y="1585"/>
                    <a:pt x="855" y="1585"/>
                  </a:cubicBezTo>
                  <a:cubicBezTo>
                    <a:pt x="957" y="1585"/>
                    <a:pt x="1060" y="1565"/>
                    <a:pt x="1158" y="1524"/>
                  </a:cubicBezTo>
                  <a:cubicBezTo>
                    <a:pt x="1455" y="1401"/>
                    <a:pt x="1647" y="1112"/>
                    <a:pt x="1647" y="792"/>
                  </a:cubicBezTo>
                  <a:cubicBezTo>
                    <a:pt x="1647" y="356"/>
                    <a:pt x="1292" y="0"/>
                    <a:pt x="8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100"/>
            <p:cNvSpPr/>
            <p:nvPr/>
          </p:nvSpPr>
          <p:spPr>
            <a:xfrm>
              <a:off x="1273650" y="2777650"/>
              <a:ext cx="1244700" cy="771925"/>
            </a:xfrm>
            <a:custGeom>
              <a:rect b="b" l="l" r="r" t="t"/>
              <a:pathLst>
                <a:path extrusionOk="0" h="30877" w="49788">
                  <a:moveTo>
                    <a:pt x="49787" y="1"/>
                  </a:moveTo>
                  <a:lnTo>
                    <a:pt x="46439" y="954"/>
                  </a:lnTo>
                  <a:cubicBezTo>
                    <a:pt x="46233" y="1012"/>
                    <a:pt x="46016" y="1077"/>
                    <a:pt x="45860" y="1225"/>
                  </a:cubicBezTo>
                  <a:cubicBezTo>
                    <a:pt x="45671" y="1404"/>
                    <a:pt x="45605" y="1673"/>
                    <a:pt x="45542" y="1927"/>
                  </a:cubicBezTo>
                  <a:cubicBezTo>
                    <a:pt x="45106" y="3677"/>
                    <a:pt x="44405" y="5386"/>
                    <a:pt x="43290" y="6804"/>
                  </a:cubicBezTo>
                  <a:cubicBezTo>
                    <a:pt x="42595" y="7689"/>
                    <a:pt x="41728" y="8457"/>
                    <a:pt x="40747" y="9002"/>
                  </a:cubicBezTo>
                  <a:cubicBezTo>
                    <a:pt x="40126" y="9175"/>
                    <a:pt x="39488" y="9276"/>
                    <a:pt x="38845" y="9305"/>
                  </a:cubicBezTo>
                  <a:cubicBezTo>
                    <a:pt x="38393" y="9324"/>
                    <a:pt x="37878" y="9334"/>
                    <a:pt x="37580" y="9674"/>
                  </a:cubicBezTo>
                  <a:cubicBezTo>
                    <a:pt x="37229" y="10072"/>
                    <a:pt x="37372" y="10680"/>
                    <a:pt x="37382" y="11210"/>
                  </a:cubicBezTo>
                  <a:cubicBezTo>
                    <a:pt x="37385" y="11639"/>
                    <a:pt x="37283" y="12063"/>
                    <a:pt x="37088" y="12446"/>
                  </a:cubicBezTo>
                  <a:cubicBezTo>
                    <a:pt x="33083" y="15573"/>
                    <a:pt x="29118" y="18973"/>
                    <a:pt x="27096" y="23597"/>
                  </a:cubicBezTo>
                  <a:cubicBezTo>
                    <a:pt x="26115" y="23843"/>
                    <a:pt x="25124" y="23947"/>
                    <a:pt x="24127" y="23947"/>
                  </a:cubicBezTo>
                  <a:cubicBezTo>
                    <a:pt x="21199" y="23947"/>
                    <a:pt x="18230" y="23051"/>
                    <a:pt x="15370" y="22236"/>
                  </a:cubicBezTo>
                  <a:cubicBezTo>
                    <a:pt x="12979" y="21556"/>
                    <a:pt x="10447" y="20937"/>
                    <a:pt x="7986" y="20937"/>
                  </a:cubicBezTo>
                  <a:cubicBezTo>
                    <a:pt x="6504" y="20937"/>
                    <a:pt x="5047" y="21162"/>
                    <a:pt x="3663" y="21732"/>
                  </a:cubicBezTo>
                  <a:cubicBezTo>
                    <a:pt x="3042" y="21989"/>
                    <a:pt x="2416" y="22341"/>
                    <a:pt x="2087" y="22928"/>
                  </a:cubicBezTo>
                  <a:cubicBezTo>
                    <a:pt x="1550" y="23888"/>
                    <a:pt x="871" y="27407"/>
                    <a:pt x="0" y="28079"/>
                  </a:cubicBezTo>
                  <a:cubicBezTo>
                    <a:pt x="4679" y="29982"/>
                    <a:pt x="9760" y="30732"/>
                    <a:pt x="14809" y="30857"/>
                  </a:cubicBezTo>
                  <a:cubicBezTo>
                    <a:pt x="15355" y="30870"/>
                    <a:pt x="15901" y="30877"/>
                    <a:pt x="16446" y="30877"/>
                  </a:cubicBezTo>
                  <a:cubicBezTo>
                    <a:pt x="20946" y="30877"/>
                    <a:pt x="25441" y="30445"/>
                    <a:pt x="29923" y="30014"/>
                  </a:cubicBezTo>
                  <a:cubicBezTo>
                    <a:pt x="32094" y="25380"/>
                    <a:pt x="35491" y="18739"/>
                    <a:pt x="38056" y="14313"/>
                  </a:cubicBezTo>
                  <a:cubicBezTo>
                    <a:pt x="38921" y="13550"/>
                    <a:pt x="39915" y="12929"/>
                    <a:pt x="40865" y="12266"/>
                  </a:cubicBezTo>
                  <a:cubicBezTo>
                    <a:pt x="42993" y="10787"/>
                    <a:pt x="44955" y="9044"/>
                    <a:pt x="46531" y="6987"/>
                  </a:cubicBezTo>
                  <a:cubicBezTo>
                    <a:pt x="48105" y="4928"/>
                    <a:pt x="49286" y="2544"/>
                    <a:pt x="4978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100"/>
            <p:cNvSpPr/>
            <p:nvPr/>
          </p:nvSpPr>
          <p:spPr>
            <a:xfrm>
              <a:off x="2258400" y="2777700"/>
              <a:ext cx="259950" cy="331950"/>
            </a:xfrm>
            <a:custGeom>
              <a:rect b="b" l="l" r="r" t="t"/>
              <a:pathLst>
                <a:path extrusionOk="0" h="13278" w="10398">
                  <a:moveTo>
                    <a:pt x="10397" y="0"/>
                  </a:moveTo>
                  <a:lnTo>
                    <a:pt x="9106" y="366"/>
                  </a:lnTo>
                  <a:cubicBezTo>
                    <a:pt x="8402" y="5361"/>
                    <a:pt x="4390" y="8773"/>
                    <a:pt x="767" y="12186"/>
                  </a:cubicBezTo>
                  <a:cubicBezTo>
                    <a:pt x="468" y="12518"/>
                    <a:pt x="212" y="12884"/>
                    <a:pt x="1" y="13277"/>
                  </a:cubicBezTo>
                  <a:cubicBezTo>
                    <a:pt x="488" y="12935"/>
                    <a:pt x="988" y="12604"/>
                    <a:pt x="1475" y="12266"/>
                  </a:cubicBezTo>
                  <a:cubicBezTo>
                    <a:pt x="3603" y="10785"/>
                    <a:pt x="5565" y="9043"/>
                    <a:pt x="7141" y="6985"/>
                  </a:cubicBezTo>
                  <a:cubicBezTo>
                    <a:pt x="8715" y="4928"/>
                    <a:pt x="9896" y="2543"/>
                    <a:pt x="103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100"/>
            <p:cNvSpPr/>
            <p:nvPr/>
          </p:nvSpPr>
          <p:spPr>
            <a:xfrm>
              <a:off x="806125" y="3194575"/>
              <a:ext cx="266875" cy="381175"/>
            </a:xfrm>
            <a:custGeom>
              <a:rect b="b" l="l" r="r" t="t"/>
              <a:pathLst>
                <a:path extrusionOk="0" h="15247" w="10675">
                  <a:moveTo>
                    <a:pt x="3326" y="1"/>
                  </a:moveTo>
                  <a:cubicBezTo>
                    <a:pt x="2855" y="1"/>
                    <a:pt x="2366" y="256"/>
                    <a:pt x="1942" y="506"/>
                  </a:cubicBezTo>
                  <a:cubicBezTo>
                    <a:pt x="1159" y="966"/>
                    <a:pt x="303" y="1524"/>
                    <a:pt x="112" y="2411"/>
                  </a:cubicBezTo>
                  <a:cubicBezTo>
                    <a:pt x="0" y="2941"/>
                    <a:pt x="154" y="3487"/>
                    <a:pt x="338" y="3997"/>
                  </a:cubicBezTo>
                  <a:cubicBezTo>
                    <a:pt x="2063" y="8736"/>
                    <a:pt x="5495" y="10235"/>
                    <a:pt x="6979" y="15055"/>
                  </a:cubicBezTo>
                  <a:cubicBezTo>
                    <a:pt x="7172" y="15183"/>
                    <a:pt x="7439" y="15246"/>
                    <a:pt x="7750" y="15246"/>
                  </a:cubicBezTo>
                  <a:cubicBezTo>
                    <a:pt x="8603" y="15246"/>
                    <a:pt x="9786" y="14767"/>
                    <a:pt x="10675" y="13822"/>
                  </a:cubicBezTo>
                  <a:cubicBezTo>
                    <a:pt x="10538" y="11151"/>
                    <a:pt x="9807" y="11085"/>
                    <a:pt x="8562" y="8717"/>
                  </a:cubicBezTo>
                  <a:cubicBezTo>
                    <a:pt x="7317" y="6350"/>
                    <a:pt x="5599" y="4196"/>
                    <a:pt x="4786" y="1647"/>
                  </a:cubicBezTo>
                  <a:cubicBezTo>
                    <a:pt x="4592" y="1038"/>
                    <a:pt x="4366" y="341"/>
                    <a:pt x="3779" y="91"/>
                  </a:cubicBezTo>
                  <a:cubicBezTo>
                    <a:pt x="3632" y="28"/>
                    <a:pt x="3480" y="1"/>
                    <a:pt x="332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100"/>
            <p:cNvSpPr/>
            <p:nvPr/>
          </p:nvSpPr>
          <p:spPr>
            <a:xfrm>
              <a:off x="628125" y="3187450"/>
              <a:ext cx="358475" cy="215125"/>
            </a:xfrm>
            <a:custGeom>
              <a:rect b="b" l="l" r="r" t="t"/>
              <a:pathLst>
                <a:path extrusionOk="0" h="8605" w="14339">
                  <a:moveTo>
                    <a:pt x="1459" y="1"/>
                  </a:moveTo>
                  <a:cubicBezTo>
                    <a:pt x="225" y="1867"/>
                    <a:pt x="0" y="4401"/>
                    <a:pt x="887" y="6455"/>
                  </a:cubicBezTo>
                  <a:cubicBezTo>
                    <a:pt x="1183" y="7139"/>
                    <a:pt x="1544" y="7651"/>
                    <a:pt x="1990" y="8017"/>
                  </a:cubicBezTo>
                  <a:cubicBezTo>
                    <a:pt x="2451" y="8397"/>
                    <a:pt x="3011" y="8604"/>
                    <a:pt x="3547" y="8604"/>
                  </a:cubicBezTo>
                  <a:cubicBezTo>
                    <a:pt x="3672" y="8604"/>
                    <a:pt x="3796" y="8592"/>
                    <a:pt x="3918" y="8569"/>
                  </a:cubicBezTo>
                  <a:cubicBezTo>
                    <a:pt x="4606" y="8438"/>
                    <a:pt x="5131" y="7972"/>
                    <a:pt x="5567" y="7548"/>
                  </a:cubicBezTo>
                  <a:cubicBezTo>
                    <a:pt x="5836" y="7287"/>
                    <a:pt x="6099" y="7014"/>
                    <a:pt x="6362" y="6745"/>
                  </a:cubicBezTo>
                  <a:cubicBezTo>
                    <a:pt x="7214" y="5872"/>
                    <a:pt x="8018" y="5045"/>
                    <a:pt x="9023" y="4481"/>
                  </a:cubicBezTo>
                  <a:cubicBezTo>
                    <a:pt x="9911" y="3983"/>
                    <a:pt x="10919" y="3730"/>
                    <a:pt x="11928" y="3730"/>
                  </a:cubicBezTo>
                  <a:cubicBezTo>
                    <a:pt x="12660" y="3730"/>
                    <a:pt x="13393" y="3863"/>
                    <a:pt x="14080" y="4133"/>
                  </a:cubicBezTo>
                  <a:lnTo>
                    <a:pt x="14338" y="3478"/>
                  </a:lnTo>
                  <a:cubicBezTo>
                    <a:pt x="13569" y="3176"/>
                    <a:pt x="12749" y="3026"/>
                    <a:pt x="11929" y="3026"/>
                  </a:cubicBezTo>
                  <a:cubicBezTo>
                    <a:pt x="10800" y="3026"/>
                    <a:pt x="9672" y="3310"/>
                    <a:pt x="8679" y="3867"/>
                  </a:cubicBezTo>
                  <a:cubicBezTo>
                    <a:pt x="7584" y="4481"/>
                    <a:pt x="6707" y="5383"/>
                    <a:pt x="5858" y="6255"/>
                  </a:cubicBezTo>
                  <a:cubicBezTo>
                    <a:pt x="5600" y="6521"/>
                    <a:pt x="5341" y="6785"/>
                    <a:pt x="5077" y="7042"/>
                  </a:cubicBezTo>
                  <a:cubicBezTo>
                    <a:pt x="4713" y="7397"/>
                    <a:pt x="4282" y="7783"/>
                    <a:pt x="3785" y="7878"/>
                  </a:cubicBezTo>
                  <a:cubicBezTo>
                    <a:pt x="3707" y="7893"/>
                    <a:pt x="3627" y="7901"/>
                    <a:pt x="3545" y="7901"/>
                  </a:cubicBezTo>
                  <a:cubicBezTo>
                    <a:pt x="3172" y="7901"/>
                    <a:pt x="2772" y="7749"/>
                    <a:pt x="2437" y="7474"/>
                  </a:cubicBezTo>
                  <a:cubicBezTo>
                    <a:pt x="2079" y="7179"/>
                    <a:pt x="1784" y="6755"/>
                    <a:pt x="1535" y="6177"/>
                  </a:cubicBezTo>
                  <a:cubicBezTo>
                    <a:pt x="738" y="4335"/>
                    <a:pt x="940" y="2062"/>
                    <a:pt x="2045" y="390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100"/>
            <p:cNvSpPr/>
            <p:nvPr/>
          </p:nvSpPr>
          <p:spPr>
            <a:xfrm>
              <a:off x="649950" y="3187450"/>
              <a:ext cx="29325" cy="29325"/>
            </a:xfrm>
            <a:custGeom>
              <a:rect b="b" l="l" r="r" t="t"/>
              <a:pathLst>
                <a:path extrusionOk="0" h="1173" w="1173">
                  <a:moveTo>
                    <a:pt x="586" y="1"/>
                  </a:moveTo>
                  <a:cubicBezTo>
                    <a:pt x="356" y="351"/>
                    <a:pt x="159" y="722"/>
                    <a:pt x="1" y="1109"/>
                  </a:cubicBezTo>
                  <a:cubicBezTo>
                    <a:pt x="247" y="1135"/>
                    <a:pt x="494" y="1157"/>
                    <a:pt x="742" y="1172"/>
                  </a:cubicBezTo>
                  <a:cubicBezTo>
                    <a:pt x="865" y="902"/>
                    <a:pt x="1009" y="639"/>
                    <a:pt x="1172" y="390"/>
                  </a:cubicBezTo>
                  <a:lnTo>
                    <a:pt x="586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100"/>
            <p:cNvSpPr/>
            <p:nvPr/>
          </p:nvSpPr>
          <p:spPr>
            <a:xfrm>
              <a:off x="637925" y="3235875"/>
              <a:ext cx="22850" cy="27100"/>
            </a:xfrm>
            <a:custGeom>
              <a:rect b="b" l="l" r="r" t="t"/>
              <a:pathLst>
                <a:path extrusionOk="0" h="1084" w="914">
                  <a:moveTo>
                    <a:pt x="203" y="1"/>
                  </a:moveTo>
                  <a:cubicBezTo>
                    <a:pt x="108" y="356"/>
                    <a:pt x="40" y="717"/>
                    <a:pt x="0" y="1083"/>
                  </a:cubicBezTo>
                  <a:cubicBezTo>
                    <a:pt x="239" y="1072"/>
                    <a:pt x="477" y="1057"/>
                    <a:pt x="715" y="1039"/>
                  </a:cubicBezTo>
                  <a:cubicBezTo>
                    <a:pt x="757" y="711"/>
                    <a:pt x="823" y="387"/>
                    <a:pt x="914" y="69"/>
                  </a:cubicBezTo>
                  <a:cubicBezTo>
                    <a:pt x="677" y="50"/>
                    <a:pt x="439" y="29"/>
                    <a:pt x="2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100"/>
            <p:cNvSpPr/>
            <p:nvPr/>
          </p:nvSpPr>
          <p:spPr>
            <a:xfrm>
              <a:off x="636925" y="3283475"/>
              <a:ext cx="21425" cy="41525"/>
            </a:xfrm>
            <a:custGeom>
              <a:rect b="b" l="l" r="r" t="t"/>
              <a:pathLst>
                <a:path extrusionOk="0" h="1661" w="857">
                  <a:moveTo>
                    <a:pt x="706" y="0"/>
                  </a:moveTo>
                  <a:cubicBezTo>
                    <a:pt x="471" y="19"/>
                    <a:pt x="236" y="32"/>
                    <a:pt x="0" y="42"/>
                  </a:cubicBezTo>
                  <a:cubicBezTo>
                    <a:pt x="7" y="587"/>
                    <a:pt x="77" y="1132"/>
                    <a:pt x="211" y="1661"/>
                  </a:cubicBezTo>
                  <a:cubicBezTo>
                    <a:pt x="431" y="1553"/>
                    <a:pt x="645" y="1439"/>
                    <a:pt x="857" y="1318"/>
                  </a:cubicBezTo>
                  <a:cubicBezTo>
                    <a:pt x="760" y="886"/>
                    <a:pt x="711" y="443"/>
                    <a:pt x="70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100"/>
            <p:cNvSpPr/>
            <p:nvPr/>
          </p:nvSpPr>
          <p:spPr>
            <a:xfrm>
              <a:off x="770875" y="3331125"/>
              <a:ext cx="28125" cy="29900"/>
            </a:xfrm>
            <a:custGeom>
              <a:rect b="b" l="l" r="r" t="t"/>
              <a:pathLst>
                <a:path extrusionOk="0" h="1196" w="1125">
                  <a:moveTo>
                    <a:pt x="646" y="1"/>
                  </a:moveTo>
                  <a:cubicBezTo>
                    <a:pt x="478" y="168"/>
                    <a:pt x="312" y="339"/>
                    <a:pt x="146" y="508"/>
                  </a:cubicBezTo>
                  <a:cubicBezTo>
                    <a:pt x="99" y="559"/>
                    <a:pt x="50" y="608"/>
                    <a:pt x="0" y="657"/>
                  </a:cubicBezTo>
                  <a:cubicBezTo>
                    <a:pt x="162" y="831"/>
                    <a:pt x="316" y="1011"/>
                    <a:pt x="460" y="1195"/>
                  </a:cubicBezTo>
                  <a:lnTo>
                    <a:pt x="652" y="1000"/>
                  </a:lnTo>
                  <a:cubicBezTo>
                    <a:pt x="811" y="837"/>
                    <a:pt x="967" y="677"/>
                    <a:pt x="1124" y="519"/>
                  </a:cubicBezTo>
                  <a:cubicBezTo>
                    <a:pt x="1055" y="443"/>
                    <a:pt x="987" y="365"/>
                    <a:pt x="915" y="291"/>
                  </a:cubicBezTo>
                  <a:cubicBezTo>
                    <a:pt x="834" y="207"/>
                    <a:pt x="743" y="107"/>
                    <a:pt x="6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100"/>
            <p:cNvSpPr/>
            <p:nvPr/>
          </p:nvSpPr>
          <p:spPr>
            <a:xfrm>
              <a:off x="729625" y="3362725"/>
              <a:ext cx="37575" cy="37575"/>
            </a:xfrm>
            <a:custGeom>
              <a:rect b="b" l="l" r="r" t="t"/>
              <a:pathLst>
                <a:path extrusionOk="0" h="1503" w="1503">
                  <a:moveTo>
                    <a:pt x="1049" y="0"/>
                  </a:moveTo>
                  <a:cubicBezTo>
                    <a:pt x="1038" y="11"/>
                    <a:pt x="1028" y="22"/>
                    <a:pt x="1017" y="33"/>
                  </a:cubicBezTo>
                  <a:cubicBezTo>
                    <a:pt x="722" y="320"/>
                    <a:pt x="382" y="625"/>
                    <a:pt x="1" y="781"/>
                  </a:cubicBezTo>
                  <a:cubicBezTo>
                    <a:pt x="24" y="1021"/>
                    <a:pt x="47" y="1261"/>
                    <a:pt x="74" y="1502"/>
                  </a:cubicBezTo>
                  <a:cubicBezTo>
                    <a:pt x="656" y="1326"/>
                    <a:pt x="1114" y="920"/>
                    <a:pt x="1503" y="542"/>
                  </a:cubicBezTo>
                  <a:cubicBezTo>
                    <a:pt x="1360" y="355"/>
                    <a:pt x="1209" y="174"/>
                    <a:pt x="10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100"/>
            <p:cNvSpPr/>
            <p:nvPr/>
          </p:nvSpPr>
          <p:spPr>
            <a:xfrm>
              <a:off x="681825" y="3374750"/>
              <a:ext cx="28575" cy="27400"/>
            </a:xfrm>
            <a:custGeom>
              <a:rect b="b" l="l" r="r" t="t"/>
              <a:pathLst>
                <a:path extrusionOk="0" h="1096" w="1143">
                  <a:moveTo>
                    <a:pt x="315" y="1"/>
                  </a:moveTo>
                  <a:cubicBezTo>
                    <a:pt x="211" y="216"/>
                    <a:pt x="105" y="431"/>
                    <a:pt x="0" y="645"/>
                  </a:cubicBezTo>
                  <a:cubicBezTo>
                    <a:pt x="338" y="886"/>
                    <a:pt x="730" y="1041"/>
                    <a:pt x="1142" y="1095"/>
                  </a:cubicBezTo>
                  <a:cubicBezTo>
                    <a:pt x="1135" y="1018"/>
                    <a:pt x="1126" y="941"/>
                    <a:pt x="1118" y="865"/>
                  </a:cubicBezTo>
                  <a:cubicBezTo>
                    <a:pt x="1104" y="699"/>
                    <a:pt x="1089" y="534"/>
                    <a:pt x="1073" y="370"/>
                  </a:cubicBezTo>
                  <a:cubicBezTo>
                    <a:pt x="796" y="305"/>
                    <a:pt x="537" y="179"/>
                    <a:pt x="3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100"/>
            <p:cNvSpPr/>
            <p:nvPr/>
          </p:nvSpPr>
          <p:spPr>
            <a:xfrm>
              <a:off x="648675" y="3336850"/>
              <a:ext cx="25775" cy="38550"/>
            </a:xfrm>
            <a:custGeom>
              <a:rect b="b" l="l" r="r" t="t"/>
              <a:pathLst>
                <a:path extrusionOk="0" h="1542" w="1031">
                  <a:moveTo>
                    <a:pt x="633" y="1"/>
                  </a:moveTo>
                  <a:cubicBezTo>
                    <a:pt x="425" y="111"/>
                    <a:pt x="215" y="214"/>
                    <a:pt x="1" y="316"/>
                  </a:cubicBezTo>
                  <a:cubicBezTo>
                    <a:pt x="22" y="370"/>
                    <a:pt x="42" y="425"/>
                    <a:pt x="65" y="477"/>
                  </a:cubicBezTo>
                  <a:cubicBezTo>
                    <a:pt x="245" y="895"/>
                    <a:pt x="450" y="1248"/>
                    <a:pt x="683" y="1541"/>
                  </a:cubicBezTo>
                  <a:cubicBezTo>
                    <a:pt x="802" y="1300"/>
                    <a:pt x="917" y="1057"/>
                    <a:pt x="1031" y="814"/>
                  </a:cubicBezTo>
                  <a:cubicBezTo>
                    <a:pt x="909" y="617"/>
                    <a:pt x="802" y="411"/>
                    <a:pt x="713" y="199"/>
                  </a:cubicBezTo>
                  <a:cubicBezTo>
                    <a:pt x="683" y="133"/>
                    <a:pt x="659" y="67"/>
                    <a:pt x="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100"/>
            <p:cNvSpPr/>
            <p:nvPr/>
          </p:nvSpPr>
          <p:spPr>
            <a:xfrm>
              <a:off x="802900" y="3263125"/>
              <a:ext cx="183700" cy="65925"/>
            </a:xfrm>
            <a:custGeom>
              <a:rect b="b" l="l" r="r" t="t"/>
              <a:pathLst>
                <a:path extrusionOk="0" h="2637" w="7348">
                  <a:moveTo>
                    <a:pt x="4935" y="0"/>
                  </a:moveTo>
                  <a:cubicBezTo>
                    <a:pt x="3807" y="0"/>
                    <a:pt x="2680" y="283"/>
                    <a:pt x="1688" y="840"/>
                  </a:cubicBezTo>
                  <a:cubicBezTo>
                    <a:pt x="1065" y="1189"/>
                    <a:pt x="515" y="1632"/>
                    <a:pt x="0" y="2109"/>
                  </a:cubicBezTo>
                  <a:cubicBezTo>
                    <a:pt x="166" y="2290"/>
                    <a:pt x="323" y="2472"/>
                    <a:pt x="464" y="2636"/>
                  </a:cubicBezTo>
                  <a:cubicBezTo>
                    <a:pt x="953" y="2184"/>
                    <a:pt x="1459" y="1777"/>
                    <a:pt x="2032" y="1455"/>
                  </a:cubicBezTo>
                  <a:cubicBezTo>
                    <a:pt x="2919" y="957"/>
                    <a:pt x="3927" y="704"/>
                    <a:pt x="4935" y="704"/>
                  </a:cubicBezTo>
                  <a:cubicBezTo>
                    <a:pt x="5668" y="704"/>
                    <a:pt x="6401" y="837"/>
                    <a:pt x="7089" y="1108"/>
                  </a:cubicBezTo>
                  <a:lnTo>
                    <a:pt x="7347" y="453"/>
                  </a:lnTo>
                  <a:cubicBezTo>
                    <a:pt x="6577" y="150"/>
                    <a:pt x="5756" y="0"/>
                    <a:pt x="49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100"/>
            <p:cNvSpPr/>
            <p:nvPr/>
          </p:nvSpPr>
          <p:spPr>
            <a:xfrm>
              <a:off x="564000" y="2825200"/>
              <a:ext cx="575675" cy="266050"/>
            </a:xfrm>
            <a:custGeom>
              <a:rect b="b" l="l" r="r" t="t"/>
              <a:pathLst>
                <a:path extrusionOk="0" h="10642" w="23027">
                  <a:moveTo>
                    <a:pt x="1142" y="4164"/>
                  </a:moveTo>
                  <a:cubicBezTo>
                    <a:pt x="840" y="4639"/>
                    <a:pt x="625" y="5162"/>
                    <a:pt x="505" y="5711"/>
                  </a:cubicBezTo>
                  <a:cubicBezTo>
                    <a:pt x="454" y="5947"/>
                    <a:pt x="427" y="6189"/>
                    <a:pt x="422" y="6432"/>
                  </a:cubicBezTo>
                  <a:cubicBezTo>
                    <a:pt x="335" y="6187"/>
                    <a:pt x="302" y="5927"/>
                    <a:pt x="327" y="5669"/>
                  </a:cubicBezTo>
                  <a:cubicBezTo>
                    <a:pt x="387" y="5088"/>
                    <a:pt x="710" y="4565"/>
                    <a:pt x="1142" y="4164"/>
                  </a:cubicBezTo>
                  <a:close/>
                  <a:moveTo>
                    <a:pt x="12205" y="1"/>
                  </a:moveTo>
                  <a:cubicBezTo>
                    <a:pt x="12144" y="1"/>
                    <a:pt x="12083" y="4"/>
                    <a:pt x="12024" y="8"/>
                  </a:cubicBezTo>
                  <a:cubicBezTo>
                    <a:pt x="11441" y="54"/>
                    <a:pt x="10878" y="243"/>
                    <a:pt x="10385" y="557"/>
                  </a:cubicBezTo>
                  <a:cubicBezTo>
                    <a:pt x="9940" y="840"/>
                    <a:pt x="9564" y="1218"/>
                    <a:pt x="9124" y="1507"/>
                  </a:cubicBezTo>
                  <a:cubicBezTo>
                    <a:pt x="9066" y="1544"/>
                    <a:pt x="9009" y="1580"/>
                    <a:pt x="8949" y="1613"/>
                  </a:cubicBezTo>
                  <a:cubicBezTo>
                    <a:pt x="8684" y="1673"/>
                    <a:pt x="8418" y="1718"/>
                    <a:pt x="8149" y="1747"/>
                  </a:cubicBezTo>
                  <a:cubicBezTo>
                    <a:pt x="7882" y="1775"/>
                    <a:pt x="7613" y="1785"/>
                    <a:pt x="7344" y="1785"/>
                  </a:cubicBezTo>
                  <a:cubicBezTo>
                    <a:pt x="6796" y="1785"/>
                    <a:pt x="6245" y="1745"/>
                    <a:pt x="5697" y="1745"/>
                  </a:cubicBezTo>
                  <a:cubicBezTo>
                    <a:pt x="5347" y="1745"/>
                    <a:pt x="4997" y="1762"/>
                    <a:pt x="4650" y="1815"/>
                  </a:cubicBezTo>
                  <a:cubicBezTo>
                    <a:pt x="3738" y="1953"/>
                    <a:pt x="2882" y="2368"/>
                    <a:pt x="2181" y="2968"/>
                  </a:cubicBezTo>
                  <a:cubicBezTo>
                    <a:pt x="2181" y="2793"/>
                    <a:pt x="2150" y="2614"/>
                    <a:pt x="2186" y="2442"/>
                  </a:cubicBezTo>
                  <a:cubicBezTo>
                    <a:pt x="2247" y="2158"/>
                    <a:pt x="2488" y="1941"/>
                    <a:pt x="2759" y="1832"/>
                  </a:cubicBezTo>
                  <a:cubicBezTo>
                    <a:pt x="3028" y="1722"/>
                    <a:pt x="3325" y="1704"/>
                    <a:pt x="3614" y="1687"/>
                  </a:cubicBezTo>
                  <a:cubicBezTo>
                    <a:pt x="3293" y="1687"/>
                    <a:pt x="2965" y="1687"/>
                    <a:pt x="2661" y="1792"/>
                  </a:cubicBezTo>
                  <a:cubicBezTo>
                    <a:pt x="2358" y="1898"/>
                    <a:pt x="2075" y="2124"/>
                    <a:pt x="1998" y="2436"/>
                  </a:cubicBezTo>
                  <a:cubicBezTo>
                    <a:pt x="1935" y="2691"/>
                    <a:pt x="2007" y="2980"/>
                    <a:pt x="1906" y="3217"/>
                  </a:cubicBezTo>
                  <a:cubicBezTo>
                    <a:pt x="1806" y="3314"/>
                    <a:pt x="1712" y="3415"/>
                    <a:pt x="1621" y="3518"/>
                  </a:cubicBezTo>
                  <a:cubicBezTo>
                    <a:pt x="1551" y="3563"/>
                    <a:pt x="1477" y="3604"/>
                    <a:pt x="1406" y="3644"/>
                  </a:cubicBezTo>
                  <a:cubicBezTo>
                    <a:pt x="630" y="4101"/>
                    <a:pt x="102" y="4957"/>
                    <a:pt x="45" y="5855"/>
                  </a:cubicBezTo>
                  <a:cubicBezTo>
                    <a:pt x="1" y="6556"/>
                    <a:pt x="244" y="7268"/>
                    <a:pt x="691" y="7808"/>
                  </a:cubicBezTo>
                  <a:cubicBezTo>
                    <a:pt x="854" y="8153"/>
                    <a:pt x="1094" y="8450"/>
                    <a:pt x="1425" y="8658"/>
                  </a:cubicBezTo>
                  <a:lnTo>
                    <a:pt x="1940" y="8735"/>
                  </a:lnTo>
                  <a:cubicBezTo>
                    <a:pt x="1754" y="9071"/>
                    <a:pt x="1955" y="9523"/>
                    <a:pt x="2286" y="9719"/>
                  </a:cubicBezTo>
                  <a:cubicBezTo>
                    <a:pt x="2494" y="9841"/>
                    <a:pt x="2735" y="9886"/>
                    <a:pt x="2979" y="9886"/>
                  </a:cubicBezTo>
                  <a:cubicBezTo>
                    <a:pt x="3123" y="9886"/>
                    <a:pt x="3268" y="9870"/>
                    <a:pt x="3409" y="9846"/>
                  </a:cubicBezTo>
                  <a:cubicBezTo>
                    <a:pt x="3788" y="9783"/>
                    <a:pt x="4161" y="9666"/>
                    <a:pt x="4546" y="9657"/>
                  </a:cubicBezTo>
                  <a:cubicBezTo>
                    <a:pt x="4564" y="9657"/>
                    <a:pt x="4583" y="9656"/>
                    <a:pt x="4601" y="9656"/>
                  </a:cubicBezTo>
                  <a:cubicBezTo>
                    <a:pt x="5330" y="9656"/>
                    <a:pt x="6005" y="10032"/>
                    <a:pt x="6679" y="10318"/>
                  </a:cubicBezTo>
                  <a:cubicBezTo>
                    <a:pt x="7102" y="10498"/>
                    <a:pt x="7575" y="10642"/>
                    <a:pt x="8027" y="10642"/>
                  </a:cubicBezTo>
                  <a:cubicBezTo>
                    <a:pt x="8315" y="10642"/>
                    <a:pt x="8595" y="10583"/>
                    <a:pt x="8849" y="10438"/>
                  </a:cubicBezTo>
                  <a:cubicBezTo>
                    <a:pt x="9285" y="10189"/>
                    <a:pt x="9570" y="9722"/>
                    <a:pt x="10017" y="9496"/>
                  </a:cubicBezTo>
                  <a:cubicBezTo>
                    <a:pt x="10235" y="9385"/>
                    <a:pt x="10466" y="9342"/>
                    <a:pt x="10702" y="9342"/>
                  </a:cubicBezTo>
                  <a:cubicBezTo>
                    <a:pt x="11251" y="9342"/>
                    <a:pt x="11833" y="9577"/>
                    <a:pt x="12373" y="9757"/>
                  </a:cubicBezTo>
                  <a:cubicBezTo>
                    <a:pt x="12894" y="9931"/>
                    <a:pt x="13442" y="10050"/>
                    <a:pt x="13989" y="10050"/>
                  </a:cubicBezTo>
                  <a:cubicBezTo>
                    <a:pt x="14193" y="10050"/>
                    <a:pt x="14396" y="10033"/>
                    <a:pt x="14597" y="9997"/>
                  </a:cubicBezTo>
                  <a:cubicBezTo>
                    <a:pt x="15338" y="9863"/>
                    <a:pt x="16052" y="9430"/>
                    <a:pt x="16390" y="8755"/>
                  </a:cubicBezTo>
                  <a:cubicBezTo>
                    <a:pt x="16660" y="8213"/>
                    <a:pt x="16670" y="7583"/>
                    <a:pt x="16822" y="6997"/>
                  </a:cubicBezTo>
                  <a:cubicBezTo>
                    <a:pt x="16974" y="6410"/>
                    <a:pt x="17365" y="5798"/>
                    <a:pt x="17967" y="5732"/>
                  </a:cubicBezTo>
                  <a:cubicBezTo>
                    <a:pt x="18005" y="5728"/>
                    <a:pt x="18043" y="5726"/>
                    <a:pt x="18080" y="5726"/>
                  </a:cubicBezTo>
                  <a:cubicBezTo>
                    <a:pt x="18832" y="5726"/>
                    <a:pt x="19455" y="6559"/>
                    <a:pt x="20208" y="6559"/>
                  </a:cubicBezTo>
                  <a:cubicBezTo>
                    <a:pt x="20245" y="6559"/>
                    <a:pt x="20282" y="6557"/>
                    <a:pt x="20320" y="6553"/>
                  </a:cubicBezTo>
                  <a:cubicBezTo>
                    <a:pt x="20844" y="6496"/>
                    <a:pt x="21213" y="6035"/>
                    <a:pt x="21631" y="5714"/>
                  </a:cubicBezTo>
                  <a:cubicBezTo>
                    <a:pt x="21860" y="5538"/>
                    <a:pt x="22175" y="5417"/>
                    <a:pt x="22458" y="5417"/>
                  </a:cubicBezTo>
                  <a:cubicBezTo>
                    <a:pt x="22692" y="5417"/>
                    <a:pt x="22905" y="5500"/>
                    <a:pt x="23027" y="5706"/>
                  </a:cubicBezTo>
                  <a:cubicBezTo>
                    <a:pt x="22995" y="5312"/>
                    <a:pt x="22597" y="5048"/>
                    <a:pt x="22212" y="4951"/>
                  </a:cubicBezTo>
                  <a:cubicBezTo>
                    <a:pt x="21828" y="4856"/>
                    <a:pt x="21416" y="4865"/>
                    <a:pt x="21051" y="4713"/>
                  </a:cubicBezTo>
                  <a:cubicBezTo>
                    <a:pt x="20461" y="4468"/>
                    <a:pt x="20106" y="3858"/>
                    <a:pt x="19559" y="3530"/>
                  </a:cubicBezTo>
                  <a:cubicBezTo>
                    <a:pt x="19210" y="3320"/>
                    <a:pt x="18814" y="3243"/>
                    <a:pt x="18405" y="3208"/>
                  </a:cubicBezTo>
                  <a:cubicBezTo>
                    <a:pt x="18616" y="3174"/>
                    <a:pt x="18828" y="3129"/>
                    <a:pt x="19034" y="3077"/>
                  </a:cubicBezTo>
                  <a:cubicBezTo>
                    <a:pt x="19251" y="3024"/>
                    <a:pt x="19475" y="2963"/>
                    <a:pt x="19697" y="2963"/>
                  </a:cubicBezTo>
                  <a:cubicBezTo>
                    <a:pt x="19770" y="2963"/>
                    <a:pt x="19842" y="2970"/>
                    <a:pt x="19914" y="2985"/>
                  </a:cubicBezTo>
                  <a:cubicBezTo>
                    <a:pt x="20204" y="3045"/>
                    <a:pt x="20478" y="3309"/>
                    <a:pt x="20435" y="3603"/>
                  </a:cubicBezTo>
                  <a:cubicBezTo>
                    <a:pt x="20475" y="3424"/>
                    <a:pt x="20396" y="3235"/>
                    <a:pt x="20266" y="3108"/>
                  </a:cubicBezTo>
                  <a:cubicBezTo>
                    <a:pt x="20135" y="2980"/>
                    <a:pt x="19960" y="2908"/>
                    <a:pt x="19783" y="2865"/>
                  </a:cubicBezTo>
                  <a:cubicBezTo>
                    <a:pt x="19617" y="2825"/>
                    <a:pt x="19449" y="2808"/>
                    <a:pt x="19281" y="2808"/>
                  </a:cubicBezTo>
                  <a:cubicBezTo>
                    <a:pt x="18605" y="2808"/>
                    <a:pt x="17917" y="3076"/>
                    <a:pt x="17232" y="3152"/>
                  </a:cubicBezTo>
                  <a:cubicBezTo>
                    <a:pt x="16807" y="3122"/>
                    <a:pt x="16393" y="3051"/>
                    <a:pt x="16027" y="2840"/>
                  </a:cubicBezTo>
                  <a:cubicBezTo>
                    <a:pt x="15446" y="2507"/>
                    <a:pt x="15094" y="1882"/>
                    <a:pt x="14568" y="1467"/>
                  </a:cubicBezTo>
                  <a:cubicBezTo>
                    <a:pt x="14000" y="1020"/>
                    <a:pt x="13282" y="854"/>
                    <a:pt x="12549" y="854"/>
                  </a:cubicBezTo>
                  <a:cubicBezTo>
                    <a:pt x="12157" y="854"/>
                    <a:pt x="11761" y="902"/>
                    <a:pt x="11382" y="978"/>
                  </a:cubicBezTo>
                  <a:cubicBezTo>
                    <a:pt x="10711" y="1115"/>
                    <a:pt x="10053" y="1334"/>
                    <a:pt x="9388" y="1507"/>
                  </a:cubicBezTo>
                  <a:cubicBezTo>
                    <a:pt x="9604" y="1318"/>
                    <a:pt x="9804" y="1111"/>
                    <a:pt x="10026" y="931"/>
                  </a:cubicBezTo>
                  <a:cubicBezTo>
                    <a:pt x="10534" y="522"/>
                    <a:pt x="11146" y="260"/>
                    <a:pt x="11795" y="176"/>
                  </a:cubicBezTo>
                  <a:cubicBezTo>
                    <a:pt x="11869" y="166"/>
                    <a:pt x="11947" y="160"/>
                    <a:pt x="12023" y="160"/>
                  </a:cubicBezTo>
                  <a:cubicBezTo>
                    <a:pt x="12212" y="160"/>
                    <a:pt x="12398" y="198"/>
                    <a:pt x="12537" y="320"/>
                  </a:cubicBezTo>
                  <a:cubicBezTo>
                    <a:pt x="12642" y="413"/>
                    <a:pt x="12708" y="543"/>
                    <a:pt x="12817" y="628"/>
                  </a:cubicBezTo>
                  <a:cubicBezTo>
                    <a:pt x="12915" y="703"/>
                    <a:pt x="13029" y="732"/>
                    <a:pt x="13149" y="732"/>
                  </a:cubicBezTo>
                  <a:cubicBezTo>
                    <a:pt x="13342" y="732"/>
                    <a:pt x="13549" y="657"/>
                    <a:pt x="13730" y="579"/>
                  </a:cubicBezTo>
                  <a:cubicBezTo>
                    <a:pt x="13920" y="495"/>
                    <a:pt x="14135" y="412"/>
                    <a:pt x="14336" y="412"/>
                  </a:cubicBezTo>
                  <a:cubicBezTo>
                    <a:pt x="14446" y="412"/>
                    <a:pt x="14552" y="437"/>
                    <a:pt x="14646" y="502"/>
                  </a:cubicBezTo>
                  <a:cubicBezTo>
                    <a:pt x="14569" y="404"/>
                    <a:pt x="14452" y="368"/>
                    <a:pt x="14326" y="368"/>
                  </a:cubicBezTo>
                  <a:cubicBezTo>
                    <a:pt x="14212" y="368"/>
                    <a:pt x="14091" y="398"/>
                    <a:pt x="13985" y="439"/>
                  </a:cubicBezTo>
                  <a:cubicBezTo>
                    <a:pt x="13812" y="506"/>
                    <a:pt x="13629" y="596"/>
                    <a:pt x="13449" y="596"/>
                  </a:cubicBezTo>
                  <a:cubicBezTo>
                    <a:pt x="13400" y="596"/>
                    <a:pt x="13351" y="589"/>
                    <a:pt x="13303" y="574"/>
                  </a:cubicBezTo>
                  <a:cubicBezTo>
                    <a:pt x="13083" y="503"/>
                    <a:pt x="12957" y="274"/>
                    <a:pt x="12765" y="144"/>
                  </a:cubicBezTo>
                  <a:cubicBezTo>
                    <a:pt x="12603" y="33"/>
                    <a:pt x="12404" y="1"/>
                    <a:pt x="122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100"/>
            <p:cNvSpPr/>
            <p:nvPr/>
          </p:nvSpPr>
          <p:spPr>
            <a:xfrm>
              <a:off x="577075" y="2954800"/>
              <a:ext cx="9325" cy="37500"/>
            </a:xfrm>
            <a:custGeom>
              <a:rect b="b" l="l" r="r" t="t"/>
              <a:pathLst>
                <a:path extrusionOk="0" h="1500" w="373">
                  <a:moveTo>
                    <a:pt x="373" y="1"/>
                  </a:moveTo>
                  <a:cubicBezTo>
                    <a:pt x="107" y="453"/>
                    <a:pt x="1" y="980"/>
                    <a:pt x="74" y="1500"/>
                  </a:cubicBezTo>
                  <a:cubicBezTo>
                    <a:pt x="174" y="1000"/>
                    <a:pt x="273" y="500"/>
                    <a:pt x="3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100"/>
            <p:cNvSpPr/>
            <p:nvPr/>
          </p:nvSpPr>
          <p:spPr>
            <a:xfrm>
              <a:off x="593025" y="2914575"/>
              <a:ext cx="98800" cy="60925"/>
            </a:xfrm>
            <a:custGeom>
              <a:rect b="b" l="l" r="r" t="t"/>
              <a:pathLst>
                <a:path extrusionOk="0" h="2437" w="3952">
                  <a:moveTo>
                    <a:pt x="3752" y="0"/>
                  </a:moveTo>
                  <a:cubicBezTo>
                    <a:pt x="3577" y="197"/>
                    <a:pt x="3349" y="411"/>
                    <a:pt x="3101" y="411"/>
                  </a:cubicBezTo>
                  <a:cubicBezTo>
                    <a:pt x="3063" y="411"/>
                    <a:pt x="3025" y="406"/>
                    <a:pt x="2986" y="395"/>
                  </a:cubicBezTo>
                  <a:cubicBezTo>
                    <a:pt x="2911" y="375"/>
                    <a:pt x="2842" y="332"/>
                    <a:pt x="2765" y="328"/>
                  </a:cubicBezTo>
                  <a:cubicBezTo>
                    <a:pt x="2759" y="327"/>
                    <a:pt x="2753" y="327"/>
                    <a:pt x="2747" y="327"/>
                  </a:cubicBezTo>
                  <a:cubicBezTo>
                    <a:pt x="2627" y="327"/>
                    <a:pt x="2523" y="411"/>
                    <a:pt x="2419" y="472"/>
                  </a:cubicBezTo>
                  <a:cubicBezTo>
                    <a:pt x="2045" y="690"/>
                    <a:pt x="1575" y="633"/>
                    <a:pt x="1160" y="758"/>
                  </a:cubicBezTo>
                  <a:cubicBezTo>
                    <a:pt x="471" y="966"/>
                    <a:pt x="1" y="1730"/>
                    <a:pt x="127" y="2437"/>
                  </a:cubicBezTo>
                  <a:lnTo>
                    <a:pt x="654" y="1444"/>
                  </a:lnTo>
                  <a:cubicBezTo>
                    <a:pt x="705" y="1348"/>
                    <a:pt x="765" y="1245"/>
                    <a:pt x="866" y="1207"/>
                  </a:cubicBezTo>
                  <a:cubicBezTo>
                    <a:pt x="898" y="1195"/>
                    <a:pt x="931" y="1190"/>
                    <a:pt x="965" y="1190"/>
                  </a:cubicBezTo>
                  <a:cubicBezTo>
                    <a:pt x="1032" y="1190"/>
                    <a:pt x="1101" y="1208"/>
                    <a:pt x="1168" y="1219"/>
                  </a:cubicBezTo>
                  <a:cubicBezTo>
                    <a:pt x="1224" y="1229"/>
                    <a:pt x="1280" y="1233"/>
                    <a:pt x="1335" y="1233"/>
                  </a:cubicBezTo>
                  <a:cubicBezTo>
                    <a:pt x="1973" y="1233"/>
                    <a:pt x="2537" y="659"/>
                    <a:pt x="3194" y="583"/>
                  </a:cubicBezTo>
                  <a:cubicBezTo>
                    <a:pt x="3326" y="567"/>
                    <a:pt x="3463" y="574"/>
                    <a:pt x="3592" y="543"/>
                  </a:cubicBezTo>
                  <a:cubicBezTo>
                    <a:pt x="3721" y="514"/>
                    <a:pt x="3852" y="438"/>
                    <a:pt x="3903" y="315"/>
                  </a:cubicBezTo>
                  <a:cubicBezTo>
                    <a:pt x="3952" y="191"/>
                    <a:pt x="3884" y="20"/>
                    <a:pt x="37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100"/>
            <p:cNvSpPr/>
            <p:nvPr/>
          </p:nvSpPr>
          <p:spPr>
            <a:xfrm>
              <a:off x="786200" y="2854950"/>
              <a:ext cx="130300" cy="27575"/>
            </a:xfrm>
            <a:custGeom>
              <a:rect b="b" l="l" r="r" t="t"/>
              <a:pathLst>
                <a:path extrusionOk="0" h="1103" w="5212">
                  <a:moveTo>
                    <a:pt x="5201" y="617"/>
                  </a:moveTo>
                  <a:cubicBezTo>
                    <a:pt x="5205" y="621"/>
                    <a:pt x="5208" y="625"/>
                    <a:pt x="5211" y="629"/>
                  </a:cubicBezTo>
                  <a:cubicBezTo>
                    <a:pt x="5208" y="625"/>
                    <a:pt x="5205" y="621"/>
                    <a:pt x="5201" y="617"/>
                  </a:cubicBezTo>
                  <a:close/>
                  <a:moveTo>
                    <a:pt x="3717" y="1"/>
                  </a:moveTo>
                  <a:cubicBezTo>
                    <a:pt x="3658" y="1"/>
                    <a:pt x="3601" y="3"/>
                    <a:pt x="3543" y="7"/>
                  </a:cubicBezTo>
                  <a:cubicBezTo>
                    <a:pt x="2926" y="51"/>
                    <a:pt x="2344" y="290"/>
                    <a:pt x="1773" y="525"/>
                  </a:cubicBezTo>
                  <a:cubicBezTo>
                    <a:pt x="1202" y="760"/>
                    <a:pt x="617" y="998"/>
                    <a:pt x="1" y="1038"/>
                  </a:cubicBezTo>
                  <a:cubicBezTo>
                    <a:pt x="197" y="1083"/>
                    <a:pt x="393" y="1102"/>
                    <a:pt x="589" y="1102"/>
                  </a:cubicBezTo>
                  <a:cubicBezTo>
                    <a:pt x="1559" y="1102"/>
                    <a:pt x="2524" y="626"/>
                    <a:pt x="3483" y="357"/>
                  </a:cubicBezTo>
                  <a:cubicBezTo>
                    <a:pt x="3736" y="287"/>
                    <a:pt x="3996" y="230"/>
                    <a:pt x="4257" y="230"/>
                  </a:cubicBezTo>
                  <a:cubicBezTo>
                    <a:pt x="4305" y="230"/>
                    <a:pt x="4352" y="232"/>
                    <a:pt x="4399" y="236"/>
                  </a:cubicBezTo>
                  <a:cubicBezTo>
                    <a:pt x="4702" y="261"/>
                    <a:pt x="5008" y="384"/>
                    <a:pt x="5201" y="617"/>
                  </a:cubicBezTo>
                  <a:lnTo>
                    <a:pt x="5201" y="617"/>
                  </a:lnTo>
                  <a:cubicBezTo>
                    <a:pt x="4850" y="189"/>
                    <a:pt x="4276" y="1"/>
                    <a:pt x="3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100"/>
            <p:cNvSpPr/>
            <p:nvPr/>
          </p:nvSpPr>
          <p:spPr>
            <a:xfrm>
              <a:off x="966900" y="2897850"/>
              <a:ext cx="124050" cy="48375"/>
            </a:xfrm>
            <a:custGeom>
              <a:rect b="b" l="l" r="r" t="t"/>
              <a:pathLst>
                <a:path extrusionOk="0" h="1935" w="4962">
                  <a:moveTo>
                    <a:pt x="0" y="0"/>
                  </a:moveTo>
                  <a:lnTo>
                    <a:pt x="0" y="0"/>
                  </a:lnTo>
                  <a:cubicBezTo>
                    <a:pt x="473" y="556"/>
                    <a:pt x="1195" y="885"/>
                    <a:pt x="1922" y="885"/>
                  </a:cubicBezTo>
                  <a:cubicBezTo>
                    <a:pt x="1967" y="885"/>
                    <a:pt x="2013" y="884"/>
                    <a:pt x="2059" y="881"/>
                  </a:cubicBezTo>
                  <a:cubicBezTo>
                    <a:pt x="2127" y="877"/>
                    <a:pt x="2200" y="872"/>
                    <a:pt x="2273" y="872"/>
                  </a:cubicBezTo>
                  <a:cubicBezTo>
                    <a:pt x="2458" y="872"/>
                    <a:pt x="2640" y="904"/>
                    <a:pt x="2729" y="1055"/>
                  </a:cubicBezTo>
                  <a:cubicBezTo>
                    <a:pt x="2788" y="1153"/>
                    <a:pt x="2785" y="1281"/>
                    <a:pt x="2844" y="1379"/>
                  </a:cubicBezTo>
                  <a:cubicBezTo>
                    <a:pt x="2926" y="1513"/>
                    <a:pt x="3098" y="1556"/>
                    <a:pt x="3253" y="1588"/>
                  </a:cubicBezTo>
                  <a:lnTo>
                    <a:pt x="4962" y="1934"/>
                  </a:lnTo>
                  <a:cubicBezTo>
                    <a:pt x="4179" y="1696"/>
                    <a:pt x="3562" y="1069"/>
                    <a:pt x="2783" y="817"/>
                  </a:cubicBezTo>
                  <a:cubicBezTo>
                    <a:pt x="2316" y="663"/>
                    <a:pt x="1814" y="654"/>
                    <a:pt x="1327" y="583"/>
                  </a:cubicBezTo>
                  <a:cubicBezTo>
                    <a:pt x="840" y="512"/>
                    <a:pt x="334" y="363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100"/>
            <p:cNvSpPr/>
            <p:nvPr/>
          </p:nvSpPr>
          <p:spPr>
            <a:xfrm>
              <a:off x="1014100" y="2936000"/>
              <a:ext cx="23725" cy="11900"/>
            </a:xfrm>
            <a:custGeom>
              <a:rect b="b" l="l" r="r" t="t"/>
              <a:pathLst>
                <a:path extrusionOk="0" h="476" w="949">
                  <a:moveTo>
                    <a:pt x="80" y="1"/>
                  </a:moveTo>
                  <a:lnTo>
                    <a:pt x="80" y="1"/>
                  </a:lnTo>
                  <a:cubicBezTo>
                    <a:pt x="0" y="185"/>
                    <a:pt x="163" y="402"/>
                    <a:pt x="357" y="454"/>
                  </a:cubicBezTo>
                  <a:cubicBezTo>
                    <a:pt x="410" y="469"/>
                    <a:pt x="463" y="475"/>
                    <a:pt x="516" y="475"/>
                  </a:cubicBezTo>
                  <a:cubicBezTo>
                    <a:pt x="662" y="475"/>
                    <a:pt x="808" y="430"/>
                    <a:pt x="949" y="385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100"/>
            <p:cNvSpPr/>
            <p:nvPr/>
          </p:nvSpPr>
          <p:spPr>
            <a:xfrm>
              <a:off x="723475" y="2933425"/>
              <a:ext cx="49950" cy="20700"/>
            </a:xfrm>
            <a:custGeom>
              <a:rect b="b" l="l" r="r" t="t"/>
              <a:pathLst>
                <a:path extrusionOk="0" h="828" w="1998">
                  <a:moveTo>
                    <a:pt x="1998" y="1"/>
                  </a:moveTo>
                  <a:lnTo>
                    <a:pt x="1998" y="1"/>
                  </a:lnTo>
                  <a:cubicBezTo>
                    <a:pt x="1401" y="419"/>
                    <a:pt x="719" y="700"/>
                    <a:pt x="1" y="827"/>
                  </a:cubicBezTo>
                  <a:cubicBezTo>
                    <a:pt x="24" y="827"/>
                    <a:pt x="48" y="827"/>
                    <a:pt x="71" y="827"/>
                  </a:cubicBezTo>
                  <a:cubicBezTo>
                    <a:pt x="799" y="827"/>
                    <a:pt x="1496" y="530"/>
                    <a:pt x="19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100"/>
            <p:cNvSpPr/>
            <p:nvPr/>
          </p:nvSpPr>
          <p:spPr>
            <a:xfrm>
              <a:off x="742925" y="2945350"/>
              <a:ext cx="42725" cy="17875"/>
            </a:xfrm>
            <a:custGeom>
              <a:rect b="b" l="l" r="r" t="t"/>
              <a:pathLst>
                <a:path extrusionOk="0" h="715" w="1709">
                  <a:moveTo>
                    <a:pt x="1709" y="1"/>
                  </a:moveTo>
                  <a:cubicBezTo>
                    <a:pt x="1214" y="383"/>
                    <a:pt x="623" y="625"/>
                    <a:pt x="1" y="700"/>
                  </a:cubicBezTo>
                  <a:cubicBezTo>
                    <a:pt x="65" y="710"/>
                    <a:pt x="135" y="715"/>
                    <a:pt x="208" y="715"/>
                  </a:cubicBezTo>
                  <a:cubicBezTo>
                    <a:pt x="757" y="715"/>
                    <a:pt x="1496" y="444"/>
                    <a:pt x="1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100"/>
            <p:cNvSpPr/>
            <p:nvPr/>
          </p:nvSpPr>
          <p:spPr>
            <a:xfrm>
              <a:off x="754700" y="2953300"/>
              <a:ext cx="80950" cy="41975"/>
            </a:xfrm>
            <a:custGeom>
              <a:rect b="b" l="l" r="r" t="t"/>
              <a:pathLst>
                <a:path extrusionOk="0" h="1679" w="3238">
                  <a:moveTo>
                    <a:pt x="1587" y="1"/>
                  </a:moveTo>
                  <a:cubicBezTo>
                    <a:pt x="1379" y="233"/>
                    <a:pt x="1116" y="407"/>
                    <a:pt x="821" y="504"/>
                  </a:cubicBezTo>
                  <a:cubicBezTo>
                    <a:pt x="381" y="646"/>
                    <a:pt x="437" y="908"/>
                    <a:pt x="0" y="1057"/>
                  </a:cubicBezTo>
                  <a:lnTo>
                    <a:pt x="1027" y="1077"/>
                  </a:lnTo>
                  <a:cubicBezTo>
                    <a:pt x="938" y="1214"/>
                    <a:pt x="803" y="1315"/>
                    <a:pt x="646" y="1360"/>
                  </a:cubicBezTo>
                  <a:cubicBezTo>
                    <a:pt x="918" y="1348"/>
                    <a:pt x="1185" y="1285"/>
                    <a:pt x="1433" y="1174"/>
                  </a:cubicBezTo>
                  <a:lnTo>
                    <a:pt x="1433" y="1174"/>
                  </a:lnTo>
                  <a:lnTo>
                    <a:pt x="906" y="1678"/>
                  </a:lnTo>
                  <a:cubicBezTo>
                    <a:pt x="921" y="1678"/>
                    <a:pt x="936" y="1679"/>
                    <a:pt x="951" y="1679"/>
                  </a:cubicBezTo>
                  <a:cubicBezTo>
                    <a:pt x="1405" y="1679"/>
                    <a:pt x="1846" y="1522"/>
                    <a:pt x="2197" y="1234"/>
                  </a:cubicBezTo>
                  <a:lnTo>
                    <a:pt x="2197" y="1234"/>
                  </a:lnTo>
                  <a:cubicBezTo>
                    <a:pt x="1992" y="1316"/>
                    <a:pt x="1774" y="1357"/>
                    <a:pt x="1555" y="1357"/>
                  </a:cubicBezTo>
                  <a:cubicBezTo>
                    <a:pt x="1486" y="1357"/>
                    <a:pt x="1417" y="1353"/>
                    <a:pt x="1348" y="1344"/>
                  </a:cubicBezTo>
                  <a:cubicBezTo>
                    <a:pt x="2069" y="1249"/>
                    <a:pt x="2737" y="909"/>
                    <a:pt x="3238" y="382"/>
                  </a:cubicBezTo>
                  <a:lnTo>
                    <a:pt x="3238" y="382"/>
                  </a:lnTo>
                  <a:cubicBezTo>
                    <a:pt x="3040" y="426"/>
                    <a:pt x="2839" y="449"/>
                    <a:pt x="2639" y="449"/>
                  </a:cubicBezTo>
                  <a:cubicBezTo>
                    <a:pt x="2319" y="449"/>
                    <a:pt x="1999" y="392"/>
                    <a:pt x="1696" y="281"/>
                  </a:cubicBezTo>
                  <a:cubicBezTo>
                    <a:pt x="1710" y="208"/>
                    <a:pt x="1725" y="135"/>
                    <a:pt x="1740" y="62"/>
                  </a:cubicBezTo>
                  <a:lnTo>
                    <a:pt x="15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100"/>
            <p:cNvSpPr/>
            <p:nvPr/>
          </p:nvSpPr>
          <p:spPr>
            <a:xfrm>
              <a:off x="817450" y="2978325"/>
              <a:ext cx="22625" cy="11775"/>
            </a:xfrm>
            <a:custGeom>
              <a:rect b="b" l="l" r="r" t="t"/>
              <a:pathLst>
                <a:path extrusionOk="0" h="471" w="905">
                  <a:moveTo>
                    <a:pt x="905" y="1"/>
                  </a:moveTo>
                  <a:lnTo>
                    <a:pt x="905" y="1"/>
                  </a:lnTo>
                  <a:cubicBezTo>
                    <a:pt x="568" y="53"/>
                    <a:pt x="277" y="259"/>
                    <a:pt x="1" y="459"/>
                  </a:cubicBezTo>
                  <a:cubicBezTo>
                    <a:pt x="46" y="467"/>
                    <a:pt x="91" y="471"/>
                    <a:pt x="136" y="471"/>
                  </a:cubicBezTo>
                  <a:cubicBezTo>
                    <a:pt x="451" y="471"/>
                    <a:pt x="765" y="286"/>
                    <a:pt x="9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100"/>
            <p:cNvSpPr/>
            <p:nvPr/>
          </p:nvSpPr>
          <p:spPr>
            <a:xfrm>
              <a:off x="605475" y="2875700"/>
              <a:ext cx="137400" cy="48350"/>
            </a:xfrm>
            <a:custGeom>
              <a:rect b="b" l="l" r="r" t="t"/>
              <a:pathLst>
                <a:path extrusionOk="0" h="1934" w="5496">
                  <a:moveTo>
                    <a:pt x="4122" y="1"/>
                  </a:moveTo>
                  <a:cubicBezTo>
                    <a:pt x="2556" y="1"/>
                    <a:pt x="984" y="708"/>
                    <a:pt x="1" y="1933"/>
                  </a:cubicBezTo>
                  <a:cubicBezTo>
                    <a:pt x="1462" y="902"/>
                    <a:pt x="3203" y="171"/>
                    <a:pt x="4982" y="171"/>
                  </a:cubicBezTo>
                  <a:cubicBezTo>
                    <a:pt x="5153" y="171"/>
                    <a:pt x="5324" y="178"/>
                    <a:pt x="5496" y="191"/>
                  </a:cubicBezTo>
                  <a:cubicBezTo>
                    <a:pt x="5049" y="63"/>
                    <a:pt x="4586" y="1"/>
                    <a:pt x="4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100"/>
            <p:cNvSpPr/>
            <p:nvPr/>
          </p:nvSpPr>
          <p:spPr>
            <a:xfrm>
              <a:off x="865925" y="2864525"/>
              <a:ext cx="125625" cy="54625"/>
            </a:xfrm>
            <a:custGeom>
              <a:rect b="b" l="l" r="r" t="t"/>
              <a:pathLst>
                <a:path extrusionOk="0" h="2185" w="5025">
                  <a:moveTo>
                    <a:pt x="1042" y="1"/>
                  </a:moveTo>
                  <a:cubicBezTo>
                    <a:pt x="683" y="1"/>
                    <a:pt x="323" y="97"/>
                    <a:pt x="0" y="296"/>
                  </a:cubicBezTo>
                  <a:lnTo>
                    <a:pt x="47" y="339"/>
                  </a:lnTo>
                  <a:lnTo>
                    <a:pt x="460" y="206"/>
                  </a:lnTo>
                  <a:lnTo>
                    <a:pt x="1678" y="415"/>
                  </a:lnTo>
                  <a:cubicBezTo>
                    <a:pt x="1552" y="489"/>
                    <a:pt x="1544" y="683"/>
                    <a:pt x="1632" y="800"/>
                  </a:cubicBezTo>
                  <a:cubicBezTo>
                    <a:pt x="1721" y="917"/>
                    <a:pt x="1873" y="966"/>
                    <a:pt x="2018" y="981"/>
                  </a:cubicBezTo>
                  <a:cubicBezTo>
                    <a:pt x="2164" y="997"/>
                    <a:pt x="2311" y="984"/>
                    <a:pt x="2456" y="1010"/>
                  </a:cubicBezTo>
                  <a:cubicBezTo>
                    <a:pt x="2692" y="1053"/>
                    <a:pt x="2931" y="1253"/>
                    <a:pt x="2898" y="1492"/>
                  </a:cubicBezTo>
                  <a:cubicBezTo>
                    <a:pt x="2883" y="1605"/>
                    <a:pt x="2808" y="1721"/>
                    <a:pt x="2852" y="1827"/>
                  </a:cubicBezTo>
                  <a:cubicBezTo>
                    <a:pt x="2889" y="1919"/>
                    <a:pt x="3000" y="1956"/>
                    <a:pt x="3097" y="1981"/>
                  </a:cubicBezTo>
                  <a:cubicBezTo>
                    <a:pt x="3639" y="2115"/>
                    <a:pt x="4195" y="2184"/>
                    <a:pt x="4753" y="2184"/>
                  </a:cubicBezTo>
                  <a:cubicBezTo>
                    <a:pt x="4843" y="2184"/>
                    <a:pt x="4934" y="2183"/>
                    <a:pt x="5025" y="2179"/>
                  </a:cubicBezTo>
                  <a:cubicBezTo>
                    <a:pt x="4540" y="1934"/>
                    <a:pt x="3884" y="2064"/>
                    <a:pt x="3495" y="1684"/>
                  </a:cubicBezTo>
                  <a:cubicBezTo>
                    <a:pt x="3354" y="1545"/>
                    <a:pt x="3271" y="1356"/>
                    <a:pt x="3137" y="1210"/>
                  </a:cubicBezTo>
                  <a:cubicBezTo>
                    <a:pt x="2903" y="955"/>
                    <a:pt x="2546" y="860"/>
                    <a:pt x="2211" y="777"/>
                  </a:cubicBezTo>
                  <a:lnTo>
                    <a:pt x="2505" y="640"/>
                  </a:lnTo>
                  <a:cubicBezTo>
                    <a:pt x="2117" y="220"/>
                    <a:pt x="1582" y="1"/>
                    <a:pt x="10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100"/>
            <p:cNvSpPr/>
            <p:nvPr/>
          </p:nvSpPr>
          <p:spPr>
            <a:xfrm>
              <a:off x="860575" y="3155825"/>
              <a:ext cx="17200" cy="17500"/>
            </a:xfrm>
            <a:custGeom>
              <a:rect b="b" l="l" r="r" t="t"/>
              <a:pathLst>
                <a:path extrusionOk="0" h="700" w="688">
                  <a:moveTo>
                    <a:pt x="150" y="0"/>
                  </a:moveTo>
                  <a:lnTo>
                    <a:pt x="1" y="555"/>
                  </a:lnTo>
                  <a:lnTo>
                    <a:pt x="539" y="700"/>
                  </a:lnTo>
                  <a:lnTo>
                    <a:pt x="688" y="145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100"/>
            <p:cNvSpPr/>
            <p:nvPr/>
          </p:nvSpPr>
          <p:spPr>
            <a:xfrm>
              <a:off x="846850" y="3152400"/>
              <a:ext cx="15825" cy="26250"/>
            </a:xfrm>
            <a:custGeom>
              <a:rect b="b" l="l" r="r" t="t"/>
              <a:pathLst>
                <a:path extrusionOk="0" h="1050" w="633">
                  <a:moveTo>
                    <a:pt x="392" y="1"/>
                  </a:moveTo>
                  <a:cubicBezTo>
                    <a:pt x="298" y="1"/>
                    <a:pt x="213" y="63"/>
                    <a:pt x="187" y="157"/>
                  </a:cubicBezTo>
                  <a:lnTo>
                    <a:pt x="32" y="739"/>
                  </a:lnTo>
                  <a:cubicBezTo>
                    <a:pt x="1" y="852"/>
                    <a:pt x="67" y="969"/>
                    <a:pt x="181" y="998"/>
                  </a:cubicBezTo>
                  <a:lnTo>
                    <a:pt x="367" y="1049"/>
                  </a:lnTo>
                  <a:lnTo>
                    <a:pt x="633" y="57"/>
                  </a:lnTo>
                  <a:lnTo>
                    <a:pt x="448" y="8"/>
                  </a:lnTo>
                  <a:cubicBezTo>
                    <a:pt x="429" y="3"/>
                    <a:pt x="410" y="1"/>
                    <a:pt x="39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100"/>
            <p:cNvSpPr/>
            <p:nvPr/>
          </p:nvSpPr>
          <p:spPr>
            <a:xfrm>
              <a:off x="892600" y="3013775"/>
              <a:ext cx="17125" cy="17475"/>
            </a:xfrm>
            <a:custGeom>
              <a:rect b="b" l="l" r="r" t="t"/>
              <a:pathLst>
                <a:path extrusionOk="0" h="699" w="685">
                  <a:moveTo>
                    <a:pt x="148" y="0"/>
                  </a:moveTo>
                  <a:lnTo>
                    <a:pt x="0" y="554"/>
                  </a:lnTo>
                  <a:lnTo>
                    <a:pt x="535" y="698"/>
                  </a:lnTo>
                  <a:lnTo>
                    <a:pt x="685" y="14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100"/>
            <p:cNvSpPr/>
            <p:nvPr/>
          </p:nvSpPr>
          <p:spPr>
            <a:xfrm>
              <a:off x="885650" y="3008000"/>
              <a:ext cx="15850" cy="26250"/>
            </a:xfrm>
            <a:custGeom>
              <a:rect b="b" l="l" r="r" t="t"/>
              <a:pathLst>
                <a:path extrusionOk="0" h="1050" w="634">
                  <a:moveTo>
                    <a:pt x="392" y="1"/>
                  </a:moveTo>
                  <a:cubicBezTo>
                    <a:pt x="299" y="1"/>
                    <a:pt x="213" y="62"/>
                    <a:pt x="188" y="157"/>
                  </a:cubicBezTo>
                  <a:lnTo>
                    <a:pt x="32" y="738"/>
                  </a:lnTo>
                  <a:cubicBezTo>
                    <a:pt x="0" y="852"/>
                    <a:pt x="68" y="969"/>
                    <a:pt x="182" y="998"/>
                  </a:cubicBezTo>
                  <a:lnTo>
                    <a:pt x="366" y="1049"/>
                  </a:lnTo>
                  <a:lnTo>
                    <a:pt x="634" y="57"/>
                  </a:lnTo>
                  <a:lnTo>
                    <a:pt x="447" y="8"/>
                  </a:lnTo>
                  <a:cubicBezTo>
                    <a:pt x="429" y="3"/>
                    <a:pt x="410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100"/>
            <p:cNvSpPr/>
            <p:nvPr/>
          </p:nvSpPr>
          <p:spPr>
            <a:xfrm>
              <a:off x="869700" y="2997900"/>
              <a:ext cx="63925" cy="202600"/>
            </a:xfrm>
            <a:custGeom>
              <a:rect b="b" l="l" r="r" t="t"/>
              <a:pathLst>
                <a:path extrusionOk="0" h="8104" w="2557">
                  <a:moveTo>
                    <a:pt x="2149" y="0"/>
                  </a:moveTo>
                  <a:lnTo>
                    <a:pt x="0" y="7995"/>
                  </a:lnTo>
                  <a:lnTo>
                    <a:pt x="407" y="8104"/>
                  </a:lnTo>
                  <a:lnTo>
                    <a:pt x="2557" y="109"/>
                  </a:lnTo>
                  <a:lnTo>
                    <a:pt x="2149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100"/>
            <p:cNvSpPr/>
            <p:nvPr/>
          </p:nvSpPr>
          <p:spPr>
            <a:xfrm>
              <a:off x="887600" y="3081600"/>
              <a:ext cx="28050" cy="34975"/>
            </a:xfrm>
            <a:custGeom>
              <a:rect b="b" l="l" r="r" t="t"/>
              <a:pathLst>
                <a:path extrusionOk="0" h="1399" w="1122">
                  <a:moveTo>
                    <a:pt x="463" y="1"/>
                  </a:moveTo>
                  <a:cubicBezTo>
                    <a:pt x="372" y="1"/>
                    <a:pt x="288" y="62"/>
                    <a:pt x="263" y="154"/>
                  </a:cubicBezTo>
                  <a:lnTo>
                    <a:pt x="31" y="1020"/>
                  </a:lnTo>
                  <a:cubicBezTo>
                    <a:pt x="1" y="1131"/>
                    <a:pt x="67" y="1246"/>
                    <a:pt x="179" y="1275"/>
                  </a:cubicBezTo>
                  <a:lnTo>
                    <a:pt x="603" y="1391"/>
                  </a:lnTo>
                  <a:cubicBezTo>
                    <a:pt x="622" y="1396"/>
                    <a:pt x="640" y="1398"/>
                    <a:pt x="659" y="1398"/>
                  </a:cubicBezTo>
                  <a:cubicBezTo>
                    <a:pt x="751" y="1398"/>
                    <a:pt x="834" y="1337"/>
                    <a:pt x="860" y="1243"/>
                  </a:cubicBezTo>
                  <a:lnTo>
                    <a:pt x="1092" y="379"/>
                  </a:lnTo>
                  <a:cubicBezTo>
                    <a:pt x="1121" y="267"/>
                    <a:pt x="1055" y="153"/>
                    <a:pt x="944" y="124"/>
                  </a:cubicBezTo>
                  <a:lnTo>
                    <a:pt x="519" y="8"/>
                  </a:lnTo>
                  <a:cubicBezTo>
                    <a:pt x="500" y="3"/>
                    <a:pt x="482" y="1"/>
                    <a:pt x="46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100"/>
            <p:cNvSpPr/>
            <p:nvPr/>
          </p:nvSpPr>
          <p:spPr>
            <a:xfrm>
              <a:off x="865300" y="3194250"/>
              <a:ext cx="17025" cy="9675"/>
            </a:xfrm>
            <a:custGeom>
              <a:rect b="b" l="l" r="r" t="t"/>
              <a:pathLst>
                <a:path extrusionOk="0" h="387" w="681">
                  <a:moveTo>
                    <a:pt x="59" y="1"/>
                  </a:moveTo>
                  <a:lnTo>
                    <a:pt x="1" y="219"/>
                  </a:lnTo>
                  <a:lnTo>
                    <a:pt x="622" y="387"/>
                  </a:lnTo>
                  <a:lnTo>
                    <a:pt x="680" y="167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100"/>
            <p:cNvSpPr/>
            <p:nvPr/>
          </p:nvSpPr>
          <p:spPr>
            <a:xfrm>
              <a:off x="918850" y="2995050"/>
              <a:ext cx="17050" cy="9700"/>
            </a:xfrm>
            <a:custGeom>
              <a:rect b="b" l="l" r="r" t="t"/>
              <a:pathLst>
                <a:path extrusionOk="0" h="388" w="682">
                  <a:moveTo>
                    <a:pt x="59" y="0"/>
                  </a:moveTo>
                  <a:lnTo>
                    <a:pt x="0" y="220"/>
                  </a:lnTo>
                  <a:lnTo>
                    <a:pt x="622" y="388"/>
                  </a:lnTo>
                  <a:lnTo>
                    <a:pt x="682" y="168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100"/>
            <p:cNvSpPr/>
            <p:nvPr/>
          </p:nvSpPr>
          <p:spPr>
            <a:xfrm>
              <a:off x="887600" y="3135150"/>
              <a:ext cx="459225" cy="211350"/>
            </a:xfrm>
            <a:custGeom>
              <a:rect b="b" l="l" r="r" t="t"/>
              <a:pathLst>
                <a:path extrusionOk="0" h="8454" w="18369">
                  <a:moveTo>
                    <a:pt x="4077" y="1"/>
                  </a:moveTo>
                  <a:cubicBezTo>
                    <a:pt x="3342" y="1"/>
                    <a:pt x="2641" y="382"/>
                    <a:pt x="2247" y="1032"/>
                  </a:cubicBezTo>
                  <a:cubicBezTo>
                    <a:pt x="1802" y="1238"/>
                    <a:pt x="1314" y="1348"/>
                    <a:pt x="825" y="1348"/>
                  </a:cubicBezTo>
                  <a:cubicBezTo>
                    <a:pt x="604" y="1348"/>
                    <a:pt x="383" y="1325"/>
                    <a:pt x="167" y="1279"/>
                  </a:cubicBezTo>
                  <a:lnTo>
                    <a:pt x="1" y="1894"/>
                  </a:lnTo>
                  <a:cubicBezTo>
                    <a:pt x="677" y="2116"/>
                    <a:pt x="1269" y="2571"/>
                    <a:pt x="1676" y="3152"/>
                  </a:cubicBezTo>
                  <a:cubicBezTo>
                    <a:pt x="1695" y="4104"/>
                    <a:pt x="2340" y="4929"/>
                    <a:pt x="3260" y="5177"/>
                  </a:cubicBezTo>
                  <a:lnTo>
                    <a:pt x="15178" y="8379"/>
                  </a:lnTo>
                  <a:cubicBezTo>
                    <a:pt x="15364" y="8429"/>
                    <a:pt x="15551" y="8453"/>
                    <a:pt x="15735" y="8453"/>
                  </a:cubicBezTo>
                  <a:cubicBezTo>
                    <a:pt x="16680" y="8453"/>
                    <a:pt x="17545" y="7823"/>
                    <a:pt x="17801" y="6868"/>
                  </a:cubicBezTo>
                  <a:lnTo>
                    <a:pt x="18061" y="5901"/>
                  </a:lnTo>
                  <a:cubicBezTo>
                    <a:pt x="18368" y="4759"/>
                    <a:pt x="17692" y="3584"/>
                    <a:pt x="16549" y="3278"/>
                  </a:cubicBezTo>
                  <a:lnTo>
                    <a:pt x="4631" y="74"/>
                  </a:lnTo>
                  <a:cubicBezTo>
                    <a:pt x="4447" y="25"/>
                    <a:pt x="4261" y="1"/>
                    <a:pt x="407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100"/>
            <p:cNvSpPr/>
            <p:nvPr/>
          </p:nvSpPr>
          <p:spPr>
            <a:xfrm>
              <a:off x="890750" y="3143800"/>
              <a:ext cx="454525" cy="144725"/>
            </a:xfrm>
            <a:custGeom>
              <a:rect b="b" l="l" r="r" t="t"/>
              <a:pathLst>
                <a:path extrusionOk="0" h="5789" w="18181">
                  <a:moveTo>
                    <a:pt x="3771" y="1"/>
                  </a:moveTo>
                  <a:cubicBezTo>
                    <a:pt x="3065" y="1"/>
                    <a:pt x="2427" y="315"/>
                    <a:pt x="2081" y="835"/>
                  </a:cubicBezTo>
                  <a:cubicBezTo>
                    <a:pt x="1687" y="983"/>
                    <a:pt x="1254" y="1062"/>
                    <a:pt x="814" y="1062"/>
                  </a:cubicBezTo>
                  <a:cubicBezTo>
                    <a:pt x="552" y="1062"/>
                    <a:pt x="288" y="1034"/>
                    <a:pt x="28" y="976"/>
                  </a:cubicBezTo>
                  <a:lnTo>
                    <a:pt x="1" y="1083"/>
                  </a:lnTo>
                  <a:cubicBezTo>
                    <a:pt x="452" y="1191"/>
                    <a:pt x="909" y="1244"/>
                    <a:pt x="1335" y="1244"/>
                  </a:cubicBezTo>
                  <a:cubicBezTo>
                    <a:pt x="1561" y="1244"/>
                    <a:pt x="1779" y="1229"/>
                    <a:pt x="1982" y="1199"/>
                  </a:cubicBezTo>
                  <a:cubicBezTo>
                    <a:pt x="2217" y="959"/>
                    <a:pt x="2657" y="827"/>
                    <a:pt x="3189" y="827"/>
                  </a:cubicBezTo>
                  <a:cubicBezTo>
                    <a:pt x="3494" y="827"/>
                    <a:pt x="3830" y="871"/>
                    <a:pt x="4173" y="963"/>
                  </a:cubicBezTo>
                  <a:lnTo>
                    <a:pt x="16091" y="4167"/>
                  </a:lnTo>
                  <a:cubicBezTo>
                    <a:pt x="17234" y="4474"/>
                    <a:pt x="18030" y="5200"/>
                    <a:pt x="17872" y="5789"/>
                  </a:cubicBezTo>
                  <a:lnTo>
                    <a:pt x="17916" y="5623"/>
                  </a:lnTo>
                  <a:cubicBezTo>
                    <a:pt x="18181" y="4642"/>
                    <a:pt x="17469" y="3596"/>
                    <a:pt x="16327" y="3289"/>
                  </a:cubicBezTo>
                  <a:lnTo>
                    <a:pt x="4410" y="86"/>
                  </a:lnTo>
                  <a:cubicBezTo>
                    <a:pt x="4195" y="28"/>
                    <a:pt x="3980" y="1"/>
                    <a:pt x="377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100"/>
            <p:cNvSpPr/>
            <p:nvPr/>
          </p:nvSpPr>
          <p:spPr>
            <a:xfrm>
              <a:off x="887900" y="3178775"/>
              <a:ext cx="446300" cy="159100"/>
            </a:xfrm>
            <a:custGeom>
              <a:rect b="b" l="l" r="r" t="t"/>
              <a:pathLst>
                <a:path extrusionOk="0" h="6364" w="17852">
                  <a:moveTo>
                    <a:pt x="28" y="0"/>
                  </a:moveTo>
                  <a:lnTo>
                    <a:pt x="1" y="106"/>
                  </a:lnTo>
                  <a:cubicBezTo>
                    <a:pt x="677" y="322"/>
                    <a:pt x="1280" y="738"/>
                    <a:pt x="1704" y="1258"/>
                  </a:cubicBezTo>
                  <a:cubicBezTo>
                    <a:pt x="1755" y="2065"/>
                    <a:pt x="2402" y="2821"/>
                    <a:pt x="3345" y="3074"/>
                  </a:cubicBezTo>
                  <a:lnTo>
                    <a:pt x="15263" y="6278"/>
                  </a:lnTo>
                  <a:cubicBezTo>
                    <a:pt x="15478" y="6336"/>
                    <a:pt x="15693" y="6363"/>
                    <a:pt x="15902" y="6363"/>
                  </a:cubicBezTo>
                  <a:cubicBezTo>
                    <a:pt x="16803" y="6363"/>
                    <a:pt x="17594" y="5852"/>
                    <a:pt x="17807" y="5055"/>
                  </a:cubicBezTo>
                  <a:lnTo>
                    <a:pt x="17852" y="4889"/>
                  </a:lnTo>
                  <a:lnTo>
                    <a:pt x="17852" y="4889"/>
                  </a:lnTo>
                  <a:cubicBezTo>
                    <a:pt x="17741" y="5301"/>
                    <a:pt x="17193" y="5536"/>
                    <a:pt x="16484" y="5536"/>
                  </a:cubicBezTo>
                  <a:cubicBezTo>
                    <a:pt x="16178" y="5536"/>
                    <a:pt x="15842" y="5492"/>
                    <a:pt x="15498" y="5400"/>
                  </a:cubicBezTo>
                  <a:lnTo>
                    <a:pt x="3580" y="2196"/>
                  </a:lnTo>
                  <a:cubicBezTo>
                    <a:pt x="2639" y="1944"/>
                    <a:pt x="1933" y="1405"/>
                    <a:pt x="1803" y="894"/>
                  </a:cubicBezTo>
                  <a:cubicBezTo>
                    <a:pt x="1337" y="525"/>
                    <a:pt x="710" y="203"/>
                    <a:pt x="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100"/>
            <p:cNvSpPr/>
            <p:nvPr/>
          </p:nvSpPr>
          <p:spPr>
            <a:xfrm>
              <a:off x="989450" y="3138825"/>
              <a:ext cx="65750" cy="143550"/>
            </a:xfrm>
            <a:custGeom>
              <a:rect b="b" l="l" r="r" t="t"/>
              <a:pathLst>
                <a:path extrusionOk="0" h="5742" w="2630">
                  <a:moveTo>
                    <a:pt x="1460" y="1"/>
                  </a:moveTo>
                  <a:lnTo>
                    <a:pt x="1" y="5428"/>
                  </a:lnTo>
                  <a:lnTo>
                    <a:pt x="1171" y="5742"/>
                  </a:lnTo>
                  <a:lnTo>
                    <a:pt x="2630" y="316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100"/>
            <p:cNvSpPr/>
            <p:nvPr/>
          </p:nvSpPr>
          <p:spPr>
            <a:xfrm>
              <a:off x="1158450" y="3184275"/>
              <a:ext cx="79550" cy="147250"/>
            </a:xfrm>
            <a:custGeom>
              <a:rect b="b" l="l" r="r" t="t"/>
              <a:pathLst>
                <a:path extrusionOk="0" h="5890" w="3182">
                  <a:moveTo>
                    <a:pt x="1460" y="0"/>
                  </a:moveTo>
                  <a:lnTo>
                    <a:pt x="1" y="5427"/>
                  </a:lnTo>
                  <a:lnTo>
                    <a:pt x="1723" y="5890"/>
                  </a:lnTo>
                  <a:lnTo>
                    <a:pt x="3182" y="46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100"/>
            <p:cNvSpPr/>
            <p:nvPr/>
          </p:nvSpPr>
          <p:spPr>
            <a:xfrm>
              <a:off x="887650" y="3149300"/>
              <a:ext cx="65750" cy="79525"/>
            </a:xfrm>
            <a:custGeom>
              <a:rect b="b" l="l" r="r" t="t"/>
              <a:pathLst>
                <a:path extrusionOk="0" h="3181" w="2630">
                  <a:moveTo>
                    <a:pt x="2629" y="0"/>
                  </a:moveTo>
                  <a:lnTo>
                    <a:pt x="2629" y="0"/>
                  </a:lnTo>
                  <a:cubicBezTo>
                    <a:pt x="2480" y="137"/>
                    <a:pt x="2351" y="294"/>
                    <a:pt x="2245" y="466"/>
                  </a:cubicBezTo>
                  <a:cubicBezTo>
                    <a:pt x="1801" y="672"/>
                    <a:pt x="1312" y="782"/>
                    <a:pt x="824" y="782"/>
                  </a:cubicBezTo>
                  <a:cubicBezTo>
                    <a:pt x="603" y="782"/>
                    <a:pt x="381" y="759"/>
                    <a:pt x="165" y="713"/>
                  </a:cubicBezTo>
                  <a:lnTo>
                    <a:pt x="0" y="1328"/>
                  </a:lnTo>
                  <a:cubicBezTo>
                    <a:pt x="675" y="1550"/>
                    <a:pt x="1268" y="2005"/>
                    <a:pt x="1676" y="2586"/>
                  </a:cubicBezTo>
                  <a:cubicBezTo>
                    <a:pt x="1680" y="2787"/>
                    <a:pt x="1713" y="2989"/>
                    <a:pt x="1774" y="3181"/>
                  </a:cubicBezTo>
                  <a:lnTo>
                    <a:pt x="2629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100"/>
            <p:cNvSpPr/>
            <p:nvPr/>
          </p:nvSpPr>
          <p:spPr>
            <a:xfrm>
              <a:off x="1257200" y="3211625"/>
              <a:ext cx="103450" cy="137700"/>
            </a:xfrm>
            <a:custGeom>
              <a:rect b="b" l="l" r="r" t="t"/>
              <a:pathLst>
                <a:path extrusionOk="0" h="5508" w="4138">
                  <a:moveTo>
                    <a:pt x="1436" y="1"/>
                  </a:moveTo>
                  <a:lnTo>
                    <a:pt x="0" y="5345"/>
                  </a:lnTo>
                  <a:lnTo>
                    <a:pt x="319" y="5431"/>
                  </a:lnTo>
                  <a:cubicBezTo>
                    <a:pt x="510" y="5482"/>
                    <a:pt x="705" y="5507"/>
                    <a:pt x="899" y="5507"/>
                  </a:cubicBezTo>
                  <a:cubicBezTo>
                    <a:pt x="1402" y="5507"/>
                    <a:pt x="1897" y="5338"/>
                    <a:pt x="2299" y="5016"/>
                  </a:cubicBezTo>
                  <a:cubicBezTo>
                    <a:pt x="2525" y="5024"/>
                    <a:pt x="2748" y="5073"/>
                    <a:pt x="2957" y="5160"/>
                  </a:cubicBezTo>
                  <a:cubicBezTo>
                    <a:pt x="2999" y="5179"/>
                    <a:pt x="3044" y="5200"/>
                    <a:pt x="3088" y="5200"/>
                  </a:cubicBezTo>
                  <a:cubicBezTo>
                    <a:pt x="3099" y="5200"/>
                    <a:pt x="3110" y="5198"/>
                    <a:pt x="3120" y="5196"/>
                  </a:cubicBezTo>
                  <a:cubicBezTo>
                    <a:pt x="3175" y="5182"/>
                    <a:pt x="3211" y="5136"/>
                    <a:pt x="3244" y="5093"/>
                  </a:cubicBezTo>
                  <a:cubicBezTo>
                    <a:pt x="3355" y="4940"/>
                    <a:pt x="3450" y="4776"/>
                    <a:pt x="3527" y="4605"/>
                  </a:cubicBezTo>
                  <a:cubicBezTo>
                    <a:pt x="3317" y="4496"/>
                    <a:pt x="3103" y="4398"/>
                    <a:pt x="2885" y="4309"/>
                  </a:cubicBezTo>
                  <a:cubicBezTo>
                    <a:pt x="2962" y="4163"/>
                    <a:pt x="3023" y="4007"/>
                    <a:pt x="3068" y="3847"/>
                  </a:cubicBezTo>
                  <a:lnTo>
                    <a:pt x="3154" y="3525"/>
                  </a:lnTo>
                  <a:lnTo>
                    <a:pt x="3821" y="3703"/>
                  </a:lnTo>
                  <a:lnTo>
                    <a:pt x="3918" y="3338"/>
                  </a:lnTo>
                  <a:lnTo>
                    <a:pt x="3252" y="3159"/>
                  </a:lnTo>
                  <a:lnTo>
                    <a:pt x="3340" y="2836"/>
                  </a:lnTo>
                  <a:cubicBezTo>
                    <a:pt x="3381" y="2674"/>
                    <a:pt x="3407" y="2510"/>
                    <a:pt x="3414" y="2344"/>
                  </a:cubicBezTo>
                  <a:cubicBezTo>
                    <a:pt x="3647" y="2376"/>
                    <a:pt x="3881" y="2399"/>
                    <a:pt x="4118" y="2411"/>
                  </a:cubicBezTo>
                  <a:cubicBezTo>
                    <a:pt x="4138" y="2224"/>
                    <a:pt x="4138" y="2035"/>
                    <a:pt x="4118" y="1847"/>
                  </a:cubicBezTo>
                  <a:cubicBezTo>
                    <a:pt x="4112" y="1792"/>
                    <a:pt x="4102" y="1733"/>
                    <a:pt x="4062" y="1695"/>
                  </a:cubicBezTo>
                  <a:cubicBezTo>
                    <a:pt x="4022" y="1658"/>
                    <a:pt x="3959" y="1650"/>
                    <a:pt x="3904" y="1644"/>
                  </a:cubicBezTo>
                  <a:cubicBezTo>
                    <a:pt x="3678" y="1615"/>
                    <a:pt x="3461" y="1546"/>
                    <a:pt x="3261" y="1438"/>
                  </a:cubicBezTo>
                  <a:cubicBezTo>
                    <a:pt x="3003" y="774"/>
                    <a:pt x="2445" y="271"/>
                    <a:pt x="1756" y="87"/>
                  </a:cubicBezTo>
                  <a:lnTo>
                    <a:pt x="1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100"/>
            <p:cNvSpPr/>
            <p:nvPr/>
          </p:nvSpPr>
          <p:spPr>
            <a:xfrm>
              <a:off x="943725" y="3172025"/>
              <a:ext cx="55700" cy="52725"/>
            </a:xfrm>
            <a:custGeom>
              <a:rect b="b" l="l" r="r" t="t"/>
              <a:pathLst>
                <a:path extrusionOk="0" h="2109" w="2228">
                  <a:moveTo>
                    <a:pt x="1129" y="0"/>
                  </a:moveTo>
                  <a:cubicBezTo>
                    <a:pt x="663" y="0"/>
                    <a:pt x="237" y="311"/>
                    <a:pt x="111" y="781"/>
                  </a:cubicBezTo>
                  <a:cubicBezTo>
                    <a:pt x="0" y="1193"/>
                    <a:pt x="148" y="1631"/>
                    <a:pt x="486" y="1891"/>
                  </a:cubicBezTo>
                  <a:cubicBezTo>
                    <a:pt x="674" y="2035"/>
                    <a:pt x="900" y="2108"/>
                    <a:pt x="1127" y="2108"/>
                  </a:cubicBezTo>
                  <a:cubicBezTo>
                    <a:pt x="1309" y="2108"/>
                    <a:pt x="1491" y="2062"/>
                    <a:pt x="1654" y="1968"/>
                  </a:cubicBezTo>
                  <a:cubicBezTo>
                    <a:pt x="2023" y="1755"/>
                    <a:pt x="2228" y="1340"/>
                    <a:pt x="2173" y="918"/>
                  </a:cubicBezTo>
                  <a:cubicBezTo>
                    <a:pt x="2117" y="495"/>
                    <a:pt x="1813" y="147"/>
                    <a:pt x="1402" y="37"/>
                  </a:cubicBezTo>
                  <a:cubicBezTo>
                    <a:pt x="1311" y="12"/>
                    <a:pt x="1219" y="0"/>
                    <a:pt x="11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100"/>
            <p:cNvSpPr/>
            <p:nvPr/>
          </p:nvSpPr>
          <p:spPr>
            <a:xfrm>
              <a:off x="861300" y="3153850"/>
              <a:ext cx="40400" cy="38200"/>
            </a:xfrm>
            <a:custGeom>
              <a:rect b="b" l="l" r="r" t="t"/>
              <a:pathLst>
                <a:path extrusionOk="0" h="1528" w="1616">
                  <a:moveTo>
                    <a:pt x="818" y="1"/>
                  </a:moveTo>
                  <a:cubicBezTo>
                    <a:pt x="481" y="1"/>
                    <a:pt x="174" y="224"/>
                    <a:pt x="82" y="565"/>
                  </a:cubicBezTo>
                  <a:cubicBezTo>
                    <a:pt x="1" y="864"/>
                    <a:pt x="109" y="1180"/>
                    <a:pt x="353" y="1369"/>
                  </a:cubicBezTo>
                  <a:cubicBezTo>
                    <a:pt x="489" y="1474"/>
                    <a:pt x="654" y="1528"/>
                    <a:pt x="819" y="1528"/>
                  </a:cubicBezTo>
                  <a:cubicBezTo>
                    <a:pt x="949" y="1528"/>
                    <a:pt x="1080" y="1494"/>
                    <a:pt x="1199" y="1426"/>
                  </a:cubicBezTo>
                  <a:cubicBezTo>
                    <a:pt x="1468" y="1272"/>
                    <a:pt x="1615" y="971"/>
                    <a:pt x="1575" y="665"/>
                  </a:cubicBezTo>
                  <a:cubicBezTo>
                    <a:pt x="1535" y="359"/>
                    <a:pt x="1315" y="107"/>
                    <a:pt x="1017" y="27"/>
                  </a:cubicBezTo>
                  <a:cubicBezTo>
                    <a:pt x="951" y="9"/>
                    <a:pt x="884" y="1"/>
                    <a:pt x="818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100"/>
            <p:cNvSpPr/>
            <p:nvPr/>
          </p:nvSpPr>
          <p:spPr>
            <a:xfrm>
              <a:off x="866025" y="3159225"/>
              <a:ext cx="30100" cy="27525"/>
            </a:xfrm>
            <a:custGeom>
              <a:rect b="b" l="l" r="r" t="t"/>
              <a:pathLst>
                <a:path extrusionOk="0" h="1101" w="1204">
                  <a:moveTo>
                    <a:pt x="628" y="0"/>
                  </a:moveTo>
                  <a:cubicBezTo>
                    <a:pt x="386" y="0"/>
                    <a:pt x="165" y="162"/>
                    <a:pt x="99" y="407"/>
                  </a:cubicBezTo>
                  <a:cubicBezTo>
                    <a:pt x="0" y="779"/>
                    <a:pt x="294" y="1100"/>
                    <a:pt x="630" y="1100"/>
                  </a:cubicBezTo>
                  <a:cubicBezTo>
                    <a:pt x="720" y="1100"/>
                    <a:pt x="814" y="1077"/>
                    <a:pt x="903" y="1025"/>
                  </a:cubicBezTo>
                  <a:cubicBezTo>
                    <a:pt x="1096" y="914"/>
                    <a:pt x="1203" y="698"/>
                    <a:pt x="1174" y="478"/>
                  </a:cubicBezTo>
                  <a:cubicBezTo>
                    <a:pt x="1145" y="258"/>
                    <a:pt x="987" y="77"/>
                    <a:pt x="773" y="20"/>
                  </a:cubicBezTo>
                  <a:cubicBezTo>
                    <a:pt x="724" y="7"/>
                    <a:pt x="676" y="0"/>
                    <a:pt x="6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100"/>
            <p:cNvSpPr/>
            <p:nvPr/>
          </p:nvSpPr>
          <p:spPr>
            <a:xfrm>
              <a:off x="868350" y="3161075"/>
              <a:ext cx="18400" cy="23675"/>
            </a:xfrm>
            <a:custGeom>
              <a:rect b="b" l="l" r="r" t="t"/>
              <a:pathLst>
                <a:path extrusionOk="0" h="947" w="736">
                  <a:moveTo>
                    <a:pt x="535" y="1"/>
                  </a:moveTo>
                  <a:cubicBezTo>
                    <a:pt x="328" y="1"/>
                    <a:pt x="135" y="137"/>
                    <a:pt x="77" y="352"/>
                  </a:cubicBezTo>
                  <a:cubicBezTo>
                    <a:pt x="0" y="636"/>
                    <a:pt x="200" y="920"/>
                    <a:pt x="494" y="947"/>
                  </a:cubicBezTo>
                  <a:cubicBezTo>
                    <a:pt x="280" y="853"/>
                    <a:pt x="166" y="618"/>
                    <a:pt x="226" y="392"/>
                  </a:cubicBezTo>
                  <a:cubicBezTo>
                    <a:pt x="282" y="184"/>
                    <a:pt x="471" y="43"/>
                    <a:pt x="682" y="43"/>
                  </a:cubicBezTo>
                  <a:cubicBezTo>
                    <a:pt x="700" y="43"/>
                    <a:pt x="717" y="44"/>
                    <a:pt x="735" y="46"/>
                  </a:cubicBezTo>
                  <a:cubicBezTo>
                    <a:pt x="670" y="15"/>
                    <a:pt x="601" y="1"/>
                    <a:pt x="53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100"/>
            <p:cNvSpPr/>
            <p:nvPr/>
          </p:nvSpPr>
          <p:spPr>
            <a:xfrm>
              <a:off x="926775" y="2989550"/>
              <a:ext cx="459200" cy="211350"/>
            </a:xfrm>
            <a:custGeom>
              <a:rect b="b" l="l" r="r" t="t"/>
              <a:pathLst>
                <a:path extrusionOk="0" h="8454" w="18368">
                  <a:moveTo>
                    <a:pt x="4074" y="1"/>
                  </a:moveTo>
                  <a:cubicBezTo>
                    <a:pt x="3339" y="1"/>
                    <a:pt x="2639" y="381"/>
                    <a:pt x="2245" y="1032"/>
                  </a:cubicBezTo>
                  <a:cubicBezTo>
                    <a:pt x="1801" y="1238"/>
                    <a:pt x="1311" y="1348"/>
                    <a:pt x="821" y="1348"/>
                  </a:cubicBezTo>
                  <a:cubicBezTo>
                    <a:pt x="601" y="1348"/>
                    <a:pt x="381" y="1326"/>
                    <a:pt x="165" y="1280"/>
                  </a:cubicBezTo>
                  <a:lnTo>
                    <a:pt x="0" y="1895"/>
                  </a:lnTo>
                  <a:cubicBezTo>
                    <a:pt x="675" y="2115"/>
                    <a:pt x="1269" y="2570"/>
                    <a:pt x="1676" y="3151"/>
                  </a:cubicBezTo>
                  <a:cubicBezTo>
                    <a:pt x="1694" y="4102"/>
                    <a:pt x="2340" y="4928"/>
                    <a:pt x="3260" y="5176"/>
                  </a:cubicBezTo>
                  <a:lnTo>
                    <a:pt x="15178" y="8379"/>
                  </a:lnTo>
                  <a:cubicBezTo>
                    <a:pt x="15364" y="8430"/>
                    <a:pt x="15551" y="8454"/>
                    <a:pt x="15734" y="8454"/>
                  </a:cubicBezTo>
                  <a:cubicBezTo>
                    <a:pt x="16678" y="8454"/>
                    <a:pt x="17543" y="7823"/>
                    <a:pt x="17801" y="6868"/>
                  </a:cubicBezTo>
                  <a:lnTo>
                    <a:pt x="18060" y="5901"/>
                  </a:lnTo>
                  <a:cubicBezTo>
                    <a:pt x="18368" y="4759"/>
                    <a:pt x="17690" y="3584"/>
                    <a:pt x="16549" y="3278"/>
                  </a:cubicBezTo>
                  <a:lnTo>
                    <a:pt x="4629" y="74"/>
                  </a:lnTo>
                  <a:cubicBezTo>
                    <a:pt x="4445" y="25"/>
                    <a:pt x="4258" y="1"/>
                    <a:pt x="407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100"/>
            <p:cNvSpPr/>
            <p:nvPr/>
          </p:nvSpPr>
          <p:spPr>
            <a:xfrm>
              <a:off x="929875" y="2998175"/>
              <a:ext cx="454525" cy="144750"/>
            </a:xfrm>
            <a:custGeom>
              <a:rect b="b" l="l" r="r" t="t"/>
              <a:pathLst>
                <a:path extrusionOk="0" h="5790" w="18181">
                  <a:moveTo>
                    <a:pt x="3771" y="1"/>
                  </a:moveTo>
                  <a:cubicBezTo>
                    <a:pt x="3065" y="1"/>
                    <a:pt x="2427" y="315"/>
                    <a:pt x="2081" y="835"/>
                  </a:cubicBezTo>
                  <a:cubicBezTo>
                    <a:pt x="1687" y="983"/>
                    <a:pt x="1252" y="1062"/>
                    <a:pt x="811" y="1062"/>
                  </a:cubicBezTo>
                  <a:cubicBezTo>
                    <a:pt x="550" y="1062"/>
                    <a:pt x="287" y="1034"/>
                    <a:pt x="28" y="978"/>
                  </a:cubicBezTo>
                  <a:lnTo>
                    <a:pt x="1" y="1082"/>
                  </a:lnTo>
                  <a:cubicBezTo>
                    <a:pt x="452" y="1191"/>
                    <a:pt x="909" y="1244"/>
                    <a:pt x="1335" y="1244"/>
                  </a:cubicBezTo>
                  <a:cubicBezTo>
                    <a:pt x="1562" y="1244"/>
                    <a:pt x="1780" y="1229"/>
                    <a:pt x="1984" y="1199"/>
                  </a:cubicBezTo>
                  <a:cubicBezTo>
                    <a:pt x="2218" y="960"/>
                    <a:pt x="2658" y="827"/>
                    <a:pt x="3189" y="827"/>
                  </a:cubicBezTo>
                  <a:cubicBezTo>
                    <a:pt x="3495" y="827"/>
                    <a:pt x="3831" y="871"/>
                    <a:pt x="4175" y="964"/>
                  </a:cubicBezTo>
                  <a:lnTo>
                    <a:pt x="16091" y="4166"/>
                  </a:lnTo>
                  <a:cubicBezTo>
                    <a:pt x="17234" y="4474"/>
                    <a:pt x="18032" y="5201"/>
                    <a:pt x="17872" y="5790"/>
                  </a:cubicBezTo>
                  <a:lnTo>
                    <a:pt x="17918" y="5624"/>
                  </a:lnTo>
                  <a:cubicBezTo>
                    <a:pt x="18181" y="4641"/>
                    <a:pt x="17469" y="3596"/>
                    <a:pt x="16328" y="3290"/>
                  </a:cubicBezTo>
                  <a:lnTo>
                    <a:pt x="4410" y="86"/>
                  </a:lnTo>
                  <a:cubicBezTo>
                    <a:pt x="4195" y="28"/>
                    <a:pt x="3980" y="1"/>
                    <a:pt x="377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100"/>
            <p:cNvSpPr/>
            <p:nvPr/>
          </p:nvSpPr>
          <p:spPr>
            <a:xfrm>
              <a:off x="927025" y="3033175"/>
              <a:ext cx="446350" cy="159050"/>
            </a:xfrm>
            <a:custGeom>
              <a:rect b="b" l="l" r="r" t="t"/>
              <a:pathLst>
                <a:path extrusionOk="0" h="6362" w="17854">
                  <a:moveTo>
                    <a:pt x="30" y="1"/>
                  </a:moveTo>
                  <a:lnTo>
                    <a:pt x="1" y="105"/>
                  </a:lnTo>
                  <a:cubicBezTo>
                    <a:pt x="679" y="322"/>
                    <a:pt x="1282" y="737"/>
                    <a:pt x="1706" y="1257"/>
                  </a:cubicBezTo>
                  <a:cubicBezTo>
                    <a:pt x="1757" y="2064"/>
                    <a:pt x="2404" y="2820"/>
                    <a:pt x="3345" y="3074"/>
                  </a:cubicBezTo>
                  <a:lnTo>
                    <a:pt x="15263" y="6276"/>
                  </a:lnTo>
                  <a:cubicBezTo>
                    <a:pt x="15478" y="6334"/>
                    <a:pt x="15694" y="6362"/>
                    <a:pt x="15903" y="6362"/>
                  </a:cubicBezTo>
                  <a:cubicBezTo>
                    <a:pt x="16804" y="6362"/>
                    <a:pt x="17594" y="5851"/>
                    <a:pt x="17809" y="5054"/>
                  </a:cubicBezTo>
                  <a:lnTo>
                    <a:pt x="17854" y="4888"/>
                  </a:lnTo>
                  <a:lnTo>
                    <a:pt x="17854" y="4888"/>
                  </a:lnTo>
                  <a:cubicBezTo>
                    <a:pt x="17743" y="5299"/>
                    <a:pt x="17195" y="5535"/>
                    <a:pt x="16485" y="5535"/>
                  </a:cubicBezTo>
                  <a:cubicBezTo>
                    <a:pt x="16179" y="5535"/>
                    <a:pt x="15843" y="5491"/>
                    <a:pt x="15498" y="5398"/>
                  </a:cubicBezTo>
                  <a:lnTo>
                    <a:pt x="3582" y="2196"/>
                  </a:lnTo>
                  <a:cubicBezTo>
                    <a:pt x="2639" y="1942"/>
                    <a:pt x="1933" y="1404"/>
                    <a:pt x="1803" y="894"/>
                  </a:cubicBezTo>
                  <a:cubicBezTo>
                    <a:pt x="1338" y="525"/>
                    <a:pt x="710" y="203"/>
                    <a:pt x="3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100"/>
            <p:cNvSpPr/>
            <p:nvPr/>
          </p:nvSpPr>
          <p:spPr>
            <a:xfrm>
              <a:off x="1028625" y="2993200"/>
              <a:ext cx="65750" cy="143550"/>
            </a:xfrm>
            <a:custGeom>
              <a:rect b="b" l="l" r="r" t="t"/>
              <a:pathLst>
                <a:path extrusionOk="0" h="5742" w="2630">
                  <a:moveTo>
                    <a:pt x="1459" y="1"/>
                  </a:moveTo>
                  <a:lnTo>
                    <a:pt x="0" y="5428"/>
                  </a:lnTo>
                  <a:lnTo>
                    <a:pt x="1170" y="5741"/>
                  </a:lnTo>
                  <a:lnTo>
                    <a:pt x="2629" y="316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100"/>
            <p:cNvSpPr/>
            <p:nvPr/>
          </p:nvSpPr>
          <p:spPr>
            <a:xfrm>
              <a:off x="1204150" y="3034125"/>
              <a:ext cx="79825" cy="147900"/>
            </a:xfrm>
            <a:custGeom>
              <a:rect b="b" l="l" r="r" t="t"/>
              <a:pathLst>
                <a:path extrusionOk="0" h="5916" w="3193">
                  <a:moveTo>
                    <a:pt x="1461" y="1"/>
                  </a:moveTo>
                  <a:lnTo>
                    <a:pt x="1" y="5453"/>
                  </a:lnTo>
                  <a:lnTo>
                    <a:pt x="1730" y="5915"/>
                  </a:lnTo>
                  <a:lnTo>
                    <a:pt x="3192" y="465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100"/>
            <p:cNvSpPr/>
            <p:nvPr/>
          </p:nvSpPr>
          <p:spPr>
            <a:xfrm>
              <a:off x="926775" y="3003650"/>
              <a:ext cx="65775" cy="79600"/>
            </a:xfrm>
            <a:custGeom>
              <a:rect b="b" l="l" r="r" t="t"/>
              <a:pathLst>
                <a:path extrusionOk="0" h="3184" w="2631">
                  <a:moveTo>
                    <a:pt x="2631" y="1"/>
                  </a:moveTo>
                  <a:lnTo>
                    <a:pt x="2631" y="1"/>
                  </a:lnTo>
                  <a:cubicBezTo>
                    <a:pt x="2480" y="138"/>
                    <a:pt x="2351" y="294"/>
                    <a:pt x="2246" y="468"/>
                  </a:cubicBezTo>
                  <a:cubicBezTo>
                    <a:pt x="1801" y="674"/>
                    <a:pt x="1311" y="784"/>
                    <a:pt x="821" y="784"/>
                  </a:cubicBezTo>
                  <a:cubicBezTo>
                    <a:pt x="601" y="784"/>
                    <a:pt x="381" y="762"/>
                    <a:pt x="165" y="716"/>
                  </a:cubicBezTo>
                  <a:lnTo>
                    <a:pt x="0" y="1331"/>
                  </a:lnTo>
                  <a:cubicBezTo>
                    <a:pt x="677" y="1551"/>
                    <a:pt x="1269" y="2006"/>
                    <a:pt x="1676" y="2587"/>
                  </a:cubicBezTo>
                  <a:cubicBezTo>
                    <a:pt x="1681" y="2790"/>
                    <a:pt x="1714" y="2990"/>
                    <a:pt x="1776" y="3183"/>
                  </a:cubicBezTo>
                  <a:lnTo>
                    <a:pt x="2631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100"/>
            <p:cNvSpPr/>
            <p:nvPr/>
          </p:nvSpPr>
          <p:spPr>
            <a:xfrm>
              <a:off x="1296325" y="3066000"/>
              <a:ext cx="103500" cy="137725"/>
            </a:xfrm>
            <a:custGeom>
              <a:rect b="b" l="l" r="r" t="t"/>
              <a:pathLst>
                <a:path extrusionOk="0" h="5509" w="4140">
                  <a:moveTo>
                    <a:pt x="1440" y="0"/>
                  </a:moveTo>
                  <a:lnTo>
                    <a:pt x="1" y="5346"/>
                  </a:lnTo>
                  <a:lnTo>
                    <a:pt x="320" y="5432"/>
                  </a:lnTo>
                  <a:cubicBezTo>
                    <a:pt x="511" y="5483"/>
                    <a:pt x="706" y="5508"/>
                    <a:pt x="899" y="5508"/>
                  </a:cubicBezTo>
                  <a:cubicBezTo>
                    <a:pt x="1403" y="5508"/>
                    <a:pt x="1898" y="5338"/>
                    <a:pt x="2299" y="5017"/>
                  </a:cubicBezTo>
                  <a:cubicBezTo>
                    <a:pt x="2527" y="5023"/>
                    <a:pt x="2749" y="5072"/>
                    <a:pt x="2959" y="5162"/>
                  </a:cubicBezTo>
                  <a:cubicBezTo>
                    <a:pt x="2999" y="5179"/>
                    <a:pt x="3044" y="5199"/>
                    <a:pt x="3089" y="5199"/>
                  </a:cubicBezTo>
                  <a:cubicBezTo>
                    <a:pt x="3100" y="5199"/>
                    <a:pt x="3111" y="5198"/>
                    <a:pt x="3122" y="5195"/>
                  </a:cubicBezTo>
                  <a:cubicBezTo>
                    <a:pt x="3177" y="5182"/>
                    <a:pt x="3212" y="5137"/>
                    <a:pt x="3245" y="5092"/>
                  </a:cubicBezTo>
                  <a:cubicBezTo>
                    <a:pt x="3357" y="4940"/>
                    <a:pt x="3451" y="4777"/>
                    <a:pt x="3529" y="4605"/>
                  </a:cubicBezTo>
                  <a:cubicBezTo>
                    <a:pt x="3318" y="4497"/>
                    <a:pt x="3105" y="4399"/>
                    <a:pt x="2886" y="4310"/>
                  </a:cubicBezTo>
                  <a:cubicBezTo>
                    <a:pt x="2963" y="4162"/>
                    <a:pt x="3025" y="4009"/>
                    <a:pt x="3068" y="3849"/>
                  </a:cubicBezTo>
                  <a:lnTo>
                    <a:pt x="3155" y="3524"/>
                  </a:lnTo>
                  <a:lnTo>
                    <a:pt x="3821" y="3704"/>
                  </a:lnTo>
                  <a:lnTo>
                    <a:pt x="3919" y="3338"/>
                  </a:lnTo>
                  <a:lnTo>
                    <a:pt x="3254" y="3158"/>
                  </a:lnTo>
                  <a:lnTo>
                    <a:pt x="3340" y="2835"/>
                  </a:lnTo>
                  <a:cubicBezTo>
                    <a:pt x="3383" y="2674"/>
                    <a:pt x="3409" y="2510"/>
                    <a:pt x="3415" y="2344"/>
                  </a:cubicBezTo>
                  <a:cubicBezTo>
                    <a:pt x="3649" y="2376"/>
                    <a:pt x="3884" y="2397"/>
                    <a:pt x="4119" y="2410"/>
                  </a:cubicBezTo>
                  <a:cubicBezTo>
                    <a:pt x="4139" y="2222"/>
                    <a:pt x="4139" y="2033"/>
                    <a:pt x="4119" y="1847"/>
                  </a:cubicBezTo>
                  <a:cubicBezTo>
                    <a:pt x="4115" y="1792"/>
                    <a:pt x="4104" y="1733"/>
                    <a:pt x="4066" y="1695"/>
                  </a:cubicBezTo>
                  <a:cubicBezTo>
                    <a:pt x="4026" y="1658"/>
                    <a:pt x="3963" y="1650"/>
                    <a:pt x="3906" y="1642"/>
                  </a:cubicBezTo>
                  <a:cubicBezTo>
                    <a:pt x="3681" y="1615"/>
                    <a:pt x="3463" y="1546"/>
                    <a:pt x="3265" y="1438"/>
                  </a:cubicBezTo>
                  <a:cubicBezTo>
                    <a:pt x="3006" y="774"/>
                    <a:pt x="2447" y="271"/>
                    <a:pt x="1759" y="87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100"/>
            <p:cNvSpPr/>
            <p:nvPr/>
          </p:nvSpPr>
          <p:spPr>
            <a:xfrm>
              <a:off x="982850" y="3026425"/>
              <a:ext cx="55750" cy="52700"/>
            </a:xfrm>
            <a:custGeom>
              <a:rect b="b" l="l" r="r" t="t"/>
              <a:pathLst>
                <a:path extrusionOk="0" h="2108" w="2230">
                  <a:moveTo>
                    <a:pt x="1127" y="0"/>
                  </a:moveTo>
                  <a:cubicBezTo>
                    <a:pt x="662" y="0"/>
                    <a:pt x="237" y="310"/>
                    <a:pt x="111" y="781"/>
                  </a:cubicBezTo>
                  <a:cubicBezTo>
                    <a:pt x="0" y="1191"/>
                    <a:pt x="149" y="1630"/>
                    <a:pt x="486" y="1889"/>
                  </a:cubicBezTo>
                  <a:cubicBezTo>
                    <a:pt x="674" y="2034"/>
                    <a:pt x="901" y="2108"/>
                    <a:pt x="1128" y="2108"/>
                  </a:cubicBezTo>
                  <a:cubicBezTo>
                    <a:pt x="1309" y="2108"/>
                    <a:pt x="1491" y="2061"/>
                    <a:pt x="1655" y="1966"/>
                  </a:cubicBezTo>
                  <a:cubicBezTo>
                    <a:pt x="2024" y="1754"/>
                    <a:pt x="2230" y="1339"/>
                    <a:pt x="2174" y="918"/>
                  </a:cubicBezTo>
                  <a:cubicBezTo>
                    <a:pt x="2119" y="495"/>
                    <a:pt x="1814" y="148"/>
                    <a:pt x="1402" y="37"/>
                  </a:cubicBezTo>
                  <a:cubicBezTo>
                    <a:pt x="1310" y="12"/>
                    <a:pt x="1218" y="0"/>
                    <a:pt x="112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100"/>
            <p:cNvSpPr/>
            <p:nvPr/>
          </p:nvSpPr>
          <p:spPr>
            <a:xfrm>
              <a:off x="900475" y="3008225"/>
              <a:ext cx="40375" cy="38200"/>
            </a:xfrm>
            <a:custGeom>
              <a:rect b="b" l="l" r="r" t="t"/>
              <a:pathLst>
                <a:path extrusionOk="0" h="1528" w="1615">
                  <a:moveTo>
                    <a:pt x="817" y="1"/>
                  </a:moveTo>
                  <a:cubicBezTo>
                    <a:pt x="480" y="1"/>
                    <a:pt x="172" y="225"/>
                    <a:pt x="80" y="567"/>
                  </a:cubicBezTo>
                  <a:cubicBezTo>
                    <a:pt x="1" y="865"/>
                    <a:pt x="108" y="1181"/>
                    <a:pt x="353" y="1371"/>
                  </a:cubicBezTo>
                  <a:cubicBezTo>
                    <a:pt x="489" y="1475"/>
                    <a:pt x="652" y="1528"/>
                    <a:pt x="817" y="1528"/>
                  </a:cubicBezTo>
                  <a:cubicBezTo>
                    <a:pt x="948" y="1528"/>
                    <a:pt x="1080" y="1494"/>
                    <a:pt x="1200" y="1426"/>
                  </a:cubicBezTo>
                  <a:cubicBezTo>
                    <a:pt x="1467" y="1272"/>
                    <a:pt x="1615" y="972"/>
                    <a:pt x="1575" y="665"/>
                  </a:cubicBezTo>
                  <a:cubicBezTo>
                    <a:pt x="1535" y="359"/>
                    <a:pt x="1314" y="107"/>
                    <a:pt x="1015" y="27"/>
                  </a:cubicBezTo>
                  <a:cubicBezTo>
                    <a:pt x="949" y="9"/>
                    <a:pt x="882" y="1"/>
                    <a:pt x="817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100"/>
            <p:cNvSpPr/>
            <p:nvPr/>
          </p:nvSpPr>
          <p:spPr>
            <a:xfrm>
              <a:off x="905150" y="3013600"/>
              <a:ext cx="30100" cy="27525"/>
            </a:xfrm>
            <a:custGeom>
              <a:rect b="b" l="l" r="r" t="t"/>
              <a:pathLst>
                <a:path extrusionOk="0" h="1101" w="1204">
                  <a:moveTo>
                    <a:pt x="631" y="1"/>
                  </a:moveTo>
                  <a:cubicBezTo>
                    <a:pt x="389" y="1"/>
                    <a:pt x="167" y="162"/>
                    <a:pt x="101" y="407"/>
                  </a:cubicBezTo>
                  <a:cubicBezTo>
                    <a:pt x="1" y="779"/>
                    <a:pt x="294" y="1100"/>
                    <a:pt x="631" y="1100"/>
                  </a:cubicBezTo>
                  <a:cubicBezTo>
                    <a:pt x="721" y="1100"/>
                    <a:pt x="815" y="1077"/>
                    <a:pt x="905" y="1025"/>
                  </a:cubicBezTo>
                  <a:cubicBezTo>
                    <a:pt x="1097" y="914"/>
                    <a:pt x="1203" y="699"/>
                    <a:pt x="1174" y="478"/>
                  </a:cubicBezTo>
                  <a:cubicBezTo>
                    <a:pt x="1147" y="258"/>
                    <a:pt x="988" y="78"/>
                    <a:pt x="773" y="19"/>
                  </a:cubicBezTo>
                  <a:cubicBezTo>
                    <a:pt x="725" y="7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100"/>
            <p:cNvSpPr/>
            <p:nvPr/>
          </p:nvSpPr>
          <p:spPr>
            <a:xfrm>
              <a:off x="907975" y="3015550"/>
              <a:ext cx="17900" cy="23575"/>
            </a:xfrm>
            <a:custGeom>
              <a:rect b="b" l="l" r="r" t="t"/>
              <a:pathLst>
                <a:path extrusionOk="0" h="943" w="716">
                  <a:moveTo>
                    <a:pt x="526" y="0"/>
                  </a:moveTo>
                  <a:cubicBezTo>
                    <a:pt x="316" y="0"/>
                    <a:pt x="126" y="139"/>
                    <a:pt x="68" y="350"/>
                  </a:cubicBezTo>
                  <a:cubicBezTo>
                    <a:pt x="0" y="603"/>
                    <a:pt x="151" y="862"/>
                    <a:pt x="403" y="930"/>
                  </a:cubicBezTo>
                  <a:cubicBezTo>
                    <a:pt x="426" y="936"/>
                    <a:pt x="449" y="941"/>
                    <a:pt x="474" y="942"/>
                  </a:cubicBezTo>
                  <a:cubicBezTo>
                    <a:pt x="260" y="849"/>
                    <a:pt x="146" y="613"/>
                    <a:pt x="206" y="389"/>
                  </a:cubicBezTo>
                  <a:cubicBezTo>
                    <a:pt x="263" y="181"/>
                    <a:pt x="449" y="40"/>
                    <a:pt x="659" y="40"/>
                  </a:cubicBezTo>
                  <a:cubicBezTo>
                    <a:pt x="678" y="40"/>
                    <a:pt x="697" y="41"/>
                    <a:pt x="715" y="43"/>
                  </a:cubicBezTo>
                  <a:cubicBezTo>
                    <a:pt x="694" y="32"/>
                    <a:pt x="672" y="23"/>
                    <a:pt x="649" y="17"/>
                  </a:cubicBezTo>
                  <a:cubicBezTo>
                    <a:pt x="608" y="6"/>
                    <a:pt x="566" y="0"/>
                    <a:pt x="52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100"/>
            <p:cNvSpPr/>
            <p:nvPr/>
          </p:nvSpPr>
          <p:spPr>
            <a:xfrm>
              <a:off x="1000025" y="3240225"/>
              <a:ext cx="20125" cy="28625"/>
            </a:xfrm>
            <a:custGeom>
              <a:rect b="b" l="l" r="r" t="t"/>
              <a:pathLst>
                <a:path extrusionOk="0" h="1145" w="805">
                  <a:moveTo>
                    <a:pt x="268" y="1"/>
                  </a:moveTo>
                  <a:lnTo>
                    <a:pt x="0" y="1000"/>
                  </a:lnTo>
                  <a:lnTo>
                    <a:pt x="536" y="1144"/>
                  </a:lnTo>
                  <a:lnTo>
                    <a:pt x="805" y="145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100"/>
            <p:cNvSpPr/>
            <p:nvPr/>
          </p:nvSpPr>
          <p:spPr>
            <a:xfrm>
              <a:off x="1173675" y="3286975"/>
              <a:ext cx="20125" cy="28575"/>
            </a:xfrm>
            <a:custGeom>
              <a:rect b="b" l="l" r="r" t="t"/>
              <a:pathLst>
                <a:path extrusionOk="0" h="1143" w="805">
                  <a:moveTo>
                    <a:pt x="270" y="0"/>
                  </a:moveTo>
                  <a:lnTo>
                    <a:pt x="1" y="999"/>
                  </a:lnTo>
                  <a:lnTo>
                    <a:pt x="537" y="1142"/>
                  </a:lnTo>
                  <a:lnTo>
                    <a:pt x="805" y="14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100"/>
            <p:cNvSpPr/>
            <p:nvPr/>
          </p:nvSpPr>
          <p:spPr>
            <a:xfrm>
              <a:off x="1040375" y="3090050"/>
              <a:ext cx="20175" cy="28625"/>
            </a:xfrm>
            <a:custGeom>
              <a:rect b="b" l="l" r="r" t="t"/>
              <a:pathLst>
                <a:path extrusionOk="0" h="1145" w="807">
                  <a:moveTo>
                    <a:pt x="270" y="1"/>
                  </a:moveTo>
                  <a:lnTo>
                    <a:pt x="1" y="1000"/>
                  </a:lnTo>
                  <a:lnTo>
                    <a:pt x="537" y="1145"/>
                  </a:lnTo>
                  <a:lnTo>
                    <a:pt x="806" y="14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100"/>
            <p:cNvSpPr/>
            <p:nvPr/>
          </p:nvSpPr>
          <p:spPr>
            <a:xfrm>
              <a:off x="1214075" y="3136750"/>
              <a:ext cx="20125" cy="28625"/>
            </a:xfrm>
            <a:custGeom>
              <a:rect b="b" l="l" r="r" t="t"/>
              <a:pathLst>
                <a:path extrusionOk="0" h="1145" w="805">
                  <a:moveTo>
                    <a:pt x="268" y="1"/>
                  </a:moveTo>
                  <a:lnTo>
                    <a:pt x="0" y="1000"/>
                  </a:lnTo>
                  <a:lnTo>
                    <a:pt x="535" y="1145"/>
                  </a:lnTo>
                  <a:lnTo>
                    <a:pt x="805" y="145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100"/>
            <p:cNvSpPr/>
            <p:nvPr/>
          </p:nvSpPr>
          <p:spPr>
            <a:xfrm>
              <a:off x="804550" y="3039250"/>
              <a:ext cx="2177050" cy="536050"/>
            </a:xfrm>
            <a:custGeom>
              <a:rect b="b" l="l" r="r" t="t"/>
              <a:pathLst>
                <a:path extrusionOk="0" h="21442" w="87082">
                  <a:moveTo>
                    <a:pt x="5677" y="0"/>
                  </a:moveTo>
                  <a:cubicBezTo>
                    <a:pt x="4676" y="0"/>
                    <a:pt x="3671" y="171"/>
                    <a:pt x="2800" y="651"/>
                  </a:cubicBezTo>
                  <a:cubicBezTo>
                    <a:pt x="1256" y="1503"/>
                    <a:pt x="360" y="3224"/>
                    <a:pt x="137" y="4986"/>
                  </a:cubicBezTo>
                  <a:cubicBezTo>
                    <a:pt x="526" y="6510"/>
                    <a:pt x="0" y="7923"/>
                    <a:pt x="249" y="9468"/>
                  </a:cubicBezTo>
                  <a:cubicBezTo>
                    <a:pt x="398" y="10396"/>
                    <a:pt x="953" y="11659"/>
                    <a:pt x="1733" y="12352"/>
                  </a:cubicBezTo>
                  <a:cubicBezTo>
                    <a:pt x="4134" y="14331"/>
                    <a:pt x="6951" y="15811"/>
                    <a:pt x="9872" y="16918"/>
                  </a:cubicBezTo>
                  <a:cubicBezTo>
                    <a:pt x="13291" y="18214"/>
                    <a:pt x="16867" y="19031"/>
                    <a:pt x="20445" y="19801"/>
                  </a:cubicBezTo>
                  <a:cubicBezTo>
                    <a:pt x="24872" y="20953"/>
                    <a:pt x="29436" y="21442"/>
                    <a:pt x="34015" y="21442"/>
                  </a:cubicBezTo>
                  <a:cubicBezTo>
                    <a:pt x="37811" y="21442"/>
                    <a:pt x="41618" y="21106"/>
                    <a:pt x="45367" y="20536"/>
                  </a:cubicBezTo>
                  <a:cubicBezTo>
                    <a:pt x="52991" y="19375"/>
                    <a:pt x="60432" y="17269"/>
                    <a:pt x="67832" y="15084"/>
                  </a:cubicBezTo>
                  <a:cubicBezTo>
                    <a:pt x="68915" y="14948"/>
                    <a:pt x="70004" y="14881"/>
                    <a:pt x="71094" y="14881"/>
                  </a:cubicBezTo>
                  <a:cubicBezTo>
                    <a:pt x="72376" y="14881"/>
                    <a:pt x="73658" y="14975"/>
                    <a:pt x="74930" y="15162"/>
                  </a:cubicBezTo>
                  <a:cubicBezTo>
                    <a:pt x="75385" y="15231"/>
                    <a:pt x="75859" y="15307"/>
                    <a:pt x="76319" y="15307"/>
                  </a:cubicBezTo>
                  <a:cubicBezTo>
                    <a:pt x="76617" y="15307"/>
                    <a:pt x="76909" y="15275"/>
                    <a:pt x="77187" y="15189"/>
                  </a:cubicBezTo>
                  <a:cubicBezTo>
                    <a:pt x="80515" y="15604"/>
                    <a:pt x="83850" y="16048"/>
                    <a:pt x="87082" y="16941"/>
                  </a:cubicBezTo>
                  <a:cubicBezTo>
                    <a:pt x="86258" y="16402"/>
                    <a:pt x="85667" y="15573"/>
                    <a:pt x="85427" y="14618"/>
                  </a:cubicBezTo>
                  <a:cubicBezTo>
                    <a:pt x="85195" y="13660"/>
                    <a:pt x="85334" y="12652"/>
                    <a:pt x="85812" y="11792"/>
                  </a:cubicBezTo>
                  <a:cubicBezTo>
                    <a:pt x="84099" y="11356"/>
                    <a:pt x="82341" y="11136"/>
                    <a:pt x="80578" y="11136"/>
                  </a:cubicBezTo>
                  <a:cubicBezTo>
                    <a:pt x="79914" y="11136"/>
                    <a:pt x="79249" y="11167"/>
                    <a:pt x="78586" y="11230"/>
                  </a:cubicBezTo>
                  <a:cubicBezTo>
                    <a:pt x="76924" y="11387"/>
                    <a:pt x="75282" y="11740"/>
                    <a:pt x="73615" y="11822"/>
                  </a:cubicBezTo>
                  <a:cubicBezTo>
                    <a:pt x="73407" y="11832"/>
                    <a:pt x="73197" y="11837"/>
                    <a:pt x="72987" y="11837"/>
                  </a:cubicBezTo>
                  <a:cubicBezTo>
                    <a:pt x="72182" y="11837"/>
                    <a:pt x="71372" y="11757"/>
                    <a:pt x="70600" y="11557"/>
                  </a:cubicBezTo>
                  <a:cubicBezTo>
                    <a:pt x="70365" y="11373"/>
                    <a:pt x="70129" y="11187"/>
                    <a:pt x="69859" y="11058"/>
                  </a:cubicBezTo>
                  <a:cubicBezTo>
                    <a:pt x="69591" y="10930"/>
                    <a:pt x="69296" y="10870"/>
                    <a:pt x="68999" y="10870"/>
                  </a:cubicBezTo>
                  <a:cubicBezTo>
                    <a:pt x="68974" y="10870"/>
                    <a:pt x="68950" y="10871"/>
                    <a:pt x="68925" y="10872"/>
                  </a:cubicBezTo>
                  <a:cubicBezTo>
                    <a:pt x="68882" y="10845"/>
                    <a:pt x="68837" y="10821"/>
                    <a:pt x="68794" y="10795"/>
                  </a:cubicBezTo>
                  <a:lnTo>
                    <a:pt x="68754" y="10881"/>
                  </a:lnTo>
                  <a:cubicBezTo>
                    <a:pt x="68400" y="10918"/>
                    <a:pt x="68062" y="11047"/>
                    <a:pt x="67775" y="11256"/>
                  </a:cubicBezTo>
                  <a:cubicBezTo>
                    <a:pt x="67258" y="11637"/>
                    <a:pt x="66954" y="12232"/>
                    <a:pt x="66559" y="12738"/>
                  </a:cubicBezTo>
                  <a:cubicBezTo>
                    <a:pt x="66409" y="12932"/>
                    <a:pt x="66237" y="13107"/>
                    <a:pt x="66045" y="13258"/>
                  </a:cubicBezTo>
                  <a:cubicBezTo>
                    <a:pt x="65385" y="13298"/>
                    <a:pt x="64728" y="13314"/>
                    <a:pt x="64074" y="13314"/>
                  </a:cubicBezTo>
                  <a:cubicBezTo>
                    <a:pt x="62092" y="13314"/>
                    <a:pt x="60138" y="13173"/>
                    <a:pt x="58196" y="13173"/>
                  </a:cubicBezTo>
                  <a:cubicBezTo>
                    <a:pt x="55670" y="13173"/>
                    <a:pt x="53163" y="13411"/>
                    <a:pt x="50638" y="14504"/>
                  </a:cubicBezTo>
                  <a:cubicBezTo>
                    <a:pt x="49473" y="15010"/>
                    <a:pt x="47594" y="15174"/>
                    <a:pt x="46002" y="15174"/>
                  </a:cubicBezTo>
                  <a:cubicBezTo>
                    <a:pt x="45444" y="15174"/>
                    <a:pt x="44921" y="15154"/>
                    <a:pt x="44476" y="15121"/>
                  </a:cubicBezTo>
                  <a:cubicBezTo>
                    <a:pt x="42984" y="15012"/>
                    <a:pt x="35177" y="13554"/>
                    <a:pt x="33931" y="12724"/>
                  </a:cubicBezTo>
                  <a:cubicBezTo>
                    <a:pt x="30660" y="10548"/>
                    <a:pt x="28601" y="9557"/>
                    <a:pt x="26409" y="9557"/>
                  </a:cubicBezTo>
                  <a:cubicBezTo>
                    <a:pt x="25277" y="9557"/>
                    <a:pt x="24109" y="9822"/>
                    <a:pt x="22720" y="10324"/>
                  </a:cubicBezTo>
                  <a:cubicBezTo>
                    <a:pt x="19899" y="9474"/>
                    <a:pt x="17295" y="7912"/>
                    <a:pt x="15224" y="5816"/>
                  </a:cubicBezTo>
                  <a:cubicBezTo>
                    <a:pt x="13751" y="4325"/>
                    <a:pt x="12519" y="2553"/>
                    <a:pt x="10758" y="1419"/>
                  </a:cubicBezTo>
                  <a:cubicBezTo>
                    <a:pt x="9461" y="585"/>
                    <a:pt x="7933" y="145"/>
                    <a:pt x="6397" y="28"/>
                  </a:cubicBezTo>
                  <a:cubicBezTo>
                    <a:pt x="6159" y="10"/>
                    <a:pt x="5918" y="0"/>
                    <a:pt x="5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100"/>
            <p:cNvSpPr/>
            <p:nvPr/>
          </p:nvSpPr>
          <p:spPr>
            <a:xfrm>
              <a:off x="845250" y="3071100"/>
              <a:ext cx="421900" cy="303250"/>
            </a:xfrm>
            <a:custGeom>
              <a:rect b="b" l="l" r="r" t="t"/>
              <a:pathLst>
                <a:path extrusionOk="0" h="12130" w="16876">
                  <a:moveTo>
                    <a:pt x="383" y="1"/>
                  </a:moveTo>
                  <a:lnTo>
                    <a:pt x="0" y="127"/>
                  </a:lnTo>
                  <a:cubicBezTo>
                    <a:pt x="1392" y="2027"/>
                    <a:pt x="2154" y="4410"/>
                    <a:pt x="3916" y="5971"/>
                  </a:cubicBezTo>
                  <a:cubicBezTo>
                    <a:pt x="4869" y="6815"/>
                    <a:pt x="6049" y="7354"/>
                    <a:pt x="7208" y="7880"/>
                  </a:cubicBezTo>
                  <a:lnTo>
                    <a:pt x="16561" y="12130"/>
                  </a:lnTo>
                  <a:cubicBezTo>
                    <a:pt x="16666" y="11916"/>
                    <a:pt x="16771" y="11701"/>
                    <a:pt x="16875" y="11487"/>
                  </a:cubicBezTo>
                  <a:cubicBezTo>
                    <a:pt x="13550" y="10457"/>
                    <a:pt x="10189" y="9410"/>
                    <a:pt x="7191" y="7640"/>
                  </a:cubicBezTo>
                  <a:cubicBezTo>
                    <a:pt x="4191" y="5871"/>
                    <a:pt x="1542" y="3283"/>
                    <a:pt x="3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100"/>
            <p:cNvSpPr/>
            <p:nvPr/>
          </p:nvSpPr>
          <p:spPr>
            <a:xfrm>
              <a:off x="874850" y="3368825"/>
              <a:ext cx="892875" cy="206375"/>
            </a:xfrm>
            <a:custGeom>
              <a:rect b="b" l="l" r="r" t="t"/>
              <a:pathLst>
                <a:path extrusionOk="0" h="8255" w="35715">
                  <a:moveTo>
                    <a:pt x="0" y="1"/>
                  </a:moveTo>
                  <a:lnTo>
                    <a:pt x="0" y="1"/>
                  </a:lnTo>
                  <a:cubicBezTo>
                    <a:pt x="2149" y="1569"/>
                    <a:pt x="4565" y="2790"/>
                    <a:pt x="7058" y="3735"/>
                  </a:cubicBezTo>
                  <a:cubicBezTo>
                    <a:pt x="10478" y="5031"/>
                    <a:pt x="14054" y="5848"/>
                    <a:pt x="17631" y="6618"/>
                  </a:cubicBezTo>
                  <a:cubicBezTo>
                    <a:pt x="22054" y="7769"/>
                    <a:pt x="26613" y="8255"/>
                    <a:pt x="31188" y="8255"/>
                  </a:cubicBezTo>
                  <a:cubicBezTo>
                    <a:pt x="32696" y="8255"/>
                    <a:pt x="34207" y="8202"/>
                    <a:pt x="35715" y="8103"/>
                  </a:cubicBezTo>
                  <a:lnTo>
                    <a:pt x="35715" y="8103"/>
                  </a:lnTo>
                  <a:cubicBezTo>
                    <a:pt x="35599" y="8104"/>
                    <a:pt x="35484" y="8104"/>
                    <a:pt x="35369" y="8104"/>
                  </a:cubicBezTo>
                  <a:cubicBezTo>
                    <a:pt x="34420" y="8104"/>
                    <a:pt x="33467" y="8081"/>
                    <a:pt x="32509" y="8026"/>
                  </a:cubicBezTo>
                  <a:cubicBezTo>
                    <a:pt x="21244" y="7322"/>
                    <a:pt x="10917" y="3332"/>
                    <a:pt x="122" y="47"/>
                  </a:cubicBezTo>
                  <a:cubicBezTo>
                    <a:pt x="82" y="33"/>
                    <a:pt x="42" y="1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100"/>
            <p:cNvSpPr/>
            <p:nvPr/>
          </p:nvSpPr>
          <p:spPr>
            <a:xfrm>
              <a:off x="875425" y="3039250"/>
              <a:ext cx="527750" cy="352175"/>
            </a:xfrm>
            <a:custGeom>
              <a:rect b="b" l="l" r="r" t="t"/>
              <a:pathLst>
                <a:path extrusionOk="0" h="14087" w="21110">
                  <a:moveTo>
                    <a:pt x="2842" y="0"/>
                  </a:moveTo>
                  <a:cubicBezTo>
                    <a:pt x="1854" y="0"/>
                    <a:pt x="863" y="168"/>
                    <a:pt x="0" y="634"/>
                  </a:cubicBezTo>
                  <a:cubicBezTo>
                    <a:pt x="242" y="3916"/>
                    <a:pt x="2625" y="6547"/>
                    <a:pt x="5392" y="7824"/>
                  </a:cubicBezTo>
                  <a:cubicBezTo>
                    <a:pt x="10243" y="10107"/>
                    <a:pt x="15005" y="12475"/>
                    <a:pt x="19945" y="14086"/>
                  </a:cubicBezTo>
                  <a:cubicBezTo>
                    <a:pt x="20282" y="12924"/>
                    <a:pt x="20669" y="11776"/>
                    <a:pt x="21109" y="10646"/>
                  </a:cubicBezTo>
                  <a:cubicBezTo>
                    <a:pt x="17822" y="9911"/>
                    <a:pt x="14755" y="8212"/>
                    <a:pt x="12387" y="5816"/>
                  </a:cubicBezTo>
                  <a:cubicBezTo>
                    <a:pt x="10916" y="4325"/>
                    <a:pt x="9684" y="2553"/>
                    <a:pt x="7923" y="1419"/>
                  </a:cubicBezTo>
                  <a:cubicBezTo>
                    <a:pt x="6625" y="585"/>
                    <a:pt x="5098" y="145"/>
                    <a:pt x="3562" y="28"/>
                  </a:cubicBezTo>
                  <a:cubicBezTo>
                    <a:pt x="3324" y="10"/>
                    <a:pt x="3083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100"/>
            <p:cNvSpPr/>
            <p:nvPr/>
          </p:nvSpPr>
          <p:spPr>
            <a:xfrm>
              <a:off x="2579625" y="3314650"/>
              <a:ext cx="409925" cy="151025"/>
            </a:xfrm>
            <a:custGeom>
              <a:rect b="b" l="l" r="r" t="t"/>
              <a:pathLst>
                <a:path extrusionOk="0" h="6041" w="16397">
                  <a:moveTo>
                    <a:pt x="9630" y="1"/>
                  </a:moveTo>
                  <a:cubicBezTo>
                    <a:pt x="8939" y="1"/>
                    <a:pt x="8247" y="33"/>
                    <a:pt x="7557" y="98"/>
                  </a:cubicBezTo>
                  <a:cubicBezTo>
                    <a:pt x="5827" y="261"/>
                    <a:pt x="4121" y="630"/>
                    <a:pt x="2386" y="713"/>
                  </a:cubicBezTo>
                  <a:cubicBezTo>
                    <a:pt x="2172" y="724"/>
                    <a:pt x="1956" y="729"/>
                    <a:pt x="1740" y="729"/>
                  </a:cubicBezTo>
                  <a:cubicBezTo>
                    <a:pt x="1185" y="729"/>
                    <a:pt x="628" y="693"/>
                    <a:pt x="82" y="609"/>
                  </a:cubicBezTo>
                  <a:lnTo>
                    <a:pt x="82" y="609"/>
                  </a:lnTo>
                  <a:cubicBezTo>
                    <a:pt x="620" y="1125"/>
                    <a:pt x="1078" y="1687"/>
                    <a:pt x="1259" y="2417"/>
                  </a:cubicBezTo>
                  <a:cubicBezTo>
                    <a:pt x="1668" y="3507"/>
                    <a:pt x="938" y="3761"/>
                    <a:pt x="0" y="3899"/>
                  </a:cubicBezTo>
                  <a:cubicBezTo>
                    <a:pt x="1256" y="3908"/>
                    <a:pt x="2511" y="4007"/>
                    <a:pt x="3755" y="4190"/>
                  </a:cubicBezTo>
                  <a:cubicBezTo>
                    <a:pt x="4229" y="4260"/>
                    <a:pt x="4724" y="4340"/>
                    <a:pt x="5204" y="4340"/>
                  </a:cubicBezTo>
                  <a:cubicBezTo>
                    <a:pt x="5513" y="4340"/>
                    <a:pt x="5815" y="4307"/>
                    <a:pt x="6102" y="4217"/>
                  </a:cubicBezTo>
                  <a:cubicBezTo>
                    <a:pt x="9566" y="4649"/>
                    <a:pt x="13035" y="5110"/>
                    <a:pt x="16397" y="6041"/>
                  </a:cubicBezTo>
                  <a:cubicBezTo>
                    <a:pt x="15541" y="5479"/>
                    <a:pt x="14926" y="4617"/>
                    <a:pt x="14677" y="3624"/>
                  </a:cubicBezTo>
                  <a:cubicBezTo>
                    <a:pt x="14435" y="2629"/>
                    <a:pt x="14578" y="1579"/>
                    <a:pt x="15076" y="684"/>
                  </a:cubicBezTo>
                  <a:cubicBezTo>
                    <a:pt x="13294" y="230"/>
                    <a:pt x="11464" y="1"/>
                    <a:pt x="963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100"/>
            <p:cNvSpPr/>
            <p:nvPr/>
          </p:nvSpPr>
          <p:spPr>
            <a:xfrm>
              <a:off x="2510050" y="3350775"/>
              <a:ext cx="174650" cy="55650"/>
            </a:xfrm>
            <a:custGeom>
              <a:rect b="b" l="l" r="r" t="t"/>
              <a:pathLst>
                <a:path extrusionOk="0" h="2226" w="6986">
                  <a:moveTo>
                    <a:pt x="1" y="0"/>
                  </a:moveTo>
                  <a:lnTo>
                    <a:pt x="2025" y="2073"/>
                  </a:lnTo>
                  <a:cubicBezTo>
                    <a:pt x="2706" y="2175"/>
                    <a:pt x="3393" y="2226"/>
                    <a:pt x="4079" y="2226"/>
                  </a:cubicBezTo>
                  <a:cubicBezTo>
                    <a:pt x="4798" y="2226"/>
                    <a:pt x="5518" y="2170"/>
                    <a:pt x="6230" y="2057"/>
                  </a:cubicBezTo>
                  <a:cubicBezTo>
                    <a:pt x="6404" y="2030"/>
                    <a:pt x="6584" y="1997"/>
                    <a:pt x="6730" y="1900"/>
                  </a:cubicBezTo>
                  <a:cubicBezTo>
                    <a:pt x="6877" y="1804"/>
                    <a:pt x="6985" y="1625"/>
                    <a:pt x="6947" y="1455"/>
                  </a:cubicBezTo>
                  <a:cubicBezTo>
                    <a:pt x="6893" y="1215"/>
                    <a:pt x="6612" y="1116"/>
                    <a:pt x="6373" y="1059"/>
                  </a:cubicBezTo>
                  <a:cubicBezTo>
                    <a:pt x="4275" y="566"/>
                    <a:pt x="2145" y="212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100"/>
            <p:cNvSpPr/>
            <p:nvPr/>
          </p:nvSpPr>
          <p:spPr>
            <a:xfrm>
              <a:off x="2689750" y="3337725"/>
              <a:ext cx="252950" cy="28125"/>
            </a:xfrm>
            <a:custGeom>
              <a:rect b="b" l="l" r="r" t="t"/>
              <a:pathLst>
                <a:path extrusionOk="0" h="1125" w="10118">
                  <a:moveTo>
                    <a:pt x="4655" y="0"/>
                  </a:moveTo>
                  <a:cubicBezTo>
                    <a:pt x="3095" y="0"/>
                    <a:pt x="1536" y="135"/>
                    <a:pt x="0" y="405"/>
                  </a:cubicBezTo>
                  <a:cubicBezTo>
                    <a:pt x="953" y="312"/>
                    <a:pt x="1910" y="265"/>
                    <a:pt x="2868" y="265"/>
                  </a:cubicBezTo>
                  <a:cubicBezTo>
                    <a:pt x="5264" y="265"/>
                    <a:pt x="7660" y="556"/>
                    <a:pt x="9989" y="1125"/>
                  </a:cubicBezTo>
                  <a:cubicBezTo>
                    <a:pt x="10012" y="930"/>
                    <a:pt x="10055" y="739"/>
                    <a:pt x="10118" y="553"/>
                  </a:cubicBezTo>
                  <a:cubicBezTo>
                    <a:pt x="8321" y="186"/>
                    <a:pt x="6488" y="0"/>
                    <a:pt x="46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100"/>
            <p:cNvSpPr/>
            <p:nvPr/>
          </p:nvSpPr>
          <p:spPr>
            <a:xfrm>
              <a:off x="2736750" y="3408625"/>
              <a:ext cx="221475" cy="32675"/>
            </a:xfrm>
            <a:custGeom>
              <a:rect b="b" l="l" r="r" t="t"/>
              <a:pathLst>
                <a:path extrusionOk="0" h="1307" w="8859">
                  <a:moveTo>
                    <a:pt x="0" y="0"/>
                  </a:moveTo>
                  <a:lnTo>
                    <a:pt x="0" y="0"/>
                  </a:lnTo>
                  <a:cubicBezTo>
                    <a:pt x="2981" y="200"/>
                    <a:pt x="5946" y="644"/>
                    <a:pt x="8859" y="1307"/>
                  </a:cubicBezTo>
                  <a:cubicBezTo>
                    <a:pt x="8779" y="1173"/>
                    <a:pt x="8705" y="1036"/>
                    <a:pt x="8636" y="895"/>
                  </a:cubicBezTo>
                  <a:cubicBezTo>
                    <a:pt x="5783" y="386"/>
                    <a:pt x="2897" y="86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100"/>
            <p:cNvSpPr/>
            <p:nvPr/>
          </p:nvSpPr>
          <p:spPr>
            <a:xfrm>
              <a:off x="2593525" y="3335400"/>
              <a:ext cx="153125" cy="86925"/>
            </a:xfrm>
            <a:custGeom>
              <a:rect b="b" l="l" r="r" t="t"/>
              <a:pathLst>
                <a:path extrusionOk="0" h="3477" w="6125">
                  <a:moveTo>
                    <a:pt x="1" y="0"/>
                  </a:moveTo>
                  <a:lnTo>
                    <a:pt x="1" y="0"/>
                  </a:lnTo>
                  <a:cubicBezTo>
                    <a:pt x="98" y="174"/>
                    <a:pt x="235" y="323"/>
                    <a:pt x="401" y="434"/>
                  </a:cubicBezTo>
                  <a:cubicBezTo>
                    <a:pt x="710" y="643"/>
                    <a:pt x="1082" y="732"/>
                    <a:pt x="1411" y="810"/>
                  </a:cubicBezTo>
                  <a:lnTo>
                    <a:pt x="4589" y="1571"/>
                  </a:lnTo>
                  <a:cubicBezTo>
                    <a:pt x="5085" y="1690"/>
                    <a:pt x="5669" y="1885"/>
                    <a:pt x="5791" y="2352"/>
                  </a:cubicBezTo>
                  <a:cubicBezTo>
                    <a:pt x="5894" y="2743"/>
                    <a:pt x="5620" y="3134"/>
                    <a:pt x="5308" y="3476"/>
                  </a:cubicBezTo>
                  <a:cubicBezTo>
                    <a:pt x="5425" y="3458"/>
                    <a:pt x="5543" y="3439"/>
                    <a:pt x="5660" y="3424"/>
                  </a:cubicBezTo>
                  <a:cubicBezTo>
                    <a:pt x="5932" y="3084"/>
                    <a:pt x="6124" y="2701"/>
                    <a:pt x="6018" y="2293"/>
                  </a:cubicBezTo>
                  <a:cubicBezTo>
                    <a:pt x="5865" y="1705"/>
                    <a:pt x="5204" y="1476"/>
                    <a:pt x="4644" y="1342"/>
                  </a:cubicBezTo>
                  <a:lnTo>
                    <a:pt x="1464" y="583"/>
                  </a:lnTo>
                  <a:cubicBezTo>
                    <a:pt x="1140" y="506"/>
                    <a:pt x="805" y="425"/>
                    <a:pt x="531" y="240"/>
                  </a:cubicBezTo>
                  <a:cubicBezTo>
                    <a:pt x="439" y="177"/>
                    <a:pt x="356" y="102"/>
                    <a:pt x="288" y="14"/>
                  </a:cubicBezTo>
                  <a:cubicBezTo>
                    <a:pt x="191" y="11"/>
                    <a:pt x="96" y="6"/>
                    <a:pt x="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100"/>
            <p:cNvSpPr/>
            <p:nvPr/>
          </p:nvSpPr>
          <p:spPr>
            <a:xfrm>
              <a:off x="1162450" y="3234700"/>
              <a:ext cx="117450" cy="275150"/>
            </a:xfrm>
            <a:custGeom>
              <a:rect b="b" l="l" r="r" t="t"/>
              <a:pathLst>
                <a:path extrusionOk="0" h="11006" w="4698">
                  <a:moveTo>
                    <a:pt x="3830" y="0"/>
                  </a:moveTo>
                  <a:cubicBezTo>
                    <a:pt x="3623" y="3772"/>
                    <a:pt x="2271" y="7472"/>
                    <a:pt x="1" y="10492"/>
                  </a:cubicBezTo>
                  <a:lnTo>
                    <a:pt x="1103" y="11005"/>
                  </a:lnTo>
                  <a:cubicBezTo>
                    <a:pt x="3491" y="8038"/>
                    <a:pt x="4698" y="4148"/>
                    <a:pt x="4410" y="351"/>
                  </a:cubicBezTo>
                  <a:lnTo>
                    <a:pt x="3830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100"/>
            <p:cNvSpPr/>
            <p:nvPr/>
          </p:nvSpPr>
          <p:spPr>
            <a:xfrm>
              <a:off x="1336300" y="3278150"/>
              <a:ext cx="1214625" cy="197300"/>
            </a:xfrm>
            <a:custGeom>
              <a:rect b="b" l="l" r="r" t="t"/>
              <a:pathLst>
                <a:path extrusionOk="0" h="7892" w="48585">
                  <a:moveTo>
                    <a:pt x="5139" y="1"/>
                  </a:moveTo>
                  <a:cubicBezTo>
                    <a:pt x="4006" y="1"/>
                    <a:pt x="2838" y="265"/>
                    <a:pt x="1449" y="768"/>
                  </a:cubicBezTo>
                  <a:cubicBezTo>
                    <a:pt x="980" y="627"/>
                    <a:pt x="517" y="462"/>
                    <a:pt x="60" y="282"/>
                  </a:cubicBezTo>
                  <a:lnTo>
                    <a:pt x="60" y="282"/>
                  </a:lnTo>
                  <a:cubicBezTo>
                    <a:pt x="0" y="1623"/>
                    <a:pt x="246" y="2874"/>
                    <a:pt x="1273" y="3901"/>
                  </a:cubicBezTo>
                  <a:cubicBezTo>
                    <a:pt x="1626" y="4370"/>
                    <a:pt x="2330" y="4488"/>
                    <a:pt x="3092" y="4488"/>
                  </a:cubicBezTo>
                  <a:cubicBezTo>
                    <a:pt x="3855" y="4488"/>
                    <a:pt x="4677" y="4370"/>
                    <a:pt x="5263" y="4370"/>
                  </a:cubicBezTo>
                  <a:cubicBezTo>
                    <a:pt x="11600" y="4839"/>
                    <a:pt x="17936" y="5779"/>
                    <a:pt x="23803" y="7891"/>
                  </a:cubicBezTo>
                  <a:cubicBezTo>
                    <a:pt x="30609" y="3901"/>
                    <a:pt x="38588" y="5075"/>
                    <a:pt x="46099" y="3901"/>
                  </a:cubicBezTo>
                  <a:cubicBezTo>
                    <a:pt x="46568" y="3901"/>
                    <a:pt x="47272" y="2024"/>
                    <a:pt x="48445" y="1554"/>
                  </a:cubicBezTo>
                  <a:cubicBezTo>
                    <a:pt x="48493" y="1538"/>
                    <a:pt x="48539" y="1520"/>
                    <a:pt x="48585" y="1498"/>
                  </a:cubicBezTo>
                  <a:cubicBezTo>
                    <a:pt x="48316" y="1371"/>
                    <a:pt x="48019" y="1308"/>
                    <a:pt x="47721" y="1308"/>
                  </a:cubicBezTo>
                  <a:cubicBezTo>
                    <a:pt x="47287" y="1308"/>
                    <a:pt x="46852" y="1441"/>
                    <a:pt x="46503" y="1698"/>
                  </a:cubicBezTo>
                  <a:cubicBezTo>
                    <a:pt x="45987" y="2080"/>
                    <a:pt x="45682" y="2675"/>
                    <a:pt x="45289" y="3182"/>
                  </a:cubicBezTo>
                  <a:cubicBezTo>
                    <a:pt x="45139" y="3376"/>
                    <a:pt x="44966" y="3549"/>
                    <a:pt x="44774" y="3700"/>
                  </a:cubicBezTo>
                  <a:cubicBezTo>
                    <a:pt x="44113" y="3741"/>
                    <a:pt x="43456" y="3756"/>
                    <a:pt x="42802" y="3756"/>
                  </a:cubicBezTo>
                  <a:cubicBezTo>
                    <a:pt x="40821" y="3756"/>
                    <a:pt x="38869" y="3616"/>
                    <a:pt x="36928" y="3616"/>
                  </a:cubicBezTo>
                  <a:cubicBezTo>
                    <a:pt x="34401" y="3616"/>
                    <a:pt x="31894" y="3853"/>
                    <a:pt x="29368" y="4948"/>
                  </a:cubicBezTo>
                  <a:cubicBezTo>
                    <a:pt x="28204" y="5453"/>
                    <a:pt x="26330" y="5617"/>
                    <a:pt x="24740" y="5617"/>
                  </a:cubicBezTo>
                  <a:cubicBezTo>
                    <a:pt x="24179" y="5617"/>
                    <a:pt x="23652" y="5597"/>
                    <a:pt x="23205" y="5563"/>
                  </a:cubicBezTo>
                  <a:cubicBezTo>
                    <a:pt x="21712" y="5454"/>
                    <a:pt x="13907" y="3997"/>
                    <a:pt x="12660" y="3168"/>
                  </a:cubicBezTo>
                  <a:cubicBezTo>
                    <a:pt x="9390" y="992"/>
                    <a:pt x="7331" y="1"/>
                    <a:pt x="5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100"/>
            <p:cNvSpPr/>
            <p:nvPr/>
          </p:nvSpPr>
          <p:spPr>
            <a:xfrm>
              <a:off x="2346075" y="3372300"/>
              <a:ext cx="27525" cy="79775"/>
            </a:xfrm>
            <a:custGeom>
              <a:rect b="b" l="l" r="r" t="t"/>
              <a:pathLst>
                <a:path extrusionOk="0" h="3191" w="1101">
                  <a:moveTo>
                    <a:pt x="1" y="0"/>
                  </a:moveTo>
                  <a:lnTo>
                    <a:pt x="1" y="0"/>
                  </a:lnTo>
                  <a:cubicBezTo>
                    <a:pt x="613" y="947"/>
                    <a:pt x="922" y="2057"/>
                    <a:pt x="890" y="3184"/>
                  </a:cubicBezTo>
                  <a:lnTo>
                    <a:pt x="1065" y="3190"/>
                  </a:lnTo>
                  <a:cubicBezTo>
                    <a:pt x="1100" y="2079"/>
                    <a:pt x="796" y="966"/>
                    <a:pt x="213" y="19"/>
                  </a:cubicBezTo>
                  <a:cubicBezTo>
                    <a:pt x="142" y="14"/>
                    <a:pt x="72" y="8"/>
                    <a:pt x="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100"/>
            <p:cNvSpPr/>
            <p:nvPr/>
          </p:nvSpPr>
          <p:spPr>
            <a:xfrm>
              <a:off x="2376150" y="3400300"/>
              <a:ext cx="12625" cy="48800"/>
            </a:xfrm>
            <a:custGeom>
              <a:rect b="b" l="l" r="r" t="t"/>
              <a:pathLst>
                <a:path extrusionOk="0" h="1952" w="505">
                  <a:moveTo>
                    <a:pt x="165" y="1"/>
                  </a:moveTo>
                  <a:lnTo>
                    <a:pt x="0" y="66"/>
                  </a:lnTo>
                  <a:cubicBezTo>
                    <a:pt x="228" y="665"/>
                    <a:pt x="335" y="1305"/>
                    <a:pt x="314" y="1946"/>
                  </a:cubicBezTo>
                  <a:lnTo>
                    <a:pt x="489" y="1952"/>
                  </a:lnTo>
                  <a:cubicBezTo>
                    <a:pt x="504" y="1169"/>
                    <a:pt x="395" y="550"/>
                    <a:pt x="16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100"/>
            <p:cNvSpPr/>
            <p:nvPr/>
          </p:nvSpPr>
          <p:spPr>
            <a:xfrm>
              <a:off x="1360250" y="3387425"/>
              <a:ext cx="1130500" cy="120450"/>
            </a:xfrm>
            <a:custGeom>
              <a:rect b="b" l="l" r="r" t="t"/>
              <a:pathLst>
                <a:path extrusionOk="0" h="4818" w="45220">
                  <a:moveTo>
                    <a:pt x="45213" y="1"/>
                  </a:moveTo>
                  <a:cubicBezTo>
                    <a:pt x="39600" y="132"/>
                    <a:pt x="34036" y="1109"/>
                    <a:pt x="28713" y="2899"/>
                  </a:cubicBezTo>
                  <a:cubicBezTo>
                    <a:pt x="28395" y="3005"/>
                    <a:pt x="28077" y="3116"/>
                    <a:pt x="27759" y="3225"/>
                  </a:cubicBezTo>
                  <a:cubicBezTo>
                    <a:pt x="25943" y="3852"/>
                    <a:pt x="24066" y="4501"/>
                    <a:pt x="22138" y="4576"/>
                  </a:cubicBezTo>
                  <a:cubicBezTo>
                    <a:pt x="22015" y="4581"/>
                    <a:pt x="21893" y="4583"/>
                    <a:pt x="21770" y="4583"/>
                  </a:cubicBezTo>
                  <a:cubicBezTo>
                    <a:pt x="20031" y="4583"/>
                    <a:pt x="18301" y="4121"/>
                    <a:pt x="16625" y="3675"/>
                  </a:cubicBezTo>
                  <a:cubicBezTo>
                    <a:pt x="16166" y="3552"/>
                    <a:pt x="15710" y="3431"/>
                    <a:pt x="15253" y="3319"/>
                  </a:cubicBezTo>
                  <a:cubicBezTo>
                    <a:pt x="10536" y="2155"/>
                    <a:pt x="5406" y="1497"/>
                    <a:pt x="5" y="1366"/>
                  </a:cubicBezTo>
                  <a:lnTo>
                    <a:pt x="0" y="1601"/>
                  </a:lnTo>
                  <a:cubicBezTo>
                    <a:pt x="5383" y="1731"/>
                    <a:pt x="10496" y="2385"/>
                    <a:pt x="15196" y="3546"/>
                  </a:cubicBezTo>
                  <a:cubicBezTo>
                    <a:pt x="15653" y="3658"/>
                    <a:pt x="16108" y="3780"/>
                    <a:pt x="16565" y="3901"/>
                  </a:cubicBezTo>
                  <a:cubicBezTo>
                    <a:pt x="18256" y="4352"/>
                    <a:pt x="20001" y="4818"/>
                    <a:pt x="21772" y="4818"/>
                  </a:cubicBezTo>
                  <a:cubicBezTo>
                    <a:pt x="21898" y="4818"/>
                    <a:pt x="22022" y="4815"/>
                    <a:pt x="22147" y="4810"/>
                  </a:cubicBezTo>
                  <a:cubicBezTo>
                    <a:pt x="24109" y="4735"/>
                    <a:pt x="26003" y="4081"/>
                    <a:pt x="27834" y="3448"/>
                  </a:cubicBezTo>
                  <a:cubicBezTo>
                    <a:pt x="28154" y="3337"/>
                    <a:pt x="28470" y="3228"/>
                    <a:pt x="28787" y="3120"/>
                  </a:cubicBezTo>
                  <a:cubicBezTo>
                    <a:pt x="34088" y="1338"/>
                    <a:pt x="39628" y="367"/>
                    <a:pt x="45219" y="236"/>
                  </a:cubicBezTo>
                  <a:lnTo>
                    <a:pt x="452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100"/>
            <p:cNvSpPr/>
            <p:nvPr/>
          </p:nvSpPr>
          <p:spPr>
            <a:xfrm>
              <a:off x="1336100" y="3290425"/>
              <a:ext cx="61950" cy="238025"/>
            </a:xfrm>
            <a:custGeom>
              <a:rect b="b" l="l" r="r" t="t"/>
              <a:pathLst>
                <a:path extrusionOk="0" h="9521" w="2478">
                  <a:moveTo>
                    <a:pt x="2478" y="0"/>
                  </a:moveTo>
                  <a:lnTo>
                    <a:pt x="562" y="174"/>
                  </a:lnTo>
                  <a:cubicBezTo>
                    <a:pt x="1035" y="3228"/>
                    <a:pt x="843" y="6345"/>
                    <a:pt x="1" y="9317"/>
                  </a:cubicBezTo>
                  <a:lnTo>
                    <a:pt x="677" y="9520"/>
                  </a:lnTo>
                  <a:cubicBezTo>
                    <a:pt x="1695" y="6441"/>
                    <a:pt x="2302" y="3238"/>
                    <a:pt x="2478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100"/>
            <p:cNvSpPr/>
            <p:nvPr/>
          </p:nvSpPr>
          <p:spPr>
            <a:xfrm>
              <a:off x="1361400" y="3335825"/>
              <a:ext cx="51225" cy="207325"/>
            </a:xfrm>
            <a:custGeom>
              <a:rect b="b" l="l" r="r" t="t"/>
              <a:pathLst>
                <a:path extrusionOk="0" h="8293" w="2049">
                  <a:moveTo>
                    <a:pt x="1922" y="0"/>
                  </a:moveTo>
                  <a:cubicBezTo>
                    <a:pt x="1941" y="2861"/>
                    <a:pt x="1283" y="5687"/>
                    <a:pt x="0" y="8245"/>
                  </a:cubicBezTo>
                  <a:lnTo>
                    <a:pt x="97" y="8293"/>
                  </a:lnTo>
                  <a:cubicBezTo>
                    <a:pt x="1386" y="5719"/>
                    <a:pt x="2048" y="2878"/>
                    <a:pt x="203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100"/>
            <p:cNvSpPr/>
            <p:nvPr/>
          </p:nvSpPr>
          <p:spPr>
            <a:xfrm>
              <a:off x="1076425" y="3213825"/>
              <a:ext cx="131950" cy="259350"/>
            </a:xfrm>
            <a:custGeom>
              <a:rect b="b" l="l" r="r" t="t"/>
              <a:pathLst>
                <a:path extrusionOk="0" h="10374" w="5278">
                  <a:moveTo>
                    <a:pt x="5121" y="0"/>
                  </a:moveTo>
                  <a:cubicBezTo>
                    <a:pt x="4237" y="3776"/>
                    <a:pt x="2484" y="7292"/>
                    <a:pt x="1" y="10270"/>
                  </a:cubicBezTo>
                  <a:lnTo>
                    <a:pt x="124" y="10373"/>
                  </a:lnTo>
                  <a:cubicBezTo>
                    <a:pt x="2624" y="7377"/>
                    <a:pt x="4387" y="3838"/>
                    <a:pt x="5277" y="37"/>
                  </a:cubicBezTo>
                  <a:lnTo>
                    <a:pt x="5121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100"/>
            <p:cNvSpPr/>
            <p:nvPr/>
          </p:nvSpPr>
          <p:spPr>
            <a:xfrm>
              <a:off x="713650" y="3054700"/>
              <a:ext cx="136375" cy="186550"/>
            </a:xfrm>
            <a:custGeom>
              <a:rect b="b" l="l" r="r" t="t"/>
              <a:pathLst>
                <a:path extrusionOk="0" h="7462" w="5455">
                  <a:moveTo>
                    <a:pt x="1149" y="0"/>
                  </a:moveTo>
                  <a:cubicBezTo>
                    <a:pt x="1093" y="1154"/>
                    <a:pt x="693" y="2265"/>
                    <a:pt x="0" y="3189"/>
                  </a:cubicBezTo>
                  <a:cubicBezTo>
                    <a:pt x="1702" y="4215"/>
                    <a:pt x="3116" y="5709"/>
                    <a:pt x="4053" y="7462"/>
                  </a:cubicBezTo>
                  <a:cubicBezTo>
                    <a:pt x="5167" y="5895"/>
                    <a:pt x="5343" y="3698"/>
                    <a:pt x="5455" y="1669"/>
                  </a:cubicBezTo>
                  <a:cubicBezTo>
                    <a:pt x="3905" y="923"/>
                    <a:pt x="2786" y="532"/>
                    <a:pt x="114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100"/>
            <p:cNvSpPr/>
            <p:nvPr/>
          </p:nvSpPr>
          <p:spPr>
            <a:xfrm>
              <a:off x="713650" y="3061850"/>
              <a:ext cx="91525" cy="142350"/>
            </a:xfrm>
            <a:custGeom>
              <a:rect b="b" l="l" r="r" t="t"/>
              <a:pathLst>
                <a:path extrusionOk="0" h="5694" w="3661">
                  <a:moveTo>
                    <a:pt x="1124" y="0"/>
                  </a:moveTo>
                  <a:cubicBezTo>
                    <a:pt x="1022" y="1052"/>
                    <a:pt x="634" y="2056"/>
                    <a:pt x="0" y="2903"/>
                  </a:cubicBezTo>
                  <a:cubicBezTo>
                    <a:pt x="1201" y="3629"/>
                    <a:pt x="2252" y="4576"/>
                    <a:pt x="3101" y="5694"/>
                  </a:cubicBezTo>
                  <a:cubicBezTo>
                    <a:pt x="3661" y="3509"/>
                    <a:pt x="3384" y="1250"/>
                    <a:pt x="1124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100"/>
            <p:cNvSpPr/>
            <p:nvPr/>
          </p:nvSpPr>
          <p:spPr>
            <a:xfrm>
              <a:off x="796200" y="3073675"/>
              <a:ext cx="61225" cy="167575"/>
            </a:xfrm>
            <a:custGeom>
              <a:rect b="b" l="l" r="r" t="t"/>
              <a:pathLst>
                <a:path extrusionOk="0" h="6703" w="2449">
                  <a:moveTo>
                    <a:pt x="2271" y="1"/>
                  </a:moveTo>
                  <a:cubicBezTo>
                    <a:pt x="1997" y="20"/>
                    <a:pt x="1504" y="457"/>
                    <a:pt x="1214" y="457"/>
                  </a:cubicBezTo>
                  <a:cubicBezTo>
                    <a:pt x="1183" y="457"/>
                    <a:pt x="1154" y="452"/>
                    <a:pt x="1127" y="441"/>
                  </a:cubicBezTo>
                  <a:lnTo>
                    <a:pt x="1127" y="441"/>
                  </a:lnTo>
                  <a:cubicBezTo>
                    <a:pt x="1194" y="2306"/>
                    <a:pt x="952" y="4146"/>
                    <a:pt x="0" y="5497"/>
                  </a:cubicBezTo>
                  <a:cubicBezTo>
                    <a:pt x="276" y="5883"/>
                    <a:pt x="526" y="6284"/>
                    <a:pt x="751" y="6703"/>
                  </a:cubicBezTo>
                  <a:cubicBezTo>
                    <a:pt x="1440" y="5734"/>
                    <a:pt x="2005" y="4435"/>
                    <a:pt x="2362" y="3103"/>
                  </a:cubicBezTo>
                  <a:cubicBezTo>
                    <a:pt x="2448" y="2287"/>
                    <a:pt x="2405" y="840"/>
                    <a:pt x="22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100"/>
            <p:cNvSpPr/>
            <p:nvPr/>
          </p:nvSpPr>
          <p:spPr>
            <a:xfrm>
              <a:off x="592600" y="2954525"/>
              <a:ext cx="207075" cy="246075"/>
            </a:xfrm>
            <a:custGeom>
              <a:rect b="b" l="l" r="r" t="t"/>
              <a:pathLst>
                <a:path extrusionOk="0" h="9843" w="8283">
                  <a:moveTo>
                    <a:pt x="3700" y="1"/>
                  </a:moveTo>
                  <a:cubicBezTo>
                    <a:pt x="2951" y="385"/>
                    <a:pt x="2138" y="919"/>
                    <a:pt x="1712" y="1022"/>
                  </a:cubicBezTo>
                  <a:cubicBezTo>
                    <a:pt x="885" y="1220"/>
                    <a:pt x="539" y="1315"/>
                    <a:pt x="480" y="1491"/>
                  </a:cubicBezTo>
                  <a:cubicBezTo>
                    <a:pt x="1" y="2930"/>
                    <a:pt x="259" y="3534"/>
                    <a:pt x="872" y="5317"/>
                  </a:cubicBezTo>
                  <a:cubicBezTo>
                    <a:pt x="1229" y="6355"/>
                    <a:pt x="1798" y="7305"/>
                    <a:pt x="2544" y="8109"/>
                  </a:cubicBezTo>
                  <a:cubicBezTo>
                    <a:pt x="3172" y="8787"/>
                    <a:pt x="3921" y="9596"/>
                    <a:pt x="4782" y="9842"/>
                  </a:cubicBezTo>
                  <a:cubicBezTo>
                    <a:pt x="4794" y="9842"/>
                    <a:pt x="4806" y="9843"/>
                    <a:pt x="4817" y="9843"/>
                  </a:cubicBezTo>
                  <a:cubicBezTo>
                    <a:pt x="5052" y="9843"/>
                    <a:pt x="5308" y="9757"/>
                    <a:pt x="5594" y="9661"/>
                  </a:cubicBezTo>
                  <a:cubicBezTo>
                    <a:pt x="6071" y="9499"/>
                    <a:pt x="6464" y="9155"/>
                    <a:pt x="6687" y="8703"/>
                  </a:cubicBezTo>
                  <a:cubicBezTo>
                    <a:pt x="7717" y="6623"/>
                    <a:pt x="8283" y="4037"/>
                    <a:pt x="7437" y="1969"/>
                  </a:cubicBezTo>
                  <a:cubicBezTo>
                    <a:pt x="5955" y="1827"/>
                    <a:pt x="4536" y="1139"/>
                    <a:pt x="37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100"/>
            <p:cNvSpPr/>
            <p:nvPr/>
          </p:nvSpPr>
          <p:spPr>
            <a:xfrm>
              <a:off x="634875" y="3105200"/>
              <a:ext cx="108000" cy="91750"/>
            </a:xfrm>
            <a:custGeom>
              <a:rect b="b" l="l" r="r" t="t"/>
              <a:pathLst>
                <a:path extrusionOk="0" h="3670" w="4320">
                  <a:moveTo>
                    <a:pt x="2256" y="0"/>
                  </a:moveTo>
                  <a:cubicBezTo>
                    <a:pt x="1973" y="0"/>
                    <a:pt x="1690" y="12"/>
                    <a:pt x="1408" y="36"/>
                  </a:cubicBezTo>
                  <a:cubicBezTo>
                    <a:pt x="1076" y="64"/>
                    <a:pt x="720" y="119"/>
                    <a:pt x="478" y="347"/>
                  </a:cubicBezTo>
                  <a:cubicBezTo>
                    <a:pt x="262" y="550"/>
                    <a:pt x="175" y="852"/>
                    <a:pt x="104" y="1141"/>
                  </a:cubicBezTo>
                  <a:cubicBezTo>
                    <a:pt x="50" y="1363"/>
                    <a:pt x="1" y="1606"/>
                    <a:pt x="90" y="1816"/>
                  </a:cubicBezTo>
                  <a:cubicBezTo>
                    <a:pt x="167" y="1999"/>
                    <a:pt x="336" y="2125"/>
                    <a:pt x="497" y="2242"/>
                  </a:cubicBezTo>
                  <a:lnTo>
                    <a:pt x="2155" y="3444"/>
                  </a:lnTo>
                  <a:cubicBezTo>
                    <a:pt x="2287" y="3541"/>
                    <a:pt x="2427" y="3640"/>
                    <a:pt x="2590" y="3664"/>
                  </a:cubicBezTo>
                  <a:cubicBezTo>
                    <a:pt x="2616" y="3668"/>
                    <a:pt x="2642" y="3669"/>
                    <a:pt x="2668" y="3669"/>
                  </a:cubicBezTo>
                  <a:cubicBezTo>
                    <a:pt x="2778" y="3669"/>
                    <a:pt x="2889" y="3641"/>
                    <a:pt x="2997" y="3612"/>
                  </a:cubicBezTo>
                  <a:lnTo>
                    <a:pt x="3651" y="3435"/>
                  </a:lnTo>
                  <a:cubicBezTo>
                    <a:pt x="3778" y="3401"/>
                    <a:pt x="3911" y="3365"/>
                    <a:pt x="4009" y="3277"/>
                  </a:cubicBezTo>
                  <a:cubicBezTo>
                    <a:pt x="4147" y="3154"/>
                    <a:pt x="4190" y="2957"/>
                    <a:pt x="4218" y="2776"/>
                  </a:cubicBezTo>
                  <a:cubicBezTo>
                    <a:pt x="4316" y="2115"/>
                    <a:pt x="4320" y="1444"/>
                    <a:pt x="4224" y="785"/>
                  </a:cubicBezTo>
                  <a:cubicBezTo>
                    <a:pt x="4200" y="616"/>
                    <a:pt x="4164" y="439"/>
                    <a:pt x="4052" y="311"/>
                  </a:cubicBezTo>
                  <a:cubicBezTo>
                    <a:pt x="3906" y="142"/>
                    <a:pt x="3665" y="98"/>
                    <a:pt x="3443" y="71"/>
                  </a:cubicBezTo>
                  <a:cubicBezTo>
                    <a:pt x="3048" y="24"/>
                    <a:pt x="2652" y="0"/>
                    <a:pt x="2256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100"/>
            <p:cNvSpPr/>
            <p:nvPr/>
          </p:nvSpPr>
          <p:spPr>
            <a:xfrm>
              <a:off x="641650" y="3086725"/>
              <a:ext cx="51075" cy="51925"/>
            </a:xfrm>
            <a:custGeom>
              <a:rect b="b" l="l" r="r" t="t"/>
              <a:pathLst>
                <a:path extrusionOk="0" h="2077" w="2043">
                  <a:moveTo>
                    <a:pt x="114" y="0"/>
                  </a:moveTo>
                  <a:lnTo>
                    <a:pt x="0" y="28"/>
                  </a:lnTo>
                  <a:lnTo>
                    <a:pt x="472" y="1896"/>
                  </a:lnTo>
                  <a:lnTo>
                    <a:pt x="511" y="1885"/>
                  </a:lnTo>
                  <a:cubicBezTo>
                    <a:pt x="511" y="1899"/>
                    <a:pt x="511" y="1913"/>
                    <a:pt x="512" y="1927"/>
                  </a:cubicBezTo>
                  <a:cubicBezTo>
                    <a:pt x="612" y="1980"/>
                    <a:pt x="712" y="2036"/>
                    <a:pt x="823" y="2062"/>
                  </a:cubicBezTo>
                  <a:cubicBezTo>
                    <a:pt x="863" y="2071"/>
                    <a:pt x="904" y="2076"/>
                    <a:pt x="946" y="2076"/>
                  </a:cubicBezTo>
                  <a:cubicBezTo>
                    <a:pt x="1019" y="2076"/>
                    <a:pt x="1092" y="2060"/>
                    <a:pt x="1154" y="2020"/>
                  </a:cubicBezTo>
                  <a:cubicBezTo>
                    <a:pt x="1241" y="1965"/>
                    <a:pt x="1297" y="1867"/>
                    <a:pt x="1383" y="1808"/>
                  </a:cubicBezTo>
                  <a:cubicBezTo>
                    <a:pt x="1543" y="1694"/>
                    <a:pt x="1767" y="1733"/>
                    <a:pt x="1942" y="1645"/>
                  </a:cubicBezTo>
                  <a:cubicBezTo>
                    <a:pt x="1991" y="1621"/>
                    <a:pt x="2042" y="1562"/>
                    <a:pt x="2011" y="1516"/>
                  </a:cubicBezTo>
                  <a:cubicBezTo>
                    <a:pt x="1991" y="1488"/>
                    <a:pt x="1953" y="1484"/>
                    <a:pt x="1918" y="1484"/>
                  </a:cubicBezTo>
                  <a:lnTo>
                    <a:pt x="1230" y="1458"/>
                  </a:lnTo>
                  <a:cubicBezTo>
                    <a:pt x="1209" y="1457"/>
                    <a:pt x="1188" y="1456"/>
                    <a:pt x="1166" y="1456"/>
                  </a:cubicBezTo>
                  <a:cubicBezTo>
                    <a:pt x="1084" y="1456"/>
                    <a:pt x="1001" y="1465"/>
                    <a:pt x="934" y="1508"/>
                  </a:cubicBezTo>
                  <a:cubicBezTo>
                    <a:pt x="857" y="1559"/>
                    <a:pt x="814" y="1650"/>
                    <a:pt x="752" y="1721"/>
                  </a:cubicBezTo>
                  <a:cubicBezTo>
                    <a:pt x="708" y="1771"/>
                    <a:pt x="642" y="1811"/>
                    <a:pt x="578" y="1811"/>
                  </a:cubicBezTo>
                  <a:cubicBezTo>
                    <a:pt x="576" y="1811"/>
                    <a:pt x="573" y="1811"/>
                    <a:pt x="571" y="1811"/>
                  </a:cubicBezTo>
                  <a:lnTo>
                    <a:pt x="1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100"/>
            <p:cNvSpPr/>
            <p:nvPr/>
          </p:nvSpPr>
          <p:spPr>
            <a:xfrm>
              <a:off x="594800" y="2982850"/>
              <a:ext cx="211150" cy="134200"/>
            </a:xfrm>
            <a:custGeom>
              <a:rect b="b" l="l" r="r" t="t"/>
              <a:pathLst>
                <a:path extrusionOk="0" h="5368" w="8446">
                  <a:moveTo>
                    <a:pt x="6198" y="0"/>
                  </a:moveTo>
                  <a:cubicBezTo>
                    <a:pt x="5765" y="0"/>
                    <a:pt x="5329" y="47"/>
                    <a:pt x="4900" y="112"/>
                  </a:cubicBezTo>
                  <a:cubicBezTo>
                    <a:pt x="3373" y="345"/>
                    <a:pt x="1819" y="851"/>
                    <a:pt x="734" y="1951"/>
                  </a:cubicBezTo>
                  <a:cubicBezTo>
                    <a:pt x="506" y="2181"/>
                    <a:pt x="299" y="2442"/>
                    <a:pt x="200" y="2751"/>
                  </a:cubicBezTo>
                  <a:cubicBezTo>
                    <a:pt x="0" y="3373"/>
                    <a:pt x="279" y="4037"/>
                    <a:pt x="551" y="4630"/>
                  </a:cubicBezTo>
                  <a:cubicBezTo>
                    <a:pt x="635" y="4816"/>
                    <a:pt x="724" y="5005"/>
                    <a:pt x="864" y="5153"/>
                  </a:cubicBezTo>
                  <a:cubicBezTo>
                    <a:pt x="985" y="5277"/>
                    <a:pt x="1152" y="5368"/>
                    <a:pt x="1323" y="5368"/>
                  </a:cubicBezTo>
                  <a:cubicBezTo>
                    <a:pt x="1353" y="5368"/>
                    <a:pt x="1383" y="5365"/>
                    <a:pt x="1413" y="5359"/>
                  </a:cubicBezTo>
                  <a:cubicBezTo>
                    <a:pt x="1656" y="5310"/>
                    <a:pt x="1811" y="5082"/>
                    <a:pt x="1988" y="4910"/>
                  </a:cubicBezTo>
                  <a:cubicBezTo>
                    <a:pt x="2435" y="4475"/>
                    <a:pt x="3094" y="4354"/>
                    <a:pt x="3724" y="4354"/>
                  </a:cubicBezTo>
                  <a:cubicBezTo>
                    <a:pt x="3783" y="4354"/>
                    <a:pt x="3841" y="4355"/>
                    <a:pt x="3899" y="4357"/>
                  </a:cubicBezTo>
                  <a:cubicBezTo>
                    <a:pt x="4355" y="4373"/>
                    <a:pt x="4814" y="4434"/>
                    <a:pt x="5269" y="4434"/>
                  </a:cubicBezTo>
                  <a:cubicBezTo>
                    <a:pt x="5493" y="4434"/>
                    <a:pt x="5717" y="4419"/>
                    <a:pt x="5938" y="4377"/>
                  </a:cubicBezTo>
                  <a:cubicBezTo>
                    <a:pt x="7455" y="4088"/>
                    <a:pt x="8445" y="2615"/>
                    <a:pt x="8136" y="1102"/>
                  </a:cubicBezTo>
                  <a:cubicBezTo>
                    <a:pt x="8087" y="859"/>
                    <a:pt x="8001" y="614"/>
                    <a:pt x="7832" y="435"/>
                  </a:cubicBezTo>
                  <a:cubicBezTo>
                    <a:pt x="7604" y="192"/>
                    <a:pt x="7260" y="96"/>
                    <a:pt x="6931" y="50"/>
                  </a:cubicBezTo>
                  <a:cubicBezTo>
                    <a:pt x="6688" y="15"/>
                    <a:pt x="6444" y="0"/>
                    <a:pt x="6198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100"/>
            <p:cNvSpPr/>
            <p:nvPr/>
          </p:nvSpPr>
          <p:spPr>
            <a:xfrm>
              <a:off x="600550" y="2987900"/>
              <a:ext cx="179375" cy="120425"/>
            </a:xfrm>
            <a:custGeom>
              <a:rect b="b" l="l" r="r" t="t"/>
              <a:pathLst>
                <a:path extrusionOk="0" h="4817" w="7175">
                  <a:moveTo>
                    <a:pt x="5431" y="0"/>
                  </a:moveTo>
                  <a:cubicBezTo>
                    <a:pt x="5427" y="0"/>
                    <a:pt x="5424" y="0"/>
                    <a:pt x="5420" y="0"/>
                  </a:cubicBezTo>
                  <a:cubicBezTo>
                    <a:pt x="5067" y="2"/>
                    <a:pt x="4716" y="76"/>
                    <a:pt x="4372" y="157"/>
                  </a:cubicBezTo>
                  <a:cubicBezTo>
                    <a:pt x="3565" y="349"/>
                    <a:pt x="2762" y="592"/>
                    <a:pt x="2029" y="981"/>
                  </a:cubicBezTo>
                  <a:cubicBezTo>
                    <a:pt x="1295" y="1370"/>
                    <a:pt x="628" y="1913"/>
                    <a:pt x="185" y="2614"/>
                  </a:cubicBezTo>
                  <a:cubicBezTo>
                    <a:pt x="101" y="2746"/>
                    <a:pt x="24" y="2889"/>
                    <a:pt x="12" y="3045"/>
                  </a:cubicBezTo>
                  <a:cubicBezTo>
                    <a:pt x="1" y="3194"/>
                    <a:pt x="50" y="3341"/>
                    <a:pt x="102" y="3481"/>
                  </a:cubicBezTo>
                  <a:cubicBezTo>
                    <a:pt x="227" y="3829"/>
                    <a:pt x="362" y="4173"/>
                    <a:pt x="507" y="4513"/>
                  </a:cubicBezTo>
                  <a:cubicBezTo>
                    <a:pt x="554" y="4623"/>
                    <a:pt x="611" y="4743"/>
                    <a:pt x="720" y="4794"/>
                  </a:cubicBezTo>
                  <a:cubicBezTo>
                    <a:pt x="755" y="4810"/>
                    <a:pt x="791" y="4817"/>
                    <a:pt x="828" y="4817"/>
                  </a:cubicBezTo>
                  <a:cubicBezTo>
                    <a:pt x="923" y="4817"/>
                    <a:pt x="1021" y="4771"/>
                    <a:pt x="1094" y="4706"/>
                  </a:cubicBezTo>
                  <a:cubicBezTo>
                    <a:pt x="1194" y="4617"/>
                    <a:pt x="1263" y="4497"/>
                    <a:pt x="1346" y="4390"/>
                  </a:cubicBezTo>
                  <a:cubicBezTo>
                    <a:pt x="1675" y="3958"/>
                    <a:pt x="2229" y="3750"/>
                    <a:pt x="2768" y="3696"/>
                  </a:cubicBezTo>
                  <a:cubicBezTo>
                    <a:pt x="2898" y="3683"/>
                    <a:pt x="3027" y="3678"/>
                    <a:pt x="3157" y="3678"/>
                  </a:cubicBezTo>
                  <a:cubicBezTo>
                    <a:pt x="3568" y="3678"/>
                    <a:pt x="3981" y="3730"/>
                    <a:pt x="4393" y="3755"/>
                  </a:cubicBezTo>
                  <a:cubicBezTo>
                    <a:pt x="4519" y="3762"/>
                    <a:pt x="4646" y="3767"/>
                    <a:pt x="4772" y="3767"/>
                  </a:cubicBezTo>
                  <a:cubicBezTo>
                    <a:pt x="5192" y="3767"/>
                    <a:pt x="5613" y="3715"/>
                    <a:pt x="5989" y="3537"/>
                  </a:cubicBezTo>
                  <a:cubicBezTo>
                    <a:pt x="6712" y="3194"/>
                    <a:pt x="7175" y="2383"/>
                    <a:pt x="7130" y="1586"/>
                  </a:cubicBezTo>
                  <a:cubicBezTo>
                    <a:pt x="7101" y="1074"/>
                    <a:pt x="6861" y="557"/>
                    <a:pt x="6432" y="273"/>
                  </a:cubicBezTo>
                  <a:cubicBezTo>
                    <a:pt x="6141" y="78"/>
                    <a:pt x="5783" y="0"/>
                    <a:pt x="5431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100"/>
            <p:cNvSpPr/>
            <p:nvPr/>
          </p:nvSpPr>
          <p:spPr>
            <a:xfrm>
              <a:off x="603675" y="3042850"/>
              <a:ext cx="29900" cy="64525"/>
            </a:xfrm>
            <a:custGeom>
              <a:rect b="b" l="l" r="r" t="t"/>
              <a:pathLst>
                <a:path extrusionOk="0" h="2581" w="1196">
                  <a:moveTo>
                    <a:pt x="366" y="1"/>
                  </a:moveTo>
                  <a:cubicBezTo>
                    <a:pt x="256" y="133"/>
                    <a:pt x="154" y="272"/>
                    <a:pt x="60" y="416"/>
                  </a:cubicBezTo>
                  <a:cubicBezTo>
                    <a:pt x="40" y="448"/>
                    <a:pt x="20" y="482"/>
                    <a:pt x="1" y="518"/>
                  </a:cubicBezTo>
                  <a:cubicBezTo>
                    <a:pt x="87" y="1275"/>
                    <a:pt x="340" y="1969"/>
                    <a:pt x="857" y="2581"/>
                  </a:cubicBezTo>
                  <a:cubicBezTo>
                    <a:pt x="898" y="2562"/>
                    <a:pt x="935" y="2538"/>
                    <a:pt x="971" y="2508"/>
                  </a:cubicBezTo>
                  <a:cubicBezTo>
                    <a:pt x="1060" y="2429"/>
                    <a:pt x="1124" y="2324"/>
                    <a:pt x="1195" y="2227"/>
                  </a:cubicBezTo>
                  <a:cubicBezTo>
                    <a:pt x="811" y="1555"/>
                    <a:pt x="569" y="779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100"/>
            <p:cNvSpPr/>
            <p:nvPr/>
          </p:nvSpPr>
          <p:spPr>
            <a:xfrm>
              <a:off x="599250" y="3055775"/>
              <a:ext cx="20125" cy="9100"/>
            </a:xfrm>
            <a:custGeom>
              <a:rect b="b" l="l" r="r" t="t"/>
              <a:pathLst>
                <a:path extrusionOk="0" h="364" w="805">
                  <a:moveTo>
                    <a:pt x="1" y="1"/>
                  </a:moveTo>
                  <a:lnTo>
                    <a:pt x="13" y="363"/>
                  </a:lnTo>
                  <a:cubicBezTo>
                    <a:pt x="209" y="302"/>
                    <a:pt x="414" y="270"/>
                    <a:pt x="620" y="270"/>
                  </a:cubicBezTo>
                  <a:cubicBezTo>
                    <a:pt x="682" y="270"/>
                    <a:pt x="743" y="273"/>
                    <a:pt x="805" y="279"/>
                  </a:cubicBezTo>
                  <a:cubicBezTo>
                    <a:pt x="556" y="136"/>
                    <a:pt x="284" y="42"/>
                    <a:pt x="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100"/>
            <p:cNvSpPr/>
            <p:nvPr/>
          </p:nvSpPr>
          <p:spPr>
            <a:xfrm>
              <a:off x="645675" y="3013925"/>
              <a:ext cx="54300" cy="21475"/>
            </a:xfrm>
            <a:custGeom>
              <a:rect b="b" l="l" r="r" t="t"/>
              <a:pathLst>
                <a:path extrusionOk="0" h="859" w="2172">
                  <a:moveTo>
                    <a:pt x="1399" y="0"/>
                  </a:moveTo>
                  <a:cubicBezTo>
                    <a:pt x="829" y="0"/>
                    <a:pt x="278" y="311"/>
                    <a:pt x="1" y="858"/>
                  </a:cubicBezTo>
                  <a:cubicBezTo>
                    <a:pt x="455" y="413"/>
                    <a:pt x="1091" y="163"/>
                    <a:pt x="1726" y="163"/>
                  </a:cubicBezTo>
                  <a:cubicBezTo>
                    <a:pt x="1875" y="163"/>
                    <a:pt x="2025" y="176"/>
                    <a:pt x="2172" y="205"/>
                  </a:cubicBezTo>
                  <a:cubicBezTo>
                    <a:pt x="1927" y="66"/>
                    <a:pt x="1661" y="0"/>
                    <a:pt x="139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100"/>
            <p:cNvSpPr/>
            <p:nvPr/>
          </p:nvSpPr>
          <p:spPr>
            <a:xfrm>
              <a:off x="612900" y="3068300"/>
              <a:ext cx="33925" cy="35075"/>
            </a:xfrm>
            <a:custGeom>
              <a:rect b="b" l="l" r="r" t="t"/>
              <a:pathLst>
                <a:path extrusionOk="0" h="1403" w="1357">
                  <a:moveTo>
                    <a:pt x="36" y="1"/>
                  </a:moveTo>
                  <a:cubicBezTo>
                    <a:pt x="24" y="1"/>
                    <a:pt x="12" y="1"/>
                    <a:pt x="0" y="1"/>
                  </a:cubicBezTo>
                  <a:cubicBezTo>
                    <a:pt x="171" y="154"/>
                    <a:pt x="439" y="133"/>
                    <a:pt x="639" y="248"/>
                  </a:cubicBezTo>
                  <a:cubicBezTo>
                    <a:pt x="838" y="364"/>
                    <a:pt x="938" y="594"/>
                    <a:pt x="1017" y="811"/>
                  </a:cubicBezTo>
                  <a:cubicBezTo>
                    <a:pt x="1095" y="1028"/>
                    <a:pt x="1174" y="1261"/>
                    <a:pt x="1357" y="1403"/>
                  </a:cubicBezTo>
                  <a:cubicBezTo>
                    <a:pt x="1224" y="992"/>
                    <a:pt x="1144" y="568"/>
                    <a:pt x="1118" y="138"/>
                  </a:cubicBezTo>
                  <a:cubicBezTo>
                    <a:pt x="765" y="47"/>
                    <a:pt x="401" y="1"/>
                    <a:pt x="3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100"/>
            <p:cNvSpPr/>
            <p:nvPr/>
          </p:nvSpPr>
          <p:spPr>
            <a:xfrm>
              <a:off x="655450" y="3029475"/>
              <a:ext cx="50400" cy="26125"/>
            </a:xfrm>
            <a:custGeom>
              <a:rect b="b" l="l" r="r" t="t"/>
              <a:pathLst>
                <a:path extrusionOk="0" h="1045" w="2016">
                  <a:moveTo>
                    <a:pt x="2016" y="1"/>
                  </a:moveTo>
                  <a:lnTo>
                    <a:pt x="2016" y="1"/>
                  </a:lnTo>
                  <a:cubicBezTo>
                    <a:pt x="1861" y="207"/>
                    <a:pt x="1589" y="287"/>
                    <a:pt x="1333" y="328"/>
                  </a:cubicBezTo>
                  <a:cubicBezTo>
                    <a:pt x="1078" y="370"/>
                    <a:pt x="809" y="390"/>
                    <a:pt x="585" y="521"/>
                  </a:cubicBezTo>
                  <a:cubicBezTo>
                    <a:pt x="491" y="576"/>
                    <a:pt x="409" y="651"/>
                    <a:pt x="314" y="707"/>
                  </a:cubicBezTo>
                  <a:cubicBezTo>
                    <a:pt x="243" y="749"/>
                    <a:pt x="159" y="781"/>
                    <a:pt x="77" y="781"/>
                  </a:cubicBezTo>
                  <a:cubicBezTo>
                    <a:pt x="51" y="781"/>
                    <a:pt x="26" y="778"/>
                    <a:pt x="0" y="771"/>
                  </a:cubicBezTo>
                  <a:lnTo>
                    <a:pt x="0" y="771"/>
                  </a:lnTo>
                  <a:cubicBezTo>
                    <a:pt x="194" y="900"/>
                    <a:pt x="409" y="993"/>
                    <a:pt x="635" y="1045"/>
                  </a:cubicBezTo>
                  <a:cubicBezTo>
                    <a:pt x="655" y="883"/>
                    <a:pt x="809" y="776"/>
                    <a:pt x="951" y="697"/>
                  </a:cubicBezTo>
                  <a:cubicBezTo>
                    <a:pt x="1275" y="521"/>
                    <a:pt x="1618" y="379"/>
                    <a:pt x="1973" y="279"/>
                  </a:cubicBezTo>
                  <a:cubicBezTo>
                    <a:pt x="1988" y="187"/>
                    <a:pt x="2002" y="93"/>
                    <a:pt x="201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100"/>
            <p:cNvSpPr/>
            <p:nvPr/>
          </p:nvSpPr>
          <p:spPr>
            <a:xfrm>
              <a:off x="605875" y="3073850"/>
              <a:ext cx="22550" cy="11375"/>
            </a:xfrm>
            <a:custGeom>
              <a:rect b="b" l="l" r="r" t="t"/>
              <a:pathLst>
                <a:path extrusionOk="0" h="455" w="902">
                  <a:moveTo>
                    <a:pt x="771" y="1"/>
                  </a:moveTo>
                  <a:cubicBezTo>
                    <a:pt x="709" y="1"/>
                    <a:pt x="645" y="20"/>
                    <a:pt x="589" y="48"/>
                  </a:cubicBezTo>
                  <a:cubicBezTo>
                    <a:pt x="492" y="99"/>
                    <a:pt x="409" y="172"/>
                    <a:pt x="311" y="220"/>
                  </a:cubicBezTo>
                  <a:cubicBezTo>
                    <a:pt x="259" y="246"/>
                    <a:pt x="198" y="262"/>
                    <a:pt x="140" y="262"/>
                  </a:cubicBezTo>
                  <a:cubicBezTo>
                    <a:pt x="90" y="262"/>
                    <a:pt x="41" y="250"/>
                    <a:pt x="0" y="220"/>
                  </a:cubicBezTo>
                  <a:lnTo>
                    <a:pt x="0" y="220"/>
                  </a:lnTo>
                  <a:cubicBezTo>
                    <a:pt x="63" y="325"/>
                    <a:pt x="143" y="443"/>
                    <a:pt x="265" y="454"/>
                  </a:cubicBezTo>
                  <a:cubicBezTo>
                    <a:pt x="271" y="454"/>
                    <a:pt x="278" y="455"/>
                    <a:pt x="284" y="455"/>
                  </a:cubicBezTo>
                  <a:cubicBezTo>
                    <a:pt x="356" y="455"/>
                    <a:pt x="424" y="418"/>
                    <a:pt x="486" y="383"/>
                  </a:cubicBezTo>
                  <a:cubicBezTo>
                    <a:pt x="703" y="263"/>
                    <a:pt x="686" y="158"/>
                    <a:pt x="901" y="37"/>
                  </a:cubicBezTo>
                  <a:cubicBezTo>
                    <a:pt x="862" y="11"/>
                    <a:pt x="817" y="1"/>
                    <a:pt x="77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100"/>
            <p:cNvSpPr/>
            <p:nvPr/>
          </p:nvSpPr>
          <p:spPr>
            <a:xfrm>
              <a:off x="667900" y="3141275"/>
              <a:ext cx="65125" cy="42200"/>
            </a:xfrm>
            <a:custGeom>
              <a:rect b="b" l="l" r="r" t="t"/>
              <a:pathLst>
                <a:path extrusionOk="0" h="1688" w="2605">
                  <a:moveTo>
                    <a:pt x="1580" y="0"/>
                  </a:moveTo>
                  <a:cubicBezTo>
                    <a:pt x="1436" y="0"/>
                    <a:pt x="1292" y="24"/>
                    <a:pt x="1155" y="67"/>
                  </a:cubicBezTo>
                  <a:cubicBezTo>
                    <a:pt x="832" y="169"/>
                    <a:pt x="549" y="370"/>
                    <a:pt x="291" y="589"/>
                  </a:cubicBezTo>
                  <a:cubicBezTo>
                    <a:pt x="173" y="687"/>
                    <a:pt x="53" y="802"/>
                    <a:pt x="25" y="954"/>
                  </a:cubicBezTo>
                  <a:cubicBezTo>
                    <a:pt x="1" y="1088"/>
                    <a:pt x="57" y="1230"/>
                    <a:pt x="151" y="1331"/>
                  </a:cubicBezTo>
                  <a:cubicBezTo>
                    <a:pt x="245" y="1431"/>
                    <a:pt x="370" y="1497"/>
                    <a:pt x="497" y="1548"/>
                  </a:cubicBezTo>
                  <a:cubicBezTo>
                    <a:pt x="733" y="1641"/>
                    <a:pt x="983" y="1687"/>
                    <a:pt x="1232" y="1687"/>
                  </a:cubicBezTo>
                  <a:cubicBezTo>
                    <a:pt x="1417" y="1687"/>
                    <a:pt x="1602" y="1662"/>
                    <a:pt x="1782" y="1611"/>
                  </a:cubicBezTo>
                  <a:cubicBezTo>
                    <a:pt x="2095" y="1522"/>
                    <a:pt x="2407" y="1328"/>
                    <a:pt x="2503" y="1019"/>
                  </a:cubicBezTo>
                  <a:cubicBezTo>
                    <a:pt x="2605" y="696"/>
                    <a:pt x="2427" y="326"/>
                    <a:pt x="2139" y="149"/>
                  </a:cubicBezTo>
                  <a:cubicBezTo>
                    <a:pt x="1972" y="46"/>
                    <a:pt x="1777" y="0"/>
                    <a:pt x="15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100"/>
            <p:cNvSpPr/>
            <p:nvPr/>
          </p:nvSpPr>
          <p:spPr>
            <a:xfrm>
              <a:off x="676275" y="3146825"/>
              <a:ext cx="48000" cy="31075"/>
            </a:xfrm>
            <a:custGeom>
              <a:rect b="b" l="l" r="r" t="t"/>
              <a:pathLst>
                <a:path extrusionOk="0" h="1243" w="1920">
                  <a:moveTo>
                    <a:pt x="1164" y="1"/>
                  </a:moveTo>
                  <a:cubicBezTo>
                    <a:pt x="1059" y="1"/>
                    <a:pt x="953" y="18"/>
                    <a:pt x="852" y="50"/>
                  </a:cubicBezTo>
                  <a:cubicBezTo>
                    <a:pt x="614" y="125"/>
                    <a:pt x="407" y="273"/>
                    <a:pt x="216" y="434"/>
                  </a:cubicBezTo>
                  <a:cubicBezTo>
                    <a:pt x="130" y="506"/>
                    <a:pt x="41" y="591"/>
                    <a:pt x="21" y="703"/>
                  </a:cubicBezTo>
                  <a:cubicBezTo>
                    <a:pt x="1" y="803"/>
                    <a:pt x="44" y="906"/>
                    <a:pt x="113" y="980"/>
                  </a:cubicBezTo>
                  <a:cubicBezTo>
                    <a:pt x="182" y="1055"/>
                    <a:pt x="274" y="1103"/>
                    <a:pt x="368" y="1140"/>
                  </a:cubicBezTo>
                  <a:cubicBezTo>
                    <a:pt x="542" y="1208"/>
                    <a:pt x="725" y="1243"/>
                    <a:pt x="910" y="1243"/>
                  </a:cubicBezTo>
                  <a:cubicBezTo>
                    <a:pt x="1045" y="1243"/>
                    <a:pt x="1181" y="1224"/>
                    <a:pt x="1314" y="1186"/>
                  </a:cubicBezTo>
                  <a:cubicBezTo>
                    <a:pt x="1543" y="1120"/>
                    <a:pt x="1773" y="978"/>
                    <a:pt x="1844" y="751"/>
                  </a:cubicBezTo>
                  <a:cubicBezTo>
                    <a:pt x="1919" y="513"/>
                    <a:pt x="1787" y="241"/>
                    <a:pt x="1575" y="110"/>
                  </a:cubicBezTo>
                  <a:cubicBezTo>
                    <a:pt x="1453" y="34"/>
                    <a:pt x="1310" y="1"/>
                    <a:pt x="116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100"/>
            <p:cNvSpPr/>
            <p:nvPr/>
          </p:nvSpPr>
          <p:spPr>
            <a:xfrm>
              <a:off x="651750" y="3154875"/>
              <a:ext cx="58300" cy="44700"/>
            </a:xfrm>
            <a:custGeom>
              <a:rect b="b" l="l" r="r" t="t"/>
              <a:pathLst>
                <a:path extrusionOk="0" h="1788" w="2332">
                  <a:moveTo>
                    <a:pt x="1693" y="0"/>
                  </a:moveTo>
                  <a:cubicBezTo>
                    <a:pt x="1498" y="0"/>
                    <a:pt x="1301" y="65"/>
                    <a:pt x="1122" y="149"/>
                  </a:cubicBezTo>
                  <a:cubicBezTo>
                    <a:pt x="873" y="268"/>
                    <a:pt x="642" y="421"/>
                    <a:pt x="437" y="607"/>
                  </a:cubicBezTo>
                  <a:cubicBezTo>
                    <a:pt x="207" y="818"/>
                    <a:pt x="1" y="1127"/>
                    <a:pt x="104" y="1421"/>
                  </a:cubicBezTo>
                  <a:cubicBezTo>
                    <a:pt x="185" y="1654"/>
                    <a:pt x="446" y="1787"/>
                    <a:pt x="695" y="1787"/>
                  </a:cubicBezTo>
                  <a:cubicBezTo>
                    <a:pt x="704" y="1787"/>
                    <a:pt x="714" y="1787"/>
                    <a:pt x="723" y="1786"/>
                  </a:cubicBezTo>
                  <a:cubicBezTo>
                    <a:pt x="980" y="1776"/>
                    <a:pt x="1217" y="1650"/>
                    <a:pt x="1432" y="1510"/>
                  </a:cubicBezTo>
                  <a:cubicBezTo>
                    <a:pt x="1641" y="1376"/>
                    <a:pt x="1838" y="1224"/>
                    <a:pt x="2021" y="1055"/>
                  </a:cubicBezTo>
                  <a:cubicBezTo>
                    <a:pt x="2170" y="916"/>
                    <a:pt x="2318" y="746"/>
                    <a:pt x="2324" y="541"/>
                  </a:cubicBezTo>
                  <a:cubicBezTo>
                    <a:pt x="2332" y="287"/>
                    <a:pt x="2106" y="71"/>
                    <a:pt x="1858" y="17"/>
                  </a:cubicBezTo>
                  <a:cubicBezTo>
                    <a:pt x="1803" y="5"/>
                    <a:pt x="1748" y="0"/>
                    <a:pt x="16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100"/>
            <p:cNvSpPr/>
            <p:nvPr/>
          </p:nvSpPr>
          <p:spPr>
            <a:xfrm>
              <a:off x="649650" y="3164175"/>
              <a:ext cx="57675" cy="48575"/>
            </a:xfrm>
            <a:custGeom>
              <a:rect b="b" l="l" r="r" t="t"/>
              <a:pathLst>
                <a:path extrusionOk="0" h="1943" w="2307">
                  <a:moveTo>
                    <a:pt x="1153" y="1"/>
                  </a:moveTo>
                  <a:cubicBezTo>
                    <a:pt x="1092" y="1"/>
                    <a:pt x="1031" y="5"/>
                    <a:pt x="970" y="12"/>
                  </a:cubicBezTo>
                  <a:cubicBezTo>
                    <a:pt x="603" y="58"/>
                    <a:pt x="231" y="261"/>
                    <a:pt x="96" y="607"/>
                  </a:cubicBezTo>
                  <a:cubicBezTo>
                    <a:pt x="0" y="853"/>
                    <a:pt x="39" y="1142"/>
                    <a:pt x="172" y="1368"/>
                  </a:cubicBezTo>
                  <a:cubicBezTo>
                    <a:pt x="308" y="1596"/>
                    <a:pt x="531" y="1762"/>
                    <a:pt x="778" y="1857"/>
                  </a:cubicBezTo>
                  <a:cubicBezTo>
                    <a:pt x="926" y="1913"/>
                    <a:pt x="1085" y="1942"/>
                    <a:pt x="1244" y="1942"/>
                  </a:cubicBezTo>
                  <a:cubicBezTo>
                    <a:pt x="1431" y="1942"/>
                    <a:pt x="1618" y="1901"/>
                    <a:pt x="1784" y="1813"/>
                  </a:cubicBezTo>
                  <a:cubicBezTo>
                    <a:pt x="2088" y="1650"/>
                    <a:pt x="2306" y="1319"/>
                    <a:pt x="2300" y="973"/>
                  </a:cubicBezTo>
                  <a:cubicBezTo>
                    <a:pt x="2296" y="666"/>
                    <a:pt x="2114" y="372"/>
                    <a:pt x="1857" y="201"/>
                  </a:cubicBezTo>
                  <a:cubicBezTo>
                    <a:pt x="1652" y="65"/>
                    <a:pt x="1402" y="1"/>
                    <a:pt x="115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100"/>
            <p:cNvSpPr/>
            <p:nvPr/>
          </p:nvSpPr>
          <p:spPr>
            <a:xfrm>
              <a:off x="1576050" y="2997700"/>
              <a:ext cx="233025" cy="123850"/>
            </a:xfrm>
            <a:custGeom>
              <a:rect b="b" l="l" r="r" t="t"/>
              <a:pathLst>
                <a:path extrusionOk="0" h="4954" w="9321">
                  <a:moveTo>
                    <a:pt x="1077" y="1"/>
                  </a:moveTo>
                  <a:lnTo>
                    <a:pt x="1" y="2141"/>
                  </a:lnTo>
                  <a:cubicBezTo>
                    <a:pt x="356" y="2023"/>
                    <a:pt x="772" y="1955"/>
                    <a:pt x="1185" y="1955"/>
                  </a:cubicBezTo>
                  <a:cubicBezTo>
                    <a:pt x="1598" y="1955"/>
                    <a:pt x="2008" y="2024"/>
                    <a:pt x="2349" y="2179"/>
                  </a:cubicBezTo>
                  <a:cubicBezTo>
                    <a:pt x="2848" y="2408"/>
                    <a:pt x="3282" y="2348"/>
                    <a:pt x="3723" y="2679"/>
                  </a:cubicBezTo>
                  <a:cubicBezTo>
                    <a:pt x="3738" y="2705"/>
                    <a:pt x="3752" y="2729"/>
                    <a:pt x="3766" y="2756"/>
                  </a:cubicBezTo>
                  <a:cubicBezTo>
                    <a:pt x="3909" y="3031"/>
                    <a:pt x="4024" y="3331"/>
                    <a:pt x="4241" y="3553"/>
                  </a:cubicBezTo>
                  <a:cubicBezTo>
                    <a:pt x="4638" y="3965"/>
                    <a:pt x="5317" y="4065"/>
                    <a:pt x="5614" y="4553"/>
                  </a:cubicBezTo>
                  <a:cubicBezTo>
                    <a:pt x="5669" y="4643"/>
                    <a:pt x="5709" y="4745"/>
                    <a:pt x="5777" y="4826"/>
                  </a:cubicBezTo>
                  <a:cubicBezTo>
                    <a:pt x="5833" y="4897"/>
                    <a:pt x="5919" y="4953"/>
                    <a:pt x="6007" y="4953"/>
                  </a:cubicBezTo>
                  <a:cubicBezTo>
                    <a:pt x="6023" y="4953"/>
                    <a:pt x="6038" y="4952"/>
                    <a:pt x="6054" y="4948"/>
                  </a:cubicBezTo>
                  <a:cubicBezTo>
                    <a:pt x="6181" y="4917"/>
                    <a:pt x="6246" y="4770"/>
                    <a:pt x="6243" y="4637"/>
                  </a:cubicBezTo>
                  <a:cubicBezTo>
                    <a:pt x="6237" y="4304"/>
                    <a:pt x="5939" y="4062"/>
                    <a:pt x="5749" y="3786"/>
                  </a:cubicBezTo>
                  <a:cubicBezTo>
                    <a:pt x="5608" y="3575"/>
                    <a:pt x="5525" y="3331"/>
                    <a:pt x="5510" y="3078"/>
                  </a:cubicBezTo>
                  <a:cubicBezTo>
                    <a:pt x="5584" y="3072"/>
                    <a:pt x="5658" y="3069"/>
                    <a:pt x="5730" y="3069"/>
                  </a:cubicBezTo>
                  <a:cubicBezTo>
                    <a:pt x="6649" y="3069"/>
                    <a:pt x="7409" y="3542"/>
                    <a:pt x="8054" y="3889"/>
                  </a:cubicBezTo>
                  <a:cubicBezTo>
                    <a:pt x="8160" y="3946"/>
                    <a:pt x="8242" y="4008"/>
                    <a:pt x="8345" y="4008"/>
                  </a:cubicBezTo>
                  <a:cubicBezTo>
                    <a:pt x="8370" y="4008"/>
                    <a:pt x="8395" y="4004"/>
                    <a:pt x="8423" y="3996"/>
                  </a:cubicBezTo>
                  <a:cubicBezTo>
                    <a:pt x="8566" y="3955"/>
                    <a:pt x="8597" y="3652"/>
                    <a:pt x="8597" y="3652"/>
                  </a:cubicBezTo>
                  <a:cubicBezTo>
                    <a:pt x="8597" y="3652"/>
                    <a:pt x="8674" y="3672"/>
                    <a:pt x="8807" y="3698"/>
                  </a:cubicBezTo>
                  <a:cubicBezTo>
                    <a:pt x="8826" y="3702"/>
                    <a:pt x="8846" y="3703"/>
                    <a:pt x="8866" y="3703"/>
                  </a:cubicBezTo>
                  <a:cubicBezTo>
                    <a:pt x="8992" y="3703"/>
                    <a:pt x="9138" y="3637"/>
                    <a:pt x="9212" y="3546"/>
                  </a:cubicBezTo>
                  <a:cubicBezTo>
                    <a:pt x="9321" y="3412"/>
                    <a:pt x="9203" y="3243"/>
                    <a:pt x="9072" y="3131"/>
                  </a:cubicBezTo>
                  <a:cubicBezTo>
                    <a:pt x="8941" y="3018"/>
                    <a:pt x="8940" y="3038"/>
                    <a:pt x="8801" y="2934"/>
                  </a:cubicBezTo>
                  <a:cubicBezTo>
                    <a:pt x="8915" y="2766"/>
                    <a:pt x="8926" y="2788"/>
                    <a:pt x="8852" y="2600"/>
                  </a:cubicBezTo>
                  <a:cubicBezTo>
                    <a:pt x="8778" y="2411"/>
                    <a:pt x="8421" y="2202"/>
                    <a:pt x="8421" y="2202"/>
                  </a:cubicBezTo>
                  <a:cubicBezTo>
                    <a:pt x="8421" y="2202"/>
                    <a:pt x="8652" y="2033"/>
                    <a:pt x="8601" y="1910"/>
                  </a:cubicBezTo>
                  <a:cubicBezTo>
                    <a:pt x="8552" y="1789"/>
                    <a:pt x="8429" y="1715"/>
                    <a:pt x="8314" y="1650"/>
                  </a:cubicBezTo>
                  <a:cubicBezTo>
                    <a:pt x="7982" y="1463"/>
                    <a:pt x="7660" y="1258"/>
                    <a:pt x="7339" y="1057"/>
                  </a:cubicBezTo>
                  <a:cubicBezTo>
                    <a:pt x="7012" y="851"/>
                    <a:pt x="6695" y="623"/>
                    <a:pt x="6344" y="454"/>
                  </a:cubicBezTo>
                  <a:cubicBezTo>
                    <a:pt x="5985" y="282"/>
                    <a:pt x="5579" y="196"/>
                    <a:pt x="5185" y="134"/>
                  </a:cubicBezTo>
                  <a:cubicBezTo>
                    <a:pt x="4787" y="76"/>
                    <a:pt x="4384" y="45"/>
                    <a:pt x="3981" y="45"/>
                  </a:cubicBezTo>
                  <a:cubicBezTo>
                    <a:pt x="3934" y="45"/>
                    <a:pt x="3886" y="44"/>
                    <a:pt x="3838" y="44"/>
                  </a:cubicBezTo>
                  <a:cubicBezTo>
                    <a:pt x="3322" y="44"/>
                    <a:pt x="2804" y="69"/>
                    <a:pt x="2287" y="69"/>
                  </a:cubicBezTo>
                  <a:cubicBezTo>
                    <a:pt x="1882" y="69"/>
                    <a:pt x="1479" y="54"/>
                    <a:pt x="107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100"/>
            <p:cNvSpPr/>
            <p:nvPr/>
          </p:nvSpPr>
          <p:spPr>
            <a:xfrm>
              <a:off x="1576050" y="2997700"/>
              <a:ext cx="86750" cy="62625"/>
            </a:xfrm>
            <a:custGeom>
              <a:rect b="b" l="l" r="r" t="t"/>
              <a:pathLst>
                <a:path extrusionOk="0" h="2505" w="3470">
                  <a:moveTo>
                    <a:pt x="1077" y="1"/>
                  </a:moveTo>
                  <a:lnTo>
                    <a:pt x="1" y="2141"/>
                  </a:lnTo>
                  <a:cubicBezTo>
                    <a:pt x="356" y="2023"/>
                    <a:pt x="772" y="1955"/>
                    <a:pt x="1185" y="1955"/>
                  </a:cubicBezTo>
                  <a:cubicBezTo>
                    <a:pt x="1598" y="1955"/>
                    <a:pt x="2008" y="2024"/>
                    <a:pt x="2349" y="2179"/>
                  </a:cubicBezTo>
                  <a:cubicBezTo>
                    <a:pt x="2733" y="2356"/>
                    <a:pt x="3079" y="2362"/>
                    <a:pt x="3419" y="2505"/>
                  </a:cubicBezTo>
                  <a:cubicBezTo>
                    <a:pt x="3374" y="1696"/>
                    <a:pt x="3374" y="880"/>
                    <a:pt x="3469" y="48"/>
                  </a:cubicBezTo>
                  <a:lnTo>
                    <a:pt x="3469" y="48"/>
                  </a:lnTo>
                  <a:cubicBezTo>
                    <a:pt x="3075" y="55"/>
                    <a:pt x="2680" y="69"/>
                    <a:pt x="2286" y="69"/>
                  </a:cubicBezTo>
                  <a:cubicBezTo>
                    <a:pt x="1882" y="69"/>
                    <a:pt x="1478" y="54"/>
                    <a:pt x="107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100"/>
            <p:cNvSpPr/>
            <p:nvPr/>
          </p:nvSpPr>
          <p:spPr>
            <a:xfrm>
              <a:off x="876000" y="2961075"/>
              <a:ext cx="787075" cy="205675"/>
            </a:xfrm>
            <a:custGeom>
              <a:rect b="b" l="l" r="r" t="t"/>
              <a:pathLst>
                <a:path extrusionOk="0" h="8227" w="31483">
                  <a:moveTo>
                    <a:pt x="20458" y="1"/>
                  </a:moveTo>
                  <a:cubicBezTo>
                    <a:pt x="14856" y="1"/>
                    <a:pt x="9197" y="907"/>
                    <a:pt x="3811" y="2306"/>
                  </a:cubicBezTo>
                  <a:cubicBezTo>
                    <a:pt x="2620" y="2615"/>
                    <a:pt x="1425" y="2977"/>
                    <a:pt x="345" y="3555"/>
                  </a:cubicBezTo>
                  <a:cubicBezTo>
                    <a:pt x="0" y="3739"/>
                    <a:pt x="343" y="5366"/>
                    <a:pt x="432" y="5660"/>
                  </a:cubicBezTo>
                  <a:cubicBezTo>
                    <a:pt x="635" y="6330"/>
                    <a:pt x="1018" y="6936"/>
                    <a:pt x="1516" y="7428"/>
                  </a:cubicBezTo>
                  <a:cubicBezTo>
                    <a:pt x="2175" y="8079"/>
                    <a:pt x="2918" y="8226"/>
                    <a:pt x="3793" y="8226"/>
                  </a:cubicBezTo>
                  <a:cubicBezTo>
                    <a:pt x="4031" y="8226"/>
                    <a:pt x="4278" y="8215"/>
                    <a:pt x="4536" y="8201"/>
                  </a:cubicBezTo>
                  <a:cubicBezTo>
                    <a:pt x="6099" y="8113"/>
                    <a:pt x="7586" y="7378"/>
                    <a:pt x="8936" y="6674"/>
                  </a:cubicBezTo>
                  <a:cubicBezTo>
                    <a:pt x="13487" y="4302"/>
                    <a:pt x="18685" y="3308"/>
                    <a:pt x="23883" y="3308"/>
                  </a:cubicBezTo>
                  <a:cubicBezTo>
                    <a:pt x="26245" y="3308"/>
                    <a:pt x="28607" y="3514"/>
                    <a:pt x="30909" y="3888"/>
                  </a:cubicBezTo>
                  <a:lnTo>
                    <a:pt x="31482" y="1330"/>
                  </a:lnTo>
                  <a:cubicBezTo>
                    <a:pt x="27898" y="403"/>
                    <a:pt x="24191" y="1"/>
                    <a:pt x="20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100"/>
            <p:cNvSpPr/>
            <p:nvPr/>
          </p:nvSpPr>
          <p:spPr>
            <a:xfrm>
              <a:off x="920375" y="3017950"/>
              <a:ext cx="732575" cy="148800"/>
            </a:xfrm>
            <a:custGeom>
              <a:rect b="b" l="l" r="r" t="t"/>
              <a:pathLst>
                <a:path extrusionOk="0" h="5952" w="29303">
                  <a:moveTo>
                    <a:pt x="19423" y="1"/>
                  </a:moveTo>
                  <a:cubicBezTo>
                    <a:pt x="13086" y="234"/>
                    <a:pt x="7219" y="2817"/>
                    <a:pt x="1352" y="5399"/>
                  </a:cubicBezTo>
                  <a:cubicBezTo>
                    <a:pt x="1204" y="5448"/>
                    <a:pt x="1044" y="5466"/>
                    <a:pt x="877" y="5466"/>
                  </a:cubicBezTo>
                  <a:cubicBezTo>
                    <a:pt x="604" y="5466"/>
                    <a:pt x="308" y="5418"/>
                    <a:pt x="1" y="5379"/>
                  </a:cubicBezTo>
                  <a:lnTo>
                    <a:pt x="1" y="5379"/>
                  </a:lnTo>
                  <a:cubicBezTo>
                    <a:pt x="595" y="5839"/>
                    <a:pt x="1258" y="5951"/>
                    <a:pt x="2022" y="5951"/>
                  </a:cubicBezTo>
                  <a:cubicBezTo>
                    <a:pt x="2258" y="5951"/>
                    <a:pt x="2504" y="5940"/>
                    <a:pt x="2761" y="5926"/>
                  </a:cubicBezTo>
                  <a:cubicBezTo>
                    <a:pt x="4324" y="5838"/>
                    <a:pt x="5811" y="5103"/>
                    <a:pt x="7161" y="4401"/>
                  </a:cubicBezTo>
                  <a:cubicBezTo>
                    <a:pt x="11713" y="2028"/>
                    <a:pt x="16913" y="1034"/>
                    <a:pt x="22112" y="1034"/>
                  </a:cubicBezTo>
                  <a:cubicBezTo>
                    <a:pt x="24473" y="1034"/>
                    <a:pt x="26834" y="1239"/>
                    <a:pt x="29134" y="1613"/>
                  </a:cubicBezTo>
                  <a:lnTo>
                    <a:pt x="29303" y="949"/>
                  </a:lnTo>
                  <a:cubicBezTo>
                    <a:pt x="26027" y="577"/>
                    <a:pt x="22766" y="1"/>
                    <a:pt x="194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100"/>
            <p:cNvSpPr/>
            <p:nvPr/>
          </p:nvSpPr>
          <p:spPr>
            <a:xfrm>
              <a:off x="881825" y="2975700"/>
              <a:ext cx="774200" cy="105250"/>
            </a:xfrm>
            <a:custGeom>
              <a:rect b="b" l="l" r="r" t="t"/>
              <a:pathLst>
                <a:path extrusionOk="0" h="4210" w="30968">
                  <a:moveTo>
                    <a:pt x="19583" y="0"/>
                  </a:moveTo>
                  <a:cubicBezTo>
                    <a:pt x="13416" y="0"/>
                    <a:pt x="7142" y="1309"/>
                    <a:pt x="1" y="3989"/>
                  </a:cubicBezTo>
                  <a:lnTo>
                    <a:pt x="84" y="4209"/>
                  </a:lnTo>
                  <a:cubicBezTo>
                    <a:pt x="7195" y="1539"/>
                    <a:pt x="13443" y="235"/>
                    <a:pt x="19583" y="235"/>
                  </a:cubicBezTo>
                  <a:cubicBezTo>
                    <a:pt x="23341" y="235"/>
                    <a:pt x="27059" y="723"/>
                    <a:pt x="30909" y="1686"/>
                  </a:cubicBezTo>
                  <a:lnTo>
                    <a:pt x="30968" y="1459"/>
                  </a:lnTo>
                  <a:cubicBezTo>
                    <a:pt x="27097" y="491"/>
                    <a:pt x="23360" y="0"/>
                    <a:pt x="195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100"/>
            <p:cNvSpPr/>
            <p:nvPr/>
          </p:nvSpPr>
          <p:spPr>
            <a:xfrm>
              <a:off x="1035050" y="2999000"/>
              <a:ext cx="61850" cy="132900"/>
            </a:xfrm>
            <a:custGeom>
              <a:rect b="b" l="l" r="r" t="t"/>
              <a:pathLst>
                <a:path extrusionOk="0" h="5316" w="2474">
                  <a:moveTo>
                    <a:pt x="324" y="1"/>
                  </a:moveTo>
                  <a:cubicBezTo>
                    <a:pt x="0" y="513"/>
                    <a:pt x="165" y="1188"/>
                    <a:pt x="317" y="1650"/>
                  </a:cubicBezTo>
                  <a:cubicBezTo>
                    <a:pt x="758" y="2988"/>
                    <a:pt x="1448" y="4232"/>
                    <a:pt x="2349" y="5316"/>
                  </a:cubicBezTo>
                  <a:lnTo>
                    <a:pt x="2474" y="5213"/>
                  </a:lnTo>
                  <a:cubicBezTo>
                    <a:pt x="1585" y="4144"/>
                    <a:pt x="906" y="2919"/>
                    <a:pt x="469" y="1600"/>
                  </a:cubicBezTo>
                  <a:cubicBezTo>
                    <a:pt x="315" y="1132"/>
                    <a:pt x="175" y="537"/>
                    <a:pt x="460" y="87"/>
                  </a:cubicBezTo>
                  <a:lnTo>
                    <a:pt x="324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100"/>
            <p:cNvSpPr/>
            <p:nvPr/>
          </p:nvSpPr>
          <p:spPr>
            <a:xfrm>
              <a:off x="1334925" y="2960350"/>
              <a:ext cx="20700" cy="89875"/>
            </a:xfrm>
            <a:custGeom>
              <a:rect b="b" l="l" r="r" t="t"/>
              <a:pathLst>
                <a:path extrusionOk="0" h="3595" w="828">
                  <a:moveTo>
                    <a:pt x="185" y="0"/>
                  </a:moveTo>
                  <a:lnTo>
                    <a:pt x="23" y="8"/>
                  </a:lnTo>
                  <a:cubicBezTo>
                    <a:pt x="0" y="1235"/>
                    <a:pt x="223" y="2454"/>
                    <a:pt x="678" y="3595"/>
                  </a:cubicBezTo>
                  <a:lnTo>
                    <a:pt x="827" y="3535"/>
                  </a:lnTo>
                  <a:cubicBezTo>
                    <a:pt x="394" y="2445"/>
                    <a:pt x="174" y="1282"/>
                    <a:pt x="183" y="109"/>
                  </a:cubicBezTo>
                  <a:lnTo>
                    <a:pt x="195" y="108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100"/>
            <p:cNvSpPr/>
            <p:nvPr/>
          </p:nvSpPr>
          <p:spPr>
            <a:xfrm>
              <a:off x="836950" y="3115325"/>
              <a:ext cx="122825" cy="196375"/>
            </a:xfrm>
            <a:custGeom>
              <a:rect b="b" l="l" r="r" t="t"/>
              <a:pathLst>
                <a:path extrusionOk="0" h="7855" w="4913">
                  <a:moveTo>
                    <a:pt x="3083" y="1"/>
                  </a:moveTo>
                  <a:cubicBezTo>
                    <a:pt x="2991" y="1"/>
                    <a:pt x="2898" y="55"/>
                    <a:pt x="2840" y="131"/>
                  </a:cubicBezTo>
                  <a:cubicBezTo>
                    <a:pt x="2763" y="231"/>
                    <a:pt x="2735" y="358"/>
                    <a:pt x="2709" y="480"/>
                  </a:cubicBezTo>
                  <a:lnTo>
                    <a:pt x="1933" y="3433"/>
                  </a:lnTo>
                  <a:cubicBezTo>
                    <a:pt x="1848" y="2421"/>
                    <a:pt x="1721" y="1413"/>
                    <a:pt x="1551" y="410"/>
                  </a:cubicBezTo>
                  <a:cubicBezTo>
                    <a:pt x="1521" y="234"/>
                    <a:pt x="1445" y="17"/>
                    <a:pt x="1269" y="6"/>
                  </a:cubicBezTo>
                  <a:cubicBezTo>
                    <a:pt x="1265" y="6"/>
                    <a:pt x="1261" y="6"/>
                    <a:pt x="1257" y="6"/>
                  </a:cubicBezTo>
                  <a:cubicBezTo>
                    <a:pt x="1098" y="6"/>
                    <a:pt x="998" y="185"/>
                    <a:pt x="955" y="343"/>
                  </a:cubicBezTo>
                  <a:cubicBezTo>
                    <a:pt x="860" y="703"/>
                    <a:pt x="861" y="1082"/>
                    <a:pt x="863" y="1456"/>
                  </a:cubicBezTo>
                  <a:lnTo>
                    <a:pt x="877" y="3870"/>
                  </a:lnTo>
                  <a:cubicBezTo>
                    <a:pt x="843" y="4106"/>
                    <a:pt x="775" y="4343"/>
                    <a:pt x="580" y="4468"/>
                  </a:cubicBezTo>
                  <a:cubicBezTo>
                    <a:pt x="475" y="4535"/>
                    <a:pt x="346" y="4560"/>
                    <a:pt x="249" y="4637"/>
                  </a:cubicBezTo>
                  <a:cubicBezTo>
                    <a:pt x="119" y="4741"/>
                    <a:pt x="76" y="4918"/>
                    <a:pt x="40" y="5081"/>
                  </a:cubicBezTo>
                  <a:cubicBezTo>
                    <a:pt x="19" y="5172"/>
                    <a:pt x="0" y="5272"/>
                    <a:pt x="36" y="5358"/>
                  </a:cubicBezTo>
                  <a:cubicBezTo>
                    <a:pt x="72" y="5444"/>
                    <a:pt x="151" y="5495"/>
                    <a:pt x="226" y="5544"/>
                  </a:cubicBezTo>
                  <a:lnTo>
                    <a:pt x="1238" y="6203"/>
                  </a:lnTo>
                  <a:cubicBezTo>
                    <a:pt x="1447" y="6700"/>
                    <a:pt x="1725" y="7161"/>
                    <a:pt x="2131" y="7484"/>
                  </a:cubicBezTo>
                  <a:cubicBezTo>
                    <a:pt x="2428" y="7719"/>
                    <a:pt x="2808" y="7854"/>
                    <a:pt x="3177" y="7854"/>
                  </a:cubicBezTo>
                  <a:cubicBezTo>
                    <a:pt x="3507" y="7854"/>
                    <a:pt x="3828" y="7745"/>
                    <a:pt x="4068" y="7503"/>
                  </a:cubicBezTo>
                  <a:cubicBezTo>
                    <a:pt x="4549" y="6654"/>
                    <a:pt x="4631" y="5838"/>
                    <a:pt x="4792" y="4861"/>
                  </a:cubicBezTo>
                  <a:cubicBezTo>
                    <a:pt x="4798" y="4821"/>
                    <a:pt x="4803" y="4771"/>
                    <a:pt x="4808" y="4717"/>
                  </a:cubicBezTo>
                  <a:lnTo>
                    <a:pt x="4835" y="4598"/>
                  </a:lnTo>
                  <a:cubicBezTo>
                    <a:pt x="4874" y="4432"/>
                    <a:pt x="4912" y="4263"/>
                    <a:pt x="4894" y="4094"/>
                  </a:cubicBezTo>
                  <a:cubicBezTo>
                    <a:pt x="4874" y="3925"/>
                    <a:pt x="4783" y="3754"/>
                    <a:pt x="4628" y="3684"/>
                  </a:cubicBezTo>
                  <a:cubicBezTo>
                    <a:pt x="4456" y="3607"/>
                    <a:pt x="4230" y="3664"/>
                    <a:pt x="4087" y="3539"/>
                  </a:cubicBezTo>
                  <a:cubicBezTo>
                    <a:pt x="3964" y="3433"/>
                    <a:pt x="3962" y="3241"/>
                    <a:pt x="3871" y="3104"/>
                  </a:cubicBezTo>
                  <a:cubicBezTo>
                    <a:pt x="3785" y="2973"/>
                    <a:pt x="3627" y="2912"/>
                    <a:pt x="3467" y="2912"/>
                  </a:cubicBezTo>
                  <a:cubicBezTo>
                    <a:pt x="3402" y="2912"/>
                    <a:pt x="3337" y="2922"/>
                    <a:pt x="3276" y="2941"/>
                  </a:cubicBezTo>
                  <a:cubicBezTo>
                    <a:pt x="3243" y="2953"/>
                    <a:pt x="3209" y="2967"/>
                    <a:pt x="3177" y="2984"/>
                  </a:cubicBezTo>
                  <a:cubicBezTo>
                    <a:pt x="3246" y="2571"/>
                    <a:pt x="3306" y="2155"/>
                    <a:pt x="3350" y="1737"/>
                  </a:cubicBezTo>
                  <a:cubicBezTo>
                    <a:pt x="3399" y="1275"/>
                    <a:pt x="3433" y="803"/>
                    <a:pt x="3355" y="343"/>
                  </a:cubicBezTo>
                  <a:cubicBezTo>
                    <a:pt x="3333" y="215"/>
                    <a:pt x="3289" y="71"/>
                    <a:pt x="3170" y="18"/>
                  </a:cubicBezTo>
                  <a:cubicBezTo>
                    <a:pt x="3142" y="6"/>
                    <a:pt x="3113" y="1"/>
                    <a:pt x="308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100"/>
            <p:cNvSpPr/>
            <p:nvPr/>
          </p:nvSpPr>
          <p:spPr>
            <a:xfrm>
              <a:off x="875300" y="3212275"/>
              <a:ext cx="84425" cy="99450"/>
            </a:xfrm>
            <a:custGeom>
              <a:rect b="b" l="l" r="r" t="t"/>
              <a:pathLst>
                <a:path extrusionOk="0" h="3978" w="3377">
                  <a:moveTo>
                    <a:pt x="3289" y="1"/>
                  </a:moveTo>
                  <a:cubicBezTo>
                    <a:pt x="2357" y="1122"/>
                    <a:pt x="1240" y="2104"/>
                    <a:pt x="1" y="2904"/>
                  </a:cubicBezTo>
                  <a:cubicBezTo>
                    <a:pt x="164" y="3171"/>
                    <a:pt x="356" y="3416"/>
                    <a:pt x="596" y="3606"/>
                  </a:cubicBezTo>
                  <a:cubicBezTo>
                    <a:pt x="893" y="3841"/>
                    <a:pt x="1275" y="3977"/>
                    <a:pt x="1644" y="3977"/>
                  </a:cubicBezTo>
                  <a:cubicBezTo>
                    <a:pt x="1973" y="3977"/>
                    <a:pt x="2293" y="3869"/>
                    <a:pt x="2534" y="3626"/>
                  </a:cubicBezTo>
                  <a:cubicBezTo>
                    <a:pt x="3015" y="2777"/>
                    <a:pt x="3095" y="1961"/>
                    <a:pt x="3257" y="983"/>
                  </a:cubicBezTo>
                  <a:cubicBezTo>
                    <a:pt x="3263" y="943"/>
                    <a:pt x="3269" y="893"/>
                    <a:pt x="3272" y="839"/>
                  </a:cubicBezTo>
                  <a:lnTo>
                    <a:pt x="3300" y="720"/>
                  </a:lnTo>
                  <a:cubicBezTo>
                    <a:pt x="3338" y="554"/>
                    <a:pt x="3377" y="385"/>
                    <a:pt x="3358" y="216"/>
                  </a:cubicBezTo>
                  <a:cubicBezTo>
                    <a:pt x="3349" y="141"/>
                    <a:pt x="3326" y="67"/>
                    <a:pt x="3289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100"/>
            <p:cNvSpPr/>
            <p:nvPr/>
          </p:nvSpPr>
          <p:spPr>
            <a:xfrm>
              <a:off x="877950" y="3276125"/>
              <a:ext cx="196325" cy="308825"/>
            </a:xfrm>
            <a:custGeom>
              <a:rect b="b" l="l" r="r" t="t"/>
              <a:pathLst>
                <a:path extrusionOk="0" h="12353" w="7853">
                  <a:moveTo>
                    <a:pt x="3152" y="1"/>
                  </a:moveTo>
                  <a:cubicBezTo>
                    <a:pt x="2204" y="594"/>
                    <a:pt x="1118" y="935"/>
                    <a:pt x="1" y="992"/>
                  </a:cubicBezTo>
                  <a:cubicBezTo>
                    <a:pt x="162" y="3535"/>
                    <a:pt x="663" y="6060"/>
                    <a:pt x="1515" y="8461"/>
                  </a:cubicBezTo>
                  <a:cubicBezTo>
                    <a:pt x="1958" y="9706"/>
                    <a:pt x="2540" y="10979"/>
                    <a:pt x="3611" y="11757"/>
                  </a:cubicBezTo>
                  <a:cubicBezTo>
                    <a:pt x="4134" y="12139"/>
                    <a:pt x="4803" y="12352"/>
                    <a:pt x="5451" y="12352"/>
                  </a:cubicBezTo>
                  <a:cubicBezTo>
                    <a:pt x="6125" y="12352"/>
                    <a:pt x="6776" y="12120"/>
                    <a:pt x="7211" y="11605"/>
                  </a:cubicBezTo>
                  <a:cubicBezTo>
                    <a:pt x="7792" y="10916"/>
                    <a:pt x="7852" y="9905"/>
                    <a:pt x="7606" y="9037"/>
                  </a:cubicBezTo>
                  <a:cubicBezTo>
                    <a:pt x="7360" y="8170"/>
                    <a:pt x="6851" y="7408"/>
                    <a:pt x="6378" y="6641"/>
                  </a:cubicBezTo>
                  <a:cubicBezTo>
                    <a:pt x="5082" y="4542"/>
                    <a:pt x="4001" y="2317"/>
                    <a:pt x="3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100"/>
            <p:cNvSpPr/>
            <p:nvPr/>
          </p:nvSpPr>
          <p:spPr>
            <a:xfrm>
              <a:off x="932575" y="3276125"/>
              <a:ext cx="141700" cy="308425"/>
            </a:xfrm>
            <a:custGeom>
              <a:rect b="b" l="l" r="r" t="t"/>
              <a:pathLst>
                <a:path extrusionOk="0" h="12337" w="5668">
                  <a:moveTo>
                    <a:pt x="967" y="1"/>
                  </a:moveTo>
                  <a:cubicBezTo>
                    <a:pt x="660" y="193"/>
                    <a:pt x="335" y="359"/>
                    <a:pt x="0" y="496"/>
                  </a:cubicBezTo>
                  <a:cubicBezTo>
                    <a:pt x="1727" y="4301"/>
                    <a:pt x="3550" y="8367"/>
                    <a:pt x="3563" y="12337"/>
                  </a:cubicBezTo>
                  <a:cubicBezTo>
                    <a:pt x="4128" y="12277"/>
                    <a:pt x="4656" y="12045"/>
                    <a:pt x="5026" y="11605"/>
                  </a:cubicBezTo>
                  <a:cubicBezTo>
                    <a:pt x="5607" y="10916"/>
                    <a:pt x="5667" y="9905"/>
                    <a:pt x="5421" y="9037"/>
                  </a:cubicBezTo>
                  <a:cubicBezTo>
                    <a:pt x="5175" y="8172"/>
                    <a:pt x="4666" y="7408"/>
                    <a:pt x="4193" y="6641"/>
                  </a:cubicBezTo>
                  <a:cubicBezTo>
                    <a:pt x="2897" y="4542"/>
                    <a:pt x="1816" y="2317"/>
                    <a:pt x="96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100"/>
            <p:cNvSpPr/>
            <p:nvPr/>
          </p:nvSpPr>
          <p:spPr>
            <a:xfrm>
              <a:off x="878325" y="3292650"/>
              <a:ext cx="100325" cy="270850"/>
            </a:xfrm>
            <a:custGeom>
              <a:rect b="b" l="l" r="r" t="t"/>
              <a:pathLst>
                <a:path extrusionOk="0" h="10834" w="4013">
                  <a:moveTo>
                    <a:pt x="104" y="1"/>
                  </a:moveTo>
                  <a:lnTo>
                    <a:pt x="1" y="31"/>
                  </a:lnTo>
                  <a:lnTo>
                    <a:pt x="1323" y="6306"/>
                  </a:lnTo>
                  <a:cubicBezTo>
                    <a:pt x="1508" y="7180"/>
                    <a:pt x="1698" y="8084"/>
                    <a:pt x="2095" y="8908"/>
                  </a:cubicBezTo>
                  <a:cubicBezTo>
                    <a:pt x="2541" y="9831"/>
                    <a:pt x="3207" y="10515"/>
                    <a:pt x="3972" y="10833"/>
                  </a:cubicBezTo>
                  <a:lnTo>
                    <a:pt x="4012" y="10733"/>
                  </a:lnTo>
                  <a:cubicBezTo>
                    <a:pt x="3273" y="10426"/>
                    <a:pt x="2625" y="9760"/>
                    <a:pt x="2192" y="8862"/>
                  </a:cubicBezTo>
                  <a:cubicBezTo>
                    <a:pt x="1800" y="8051"/>
                    <a:pt x="1611" y="7153"/>
                    <a:pt x="1428" y="6284"/>
                  </a:cubicBezTo>
                  <a:lnTo>
                    <a:pt x="159" y="259"/>
                  </a:lnTo>
                  <a:lnTo>
                    <a:pt x="202" y="242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100"/>
            <p:cNvSpPr/>
            <p:nvPr/>
          </p:nvSpPr>
          <p:spPr>
            <a:xfrm>
              <a:off x="863875" y="2587450"/>
              <a:ext cx="114525" cy="107025"/>
            </a:xfrm>
            <a:custGeom>
              <a:rect b="b" l="l" r="r" t="t"/>
              <a:pathLst>
                <a:path extrusionOk="0" h="4281" w="4581">
                  <a:moveTo>
                    <a:pt x="3536" y="1"/>
                  </a:moveTo>
                  <a:cubicBezTo>
                    <a:pt x="3030" y="1"/>
                    <a:pt x="2511" y="191"/>
                    <a:pt x="2023" y="361"/>
                  </a:cubicBezTo>
                  <a:cubicBezTo>
                    <a:pt x="1604" y="507"/>
                    <a:pt x="1171" y="646"/>
                    <a:pt x="825" y="923"/>
                  </a:cubicBezTo>
                  <a:cubicBezTo>
                    <a:pt x="230" y="1401"/>
                    <a:pt x="1" y="2217"/>
                    <a:pt x="13" y="2981"/>
                  </a:cubicBezTo>
                  <a:cubicBezTo>
                    <a:pt x="18" y="3232"/>
                    <a:pt x="46" y="3489"/>
                    <a:pt x="145" y="3719"/>
                  </a:cubicBezTo>
                  <a:cubicBezTo>
                    <a:pt x="247" y="3950"/>
                    <a:pt x="428" y="4156"/>
                    <a:pt x="667" y="4239"/>
                  </a:cubicBezTo>
                  <a:cubicBezTo>
                    <a:pt x="750" y="4268"/>
                    <a:pt x="836" y="4281"/>
                    <a:pt x="922" y="4281"/>
                  </a:cubicBezTo>
                  <a:cubicBezTo>
                    <a:pt x="1177" y="4281"/>
                    <a:pt x="1437" y="4167"/>
                    <a:pt x="1655" y="4024"/>
                  </a:cubicBezTo>
                  <a:cubicBezTo>
                    <a:pt x="2266" y="3619"/>
                    <a:pt x="2691" y="2992"/>
                    <a:pt x="2845" y="2275"/>
                  </a:cubicBezTo>
                  <a:cubicBezTo>
                    <a:pt x="2894" y="2037"/>
                    <a:pt x="2917" y="1779"/>
                    <a:pt x="3070" y="1590"/>
                  </a:cubicBezTo>
                  <a:cubicBezTo>
                    <a:pt x="3206" y="1418"/>
                    <a:pt x="3422" y="1335"/>
                    <a:pt x="3634" y="1276"/>
                  </a:cubicBezTo>
                  <a:cubicBezTo>
                    <a:pt x="3844" y="1218"/>
                    <a:pt x="4064" y="1175"/>
                    <a:pt x="4250" y="1059"/>
                  </a:cubicBezTo>
                  <a:cubicBezTo>
                    <a:pt x="4435" y="943"/>
                    <a:pt x="4581" y="729"/>
                    <a:pt x="4541" y="515"/>
                  </a:cubicBezTo>
                  <a:cubicBezTo>
                    <a:pt x="4499" y="300"/>
                    <a:pt x="4287" y="154"/>
                    <a:pt x="4077" y="85"/>
                  </a:cubicBezTo>
                  <a:cubicBezTo>
                    <a:pt x="3899" y="26"/>
                    <a:pt x="3719" y="1"/>
                    <a:pt x="35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100"/>
            <p:cNvSpPr/>
            <p:nvPr/>
          </p:nvSpPr>
          <p:spPr>
            <a:xfrm>
              <a:off x="943075" y="2655850"/>
              <a:ext cx="49525" cy="37875"/>
            </a:xfrm>
            <a:custGeom>
              <a:rect b="b" l="l" r="r" t="t"/>
              <a:pathLst>
                <a:path extrusionOk="0" h="1515" w="1981">
                  <a:moveTo>
                    <a:pt x="1253" y="0"/>
                  </a:moveTo>
                  <a:cubicBezTo>
                    <a:pt x="1214" y="0"/>
                    <a:pt x="1175" y="2"/>
                    <a:pt x="1136" y="5"/>
                  </a:cubicBezTo>
                  <a:cubicBezTo>
                    <a:pt x="953" y="19"/>
                    <a:pt x="773" y="62"/>
                    <a:pt x="595" y="104"/>
                  </a:cubicBezTo>
                  <a:cubicBezTo>
                    <a:pt x="461" y="136"/>
                    <a:pt x="326" y="170"/>
                    <a:pt x="209" y="244"/>
                  </a:cubicBezTo>
                  <a:cubicBezTo>
                    <a:pt x="92" y="317"/>
                    <a:pt x="0" y="440"/>
                    <a:pt x="0" y="577"/>
                  </a:cubicBezTo>
                  <a:cubicBezTo>
                    <a:pt x="0" y="789"/>
                    <a:pt x="208" y="940"/>
                    <a:pt x="407" y="1005"/>
                  </a:cubicBezTo>
                  <a:cubicBezTo>
                    <a:pt x="609" y="1069"/>
                    <a:pt x="830" y="1088"/>
                    <a:pt x="1004" y="1209"/>
                  </a:cubicBezTo>
                  <a:cubicBezTo>
                    <a:pt x="1087" y="1268"/>
                    <a:pt x="1153" y="1347"/>
                    <a:pt x="1232" y="1412"/>
                  </a:cubicBezTo>
                  <a:cubicBezTo>
                    <a:pt x="1300" y="1469"/>
                    <a:pt x="1386" y="1515"/>
                    <a:pt x="1473" y="1515"/>
                  </a:cubicBezTo>
                  <a:cubicBezTo>
                    <a:pt x="1485" y="1515"/>
                    <a:pt x="1498" y="1514"/>
                    <a:pt x="1510" y="1512"/>
                  </a:cubicBezTo>
                  <a:cubicBezTo>
                    <a:pt x="1625" y="1495"/>
                    <a:pt x="1711" y="1397"/>
                    <a:pt x="1776" y="1300"/>
                  </a:cubicBezTo>
                  <a:cubicBezTo>
                    <a:pt x="1896" y="1115"/>
                    <a:pt x="1980" y="902"/>
                    <a:pt x="1979" y="683"/>
                  </a:cubicBezTo>
                  <a:cubicBezTo>
                    <a:pt x="1976" y="463"/>
                    <a:pt x="1877" y="239"/>
                    <a:pt x="1696" y="116"/>
                  </a:cubicBezTo>
                  <a:cubicBezTo>
                    <a:pt x="1567" y="30"/>
                    <a:pt x="1410" y="0"/>
                    <a:pt x="1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100"/>
            <p:cNvSpPr/>
            <p:nvPr/>
          </p:nvSpPr>
          <p:spPr>
            <a:xfrm>
              <a:off x="922875" y="2699850"/>
              <a:ext cx="57725" cy="94600"/>
            </a:xfrm>
            <a:custGeom>
              <a:rect b="b" l="l" r="r" t="t"/>
              <a:pathLst>
                <a:path extrusionOk="0" h="3784" w="2309">
                  <a:moveTo>
                    <a:pt x="658" y="1"/>
                  </a:moveTo>
                  <a:cubicBezTo>
                    <a:pt x="481" y="1"/>
                    <a:pt x="295" y="89"/>
                    <a:pt x="185" y="233"/>
                  </a:cubicBezTo>
                  <a:cubicBezTo>
                    <a:pt x="7" y="468"/>
                    <a:pt x="1" y="796"/>
                    <a:pt x="81" y="1080"/>
                  </a:cubicBezTo>
                  <a:cubicBezTo>
                    <a:pt x="161" y="1365"/>
                    <a:pt x="316" y="1620"/>
                    <a:pt x="444" y="1886"/>
                  </a:cubicBezTo>
                  <a:cubicBezTo>
                    <a:pt x="573" y="2152"/>
                    <a:pt x="674" y="2444"/>
                    <a:pt x="639" y="2738"/>
                  </a:cubicBezTo>
                  <a:cubicBezTo>
                    <a:pt x="607" y="2991"/>
                    <a:pt x="471" y="3256"/>
                    <a:pt x="571" y="3493"/>
                  </a:cubicBezTo>
                  <a:cubicBezTo>
                    <a:pt x="656" y="3695"/>
                    <a:pt x="876" y="3783"/>
                    <a:pt x="1102" y="3783"/>
                  </a:cubicBezTo>
                  <a:cubicBezTo>
                    <a:pt x="1203" y="3783"/>
                    <a:pt x="1304" y="3766"/>
                    <a:pt x="1395" y="3734"/>
                  </a:cubicBezTo>
                  <a:cubicBezTo>
                    <a:pt x="1832" y="3580"/>
                    <a:pt x="2169" y="3174"/>
                    <a:pt x="2238" y="2718"/>
                  </a:cubicBezTo>
                  <a:cubicBezTo>
                    <a:pt x="2309" y="2260"/>
                    <a:pt x="2109" y="1771"/>
                    <a:pt x="1738" y="1494"/>
                  </a:cubicBezTo>
                  <a:cubicBezTo>
                    <a:pt x="1591" y="1385"/>
                    <a:pt x="1415" y="1302"/>
                    <a:pt x="1311" y="1153"/>
                  </a:cubicBezTo>
                  <a:cubicBezTo>
                    <a:pt x="1096" y="848"/>
                    <a:pt x="1234" y="365"/>
                    <a:pt x="962" y="113"/>
                  </a:cubicBezTo>
                  <a:cubicBezTo>
                    <a:pt x="878" y="36"/>
                    <a:pt x="770" y="1"/>
                    <a:pt x="6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100"/>
            <p:cNvSpPr/>
            <p:nvPr/>
          </p:nvSpPr>
          <p:spPr>
            <a:xfrm>
              <a:off x="941600" y="2801925"/>
              <a:ext cx="52525" cy="39500"/>
            </a:xfrm>
            <a:custGeom>
              <a:rect b="b" l="l" r="r" t="t"/>
              <a:pathLst>
                <a:path extrusionOk="0" h="1580" w="2101">
                  <a:moveTo>
                    <a:pt x="588" y="1"/>
                  </a:moveTo>
                  <a:cubicBezTo>
                    <a:pt x="534" y="1"/>
                    <a:pt x="480" y="6"/>
                    <a:pt x="426" y="17"/>
                  </a:cubicBezTo>
                  <a:cubicBezTo>
                    <a:pt x="211" y="61"/>
                    <a:pt x="8" y="238"/>
                    <a:pt x="4" y="458"/>
                  </a:cubicBezTo>
                  <a:cubicBezTo>
                    <a:pt x="1" y="619"/>
                    <a:pt x="101" y="762"/>
                    <a:pt x="205" y="884"/>
                  </a:cubicBezTo>
                  <a:cubicBezTo>
                    <a:pt x="391" y="1095"/>
                    <a:pt x="612" y="1271"/>
                    <a:pt x="858" y="1407"/>
                  </a:cubicBezTo>
                  <a:cubicBezTo>
                    <a:pt x="1025" y="1497"/>
                    <a:pt x="1206" y="1570"/>
                    <a:pt x="1395" y="1579"/>
                  </a:cubicBezTo>
                  <a:cubicBezTo>
                    <a:pt x="1407" y="1579"/>
                    <a:pt x="1419" y="1580"/>
                    <a:pt x="1431" y="1580"/>
                  </a:cubicBezTo>
                  <a:cubicBezTo>
                    <a:pt x="1609" y="1580"/>
                    <a:pt x="1790" y="1514"/>
                    <a:pt x="1905" y="1379"/>
                  </a:cubicBezTo>
                  <a:cubicBezTo>
                    <a:pt x="2101" y="1148"/>
                    <a:pt x="2042" y="778"/>
                    <a:pt x="1849" y="546"/>
                  </a:cubicBezTo>
                  <a:cubicBezTo>
                    <a:pt x="1656" y="314"/>
                    <a:pt x="1363" y="191"/>
                    <a:pt x="1075" y="97"/>
                  </a:cubicBezTo>
                  <a:cubicBezTo>
                    <a:pt x="918" y="46"/>
                    <a:pt x="753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100"/>
            <p:cNvSpPr/>
            <p:nvPr/>
          </p:nvSpPr>
          <p:spPr>
            <a:xfrm>
              <a:off x="993800" y="2837750"/>
              <a:ext cx="16750" cy="13100"/>
            </a:xfrm>
            <a:custGeom>
              <a:rect b="b" l="l" r="r" t="t"/>
              <a:pathLst>
                <a:path extrusionOk="0" h="524" w="670">
                  <a:moveTo>
                    <a:pt x="219" y="0"/>
                  </a:moveTo>
                  <a:cubicBezTo>
                    <a:pt x="164" y="0"/>
                    <a:pt x="111" y="16"/>
                    <a:pt x="73" y="54"/>
                  </a:cubicBezTo>
                  <a:cubicBezTo>
                    <a:pt x="0" y="121"/>
                    <a:pt x="0" y="241"/>
                    <a:pt x="51" y="326"/>
                  </a:cubicBezTo>
                  <a:cubicBezTo>
                    <a:pt x="102" y="410"/>
                    <a:pt x="193" y="463"/>
                    <a:pt x="286" y="495"/>
                  </a:cubicBezTo>
                  <a:cubicBezTo>
                    <a:pt x="335" y="512"/>
                    <a:pt x="387" y="524"/>
                    <a:pt x="438" y="524"/>
                  </a:cubicBezTo>
                  <a:cubicBezTo>
                    <a:pt x="465" y="524"/>
                    <a:pt x="491" y="521"/>
                    <a:pt x="517" y="513"/>
                  </a:cubicBezTo>
                  <a:cubicBezTo>
                    <a:pt x="592" y="493"/>
                    <a:pt x="660" y="429"/>
                    <a:pt x="665" y="350"/>
                  </a:cubicBezTo>
                  <a:cubicBezTo>
                    <a:pt x="669" y="249"/>
                    <a:pt x="577" y="172"/>
                    <a:pt x="494" y="114"/>
                  </a:cubicBezTo>
                  <a:cubicBezTo>
                    <a:pt x="429" y="70"/>
                    <a:pt x="365" y="27"/>
                    <a:pt x="289" y="9"/>
                  </a:cubicBezTo>
                  <a:cubicBezTo>
                    <a:pt x="266" y="3"/>
                    <a:pt x="243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100"/>
            <p:cNvSpPr/>
            <p:nvPr/>
          </p:nvSpPr>
          <p:spPr>
            <a:xfrm>
              <a:off x="956550" y="2859400"/>
              <a:ext cx="26700" cy="26625"/>
            </a:xfrm>
            <a:custGeom>
              <a:rect b="b" l="l" r="r" t="t"/>
              <a:pathLst>
                <a:path extrusionOk="0" h="1065" w="1068">
                  <a:moveTo>
                    <a:pt x="596" y="1"/>
                  </a:moveTo>
                  <a:cubicBezTo>
                    <a:pt x="506" y="1"/>
                    <a:pt x="418" y="48"/>
                    <a:pt x="353" y="113"/>
                  </a:cubicBezTo>
                  <a:cubicBezTo>
                    <a:pt x="276" y="190"/>
                    <a:pt x="227" y="288"/>
                    <a:pt x="177" y="385"/>
                  </a:cubicBezTo>
                  <a:cubicBezTo>
                    <a:pt x="93" y="547"/>
                    <a:pt x="1" y="742"/>
                    <a:pt x="87" y="902"/>
                  </a:cubicBezTo>
                  <a:cubicBezTo>
                    <a:pt x="146" y="1013"/>
                    <a:pt x="272" y="1065"/>
                    <a:pt x="399" y="1065"/>
                  </a:cubicBezTo>
                  <a:cubicBezTo>
                    <a:pt x="447" y="1065"/>
                    <a:pt x="494" y="1057"/>
                    <a:pt x="539" y="1043"/>
                  </a:cubicBezTo>
                  <a:cubicBezTo>
                    <a:pt x="909" y="929"/>
                    <a:pt x="1068" y="493"/>
                    <a:pt x="857" y="167"/>
                  </a:cubicBezTo>
                  <a:cubicBezTo>
                    <a:pt x="808" y="90"/>
                    <a:pt x="736" y="24"/>
                    <a:pt x="645" y="5"/>
                  </a:cubicBezTo>
                  <a:cubicBezTo>
                    <a:pt x="629" y="2"/>
                    <a:pt x="612" y="1"/>
                    <a:pt x="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100"/>
            <p:cNvSpPr/>
            <p:nvPr/>
          </p:nvSpPr>
          <p:spPr>
            <a:xfrm>
              <a:off x="968000" y="2902025"/>
              <a:ext cx="11600" cy="14175"/>
            </a:xfrm>
            <a:custGeom>
              <a:rect b="b" l="l" r="r" t="t"/>
              <a:pathLst>
                <a:path extrusionOk="0" h="567" w="464">
                  <a:moveTo>
                    <a:pt x="285" y="0"/>
                  </a:moveTo>
                  <a:cubicBezTo>
                    <a:pt x="175" y="0"/>
                    <a:pt x="96" y="122"/>
                    <a:pt x="50" y="228"/>
                  </a:cubicBezTo>
                  <a:cubicBezTo>
                    <a:pt x="25" y="288"/>
                    <a:pt x="1" y="351"/>
                    <a:pt x="5" y="416"/>
                  </a:cubicBezTo>
                  <a:cubicBezTo>
                    <a:pt x="10" y="481"/>
                    <a:pt x="50" y="548"/>
                    <a:pt x="113" y="564"/>
                  </a:cubicBezTo>
                  <a:cubicBezTo>
                    <a:pt x="122" y="566"/>
                    <a:pt x="131" y="567"/>
                    <a:pt x="141" y="567"/>
                  </a:cubicBezTo>
                  <a:cubicBezTo>
                    <a:pt x="201" y="567"/>
                    <a:pt x="258" y="521"/>
                    <a:pt x="304" y="474"/>
                  </a:cubicBezTo>
                  <a:cubicBezTo>
                    <a:pt x="373" y="405"/>
                    <a:pt x="439" y="324"/>
                    <a:pt x="451" y="227"/>
                  </a:cubicBezTo>
                  <a:cubicBezTo>
                    <a:pt x="464" y="128"/>
                    <a:pt x="407" y="16"/>
                    <a:pt x="310" y="2"/>
                  </a:cubicBezTo>
                  <a:cubicBezTo>
                    <a:pt x="301" y="1"/>
                    <a:pt x="293" y="0"/>
                    <a:pt x="2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100"/>
            <p:cNvSpPr/>
            <p:nvPr/>
          </p:nvSpPr>
          <p:spPr>
            <a:xfrm>
              <a:off x="916225" y="2830100"/>
              <a:ext cx="22400" cy="17975"/>
            </a:xfrm>
            <a:custGeom>
              <a:rect b="b" l="l" r="r" t="t"/>
              <a:pathLst>
                <a:path extrusionOk="0" h="719" w="896">
                  <a:moveTo>
                    <a:pt x="434" y="0"/>
                  </a:moveTo>
                  <a:cubicBezTo>
                    <a:pt x="356" y="0"/>
                    <a:pt x="278" y="18"/>
                    <a:pt x="210" y="57"/>
                  </a:cubicBezTo>
                  <a:cubicBezTo>
                    <a:pt x="84" y="129"/>
                    <a:pt x="1" y="280"/>
                    <a:pt x="25" y="424"/>
                  </a:cubicBezTo>
                  <a:cubicBezTo>
                    <a:pt x="49" y="553"/>
                    <a:pt x="155" y="661"/>
                    <a:pt x="279" y="699"/>
                  </a:cubicBezTo>
                  <a:cubicBezTo>
                    <a:pt x="320" y="712"/>
                    <a:pt x="362" y="718"/>
                    <a:pt x="404" y="718"/>
                  </a:cubicBezTo>
                  <a:cubicBezTo>
                    <a:pt x="493" y="718"/>
                    <a:pt x="583" y="691"/>
                    <a:pt x="659" y="646"/>
                  </a:cubicBezTo>
                  <a:cubicBezTo>
                    <a:pt x="794" y="566"/>
                    <a:pt x="896" y="406"/>
                    <a:pt x="851" y="257"/>
                  </a:cubicBezTo>
                  <a:cubicBezTo>
                    <a:pt x="822" y="155"/>
                    <a:pt x="731" y="81"/>
                    <a:pt x="633" y="40"/>
                  </a:cubicBezTo>
                  <a:cubicBezTo>
                    <a:pt x="570" y="14"/>
                    <a:pt x="502" y="0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100"/>
            <p:cNvSpPr/>
            <p:nvPr/>
          </p:nvSpPr>
          <p:spPr>
            <a:xfrm>
              <a:off x="1011550" y="2741125"/>
              <a:ext cx="43475" cy="39300"/>
            </a:xfrm>
            <a:custGeom>
              <a:rect b="b" l="l" r="r" t="t"/>
              <a:pathLst>
                <a:path extrusionOk="0" h="1572" w="1739">
                  <a:moveTo>
                    <a:pt x="933" y="1"/>
                  </a:moveTo>
                  <a:cubicBezTo>
                    <a:pt x="719" y="1"/>
                    <a:pt x="505" y="58"/>
                    <a:pt x="331" y="184"/>
                  </a:cubicBezTo>
                  <a:cubicBezTo>
                    <a:pt x="148" y="316"/>
                    <a:pt x="19" y="530"/>
                    <a:pt x="10" y="756"/>
                  </a:cubicBezTo>
                  <a:cubicBezTo>
                    <a:pt x="1" y="971"/>
                    <a:pt x="102" y="1184"/>
                    <a:pt x="261" y="1328"/>
                  </a:cubicBezTo>
                  <a:cubicBezTo>
                    <a:pt x="417" y="1474"/>
                    <a:pt x="631" y="1554"/>
                    <a:pt x="846" y="1569"/>
                  </a:cubicBezTo>
                  <a:cubicBezTo>
                    <a:pt x="870" y="1571"/>
                    <a:pt x="894" y="1572"/>
                    <a:pt x="918" y="1572"/>
                  </a:cubicBezTo>
                  <a:cubicBezTo>
                    <a:pt x="1119" y="1572"/>
                    <a:pt x="1322" y="1514"/>
                    <a:pt x="1469" y="1380"/>
                  </a:cubicBezTo>
                  <a:cubicBezTo>
                    <a:pt x="1623" y="1240"/>
                    <a:pt x="1700" y="1031"/>
                    <a:pt x="1720" y="824"/>
                  </a:cubicBezTo>
                  <a:cubicBezTo>
                    <a:pt x="1738" y="632"/>
                    <a:pt x="1706" y="427"/>
                    <a:pt x="1589" y="273"/>
                  </a:cubicBezTo>
                  <a:cubicBezTo>
                    <a:pt x="1447" y="89"/>
                    <a:pt x="1206" y="7"/>
                    <a:pt x="974" y="1"/>
                  </a:cubicBezTo>
                  <a:cubicBezTo>
                    <a:pt x="960" y="1"/>
                    <a:pt x="947" y="1"/>
                    <a:pt x="9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100"/>
            <p:cNvSpPr/>
            <p:nvPr/>
          </p:nvSpPr>
          <p:spPr>
            <a:xfrm>
              <a:off x="1057750" y="2831575"/>
              <a:ext cx="14625" cy="12525"/>
            </a:xfrm>
            <a:custGeom>
              <a:rect b="b" l="l" r="r" t="t"/>
              <a:pathLst>
                <a:path extrusionOk="0" h="501" w="585">
                  <a:moveTo>
                    <a:pt x="334" y="1"/>
                  </a:moveTo>
                  <a:cubicBezTo>
                    <a:pt x="113" y="1"/>
                    <a:pt x="1" y="270"/>
                    <a:pt x="158" y="427"/>
                  </a:cubicBezTo>
                  <a:cubicBezTo>
                    <a:pt x="209" y="477"/>
                    <a:pt x="272" y="500"/>
                    <a:pt x="333" y="500"/>
                  </a:cubicBezTo>
                  <a:cubicBezTo>
                    <a:pt x="462" y="500"/>
                    <a:pt x="585" y="401"/>
                    <a:pt x="585" y="250"/>
                  </a:cubicBezTo>
                  <a:cubicBezTo>
                    <a:pt x="585" y="111"/>
                    <a:pt x="473" y="1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100"/>
            <p:cNvSpPr/>
            <p:nvPr/>
          </p:nvSpPr>
          <p:spPr>
            <a:xfrm>
              <a:off x="1088725" y="2782125"/>
              <a:ext cx="21625" cy="18525"/>
            </a:xfrm>
            <a:custGeom>
              <a:rect b="b" l="l" r="r" t="t"/>
              <a:pathLst>
                <a:path extrusionOk="0" h="741" w="865">
                  <a:moveTo>
                    <a:pt x="494" y="0"/>
                  </a:moveTo>
                  <a:cubicBezTo>
                    <a:pt x="165" y="0"/>
                    <a:pt x="1" y="398"/>
                    <a:pt x="233" y="632"/>
                  </a:cubicBezTo>
                  <a:cubicBezTo>
                    <a:pt x="309" y="707"/>
                    <a:pt x="401" y="741"/>
                    <a:pt x="492" y="741"/>
                  </a:cubicBezTo>
                  <a:cubicBezTo>
                    <a:pt x="682" y="741"/>
                    <a:pt x="865" y="593"/>
                    <a:pt x="865" y="369"/>
                  </a:cubicBezTo>
                  <a:cubicBezTo>
                    <a:pt x="865" y="166"/>
                    <a:pt x="699" y="0"/>
                    <a:pt x="4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100"/>
            <p:cNvSpPr/>
            <p:nvPr/>
          </p:nvSpPr>
          <p:spPr>
            <a:xfrm>
              <a:off x="1049725" y="2787600"/>
              <a:ext cx="30150" cy="29000"/>
            </a:xfrm>
            <a:custGeom>
              <a:rect b="b" l="l" r="r" t="t"/>
              <a:pathLst>
                <a:path extrusionOk="0" h="1160" w="1206">
                  <a:moveTo>
                    <a:pt x="626" y="1"/>
                  </a:moveTo>
                  <a:cubicBezTo>
                    <a:pt x="392" y="1"/>
                    <a:pt x="180" y="142"/>
                    <a:pt x="91" y="359"/>
                  </a:cubicBezTo>
                  <a:cubicBezTo>
                    <a:pt x="0" y="574"/>
                    <a:pt x="51" y="823"/>
                    <a:pt x="217" y="990"/>
                  </a:cubicBezTo>
                  <a:cubicBezTo>
                    <a:pt x="327" y="1101"/>
                    <a:pt x="475" y="1159"/>
                    <a:pt x="626" y="1159"/>
                  </a:cubicBezTo>
                  <a:cubicBezTo>
                    <a:pt x="701" y="1159"/>
                    <a:pt x="776" y="1145"/>
                    <a:pt x="848" y="1116"/>
                  </a:cubicBezTo>
                  <a:cubicBezTo>
                    <a:pt x="1064" y="1026"/>
                    <a:pt x="1206" y="814"/>
                    <a:pt x="1206" y="581"/>
                  </a:cubicBezTo>
                  <a:cubicBezTo>
                    <a:pt x="1206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100"/>
            <p:cNvSpPr/>
            <p:nvPr/>
          </p:nvSpPr>
          <p:spPr>
            <a:xfrm>
              <a:off x="1076175" y="2758125"/>
              <a:ext cx="15200" cy="13050"/>
            </a:xfrm>
            <a:custGeom>
              <a:rect b="b" l="l" r="r" t="t"/>
              <a:pathLst>
                <a:path extrusionOk="0" h="522" w="608">
                  <a:moveTo>
                    <a:pt x="348" y="1"/>
                  </a:moveTo>
                  <a:cubicBezTo>
                    <a:pt x="115" y="1"/>
                    <a:pt x="0" y="281"/>
                    <a:pt x="163" y="445"/>
                  </a:cubicBezTo>
                  <a:cubicBezTo>
                    <a:pt x="216" y="498"/>
                    <a:pt x="281" y="521"/>
                    <a:pt x="345" y="521"/>
                  </a:cubicBezTo>
                  <a:cubicBezTo>
                    <a:pt x="479" y="521"/>
                    <a:pt x="607" y="418"/>
                    <a:pt x="607" y="261"/>
                  </a:cubicBezTo>
                  <a:cubicBezTo>
                    <a:pt x="607" y="118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100"/>
            <p:cNvSpPr/>
            <p:nvPr/>
          </p:nvSpPr>
          <p:spPr>
            <a:xfrm>
              <a:off x="1045350" y="2700700"/>
              <a:ext cx="31525" cy="27000"/>
            </a:xfrm>
            <a:custGeom>
              <a:rect b="b" l="l" r="r" t="t"/>
              <a:pathLst>
                <a:path extrusionOk="0" h="1080" w="1261">
                  <a:moveTo>
                    <a:pt x="721" y="1"/>
                  </a:moveTo>
                  <a:cubicBezTo>
                    <a:pt x="240" y="1"/>
                    <a:pt x="0" y="582"/>
                    <a:pt x="340" y="922"/>
                  </a:cubicBezTo>
                  <a:cubicBezTo>
                    <a:pt x="443" y="1025"/>
                    <a:pt x="581" y="1079"/>
                    <a:pt x="721" y="1079"/>
                  </a:cubicBezTo>
                  <a:cubicBezTo>
                    <a:pt x="791" y="1079"/>
                    <a:pt x="861" y="1066"/>
                    <a:pt x="927" y="1039"/>
                  </a:cubicBezTo>
                  <a:cubicBezTo>
                    <a:pt x="1129" y="954"/>
                    <a:pt x="1261" y="757"/>
                    <a:pt x="1261" y="541"/>
                  </a:cubicBezTo>
                  <a:cubicBezTo>
                    <a:pt x="1261" y="242"/>
                    <a:pt x="1019" y="1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100"/>
            <p:cNvSpPr/>
            <p:nvPr/>
          </p:nvSpPr>
          <p:spPr>
            <a:xfrm>
              <a:off x="981125" y="2444350"/>
              <a:ext cx="94325" cy="177625"/>
            </a:xfrm>
            <a:custGeom>
              <a:rect b="b" l="l" r="r" t="t"/>
              <a:pathLst>
                <a:path extrusionOk="0" h="7105" w="3773">
                  <a:moveTo>
                    <a:pt x="1227" y="0"/>
                  </a:moveTo>
                  <a:cubicBezTo>
                    <a:pt x="1177" y="0"/>
                    <a:pt x="1127" y="4"/>
                    <a:pt x="1076" y="11"/>
                  </a:cubicBezTo>
                  <a:cubicBezTo>
                    <a:pt x="581" y="83"/>
                    <a:pt x="192" y="532"/>
                    <a:pt x="97" y="1024"/>
                  </a:cubicBezTo>
                  <a:cubicBezTo>
                    <a:pt x="0" y="1515"/>
                    <a:pt x="155" y="2030"/>
                    <a:pt x="421" y="2454"/>
                  </a:cubicBezTo>
                  <a:cubicBezTo>
                    <a:pt x="664" y="2841"/>
                    <a:pt x="995" y="3167"/>
                    <a:pt x="1238" y="3555"/>
                  </a:cubicBezTo>
                  <a:cubicBezTo>
                    <a:pt x="1481" y="3942"/>
                    <a:pt x="1630" y="4431"/>
                    <a:pt x="1462" y="4857"/>
                  </a:cubicBezTo>
                  <a:cubicBezTo>
                    <a:pt x="1328" y="5194"/>
                    <a:pt x="1024" y="5426"/>
                    <a:pt x="775" y="5690"/>
                  </a:cubicBezTo>
                  <a:cubicBezTo>
                    <a:pt x="526" y="5953"/>
                    <a:pt x="314" y="6322"/>
                    <a:pt x="434" y="6665"/>
                  </a:cubicBezTo>
                  <a:cubicBezTo>
                    <a:pt x="533" y="6957"/>
                    <a:pt x="843" y="7104"/>
                    <a:pt x="1159" y="7104"/>
                  </a:cubicBezTo>
                  <a:cubicBezTo>
                    <a:pt x="1301" y="7104"/>
                    <a:pt x="1444" y="7074"/>
                    <a:pt x="1570" y="7014"/>
                  </a:cubicBezTo>
                  <a:cubicBezTo>
                    <a:pt x="1974" y="6819"/>
                    <a:pt x="2232" y="6421"/>
                    <a:pt x="2471" y="6042"/>
                  </a:cubicBezTo>
                  <a:cubicBezTo>
                    <a:pt x="2932" y="5307"/>
                    <a:pt x="3402" y="4550"/>
                    <a:pt x="3553" y="3696"/>
                  </a:cubicBezTo>
                  <a:cubicBezTo>
                    <a:pt x="3773" y="2449"/>
                    <a:pt x="3221" y="1100"/>
                    <a:pt x="2191" y="365"/>
                  </a:cubicBezTo>
                  <a:cubicBezTo>
                    <a:pt x="1908" y="162"/>
                    <a:pt x="1571" y="0"/>
                    <a:pt x="1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100"/>
            <p:cNvSpPr/>
            <p:nvPr/>
          </p:nvSpPr>
          <p:spPr>
            <a:xfrm>
              <a:off x="942675" y="2492625"/>
              <a:ext cx="35125" cy="36500"/>
            </a:xfrm>
            <a:custGeom>
              <a:rect b="b" l="l" r="r" t="t"/>
              <a:pathLst>
                <a:path extrusionOk="0" h="1460" w="1405">
                  <a:moveTo>
                    <a:pt x="531" y="0"/>
                  </a:moveTo>
                  <a:cubicBezTo>
                    <a:pt x="462" y="0"/>
                    <a:pt x="392" y="15"/>
                    <a:pt x="327" y="46"/>
                  </a:cubicBezTo>
                  <a:cubicBezTo>
                    <a:pt x="99" y="156"/>
                    <a:pt x="1" y="437"/>
                    <a:pt x="18" y="689"/>
                  </a:cubicBezTo>
                  <a:cubicBezTo>
                    <a:pt x="38" y="963"/>
                    <a:pt x="176" y="1233"/>
                    <a:pt x="413" y="1372"/>
                  </a:cubicBezTo>
                  <a:cubicBezTo>
                    <a:pt x="512" y="1430"/>
                    <a:pt x="627" y="1459"/>
                    <a:pt x="742" y="1459"/>
                  </a:cubicBezTo>
                  <a:cubicBezTo>
                    <a:pt x="901" y="1459"/>
                    <a:pt x="1058" y="1403"/>
                    <a:pt x="1166" y="1287"/>
                  </a:cubicBezTo>
                  <a:cubicBezTo>
                    <a:pt x="1404" y="1032"/>
                    <a:pt x="1332" y="601"/>
                    <a:pt x="1118" y="326"/>
                  </a:cubicBezTo>
                  <a:cubicBezTo>
                    <a:pt x="978" y="143"/>
                    <a:pt x="752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100"/>
            <p:cNvSpPr/>
            <p:nvPr/>
          </p:nvSpPr>
          <p:spPr>
            <a:xfrm>
              <a:off x="996825" y="2456475"/>
              <a:ext cx="42425" cy="63650"/>
            </a:xfrm>
            <a:custGeom>
              <a:rect b="b" l="l" r="r" t="t"/>
              <a:pathLst>
                <a:path extrusionOk="0" h="2546" w="1697">
                  <a:moveTo>
                    <a:pt x="599" y="0"/>
                  </a:moveTo>
                  <a:cubicBezTo>
                    <a:pt x="497" y="0"/>
                    <a:pt x="396" y="27"/>
                    <a:pt x="313" y="86"/>
                  </a:cubicBezTo>
                  <a:cubicBezTo>
                    <a:pt x="142" y="206"/>
                    <a:pt x="79" y="427"/>
                    <a:pt x="55" y="635"/>
                  </a:cubicBezTo>
                  <a:cubicBezTo>
                    <a:pt x="1" y="1122"/>
                    <a:pt x="101" y="1614"/>
                    <a:pt x="342" y="2043"/>
                  </a:cubicBezTo>
                  <a:cubicBezTo>
                    <a:pt x="428" y="2197"/>
                    <a:pt x="536" y="2341"/>
                    <a:pt x="682" y="2439"/>
                  </a:cubicBezTo>
                  <a:cubicBezTo>
                    <a:pt x="782" y="2505"/>
                    <a:pt x="902" y="2546"/>
                    <a:pt x="1020" y="2546"/>
                  </a:cubicBezTo>
                  <a:cubicBezTo>
                    <a:pt x="1076" y="2546"/>
                    <a:pt x="1132" y="2537"/>
                    <a:pt x="1185" y="2516"/>
                  </a:cubicBezTo>
                  <a:cubicBezTo>
                    <a:pt x="1403" y="2433"/>
                    <a:pt x="1520" y="2193"/>
                    <a:pt x="1574" y="1966"/>
                  </a:cubicBezTo>
                  <a:cubicBezTo>
                    <a:pt x="1697" y="1429"/>
                    <a:pt x="1583" y="865"/>
                    <a:pt x="1263" y="416"/>
                  </a:cubicBezTo>
                  <a:cubicBezTo>
                    <a:pt x="1154" y="264"/>
                    <a:pt x="1019" y="127"/>
                    <a:pt x="846" y="52"/>
                  </a:cubicBezTo>
                  <a:cubicBezTo>
                    <a:pt x="769" y="18"/>
                    <a:pt x="684" y="0"/>
                    <a:pt x="59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100"/>
            <p:cNvSpPr/>
            <p:nvPr/>
          </p:nvSpPr>
          <p:spPr>
            <a:xfrm>
              <a:off x="868625" y="2602775"/>
              <a:ext cx="66700" cy="76875"/>
            </a:xfrm>
            <a:custGeom>
              <a:rect b="b" l="l" r="r" t="t"/>
              <a:pathLst>
                <a:path extrusionOk="0" h="3075" w="2668">
                  <a:moveTo>
                    <a:pt x="2251" y="0"/>
                  </a:moveTo>
                  <a:cubicBezTo>
                    <a:pt x="2197" y="0"/>
                    <a:pt x="2142" y="6"/>
                    <a:pt x="2091" y="14"/>
                  </a:cubicBezTo>
                  <a:cubicBezTo>
                    <a:pt x="1045" y="196"/>
                    <a:pt x="169" y="1107"/>
                    <a:pt x="28" y="2159"/>
                  </a:cubicBezTo>
                  <a:cubicBezTo>
                    <a:pt x="2" y="2351"/>
                    <a:pt x="0" y="2553"/>
                    <a:pt x="74" y="2731"/>
                  </a:cubicBezTo>
                  <a:cubicBezTo>
                    <a:pt x="148" y="2909"/>
                    <a:pt x="311" y="3062"/>
                    <a:pt x="503" y="3074"/>
                  </a:cubicBezTo>
                  <a:cubicBezTo>
                    <a:pt x="513" y="3075"/>
                    <a:pt x="523" y="3075"/>
                    <a:pt x="532" y="3075"/>
                  </a:cubicBezTo>
                  <a:cubicBezTo>
                    <a:pt x="776" y="3075"/>
                    <a:pt x="978" y="2859"/>
                    <a:pt x="1064" y="2628"/>
                  </a:cubicBezTo>
                  <a:cubicBezTo>
                    <a:pt x="1155" y="2388"/>
                    <a:pt x="1158" y="2125"/>
                    <a:pt x="1221" y="1876"/>
                  </a:cubicBezTo>
                  <a:cubicBezTo>
                    <a:pt x="1336" y="1424"/>
                    <a:pt x="1639" y="1041"/>
                    <a:pt x="2051" y="823"/>
                  </a:cubicBezTo>
                  <a:cubicBezTo>
                    <a:pt x="2197" y="748"/>
                    <a:pt x="2357" y="692"/>
                    <a:pt x="2477" y="582"/>
                  </a:cubicBezTo>
                  <a:cubicBezTo>
                    <a:pt x="2598" y="469"/>
                    <a:pt x="2667" y="279"/>
                    <a:pt x="2578" y="139"/>
                  </a:cubicBezTo>
                  <a:cubicBezTo>
                    <a:pt x="2511" y="33"/>
                    <a:pt x="2382" y="0"/>
                    <a:pt x="22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100"/>
            <p:cNvSpPr/>
            <p:nvPr/>
          </p:nvSpPr>
          <p:spPr>
            <a:xfrm>
              <a:off x="935250" y="2593050"/>
              <a:ext cx="19675" cy="10775"/>
            </a:xfrm>
            <a:custGeom>
              <a:rect b="b" l="l" r="r" t="t"/>
              <a:pathLst>
                <a:path extrusionOk="0" h="431" w="787">
                  <a:moveTo>
                    <a:pt x="279" y="1"/>
                  </a:moveTo>
                  <a:cubicBezTo>
                    <a:pt x="189" y="1"/>
                    <a:pt x="110" y="32"/>
                    <a:pt x="72" y="113"/>
                  </a:cubicBezTo>
                  <a:cubicBezTo>
                    <a:pt x="1" y="263"/>
                    <a:pt x="170" y="430"/>
                    <a:pt x="335" y="430"/>
                  </a:cubicBezTo>
                  <a:cubicBezTo>
                    <a:pt x="342" y="430"/>
                    <a:pt x="349" y="430"/>
                    <a:pt x="356" y="430"/>
                  </a:cubicBezTo>
                  <a:cubicBezTo>
                    <a:pt x="528" y="416"/>
                    <a:pt x="664" y="285"/>
                    <a:pt x="787" y="164"/>
                  </a:cubicBezTo>
                  <a:cubicBezTo>
                    <a:pt x="670" y="59"/>
                    <a:pt x="519" y="2"/>
                    <a:pt x="365" y="2"/>
                  </a:cubicBezTo>
                  <a:cubicBezTo>
                    <a:pt x="351" y="2"/>
                    <a:pt x="337" y="2"/>
                    <a:pt x="323" y="3"/>
                  </a:cubicBezTo>
                  <a:lnTo>
                    <a:pt x="323" y="3"/>
                  </a:lnTo>
                  <a:cubicBezTo>
                    <a:pt x="308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100"/>
            <p:cNvSpPr/>
            <p:nvPr/>
          </p:nvSpPr>
          <p:spPr>
            <a:xfrm>
              <a:off x="1013825" y="2748000"/>
              <a:ext cx="29125" cy="21175"/>
            </a:xfrm>
            <a:custGeom>
              <a:rect b="b" l="l" r="r" t="t"/>
              <a:pathLst>
                <a:path extrusionOk="0" h="847" w="1165">
                  <a:moveTo>
                    <a:pt x="588" y="0"/>
                  </a:moveTo>
                  <a:cubicBezTo>
                    <a:pt x="482" y="0"/>
                    <a:pt x="377" y="29"/>
                    <a:pt x="291" y="89"/>
                  </a:cubicBezTo>
                  <a:cubicBezTo>
                    <a:pt x="67" y="246"/>
                    <a:pt x="0" y="589"/>
                    <a:pt x="150" y="818"/>
                  </a:cubicBezTo>
                  <a:cubicBezTo>
                    <a:pt x="257" y="832"/>
                    <a:pt x="367" y="846"/>
                    <a:pt x="476" y="846"/>
                  </a:cubicBezTo>
                  <a:cubicBezTo>
                    <a:pt x="598" y="846"/>
                    <a:pt x="718" y="829"/>
                    <a:pt x="828" y="775"/>
                  </a:cubicBezTo>
                  <a:cubicBezTo>
                    <a:pt x="1035" y="673"/>
                    <a:pt x="1164" y="386"/>
                    <a:pt x="1023" y="204"/>
                  </a:cubicBezTo>
                  <a:cubicBezTo>
                    <a:pt x="922" y="72"/>
                    <a:pt x="754" y="0"/>
                    <a:pt x="58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100"/>
            <p:cNvSpPr/>
            <p:nvPr/>
          </p:nvSpPr>
          <p:spPr>
            <a:xfrm>
              <a:off x="1057100" y="2795875"/>
              <a:ext cx="10750" cy="8350"/>
            </a:xfrm>
            <a:custGeom>
              <a:rect b="b" l="l" r="r" t="t"/>
              <a:pathLst>
                <a:path extrusionOk="0" h="334" w="430">
                  <a:moveTo>
                    <a:pt x="248" y="1"/>
                  </a:moveTo>
                  <a:lnTo>
                    <a:pt x="194" y="87"/>
                  </a:lnTo>
                  <a:cubicBezTo>
                    <a:pt x="79" y="105"/>
                    <a:pt x="1" y="214"/>
                    <a:pt x="19" y="330"/>
                  </a:cubicBezTo>
                  <a:cubicBezTo>
                    <a:pt x="40" y="332"/>
                    <a:pt x="61" y="334"/>
                    <a:pt x="82" y="334"/>
                  </a:cubicBezTo>
                  <a:cubicBezTo>
                    <a:pt x="207" y="334"/>
                    <a:pt x="328" y="287"/>
                    <a:pt x="422" y="202"/>
                  </a:cubicBezTo>
                  <a:lnTo>
                    <a:pt x="430" y="39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100"/>
            <p:cNvSpPr/>
            <p:nvPr/>
          </p:nvSpPr>
          <p:spPr>
            <a:xfrm>
              <a:off x="946875" y="2809400"/>
              <a:ext cx="27550" cy="23975"/>
            </a:xfrm>
            <a:custGeom>
              <a:rect b="b" l="l" r="r" t="t"/>
              <a:pathLst>
                <a:path extrusionOk="0" h="959" w="1102">
                  <a:moveTo>
                    <a:pt x="574" y="0"/>
                  </a:moveTo>
                  <a:cubicBezTo>
                    <a:pt x="381" y="0"/>
                    <a:pt x="183" y="111"/>
                    <a:pt x="108" y="293"/>
                  </a:cubicBezTo>
                  <a:cubicBezTo>
                    <a:pt x="0" y="551"/>
                    <a:pt x="174" y="886"/>
                    <a:pt x="448" y="948"/>
                  </a:cubicBezTo>
                  <a:cubicBezTo>
                    <a:pt x="482" y="955"/>
                    <a:pt x="516" y="959"/>
                    <a:pt x="551" y="959"/>
                  </a:cubicBezTo>
                  <a:cubicBezTo>
                    <a:pt x="715" y="959"/>
                    <a:pt x="873" y="875"/>
                    <a:pt x="966" y="733"/>
                  </a:cubicBezTo>
                  <a:cubicBezTo>
                    <a:pt x="1101" y="517"/>
                    <a:pt x="1026" y="199"/>
                    <a:pt x="810" y="65"/>
                  </a:cubicBezTo>
                  <a:cubicBezTo>
                    <a:pt x="739" y="21"/>
                    <a:pt x="657" y="0"/>
                    <a:pt x="57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100"/>
            <p:cNvSpPr/>
            <p:nvPr/>
          </p:nvSpPr>
          <p:spPr>
            <a:xfrm>
              <a:off x="946025" y="2747775"/>
              <a:ext cx="21700" cy="22650"/>
            </a:xfrm>
            <a:custGeom>
              <a:rect b="b" l="l" r="r" t="t"/>
              <a:pathLst>
                <a:path extrusionOk="0" h="906" w="868">
                  <a:moveTo>
                    <a:pt x="301" y="0"/>
                  </a:moveTo>
                  <a:cubicBezTo>
                    <a:pt x="273" y="0"/>
                    <a:pt x="244" y="3"/>
                    <a:pt x="216" y="7"/>
                  </a:cubicBezTo>
                  <a:cubicBezTo>
                    <a:pt x="97" y="278"/>
                    <a:pt x="0" y="638"/>
                    <a:pt x="223" y="831"/>
                  </a:cubicBezTo>
                  <a:cubicBezTo>
                    <a:pt x="283" y="883"/>
                    <a:pt x="354" y="906"/>
                    <a:pt x="427" y="906"/>
                  </a:cubicBezTo>
                  <a:cubicBezTo>
                    <a:pt x="640" y="906"/>
                    <a:pt x="867" y="716"/>
                    <a:pt x="863" y="490"/>
                  </a:cubicBezTo>
                  <a:cubicBezTo>
                    <a:pt x="859" y="213"/>
                    <a:pt x="577" y="0"/>
                    <a:pt x="30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100"/>
            <p:cNvSpPr/>
            <p:nvPr/>
          </p:nvSpPr>
          <p:spPr>
            <a:xfrm>
              <a:off x="943150" y="2734650"/>
              <a:ext cx="10025" cy="10675"/>
            </a:xfrm>
            <a:custGeom>
              <a:rect b="b" l="l" r="r" t="t"/>
              <a:pathLst>
                <a:path extrusionOk="0" h="427" w="401">
                  <a:moveTo>
                    <a:pt x="26" y="0"/>
                  </a:moveTo>
                  <a:lnTo>
                    <a:pt x="197" y="48"/>
                  </a:lnTo>
                  <a:cubicBezTo>
                    <a:pt x="66" y="126"/>
                    <a:pt x="0" y="277"/>
                    <a:pt x="29" y="426"/>
                  </a:cubicBezTo>
                  <a:cubicBezTo>
                    <a:pt x="35" y="427"/>
                    <a:pt x="40" y="427"/>
                    <a:pt x="46" y="427"/>
                  </a:cubicBezTo>
                  <a:cubicBezTo>
                    <a:pt x="243" y="427"/>
                    <a:pt x="401" y="185"/>
                    <a:pt x="314" y="5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100"/>
            <p:cNvSpPr/>
            <p:nvPr/>
          </p:nvSpPr>
          <p:spPr>
            <a:xfrm>
              <a:off x="1093000" y="2784875"/>
              <a:ext cx="9600" cy="9650"/>
            </a:xfrm>
            <a:custGeom>
              <a:rect b="b" l="l" r="r" t="t"/>
              <a:pathLst>
                <a:path extrusionOk="0" h="386" w="384">
                  <a:moveTo>
                    <a:pt x="191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5"/>
                    <a:pt x="191" y="385"/>
                  </a:cubicBezTo>
                  <a:cubicBezTo>
                    <a:pt x="297" y="385"/>
                    <a:pt x="383" y="299"/>
                    <a:pt x="383" y="193"/>
                  </a:cubicBezTo>
                  <a:cubicBezTo>
                    <a:pt x="383" y="87"/>
                    <a:pt x="297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100"/>
            <p:cNvSpPr/>
            <p:nvPr/>
          </p:nvSpPr>
          <p:spPr>
            <a:xfrm>
              <a:off x="967425" y="2863175"/>
              <a:ext cx="9650" cy="9600"/>
            </a:xfrm>
            <a:custGeom>
              <a:rect b="b" l="l" r="r" t="t"/>
              <a:pathLst>
                <a:path extrusionOk="0" h="384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7"/>
                    <a:pt x="87" y="383"/>
                    <a:pt x="193" y="383"/>
                  </a:cubicBezTo>
                  <a:cubicBezTo>
                    <a:pt x="299" y="383"/>
                    <a:pt x="385" y="297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100"/>
            <p:cNvSpPr/>
            <p:nvPr/>
          </p:nvSpPr>
          <p:spPr>
            <a:xfrm>
              <a:off x="927300" y="2831400"/>
              <a:ext cx="6950" cy="5950"/>
            </a:xfrm>
            <a:custGeom>
              <a:rect b="b" l="l" r="r" t="t"/>
              <a:pathLst>
                <a:path extrusionOk="0" h="238" w="278">
                  <a:moveTo>
                    <a:pt x="159" y="0"/>
                  </a:moveTo>
                  <a:cubicBezTo>
                    <a:pt x="53" y="0"/>
                    <a:pt x="1" y="128"/>
                    <a:pt x="74" y="203"/>
                  </a:cubicBezTo>
                  <a:cubicBezTo>
                    <a:pt x="99" y="227"/>
                    <a:pt x="128" y="238"/>
                    <a:pt x="157" y="238"/>
                  </a:cubicBezTo>
                  <a:cubicBezTo>
                    <a:pt x="218" y="238"/>
                    <a:pt x="276" y="190"/>
                    <a:pt x="277" y="118"/>
                  </a:cubicBezTo>
                  <a:cubicBezTo>
                    <a:pt x="277" y="54"/>
                    <a:pt x="224" y="0"/>
                    <a:pt x="15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100"/>
            <p:cNvSpPr/>
            <p:nvPr/>
          </p:nvSpPr>
          <p:spPr>
            <a:xfrm>
              <a:off x="1049650" y="2711000"/>
              <a:ext cx="19000" cy="16300"/>
            </a:xfrm>
            <a:custGeom>
              <a:rect b="b" l="l" r="r" t="t"/>
              <a:pathLst>
                <a:path extrusionOk="0" h="652" w="760">
                  <a:moveTo>
                    <a:pt x="434" y="1"/>
                  </a:moveTo>
                  <a:cubicBezTo>
                    <a:pt x="145" y="1"/>
                    <a:pt x="0" y="351"/>
                    <a:pt x="205" y="556"/>
                  </a:cubicBezTo>
                  <a:cubicBezTo>
                    <a:pt x="271" y="622"/>
                    <a:pt x="352" y="652"/>
                    <a:pt x="432" y="652"/>
                  </a:cubicBezTo>
                  <a:cubicBezTo>
                    <a:pt x="599" y="652"/>
                    <a:pt x="760" y="522"/>
                    <a:pt x="760" y="327"/>
                  </a:cubicBezTo>
                  <a:cubicBezTo>
                    <a:pt x="760" y="147"/>
                    <a:pt x="614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100"/>
            <p:cNvSpPr/>
            <p:nvPr/>
          </p:nvSpPr>
          <p:spPr>
            <a:xfrm>
              <a:off x="735500" y="2813525"/>
              <a:ext cx="46550" cy="44250"/>
            </a:xfrm>
            <a:custGeom>
              <a:rect b="b" l="l" r="r" t="t"/>
              <a:pathLst>
                <a:path extrusionOk="0" h="1770" w="1862">
                  <a:moveTo>
                    <a:pt x="909" y="0"/>
                  </a:moveTo>
                  <a:cubicBezTo>
                    <a:pt x="818" y="0"/>
                    <a:pt x="724" y="15"/>
                    <a:pt x="633" y="45"/>
                  </a:cubicBezTo>
                  <a:cubicBezTo>
                    <a:pt x="293" y="157"/>
                    <a:pt x="55" y="463"/>
                    <a:pt x="29" y="820"/>
                  </a:cubicBezTo>
                  <a:cubicBezTo>
                    <a:pt x="1" y="1176"/>
                    <a:pt x="193" y="1513"/>
                    <a:pt x="511" y="1674"/>
                  </a:cubicBezTo>
                  <a:cubicBezTo>
                    <a:pt x="638" y="1738"/>
                    <a:pt x="774" y="1769"/>
                    <a:pt x="909" y="1769"/>
                  </a:cubicBezTo>
                  <a:cubicBezTo>
                    <a:pt x="1117" y="1769"/>
                    <a:pt x="1322" y="1696"/>
                    <a:pt x="1486" y="1555"/>
                  </a:cubicBezTo>
                  <a:cubicBezTo>
                    <a:pt x="1757" y="1322"/>
                    <a:pt x="1861" y="949"/>
                    <a:pt x="1749" y="609"/>
                  </a:cubicBezTo>
                  <a:cubicBezTo>
                    <a:pt x="1627" y="236"/>
                    <a:pt x="1281" y="0"/>
                    <a:pt x="90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100"/>
            <p:cNvSpPr/>
            <p:nvPr/>
          </p:nvSpPr>
          <p:spPr>
            <a:xfrm>
              <a:off x="786250" y="2766100"/>
              <a:ext cx="28375" cy="23475"/>
            </a:xfrm>
            <a:custGeom>
              <a:rect b="b" l="l" r="r" t="t"/>
              <a:pathLst>
                <a:path extrusionOk="0" h="939" w="1135">
                  <a:moveTo>
                    <a:pt x="584" y="1"/>
                  </a:moveTo>
                  <a:cubicBezTo>
                    <a:pt x="535" y="1"/>
                    <a:pt x="486" y="8"/>
                    <a:pt x="437" y="25"/>
                  </a:cubicBezTo>
                  <a:cubicBezTo>
                    <a:pt x="40" y="154"/>
                    <a:pt x="0" y="700"/>
                    <a:pt x="372" y="887"/>
                  </a:cubicBezTo>
                  <a:cubicBezTo>
                    <a:pt x="443" y="923"/>
                    <a:pt x="514" y="939"/>
                    <a:pt x="584" y="939"/>
                  </a:cubicBezTo>
                  <a:cubicBezTo>
                    <a:pt x="882" y="939"/>
                    <a:pt x="1135" y="643"/>
                    <a:pt x="1029" y="323"/>
                  </a:cubicBezTo>
                  <a:cubicBezTo>
                    <a:pt x="964" y="126"/>
                    <a:pt x="781" y="1"/>
                    <a:pt x="58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100"/>
            <p:cNvSpPr/>
            <p:nvPr/>
          </p:nvSpPr>
          <p:spPr>
            <a:xfrm>
              <a:off x="703075" y="2756050"/>
              <a:ext cx="22175" cy="18325"/>
            </a:xfrm>
            <a:custGeom>
              <a:rect b="b" l="l" r="r" t="t"/>
              <a:pathLst>
                <a:path extrusionOk="0" h="733" w="887">
                  <a:moveTo>
                    <a:pt x="457" y="1"/>
                  </a:moveTo>
                  <a:cubicBezTo>
                    <a:pt x="419" y="1"/>
                    <a:pt x="381" y="7"/>
                    <a:pt x="343" y="19"/>
                  </a:cubicBezTo>
                  <a:cubicBezTo>
                    <a:pt x="34" y="121"/>
                    <a:pt x="0" y="545"/>
                    <a:pt x="292" y="693"/>
                  </a:cubicBezTo>
                  <a:cubicBezTo>
                    <a:pt x="347" y="720"/>
                    <a:pt x="403" y="733"/>
                    <a:pt x="457" y="733"/>
                  </a:cubicBezTo>
                  <a:cubicBezTo>
                    <a:pt x="690" y="733"/>
                    <a:pt x="886" y="502"/>
                    <a:pt x="803" y="251"/>
                  </a:cubicBezTo>
                  <a:cubicBezTo>
                    <a:pt x="752" y="98"/>
                    <a:pt x="610" y="1"/>
                    <a:pt x="45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100"/>
            <p:cNvSpPr/>
            <p:nvPr/>
          </p:nvSpPr>
          <p:spPr>
            <a:xfrm>
              <a:off x="711300" y="2637950"/>
              <a:ext cx="67100" cy="63775"/>
            </a:xfrm>
            <a:custGeom>
              <a:rect b="b" l="l" r="r" t="t"/>
              <a:pathLst>
                <a:path extrusionOk="0" h="2551" w="2684">
                  <a:moveTo>
                    <a:pt x="1312" y="0"/>
                  </a:moveTo>
                  <a:cubicBezTo>
                    <a:pt x="1179" y="0"/>
                    <a:pt x="1045" y="21"/>
                    <a:pt x="912" y="65"/>
                  </a:cubicBezTo>
                  <a:cubicBezTo>
                    <a:pt x="422" y="226"/>
                    <a:pt x="77" y="666"/>
                    <a:pt x="39" y="1179"/>
                  </a:cubicBezTo>
                  <a:cubicBezTo>
                    <a:pt x="0" y="1695"/>
                    <a:pt x="276" y="2180"/>
                    <a:pt x="735" y="2414"/>
                  </a:cubicBezTo>
                  <a:cubicBezTo>
                    <a:pt x="917" y="2506"/>
                    <a:pt x="1114" y="2551"/>
                    <a:pt x="1310" y="2551"/>
                  </a:cubicBezTo>
                  <a:cubicBezTo>
                    <a:pt x="1609" y="2551"/>
                    <a:pt x="1906" y="2445"/>
                    <a:pt x="2142" y="2242"/>
                  </a:cubicBezTo>
                  <a:cubicBezTo>
                    <a:pt x="2532" y="1905"/>
                    <a:pt x="2683" y="1367"/>
                    <a:pt x="2522" y="877"/>
                  </a:cubicBezTo>
                  <a:cubicBezTo>
                    <a:pt x="2345" y="341"/>
                    <a:pt x="1847" y="0"/>
                    <a:pt x="131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100"/>
            <p:cNvSpPr/>
            <p:nvPr/>
          </p:nvSpPr>
          <p:spPr>
            <a:xfrm>
              <a:off x="816575" y="2839375"/>
              <a:ext cx="16525" cy="13700"/>
            </a:xfrm>
            <a:custGeom>
              <a:rect b="b" l="l" r="r" t="t"/>
              <a:pathLst>
                <a:path extrusionOk="0" h="548" w="661">
                  <a:moveTo>
                    <a:pt x="340" y="1"/>
                  </a:moveTo>
                  <a:cubicBezTo>
                    <a:pt x="311" y="1"/>
                    <a:pt x="281" y="5"/>
                    <a:pt x="252" y="15"/>
                  </a:cubicBezTo>
                  <a:cubicBezTo>
                    <a:pt x="22" y="92"/>
                    <a:pt x="0" y="408"/>
                    <a:pt x="217" y="517"/>
                  </a:cubicBezTo>
                  <a:cubicBezTo>
                    <a:pt x="258" y="538"/>
                    <a:pt x="300" y="547"/>
                    <a:pt x="340" y="547"/>
                  </a:cubicBezTo>
                  <a:cubicBezTo>
                    <a:pt x="514" y="547"/>
                    <a:pt x="661" y="374"/>
                    <a:pt x="598" y="187"/>
                  </a:cubicBezTo>
                  <a:cubicBezTo>
                    <a:pt x="560" y="73"/>
                    <a:pt x="454" y="1"/>
                    <a:pt x="34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100"/>
            <p:cNvSpPr/>
            <p:nvPr/>
          </p:nvSpPr>
          <p:spPr>
            <a:xfrm>
              <a:off x="797775" y="2910375"/>
              <a:ext cx="39700" cy="37775"/>
            </a:xfrm>
            <a:custGeom>
              <a:rect b="b" l="l" r="r" t="t"/>
              <a:pathLst>
                <a:path extrusionOk="0" h="1511" w="1588">
                  <a:moveTo>
                    <a:pt x="775" y="1"/>
                  </a:moveTo>
                  <a:cubicBezTo>
                    <a:pt x="697" y="1"/>
                    <a:pt x="617" y="13"/>
                    <a:pt x="539" y="39"/>
                  </a:cubicBezTo>
                  <a:cubicBezTo>
                    <a:pt x="250" y="134"/>
                    <a:pt x="45" y="396"/>
                    <a:pt x="22" y="700"/>
                  </a:cubicBezTo>
                  <a:cubicBezTo>
                    <a:pt x="1" y="1004"/>
                    <a:pt x="162" y="1292"/>
                    <a:pt x="436" y="1429"/>
                  </a:cubicBezTo>
                  <a:cubicBezTo>
                    <a:pt x="543" y="1484"/>
                    <a:pt x="660" y="1510"/>
                    <a:pt x="776" y="1510"/>
                  </a:cubicBezTo>
                  <a:cubicBezTo>
                    <a:pt x="953" y="1510"/>
                    <a:pt x="1128" y="1448"/>
                    <a:pt x="1267" y="1327"/>
                  </a:cubicBezTo>
                  <a:cubicBezTo>
                    <a:pt x="1498" y="1129"/>
                    <a:pt x="1587" y="809"/>
                    <a:pt x="1492" y="520"/>
                  </a:cubicBezTo>
                  <a:cubicBezTo>
                    <a:pt x="1387" y="202"/>
                    <a:pt x="1093" y="1"/>
                    <a:pt x="77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100"/>
            <p:cNvSpPr/>
            <p:nvPr/>
          </p:nvSpPr>
          <p:spPr>
            <a:xfrm>
              <a:off x="733175" y="2928175"/>
              <a:ext cx="22850" cy="18925"/>
            </a:xfrm>
            <a:custGeom>
              <a:rect b="b" l="l" r="r" t="t"/>
              <a:pathLst>
                <a:path extrusionOk="0" h="757" w="914">
                  <a:moveTo>
                    <a:pt x="471" y="1"/>
                  </a:moveTo>
                  <a:cubicBezTo>
                    <a:pt x="431" y="1"/>
                    <a:pt x="392" y="7"/>
                    <a:pt x="352" y="20"/>
                  </a:cubicBezTo>
                  <a:cubicBezTo>
                    <a:pt x="32" y="125"/>
                    <a:pt x="0" y="563"/>
                    <a:pt x="300" y="715"/>
                  </a:cubicBezTo>
                  <a:cubicBezTo>
                    <a:pt x="357" y="744"/>
                    <a:pt x="414" y="757"/>
                    <a:pt x="470" y="757"/>
                  </a:cubicBezTo>
                  <a:cubicBezTo>
                    <a:pt x="710" y="757"/>
                    <a:pt x="914" y="519"/>
                    <a:pt x="829" y="260"/>
                  </a:cubicBezTo>
                  <a:cubicBezTo>
                    <a:pt x="776" y="101"/>
                    <a:pt x="628" y="1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100"/>
            <p:cNvSpPr/>
            <p:nvPr/>
          </p:nvSpPr>
          <p:spPr>
            <a:xfrm>
              <a:off x="774250" y="2979375"/>
              <a:ext cx="15800" cy="13075"/>
            </a:xfrm>
            <a:custGeom>
              <a:rect b="b" l="l" r="r" t="t"/>
              <a:pathLst>
                <a:path extrusionOk="0" h="523" w="632">
                  <a:moveTo>
                    <a:pt x="325" y="1"/>
                  </a:moveTo>
                  <a:cubicBezTo>
                    <a:pt x="298" y="1"/>
                    <a:pt x="271" y="5"/>
                    <a:pt x="244" y="14"/>
                  </a:cubicBezTo>
                  <a:cubicBezTo>
                    <a:pt x="24" y="86"/>
                    <a:pt x="1" y="389"/>
                    <a:pt x="208" y="494"/>
                  </a:cubicBezTo>
                  <a:cubicBezTo>
                    <a:pt x="247" y="513"/>
                    <a:pt x="287" y="522"/>
                    <a:pt x="326" y="522"/>
                  </a:cubicBezTo>
                  <a:cubicBezTo>
                    <a:pt x="491" y="522"/>
                    <a:pt x="631" y="358"/>
                    <a:pt x="573" y="180"/>
                  </a:cubicBezTo>
                  <a:cubicBezTo>
                    <a:pt x="537" y="70"/>
                    <a:pt x="435" y="1"/>
                    <a:pt x="32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100"/>
            <p:cNvSpPr/>
            <p:nvPr/>
          </p:nvSpPr>
          <p:spPr>
            <a:xfrm>
              <a:off x="735700" y="2704275"/>
              <a:ext cx="126825" cy="82150"/>
            </a:xfrm>
            <a:custGeom>
              <a:rect b="b" l="l" r="r" t="t"/>
              <a:pathLst>
                <a:path extrusionOk="0" h="3286" w="5073">
                  <a:moveTo>
                    <a:pt x="2946" y="0"/>
                  </a:moveTo>
                  <a:cubicBezTo>
                    <a:pt x="2455" y="0"/>
                    <a:pt x="1965" y="135"/>
                    <a:pt x="1524" y="353"/>
                  </a:cubicBezTo>
                  <a:cubicBezTo>
                    <a:pt x="1100" y="564"/>
                    <a:pt x="709" y="856"/>
                    <a:pt x="433" y="1240"/>
                  </a:cubicBezTo>
                  <a:cubicBezTo>
                    <a:pt x="157" y="1624"/>
                    <a:pt x="1" y="2104"/>
                    <a:pt x="54" y="2574"/>
                  </a:cubicBezTo>
                  <a:cubicBezTo>
                    <a:pt x="85" y="2850"/>
                    <a:pt x="214" y="3145"/>
                    <a:pt x="473" y="3248"/>
                  </a:cubicBezTo>
                  <a:cubicBezTo>
                    <a:pt x="538" y="3274"/>
                    <a:pt x="605" y="3286"/>
                    <a:pt x="672" y="3286"/>
                  </a:cubicBezTo>
                  <a:cubicBezTo>
                    <a:pt x="899" y="3286"/>
                    <a:pt x="1131" y="3156"/>
                    <a:pt x="1317" y="3011"/>
                  </a:cubicBezTo>
                  <a:cubicBezTo>
                    <a:pt x="1549" y="2831"/>
                    <a:pt x="1759" y="2621"/>
                    <a:pt x="1998" y="2448"/>
                  </a:cubicBezTo>
                  <a:cubicBezTo>
                    <a:pt x="2238" y="2275"/>
                    <a:pt x="2514" y="2138"/>
                    <a:pt x="2809" y="2130"/>
                  </a:cubicBezTo>
                  <a:cubicBezTo>
                    <a:pt x="2819" y="2130"/>
                    <a:pt x="2829" y="2130"/>
                    <a:pt x="2839" y="2130"/>
                  </a:cubicBezTo>
                  <a:cubicBezTo>
                    <a:pt x="3149" y="2130"/>
                    <a:pt x="3443" y="2270"/>
                    <a:pt x="3737" y="2372"/>
                  </a:cubicBezTo>
                  <a:cubicBezTo>
                    <a:pt x="3910" y="2432"/>
                    <a:pt x="4098" y="2478"/>
                    <a:pt x="4279" y="2478"/>
                  </a:cubicBezTo>
                  <a:cubicBezTo>
                    <a:pt x="4417" y="2478"/>
                    <a:pt x="4551" y="2452"/>
                    <a:pt x="4673" y="2384"/>
                  </a:cubicBezTo>
                  <a:cubicBezTo>
                    <a:pt x="4900" y="2256"/>
                    <a:pt x="5036" y="1996"/>
                    <a:pt x="5054" y="1737"/>
                  </a:cubicBezTo>
                  <a:cubicBezTo>
                    <a:pt x="5073" y="1477"/>
                    <a:pt x="4985" y="1217"/>
                    <a:pt x="4851" y="992"/>
                  </a:cubicBezTo>
                  <a:cubicBezTo>
                    <a:pt x="4530" y="462"/>
                    <a:pt x="3943" y="119"/>
                    <a:pt x="3328" y="29"/>
                  </a:cubicBezTo>
                  <a:cubicBezTo>
                    <a:pt x="3201" y="9"/>
                    <a:pt x="3073" y="0"/>
                    <a:pt x="294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100"/>
            <p:cNvSpPr/>
            <p:nvPr/>
          </p:nvSpPr>
          <p:spPr>
            <a:xfrm>
              <a:off x="598025" y="2673375"/>
              <a:ext cx="72125" cy="50675"/>
            </a:xfrm>
            <a:custGeom>
              <a:rect b="b" l="l" r="r" t="t"/>
              <a:pathLst>
                <a:path extrusionOk="0" h="2027" w="2885">
                  <a:moveTo>
                    <a:pt x="1569" y="1"/>
                  </a:moveTo>
                  <a:cubicBezTo>
                    <a:pt x="1503" y="1"/>
                    <a:pt x="1438" y="6"/>
                    <a:pt x="1373" y="15"/>
                  </a:cubicBezTo>
                  <a:cubicBezTo>
                    <a:pt x="1047" y="62"/>
                    <a:pt x="743" y="213"/>
                    <a:pt x="463" y="387"/>
                  </a:cubicBezTo>
                  <a:cubicBezTo>
                    <a:pt x="340" y="464"/>
                    <a:pt x="217" y="548"/>
                    <a:pt x="131" y="666"/>
                  </a:cubicBezTo>
                  <a:cubicBezTo>
                    <a:pt x="45" y="783"/>
                    <a:pt x="1" y="940"/>
                    <a:pt x="48" y="1077"/>
                  </a:cubicBezTo>
                  <a:cubicBezTo>
                    <a:pt x="127" y="1301"/>
                    <a:pt x="403" y="1381"/>
                    <a:pt x="642" y="1392"/>
                  </a:cubicBezTo>
                  <a:cubicBezTo>
                    <a:pt x="880" y="1403"/>
                    <a:pt x="1141" y="1384"/>
                    <a:pt x="1332" y="1527"/>
                  </a:cubicBezTo>
                  <a:cubicBezTo>
                    <a:pt x="1438" y="1606"/>
                    <a:pt x="1507" y="1724"/>
                    <a:pt x="1601" y="1818"/>
                  </a:cubicBezTo>
                  <a:cubicBezTo>
                    <a:pt x="1739" y="1954"/>
                    <a:pt x="1933" y="2026"/>
                    <a:pt x="2127" y="2026"/>
                  </a:cubicBezTo>
                  <a:cubicBezTo>
                    <a:pt x="2236" y="2026"/>
                    <a:pt x="2345" y="2003"/>
                    <a:pt x="2443" y="1955"/>
                  </a:cubicBezTo>
                  <a:cubicBezTo>
                    <a:pt x="2716" y="1821"/>
                    <a:pt x="2885" y="1504"/>
                    <a:pt x="2846" y="1203"/>
                  </a:cubicBezTo>
                  <a:cubicBezTo>
                    <a:pt x="2823" y="1003"/>
                    <a:pt x="2717" y="823"/>
                    <a:pt x="2610" y="651"/>
                  </a:cubicBezTo>
                  <a:cubicBezTo>
                    <a:pt x="2522" y="508"/>
                    <a:pt x="2430" y="365"/>
                    <a:pt x="2304" y="254"/>
                  </a:cubicBezTo>
                  <a:cubicBezTo>
                    <a:pt x="2105" y="79"/>
                    <a:pt x="1836" y="1"/>
                    <a:pt x="156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100"/>
            <p:cNvSpPr/>
            <p:nvPr/>
          </p:nvSpPr>
          <p:spPr>
            <a:xfrm>
              <a:off x="683850" y="2538625"/>
              <a:ext cx="227725" cy="149100"/>
            </a:xfrm>
            <a:custGeom>
              <a:rect b="b" l="l" r="r" t="t"/>
              <a:pathLst>
                <a:path extrusionOk="0" h="5964" w="9109">
                  <a:moveTo>
                    <a:pt x="6137" y="1"/>
                  </a:moveTo>
                  <a:cubicBezTo>
                    <a:pt x="6080" y="1"/>
                    <a:pt x="6023" y="2"/>
                    <a:pt x="5967" y="4"/>
                  </a:cubicBezTo>
                  <a:cubicBezTo>
                    <a:pt x="5013" y="31"/>
                    <a:pt x="4023" y="150"/>
                    <a:pt x="3162" y="533"/>
                  </a:cubicBezTo>
                  <a:cubicBezTo>
                    <a:pt x="3078" y="525"/>
                    <a:pt x="2995" y="521"/>
                    <a:pt x="2912" y="521"/>
                  </a:cubicBezTo>
                  <a:cubicBezTo>
                    <a:pt x="1886" y="521"/>
                    <a:pt x="860" y="1072"/>
                    <a:pt x="334" y="1958"/>
                  </a:cubicBezTo>
                  <a:cubicBezTo>
                    <a:pt x="125" y="2308"/>
                    <a:pt x="1" y="2783"/>
                    <a:pt x="253" y="3105"/>
                  </a:cubicBezTo>
                  <a:cubicBezTo>
                    <a:pt x="438" y="3343"/>
                    <a:pt x="769" y="3411"/>
                    <a:pt x="1071" y="3411"/>
                  </a:cubicBezTo>
                  <a:cubicBezTo>
                    <a:pt x="1075" y="3411"/>
                    <a:pt x="1078" y="3411"/>
                    <a:pt x="1081" y="3411"/>
                  </a:cubicBezTo>
                  <a:cubicBezTo>
                    <a:pt x="1635" y="3406"/>
                    <a:pt x="2171" y="3231"/>
                    <a:pt x="2717" y="3135"/>
                  </a:cubicBezTo>
                  <a:cubicBezTo>
                    <a:pt x="2919" y="3099"/>
                    <a:pt x="3126" y="3075"/>
                    <a:pt x="3331" y="3075"/>
                  </a:cubicBezTo>
                  <a:cubicBezTo>
                    <a:pt x="3519" y="3075"/>
                    <a:pt x="3705" y="3095"/>
                    <a:pt x="3886" y="3148"/>
                  </a:cubicBezTo>
                  <a:cubicBezTo>
                    <a:pt x="4302" y="3268"/>
                    <a:pt x="4648" y="3543"/>
                    <a:pt x="4973" y="3836"/>
                  </a:cubicBezTo>
                  <a:cubicBezTo>
                    <a:pt x="5022" y="4155"/>
                    <a:pt x="5030" y="4479"/>
                    <a:pt x="5108" y="4791"/>
                  </a:cubicBezTo>
                  <a:cubicBezTo>
                    <a:pt x="5160" y="4999"/>
                    <a:pt x="5262" y="5217"/>
                    <a:pt x="5458" y="5302"/>
                  </a:cubicBezTo>
                  <a:cubicBezTo>
                    <a:pt x="5513" y="5325"/>
                    <a:pt x="5571" y="5335"/>
                    <a:pt x="5630" y="5335"/>
                  </a:cubicBezTo>
                  <a:cubicBezTo>
                    <a:pt x="5741" y="5335"/>
                    <a:pt x="5853" y="5298"/>
                    <a:pt x="5944" y="5235"/>
                  </a:cubicBezTo>
                  <a:cubicBezTo>
                    <a:pt x="6043" y="5165"/>
                    <a:pt x="6124" y="5073"/>
                    <a:pt x="6183" y="4968"/>
                  </a:cubicBezTo>
                  <a:lnTo>
                    <a:pt x="6738" y="5486"/>
                  </a:lnTo>
                  <a:cubicBezTo>
                    <a:pt x="6961" y="5695"/>
                    <a:pt x="7205" y="5915"/>
                    <a:pt x="7508" y="5957"/>
                  </a:cubicBezTo>
                  <a:cubicBezTo>
                    <a:pt x="7542" y="5961"/>
                    <a:pt x="7576" y="5963"/>
                    <a:pt x="7610" y="5963"/>
                  </a:cubicBezTo>
                  <a:cubicBezTo>
                    <a:pt x="8023" y="5963"/>
                    <a:pt x="8386" y="5628"/>
                    <a:pt x="8629" y="5280"/>
                  </a:cubicBezTo>
                  <a:cubicBezTo>
                    <a:pt x="8865" y="4942"/>
                    <a:pt x="9055" y="4556"/>
                    <a:pt x="9082" y="4145"/>
                  </a:cubicBezTo>
                  <a:cubicBezTo>
                    <a:pt x="9108" y="3733"/>
                    <a:pt x="8945" y="3294"/>
                    <a:pt x="8601" y="3066"/>
                  </a:cubicBezTo>
                  <a:cubicBezTo>
                    <a:pt x="8315" y="2876"/>
                    <a:pt x="7929" y="2840"/>
                    <a:pt x="7699" y="2587"/>
                  </a:cubicBezTo>
                  <a:cubicBezTo>
                    <a:pt x="7482" y="2347"/>
                    <a:pt x="7473" y="1992"/>
                    <a:pt x="7488" y="1667"/>
                  </a:cubicBezTo>
                  <a:cubicBezTo>
                    <a:pt x="7506" y="1200"/>
                    <a:pt x="7529" y="672"/>
                    <a:pt x="7208" y="334"/>
                  </a:cubicBezTo>
                  <a:cubicBezTo>
                    <a:pt x="6942" y="55"/>
                    <a:pt x="6531" y="1"/>
                    <a:pt x="6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100"/>
            <p:cNvSpPr/>
            <p:nvPr/>
          </p:nvSpPr>
          <p:spPr>
            <a:xfrm>
              <a:off x="894200" y="2697500"/>
              <a:ext cx="36900" cy="49800"/>
            </a:xfrm>
            <a:custGeom>
              <a:rect b="b" l="l" r="r" t="t"/>
              <a:pathLst>
                <a:path extrusionOk="0" h="1992" w="1476">
                  <a:moveTo>
                    <a:pt x="848" y="1"/>
                  </a:moveTo>
                  <a:cubicBezTo>
                    <a:pt x="600" y="1"/>
                    <a:pt x="342" y="151"/>
                    <a:pt x="204" y="367"/>
                  </a:cubicBezTo>
                  <a:cubicBezTo>
                    <a:pt x="9" y="673"/>
                    <a:pt x="1" y="1062"/>
                    <a:pt x="47" y="1422"/>
                  </a:cubicBezTo>
                  <a:cubicBezTo>
                    <a:pt x="75" y="1642"/>
                    <a:pt x="149" y="1895"/>
                    <a:pt x="356" y="1971"/>
                  </a:cubicBezTo>
                  <a:cubicBezTo>
                    <a:pt x="395" y="1985"/>
                    <a:pt x="435" y="1992"/>
                    <a:pt x="475" y="1992"/>
                  </a:cubicBezTo>
                  <a:cubicBezTo>
                    <a:pt x="619" y="1992"/>
                    <a:pt x="764" y="1908"/>
                    <a:pt x="877" y="1811"/>
                  </a:cubicBezTo>
                  <a:cubicBezTo>
                    <a:pt x="1123" y="1599"/>
                    <a:pt x="1302" y="1319"/>
                    <a:pt x="1386" y="1007"/>
                  </a:cubicBezTo>
                  <a:cubicBezTo>
                    <a:pt x="1475" y="678"/>
                    <a:pt x="1428" y="269"/>
                    <a:pt x="1142" y="84"/>
                  </a:cubicBezTo>
                  <a:cubicBezTo>
                    <a:pt x="1052" y="27"/>
                    <a:pt x="951" y="1"/>
                    <a:pt x="84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100"/>
            <p:cNvSpPr/>
            <p:nvPr/>
          </p:nvSpPr>
          <p:spPr>
            <a:xfrm>
              <a:off x="700950" y="2562075"/>
              <a:ext cx="54575" cy="35450"/>
            </a:xfrm>
            <a:custGeom>
              <a:rect b="b" l="l" r="r" t="t"/>
              <a:pathLst>
                <a:path extrusionOk="0" h="1418" w="2183">
                  <a:moveTo>
                    <a:pt x="1356" y="1"/>
                  </a:moveTo>
                  <a:cubicBezTo>
                    <a:pt x="937" y="1"/>
                    <a:pt x="517" y="194"/>
                    <a:pt x="259" y="528"/>
                  </a:cubicBezTo>
                  <a:cubicBezTo>
                    <a:pt x="90" y="746"/>
                    <a:pt x="1" y="1087"/>
                    <a:pt x="194" y="1287"/>
                  </a:cubicBezTo>
                  <a:cubicBezTo>
                    <a:pt x="288" y="1383"/>
                    <a:pt x="419" y="1417"/>
                    <a:pt x="556" y="1417"/>
                  </a:cubicBezTo>
                  <a:cubicBezTo>
                    <a:pt x="655" y="1417"/>
                    <a:pt x="758" y="1399"/>
                    <a:pt x="852" y="1375"/>
                  </a:cubicBezTo>
                  <a:cubicBezTo>
                    <a:pt x="1177" y="1292"/>
                    <a:pt x="1486" y="1155"/>
                    <a:pt x="1766" y="972"/>
                  </a:cubicBezTo>
                  <a:cubicBezTo>
                    <a:pt x="1972" y="837"/>
                    <a:pt x="2182" y="618"/>
                    <a:pt x="2118" y="380"/>
                  </a:cubicBezTo>
                  <a:cubicBezTo>
                    <a:pt x="2072" y="206"/>
                    <a:pt x="1893" y="103"/>
                    <a:pt x="1723" y="53"/>
                  </a:cubicBezTo>
                  <a:cubicBezTo>
                    <a:pt x="1604" y="18"/>
                    <a:pt x="1480" y="1"/>
                    <a:pt x="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100"/>
            <p:cNvSpPr/>
            <p:nvPr/>
          </p:nvSpPr>
          <p:spPr>
            <a:xfrm>
              <a:off x="762675" y="2561325"/>
              <a:ext cx="26675" cy="18150"/>
            </a:xfrm>
            <a:custGeom>
              <a:rect b="b" l="l" r="r" t="t"/>
              <a:pathLst>
                <a:path extrusionOk="0" h="726" w="1067">
                  <a:moveTo>
                    <a:pt x="491" y="0"/>
                  </a:moveTo>
                  <a:cubicBezTo>
                    <a:pt x="339" y="0"/>
                    <a:pt x="183" y="66"/>
                    <a:pt x="116" y="201"/>
                  </a:cubicBezTo>
                  <a:cubicBezTo>
                    <a:pt x="0" y="431"/>
                    <a:pt x="239" y="725"/>
                    <a:pt x="498" y="725"/>
                  </a:cubicBezTo>
                  <a:cubicBezTo>
                    <a:pt x="500" y="725"/>
                    <a:pt x="502" y="725"/>
                    <a:pt x="504" y="725"/>
                  </a:cubicBezTo>
                  <a:cubicBezTo>
                    <a:pt x="765" y="721"/>
                    <a:pt x="982" y="498"/>
                    <a:pt x="1066" y="252"/>
                  </a:cubicBezTo>
                  <a:cubicBezTo>
                    <a:pt x="917" y="147"/>
                    <a:pt x="763" y="41"/>
                    <a:pt x="585" y="9"/>
                  </a:cubicBezTo>
                  <a:cubicBezTo>
                    <a:pt x="554" y="3"/>
                    <a:pt x="522" y="0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100"/>
            <p:cNvSpPr/>
            <p:nvPr/>
          </p:nvSpPr>
          <p:spPr>
            <a:xfrm>
              <a:off x="821650" y="2552875"/>
              <a:ext cx="45650" cy="66525"/>
            </a:xfrm>
            <a:custGeom>
              <a:rect b="b" l="l" r="r" t="t"/>
              <a:pathLst>
                <a:path extrusionOk="0" h="2661" w="1826">
                  <a:moveTo>
                    <a:pt x="940" y="0"/>
                  </a:moveTo>
                  <a:cubicBezTo>
                    <a:pt x="825" y="0"/>
                    <a:pt x="722" y="76"/>
                    <a:pt x="638" y="156"/>
                  </a:cubicBezTo>
                  <a:cubicBezTo>
                    <a:pt x="143" y="628"/>
                    <a:pt x="0" y="1429"/>
                    <a:pt x="300" y="2044"/>
                  </a:cubicBezTo>
                  <a:cubicBezTo>
                    <a:pt x="409" y="2270"/>
                    <a:pt x="578" y="2473"/>
                    <a:pt x="804" y="2582"/>
                  </a:cubicBezTo>
                  <a:cubicBezTo>
                    <a:pt x="909" y="2633"/>
                    <a:pt x="1027" y="2661"/>
                    <a:pt x="1144" y="2661"/>
                  </a:cubicBezTo>
                  <a:cubicBezTo>
                    <a:pt x="1278" y="2661"/>
                    <a:pt x="1409" y="2625"/>
                    <a:pt x="1518" y="2547"/>
                  </a:cubicBezTo>
                  <a:cubicBezTo>
                    <a:pt x="1698" y="2418"/>
                    <a:pt x="1791" y="2196"/>
                    <a:pt x="1808" y="1978"/>
                  </a:cubicBezTo>
                  <a:cubicBezTo>
                    <a:pt x="1825" y="1758"/>
                    <a:pt x="1776" y="1540"/>
                    <a:pt x="1713" y="1329"/>
                  </a:cubicBezTo>
                  <a:cubicBezTo>
                    <a:pt x="1613" y="986"/>
                    <a:pt x="1481" y="653"/>
                    <a:pt x="1319" y="333"/>
                  </a:cubicBezTo>
                  <a:cubicBezTo>
                    <a:pt x="1243" y="179"/>
                    <a:pt x="1127" y="10"/>
                    <a:pt x="957" y="1"/>
                  </a:cubicBezTo>
                  <a:cubicBezTo>
                    <a:pt x="951" y="1"/>
                    <a:pt x="946" y="0"/>
                    <a:pt x="9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100"/>
            <p:cNvSpPr/>
            <p:nvPr/>
          </p:nvSpPr>
          <p:spPr>
            <a:xfrm>
              <a:off x="875150" y="2620300"/>
              <a:ext cx="25150" cy="35525"/>
            </a:xfrm>
            <a:custGeom>
              <a:rect b="b" l="l" r="r" t="t"/>
              <a:pathLst>
                <a:path extrusionOk="0" h="1421" w="1006">
                  <a:moveTo>
                    <a:pt x="458" y="0"/>
                  </a:moveTo>
                  <a:cubicBezTo>
                    <a:pt x="395" y="0"/>
                    <a:pt x="333" y="16"/>
                    <a:pt x="277" y="50"/>
                  </a:cubicBezTo>
                  <a:cubicBezTo>
                    <a:pt x="140" y="328"/>
                    <a:pt x="0" y="626"/>
                    <a:pt x="48" y="932"/>
                  </a:cubicBezTo>
                  <a:cubicBezTo>
                    <a:pt x="88" y="1186"/>
                    <a:pt x="321" y="1420"/>
                    <a:pt x="560" y="1420"/>
                  </a:cubicBezTo>
                  <a:cubicBezTo>
                    <a:pt x="609" y="1420"/>
                    <a:pt x="658" y="1410"/>
                    <a:pt x="706" y="1389"/>
                  </a:cubicBezTo>
                  <a:cubicBezTo>
                    <a:pt x="937" y="1286"/>
                    <a:pt x="1006" y="991"/>
                    <a:pt x="997" y="739"/>
                  </a:cubicBezTo>
                  <a:cubicBezTo>
                    <a:pt x="990" y="537"/>
                    <a:pt x="949" y="327"/>
                    <a:pt x="820" y="173"/>
                  </a:cubicBezTo>
                  <a:cubicBezTo>
                    <a:pt x="731" y="69"/>
                    <a:pt x="592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100"/>
            <p:cNvSpPr/>
            <p:nvPr/>
          </p:nvSpPr>
          <p:spPr>
            <a:xfrm>
              <a:off x="623125" y="2681150"/>
              <a:ext cx="40500" cy="25700"/>
            </a:xfrm>
            <a:custGeom>
              <a:rect b="b" l="l" r="r" t="t"/>
              <a:pathLst>
                <a:path extrusionOk="0" h="1028" w="1620">
                  <a:moveTo>
                    <a:pt x="731" y="1"/>
                  </a:moveTo>
                  <a:cubicBezTo>
                    <a:pt x="621" y="1"/>
                    <a:pt x="509" y="17"/>
                    <a:pt x="403" y="45"/>
                  </a:cubicBezTo>
                  <a:cubicBezTo>
                    <a:pt x="211" y="97"/>
                    <a:pt x="0" y="229"/>
                    <a:pt x="7" y="428"/>
                  </a:cubicBezTo>
                  <a:cubicBezTo>
                    <a:pt x="13" y="588"/>
                    <a:pt x="160" y="704"/>
                    <a:pt x="305" y="775"/>
                  </a:cubicBezTo>
                  <a:cubicBezTo>
                    <a:pt x="642" y="941"/>
                    <a:pt x="1024" y="986"/>
                    <a:pt x="1398" y="1027"/>
                  </a:cubicBezTo>
                  <a:cubicBezTo>
                    <a:pt x="1619" y="801"/>
                    <a:pt x="1547" y="391"/>
                    <a:pt x="1304" y="188"/>
                  </a:cubicBezTo>
                  <a:cubicBezTo>
                    <a:pt x="1146" y="56"/>
                    <a:pt x="940" y="1"/>
                    <a:pt x="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100"/>
            <p:cNvSpPr/>
            <p:nvPr/>
          </p:nvSpPr>
          <p:spPr>
            <a:xfrm>
              <a:off x="727325" y="2651000"/>
              <a:ext cx="22750" cy="14500"/>
            </a:xfrm>
            <a:custGeom>
              <a:rect b="b" l="l" r="r" t="t"/>
              <a:pathLst>
                <a:path extrusionOk="0" h="580" w="910">
                  <a:moveTo>
                    <a:pt x="574" y="1"/>
                  </a:moveTo>
                  <a:cubicBezTo>
                    <a:pt x="417" y="1"/>
                    <a:pt x="272" y="89"/>
                    <a:pt x="146" y="182"/>
                  </a:cubicBezTo>
                  <a:cubicBezTo>
                    <a:pt x="76" y="235"/>
                    <a:pt x="0" y="305"/>
                    <a:pt x="8" y="393"/>
                  </a:cubicBezTo>
                  <a:cubicBezTo>
                    <a:pt x="19" y="521"/>
                    <a:pt x="180" y="562"/>
                    <a:pt x="308" y="571"/>
                  </a:cubicBezTo>
                  <a:cubicBezTo>
                    <a:pt x="362" y="575"/>
                    <a:pt x="417" y="579"/>
                    <a:pt x="471" y="579"/>
                  </a:cubicBezTo>
                  <a:cubicBezTo>
                    <a:pt x="541" y="579"/>
                    <a:pt x="609" y="573"/>
                    <a:pt x="674" y="551"/>
                  </a:cubicBezTo>
                  <a:cubicBezTo>
                    <a:pt x="789" y="511"/>
                    <a:pt x="895" y="411"/>
                    <a:pt x="901" y="288"/>
                  </a:cubicBezTo>
                  <a:cubicBezTo>
                    <a:pt x="909" y="129"/>
                    <a:pt x="741" y="4"/>
                    <a:pt x="582" y="1"/>
                  </a:cubicBezTo>
                  <a:cubicBezTo>
                    <a:pt x="579" y="1"/>
                    <a:pt x="576" y="1"/>
                    <a:pt x="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100"/>
            <p:cNvSpPr/>
            <p:nvPr/>
          </p:nvSpPr>
          <p:spPr>
            <a:xfrm>
              <a:off x="751775" y="2713375"/>
              <a:ext cx="53975" cy="44275"/>
            </a:xfrm>
            <a:custGeom>
              <a:rect b="b" l="l" r="r" t="t"/>
              <a:pathLst>
                <a:path extrusionOk="0" h="1771" w="2159">
                  <a:moveTo>
                    <a:pt x="1945" y="0"/>
                  </a:moveTo>
                  <a:cubicBezTo>
                    <a:pt x="1933" y="0"/>
                    <a:pt x="1914" y="2"/>
                    <a:pt x="1896" y="6"/>
                  </a:cubicBezTo>
                  <a:lnTo>
                    <a:pt x="1896" y="6"/>
                  </a:lnTo>
                  <a:cubicBezTo>
                    <a:pt x="1965" y="4"/>
                    <a:pt x="1966" y="0"/>
                    <a:pt x="1945" y="0"/>
                  </a:cubicBezTo>
                  <a:close/>
                  <a:moveTo>
                    <a:pt x="1896" y="6"/>
                  </a:moveTo>
                  <a:cubicBezTo>
                    <a:pt x="1889" y="6"/>
                    <a:pt x="1882" y="6"/>
                    <a:pt x="1874" y="6"/>
                  </a:cubicBezTo>
                  <a:cubicBezTo>
                    <a:pt x="943" y="12"/>
                    <a:pt x="83" y="804"/>
                    <a:pt x="0" y="1731"/>
                  </a:cubicBezTo>
                  <a:cubicBezTo>
                    <a:pt x="121" y="1757"/>
                    <a:pt x="244" y="1770"/>
                    <a:pt x="367" y="1770"/>
                  </a:cubicBezTo>
                  <a:cubicBezTo>
                    <a:pt x="989" y="1770"/>
                    <a:pt x="1612" y="1441"/>
                    <a:pt x="1939" y="908"/>
                  </a:cubicBezTo>
                  <a:cubicBezTo>
                    <a:pt x="2096" y="656"/>
                    <a:pt x="2159" y="269"/>
                    <a:pt x="1910" y="106"/>
                  </a:cubicBezTo>
                  <a:cubicBezTo>
                    <a:pt x="1812" y="42"/>
                    <a:pt x="1850" y="16"/>
                    <a:pt x="189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100"/>
            <p:cNvSpPr/>
            <p:nvPr/>
          </p:nvSpPr>
          <p:spPr>
            <a:xfrm>
              <a:off x="811875" y="2715825"/>
              <a:ext cx="23400" cy="18775"/>
            </a:xfrm>
            <a:custGeom>
              <a:rect b="b" l="l" r="r" t="t"/>
              <a:pathLst>
                <a:path extrusionOk="0" h="751" w="936">
                  <a:moveTo>
                    <a:pt x="469" y="0"/>
                  </a:moveTo>
                  <a:cubicBezTo>
                    <a:pt x="467" y="0"/>
                    <a:pt x="464" y="0"/>
                    <a:pt x="462" y="0"/>
                  </a:cubicBezTo>
                  <a:cubicBezTo>
                    <a:pt x="191" y="5"/>
                    <a:pt x="1" y="358"/>
                    <a:pt x="144" y="587"/>
                  </a:cubicBezTo>
                  <a:cubicBezTo>
                    <a:pt x="212" y="697"/>
                    <a:pt x="339" y="751"/>
                    <a:pt x="467" y="751"/>
                  </a:cubicBezTo>
                  <a:cubicBezTo>
                    <a:pt x="601" y="751"/>
                    <a:pt x="736" y="691"/>
                    <a:pt x="803" y="574"/>
                  </a:cubicBezTo>
                  <a:cubicBezTo>
                    <a:pt x="936" y="340"/>
                    <a:pt x="735" y="0"/>
                    <a:pt x="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100"/>
            <p:cNvSpPr/>
            <p:nvPr/>
          </p:nvSpPr>
          <p:spPr>
            <a:xfrm>
              <a:off x="832425" y="2789725"/>
              <a:ext cx="27575" cy="19300"/>
            </a:xfrm>
            <a:custGeom>
              <a:rect b="b" l="l" r="r" t="t"/>
              <a:pathLst>
                <a:path extrusionOk="0" h="772" w="1103">
                  <a:moveTo>
                    <a:pt x="528" y="1"/>
                  </a:moveTo>
                  <a:cubicBezTo>
                    <a:pt x="347" y="1"/>
                    <a:pt x="157" y="90"/>
                    <a:pt x="94" y="257"/>
                  </a:cubicBezTo>
                  <a:cubicBezTo>
                    <a:pt x="1" y="503"/>
                    <a:pt x="255" y="772"/>
                    <a:pt x="516" y="772"/>
                  </a:cubicBezTo>
                  <a:cubicBezTo>
                    <a:pt x="531" y="772"/>
                    <a:pt x="546" y="771"/>
                    <a:pt x="561" y="769"/>
                  </a:cubicBezTo>
                  <a:cubicBezTo>
                    <a:pt x="836" y="735"/>
                    <a:pt x="1041" y="476"/>
                    <a:pt x="1102" y="205"/>
                  </a:cubicBezTo>
                  <a:cubicBezTo>
                    <a:pt x="935" y="113"/>
                    <a:pt x="759" y="17"/>
                    <a:pt x="567" y="2"/>
                  </a:cubicBezTo>
                  <a:cubicBezTo>
                    <a:pt x="554" y="1"/>
                    <a:pt x="541" y="1"/>
                    <a:pt x="5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100"/>
            <p:cNvSpPr/>
            <p:nvPr/>
          </p:nvSpPr>
          <p:spPr>
            <a:xfrm>
              <a:off x="685225" y="2707325"/>
              <a:ext cx="29025" cy="24850"/>
            </a:xfrm>
            <a:custGeom>
              <a:rect b="b" l="l" r="r" t="t"/>
              <a:pathLst>
                <a:path extrusionOk="0" h="994" w="1161">
                  <a:moveTo>
                    <a:pt x="664" y="0"/>
                  </a:moveTo>
                  <a:cubicBezTo>
                    <a:pt x="222" y="0"/>
                    <a:pt x="1" y="534"/>
                    <a:pt x="313" y="847"/>
                  </a:cubicBezTo>
                  <a:cubicBezTo>
                    <a:pt x="414" y="948"/>
                    <a:pt x="538" y="993"/>
                    <a:pt x="660" y="993"/>
                  </a:cubicBezTo>
                  <a:cubicBezTo>
                    <a:pt x="915" y="993"/>
                    <a:pt x="1160" y="796"/>
                    <a:pt x="1160" y="497"/>
                  </a:cubicBezTo>
                  <a:cubicBezTo>
                    <a:pt x="1160" y="222"/>
                    <a:pt x="939" y="0"/>
                    <a:pt x="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100"/>
            <p:cNvSpPr/>
            <p:nvPr/>
          </p:nvSpPr>
          <p:spPr>
            <a:xfrm>
              <a:off x="637425" y="2748250"/>
              <a:ext cx="61950" cy="59600"/>
            </a:xfrm>
            <a:custGeom>
              <a:rect b="b" l="l" r="r" t="t"/>
              <a:pathLst>
                <a:path extrusionOk="0" h="2384" w="2478">
                  <a:moveTo>
                    <a:pt x="1286" y="1"/>
                  </a:moveTo>
                  <a:cubicBezTo>
                    <a:pt x="803" y="1"/>
                    <a:pt x="369" y="291"/>
                    <a:pt x="185" y="737"/>
                  </a:cubicBezTo>
                  <a:cubicBezTo>
                    <a:pt x="0" y="1181"/>
                    <a:pt x="102" y="1695"/>
                    <a:pt x="443" y="2035"/>
                  </a:cubicBezTo>
                  <a:cubicBezTo>
                    <a:pt x="670" y="2263"/>
                    <a:pt x="975" y="2384"/>
                    <a:pt x="1285" y="2384"/>
                  </a:cubicBezTo>
                  <a:cubicBezTo>
                    <a:pt x="1439" y="2384"/>
                    <a:pt x="1593" y="2354"/>
                    <a:pt x="1741" y="2293"/>
                  </a:cubicBezTo>
                  <a:cubicBezTo>
                    <a:pt x="2187" y="2108"/>
                    <a:pt x="2477" y="1675"/>
                    <a:pt x="2477" y="1192"/>
                  </a:cubicBezTo>
                  <a:cubicBezTo>
                    <a:pt x="2477" y="534"/>
                    <a:pt x="1944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100"/>
            <p:cNvSpPr/>
            <p:nvPr/>
          </p:nvSpPr>
          <p:spPr>
            <a:xfrm>
              <a:off x="862125" y="2709775"/>
              <a:ext cx="15975" cy="13700"/>
            </a:xfrm>
            <a:custGeom>
              <a:rect b="b" l="l" r="r" t="t"/>
              <a:pathLst>
                <a:path extrusionOk="0" h="548" w="639">
                  <a:moveTo>
                    <a:pt x="365" y="1"/>
                  </a:moveTo>
                  <a:cubicBezTo>
                    <a:pt x="122" y="1"/>
                    <a:pt x="0" y="296"/>
                    <a:pt x="172" y="468"/>
                  </a:cubicBezTo>
                  <a:cubicBezTo>
                    <a:pt x="227" y="523"/>
                    <a:pt x="295" y="548"/>
                    <a:pt x="362" y="548"/>
                  </a:cubicBezTo>
                  <a:cubicBezTo>
                    <a:pt x="503" y="548"/>
                    <a:pt x="638" y="439"/>
                    <a:pt x="638" y="274"/>
                  </a:cubicBezTo>
                  <a:cubicBezTo>
                    <a:pt x="638" y="124"/>
                    <a:pt x="515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100"/>
            <p:cNvSpPr/>
            <p:nvPr/>
          </p:nvSpPr>
          <p:spPr>
            <a:xfrm>
              <a:off x="913000" y="2652700"/>
              <a:ext cx="15975" cy="13700"/>
            </a:xfrm>
            <a:custGeom>
              <a:rect b="b" l="l" r="r" t="t"/>
              <a:pathLst>
                <a:path extrusionOk="0" h="548" w="639">
                  <a:moveTo>
                    <a:pt x="365" y="1"/>
                  </a:moveTo>
                  <a:cubicBezTo>
                    <a:pt x="122" y="1"/>
                    <a:pt x="1" y="294"/>
                    <a:pt x="171" y="466"/>
                  </a:cubicBezTo>
                  <a:cubicBezTo>
                    <a:pt x="227" y="522"/>
                    <a:pt x="296" y="547"/>
                    <a:pt x="363" y="547"/>
                  </a:cubicBezTo>
                  <a:cubicBezTo>
                    <a:pt x="504" y="547"/>
                    <a:pt x="639" y="439"/>
                    <a:pt x="639" y="274"/>
                  </a:cubicBezTo>
                  <a:cubicBezTo>
                    <a:pt x="639" y="124"/>
                    <a:pt x="516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100"/>
            <p:cNvSpPr/>
            <p:nvPr/>
          </p:nvSpPr>
          <p:spPr>
            <a:xfrm>
              <a:off x="870725" y="2771825"/>
              <a:ext cx="24750" cy="21175"/>
            </a:xfrm>
            <a:custGeom>
              <a:rect b="b" l="l" r="r" t="t"/>
              <a:pathLst>
                <a:path extrusionOk="0" h="847" w="990">
                  <a:moveTo>
                    <a:pt x="566" y="0"/>
                  </a:moveTo>
                  <a:cubicBezTo>
                    <a:pt x="190" y="0"/>
                    <a:pt x="1" y="457"/>
                    <a:pt x="267" y="723"/>
                  </a:cubicBezTo>
                  <a:cubicBezTo>
                    <a:pt x="353" y="809"/>
                    <a:pt x="459" y="847"/>
                    <a:pt x="563" y="847"/>
                  </a:cubicBezTo>
                  <a:cubicBezTo>
                    <a:pt x="780" y="847"/>
                    <a:pt x="989" y="678"/>
                    <a:pt x="989" y="423"/>
                  </a:cubicBezTo>
                  <a:cubicBezTo>
                    <a:pt x="989" y="189"/>
                    <a:pt x="80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100"/>
            <p:cNvSpPr/>
            <p:nvPr/>
          </p:nvSpPr>
          <p:spPr>
            <a:xfrm>
              <a:off x="684275" y="2822750"/>
              <a:ext cx="37425" cy="36000"/>
            </a:xfrm>
            <a:custGeom>
              <a:rect b="b" l="l" r="r" t="t"/>
              <a:pathLst>
                <a:path extrusionOk="0" h="1440" w="1497">
                  <a:moveTo>
                    <a:pt x="777" y="0"/>
                  </a:moveTo>
                  <a:cubicBezTo>
                    <a:pt x="485" y="0"/>
                    <a:pt x="223" y="175"/>
                    <a:pt x="111" y="444"/>
                  </a:cubicBezTo>
                  <a:cubicBezTo>
                    <a:pt x="0" y="714"/>
                    <a:pt x="62" y="1023"/>
                    <a:pt x="268" y="1229"/>
                  </a:cubicBezTo>
                  <a:cubicBezTo>
                    <a:pt x="406" y="1367"/>
                    <a:pt x="590" y="1440"/>
                    <a:pt x="778" y="1440"/>
                  </a:cubicBezTo>
                  <a:cubicBezTo>
                    <a:pt x="870" y="1440"/>
                    <a:pt x="963" y="1422"/>
                    <a:pt x="1052" y="1385"/>
                  </a:cubicBezTo>
                  <a:cubicBezTo>
                    <a:pt x="1321" y="1273"/>
                    <a:pt x="1496" y="1010"/>
                    <a:pt x="1496" y="720"/>
                  </a:cubicBezTo>
                  <a:cubicBezTo>
                    <a:pt x="1496" y="321"/>
                    <a:pt x="1174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100"/>
            <p:cNvSpPr/>
            <p:nvPr/>
          </p:nvSpPr>
          <p:spPr>
            <a:xfrm>
              <a:off x="742900" y="2882275"/>
              <a:ext cx="24725" cy="21200"/>
            </a:xfrm>
            <a:custGeom>
              <a:rect b="b" l="l" r="r" t="t"/>
              <a:pathLst>
                <a:path extrusionOk="0" h="848" w="989">
                  <a:moveTo>
                    <a:pt x="566" y="1"/>
                  </a:moveTo>
                  <a:cubicBezTo>
                    <a:pt x="189" y="1"/>
                    <a:pt x="0" y="456"/>
                    <a:pt x="266" y="723"/>
                  </a:cubicBezTo>
                  <a:cubicBezTo>
                    <a:pt x="352" y="809"/>
                    <a:pt x="458" y="848"/>
                    <a:pt x="562" y="848"/>
                  </a:cubicBezTo>
                  <a:cubicBezTo>
                    <a:pt x="780" y="848"/>
                    <a:pt x="989" y="678"/>
                    <a:pt x="989" y="423"/>
                  </a:cubicBezTo>
                  <a:cubicBezTo>
                    <a:pt x="989" y="190"/>
                    <a:pt x="80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1" name="Google Shape;12781;p100"/>
          <p:cNvGrpSpPr/>
          <p:nvPr/>
        </p:nvGrpSpPr>
        <p:grpSpPr>
          <a:xfrm>
            <a:off x="6034255" y="2678874"/>
            <a:ext cx="2761534" cy="1906182"/>
            <a:chOff x="4740625" y="2024850"/>
            <a:chExt cx="2401125" cy="1657550"/>
          </a:xfrm>
        </p:grpSpPr>
        <p:sp>
          <p:nvSpPr>
            <p:cNvPr id="12782" name="Google Shape;12782;p100"/>
            <p:cNvSpPr/>
            <p:nvPr/>
          </p:nvSpPr>
          <p:spPr>
            <a:xfrm>
              <a:off x="6253725" y="2227825"/>
              <a:ext cx="162475" cy="151725"/>
            </a:xfrm>
            <a:custGeom>
              <a:rect b="b" l="l" r="r" t="t"/>
              <a:pathLst>
                <a:path extrusionOk="0" h="6069" w="6499">
                  <a:moveTo>
                    <a:pt x="5017" y="1"/>
                  </a:moveTo>
                  <a:cubicBezTo>
                    <a:pt x="4300" y="1"/>
                    <a:pt x="3564" y="271"/>
                    <a:pt x="2870" y="511"/>
                  </a:cubicBezTo>
                  <a:cubicBezTo>
                    <a:pt x="2276" y="719"/>
                    <a:pt x="1661" y="914"/>
                    <a:pt x="1171" y="1308"/>
                  </a:cubicBezTo>
                  <a:cubicBezTo>
                    <a:pt x="325" y="1986"/>
                    <a:pt x="1" y="3144"/>
                    <a:pt x="19" y="4226"/>
                  </a:cubicBezTo>
                  <a:cubicBezTo>
                    <a:pt x="25" y="4584"/>
                    <a:pt x="65" y="4947"/>
                    <a:pt x="207" y="5274"/>
                  </a:cubicBezTo>
                  <a:cubicBezTo>
                    <a:pt x="350" y="5602"/>
                    <a:pt x="608" y="5892"/>
                    <a:pt x="945" y="6009"/>
                  </a:cubicBezTo>
                  <a:cubicBezTo>
                    <a:pt x="1063" y="6050"/>
                    <a:pt x="1185" y="6069"/>
                    <a:pt x="1307" y="6069"/>
                  </a:cubicBezTo>
                  <a:cubicBezTo>
                    <a:pt x="1669" y="6069"/>
                    <a:pt x="2037" y="5908"/>
                    <a:pt x="2347" y="5705"/>
                  </a:cubicBezTo>
                  <a:cubicBezTo>
                    <a:pt x="3213" y="5131"/>
                    <a:pt x="3818" y="4241"/>
                    <a:pt x="4035" y="3227"/>
                  </a:cubicBezTo>
                  <a:cubicBezTo>
                    <a:pt x="4104" y="2888"/>
                    <a:pt x="4138" y="2522"/>
                    <a:pt x="4353" y="2253"/>
                  </a:cubicBezTo>
                  <a:cubicBezTo>
                    <a:pt x="4547" y="2010"/>
                    <a:pt x="4855" y="1892"/>
                    <a:pt x="5153" y="1809"/>
                  </a:cubicBezTo>
                  <a:cubicBezTo>
                    <a:pt x="5453" y="1726"/>
                    <a:pt x="5765" y="1666"/>
                    <a:pt x="6028" y="1502"/>
                  </a:cubicBezTo>
                  <a:cubicBezTo>
                    <a:pt x="6291" y="1337"/>
                    <a:pt x="6498" y="1034"/>
                    <a:pt x="6440" y="730"/>
                  </a:cubicBezTo>
                  <a:cubicBezTo>
                    <a:pt x="6381" y="421"/>
                    <a:pt x="6080" y="218"/>
                    <a:pt x="5782" y="119"/>
                  </a:cubicBezTo>
                  <a:cubicBezTo>
                    <a:pt x="5531" y="36"/>
                    <a:pt x="5275" y="1"/>
                    <a:pt x="50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100"/>
            <p:cNvSpPr/>
            <p:nvPr/>
          </p:nvSpPr>
          <p:spPr>
            <a:xfrm>
              <a:off x="6366000" y="2324825"/>
              <a:ext cx="70250" cy="53750"/>
            </a:xfrm>
            <a:custGeom>
              <a:rect b="b" l="l" r="r" t="t"/>
              <a:pathLst>
                <a:path extrusionOk="0" h="2150" w="2810">
                  <a:moveTo>
                    <a:pt x="1778" y="0"/>
                  </a:moveTo>
                  <a:cubicBezTo>
                    <a:pt x="1723" y="0"/>
                    <a:pt x="1668" y="3"/>
                    <a:pt x="1613" y="8"/>
                  </a:cubicBezTo>
                  <a:cubicBezTo>
                    <a:pt x="1354" y="29"/>
                    <a:pt x="1100" y="89"/>
                    <a:pt x="846" y="149"/>
                  </a:cubicBezTo>
                  <a:cubicBezTo>
                    <a:pt x="657" y="194"/>
                    <a:pt x="463" y="241"/>
                    <a:pt x="299" y="346"/>
                  </a:cubicBezTo>
                  <a:cubicBezTo>
                    <a:pt x="136" y="450"/>
                    <a:pt x="2" y="626"/>
                    <a:pt x="2" y="821"/>
                  </a:cubicBezTo>
                  <a:cubicBezTo>
                    <a:pt x="1" y="1119"/>
                    <a:pt x="296" y="1334"/>
                    <a:pt x="580" y="1425"/>
                  </a:cubicBezTo>
                  <a:cubicBezTo>
                    <a:pt x="866" y="1517"/>
                    <a:pt x="1180" y="1544"/>
                    <a:pt x="1424" y="1716"/>
                  </a:cubicBezTo>
                  <a:cubicBezTo>
                    <a:pt x="1543" y="1799"/>
                    <a:pt x="1637" y="1911"/>
                    <a:pt x="1749" y="2003"/>
                  </a:cubicBezTo>
                  <a:cubicBezTo>
                    <a:pt x="1848" y="2084"/>
                    <a:pt x="1970" y="2150"/>
                    <a:pt x="2095" y="2150"/>
                  </a:cubicBezTo>
                  <a:cubicBezTo>
                    <a:pt x="2111" y="2150"/>
                    <a:pt x="2128" y="2148"/>
                    <a:pt x="2144" y="2146"/>
                  </a:cubicBezTo>
                  <a:cubicBezTo>
                    <a:pt x="2308" y="2122"/>
                    <a:pt x="2430" y="1982"/>
                    <a:pt x="2521" y="1843"/>
                  </a:cubicBezTo>
                  <a:cubicBezTo>
                    <a:pt x="2690" y="1583"/>
                    <a:pt x="2810" y="1281"/>
                    <a:pt x="2807" y="970"/>
                  </a:cubicBezTo>
                  <a:cubicBezTo>
                    <a:pt x="2803" y="658"/>
                    <a:pt x="2667" y="340"/>
                    <a:pt x="2408" y="166"/>
                  </a:cubicBezTo>
                  <a:cubicBezTo>
                    <a:pt x="2225" y="43"/>
                    <a:pt x="2000" y="0"/>
                    <a:pt x="1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100"/>
            <p:cNvSpPr/>
            <p:nvPr/>
          </p:nvSpPr>
          <p:spPr>
            <a:xfrm>
              <a:off x="6337375" y="2387200"/>
              <a:ext cx="81900" cy="134175"/>
            </a:xfrm>
            <a:custGeom>
              <a:rect b="b" l="l" r="r" t="t"/>
              <a:pathLst>
                <a:path extrusionOk="0" h="5367" w="3276">
                  <a:moveTo>
                    <a:pt x="935" y="1"/>
                  </a:moveTo>
                  <a:cubicBezTo>
                    <a:pt x="682" y="1"/>
                    <a:pt x="418" y="126"/>
                    <a:pt x="263" y="331"/>
                  </a:cubicBezTo>
                  <a:cubicBezTo>
                    <a:pt x="11" y="664"/>
                    <a:pt x="0" y="1130"/>
                    <a:pt x="114" y="1533"/>
                  </a:cubicBezTo>
                  <a:cubicBezTo>
                    <a:pt x="228" y="1936"/>
                    <a:pt x="449" y="2299"/>
                    <a:pt x="631" y="2677"/>
                  </a:cubicBezTo>
                  <a:cubicBezTo>
                    <a:pt x="812" y="3053"/>
                    <a:pt x="960" y="3467"/>
                    <a:pt x="907" y="3884"/>
                  </a:cubicBezTo>
                  <a:cubicBezTo>
                    <a:pt x="863" y="4245"/>
                    <a:pt x="671" y="4619"/>
                    <a:pt x="811" y="4955"/>
                  </a:cubicBezTo>
                  <a:cubicBezTo>
                    <a:pt x="931" y="5242"/>
                    <a:pt x="1243" y="5367"/>
                    <a:pt x="1564" y="5367"/>
                  </a:cubicBezTo>
                  <a:cubicBezTo>
                    <a:pt x="1706" y="5367"/>
                    <a:pt x="1850" y="5342"/>
                    <a:pt x="1981" y="5297"/>
                  </a:cubicBezTo>
                  <a:cubicBezTo>
                    <a:pt x="2599" y="5080"/>
                    <a:pt x="3077" y="4503"/>
                    <a:pt x="3177" y="3854"/>
                  </a:cubicBezTo>
                  <a:cubicBezTo>
                    <a:pt x="3275" y="3206"/>
                    <a:pt x="2992" y="2514"/>
                    <a:pt x="2465" y="2120"/>
                  </a:cubicBezTo>
                  <a:cubicBezTo>
                    <a:pt x="2257" y="1965"/>
                    <a:pt x="2008" y="1848"/>
                    <a:pt x="1859" y="1634"/>
                  </a:cubicBezTo>
                  <a:cubicBezTo>
                    <a:pt x="1556" y="1204"/>
                    <a:pt x="1751" y="520"/>
                    <a:pt x="1366" y="160"/>
                  </a:cubicBezTo>
                  <a:cubicBezTo>
                    <a:pt x="1247" y="50"/>
                    <a:pt x="1093" y="1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100"/>
            <p:cNvSpPr/>
            <p:nvPr/>
          </p:nvSpPr>
          <p:spPr>
            <a:xfrm>
              <a:off x="6364000" y="2531975"/>
              <a:ext cx="74475" cy="56025"/>
            </a:xfrm>
            <a:custGeom>
              <a:rect b="b" l="l" r="r" t="t"/>
              <a:pathLst>
                <a:path extrusionOk="0" h="2241" w="2979">
                  <a:moveTo>
                    <a:pt x="829" y="0"/>
                  </a:moveTo>
                  <a:cubicBezTo>
                    <a:pt x="754" y="0"/>
                    <a:pt x="679" y="7"/>
                    <a:pt x="605" y="22"/>
                  </a:cubicBezTo>
                  <a:cubicBezTo>
                    <a:pt x="299" y="85"/>
                    <a:pt x="10" y="337"/>
                    <a:pt x="5" y="649"/>
                  </a:cubicBezTo>
                  <a:cubicBezTo>
                    <a:pt x="1" y="877"/>
                    <a:pt x="139" y="1081"/>
                    <a:pt x="291" y="1252"/>
                  </a:cubicBezTo>
                  <a:cubicBezTo>
                    <a:pt x="554" y="1552"/>
                    <a:pt x="868" y="1802"/>
                    <a:pt x="1217" y="1995"/>
                  </a:cubicBezTo>
                  <a:cubicBezTo>
                    <a:pt x="1452" y="2125"/>
                    <a:pt x="1709" y="2228"/>
                    <a:pt x="1976" y="2239"/>
                  </a:cubicBezTo>
                  <a:cubicBezTo>
                    <a:pt x="1992" y="2240"/>
                    <a:pt x="2008" y="2240"/>
                    <a:pt x="2024" y="2240"/>
                  </a:cubicBezTo>
                  <a:cubicBezTo>
                    <a:pt x="2279" y="2240"/>
                    <a:pt x="2537" y="2148"/>
                    <a:pt x="2700" y="1955"/>
                  </a:cubicBezTo>
                  <a:cubicBezTo>
                    <a:pt x="2979" y="1629"/>
                    <a:pt x="2896" y="1104"/>
                    <a:pt x="2622" y="774"/>
                  </a:cubicBezTo>
                  <a:cubicBezTo>
                    <a:pt x="2347" y="445"/>
                    <a:pt x="1932" y="271"/>
                    <a:pt x="1524" y="137"/>
                  </a:cubicBezTo>
                  <a:cubicBezTo>
                    <a:pt x="1300" y="65"/>
                    <a:pt x="1064" y="0"/>
                    <a:pt x="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100"/>
            <p:cNvSpPr/>
            <p:nvPr/>
          </p:nvSpPr>
          <p:spPr>
            <a:xfrm>
              <a:off x="6438000" y="2582800"/>
              <a:ext cx="23775" cy="18575"/>
            </a:xfrm>
            <a:custGeom>
              <a:rect b="b" l="l" r="r" t="t"/>
              <a:pathLst>
                <a:path extrusionOk="0" h="743" w="951">
                  <a:moveTo>
                    <a:pt x="313" y="1"/>
                  </a:moveTo>
                  <a:cubicBezTo>
                    <a:pt x="236" y="1"/>
                    <a:pt x="158" y="24"/>
                    <a:pt x="103" y="75"/>
                  </a:cubicBezTo>
                  <a:cubicBezTo>
                    <a:pt x="2" y="172"/>
                    <a:pt x="0" y="343"/>
                    <a:pt x="73" y="463"/>
                  </a:cubicBezTo>
                  <a:cubicBezTo>
                    <a:pt x="145" y="581"/>
                    <a:pt x="274" y="657"/>
                    <a:pt x="406" y="703"/>
                  </a:cubicBezTo>
                  <a:cubicBezTo>
                    <a:pt x="476" y="726"/>
                    <a:pt x="550" y="743"/>
                    <a:pt x="623" y="743"/>
                  </a:cubicBezTo>
                  <a:cubicBezTo>
                    <a:pt x="660" y="743"/>
                    <a:pt x="697" y="739"/>
                    <a:pt x="732" y="729"/>
                  </a:cubicBezTo>
                  <a:cubicBezTo>
                    <a:pt x="840" y="698"/>
                    <a:pt x="935" y="607"/>
                    <a:pt x="941" y="498"/>
                  </a:cubicBezTo>
                  <a:cubicBezTo>
                    <a:pt x="950" y="354"/>
                    <a:pt x="820" y="245"/>
                    <a:pt x="700" y="162"/>
                  </a:cubicBezTo>
                  <a:cubicBezTo>
                    <a:pt x="611" y="100"/>
                    <a:pt x="517" y="40"/>
                    <a:pt x="411" y="12"/>
                  </a:cubicBezTo>
                  <a:cubicBezTo>
                    <a:pt x="379" y="5"/>
                    <a:pt x="346" y="1"/>
                    <a:pt x="3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100"/>
            <p:cNvSpPr/>
            <p:nvPr/>
          </p:nvSpPr>
          <p:spPr>
            <a:xfrm>
              <a:off x="6385225" y="2613525"/>
              <a:ext cx="37850" cy="37750"/>
            </a:xfrm>
            <a:custGeom>
              <a:rect b="b" l="l" r="r" t="t"/>
              <a:pathLst>
                <a:path extrusionOk="0" h="1510" w="1514">
                  <a:moveTo>
                    <a:pt x="846" y="0"/>
                  </a:moveTo>
                  <a:cubicBezTo>
                    <a:pt x="718" y="0"/>
                    <a:pt x="591" y="68"/>
                    <a:pt x="500" y="159"/>
                  </a:cubicBezTo>
                  <a:cubicBezTo>
                    <a:pt x="392" y="269"/>
                    <a:pt x="322" y="410"/>
                    <a:pt x="251" y="545"/>
                  </a:cubicBezTo>
                  <a:cubicBezTo>
                    <a:pt x="131" y="776"/>
                    <a:pt x="0" y="1051"/>
                    <a:pt x="123" y="1280"/>
                  </a:cubicBezTo>
                  <a:cubicBezTo>
                    <a:pt x="207" y="1436"/>
                    <a:pt x="386" y="1509"/>
                    <a:pt x="567" y="1509"/>
                  </a:cubicBezTo>
                  <a:cubicBezTo>
                    <a:pt x="633" y="1509"/>
                    <a:pt x="700" y="1499"/>
                    <a:pt x="763" y="1480"/>
                  </a:cubicBezTo>
                  <a:cubicBezTo>
                    <a:pt x="1289" y="1317"/>
                    <a:pt x="1513" y="697"/>
                    <a:pt x="1213" y="236"/>
                  </a:cubicBezTo>
                  <a:cubicBezTo>
                    <a:pt x="1144" y="129"/>
                    <a:pt x="1041" y="33"/>
                    <a:pt x="915" y="7"/>
                  </a:cubicBezTo>
                  <a:cubicBezTo>
                    <a:pt x="892" y="2"/>
                    <a:pt x="869" y="0"/>
                    <a:pt x="8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100"/>
            <p:cNvSpPr/>
            <p:nvPr/>
          </p:nvSpPr>
          <p:spPr>
            <a:xfrm>
              <a:off x="6401450" y="2673975"/>
              <a:ext cx="16425" cy="20100"/>
            </a:xfrm>
            <a:custGeom>
              <a:rect b="b" l="l" r="r" t="t"/>
              <a:pathLst>
                <a:path extrusionOk="0" h="804" w="657">
                  <a:moveTo>
                    <a:pt x="404" y="0"/>
                  </a:moveTo>
                  <a:cubicBezTo>
                    <a:pt x="248" y="0"/>
                    <a:pt x="134" y="172"/>
                    <a:pt x="71" y="324"/>
                  </a:cubicBezTo>
                  <a:cubicBezTo>
                    <a:pt x="34" y="409"/>
                    <a:pt x="0" y="498"/>
                    <a:pt x="6" y="590"/>
                  </a:cubicBezTo>
                  <a:cubicBezTo>
                    <a:pt x="13" y="682"/>
                    <a:pt x="68" y="778"/>
                    <a:pt x="159" y="799"/>
                  </a:cubicBezTo>
                  <a:cubicBezTo>
                    <a:pt x="171" y="802"/>
                    <a:pt x="184" y="804"/>
                    <a:pt x="197" y="804"/>
                  </a:cubicBezTo>
                  <a:cubicBezTo>
                    <a:pt x="284" y="804"/>
                    <a:pt x="366" y="739"/>
                    <a:pt x="429" y="673"/>
                  </a:cubicBezTo>
                  <a:cubicBezTo>
                    <a:pt x="528" y="575"/>
                    <a:pt x="620" y="458"/>
                    <a:pt x="638" y="321"/>
                  </a:cubicBezTo>
                  <a:cubicBezTo>
                    <a:pt x="657" y="183"/>
                    <a:pt x="575" y="23"/>
                    <a:pt x="438" y="3"/>
                  </a:cubicBezTo>
                  <a:cubicBezTo>
                    <a:pt x="427" y="1"/>
                    <a:pt x="415" y="0"/>
                    <a:pt x="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100"/>
            <p:cNvSpPr/>
            <p:nvPr/>
          </p:nvSpPr>
          <p:spPr>
            <a:xfrm>
              <a:off x="6328000" y="2571950"/>
              <a:ext cx="31725" cy="25475"/>
            </a:xfrm>
            <a:custGeom>
              <a:rect b="b" l="l" r="r" t="t"/>
              <a:pathLst>
                <a:path extrusionOk="0" h="1019" w="1269">
                  <a:moveTo>
                    <a:pt x="611" y="1"/>
                  </a:moveTo>
                  <a:cubicBezTo>
                    <a:pt x="501" y="1"/>
                    <a:pt x="393" y="26"/>
                    <a:pt x="298" y="80"/>
                  </a:cubicBezTo>
                  <a:cubicBezTo>
                    <a:pt x="119" y="183"/>
                    <a:pt x="0" y="397"/>
                    <a:pt x="36" y="602"/>
                  </a:cubicBezTo>
                  <a:cubicBezTo>
                    <a:pt x="68" y="786"/>
                    <a:pt x="219" y="938"/>
                    <a:pt x="397" y="994"/>
                  </a:cubicBezTo>
                  <a:cubicBezTo>
                    <a:pt x="454" y="1011"/>
                    <a:pt x="512" y="1019"/>
                    <a:pt x="571" y="1019"/>
                  </a:cubicBezTo>
                  <a:cubicBezTo>
                    <a:pt x="698" y="1019"/>
                    <a:pt x="825" y="982"/>
                    <a:pt x="935" y="917"/>
                  </a:cubicBezTo>
                  <a:cubicBezTo>
                    <a:pt x="1124" y="803"/>
                    <a:pt x="1269" y="576"/>
                    <a:pt x="1206" y="363"/>
                  </a:cubicBezTo>
                  <a:cubicBezTo>
                    <a:pt x="1164" y="219"/>
                    <a:pt x="1036" y="114"/>
                    <a:pt x="897" y="57"/>
                  </a:cubicBezTo>
                  <a:cubicBezTo>
                    <a:pt x="806" y="21"/>
                    <a:pt x="708" y="1"/>
                    <a:pt x="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100"/>
            <p:cNvSpPr/>
            <p:nvPr/>
          </p:nvSpPr>
          <p:spPr>
            <a:xfrm>
              <a:off x="6463250" y="2445775"/>
              <a:ext cx="61550" cy="55725"/>
            </a:xfrm>
            <a:custGeom>
              <a:rect b="b" l="l" r="r" t="t"/>
              <a:pathLst>
                <a:path extrusionOk="0" h="2229" w="2462">
                  <a:moveTo>
                    <a:pt x="1323" y="1"/>
                  </a:moveTo>
                  <a:cubicBezTo>
                    <a:pt x="1020" y="1"/>
                    <a:pt x="714" y="83"/>
                    <a:pt x="469" y="260"/>
                  </a:cubicBezTo>
                  <a:cubicBezTo>
                    <a:pt x="209" y="449"/>
                    <a:pt x="27" y="750"/>
                    <a:pt x="13" y="1072"/>
                  </a:cubicBezTo>
                  <a:cubicBezTo>
                    <a:pt x="0" y="1376"/>
                    <a:pt x="143" y="1679"/>
                    <a:pt x="368" y="1885"/>
                  </a:cubicBezTo>
                  <a:cubicBezTo>
                    <a:pt x="594" y="2090"/>
                    <a:pt x="895" y="2203"/>
                    <a:pt x="1200" y="2225"/>
                  </a:cubicBezTo>
                  <a:cubicBezTo>
                    <a:pt x="1235" y="2227"/>
                    <a:pt x="1270" y="2229"/>
                    <a:pt x="1306" y="2229"/>
                  </a:cubicBezTo>
                  <a:cubicBezTo>
                    <a:pt x="1588" y="2229"/>
                    <a:pt x="1874" y="2146"/>
                    <a:pt x="2082" y="1957"/>
                  </a:cubicBezTo>
                  <a:cubicBezTo>
                    <a:pt x="2299" y="1757"/>
                    <a:pt x="2408" y="1462"/>
                    <a:pt x="2436" y="1169"/>
                  </a:cubicBezTo>
                  <a:cubicBezTo>
                    <a:pt x="2462" y="895"/>
                    <a:pt x="2417" y="604"/>
                    <a:pt x="2250" y="388"/>
                  </a:cubicBezTo>
                  <a:cubicBezTo>
                    <a:pt x="2051" y="126"/>
                    <a:pt x="1707" y="11"/>
                    <a:pt x="1379" y="2"/>
                  </a:cubicBezTo>
                  <a:cubicBezTo>
                    <a:pt x="1361" y="1"/>
                    <a:pt x="1342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100"/>
            <p:cNvSpPr/>
            <p:nvPr/>
          </p:nvSpPr>
          <p:spPr>
            <a:xfrm>
              <a:off x="6531750" y="2574025"/>
              <a:ext cx="17700" cy="17750"/>
            </a:xfrm>
            <a:custGeom>
              <a:rect b="b" l="l" r="r" t="t"/>
              <a:pathLst>
                <a:path extrusionOk="0" h="710" w="708">
                  <a:moveTo>
                    <a:pt x="354" y="1"/>
                  </a:moveTo>
                  <a:cubicBezTo>
                    <a:pt x="158" y="1"/>
                    <a:pt x="0" y="160"/>
                    <a:pt x="0" y="356"/>
                  </a:cubicBezTo>
                  <a:cubicBezTo>
                    <a:pt x="0" y="551"/>
                    <a:pt x="158" y="709"/>
                    <a:pt x="354" y="709"/>
                  </a:cubicBezTo>
                  <a:cubicBezTo>
                    <a:pt x="549" y="709"/>
                    <a:pt x="707" y="551"/>
                    <a:pt x="707" y="356"/>
                  </a:cubicBezTo>
                  <a:cubicBezTo>
                    <a:pt x="707" y="160"/>
                    <a:pt x="549" y="1"/>
                    <a:pt x="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100"/>
            <p:cNvSpPr/>
            <p:nvPr/>
          </p:nvSpPr>
          <p:spPr>
            <a:xfrm>
              <a:off x="6572625" y="2503925"/>
              <a:ext cx="30675" cy="26225"/>
            </a:xfrm>
            <a:custGeom>
              <a:rect b="b" l="l" r="r" t="t"/>
              <a:pathLst>
                <a:path extrusionOk="0" h="1049" w="1227">
                  <a:moveTo>
                    <a:pt x="702" y="0"/>
                  </a:moveTo>
                  <a:cubicBezTo>
                    <a:pt x="235" y="0"/>
                    <a:pt x="1" y="565"/>
                    <a:pt x="331" y="895"/>
                  </a:cubicBezTo>
                  <a:cubicBezTo>
                    <a:pt x="431" y="995"/>
                    <a:pt x="566" y="1048"/>
                    <a:pt x="703" y="1048"/>
                  </a:cubicBezTo>
                  <a:cubicBezTo>
                    <a:pt x="770" y="1048"/>
                    <a:pt x="838" y="1035"/>
                    <a:pt x="902" y="1009"/>
                  </a:cubicBezTo>
                  <a:cubicBezTo>
                    <a:pt x="1099" y="927"/>
                    <a:pt x="1226" y="737"/>
                    <a:pt x="1226" y="525"/>
                  </a:cubicBezTo>
                  <a:cubicBezTo>
                    <a:pt x="1226" y="234"/>
                    <a:pt x="991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100"/>
            <p:cNvSpPr/>
            <p:nvPr/>
          </p:nvSpPr>
          <p:spPr>
            <a:xfrm>
              <a:off x="6517375" y="2511675"/>
              <a:ext cx="42725" cy="41125"/>
            </a:xfrm>
            <a:custGeom>
              <a:rect b="b" l="l" r="r" t="t"/>
              <a:pathLst>
                <a:path extrusionOk="0" h="1645" w="1709">
                  <a:moveTo>
                    <a:pt x="886" y="1"/>
                  </a:moveTo>
                  <a:cubicBezTo>
                    <a:pt x="554" y="1"/>
                    <a:pt x="254" y="202"/>
                    <a:pt x="126" y="508"/>
                  </a:cubicBezTo>
                  <a:cubicBezTo>
                    <a:pt x="0" y="816"/>
                    <a:pt x="69" y="1169"/>
                    <a:pt x="305" y="1405"/>
                  </a:cubicBezTo>
                  <a:cubicBezTo>
                    <a:pt x="462" y="1562"/>
                    <a:pt x="672" y="1645"/>
                    <a:pt x="886" y="1645"/>
                  </a:cubicBezTo>
                  <a:cubicBezTo>
                    <a:pt x="992" y="1645"/>
                    <a:pt x="1099" y="1625"/>
                    <a:pt x="1201" y="1583"/>
                  </a:cubicBezTo>
                  <a:cubicBezTo>
                    <a:pt x="1507" y="1455"/>
                    <a:pt x="1708" y="1155"/>
                    <a:pt x="1708" y="823"/>
                  </a:cubicBezTo>
                  <a:cubicBezTo>
                    <a:pt x="1708" y="370"/>
                    <a:pt x="1339" y="1"/>
                    <a:pt x="8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100"/>
            <p:cNvSpPr/>
            <p:nvPr/>
          </p:nvSpPr>
          <p:spPr>
            <a:xfrm>
              <a:off x="6554850" y="2469900"/>
              <a:ext cx="21550" cy="18475"/>
            </a:xfrm>
            <a:custGeom>
              <a:rect b="b" l="l" r="r" t="t"/>
              <a:pathLst>
                <a:path extrusionOk="0" h="739" w="862">
                  <a:moveTo>
                    <a:pt x="492" y="1"/>
                  </a:moveTo>
                  <a:cubicBezTo>
                    <a:pt x="165" y="1"/>
                    <a:pt x="0" y="397"/>
                    <a:pt x="232" y="629"/>
                  </a:cubicBezTo>
                  <a:cubicBezTo>
                    <a:pt x="307" y="705"/>
                    <a:pt x="400" y="738"/>
                    <a:pt x="490" y="738"/>
                  </a:cubicBezTo>
                  <a:cubicBezTo>
                    <a:pt x="680" y="738"/>
                    <a:pt x="861" y="591"/>
                    <a:pt x="861" y="370"/>
                  </a:cubicBezTo>
                  <a:cubicBezTo>
                    <a:pt x="861" y="165"/>
                    <a:pt x="695" y="1"/>
                    <a:pt x="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100"/>
            <p:cNvSpPr/>
            <p:nvPr/>
          </p:nvSpPr>
          <p:spPr>
            <a:xfrm>
              <a:off x="6516050" y="2388425"/>
              <a:ext cx="39775" cy="38275"/>
            </a:xfrm>
            <a:custGeom>
              <a:rect b="b" l="l" r="r" t="t"/>
              <a:pathLst>
                <a:path extrusionOk="0" h="1531" w="1591">
                  <a:moveTo>
                    <a:pt x="825" y="0"/>
                  </a:moveTo>
                  <a:cubicBezTo>
                    <a:pt x="516" y="0"/>
                    <a:pt x="238" y="186"/>
                    <a:pt x="119" y="472"/>
                  </a:cubicBezTo>
                  <a:cubicBezTo>
                    <a:pt x="1" y="758"/>
                    <a:pt x="65" y="1087"/>
                    <a:pt x="285" y="1307"/>
                  </a:cubicBezTo>
                  <a:cubicBezTo>
                    <a:pt x="431" y="1453"/>
                    <a:pt x="626" y="1531"/>
                    <a:pt x="825" y="1531"/>
                  </a:cubicBezTo>
                  <a:cubicBezTo>
                    <a:pt x="924" y="1531"/>
                    <a:pt x="1024" y="1512"/>
                    <a:pt x="1119" y="1472"/>
                  </a:cubicBezTo>
                  <a:cubicBezTo>
                    <a:pt x="1405" y="1353"/>
                    <a:pt x="1591" y="1075"/>
                    <a:pt x="1591" y="766"/>
                  </a:cubicBezTo>
                  <a:cubicBezTo>
                    <a:pt x="1591" y="343"/>
                    <a:pt x="1248" y="0"/>
                    <a:pt x="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100"/>
            <p:cNvSpPr/>
            <p:nvPr/>
          </p:nvSpPr>
          <p:spPr>
            <a:xfrm>
              <a:off x="6420000" y="2024850"/>
              <a:ext cx="133800" cy="251900"/>
            </a:xfrm>
            <a:custGeom>
              <a:rect b="b" l="l" r="r" t="t"/>
              <a:pathLst>
                <a:path extrusionOk="0" h="10076" w="5352">
                  <a:moveTo>
                    <a:pt x="1746" y="0"/>
                  </a:moveTo>
                  <a:cubicBezTo>
                    <a:pt x="1673" y="0"/>
                    <a:pt x="1600" y="6"/>
                    <a:pt x="1527" y="16"/>
                  </a:cubicBezTo>
                  <a:cubicBezTo>
                    <a:pt x="825" y="118"/>
                    <a:pt x="274" y="754"/>
                    <a:pt x="138" y="1452"/>
                  </a:cubicBezTo>
                  <a:cubicBezTo>
                    <a:pt x="1" y="2149"/>
                    <a:pt x="222" y="2879"/>
                    <a:pt x="599" y="3480"/>
                  </a:cubicBezTo>
                  <a:cubicBezTo>
                    <a:pt x="942" y="4031"/>
                    <a:pt x="1411" y="4493"/>
                    <a:pt x="1755" y="5042"/>
                  </a:cubicBezTo>
                  <a:cubicBezTo>
                    <a:pt x="2099" y="5591"/>
                    <a:pt x="2313" y="6286"/>
                    <a:pt x="2075" y="6889"/>
                  </a:cubicBezTo>
                  <a:cubicBezTo>
                    <a:pt x="1886" y="7367"/>
                    <a:pt x="1454" y="7696"/>
                    <a:pt x="1100" y="8069"/>
                  </a:cubicBezTo>
                  <a:cubicBezTo>
                    <a:pt x="748" y="8444"/>
                    <a:pt x="447" y="8967"/>
                    <a:pt x="614" y="9453"/>
                  </a:cubicBezTo>
                  <a:cubicBezTo>
                    <a:pt x="757" y="9867"/>
                    <a:pt x="1197" y="10076"/>
                    <a:pt x="1644" y="10076"/>
                  </a:cubicBezTo>
                  <a:cubicBezTo>
                    <a:pt x="1846" y="10076"/>
                    <a:pt x="2049" y="10033"/>
                    <a:pt x="2227" y="9948"/>
                  </a:cubicBezTo>
                  <a:cubicBezTo>
                    <a:pt x="2799" y="9673"/>
                    <a:pt x="3168" y="9107"/>
                    <a:pt x="3505" y="8569"/>
                  </a:cubicBezTo>
                  <a:cubicBezTo>
                    <a:pt x="4158" y="7528"/>
                    <a:pt x="4825" y="6452"/>
                    <a:pt x="5039" y="5242"/>
                  </a:cubicBezTo>
                  <a:cubicBezTo>
                    <a:pt x="5351" y="3474"/>
                    <a:pt x="4569" y="1560"/>
                    <a:pt x="3109" y="516"/>
                  </a:cubicBezTo>
                  <a:cubicBezTo>
                    <a:pt x="2708" y="230"/>
                    <a:pt x="2232" y="0"/>
                    <a:pt x="17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100"/>
            <p:cNvSpPr/>
            <p:nvPr/>
          </p:nvSpPr>
          <p:spPr>
            <a:xfrm>
              <a:off x="6365500" y="2093275"/>
              <a:ext cx="49800" cy="51800"/>
            </a:xfrm>
            <a:custGeom>
              <a:rect b="b" l="l" r="r" t="t"/>
              <a:pathLst>
                <a:path extrusionOk="0" h="2072" w="1992">
                  <a:moveTo>
                    <a:pt x="752" y="0"/>
                  </a:moveTo>
                  <a:cubicBezTo>
                    <a:pt x="653" y="0"/>
                    <a:pt x="555" y="20"/>
                    <a:pt x="462" y="65"/>
                  </a:cubicBezTo>
                  <a:cubicBezTo>
                    <a:pt x="139" y="222"/>
                    <a:pt x="1" y="622"/>
                    <a:pt x="25" y="980"/>
                  </a:cubicBezTo>
                  <a:cubicBezTo>
                    <a:pt x="53" y="1366"/>
                    <a:pt x="250" y="1752"/>
                    <a:pt x="585" y="1947"/>
                  </a:cubicBezTo>
                  <a:cubicBezTo>
                    <a:pt x="725" y="2029"/>
                    <a:pt x="889" y="2071"/>
                    <a:pt x="1052" y="2071"/>
                  </a:cubicBezTo>
                  <a:cubicBezTo>
                    <a:pt x="1277" y="2071"/>
                    <a:pt x="1500" y="1991"/>
                    <a:pt x="1653" y="1827"/>
                  </a:cubicBezTo>
                  <a:cubicBezTo>
                    <a:pt x="1992" y="1466"/>
                    <a:pt x="1890" y="855"/>
                    <a:pt x="1587" y="463"/>
                  </a:cubicBezTo>
                  <a:cubicBezTo>
                    <a:pt x="1387" y="204"/>
                    <a:pt x="1065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100"/>
            <p:cNvSpPr/>
            <p:nvPr/>
          </p:nvSpPr>
          <p:spPr>
            <a:xfrm>
              <a:off x="5327175" y="3146050"/>
              <a:ext cx="41150" cy="39600"/>
            </a:xfrm>
            <a:custGeom>
              <a:rect b="b" l="l" r="r" t="t"/>
              <a:pathLst>
                <a:path extrusionOk="0" h="1584" w="1646">
                  <a:moveTo>
                    <a:pt x="853" y="1"/>
                  </a:moveTo>
                  <a:cubicBezTo>
                    <a:pt x="534" y="1"/>
                    <a:pt x="244" y="193"/>
                    <a:pt x="123" y="490"/>
                  </a:cubicBezTo>
                  <a:cubicBezTo>
                    <a:pt x="0" y="785"/>
                    <a:pt x="68" y="1125"/>
                    <a:pt x="294" y="1352"/>
                  </a:cubicBezTo>
                  <a:cubicBezTo>
                    <a:pt x="445" y="1503"/>
                    <a:pt x="647" y="1584"/>
                    <a:pt x="853" y="1584"/>
                  </a:cubicBezTo>
                  <a:cubicBezTo>
                    <a:pt x="955" y="1584"/>
                    <a:pt x="1058" y="1564"/>
                    <a:pt x="1156" y="1523"/>
                  </a:cubicBezTo>
                  <a:cubicBezTo>
                    <a:pt x="1453" y="1402"/>
                    <a:pt x="1645" y="1112"/>
                    <a:pt x="1645" y="793"/>
                  </a:cubicBezTo>
                  <a:cubicBezTo>
                    <a:pt x="1645" y="355"/>
                    <a:pt x="1291" y="1"/>
                    <a:pt x="8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100"/>
            <p:cNvSpPr/>
            <p:nvPr/>
          </p:nvSpPr>
          <p:spPr>
            <a:xfrm>
              <a:off x="5274925" y="3027325"/>
              <a:ext cx="48875" cy="47000"/>
            </a:xfrm>
            <a:custGeom>
              <a:rect b="b" l="l" r="r" t="t"/>
              <a:pathLst>
                <a:path extrusionOk="0" h="1880" w="1955">
                  <a:moveTo>
                    <a:pt x="1015" y="1"/>
                  </a:moveTo>
                  <a:cubicBezTo>
                    <a:pt x="634" y="1"/>
                    <a:pt x="291" y="230"/>
                    <a:pt x="147" y="580"/>
                  </a:cubicBezTo>
                  <a:cubicBezTo>
                    <a:pt x="1" y="931"/>
                    <a:pt x="81" y="1335"/>
                    <a:pt x="350" y="1604"/>
                  </a:cubicBezTo>
                  <a:cubicBezTo>
                    <a:pt x="530" y="1784"/>
                    <a:pt x="771" y="1880"/>
                    <a:pt x="1015" y="1880"/>
                  </a:cubicBezTo>
                  <a:cubicBezTo>
                    <a:pt x="1136" y="1880"/>
                    <a:pt x="1258" y="1857"/>
                    <a:pt x="1374" y="1809"/>
                  </a:cubicBezTo>
                  <a:cubicBezTo>
                    <a:pt x="1726" y="1663"/>
                    <a:pt x="1955" y="1320"/>
                    <a:pt x="1955" y="940"/>
                  </a:cubicBezTo>
                  <a:cubicBezTo>
                    <a:pt x="1955" y="421"/>
                    <a:pt x="1533" y="1"/>
                    <a:pt x="1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100"/>
            <p:cNvSpPr/>
            <p:nvPr/>
          </p:nvSpPr>
          <p:spPr>
            <a:xfrm>
              <a:off x="5362500" y="3235125"/>
              <a:ext cx="23150" cy="19800"/>
            </a:xfrm>
            <a:custGeom>
              <a:rect b="b" l="l" r="r" t="t"/>
              <a:pathLst>
                <a:path extrusionOk="0" h="792" w="926">
                  <a:moveTo>
                    <a:pt x="532" y="0"/>
                  </a:moveTo>
                  <a:cubicBezTo>
                    <a:pt x="531" y="0"/>
                    <a:pt x="530" y="0"/>
                    <a:pt x="529" y="0"/>
                  </a:cubicBezTo>
                  <a:cubicBezTo>
                    <a:pt x="528" y="0"/>
                    <a:pt x="528" y="0"/>
                    <a:pt x="527" y="0"/>
                  </a:cubicBezTo>
                  <a:cubicBezTo>
                    <a:pt x="176" y="0"/>
                    <a:pt x="0" y="426"/>
                    <a:pt x="249" y="675"/>
                  </a:cubicBezTo>
                  <a:cubicBezTo>
                    <a:pt x="329" y="756"/>
                    <a:pt x="429" y="792"/>
                    <a:pt x="526" y="792"/>
                  </a:cubicBezTo>
                  <a:cubicBezTo>
                    <a:pt x="730" y="792"/>
                    <a:pt x="925" y="634"/>
                    <a:pt x="925" y="395"/>
                  </a:cubicBezTo>
                  <a:cubicBezTo>
                    <a:pt x="925" y="178"/>
                    <a:pt x="749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100"/>
            <p:cNvSpPr/>
            <p:nvPr/>
          </p:nvSpPr>
          <p:spPr>
            <a:xfrm>
              <a:off x="5155850" y="3349075"/>
              <a:ext cx="970175" cy="282900"/>
            </a:xfrm>
            <a:custGeom>
              <a:rect b="b" l="l" r="r" t="t"/>
              <a:pathLst>
                <a:path extrusionOk="0" h="11316" w="38807">
                  <a:moveTo>
                    <a:pt x="2061" y="1"/>
                  </a:moveTo>
                  <a:cubicBezTo>
                    <a:pt x="1461" y="737"/>
                    <a:pt x="763" y="1364"/>
                    <a:pt x="1" y="1909"/>
                  </a:cubicBezTo>
                  <a:cubicBezTo>
                    <a:pt x="6023" y="3800"/>
                    <a:pt x="11925" y="6356"/>
                    <a:pt x="17935" y="8335"/>
                  </a:cubicBezTo>
                  <a:cubicBezTo>
                    <a:pt x="23113" y="10040"/>
                    <a:pt x="28445" y="11316"/>
                    <a:pt x="33720" y="11316"/>
                  </a:cubicBezTo>
                  <a:cubicBezTo>
                    <a:pt x="35283" y="11316"/>
                    <a:pt x="36841" y="11204"/>
                    <a:pt x="38389" y="10958"/>
                  </a:cubicBezTo>
                  <a:cubicBezTo>
                    <a:pt x="38529" y="8958"/>
                    <a:pt x="38667" y="6956"/>
                    <a:pt x="38807" y="4954"/>
                  </a:cubicBezTo>
                  <a:lnTo>
                    <a:pt x="37463" y="3733"/>
                  </a:lnTo>
                  <a:cubicBezTo>
                    <a:pt x="36384" y="2165"/>
                    <a:pt x="34840" y="1447"/>
                    <a:pt x="33234" y="1447"/>
                  </a:cubicBezTo>
                  <a:cubicBezTo>
                    <a:pt x="32998" y="1447"/>
                    <a:pt x="32761" y="1463"/>
                    <a:pt x="32524" y="1493"/>
                  </a:cubicBezTo>
                  <a:cubicBezTo>
                    <a:pt x="30679" y="1731"/>
                    <a:pt x="28623" y="2743"/>
                    <a:pt x="26756" y="2743"/>
                  </a:cubicBezTo>
                  <a:cubicBezTo>
                    <a:pt x="26747" y="2743"/>
                    <a:pt x="26739" y="2743"/>
                    <a:pt x="26730" y="2743"/>
                  </a:cubicBezTo>
                  <a:cubicBezTo>
                    <a:pt x="24776" y="2734"/>
                    <a:pt x="22639" y="2654"/>
                    <a:pt x="20684" y="2483"/>
                  </a:cubicBezTo>
                  <a:cubicBezTo>
                    <a:pt x="19263" y="2359"/>
                    <a:pt x="18055" y="1830"/>
                    <a:pt x="16636" y="1643"/>
                  </a:cubicBezTo>
                  <a:cubicBezTo>
                    <a:pt x="15303" y="1466"/>
                    <a:pt x="14005" y="926"/>
                    <a:pt x="12683" y="622"/>
                  </a:cubicBezTo>
                  <a:cubicBezTo>
                    <a:pt x="11340" y="313"/>
                    <a:pt x="9987" y="247"/>
                    <a:pt x="8631" y="247"/>
                  </a:cubicBezTo>
                  <a:cubicBezTo>
                    <a:pt x="7633" y="247"/>
                    <a:pt x="6634" y="283"/>
                    <a:pt x="5637" y="283"/>
                  </a:cubicBezTo>
                  <a:cubicBezTo>
                    <a:pt x="5563" y="283"/>
                    <a:pt x="5488" y="282"/>
                    <a:pt x="5414" y="282"/>
                  </a:cubicBezTo>
                  <a:cubicBezTo>
                    <a:pt x="4302" y="276"/>
                    <a:pt x="3169" y="210"/>
                    <a:pt x="206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100"/>
            <p:cNvSpPr/>
            <p:nvPr/>
          </p:nvSpPr>
          <p:spPr>
            <a:xfrm>
              <a:off x="5155825" y="3391425"/>
              <a:ext cx="962600" cy="240550"/>
            </a:xfrm>
            <a:custGeom>
              <a:rect b="b" l="l" r="r" t="t"/>
              <a:pathLst>
                <a:path extrusionOk="0" h="9622" w="38504">
                  <a:moveTo>
                    <a:pt x="283" y="1"/>
                  </a:moveTo>
                  <a:cubicBezTo>
                    <a:pt x="189" y="72"/>
                    <a:pt x="97" y="145"/>
                    <a:pt x="0" y="215"/>
                  </a:cubicBezTo>
                  <a:cubicBezTo>
                    <a:pt x="6024" y="2106"/>
                    <a:pt x="11926" y="4662"/>
                    <a:pt x="17934" y="6641"/>
                  </a:cubicBezTo>
                  <a:cubicBezTo>
                    <a:pt x="23112" y="8346"/>
                    <a:pt x="28446" y="9622"/>
                    <a:pt x="33720" y="9622"/>
                  </a:cubicBezTo>
                  <a:cubicBezTo>
                    <a:pt x="35283" y="9622"/>
                    <a:pt x="36841" y="9510"/>
                    <a:pt x="38388" y="9264"/>
                  </a:cubicBezTo>
                  <a:cubicBezTo>
                    <a:pt x="38427" y="8719"/>
                    <a:pt x="38465" y="8174"/>
                    <a:pt x="38504" y="7629"/>
                  </a:cubicBezTo>
                  <a:cubicBezTo>
                    <a:pt x="37374" y="7014"/>
                    <a:pt x="36220" y="6418"/>
                    <a:pt x="35038" y="5845"/>
                  </a:cubicBezTo>
                  <a:cubicBezTo>
                    <a:pt x="26572" y="2121"/>
                    <a:pt x="18365" y="2611"/>
                    <a:pt x="9345" y="1855"/>
                  </a:cubicBezTo>
                  <a:cubicBezTo>
                    <a:pt x="6277" y="1635"/>
                    <a:pt x="3193" y="1251"/>
                    <a:pt x="283" y="1"/>
                  </a:cubicBezTo>
                  <a:close/>
                </a:path>
              </a:pathLst>
            </a:custGeom>
            <a:solidFill>
              <a:srgbClr val="0F42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100"/>
            <p:cNvSpPr/>
            <p:nvPr/>
          </p:nvSpPr>
          <p:spPr>
            <a:xfrm>
              <a:off x="4740625" y="3261125"/>
              <a:ext cx="482675" cy="139825"/>
            </a:xfrm>
            <a:custGeom>
              <a:rect b="b" l="l" r="r" t="t"/>
              <a:pathLst>
                <a:path extrusionOk="0" h="5593" w="19307">
                  <a:moveTo>
                    <a:pt x="4627" y="1"/>
                  </a:moveTo>
                  <a:cubicBezTo>
                    <a:pt x="3153" y="874"/>
                    <a:pt x="1589" y="1592"/>
                    <a:pt x="1" y="2302"/>
                  </a:cubicBezTo>
                  <a:cubicBezTo>
                    <a:pt x="3641" y="3417"/>
                    <a:pt x="8792" y="4762"/>
                    <a:pt x="12600" y="4793"/>
                  </a:cubicBezTo>
                  <a:cubicBezTo>
                    <a:pt x="13406" y="4799"/>
                    <a:pt x="14210" y="4847"/>
                    <a:pt x="15009" y="4939"/>
                  </a:cubicBezTo>
                  <a:cubicBezTo>
                    <a:pt x="15720" y="5147"/>
                    <a:pt x="16430" y="5367"/>
                    <a:pt x="17137" y="5593"/>
                  </a:cubicBezTo>
                  <a:cubicBezTo>
                    <a:pt x="17986" y="5114"/>
                    <a:pt x="18722" y="4433"/>
                    <a:pt x="19306" y="3625"/>
                  </a:cubicBezTo>
                  <a:cubicBezTo>
                    <a:pt x="18997" y="3582"/>
                    <a:pt x="18688" y="3528"/>
                    <a:pt x="18381" y="3463"/>
                  </a:cubicBezTo>
                  <a:cubicBezTo>
                    <a:pt x="18009" y="3236"/>
                    <a:pt x="17986" y="2973"/>
                    <a:pt x="17750" y="2449"/>
                  </a:cubicBezTo>
                  <a:cubicBezTo>
                    <a:pt x="17609" y="2136"/>
                    <a:pt x="16942" y="1501"/>
                    <a:pt x="16625" y="1366"/>
                  </a:cubicBezTo>
                  <a:cubicBezTo>
                    <a:pt x="16545" y="1332"/>
                    <a:pt x="16466" y="1317"/>
                    <a:pt x="16387" y="1317"/>
                  </a:cubicBezTo>
                  <a:cubicBezTo>
                    <a:pt x="15976" y="1317"/>
                    <a:pt x="15572" y="1720"/>
                    <a:pt x="15138" y="1849"/>
                  </a:cubicBezTo>
                  <a:cubicBezTo>
                    <a:pt x="15025" y="1883"/>
                    <a:pt x="14911" y="1898"/>
                    <a:pt x="14798" y="1898"/>
                  </a:cubicBezTo>
                  <a:cubicBezTo>
                    <a:pt x="14110" y="1898"/>
                    <a:pt x="13428" y="1358"/>
                    <a:pt x="12708" y="1358"/>
                  </a:cubicBezTo>
                  <a:cubicBezTo>
                    <a:pt x="12703" y="1358"/>
                    <a:pt x="12698" y="1358"/>
                    <a:pt x="12692" y="1358"/>
                  </a:cubicBezTo>
                  <a:cubicBezTo>
                    <a:pt x="12165" y="1363"/>
                    <a:pt x="11691" y="1660"/>
                    <a:pt x="11193" y="1832"/>
                  </a:cubicBezTo>
                  <a:cubicBezTo>
                    <a:pt x="10782" y="1973"/>
                    <a:pt x="10354" y="2030"/>
                    <a:pt x="9920" y="2030"/>
                  </a:cubicBezTo>
                  <a:cubicBezTo>
                    <a:pt x="9312" y="2030"/>
                    <a:pt x="8695" y="1918"/>
                    <a:pt x="8103" y="1769"/>
                  </a:cubicBezTo>
                  <a:cubicBezTo>
                    <a:pt x="7442" y="1603"/>
                    <a:pt x="5271" y="225"/>
                    <a:pt x="462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100"/>
            <p:cNvSpPr/>
            <p:nvPr/>
          </p:nvSpPr>
          <p:spPr>
            <a:xfrm>
              <a:off x="4783325" y="3267050"/>
              <a:ext cx="254200" cy="72975"/>
            </a:xfrm>
            <a:custGeom>
              <a:rect b="b" l="l" r="r" t="t"/>
              <a:pathLst>
                <a:path extrusionOk="0" h="2919" w="10168">
                  <a:moveTo>
                    <a:pt x="2885" y="1"/>
                  </a:moveTo>
                  <a:cubicBezTo>
                    <a:pt x="2478" y="241"/>
                    <a:pt x="2063" y="468"/>
                    <a:pt x="1640" y="680"/>
                  </a:cubicBezTo>
                  <a:cubicBezTo>
                    <a:pt x="1097" y="954"/>
                    <a:pt x="556" y="1258"/>
                    <a:pt x="1" y="1521"/>
                  </a:cubicBezTo>
                  <a:cubicBezTo>
                    <a:pt x="1225" y="2187"/>
                    <a:pt x="2562" y="2571"/>
                    <a:pt x="3911" y="2757"/>
                  </a:cubicBezTo>
                  <a:cubicBezTo>
                    <a:pt x="4769" y="2876"/>
                    <a:pt x="5632" y="2918"/>
                    <a:pt x="6495" y="2918"/>
                  </a:cubicBezTo>
                  <a:cubicBezTo>
                    <a:pt x="7097" y="2918"/>
                    <a:pt x="7699" y="2898"/>
                    <a:pt x="8300" y="2868"/>
                  </a:cubicBezTo>
                  <a:cubicBezTo>
                    <a:pt x="8690" y="2848"/>
                    <a:pt x="9090" y="2822"/>
                    <a:pt x="9448" y="2654"/>
                  </a:cubicBezTo>
                  <a:cubicBezTo>
                    <a:pt x="9805" y="2488"/>
                    <a:pt x="10119" y="2148"/>
                    <a:pt x="10168" y="1723"/>
                  </a:cubicBezTo>
                  <a:lnTo>
                    <a:pt x="10168" y="1723"/>
                  </a:lnTo>
                  <a:cubicBezTo>
                    <a:pt x="9561" y="1870"/>
                    <a:pt x="8940" y="1942"/>
                    <a:pt x="8317" y="1942"/>
                  </a:cubicBezTo>
                  <a:cubicBezTo>
                    <a:pt x="6395" y="1942"/>
                    <a:pt x="4457" y="1258"/>
                    <a:pt x="288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100"/>
            <p:cNvSpPr/>
            <p:nvPr/>
          </p:nvSpPr>
          <p:spPr>
            <a:xfrm>
              <a:off x="4757650" y="3311825"/>
              <a:ext cx="399225" cy="51125"/>
            </a:xfrm>
            <a:custGeom>
              <a:rect b="b" l="l" r="r" t="t"/>
              <a:pathLst>
                <a:path extrusionOk="0" h="2045" w="15969">
                  <a:moveTo>
                    <a:pt x="129" y="1"/>
                  </a:moveTo>
                  <a:lnTo>
                    <a:pt x="1" y="184"/>
                  </a:lnTo>
                  <a:cubicBezTo>
                    <a:pt x="828" y="759"/>
                    <a:pt x="1858" y="1162"/>
                    <a:pt x="3151" y="1411"/>
                  </a:cubicBezTo>
                  <a:cubicBezTo>
                    <a:pt x="3944" y="1564"/>
                    <a:pt x="4761" y="1649"/>
                    <a:pt x="5549" y="1730"/>
                  </a:cubicBezTo>
                  <a:cubicBezTo>
                    <a:pt x="5863" y="1764"/>
                    <a:pt x="6177" y="1797"/>
                    <a:pt x="6490" y="1833"/>
                  </a:cubicBezTo>
                  <a:cubicBezTo>
                    <a:pt x="6629" y="1849"/>
                    <a:pt x="6767" y="1866"/>
                    <a:pt x="6907" y="1884"/>
                  </a:cubicBezTo>
                  <a:cubicBezTo>
                    <a:pt x="7555" y="1963"/>
                    <a:pt x="8217" y="2044"/>
                    <a:pt x="8876" y="2044"/>
                  </a:cubicBezTo>
                  <a:cubicBezTo>
                    <a:pt x="9303" y="2044"/>
                    <a:pt x="9730" y="2010"/>
                    <a:pt x="10151" y="1920"/>
                  </a:cubicBezTo>
                  <a:cubicBezTo>
                    <a:pt x="10721" y="1797"/>
                    <a:pt x="11267" y="1571"/>
                    <a:pt x="11793" y="1351"/>
                  </a:cubicBezTo>
                  <a:cubicBezTo>
                    <a:pt x="12199" y="1183"/>
                    <a:pt x="12617" y="1009"/>
                    <a:pt x="13040" y="885"/>
                  </a:cubicBezTo>
                  <a:cubicBezTo>
                    <a:pt x="13435" y="770"/>
                    <a:pt x="13817" y="713"/>
                    <a:pt x="14172" y="713"/>
                  </a:cubicBezTo>
                  <a:cubicBezTo>
                    <a:pt x="14846" y="713"/>
                    <a:pt x="15424" y="916"/>
                    <a:pt x="15813" y="1306"/>
                  </a:cubicBezTo>
                  <a:lnTo>
                    <a:pt x="15969" y="1149"/>
                  </a:lnTo>
                  <a:cubicBezTo>
                    <a:pt x="15538" y="716"/>
                    <a:pt x="14904" y="491"/>
                    <a:pt x="14171" y="491"/>
                  </a:cubicBezTo>
                  <a:cubicBezTo>
                    <a:pt x="13794" y="491"/>
                    <a:pt x="13391" y="550"/>
                    <a:pt x="12977" y="671"/>
                  </a:cubicBezTo>
                  <a:cubicBezTo>
                    <a:pt x="12542" y="800"/>
                    <a:pt x="12119" y="976"/>
                    <a:pt x="11708" y="1146"/>
                  </a:cubicBezTo>
                  <a:cubicBezTo>
                    <a:pt x="11190" y="1361"/>
                    <a:pt x="10655" y="1584"/>
                    <a:pt x="10103" y="1703"/>
                  </a:cubicBezTo>
                  <a:cubicBezTo>
                    <a:pt x="9702" y="1790"/>
                    <a:pt x="9292" y="1822"/>
                    <a:pt x="8879" y="1822"/>
                  </a:cubicBezTo>
                  <a:cubicBezTo>
                    <a:pt x="8231" y="1822"/>
                    <a:pt x="7575" y="1742"/>
                    <a:pt x="6933" y="1663"/>
                  </a:cubicBezTo>
                  <a:cubicBezTo>
                    <a:pt x="6793" y="1646"/>
                    <a:pt x="6655" y="1629"/>
                    <a:pt x="6515" y="1612"/>
                  </a:cubicBezTo>
                  <a:cubicBezTo>
                    <a:pt x="6201" y="1575"/>
                    <a:pt x="5886" y="1543"/>
                    <a:pt x="5573" y="1511"/>
                  </a:cubicBezTo>
                  <a:cubicBezTo>
                    <a:pt x="4788" y="1429"/>
                    <a:pt x="3977" y="1345"/>
                    <a:pt x="3193" y="1192"/>
                  </a:cubicBezTo>
                  <a:cubicBezTo>
                    <a:pt x="1930" y="948"/>
                    <a:pt x="928" y="559"/>
                    <a:pt x="12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100"/>
            <p:cNvSpPr/>
            <p:nvPr/>
          </p:nvSpPr>
          <p:spPr>
            <a:xfrm>
              <a:off x="5317350" y="3080950"/>
              <a:ext cx="1048750" cy="601450"/>
            </a:xfrm>
            <a:custGeom>
              <a:rect b="b" l="l" r="r" t="t"/>
              <a:pathLst>
                <a:path extrusionOk="0" h="24058" w="41950">
                  <a:moveTo>
                    <a:pt x="2888" y="1"/>
                  </a:moveTo>
                  <a:cubicBezTo>
                    <a:pt x="2092" y="728"/>
                    <a:pt x="1076" y="1169"/>
                    <a:pt x="1" y="1254"/>
                  </a:cubicBezTo>
                  <a:lnTo>
                    <a:pt x="1268" y="5571"/>
                  </a:lnTo>
                  <a:cubicBezTo>
                    <a:pt x="2527" y="9360"/>
                    <a:pt x="3786" y="13152"/>
                    <a:pt x="5047" y="16941"/>
                  </a:cubicBezTo>
                  <a:cubicBezTo>
                    <a:pt x="5540" y="18428"/>
                    <a:pt x="6085" y="19992"/>
                    <a:pt x="7278" y="21006"/>
                  </a:cubicBezTo>
                  <a:cubicBezTo>
                    <a:pt x="8226" y="21813"/>
                    <a:pt x="9468" y="22169"/>
                    <a:pt x="10682" y="22453"/>
                  </a:cubicBezTo>
                  <a:cubicBezTo>
                    <a:pt x="14097" y="23254"/>
                    <a:pt x="17591" y="23658"/>
                    <a:pt x="21096" y="23658"/>
                  </a:cubicBezTo>
                  <a:cubicBezTo>
                    <a:pt x="21679" y="23658"/>
                    <a:pt x="22262" y="23647"/>
                    <a:pt x="22846" y="23624"/>
                  </a:cubicBezTo>
                  <a:cubicBezTo>
                    <a:pt x="24466" y="23921"/>
                    <a:pt x="26117" y="24058"/>
                    <a:pt x="27770" y="24058"/>
                  </a:cubicBezTo>
                  <a:cubicBezTo>
                    <a:pt x="28951" y="24058"/>
                    <a:pt x="30134" y="23988"/>
                    <a:pt x="31306" y="23857"/>
                  </a:cubicBezTo>
                  <a:cubicBezTo>
                    <a:pt x="34976" y="23448"/>
                    <a:pt x="38487" y="21757"/>
                    <a:pt x="41950" y="20477"/>
                  </a:cubicBezTo>
                  <a:cubicBezTo>
                    <a:pt x="41220" y="17736"/>
                    <a:pt x="40565" y="15687"/>
                    <a:pt x="39836" y="12944"/>
                  </a:cubicBezTo>
                  <a:cubicBezTo>
                    <a:pt x="39750" y="12617"/>
                    <a:pt x="39650" y="12268"/>
                    <a:pt x="39396" y="12043"/>
                  </a:cubicBezTo>
                  <a:cubicBezTo>
                    <a:pt x="39188" y="11858"/>
                    <a:pt x="38928" y="11794"/>
                    <a:pt x="38650" y="11794"/>
                  </a:cubicBezTo>
                  <a:cubicBezTo>
                    <a:pt x="38314" y="11794"/>
                    <a:pt x="37953" y="11889"/>
                    <a:pt x="37627" y="11977"/>
                  </a:cubicBezTo>
                  <a:cubicBezTo>
                    <a:pt x="36520" y="12279"/>
                    <a:pt x="35381" y="12431"/>
                    <a:pt x="34240" y="12431"/>
                  </a:cubicBezTo>
                  <a:cubicBezTo>
                    <a:pt x="33604" y="12431"/>
                    <a:pt x="32968" y="12384"/>
                    <a:pt x="32336" y="12289"/>
                  </a:cubicBezTo>
                  <a:cubicBezTo>
                    <a:pt x="30678" y="12041"/>
                    <a:pt x="29054" y="11467"/>
                    <a:pt x="27382" y="11467"/>
                  </a:cubicBezTo>
                  <a:cubicBezTo>
                    <a:pt x="27312" y="11467"/>
                    <a:pt x="27241" y="11468"/>
                    <a:pt x="27170" y="11470"/>
                  </a:cubicBezTo>
                  <a:cubicBezTo>
                    <a:pt x="25070" y="11533"/>
                    <a:pt x="23187" y="12532"/>
                    <a:pt x="21450" y="13776"/>
                  </a:cubicBezTo>
                  <a:lnTo>
                    <a:pt x="10572" y="14878"/>
                  </a:lnTo>
                  <a:cubicBezTo>
                    <a:pt x="10283" y="12066"/>
                    <a:pt x="8538" y="9648"/>
                    <a:pt x="6826" y="7400"/>
                  </a:cubicBezTo>
                  <a:cubicBezTo>
                    <a:pt x="5114" y="5152"/>
                    <a:pt x="3316" y="2794"/>
                    <a:pt x="28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100"/>
            <p:cNvSpPr/>
            <p:nvPr/>
          </p:nvSpPr>
          <p:spPr>
            <a:xfrm>
              <a:off x="5385075" y="3137575"/>
              <a:ext cx="188150" cy="319775"/>
            </a:xfrm>
            <a:custGeom>
              <a:rect b="b" l="l" r="r" t="t"/>
              <a:pathLst>
                <a:path extrusionOk="0" h="12791" w="7526">
                  <a:moveTo>
                    <a:pt x="1" y="0"/>
                  </a:moveTo>
                  <a:cubicBezTo>
                    <a:pt x="728" y="2186"/>
                    <a:pt x="1471" y="4402"/>
                    <a:pt x="2758" y="6313"/>
                  </a:cubicBezTo>
                  <a:cubicBezTo>
                    <a:pt x="4027" y="8199"/>
                    <a:pt x="5837" y="9817"/>
                    <a:pt x="6418" y="12015"/>
                  </a:cubicBezTo>
                  <a:cubicBezTo>
                    <a:pt x="6508" y="12356"/>
                    <a:pt x="6667" y="12790"/>
                    <a:pt x="7016" y="12790"/>
                  </a:cubicBezTo>
                  <a:cubicBezTo>
                    <a:pt x="7020" y="12790"/>
                    <a:pt x="7023" y="12790"/>
                    <a:pt x="7027" y="12790"/>
                  </a:cubicBezTo>
                  <a:cubicBezTo>
                    <a:pt x="7394" y="12779"/>
                    <a:pt x="7525" y="12295"/>
                    <a:pt x="7505" y="11924"/>
                  </a:cubicBezTo>
                  <a:cubicBezTo>
                    <a:pt x="7428" y="10501"/>
                    <a:pt x="6729" y="9180"/>
                    <a:pt x="5885" y="8030"/>
                  </a:cubicBezTo>
                  <a:cubicBezTo>
                    <a:pt x="5041" y="6880"/>
                    <a:pt x="4040" y="5848"/>
                    <a:pt x="3228" y="4677"/>
                  </a:cubicBezTo>
                  <a:cubicBezTo>
                    <a:pt x="2146" y="3117"/>
                    <a:pt x="1388" y="129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100"/>
            <p:cNvSpPr/>
            <p:nvPr/>
          </p:nvSpPr>
          <p:spPr>
            <a:xfrm>
              <a:off x="5435325" y="3378050"/>
              <a:ext cx="143475" cy="111100"/>
            </a:xfrm>
            <a:custGeom>
              <a:rect b="b" l="l" r="r" t="t"/>
              <a:pathLst>
                <a:path extrusionOk="0" h="4444" w="5739">
                  <a:moveTo>
                    <a:pt x="5727" y="1"/>
                  </a:moveTo>
                  <a:cubicBezTo>
                    <a:pt x="3191" y="122"/>
                    <a:pt x="784" y="1961"/>
                    <a:pt x="0" y="4375"/>
                  </a:cubicBezTo>
                  <a:lnTo>
                    <a:pt x="213" y="4444"/>
                  </a:lnTo>
                  <a:cubicBezTo>
                    <a:pt x="967" y="2115"/>
                    <a:pt x="3290" y="337"/>
                    <a:pt x="5738" y="222"/>
                  </a:cubicBezTo>
                  <a:lnTo>
                    <a:pt x="5727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100"/>
            <p:cNvSpPr/>
            <p:nvPr/>
          </p:nvSpPr>
          <p:spPr>
            <a:xfrm>
              <a:off x="5724175" y="3427450"/>
              <a:ext cx="69900" cy="237700"/>
            </a:xfrm>
            <a:custGeom>
              <a:rect b="b" l="l" r="r" t="t"/>
              <a:pathLst>
                <a:path extrusionOk="0" h="9508" w="2796">
                  <a:moveTo>
                    <a:pt x="2677" y="0"/>
                  </a:moveTo>
                  <a:cubicBezTo>
                    <a:pt x="1860" y="0"/>
                    <a:pt x="1357" y="914"/>
                    <a:pt x="1173" y="1321"/>
                  </a:cubicBezTo>
                  <a:cubicBezTo>
                    <a:pt x="0" y="3918"/>
                    <a:pt x="257" y="7131"/>
                    <a:pt x="1827" y="9508"/>
                  </a:cubicBezTo>
                  <a:lnTo>
                    <a:pt x="2011" y="9386"/>
                  </a:lnTo>
                  <a:cubicBezTo>
                    <a:pt x="483" y="7071"/>
                    <a:pt x="234" y="3941"/>
                    <a:pt x="1375" y="1413"/>
                  </a:cubicBezTo>
                  <a:cubicBezTo>
                    <a:pt x="1504" y="1127"/>
                    <a:pt x="1970" y="223"/>
                    <a:pt x="2680" y="223"/>
                  </a:cubicBezTo>
                  <a:cubicBezTo>
                    <a:pt x="2710" y="223"/>
                    <a:pt x="2740" y="225"/>
                    <a:pt x="2771" y="228"/>
                  </a:cubicBezTo>
                  <a:lnTo>
                    <a:pt x="2795" y="7"/>
                  </a:lnTo>
                  <a:cubicBezTo>
                    <a:pt x="2755" y="2"/>
                    <a:pt x="2716" y="0"/>
                    <a:pt x="26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100"/>
            <p:cNvSpPr/>
            <p:nvPr/>
          </p:nvSpPr>
          <p:spPr>
            <a:xfrm>
              <a:off x="5908550" y="3408025"/>
              <a:ext cx="198375" cy="265850"/>
            </a:xfrm>
            <a:custGeom>
              <a:rect b="b" l="l" r="r" t="t"/>
              <a:pathLst>
                <a:path extrusionOk="0" h="10634" w="7935">
                  <a:moveTo>
                    <a:pt x="2386" y="1"/>
                  </a:moveTo>
                  <a:cubicBezTo>
                    <a:pt x="900" y="1126"/>
                    <a:pt x="0" y="2987"/>
                    <a:pt x="42" y="4850"/>
                  </a:cubicBezTo>
                  <a:cubicBezTo>
                    <a:pt x="82" y="6715"/>
                    <a:pt x="1061" y="8534"/>
                    <a:pt x="2595" y="9593"/>
                  </a:cubicBezTo>
                  <a:cubicBezTo>
                    <a:pt x="3584" y="10277"/>
                    <a:pt x="4787" y="10633"/>
                    <a:pt x="5989" y="10633"/>
                  </a:cubicBezTo>
                  <a:cubicBezTo>
                    <a:pt x="6650" y="10633"/>
                    <a:pt x="7311" y="10525"/>
                    <a:pt x="7935" y="10305"/>
                  </a:cubicBezTo>
                  <a:lnTo>
                    <a:pt x="7935" y="10305"/>
                  </a:lnTo>
                  <a:cubicBezTo>
                    <a:pt x="7845" y="10310"/>
                    <a:pt x="7755" y="10312"/>
                    <a:pt x="7666" y="10312"/>
                  </a:cubicBezTo>
                  <a:cubicBezTo>
                    <a:pt x="5459" y="10312"/>
                    <a:pt x="3395" y="8769"/>
                    <a:pt x="2462" y="6755"/>
                  </a:cubicBezTo>
                  <a:cubicBezTo>
                    <a:pt x="1490" y="4661"/>
                    <a:pt x="1611" y="2176"/>
                    <a:pt x="23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100"/>
            <p:cNvSpPr/>
            <p:nvPr/>
          </p:nvSpPr>
          <p:spPr>
            <a:xfrm>
              <a:off x="5940475" y="3397725"/>
              <a:ext cx="157975" cy="278175"/>
            </a:xfrm>
            <a:custGeom>
              <a:rect b="b" l="l" r="r" t="t"/>
              <a:pathLst>
                <a:path extrusionOk="0" h="11127" w="6319">
                  <a:moveTo>
                    <a:pt x="562" y="1"/>
                  </a:moveTo>
                  <a:cubicBezTo>
                    <a:pt x="136" y="1886"/>
                    <a:pt x="1" y="3414"/>
                    <a:pt x="139" y="4812"/>
                  </a:cubicBezTo>
                  <a:cubicBezTo>
                    <a:pt x="261" y="6048"/>
                    <a:pt x="674" y="7823"/>
                    <a:pt x="1953" y="9259"/>
                  </a:cubicBezTo>
                  <a:cubicBezTo>
                    <a:pt x="2998" y="10433"/>
                    <a:pt x="4484" y="11126"/>
                    <a:pt x="5913" y="11126"/>
                  </a:cubicBezTo>
                  <a:cubicBezTo>
                    <a:pt x="6049" y="11126"/>
                    <a:pt x="6184" y="11120"/>
                    <a:pt x="6318" y="11107"/>
                  </a:cubicBezTo>
                  <a:lnTo>
                    <a:pt x="6297" y="10887"/>
                  </a:lnTo>
                  <a:cubicBezTo>
                    <a:pt x="6170" y="10899"/>
                    <a:pt x="6042" y="10905"/>
                    <a:pt x="5914" y="10905"/>
                  </a:cubicBezTo>
                  <a:cubicBezTo>
                    <a:pt x="4547" y="10905"/>
                    <a:pt x="3123" y="10240"/>
                    <a:pt x="2119" y="9112"/>
                  </a:cubicBezTo>
                  <a:cubicBezTo>
                    <a:pt x="880" y="7720"/>
                    <a:pt x="479" y="5994"/>
                    <a:pt x="361" y="4790"/>
                  </a:cubicBezTo>
                  <a:cubicBezTo>
                    <a:pt x="225" y="3417"/>
                    <a:pt x="357" y="1910"/>
                    <a:pt x="779" y="50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100"/>
            <p:cNvSpPr/>
            <p:nvPr/>
          </p:nvSpPr>
          <p:spPr>
            <a:xfrm>
              <a:off x="4961300" y="2817950"/>
              <a:ext cx="466350" cy="313350"/>
            </a:xfrm>
            <a:custGeom>
              <a:rect b="b" l="l" r="r" t="t"/>
              <a:pathLst>
                <a:path extrusionOk="0" h="12534" w="18654">
                  <a:moveTo>
                    <a:pt x="5552" y="0"/>
                  </a:moveTo>
                  <a:cubicBezTo>
                    <a:pt x="4034" y="1571"/>
                    <a:pt x="2113" y="2801"/>
                    <a:pt x="0" y="3553"/>
                  </a:cubicBezTo>
                  <a:cubicBezTo>
                    <a:pt x="2475" y="5186"/>
                    <a:pt x="5071" y="6631"/>
                    <a:pt x="7763" y="7875"/>
                  </a:cubicBezTo>
                  <a:cubicBezTo>
                    <a:pt x="9328" y="8600"/>
                    <a:pt x="10945" y="9269"/>
                    <a:pt x="12301" y="10295"/>
                  </a:cubicBezTo>
                  <a:cubicBezTo>
                    <a:pt x="13125" y="10917"/>
                    <a:pt x="13823" y="11652"/>
                    <a:pt x="14449" y="12448"/>
                  </a:cubicBezTo>
                  <a:cubicBezTo>
                    <a:pt x="14888" y="12504"/>
                    <a:pt x="15331" y="12534"/>
                    <a:pt x="15772" y="12534"/>
                  </a:cubicBezTo>
                  <a:cubicBezTo>
                    <a:pt x="16484" y="12534"/>
                    <a:pt x="17190" y="12457"/>
                    <a:pt x="17865" y="12293"/>
                  </a:cubicBezTo>
                  <a:cubicBezTo>
                    <a:pt x="17410" y="11318"/>
                    <a:pt x="18654" y="10035"/>
                    <a:pt x="18180" y="9009"/>
                  </a:cubicBezTo>
                  <a:cubicBezTo>
                    <a:pt x="17834" y="8257"/>
                    <a:pt x="16803" y="8099"/>
                    <a:pt x="15966" y="7845"/>
                  </a:cubicBezTo>
                  <a:cubicBezTo>
                    <a:pt x="14569" y="7423"/>
                    <a:pt x="13430" y="6494"/>
                    <a:pt x="12333" y="5590"/>
                  </a:cubicBezTo>
                  <a:lnTo>
                    <a:pt x="5552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100"/>
            <p:cNvSpPr/>
            <p:nvPr/>
          </p:nvSpPr>
          <p:spPr>
            <a:xfrm>
              <a:off x="4989850" y="2825500"/>
              <a:ext cx="316850" cy="205650"/>
            </a:xfrm>
            <a:custGeom>
              <a:rect b="b" l="l" r="r" t="t"/>
              <a:pathLst>
                <a:path extrusionOk="0" h="8226" w="12674">
                  <a:moveTo>
                    <a:pt x="4129" y="1"/>
                  </a:moveTo>
                  <a:cubicBezTo>
                    <a:pt x="2902" y="1171"/>
                    <a:pt x="1512" y="2155"/>
                    <a:pt x="1" y="2920"/>
                  </a:cubicBezTo>
                  <a:cubicBezTo>
                    <a:pt x="2751" y="5104"/>
                    <a:pt x="5878" y="6764"/>
                    <a:pt x="9228" y="7819"/>
                  </a:cubicBezTo>
                  <a:cubicBezTo>
                    <a:pt x="9913" y="8035"/>
                    <a:pt x="10629" y="8226"/>
                    <a:pt x="11341" y="8226"/>
                  </a:cubicBezTo>
                  <a:cubicBezTo>
                    <a:pt x="11550" y="8226"/>
                    <a:pt x="11759" y="8209"/>
                    <a:pt x="11966" y="8172"/>
                  </a:cubicBezTo>
                  <a:cubicBezTo>
                    <a:pt x="12182" y="8132"/>
                    <a:pt x="12415" y="8054"/>
                    <a:pt x="12514" y="7860"/>
                  </a:cubicBezTo>
                  <a:cubicBezTo>
                    <a:pt x="12674" y="7547"/>
                    <a:pt x="12383" y="7199"/>
                    <a:pt x="12117" y="6968"/>
                  </a:cubicBezTo>
                  <a:lnTo>
                    <a:pt x="412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100"/>
            <p:cNvSpPr/>
            <p:nvPr/>
          </p:nvSpPr>
          <p:spPr>
            <a:xfrm>
              <a:off x="4980200" y="2901575"/>
              <a:ext cx="435500" cy="163800"/>
            </a:xfrm>
            <a:custGeom>
              <a:rect b="b" l="l" r="r" t="t"/>
              <a:pathLst>
                <a:path extrusionOk="0" h="6552" w="17420">
                  <a:moveTo>
                    <a:pt x="127" y="0"/>
                  </a:moveTo>
                  <a:lnTo>
                    <a:pt x="1" y="183"/>
                  </a:lnTo>
                  <a:cubicBezTo>
                    <a:pt x="1793" y="1410"/>
                    <a:pt x="3646" y="2677"/>
                    <a:pt x="5606" y="3704"/>
                  </a:cubicBezTo>
                  <a:cubicBezTo>
                    <a:pt x="7828" y="4868"/>
                    <a:pt x="9877" y="5560"/>
                    <a:pt x="11873" y="5821"/>
                  </a:cubicBezTo>
                  <a:cubicBezTo>
                    <a:pt x="12202" y="5864"/>
                    <a:pt x="12537" y="5896"/>
                    <a:pt x="12863" y="5927"/>
                  </a:cubicBezTo>
                  <a:cubicBezTo>
                    <a:pt x="13608" y="5998"/>
                    <a:pt x="14380" y="6073"/>
                    <a:pt x="15106" y="6284"/>
                  </a:cubicBezTo>
                  <a:cubicBezTo>
                    <a:pt x="15181" y="6307"/>
                    <a:pt x="15257" y="6330"/>
                    <a:pt x="15333" y="6355"/>
                  </a:cubicBezTo>
                  <a:cubicBezTo>
                    <a:pt x="15644" y="6453"/>
                    <a:pt x="15964" y="6552"/>
                    <a:pt x="16297" y="6552"/>
                  </a:cubicBezTo>
                  <a:cubicBezTo>
                    <a:pt x="16340" y="6552"/>
                    <a:pt x="16383" y="6550"/>
                    <a:pt x="16427" y="6547"/>
                  </a:cubicBezTo>
                  <a:lnTo>
                    <a:pt x="16457" y="6544"/>
                  </a:lnTo>
                  <a:cubicBezTo>
                    <a:pt x="16937" y="6488"/>
                    <a:pt x="17420" y="6112"/>
                    <a:pt x="17394" y="5617"/>
                  </a:cubicBezTo>
                  <a:lnTo>
                    <a:pt x="17394" y="5617"/>
                  </a:lnTo>
                  <a:lnTo>
                    <a:pt x="17172" y="5629"/>
                  </a:lnTo>
                  <a:cubicBezTo>
                    <a:pt x="17192" y="5999"/>
                    <a:pt x="16782" y="6296"/>
                    <a:pt x="16408" y="6324"/>
                  </a:cubicBezTo>
                  <a:cubicBezTo>
                    <a:pt x="16370" y="6327"/>
                    <a:pt x="16332" y="6329"/>
                    <a:pt x="16293" y="6329"/>
                  </a:cubicBezTo>
                  <a:cubicBezTo>
                    <a:pt x="15994" y="6329"/>
                    <a:pt x="15693" y="6234"/>
                    <a:pt x="15400" y="6142"/>
                  </a:cubicBezTo>
                  <a:cubicBezTo>
                    <a:pt x="15323" y="6118"/>
                    <a:pt x="15246" y="6093"/>
                    <a:pt x="15169" y="6072"/>
                  </a:cubicBezTo>
                  <a:cubicBezTo>
                    <a:pt x="14423" y="5853"/>
                    <a:pt x="13641" y="5778"/>
                    <a:pt x="12883" y="5706"/>
                  </a:cubicBezTo>
                  <a:cubicBezTo>
                    <a:pt x="12560" y="5675"/>
                    <a:pt x="12226" y="5643"/>
                    <a:pt x="11902" y="5601"/>
                  </a:cubicBezTo>
                  <a:cubicBezTo>
                    <a:pt x="9932" y="5343"/>
                    <a:pt x="7908" y="4659"/>
                    <a:pt x="5709" y="3507"/>
                  </a:cubicBezTo>
                  <a:cubicBezTo>
                    <a:pt x="3761" y="2486"/>
                    <a:pt x="1913" y="1223"/>
                    <a:pt x="12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100"/>
            <p:cNvSpPr/>
            <p:nvPr/>
          </p:nvSpPr>
          <p:spPr>
            <a:xfrm>
              <a:off x="6551725" y="2866975"/>
              <a:ext cx="27325" cy="27350"/>
            </a:xfrm>
            <a:custGeom>
              <a:rect b="b" l="l" r="r" t="t"/>
              <a:pathLst>
                <a:path extrusionOk="0" h="1094" w="1093">
                  <a:moveTo>
                    <a:pt x="591" y="1"/>
                  </a:moveTo>
                  <a:lnTo>
                    <a:pt x="1" y="487"/>
                  </a:lnTo>
                  <a:lnTo>
                    <a:pt x="503" y="1094"/>
                  </a:lnTo>
                  <a:lnTo>
                    <a:pt x="1092" y="608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100"/>
            <p:cNvSpPr/>
            <p:nvPr/>
          </p:nvSpPr>
          <p:spPr>
            <a:xfrm>
              <a:off x="6557650" y="2858650"/>
              <a:ext cx="31150" cy="33150"/>
            </a:xfrm>
            <a:custGeom>
              <a:rect b="b" l="l" r="r" t="t"/>
              <a:pathLst>
                <a:path extrusionOk="0" h="1326" w="1246">
                  <a:moveTo>
                    <a:pt x="390" y="0"/>
                  </a:moveTo>
                  <a:cubicBezTo>
                    <a:pt x="324" y="0"/>
                    <a:pt x="258" y="23"/>
                    <a:pt x="203" y="68"/>
                  </a:cubicBezTo>
                  <a:lnTo>
                    <a:pt x="0" y="235"/>
                  </a:lnTo>
                  <a:lnTo>
                    <a:pt x="900" y="1325"/>
                  </a:lnTo>
                  <a:lnTo>
                    <a:pt x="1104" y="1158"/>
                  </a:lnTo>
                  <a:cubicBezTo>
                    <a:pt x="1229" y="1053"/>
                    <a:pt x="1246" y="870"/>
                    <a:pt x="1143" y="746"/>
                  </a:cubicBezTo>
                  <a:lnTo>
                    <a:pt x="615" y="106"/>
                  </a:lnTo>
                  <a:cubicBezTo>
                    <a:pt x="558" y="36"/>
                    <a:pt x="474" y="0"/>
                    <a:pt x="390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100"/>
            <p:cNvSpPr/>
            <p:nvPr/>
          </p:nvSpPr>
          <p:spPr>
            <a:xfrm>
              <a:off x="6008750" y="2898275"/>
              <a:ext cx="534400" cy="453800"/>
            </a:xfrm>
            <a:custGeom>
              <a:rect b="b" l="l" r="r" t="t"/>
              <a:pathLst>
                <a:path extrusionOk="0" h="18152" w="21376">
                  <a:moveTo>
                    <a:pt x="20817" y="0"/>
                  </a:moveTo>
                  <a:cubicBezTo>
                    <a:pt x="20036" y="578"/>
                    <a:pt x="19062" y="880"/>
                    <a:pt x="18092" y="880"/>
                  </a:cubicBezTo>
                  <a:cubicBezTo>
                    <a:pt x="18084" y="880"/>
                    <a:pt x="18077" y="880"/>
                    <a:pt x="18070" y="880"/>
                  </a:cubicBezTo>
                  <a:cubicBezTo>
                    <a:pt x="17567" y="537"/>
                    <a:pt x="16988" y="368"/>
                    <a:pt x="16410" y="368"/>
                  </a:cubicBezTo>
                  <a:cubicBezTo>
                    <a:pt x="15742" y="368"/>
                    <a:pt x="15075" y="595"/>
                    <a:pt x="14534" y="1043"/>
                  </a:cubicBezTo>
                  <a:lnTo>
                    <a:pt x="1432" y="11868"/>
                  </a:lnTo>
                  <a:cubicBezTo>
                    <a:pt x="177" y="12904"/>
                    <a:pt x="0" y="14762"/>
                    <a:pt x="1038" y="16019"/>
                  </a:cubicBezTo>
                  <a:lnTo>
                    <a:pt x="1916" y="17081"/>
                  </a:lnTo>
                  <a:cubicBezTo>
                    <a:pt x="2499" y="17786"/>
                    <a:pt x="3341" y="18151"/>
                    <a:pt x="4191" y="18151"/>
                  </a:cubicBezTo>
                  <a:cubicBezTo>
                    <a:pt x="4852" y="18151"/>
                    <a:pt x="5517" y="17930"/>
                    <a:pt x="6067" y="17476"/>
                  </a:cubicBezTo>
                  <a:lnTo>
                    <a:pt x="19166" y="6651"/>
                  </a:lnTo>
                  <a:cubicBezTo>
                    <a:pt x="20178" y="5815"/>
                    <a:pt x="20514" y="4411"/>
                    <a:pt x="19993" y="3209"/>
                  </a:cubicBezTo>
                  <a:cubicBezTo>
                    <a:pt x="20171" y="2246"/>
                    <a:pt x="20654" y="1339"/>
                    <a:pt x="21375" y="675"/>
                  </a:cubicBezTo>
                  <a:lnTo>
                    <a:pt x="20817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100"/>
            <p:cNvSpPr/>
            <p:nvPr/>
          </p:nvSpPr>
          <p:spPr>
            <a:xfrm>
              <a:off x="6051300" y="2911100"/>
              <a:ext cx="490850" cy="433175"/>
            </a:xfrm>
            <a:custGeom>
              <a:rect b="b" l="l" r="r" t="t"/>
              <a:pathLst>
                <a:path extrusionOk="0" h="17327" w="19634">
                  <a:moveTo>
                    <a:pt x="0" y="16311"/>
                  </a:moveTo>
                  <a:cubicBezTo>
                    <a:pt x="2" y="16313"/>
                    <a:pt x="3" y="16315"/>
                    <a:pt x="5" y="16316"/>
                  </a:cubicBezTo>
                  <a:lnTo>
                    <a:pt x="5" y="16316"/>
                  </a:lnTo>
                  <a:lnTo>
                    <a:pt x="0" y="16311"/>
                  </a:lnTo>
                  <a:close/>
                  <a:moveTo>
                    <a:pt x="19538" y="1"/>
                  </a:moveTo>
                  <a:cubicBezTo>
                    <a:pt x="18801" y="643"/>
                    <a:pt x="18197" y="1404"/>
                    <a:pt x="17825" y="2133"/>
                  </a:cubicBezTo>
                  <a:cubicBezTo>
                    <a:pt x="17954" y="2848"/>
                    <a:pt x="17378" y="3926"/>
                    <a:pt x="16343" y="4782"/>
                  </a:cubicBezTo>
                  <a:lnTo>
                    <a:pt x="3243" y="15607"/>
                  </a:lnTo>
                  <a:cubicBezTo>
                    <a:pt x="2429" y="16279"/>
                    <a:pt x="1533" y="16648"/>
                    <a:pt x="857" y="16648"/>
                  </a:cubicBezTo>
                  <a:cubicBezTo>
                    <a:pt x="493" y="16648"/>
                    <a:pt x="193" y="16541"/>
                    <a:pt x="5" y="16317"/>
                  </a:cubicBezTo>
                  <a:lnTo>
                    <a:pt x="5" y="16317"/>
                  </a:lnTo>
                  <a:lnTo>
                    <a:pt x="152" y="16494"/>
                  </a:lnTo>
                  <a:cubicBezTo>
                    <a:pt x="610" y="17048"/>
                    <a:pt x="1291" y="17326"/>
                    <a:pt x="2015" y="17326"/>
                  </a:cubicBezTo>
                  <a:cubicBezTo>
                    <a:pt x="2702" y="17326"/>
                    <a:pt x="3428" y="17076"/>
                    <a:pt x="4039" y="16571"/>
                  </a:cubicBezTo>
                  <a:lnTo>
                    <a:pt x="17140" y="5746"/>
                  </a:lnTo>
                  <a:cubicBezTo>
                    <a:pt x="18176" y="4890"/>
                    <a:pt x="18554" y="3574"/>
                    <a:pt x="18156" y="2533"/>
                  </a:cubicBezTo>
                  <a:cubicBezTo>
                    <a:pt x="18391" y="1638"/>
                    <a:pt x="18909" y="772"/>
                    <a:pt x="19633" y="116"/>
                  </a:cubicBezTo>
                  <a:lnTo>
                    <a:pt x="1953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100"/>
            <p:cNvSpPr/>
            <p:nvPr/>
          </p:nvSpPr>
          <p:spPr>
            <a:xfrm>
              <a:off x="6013900" y="2899450"/>
              <a:ext cx="518625" cy="405725"/>
            </a:xfrm>
            <a:custGeom>
              <a:rect b="b" l="l" r="r" t="t"/>
              <a:pathLst>
                <a:path extrusionOk="0" h="16229" w="20745">
                  <a:moveTo>
                    <a:pt x="20650" y="1"/>
                  </a:moveTo>
                  <a:cubicBezTo>
                    <a:pt x="19867" y="590"/>
                    <a:pt x="18920" y="934"/>
                    <a:pt x="17997" y="997"/>
                  </a:cubicBezTo>
                  <a:cubicBezTo>
                    <a:pt x="17609" y="756"/>
                    <a:pt x="17150" y="635"/>
                    <a:pt x="16673" y="635"/>
                  </a:cubicBezTo>
                  <a:cubicBezTo>
                    <a:pt x="15986" y="635"/>
                    <a:pt x="15261" y="885"/>
                    <a:pt x="14650" y="1389"/>
                  </a:cubicBezTo>
                  <a:lnTo>
                    <a:pt x="1550" y="12214"/>
                  </a:lnTo>
                  <a:cubicBezTo>
                    <a:pt x="295" y="13252"/>
                    <a:pt x="0" y="14966"/>
                    <a:pt x="892" y="16045"/>
                  </a:cubicBezTo>
                  <a:lnTo>
                    <a:pt x="1044" y="16228"/>
                  </a:lnTo>
                  <a:cubicBezTo>
                    <a:pt x="509" y="15581"/>
                    <a:pt x="1092" y="14214"/>
                    <a:pt x="2348" y="13178"/>
                  </a:cubicBezTo>
                  <a:lnTo>
                    <a:pt x="15448" y="2353"/>
                  </a:lnTo>
                  <a:cubicBezTo>
                    <a:pt x="16261" y="1681"/>
                    <a:pt x="17154" y="1313"/>
                    <a:pt x="17829" y="1313"/>
                  </a:cubicBezTo>
                  <a:cubicBezTo>
                    <a:pt x="18014" y="1313"/>
                    <a:pt x="18182" y="1340"/>
                    <a:pt x="18328" y="1397"/>
                  </a:cubicBezTo>
                  <a:cubicBezTo>
                    <a:pt x="19114" y="1168"/>
                    <a:pt x="19975" y="719"/>
                    <a:pt x="20745" y="116"/>
                  </a:cubicBezTo>
                  <a:lnTo>
                    <a:pt x="2065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100"/>
            <p:cNvSpPr/>
            <p:nvPr/>
          </p:nvSpPr>
          <p:spPr>
            <a:xfrm>
              <a:off x="6312475" y="2938925"/>
              <a:ext cx="155400" cy="175750"/>
            </a:xfrm>
            <a:custGeom>
              <a:rect b="b" l="l" r="r" t="t"/>
              <a:pathLst>
                <a:path extrusionOk="0" h="7030" w="6216">
                  <a:moveTo>
                    <a:pt x="1285" y="1"/>
                  </a:moveTo>
                  <a:lnTo>
                    <a:pt x="0" y="1065"/>
                  </a:lnTo>
                  <a:lnTo>
                    <a:pt x="4929" y="7030"/>
                  </a:lnTo>
                  <a:lnTo>
                    <a:pt x="6216" y="5966"/>
                  </a:lnTo>
                  <a:lnTo>
                    <a:pt x="1285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100"/>
            <p:cNvSpPr/>
            <p:nvPr/>
          </p:nvSpPr>
          <p:spPr>
            <a:xfrm>
              <a:off x="6111600" y="3092525"/>
              <a:ext cx="170575" cy="188250"/>
            </a:xfrm>
            <a:custGeom>
              <a:rect b="b" l="l" r="r" t="t"/>
              <a:pathLst>
                <a:path extrusionOk="0" h="7530" w="6823">
                  <a:moveTo>
                    <a:pt x="1893" y="0"/>
                  </a:moveTo>
                  <a:lnTo>
                    <a:pt x="0" y="1564"/>
                  </a:lnTo>
                  <a:lnTo>
                    <a:pt x="4929" y="7529"/>
                  </a:lnTo>
                  <a:lnTo>
                    <a:pt x="6822" y="5965"/>
                  </a:lnTo>
                  <a:lnTo>
                    <a:pt x="1893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100"/>
            <p:cNvSpPr/>
            <p:nvPr/>
          </p:nvSpPr>
          <p:spPr>
            <a:xfrm>
              <a:off x="6441725" y="2898275"/>
              <a:ext cx="101425" cy="100325"/>
            </a:xfrm>
            <a:custGeom>
              <a:rect b="b" l="l" r="r" t="t"/>
              <a:pathLst>
                <a:path extrusionOk="0" h="4013" w="4057">
                  <a:moveTo>
                    <a:pt x="3498" y="0"/>
                  </a:moveTo>
                  <a:cubicBezTo>
                    <a:pt x="2717" y="578"/>
                    <a:pt x="1743" y="880"/>
                    <a:pt x="773" y="880"/>
                  </a:cubicBezTo>
                  <a:cubicBezTo>
                    <a:pt x="765" y="880"/>
                    <a:pt x="758" y="880"/>
                    <a:pt x="751" y="880"/>
                  </a:cubicBezTo>
                  <a:cubicBezTo>
                    <a:pt x="519" y="723"/>
                    <a:pt x="266" y="600"/>
                    <a:pt x="0" y="514"/>
                  </a:cubicBezTo>
                  <a:lnTo>
                    <a:pt x="0" y="514"/>
                  </a:lnTo>
                  <a:lnTo>
                    <a:pt x="2891" y="4013"/>
                  </a:lnTo>
                  <a:cubicBezTo>
                    <a:pt x="2857" y="3736"/>
                    <a:pt x="2785" y="3464"/>
                    <a:pt x="2674" y="3209"/>
                  </a:cubicBezTo>
                  <a:cubicBezTo>
                    <a:pt x="2852" y="2246"/>
                    <a:pt x="3335" y="1339"/>
                    <a:pt x="4056" y="675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100"/>
            <p:cNvSpPr/>
            <p:nvPr/>
          </p:nvSpPr>
          <p:spPr>
            <a:xfrm>
              <a:off x="5992950" y="3183375"/>
              <a:ext cx="180175" cy="186900"/>
            </a:xfrm>
            <a:custGeom>
              <a:rect b="b" l="l" r="r" t="t"/>
              <a:pathLst>
                <a:path extrusionOk="0" h="7476" w="7207">
                  <a:moveTo>
                    <a:pt x="2350" y="1"/>
                  </a:moveTo>
                  <a:lnTo>
                    <a:pt x="1999" y="291"/>
                  </a:lnTo>
                  <a:cubicBezTo>
                    <a:pt x="1243" y="917"/>
                    <a:pt x="829" y="1866"/>
                    <a:pt x="886" y="2845"/>
                  </a:cubicBezTo>
                  <a:cubicBezTo>
                    <a:pt x="697" y="3094"/>
                    <a:pt x="465" y="3305"/>
                    <a:pt x="199" y="3469"/>
                  </a:cubicBezTo>
                  <a:cubicBezTo>
                    <a:pt x="133" y="3509"/>
                    <a:pt x="59" y="3552"/>
                    <a:pt x="30" y="3624"/>
                  </a:cubicBezTo>
                  <a:cubicBezTo>
                    <a:pt x="0" y="3697"/>
                    <a:pt x="23" y="3774"/>
                    <a:pt x="47" y="3846"/>
                  </a:cubicBezTo>
                  <a:cubicBezTo>
                    <a:pt x="130" y="4092"/>
                    <a:pt x="237" y="4329"/>
                    <a:pt x="368" y="4553"/>
                  </a:cubicBezTo>
                  <a:cubicBezTo>
                    <a:pt x="657" y="4402"/>
                    <a:pt x="938" y="4241"/>
                    <a:pt x="1212" y="4067"/>
                  </a:cubicBezTo>
                  <a:cubicBezTo>
                    <a:pt x="1315" y="4272"/>
                    <a:pt x="1441" y="4464"/>
                    <a:pt x="1585" y="4639"/>
                  </a:cubicBezTo>
                  <a:lnTo>
                    <a:pt x="1879" y="4996"/>
                  </a:lnTo>
                  <a:lnTo>
                    <a:pt x="1147" y="5602"/>
                  </a:lnTo>
                  <a:lnTo>
                    <a:pt x="1479" y="6003"/>
                  </a:lnTo>
                  <a:lnTo>
                    <a:pt x="2211" y="5397"/>
                  </a:lnTo>
                  <a:lnTo>
                    <a:pt x="2505" y="5754"/>
                  </a:lnTo>
                  <a:cubicBezTo>
                    <a:pt x="2652" y="5929"/>
                    <a:pt x="2817" y="6089"/>
                    <a:pt x="2998" y="6227"/>
                  </a:cubicBezTo>
                  <a:cubicBezTo>
                    <a:pt x="2775" y="6464"/>
                    <a:pt x="2563" y="6710"/>
                    <a:pt x="2362" y="6965"/>
                  </a:cubicBezTo>
                  <a:cubicBezTo>
                    <a:pt x="2557" y="7137"/>
                    <a:pt x="2769" y="7287"/>
                    <a:pt x="2997" y="7414"/>
                  </a:cubicBezTo>
                  <a:cubicBezTo>
                    <a:pt x="3052" y="7445"/>
                    <a:pt x="3113" y="7476"/>
                    <a:pt x="3176" y="7476"/>
                  </a:cubicBezTo>
                  <a:cubicBezTo>
                    <a:pt x="3188" y="7476"/>
                    <a:pt x="3199" y="7475"/>
                    <a:pt x="3211" y="7473"/>
                  </a:cubicBezTo>
                  <a:cubicBezTo>
                    <a:pt x="3284" y="7459"/>
                    <a:pt x="3343" y="7394"/>
                    <a:pt x="3395" y="7336"/>
                  </a:cubicBezTo>
                  <a:cubicBezTo>
                    <a:pt x="3606" y="7107"/>
                    <a:pt x="3856" y="6918"/>
                    <a:pt x="4136" y="6779"/>
                  </a:cubicBezTo>
                  <a:cubicBezTo>
                    <a:pt x="4386" y="6842"/>
                    <a:pt x="4640" y="6873"/>
                    <a:pt x="4892" y="6873"/>
                  </a:cubicBezTo>
                  <a:cubicBezTo>
                    <a:pt x="5601" y="6873"/>
                    <a:pt x="6297" y="6629"/>
                    <a:pt x="6856" y="6167"/>
                  </a:cubicBezTo>
                  <a:lnTo>
                    <a:pt x="7206" y="5877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100"/>
            <p:cNvSpPr/>
            <p:nvPr/>
          </p:nvSpPr>
          <p:spPr>
            <a:xfrm>
              <a:off x="6406600" y="2943975"/>
              <a:ext cx="78225" cy="72550"/>
            </a:xfrm>
            <a:custGeom>
              <a:rect b="b" l="l" r="r" t="t"/>
              <a:pathLst>
                <a:path extrusionOk="0" h="2902" w="3129">
                  <a:moveTo>
                    <a:pt x="1500" y="1"/>
                  </a:moveTo>
                  <a:cubicBezTo>
                    <a:pt x="1358" y="1"/>
                    <a:pt x="1214" y="22"/>
                    <a:pt x="1073" y="65"/>
                  </a:cubicBezTo>
                  <a:cubicBezTo>
                    <a:pt x="514" y="237"/>
                    <a:pt x="111" y="729"/>
                    <a:pt x="56" y="1313"/>
                  </a:cubicBezTo>
                  <a:cubicBezTo>
                    <a:pt x="0" y="1897"/>
                    <a:pt x="302" y="2459"/>
                    <a:pt x="820" y="2734"/>
                  </a:cubicBezTo>
                  <a:cubicBezTo>
                    <a:pt x="1033" y="2846"/>
                    <a:pt x="1266" y="2902"/>
                    <a:pt x="1498" y="2902"/>
                  </a:cubicBezTo>
                  <a:cubicBezTo>
                    <a:pt x="1829" y="2902"/>
                    <a:pt x="2157" y="2789"/>
                    <a:pt x="2423" y="2569"/>
                  </a:cubicBezTo>
                  <a:cubicBezTo>
                    <a:pt x="3041" y="2059"/>
                    <a:pt x="3129" y="1146"/>
                    <a:pt x="2618" y="528"/>
                  </a:cubicBezTo>
                  <a:cubicBezTo>
                    <a:pt x="2339" y="188"/>
                    <a:pt x="1926" y="1"/>
                    <a:pt x="15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100"/>
            <p:cNvSpPr/>
            <p:nvPr/>
          </p:nvSpPr>
          <p:spPr>
            <a:xfrm>
              <a:off x="6517375" y="2873050"/>
              <a:ext cx="56675" cy="52575"/>
            </a:xfrm>
            <a:custGeom>
              <a:rect b="b" l="l" r="r" t="t"/>
              <a:pathLst>
                <a:path extrusionOk="0" h="2103" w="2267">
                  <a:moveTo>
                    <a:pt x="1086" y="1"/>
                  </a:moveTo>
                  <a:cubicBezTo>
                    <a:pt x="983" y="1"/>
                    <a:pt x="880" y="16"/>
                    <a:pt x="778" y="47"/>
                  </a:cubicBezTo>
                  <a:cubicBezTo>
                    <a:pt x="372" y="171"/>
                    <a:pt x="80" y="528"/>
                    <a:pt x="40" y="952"/>
                  </a:cubicBezTo>
                  <a:cubicBezTo>
                    <a:pt x="0" y="1375"/>
                    <a:pt x="218" y="1781"/>
                    <a:pt x="594" y="1979"/>
                  </a:cubicBezTo>
                  <a:cubicBezTo>
                    <a:pt x="749" y="2062"/>
                    <a:pt x="919" y="2102"/>
                    <a:pt x="1087" y="2102"/>
                  </a:cubicBezTo>
                  <a:cubicBezTo>
                    <a:pt x="1327" y="2102"/>
                    <a:pt x="1564" y="2021"/>
                    <a:pt x="1756" y="1861"/>
                  </a:cubicBezTo>
                  <a:cubicBezTo>
                    <a:pt x="2203" y="1492"/>
                    <a:pt x="2266" y="829"/>
                    <a:pt x="1897" y="382"/>
                  </a:cubicBezTo>
                  <a:cubicBezTo>
                    <a:pt x="1694" y="136"/>
                    <a:pt x="1395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100"/>
            <p:cNvSpPr/>
            <p:nvPr/>
          </p:nvSpPr>
          <p:spPr>
            <a:xfrm>
              <a:off x="6524975" y="2880425"/>
              <a:ext cx="40800" cy="37825"/>
            </a:xfrm>
            <a:custGeom>
              <a:rect b="b" l="l" r="r" t="t"/>
              <a:pathLst>
                <a:path extrusionOk="0" h="1513" w="1632">
                  <a:moveTo>
                    <a:pt x="781" y="0"/>
                  </a:moveTo>
                  <a:cubicBezTo>
                    <a:pt x="707" y="0"/>
                    <a:pt x="633" y="11"/>
                    <a:pt x="560" y="33"/>
                  </a:cubicBezTo>
                  <a:cubicBezTo>
                    <a:pt x="268" y="124"/>
                    <a:pt x="59" y="381"/>
                    <a:pt x="30" y="685"/>
                  </a:cubicBezTo>
                  <a:cubicBezTo>
                    <a:pt x="1" y="989"/>
                    <a:pt x="159" y="1280"/>
                    <a:pt x="428" y="1424"/>
                  </a:cubicBezTo>
                  <a:cubicBezTo>
                    <a:pt x="539" y="1483"/>
                    <a:pt x="661" y="1512"/>
                    <a:pt x="781" y="1512"/>
                  </a:cubicBezTo>
                  <a:cubicBezTo>
                    <a:pt x="954" y="1512"/>
                    <a:pt x="1125" y="1453"/>
                    <a:pt x="1264" y="1338"/>
                  </a:cubicBezTo>
                  <a:cubicBezTo>
                    <a:pt x="1586" y="1072"/>
                    <a:pt x="1632" y="596"/>
                    <a:pt x="1366" y="275"/>
                  </a:cubicBezTo>
                  <a:cubicBezTo>
                    <a:pt x="1219" y="98"/>
                    <a:pt x="1003" y="0"/>
                    <a:pt x="78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100"/>
            <p:cNvSpPr/>
            <p:nvPr/>
          </p:nvSpPr>
          <p:spPr>
            <a:xfrm>
              <a:off x="6532200" y="2882925"/>
              <a:ext cx="30900" cy="30550"/>
            </a:xfrm>
            <a:custGeom>
              <a:rect b="b" l="l" r="r" t="t"/>
              <a:pathLst>
                <a:path extrusionOk="0" h="1222" w="1236">
                  <a:moveTo>
                    <a:pt x="497" y="1"/>
                  </a:moveTo>
                  <a:cubicBezTo>
                    <a:pt x="313" y="1"/>
                    <a:pt x="130" y="78"/>
                    <a:pt x="1" y="231"/>
                  </a:cubicBezTo>
                  <a:cubicBezTo>
                    <a:pt x="105" y="169"/>
                    <a:pt x="220" y="138"/>
                    <a:pt x="334" y="138"/>
                  </a:cubicBezTo>
                  <a:cubicBezTo>
                    <a:pt x="522" y="138"/>
                    <a:pt x="707" y="220"/>
                    <a:pt x="835" y="374"/>
                  </a:cubicBezTo>
                  <a:cubicBezTo>
                    <a:pt x="1040" y="622"/>
                    <a:pt x="1032" y="982"/>
                    <a:pt x="817" y="1221"/>
                  </a:cubicBezTo>
                  <a:cubicBezTo>
                    <a:pt x="846" y="1205"/>
                    <a:pt x="874" y="1186"/>
                    <a:pt x="900" y="1166"/>
                  </a:cubicBezTo>
                  <a:cubicBezTo>
                    <a:pt x="1203" y="928"/>
                    <a:pt x="1235" y="479"/>
                    <a:pt x="968" y="201"/>
                  </a:cubicBezTo>
                  <a:cubicBezTo>
                    <a:pt x="838" y="67"/>
                    <a:pt x="667" y="1"/>
                    <a:pt x="49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100"/>
            <p:cNvSpPr/>
            <p:nvPr/>
          </p:nvSpPr>
          <p:spPr>
            <a:xfrm>
              <a:off x="6335975" y="2963175"/>
              <a:ext cx="37475" cy="39650"/>
            </a:xfrm>
            <a:custGeom>
              <a:rect b="b" l="l" r="r" t="t"/>
              <a:pathLst>
                <a:path extrusionOk="0" h="1586" w="1499">
                  <a:moveTo>
                    <a:pt x="591" y="1"/>
                  </a:moveTo>
                  <a:lnTo>
                    <a:pt x="1" y="488"/>
                  </a:lnTo>
                  <a:lnTo>
                    <a:pt x="910" y="1586"/>
                  </a:lnTo>
                  <a:lnTo>
                    <a:pt x="1498" y="1099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100"/>
            <p:cNvSpPr/>
            <p:nvPr/>
          </p:nvSpPr>
          <p:spPr>
            <a:xfrm>
              <a:off x="6145150" y="3120950"/>
              <a:ext cx="37475" cy="39675"/>
            </a:xfrm>
            <a:custGeom>
              <a:rect b="b" l="l" r="r" t="t"/>
              <a:pathLst>
                <a:path extrusionOk="0" h="1587" w="1499">
                  <a:moveTo>
                    <a:pt x="589" y="1"/>
                  </a:moveTo>
                  <a:lnTo>
                    <a:pt x="1" y="488"/>
                  </a:lnTo>
                  <a:lnTo>
                    <a:pt x="908" y="1586"/>
                  </a:lnTo>
                  <a:lnTo>
                    <a:pt x="1498" y="1099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100"/>
            <p:cNvSpPr/>
            <p:nvPr/>
          </p:nvSpPr>
          <p:spPr>
            <a:xfrm>
              <a:off x="6260300" y="3143450"/>
              <a:ext cx="45425" cy="53550"/>
            </a:xfrm>
            <a:custGeom>
              <a:rect b="b" l="l" r="r" t="t"/>
              <a:pathLst>
                <a:path extrusionOk="0" h="2142" w="1817">
                  <a:moveTo>
                    <a:pt x="76" y="1"/>
                  </a:moveTo>
                  <a:cubicBezTo>
                    <a:pt x="38" y="1"/>
                    <a:pt x="1" y="50"/>
                    <a:pt x="39" y="88"/>
                  </a:cubicBezTo>
                  <a:lnTo>
                    <a:pt x="1721" y="2124"/>
                  </a:lnTo>
                  <a:cubicBezTo>
                    <a:pt x="1731" y="2135"/>
                    <a:pt x="1745" y="2142"/>
                    <a:pt x="1760" y="2142"/>
                  </a:cubicBezTo>
                  <a:cubicBezTo>
                    <a:pt x="1768" y="2142"/>
                    <a:pt x="1777" y="2140"/>
                    <a:pt x="1784" y="2136"/>
                  </a:cubicBezTo>
                  <a:cubicBezTo>
                    <a:pt x="1787" y="2134"/>
                    <a:pt x="1789" y="2133"/>
                    <a:pt x="1792" y="2130"/>
                  </a:cubicBezTo>
                  <a:cubicBezTo>
                    <a:pt x="1813" y="2113"/>
                    <a:pt x="1816" y="2081"/>
                    <a:pt x="1798" y="2059"/>
                  </a:cubicBezTo>
                  <a:lnTo>
                    <a:pt x="116" y="23"/>
                  </a:lnTo>
                  <a:cubicBezTo>
                    <a:pt x="105" y="7"/>
                    <a:pt x="91" y="1"/>
                    <a:pt x="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100"/>
            <p:cNvSpPr/>
            <p:nvPr/>
          </p:nvSpPr>
          <p:spPr>
            <a:xfrm>
              <a:off x="6073700" y="3317225"/>
              <a:ext cx="82400" cy="18525"/>
            </a:xfrm>
            <a:custGeom>
              <a:rect b="b" l="l" r="r" t="t"/>
              <a:pathLst>
                <a:path extrusionOk="0" h="741" w="3296">
                  <a:moveTo>
                    <a:pt x="3212" y="0"/>
                  </a:moveTo>
                  <a:cubicBezTo>
                    <a:pt x="2721" y="397"/>
                    <a:pt x="2082" y="601"/>
                    <a:pt x="1446" y="601"/>
                  </a:cubicBezTo>
                  <a:cubicBezTo>
                    <a:pt x="963" y="601"/>
                    <a:pt x="482" y="484"/>
                    <a:pt x="68" y="243"/>
                  </a:cubicBezTo>
                  <a:lnTo>
                    <a:pt x="1" y="358"/>
                  </a:lnTo>
                  <a:cubicBezTo>
                    <a:pt x="443" y="615"/>
                    <a:pt x="949" y="741"/>
                    <a:pt x="1454" y="741"/>
                  </a:cubicBezTo>
                  <a:cubicBezTo>
                    <a:pt x="1942" y="741"/>
                    <a:pt x="2430" y="623"/>
                    <a:pt x="2862" y="392"/>
                  </a:cubicBezTo>
                  <a:cubicBezTo>
                    <a:pt x="3015" y="311"/>
                    <a:pt x="3160" y="214"/>
                    <a:pt x="3295" y="105"/>
                  </a:cubicBezTo>
                  <a:lnTo>
                    <a:pt x="321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100"/>
            <p:cNvSpPr/>
            <p:nvPr/>
          </p:nvSpPr>
          <p:spPr>
            <a:xfrm>
              <a:off x="6431725" y="3082175"/>
              <a:ext cx="19100" cy="16625"/>
            </a:xfrm>
            <a:custGeom>
              <a:rect b="b" l="l" r="r" t="t"/>
              <a:pathLst>
                <a:path extrusionOk="0" h="665" w="764">
                  <a:moveTo>
                    <a:pt x="679" y="1"/>
                  </a:moveTo>
                  <a:lnTo>
                    <a:pt x="1" y="562"/>
                  </a:lnTo>
                  <a:lnTo>
                    <a:pt x="85" y="665"/>
                  </a:lnTo>
                  <a:lnTo>
                    <a:pt x="763" y="104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100"/>
            <p:cNvSpPr/>
            <p:nvPr/>
          </p:nvSpPr>
          <p:spPr>
            <a:xfrm>
              <a:off x="6240700" y="3238625"/>
              <a:ext cx="23025" cy="19800"/>
            </a:xfrm>
            <a:custGeom>
              <a:rect b="b" l="l" r="r" t="t"/>
              <a:pathLst>
                <a:path extrusionOk="0" h="792" w="921">
                  <a:moveTo>
                    <a:pt x="836" y="0"/>
                  </a:moveTo>
                  <a:lnTo>
                    <a:pt x="1" y="689"/>
                  </a:lnTo>
                  <a:lnTo>
                    <a:pt x="87" y="792"/>
                  </a:lnTo>
                  <a:lnTo>
                    <a:pt x="920" y="103"/>
                  </a:lnTo>
                  <a:lnTo>
                    <a:pt x="83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100"/>
            <p:cNvSpPr/>
            <p:nvPr/>
          </p:nvSpPr>
          <p:spPr>
            <a:xfrm>
              <a:off x="6541550" y="2895350"/>
              <a:ext cx="13125" cy="11900"/>
            </a:xfrm>
            <a:custGeom>
              <a:rect b="b" l="l" r="r" t="t"/>
              <a:pathLst>
                <a:path extrusionOk="0" h="476" w="525">
                  <a:moveTo>
                    <a:pt x="524" y="0"/>
                  </a:moveTo>
                  <a:lnTo>
                    <a:pt x="0" y="219"/>
                  </a:lnTo>
                  <a:lnTo>
                    <a:pt x="211" y="475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100"/>
            <p:cNvSpPr/>
            <p:nvPr/>
          </p:nvSpPr>
          <p:spPr>
            <a:xfrm>
              <a:off x="6786150" y="2852050"/>
              <a:ext cx="170450" cy="157475"/>
            </a:xfrm>
            <a:custGeom>
              <a:rect b="b" l="l" r="r" t="t"/>
              <a:pathLst>
                <a:path extrusionOk="0" h="6299" w="6818">
                  <a:moveTo>
                    <a:pt x="4391" y="1"/>
                  </a:moveTo>
                  <a:cubicBezTo>
                    <a:pt x="4343" y="1"/>
                    <a:pt x="4294" y="3"/>
                    <a:pt x="4247" y="6"/>
                  </a:cubicBezTo>
                  <a:lnTo>
                    <a:pt x="7" y="255"/>
                  </a:lnTo>
                  <a:cubicBezTo>
                    <a:pt x="0" y="1898"/>
                    <a:pt x="881" y="3517"/>
                    <a:pt x="2265" y="4403"/>
                  </a:cubicBezTo>
                  <a:cubicBezTo>
                    <a:pt x="2720" y="4693"/>
                    <a:pt x="3220" y="4909"/>
                    <a:pt x="3683" y="5185"/>
                  </a:cubicBezTo>
                  <a:cubicBezTo>
                    <a:pt x="4147" y="5462"/>
                    <a:pt x="4587" y="5816"/>
                    <a:pt x="4829" y="6298"/>
                  </a:cubicBezTo>
                  <a:lnTo>
                    <a:pt x="6788" y="4998"/>
                  </a:lnTo>
                  <a:cubicBezTo>
                    <a:pt x="6817" y="4161"/>
                    <a:pt x="6590" y="3330"/>
                    <a:pt x="6245" y="2566"/>
                  </a:cubicBezTo>
                  <a:cubicBezTo>
                    <a:pt x="5901" y="1802"/>
                    <a:pt x="5443" y="1094"/>
                    <a:pt x="4986" y="392"/>
                  </a:cubicBezTo>
                  <a:cubicBezTo>
                    <a:pt x="4899" y="258"/>
                    <a:pt x="4805" y="117"/>
                    <a:pt x="4660" y="49"/>
                  </a:cubicBezTo>
                  <a:cubicBezTo>
                    <a:pt x="4576" y="10"/>
                    <a:pt x="4484" y="1"/>
                    <a:pt x="4391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100"/>
            <p:cNvSpPr/>
            <p:nvPr/>
          </p:nvSpPr>
          <p:spPr>
            <a:xfrm>
              <a:off x="6736525" y="2703425"/>
              <a:ext cx="354825" cy="233300"/>
            </a:xfrm>
            <a:custGeom>
              <a:rect b="b" l="l" r="r" t="t"/>
              <a:pathLst>
                <a:path extrusionOk="0" h="9332" w="14193">
                  <a:moveTo>
                    <a:pt x="11886" y="1"/>
                  </a:moveTo>
                  <a:cubicBezTo>
                    <a:pt x="11547" y="1"/>
                    <a:pt x="11204" y="66"/>
                    <a:pt x="10869" y="132"/>
                  </a:cubicBezTo>
                  <a:lnTo>
                    <a:pt x="3380" y="1592"/>
                  </a:lnTo>
                  <a:cubicBezTo>
                    <a:pt x="2626" y="1738"/>
                    <a:pt x="1836" y="1903"/>
                    <a:pt x="1258" y="2407"/>
                  </a:cubicBezTo>
                  <a:cubicBezTo>
                    <a:pt x="659" y="2931"/>
                    <a:pt x="390" y="3738"/>
                    <a:pt x="263" y="4526"/>
                  </a:cubicBezTo>
                  <a:cubicBezTo>
                    <a:pt x="1" y="6168"/>
                    <a:pt x="383" y="8077"/>
                    <a:pt x="1769" y="8998"/>
                  </a:cubicBezTo>
                  <a:cubicBezTo>
                    <a:pt x="1976" y="9135"/>
                    <a:pt x="2201" y="9247"/>
                    <a:pt x="2434" y="9332"/>
                  </a:cubicBezTo>
                  <a:lnTo>
                    <a:pt x="12314" y="8203"/>
                  </a:lnTo>
                  <a:cubicBezTo>
                    <a:pt x="12810" y="7856"/>
                    <a:pt x="13184" y="7330"/>
                    <a:pt x="13422" y="6764"/>
                  </a:cubicBezTo>
                  <a:cubicBezTo>
                    <a:pt x="13727" y="6043"/>
                    <a:pt x="13839" y="5259"/>
                    <a:pt x="13950" y="4484"/>
                  </a:cubicBezTo>
                  <a:cubicBezTo>
                    <a:pt x="14071" y="3631"/>
                    <a:pt x="14193" y="2755"/>
                    <a:pt x="14000" y="1915"/>
                  </a:cubicBezTo>
                  <a:cubicBezTo>
                    <a:pt x="13807" y="1077"/>
                    <a:pt x="13229" y="269"/>
                    <a:pt x="12394" y="59"/>
                  </a:cubicBezTo>
                  <a:cubicBezTo>
                    <a:pt x="12227" y="18"/>
                    <a:pt x="12057" y="1"/>
                    <a:pt x="118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100"/>
            <p:cNvSpPr/>
            <p:nvPr/>
          </p:nvSpPr>
          <p:spPr>
            <a:xfrm>
              <a:off x="6749950" y="2816450"/>
              <a:ext cx="335225" cy="120275"/>
            </a:xfrm>
            <a:custGeom>
              <a:rect b="b" l="l" r="r" t="t"/>
              <a:pathLst>
                <a:path extrusionOk="0" h="4811" w="13409">
                  <a:moveTo>
                    <a:pt x="13408" y="0"/>
                  </a:moveTo>
                  <a:lnTo>
                    <a:pt x="13408" y="0"/>
                  </a:lnTo>
                  <a:cubicBezTo>
                    <a:pt x="12953" y="280"/>
                    <a:pt x="12479" y="527"/>
                    <a:pt x="11989" y="741"/>
                  </a:cubicBezTo>
                  <a:cubicBezTo>
                    <a:pt x="9208" y="1948"/>
                    <a:pt x="6081" y="2140"/>
                    <a:pt x="3107" y="2529"/>
                  </a:cubicBezTo>
                  <a:cubicBezTo>
                    <a:pt x="2073" y="2664"/>
                    <a:pt x="1038" y="2790"/>
                    <a:pt x="0" y="2906"/>
                  </a:cubicBezTo>
                  <a:cubicBezTo>
                    <a:pt x="255" y="3541"/>
                    <a:pt x="657" y="4094"/>
                    <a:pt x="1232" y="4477"/>
                  </a:cubicBezTo>
                  <a:cubicBezTo>
                    <a:pt x="1439" y="4614"/>
                    <a:pt x="1664" y="4726"/>
                    <a:pt x="1897" y="4811"/>
                  </a:cubicBezTo>
                  <a:lnTo>
                    <a:pt x="11777" y="3682"/>
                  </a:lnTo>
                  <a:cubicBezTo>
                    <a:pt x="12273" y="3335"/>
                    <a:pt x="12647" y="2809"/>
                    <a:pt x="12885" y="2243"/>
                  </a:cubicBezTo>
                  <a:cubicBezTo>
                    <a:pt x="13185" y="1534"/>
                    <a:pt x="13299" y="763"/>
                    <a:pt x="1340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100"/>
            <p:cNvSpPr/>
            <p:nvPr/>
          </p:nvSpPr>
          <p:spPr>
            <a:xfrm>
              <a:off x="6749950" y="2816450"/>
              <a:ext cx="335225" cy="120275"/>
            </a:xfrm>
            <a:custGeom>
              <a:rect b="b" l="l" r="r" t="t"/>
              <a:pathLst>
                <a:path extrusionOk="0" h="4811" w="13409">
                  <a:moveTo>
                    <a:pt x="13408" y="0"/>
                  </a:moveTo>
                  <a:lnTo>
                    <a:pt x="13408" y="0"/>
                  </a:lnTo>
                  <a:cubicBezTo>
                    <a:pt x="12953" y="280"/>
                    <a:pt x="12479" y="527"/>
                    <a:pt x="11989" y="741"/>
                  </a:cubicBezTo>
                  <a:cubicBezTo>
                    <a:pt x="9208" y="1948"/>
                    <a:pt x="6081" y="2140"/>
                    <a:pt x="3107" y="2529"/>
                  </a:cubicBezTo>
                  <a:cubicBezTo>
                    <a:pt x="2073" y="2664"/>
                    <a:pt x="1038" y="2790"/>
                    <a:pt x="0" y="2906"/>
                  </a:cubicBezTo>
                  <a:cubicBezTo>
                    <a:pt x="255" y="3541"/>
                    <a:pt x="657" y="4094"/>
                    <a:pt x="1232" y="4477"/>
                  </a:cubicBezTo>
                  <a:cubicBezTo>
                    <a:pt x="1439" y="4614"/>
                    <a:pt x="1664" y="4726"/>
                    <a:pt x="1897" y="4811"/>
                  </a:cubicBezTo>
                  <a:lnTo>
                    <a:pt x="11777" y="3682"/>
                  </a:lnTo>
                  <a:cubicBezTo>
                    <a:pt x="12273" y="3335"/>
                    <a:pt x="12647" y="2809"/>
                    <a:pt x="12885" y="2243"/>
                  </a:cubicBezTo>
                  <a:cubicBezTo>
                    <a:pt x="13185" y="1534"/>
                    <a:pt x="13299" y="763"/>
                    <a:pt x="1340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100"/>
            <p:cNvSpPr/>
            <p:nvPr/>
          </p:nvSpPr>
          <p:spPr>
            <a:xfrm>
              <a:off x="6773850" y="2883975"/>
              <a:ext cx="153725" cy="97675"/>
            </a:xfrm>
            <a:custGeom>
              <a:rect b="b" l="l" r="r" t="t"/>
              <a:pathLst>
                <a:path extrusionOk="0" h="3907" w="6149">
                  <a:moveTo>
                    <a:pt x="203" y="1"/>
                  </a:moveTo>
                  <a:cubicBezTo>
                    <a:pt x="135" y="1"/>
                    <a:pt x="68" y="4"/>
                    <a:pt x="0" y="11"/>
                  </a:cubicBezTo>
                  <a:lnTo>
                    <a:pt x="923" y="1778"/>
                  </a:lnTo>
                  <a:cubicBezTo>
                    <a:pt x="1057" y="2039"/>
                    <a:pt x="1195" y="2299"/>
                    <a:pt x="1364" y="2539"/>
                  </a:cubicBezTo>
                  <a:lnTo>
                    <a:pt x="1366" y="2539"/>
                  </a:lnTo>
                  <a:cubicBezTo>
                    <a:pt x="2003" y="3435"/>
                    <a:pt x="3005" y="3906"/>
                    <a:pt x="4017" y="3906"/>
                  </a:cubicBezTo>
                  <a:cubicBezTo>
                    <a:pt x="4755" y="3906"/>
                    <a:pt x="5498" y="3657"/>
                    <a:pt x="6110" y="3140"/>
                  </a:cubicBezTo>
                  <a:cubicBezTo>
                    <a:pt x="6149" y="2362"/>
                    <a:pt x="5451" y="1702"/>
                    <a:pt x="4694" y="1512"/>
                  </a:cubicBezTo>
                  <a:cubicBezTo>
                    <a:pt x="4448" y="1449"/>
                    <a:pt x="4197" y="1424"/>
                    <a:pt x="3945" y="1424"/>
                  </a:cubicBezTo>
                  <a:cubicBezTo>
                    <a:pt x="3423" y="1424"/>
                    <a:pt x="2894" y="1532"/>
                    <a:pt x="2380" y="1641"/>
                  </a:cubicBezTo>
                  <a:cubicBezTo>
                    <a:pt x="2122" y="699"/>
                    <a:pt x="1175" y="1"/>
                    <a:pt x="20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100"/>
            <p:cNvSpPr/>
            <p:nvPr/>
          </p:nvSpPr>
          <p:spPr>
            <a:xfrm>
              <a:off x="6962375" y="2695250"/>
              <a:ext cx="179375" cy="231200"/>
            </a:xfrm>
            <a:custGeom>
              <a:rect b="b" l="l" r="r" t="t"/>
              <a:pathLst>
                <a:path extrusionOk="0" h="9248" w="7175">
                  <a:moveTo>
                    <a:pt x="2832" y="1"/>
                  </a:moveTo>
                  <a:cubicBezTo>
                    <a:pt x="2720" y="1"/>
                    <a:pt x="2609" y="12"/>
                    <a:pt x="2499" y="36"/>
                  </a:cubicBezTo>
                  <a:cubicBezTo>
                    <a:pt x="1881" y="176"/>
                    <a:pt x="1443" y="719"/>
                    <a:pt x="1118" y="1261"/>
                  </a:cubicBezTo>
                  <a:cubicBezTo>
                    <a:pt x="411" y="2447"/>
                    <a:pt x="0" y="3829"/>
                    <a:pt x="76" y="5206"/>
                  </a:cubicBezTo>
                  <a:cubicBezTo>
                    <a:pt x="150" y="6585"/>
                    <a:pt x="732" y="7952"/>
                    <a:pt x="1761" y="8873"/>
                  </a:cubicBezTo>
                  <a:cubicBezTo>
                    <a:pt x="1961" y="9053"/>
                    <a:pt x="2193" y="9222"/>
                    <a:pt x="2462" y="9245"/>
                  </a:cubicBezTo>
                  <a:cubicBezTo>
                    <a:pt x="2484" y="9247"/>
                    <a:pt x="2506" y="9248"/>
                    <a:pt x="2528" y="9248"/>
                  </a:cubicBezTo>
                  <a:cubicBezTo>
                    <a:pt x="2687" y="9248"/>
                    <a:pt x="2844" y="9202"/>
                    <a:pt x="2997" y="9156"/>
                  </a:cubicBezTo>
                  <a:lnTo>
                    <a:pt x="4693" y="8652"/>
                  </a:lnTo>
                  <a:cubicBezTo>
                    <a:pt x="5192" y="8502"/>
                    <a:pt x="5712" y="8343"/>
                    <a:pt x="6087" y="7981"/>
                  </a:cubicBezTo>
                  <a:cubicBezTo>
                    <a:pt x="6448" y="7634"/>
                    <a:pt x="6630" y="7143"/>
                    <a:pt x="6761" y="6661"/>
                  </a:cubicBezTo>
                  <a:cubicBezTo>
                    <a:pt x="7174" y="5114"/>
                    <a:pt x="7174" y="3486"/>
                    <a:pt x="6761" y="1939"/>
                  </a:cubicBezTo>
                  <a:cubicBezTo>
                    <a:pt x="6673" y="1618"/>
                    <a:pt x="6556" y="1283"/>
                    <a:pt x="6298" y="1074"/>
                  </a:cubicBezTo>
                  <a:cubicBezTo>
                    <a:pt x="6132" y="941"/>
                    <a:pt x="5926" y="874"/>
                    <a:pt x="5724" y="809"/>
                  </a:cubicBezTo>
                  <a:lnTo>
                    <a:pt x="3921" y="228"/>
                  </a:lnTo>
                  <a:cubicBezTo>
                    <a:pt x="3567" y="115"/>
                    <a:pt x="3198" y="1"/>
                    <a:pt x="28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100"/>
            <p:cNvSpPr/>
            <p:nvPr/>
          </p:nvSpPr>
          <p:spPr>
            <a:xfrm>
              <a:off x="7060050" y="2733400"/>
              <a:ext cx="70400" cy="147425"/>
            </a:xfrm>
            <a:custGeom>
              <a:rect b="b" l="l" r="r" t="t"/>
              <a:pathLst>
                <a:path extrusionOk="0" h="5897" w="2816">
                  <a:moveTo>
                    <a:pt x="1524" y="0"/>
                  </a:moveTo>
                  <a:cubicBezTo>
                    <a:pt x="1488" y="0"/>
                    <a:pt x="1452" y="4"/>
                    <a:pt x="1416" y="12"/>
                  </a:cubicBezTo>
                  <a:cubicBezTo>
                    <a:pt x="1179" y="67"/>
                    <a:pt x="1021" y="287"/>
                    <a:pt x="901" y="498"/>
                  </a:cubicBezTo>
                  <a:cubicBezTo>
                    <a:pt x="92" y="1915"/>
                    <a:pt x="0" y="3717"/>
                    <a:pt x="657" y="5210"/>
                  </a:cubicBezTo>
                  <a:cubicBezTo>
                    <a:pt x="790" y="5514"/>
                    <a:pt x="998" y="5839"/>
                    <a:pt x="1325" y="5890"/>
                  </a:cubicBezTo>
                  <a:cubicBezTo>
                    <a:pt x="1355" y="5894"/>
                    <a:pt x="1384" y="5896"/>
                    <a:pt x="1413" y="5896"/>
                  </a:cubicBezTo>
                  <a:cubicBezTo>
                    <a:pt x="1818" y="5896"/>
                    <a:pt x="2119" y="5459"/>
                    <a:pt x="2272" y="5062"/>
                  </a:cubicBezTo>
                  <a:cubicBezTo>
                    <a:pt x="2803" y="3700"/>
                    <a:pt x="2815" y="2143"/>
                    <a:pt x="2306" y="773"/>
                  </a:cubicBezTo>
                  <a:cubicBezTo>
                    <a:pt x="2231" y="573"/>
                    <a:pt x="2143" y="372"/>
                    <a:pt x="1994" y="218"/>
                  </a:cubicBezTo>
                  <a:cubicBezTo>
                    <a:pt x="1872" y="91"/>
                    <a:pt x="1699" y="0"/>
                    <a:pt x="152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100"/>
            <p:cNvSpPr/>
            <p:nvPr/>
          </p:nvSpPr>
          <p:spPr>
            <a:xfrm>
              <a:off x="7086525" y="2748975"/>
              <a:ext cx="36700" cy="115375"/>
            </a:xfrm>
            <a:custGeom>
              <a:rect b="b" l="l" r="r" t="t"/>
              <a:pathLst>
                <a:path extrusionOk="0" h="4615" w="1468">
                  <a:moveTo>
                    <a:pt x="450" y="1"/>
                  </a:moveTo>
                  <a:cubicBezTo>
                    <a:pt x="421" y="1"/>
                    <a:pt x="393" y="4"/>
                    <a:pt x="365" y="10"/>
                  </a:cubicBezTo>
                  <a:cubicBezTo>
                    <a:pt x="203" y="47"/>
                    <a:pt x="90" y="179"/>
                    <a:pt x="0" y="321"/>
                  </a:cubicBezTo>
                  <a:cubicBezTo>
                    <a:pt x="526" y="1048"/>
                    <a:pt x="748" y="2162"/>
                    <a:pt x="764" y="2916"/>
                  </a:cubicBezTo>
                  <a:cubicBezTo>
                    <a:pt x="777" y="3491"/>
                    <a:pt x="700" y="4064"/>
                    <a:pt x="537" y="4615"/>
                  </a:cubicBezTo>
                  <a:cubicBezTo>
                    <a:pt x="768" y="4519"/>
                    <a:pt x="941" y="4246"/>
                    <a:pt x="1040" y="3995"/>
                  </a:cubicBezTo>
                  <a:cubicBezTo>
                    <a:pt x="1458" y="2907"/>
                    <a:pt x="1467" y="1704"/>
                    <a:pt x="1066" y="610"/>
                  </a:cubicBezTo>
                  <a:cubicBezTo>
                    <a:pt x="1007" y="451"/>
                    <a:pt x="938" y="293"/>
                    <a:pt x="820" y="172"/>
                  </a:cubicBezTo>
                  <a:cubicBezTo>
                    <a:pt x="723" y="71"/>
                    <a:pt x="587" y="1"/>
                    <a:pt x="45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100"/>
            <p:cNvSpPr/>
            <p:nvPr/>
          </p:nvSpPr>
          <p:spPr>
            <a:xfrm>
              <a:off x="6594400" y="3006625"/>
              <a:ext cx="370800" cy="503750"/>
            </a:xfrm>
            <a:custGeom>
              <a:rect b="b" l="l" r="r" t="t"/>
              <a:pathLst>
                <a:path extrusionOk="0" h="20150" w="14832">
                  <a:moveTo>
                    <a:pt x="2957" y="0"/>
                  </a:moveTo>
                  <a:lnTo>
                    <a:pt x="400" y="8227"/>
                  </a:lnTo>
                  <a:cubicBezTo>
                    <a:pt x="200" y="8873"/>
                    <a:pt x="0" y="9568"/>
                    <a:pt x="206" y="10210"/>
                  </a:cubicBezTo>
                  <a:cubicBezTo>
                    <a:pt x="357" y="10674"/>
                    <a:pt x="701" y="11045"/>
                    <a:pt x="1036" y="11399"/>
                  </a:cubicBezTo>
                  <a:cubicBezTo>
                    <a:pt x="3522" y="14014"/>
                    <a:pt x="6104" y="16526"/>
                    <a:pt x="8782" y="18937"/>
                  </a:cubicBezTo>
                  <a:cubicBezTo>
                    <a:pt x="9440" y="19531"/>
                    <a:pt x="10193" y="20150"/>
                    <a:pt x="11076" y="20150"/>
                  </a:cubicBezTo>
                  <a:cubicBezTo>
                    <a:pt x="11088" y="20150"/>
                    <a:pt x="11101" y="20150"/>
                    <a:pt x="11114" y="20150"/>
                  </a:cubicBezTo>
                  <a:cubicBezTo>
                    <a:pt x="12024" y="20130"/>
                    <a:pt x="12767" y="19449"/>
                    <a:pt x="13416" y="18810"/>
                  </a:cubicBezTo>
                  <a:cubicBezTo>
                    <a:pt x="13960" y="18275"/>
                    <a:pt x="14532" y="17688"/>
                    <a:pt x="14653" y="16935"/>
                  </a:cubicBezTo>
                  <a:cubicBezTo>
                    <a:pt x="14832" y="15811"/>
                    <a:pt x="13962" y="14827"/>
                    <a:pt x="13211" y="13971"/>
                  </a:cubicBezTo>
                  <a:cubicBezTo>
                    <a:pt x="10524" y="10905"/>
                    <a:pt x="8660" y="7221"/>
                    <a:pt x="6825" y="3581"/>
                  </a:cubicBezTo>
                  <a:lnTo>
                    <a:pt x="5078" y="115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100"/>
            <p:cNvSpPr/>
            <p:nvPr/>
          </p:nvSpPr>
          <p:spPr>
            <a:xfrm>
              <a:off x="6690800" y="3007850"/>
              <a:ext cx="274400" cy="467600"/>
            </a:xfrm>
            <a:custGeom>
              <a:rect b="b" l="l" r="r" t="t"/>
              <a:pathLst>
                <a:path extrusionOk="0" h="18704" w="10976">
                  <a:moveTo>
                    <a:pt x="0" y="0"/>
                  </a:moveTo>
                  <a:cubicBezTo>
                    <a:pt x="14" y="27"/>
                    <a:pt x="28" y="54"/>
                    <a:pt x="40" y="83"/>
                  </a:cubicBezTo>
                  <a:cubicBezTo>
                    <a:pt x="1966" y="5223"/>
                    <a:pt x="1468" y="10641"/>
                    <a:pt x="5550" y="15087"/>
                  </a:cubicBezTo>
                  <a:cubicBezTo>
                    <a:pt x="6772" y="16535"/>
                    <a:pt x="8167" y="17681"/>
                    <a:pt x="9620" y="18703"/>
                  </a:cubicBezTo>
                  <a:cubicBezTo>
                    <a:pt x="10146" y="18183"/>
                    <a:pt x="10682" y="17611"/>
                    <a:pt x="10797" y="16886"/>
                  </a:cubicBezTo>
                  <a:cubicBezTo>
                    <a:pt x="10976" y="15762"/>
                    <a:pt x="10106" y="14778"/>
                    <a:pt x="9355" y="13922"/>
                  </a:cubicBezTo>
                  <a:cubicBezTo>
                    <a:pt x="6669" y="10856"/>
                    <a:pt x="4804" y="7172"/>
                    <a:pt x="2970" y="3532"/>
                  </a:cubicBezTo>
                  <a:lnTo>
                    <a:pt x="1222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100"/>
            <p:cNvSpPr/>
            <p:nvPr/>
          </p:nvSpPr>
          <p:spPr>
            <a:xfrm>
              <a:off x="6802950" y="2944225"/>
              <a:ext cx="168325" cy="564825"/>
            </a:xfrm>
            <a:custGeom>
              <a:rect b="b" l="l" r="r" t="t"/>
              <a:pathLst>
                <a:path extrusionOk="0" h="22593" w="6733">
                  <a:moveTo>
                    <a:pt x="6551" y="1"/>
                  </a:moveTo>
                  <a:cubicBezTo>
                    <a:pt x="5005" y="507"/>
                    <a:pt x="3391" y="763"/>
                    <a:pt x="1772" y="763"/>
                  </a:cubicBezTo>
                  <a:cubicBezTo>
                    <a:pt x="1181" y="763"/>
                    <a:pt x="590" y="729"/>
                    <a:pt x="0" y="661"/>
                  </a:cubicBezTo>
                  <a:lnTo>
                    <a:pt x="0" y="661"/>
                  </a:lnTo>
                  <a:lnTo>
                    <a:pt x="2357" y="2170"/>
                  </a:lnTo>
                  <a:cubicBezTo>
                    <a:pt x="2751" y="7942"/>
                    <a:pt x="242" y="13629"/>
                    <a:pt x="695" y="19397"/>
                  </a:cubicBezTo>
                  <a:cubicBezTo>
                    <a:pt x="786" y="20559"/>
                    <a:pt x="1115" y="21878"/>
                    <a:pt x="2159" y="22397"/>
                  </a:cubicBezTo>
                  <a:cubicBezTo>
                    <a:pt x="2432" y="22532"/>
                    <a:pt x="2720" y="22592"/>
                    <a:pt x="3010" y="22592"/>
                  </a:cubicBezTo>
                  <a:cubicBezTo>
                    <a:pt x="3950" y="22592"/>
                    <a:pt x="4915" y="21958"/>
                    <a:pt x="5487" y="21156"/>
                  </a:cubicBezTo>
                  <a:cubicBezTo>
                    <a:pt x="6708" y="19439"/>
                    <a:pt x="6733" y="17174"/>
                    <a:pt x="6711" y="15068"/>
                  </a:cubicBezTo>
                  <a:lnTo>
                    <a:pt x="6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100"/>
            <p:cNvSpPr/>
            <p:nvPr/>
          </p:nvSpPr>
          <p:spPr>
            <a:xfrm>
              <a:off x="6876675" y="2944225"/>
              <a:ext cx="97525" cy="564750"/>
            </a:xfrm>
            <a:custGeom>
              <a:rect b="b" l="l" r="r" t="t"/>
              <a:pathLst>
                <a:path extrusionOk="0" h="22590" w="3901">
                  <a:moveTo>
                    <a:pt x="3602" y="1"/>
                  </a:moveTo>
                  <a:cubicBezTo>
                    <a:pt x="3372" y="76"/>
                    <a:pt x="3139" y="144"/>
                    <a:pt x="2907" y="209"/>
                  </a:cubicBezTo>
                  <a:cubicBezTo>
                    <a:pt x="2454" y="7754"/>
                    <a:pt x="3900" y="15590"/>
                    <a:pt x="0" y="22589"/>
                  </a:cubicBezTo>
                  <a:cubicBezTo>
                    <a:pt x="21" y="22589"/>
                    <a:pt x="42" y="22590"/>
                    <a:pt x="63" y="22590"/>
                  </a:cubicBezTo>
                  <a:cubicBezTo>
                    <a:pt x="1001" y="22590"/>
                    <a:pt x="1967" y="21957"/>
                    <a:pt x="2538" y="21156"/>
                  </a:cubicBezTo>
                  <a:cubicBezTo>
                    <a:pt x="3759" y="19439"/>
                    <a:pt x="3784" y="17174"/>
                    <a:pt x="3762" y="15068"/>
                  </a:cubicBezTo>
                  <a:lnTo>
                    <a:pt x="36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100"/>
            <p:cNvSpPr/>
            <p:nvPr/>
          </p:nvSpPr>
          <p:spPr>
            <a:xfrm>
              <a:off x="6846075" y="2912400"/>
              <a:ext cx="162100" cy="259400"/>
            </a:xfrm>
            <a:custGeom>
              <a:rect b="b" l="l" r="r" t="t"/>
              <a:pathLst>
                <a:path extrusionOk="0" h="10376" w="6484">
                  <a:moveTo>
                    <a:pt x="6428" y="1"/>
                  </a:moveTo>
                  <a:lnTo>
                    <a:pt x="5243" y="141"/>
                  </a:lnTo>
                  <a:cubicBezTo>
                    <a:pt x="5364" y="1446"/>
                    <a:pt x="4797" y="2728"/>
                    <a:pt x="4039" y="3797"/>
                  </a:cubicBezTo>
                  <a:cubicBezTo>
                    <a:pt x="3280" y="4867"/>
                    <a:pt x="2328" y="5783"/>
                    <a:pt x="1522" y="6818"/>
                  </a:cubicBezTo>
                  <a:cubicBezTo>
                    <a:pt x="718" y="7854"/>
                    <a:pt x="48" y="9064"/>
                    <a:pt x="0" y="10375"/>
                  </a:cubicBezTo>
                  <a:cubicBezTo>
                    <a:pt x="1493" y="7740"/>
                    <a:pt x="4425" y="6112"/>
                    <a:pt x="5739" y="3383"/>
                  </a:cubicBezTo>
                  <a:cubicBezTo>
                    <a:pt x="6247" y="2330"/>
                    <a:pt x="6484" y="1168"/>
                    <a:pt x="64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100"/>
            <p:cNvSpPr/>
            <p:nvPr/>
          </p:nvSpPr>
          <p:spPr>
            <a:xfrm>
              <a:off x="6824975" y="2798750"/>
              <a:ext cx="163675" cy="395525"/>
            </a:xfrm>
            <a:custGeom>
              <a:rect b="b" l="l" r="r" t="t"/>
              <a:pathLst>
                <a:path extrusionOk="0" h="15821" w="6547">
                  <a:moveTo>
                    <a:pt x="867" y="0"/>
                  </a:moveTo>
                  <a:cubicBezTo>
                    <a:pt x="590" y="0"/>
                    <a:pt x="295" y="199"/>
                    <a:pt x="171" y="465"/>
                  </a:cubicBezTo>
                  <a:cubicBezTo>
                    <a:pt x="0" y="833"/>
                    <a:pt x="66" y="1262"/>
                    <a:pt x="146" y="1660"/>
                  </a:cubicBezTo>
                  <a:cubicBezTo>
                    <a:pt x="767" y="4738"/>
                    <a:pt x="2137" y="7617"/>
                    <a:pt x="3732" y="10323"/>
                  </a:cubicBezTo>
                  <a:cubicBezTo>
                    <a:pt x="4236" y="11176"/>
                    <a:pt x="4763" y="12020"/>
                    <a:pt x="5155" y="12931"/>
                  </a:cubicBezTo>
                  <a:cubicBezTo>
                    <a:pt x="5547" y="13842"/>
                    <a:pt x="5798" y="14834"/>
                    <a:pt x="5715" y="15821"/>
                  </a:cubicBezTo>
                  <a:cubicBezTo>
                    <a:pt x="6547" y="14583"/>
                    <a:pt x="6350" y="12897"/>
                    <a:pt x="5726" y="11542"/>
                  </a:cubicBezTo>
                  <a:cubicBezTo>
                    <a:pt x="5103" y="10188"/>
                    <a:pt x="4110" y="9041"/>
                    <a:pt x="3338" y="7765"/>
                  </a:cubicBezTo>
                  <a:cubicBezTo>
                    <a:pt x="2113" y="5731"/>
                    <a:pt x="1464" y="3405"/>
                    <a:pt x="1458" y="1031"/>
                  </a:cubicBezTo>
                  <a:cubicBezTo>
                    <a:pt x="1458" y="693"/>
                    <a:pt x="1444" y="298"/>
                    <a:pt x="1169" y="96"/>
                  </a:cubicBezTo>
                  <a:cubicBezTo>
                    <a:pt x="1078" y="30"/>
                    <a:pt x="974" y="0"/>
                    <a:pt x="8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100"/>
            <p:cNvSpPr/>
            <p:nvPr/>
          </p:nvSpPr>
          <p:spPr>
            <a:xfrm>
              <a:off x="6936150" y="2730650"/>
              <a:ext cx="51575" cy="190475"/>
            </a:xfrm>
            <a:custGeom>
              <a:rect b="b" l="l" r="r" t="t"/>
              <a:pathLst>
                <a:path extrusionOk="0" h="7619" w="2063">
                  <a:moveTo>
                    <a:pt x="1359" y="1"/>
                  </a:moveTo>
                  <a:cubicBezTo>
                    <a:pt x="1" y="2348"/>
                    <a:pt x="219" y="5481"/>
                    <a:pt x="1889" y="7618"/>
                  </a:cubicBezTo>
                  <a:lnTo>
                    <a:pt x="2063" y="7482"/>
                  </a:lnTo>
                  <a:cubicBezTo>
                    <a:pt x="448" y="5414"/>
                    <a:pt x="238" y="2384"/>
                    <a:pt x="1551" y="111"/>
                  </a:cubicBezTo>
                  <a:lnTo>
                    <a:pt x="135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100"/>
            <p:cNvSpPr/>
            <p:nvPr/>
          </p:nvSpPr>
          <p:spPr>
            <a:xfrm>
              <a:off x="6849750" y="2779725"/>
              <a:ext cx="28475" cy="85675"/>
            </a:xfrm>
            <a:custGeom>
              <a:rect b="b" l="l" r="r" t="t"/>
              <a:pathLst>
                <a:path extrusionOk="0" h="3427" w="1139">
                  <a:moveTo>
                    <a:pt x="44" y="1"/>
                  </a:moveTo>
                  <a:lnTo>
                    <a:pt x="1" y="219"/>
                  </a:lnTo>
                  <a:cubicBezTo>
                    <a:pt x="587" y="331"/>
                    <a:pt x="913" y="1017"/>
                    <a:pt x="879" y="1586"/>
                  </a:cubicBezTo>
                  <a:cubicBezTo>
                    <a:pt x="840" y="2216"/>
                    <a:pt x="493" y="2799"/>
                    <a:pt x="185" y="3312"/>
                  </a:cubicBezTo>
                  <a:lnTo>
                    <a:pt x="376" y="3426"/>
                  </a:lnTo>
                  <a:cubicBezTo>
                    <a:pt x="696" y="2891"/>
                    <a:pt x="1059" y="2284"/>
                    <a:pt x="1100" y="1600"/>
                  </a:cubicBezTo>
                  <a:cubicBezTo>
                    <a:pt x="1139" y="922"/>
                    <a:pt x="756" y="139"/>
                    <a:pt x="4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100"/>
            <p:cNvSpPr/>
            <p:nvPr/>
          </p:nvSpPr>
          <p:spPr>
            <a:xfrm>
              <a:off x="6829000" y="2812175"/>
              <a:ext cx="25400" cy="21350"/>
            </a:xfrm>
            <a:custGeom>
              <a:rect b="b" l="l" r="r" t="t"/>
              <a:pathLst>
                <a:path extrusionOk="0" h="854" w="1016">
                  <a:moveTo>
                    <a:pt x="562" y="1"/>
                  </a:moveTo>
                  <a:cubicBezTo>
                    <a:pt x="546" y="1"/>
                    <a:pt x="530" y="2"/>
                    <a:pt x="514" y="3"/>
                  </a:cubicBezTo>
                  <a:cubicBezTo>
                    <a:pt x="137" y="47"/>
                    <a:pt x="1" y="523"/>
                    <a:pt x="297" y="760"/>
                  </a:cubicBezTo>
                  <a:cubicBezTo>
                    <a:pt x="379" y="824"/>
                    <a:pt x="470" y="853"/>
                    <a:pt x="560" y="853"/>
                  </a:cubicBezTo>
                  <a:cubicBezTo>
                    <a:pt x="796" y="853"/>
                    <a:pt x="1016" y="652"/>
                    <a:pt x="985" y="379"/>
                  </a:cubicBezTo>
                  <a:cubicBezTo>
                    <a:pt x="960" y="161"/>
                    <a:pt x="775" y="1"/>
                    <a:pt x="56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100"/>
            <p:cNvSpPr/>
            <p:nvPr/>
          </p:nvSpPr>
          <p:spPr>
            <a:xfrm>
              <a:off x="5930325" y="2942900"/>
              <a:ext cx="815375" cy="732300"/>
            </a:xfrm>
            <a:custGeom>
              <a:rect b="b" l="l" r="r" t="t"/>
              <a:pathLst>
                <a:path extrusionOk="0" h="29292" w="32615">
                  <a:moveTo>
                    <a:pt x="23068" y="0"/>
                  </a:moveTo>
                  <a:cubicBezTo>
                    <a:pt x="20307" y="0"/>
                    <a:pt x="17567" y="478"/>
                    <a:pt x="14968" y="1411"/>
                  </a:cubicBezTo>
                  <a:cubicBezTo>
                    <a:pt x="13128" y="2074"/>
                    <a:pt x="11236" y="3095"/>
                    <a:pt x="10429" y="4877"/>
                  </a:cubicBezTo>
                  <a:cubicBezTo>
                    <a:pt x="9784" y="6302"/>
                    <a:pt x="9951" y="7942"/>
                    <a:pt x="9934" y="9508"/>
                  </a:cubicBezTo>
                  <a:cubicBezTo>
                    <a:pt x="9930" y="9867"/>
                    <a:pt x="9916" y="10227"/>
                    <a:pt x="9888" y="10587"/>
                  </a:cubicBezTo>
                  <a:cubicBezTo>
                    <a:pt x="8766" y="12246"/>
                    <a:pt x="7348" y="13755"/>
                    <a:pt x="5885" y="15111"/>
                  </a:cubicBezTo>
                  <a:cubicBezTo>
                    <a:pt x="4410" y="16475"/>
                    <a:pt x="2837" y="17779"/>
                    <a:pt x="1721" y="19450"/>
                  </a:cubicBezTo>
                  <a:cubicBezTo>
                    <a:pt x="607" y="21123"/>
                    <a:pt x="1" y="23278"/>
                    <a:pt x="690" y="25168"/>
                  </a:cubicBezTo>
                  <a:cubicBezTo>
                    <a:pt x="1555" y="27540"/>
                    <a:pt x="4181" y="28819"/>
                    <a:pt x="6681" y="29183"/>
                  </a:cubicBezTo>
                  <a:cubicBezTo>
                    <a:pt x="7183" y="29257"/>
                    <a:pt x="7694" y="29291"/>
                    <a:pt x="8210" y="29291"/>
                  </a:cubicBezTo>
                  <a:cubicBezTo>
                    <a:pt x="11911" y="29291"/>
                    <a:pt x="15883" y="27517"/>
                    <a:pt x="18921" y="25514"/>
                  </a:cubicBezTo>
                  <a:cubicBezTo>
                    <a:pt x="21127" y="24058"/>
                    <a:pt x="26120" y="19759"/>
                    <a:pt x="27702" y="17662"/>
                  </a:cubicBezTo>
                  <a:cubicBezTo>
                    <a:pt x="30989" y="13305"/>
                    <a:pt x="31168" y="12624"/>
                    <a:pt x="32316" y="7081"/>
                  </a:cubicBezTo>
                  <a:cubicBezTo>
                    <a:pt x="32502" y="6188"/>
                    <a:pt x="32614" y="5257"/>
                    <a:pt x="32419" y="4366"/>
                  </a:cubicBezTo>
                  <a:cubicBezTo>
                    <a:pt x="32382" y="4202"/>
                    <a:pt x="32333" y="4042"/>
                    <a:pt x="32269" y="3888"/>
                  </a:cubicBezTo>
                  <a:cubicBezTo>
                    <a:pt x="31109" y="1041"/>
                    <a:pt x="25696" y="461"/>
                    <a:pt x="23095" y="0"/>
                  </a:cubicBezTo>
                  <a:cubicBezTo>
                    <a:pt x="23086" y="0"/>
                    <a:pt x="23077" y="0"/>
                    <a:pt x="230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100"/>
            <p:cNvSpPr/>
            <p:nvPr/>
          </p:nvSpPr>
          <p:spPr>
            <a:xfrm>
              <a:off x="5927500" y="2943850"/>
              <a:ext cx="557000" cy="618325"/>
            </a:xfrm>
            <a:custGeom>
              <a:rect b="b" l="l" r="r" t="t"/>
              <a:pathLst>
                <a:path extrusionOk="0" h="24733" w="22280">
                  <a:moveTo>
                    <a:pt x="19758" y="1"/>
                  </a:moveTo>
                  <a:lnTo>
                    <a:pt x="19630" y="182"/>
                  </a:lnTo>
                  <a:cubicBezTo>
                    <a:pt x="20709" y="943"/>
                    <a:pt x="21178" y="2305"/>
                    <a:pt x="21381" y="3315"/>
                  </a:cubicBezTo>
                  <a:cubicBezTo>
                    <a:pt x="22050" y="6635"/>
                    <a:pt x="21051" y="10357"/>
                    <a:pt x="18642" y="13524"/>
                  </a:cubicBezTo>
                  <a:cubicBezTo>
                    <a:pt x="16734" y="16033"/>
                    <a:pt x="14037" y="18185"/>
                    <a:pt x="10155" y="20299"/>
                  </a:cubicBezTo>
                  <a:cubicBezTo>
                    <a:pt x="6926" y="22056"/>
                    <a:pt x="3522" y="23471"/>
                    <a:pt x="0" y="24521"/>
                  </a:cubicBezTo>
                  <a:lnTo>
                    <a:pt x="63" y="24733"/>
                  </a:lnTo>
                  <a:cubicBezTo>
                    <a:pt x="3601" y="23680"/>
                    <a:pt x="7019" y="22259"/>
                    <a:pt x="10261" y="20494"/>
                  </a:cubicBezTo>
                  <a:cubicBezTo>
                    <a:pt x="14171" y="18365"/>
                    <a:pt x="16890" y="16193"/>
                    <a:pt x="18818" y="13657"/>
                  </a:cubicBezTo>
                  <a:cubicBezTo>
                    <a:pt x="21266" y="10440"/>
                    <a:pt x="22279" y="6653"/>
                    <a:pt x="21600" y="3271"/>
                  </a:cubicBezTo>
                  <a:cubicBezTo>
                    <a:pt x="21297" y="1767"/>
                    <a:pt x="20659" y="637"/>
                    <a:pt x="1975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100"/>
            <p:cNvSpPr/>
            <p:nvPr/>
          </p:nvSpPr>
          <p:spPr>
            <a:xfrm>
              <a:off x="6187825" y="3001275"/>
              <a:ext cx="529275" cy="674675"/>
            </a:xfrm>
            <a:custGeom>
              <a:rect b="b" l="l" r="r" t="t"/>
              <a:pathLst>
                <a:path extrusionOk="0" h="26987" w="21171">
                  <a:moveTo>
                    <a:pt x="20599" y="0"/>
                  </a:moveTo>
                  <a:lnTo>
                    <a:pt x="20377" y="27"/>
                  </a:lnTo>
                  <a:cubicBezTo>
                    <a:pt x="20943" y="4714"/>
                    <a:pt x="19724" y="9629"/>
                    <a:pt x="17033" y="13510"/>
                  </a:cubicBezTo>
                  <a:cubicBezTo>
                    <a:pt x="14970" y="16488"/>
                    <a:pt x="12078" y="18871"/>
                    <a:pt x="9528" y="20971"/>
                  </a:cubicBezTo>
                  <a:cubicBezTo>
                    <a:pt x="6803" y="23215"/>
                    <a:pt x="3715" y="25758"/>
                    <a:pt x="0" y="26772"/>
                  </a:cubicBezTo>
                  <a:lnTo>
                    <a:pt x="57" y="26987"/>
                  </a:lnTo>
                  <a:cubicBezTo>
                    <a:pt x="3819" y="25960"/>
                    <a:pt x="6926" y="23402"/>
                    <a:pt x="9669" y="21143"/>
                  </a:cubicBezTo>
                  <a:cubicBezTo>
                    <a:pt x="12230" y="19032"/>
                    <a:pt x="15135" y="16640"/>
                    <a:pt x="17218" y="13636"/>
                  </a:cubicBezTo>
                  <a:cubicBezTo>
                    <a:pt x="19938" y="9711"/>
                    <a:pt x="21171" y="4742"/>
                    <a:pt x="2059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100"/>
            <p:cNvSpPr/>
            <p:nvPr/>
          </p:nvSpPr>
          <p:spPr>
            <a:xfrm>
              <a:off x="6111900" y="3263325"/>
              <a:ext cx="445425" cy="244200"/>
            </a:xfrm>
            <a:custGeom>
              <a:rect b="b" l="l" r="r" t="t"/>
              <a:pathLst>
                <a:path extrusionOk="0" h="9768" w="17817">
                  <a:moveTo>
                    <a:pt x="666" y="1"/>
                  </a:moveTo>
                  <a:cubicBezTo>
                    <a:pt x="196" y="323"/>
                    <a:pt x="1" y="945"/>
                    <a:pt x="55" y="1513"/>
                  </a:cubicBezTo>
                  <a:cubicBezTo>
                    <a:pt x="107" y="2081"/>
                    <a:pt x="370" y="2608"/>
                    <a:pt x="659" y="3098"/>
                  </a:cubicBezTo>
                  <a:cubicBezTo>
                    <a:pt x="2133" y="5604"/>
                    <a:pt x="4436" y="7612"/>
                    <a:pt x="7119" y="8732"/>
                  </a:cubicBezTo>
                  <a:cubicBezTo>
                    <a:pt x="8769" y="9418"/>
                    <a:pt x="10556" y="9767"/>
                    <a:pt x="12342" y="9767"/>
                  </a:cubicBezTo>
                  <a:cubicBezTo>
                    <a:pt x="13463" y="9767"/>
                    <a:pt x="14583" y="9630"/>
                    <a:pt x="15669" y="9353"/>
                  </a:cubicBezTo>
                  <a:cubicBezTo>
                    <a:pt x="16568" y="9124"/>
                    <a:pt x="17560" y="8685"/>
                    <a:pt x="17817" y="7794"/>
                  </a:cubicBezTo>
                  <a:lnTo>
                    <a:pt x="17817" y="7794"/>
                  </a:lnTo>
                  <a:cubicBezTo>
                    <a:pt x="16602" y="8089"/>
                    <a:pt x="15355" y="8232"/>
                    <a:pt x="14107" y="8232"/>
                  </a:cubicBezTo>
                  <a:cubicBezTo>
                    <a:pt x="10258" y="8232"/>
                    <a:pt x="6402" y="6866"/>
                    <a:pt x="3475" y="4358"/>
                  </a:cubicBezTo>
                  <a:cubicBezTo>
                    <a:pt x="2135" y="3209"/>
                    <a:pt x="939" y="1744"/>
                    <a:pt x="66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100"/>
            <p:cNvSpPr/>
            <p:nvPr/>
          </p:nvSpPr>
          <p:spPr>
            <a:xfrm>
              <a:off x="6182475" y="3390000"/>
              <a:ext cx="102000" cy="69950"/>
            </a:xfrm>
            <a:custGeom>
              <a:rect b="b" l="l" r="r" t="t"/>
              <a:pathLst>
                <a:path extrusionOk="0" h="2798" w="4080">
                  <a:moveTo>
                    <a:pt x="2079" y="1"/>
                  </a:moveTo>
                  <a:lnTo>
                    <a:pt x="0" y="1469"/>
                  </a:lnTo>
                  <a:lnTo>
                    <a:pt x="1463" y="2797"/>
                  </a:lnTo>
                  <a:lnTo>
                    <a:pt x="4079" y="1137"/>
                  </a:lnTo>
                  <a:lnTo>
                    <a:pt x="2079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100"/>
            <p:cNvSpPr/>
            <p:nvPr/>
          </p:nvSpPr>
          <p:spPr>
            <a:xfrm>
              <a:off x="6454400" y="3458700"/>
              <a:ext cx="75975" cy="50950"/>
            </a:xfrm>
            <a:custGeom>
              <a:rect b="b" l="l" r="r" t="t"/>
              <a:pathLst>
                <a:path extrusionOk="0" h="2038" w="3039">
                  <a:moveTo>
                    <a:pt x="2341" y="0"/>
                  </a:moveTo>
                  <a:cubicBezTo>
                    <a:pt x="2191" y="0"/>
                    <a:pt x="2045" y="27"/>
                    <a:pt x="1910" y="97"/>
                  </a:cubicBezTo>
                  <a:cubicBezTo>
                    <a:pt x="1775" y="166"/>
                    <a:pt x="1664" y="275"/>
                    <a:pt x="1555" y="382"/>
                  </a:cubicBezTo>
                  <a:lnTo>
                    <a:pt x="1" y="1908"/>
                  </a:lnTo>
                  <a:cubicBezTo>
                    <a:pt x="297" y="1994"/>
                    <a:pt x="603" y="2037"/>
                    <a:pt x="910" y="2037"/>
                  </a:cubicBezTo>
                  <a:cubicBezTo>
                    <a:pt x="1039" y="2037"/>
                    <a:pt x="1168" y="2030"/>
                    <a:pt x="1297" y="2014"/>
                  </a:cubicBezTo>
                  <a:cubicBezTo>
                    <a:pt x="1826" y="1341"/>
                    <a:pt x="2408" y="711"/>
                    <a:pt x="3039" y="129"/>
                  </a:cubicBezTo>
                  <a:cubicBezTo>
                    <a:pt x="2814" y="64"/>
                    <a:pt x="2572" y="0"/>
                    <a:pt x="234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100"/>
            <p:cNvSpPr/>
            <p:nvPr/>
          </p:nvSpPr>
          <p:spPr>
            <a:xfrm>
              <a:off x="6125775" y="3026025"/>
              <a:ext cx="521025" cy="643425"/>
            </a:xfrm>
            <a:custGeom>
              <a:rect b="b" l="l" r="r" t="t"/>
              <a:pathLst>
                <a:path extrusionOk="0" h="25737" w="20841">
                  <a:moveTo>
                    <a:pt x="20421" y="1"/>
                  </a:moveTo>
                  <a:lnTo>
                    <a:pt x="20310" y="13"/>
                  </a:lnTo>
                  <a:cubicBezTo>
                    <a:pt x="20728" y="3727"/>
                    <a:pt x="19260" y="7088"/>
                    <a:pt x="17955" y="9254"/>
                  </a:cubicBezTo>
                  <a:cubicBezTo>
                    <a:pt x="16273" y="12045"/>
                    <a:pt x="13948" y="14457"/>
                    <a:pt x="11710" y="16686"/>
                  </a:cubicBezTo>
                  <a:cubicBezTo>
                    <a:pt x="8291" y="20093"/>
                    <a:pt x="4572" y="23589"/>
                    <a:pt x="1" y="25635"/>
                  </a:cubicBezTo>
                  <a:lnTo>
                    <a:pt x="47" y="25737"/>
                  </a:lnTo>
                  <a:cubicBezTo>
                    <a:pt x="4633" y="23683"/>
                    <a:pt x="8363" y="20179"/>
                    <a:pt x="11788" y="16765"/>
                  </a:cubicBezTo>
                  <a:cubicBezTo>
                    <a:pt x="14031" y="14529"/>
                    <a:pt x="16362" y="12114"/>
                    <a:pt x="18050" y="9311"/>
                  </a:cubicBezTo>
                  <a:cubicBezTo>
                    <a:pt x="19365" y="7131"/>
                    <a:pt x="20841" y="3746"/>
                    <a:pt x="204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100"/>
            <p:cNvSpPr/>
            <p:nvPr/>
          </p:nvSpPr>
          <p:spPr>
            <a:xfrm>
              <a:off x="6431850" y="2852525"/>
              <a:ext cx="27275" cy="27400"/>
            </a:xfrm>
            <a:custGeom>
              <a:rect b="b" l="l" r="r" t="t"/>
              <a:pathLst>
                <a:path extrusionOk="0" h="1096" w="1091">
                  <a:moveTo>
                    <a:pt x="589" y="1"/>
                  </a:moveTo>
                  <a:lnTo>
                    <a:pt x="0" y="488"/>
                  </a:lnTo>
                  <a:lnTo>
                    <a:pt x="502" y="1095"/>
                  </a:lnTo>
                  <a:lnTo>
                    <a:pt x="1090" y="60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100"/>
            <p:cNvSpPr/>
            <p:nvPr/>
          </p:nvSpPr>
          <p:spPr>
            <a:xfrm>
              <a:off x="6437850" y="2844450"/>
              <a:ext cx="31150" cy="33125"/>
            </a:xfrm>
            <a:custGeom>
              <a:rect b="b" l="l" r="r" t="t"/>
              <a:pathLst>
                <a:path extrusionOk="0" h="1325" w="1246">
                  <a:moveTo>
                    <a:pt x="389" y="0"/>
                  </a:moveTo>
                  <a:cubicBezTo>
                    <a:pt x="324" y="0"/>
                    <a:pt x="258" y="22"/>
                    <a:pt x="203" y="67"/>
                  </a:cubicBezTo>
                  <a:lnTo>
                    <a:pt x="0" y="236"/>
                  </a:lnTo>
                  <a:lnTo>
                    <a:pt x="900" y="1325"/>
                  </a:lnTo>
                  <a:lnTo>
                    <a:pt x="1104" y="1157"/>
                  </a:lnTo>
                  <a:cubicBezTo>
                    <a:pt x="1229" y="1052"/>
                    <a:pt x="1245" y="869"/>
                    <a:pt x="1142" y="745"/>
                  </a:cubicBezTo>
                  <a:lnTo>
                    <a:pt x="615" y="105"/>
                  </a:lnTo>
                  <a:cubicBezTo>
                    <a:pt x="557" y="36"/>
                    <a:pt x="473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100"/>
            <p:cNvSpPr/>
            <p:nvPr/>
          </p:nvSpPr>
          <p:spPr>
            <a:xfrm>
              <a:off x="5888950" y="2884050"/>
              <a:ext cx="534400" cy="453825"/>
            </a:xfrm>
            <a:custGeom>
              <a:rect b="b" l="l" r="r" t="t"/>
              <a:pathLst>
                <a:path extrusionOk="0" h="18153" w="21376">
                  <a:moveTo>
                    <a:pt x="20817" y="0"/>
                  </a:moveTo>
                  <a:cubicBezTo>
                    <a:pt x="20038" y="577"/>
                    <a:pt x="19067" y="880"/>
                    <a:pt x="18099" y="880"/>
                  </a:cubicBezTo>
                  <a:cubicBezTo>
                    <a:pt x="18089" y="880"/>
                    <a:pt x="18079" y="880"/>
                    <a:pt x="18070" y="880"/>
                  </a:cubicBezTo>
                  <a:cubicBezTo>
                    <a:pt x="17567" y="538"/>
                    <a:pt x="16988" y="368"/>
                    <a:pt x="16410" y="368"/>
                  </a:cubicBezTo>
                  <a:cubicBezTo>
                    <a:pt x="15741" y="368"/>
                    <a:pt x="15075" y="595"/>
                    <a:pt x="14533" y="1043"/>
                  </a:cubicBezTo>
                  <a:lnTo>
                    <a:pt x="1433" y="11868"/>
                  </a:lnTo>
                  <a:cubicBezTo>
                    <a:pt x="177" y="12905"/>
                    <a:pt x="0" y="14764"/>
                    <a:pt x="1038" y="16019"/>
                  </a:cubicBezTo>
                  <a:lnTo>
                    <a:pt x="1916" y="17081"/>
                  </a:lnTo>
                  <a:cubicBezTo>
                    <a:pt x="2499" y="17787"/>
                    <a:pt x="3342" y="18152"/>
                    <a:pt x="4191" y="18152"/>
                  </a:cubicBezTo>
                  <a:cubicBezTo>
                    <a:pt x="4852" y="18152"/>
                    <a:pt x="5517" y="17931"/>
                    <a:pt x="6067" y="17476"/>
                  </a:cubicBezTo>
                  <a:lnTo>
                    <a:pt x="19167" y="6651"/>
                  </a:lnTo>
                  <a:cubicBezTo>
                    <a:pt x="20177" y="5815"/>
                    <a:pt x="20514" y="4413"/>
                    <a:pt x="19993" y="3209"/>
                  </a:cubicBezTo>
                  <a:cubicBezTo>
                    <a:pt x="20173" y="2248"/>
                    <a:pt x="20654" y="1339"/>
                    <a:pt x="21375" y="675"/>
                  </a:cubicBezTo>
                  <a:lnTo>
                    <a:pt x="20817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100"/>
            <p:cNvSpPr/>
            <p:nvPr/>
          </p:nvSpPr>
          <p:spPr>
            <a:xfrm>
              <a:off x="5931500" y="2896875"/>
              <a:ext cx="490850" cy="433200"/>
            </a:xfrm>
            <a:custGeom>
              <a:rect b="b" l="l" r="r" t="t"/>
              <a:pathLst>
                <a:path extrusionOk="0" h="17328" w="19634">
                  <a:moveTo>
                    <a:pt x="0" y="16313"/>
                  </a:moveTo>
                  <a:cubicBezTo>
                    <a:pt x="3" y="16316"/>
                    <a:pt x="5" y="16319"/>
                    <a:pt x="8" y="16322"/>
                  </a:cubicBezTo>
                  <a:lnTo>
                    <a:pt x="8" y="16322"/>
                  </a:lnTo>
                  <a:lnTo>
                    <a:pt x="0" y="16313"/>
                  </a:lnTo>
                  <a:close/>
                  <a:moveTo>
                    <a:pt x="19538" y="1"/>
                  </a:moveTo>
                  <a:cubicBezTo>
                    <a:pt x="18801" y="643"/>
                    <a:pt x="18197" y="1406"/>
                    <a:pt x="17825" y="2133"/>
                  </a:cubicBezTo>
                  <a:cubicBezTo>
                    <a:pt x="17954" y="2848"/>
                    <a:pt x="17378" y="3927"/>
                    <a:pt x="16343" y="4782"/>
                  </a:cubicBezTo>
                  <a:lnTo>
                    <a:pt x="3242" y="15607"/>
                  </a:lnTo>
                  <a:cubicBezTo>
                    <a:pt x="2428" y="16280"/>
                    <a:pt x="1532" y="16649"/>
                    <a:pt x="856" y="16649"/>
                  </a:cubicBezTo>
                  <a:cubicBezTo>
                    <a:pt x="495" y="16649"/>
                    <a:pt x="196" y="16543"/>
                    <a:pt x="8" y="16322"/>
                  </a:cubicBezTo>
                  <a:lnTo>
                    <a:pt x="8" y="16322"/>
                  </a:lnTo>
                  <a:lnTo>
                    <a:pt x="152" y="16494"/>
                  </a:lnTo>
                  <a:cubicBezTo>
                    <a:pt x="610" y="17048"/>
                    <a:pt x="1291" y="17327"/>
                    <a:pt x="2016" y="17327"/>
                  </a:cubicBezTo>
                  <a:cubicBezTo>
                    <a:pt x="2702" y="17327"/>
                    <a:pt x="3428" y="17076"/>
                    <a:pt x="4039" y="16571"/>
                  </a:cubicBezTo>
                  <a:lnTo>
                    <a:pt x="17139" y="5746"/>
                  </a:lnTo>
                  <a:cubicBezTo>
                    <a:pt x="18176" y="4890"/>
                    <a:pt x="18555" y="3574"/>
                    <a:pt x="18156" y="2533"/>
                  </a:cubicBezTo>
                  <a:cubicBezTo>
                    <a:pt x="18391" y="1638"/>
                    <a:pt x="18909" y="774"/>
                    <a:pt x="19633" y="116"/>
                  </a:cubicBezTo>
                  <a:lnTo>
                    <a:pt x="1953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100"/>
            <p:cNvSpPr/>
            <p:nvPr/>
          </p:nvSpPr>
          <p:spPr>
            <a:xfrm>
              <a:off x="5894100" y="2885250"/>
              <a:ext cx="518675" cy="405700"/>
            </a:xfrm>
            <a:custGeom>
              <a:rect b="b" l="l" r="r" t="t"/>
              <a:pathLst>
                <a:path extrusionOk="0" h="16228" w="20747">
                  <a:moveTo>
                    <a:pt x="20649" y="0"/>
                  </a:moveTo>
                  <a:cubicBezTo>
                    <a:pt x="19867" y="589"/>
                    <a:pt x="18920" y="933"/>
                    <a:pt x="17997" y="995"/>
                  </a:cubicBezTo>
                  <a:cubicBezTo>
                    <a:pt x="17609" y="754"/>
                    <a:pt x="17150" y="633"/>
                    <a:pt x="16673" y="633"/>
                  </a:cubicBezTo>
                  <a:cubicBezTo>
                    <a:pt x="15987" y="633"/>
                    <a:pt x="15262" y="883"/>
                    <a:pt x="14652" y="1388"/>
                  </a:cubicBezTo>
                  <a:lnTo>
                    <a:pt x="1550" y="12213"/>
                  </a:lnTo>
                  <a:cubicBezTo>
                    <a:pt x="295" y="13251"/>
                    <a:pt x="0" y="14965"/>
                    <a:pt x="893" y="16045"/>
                  </a:cubicBezTo>
                  <a:lnTo>
                    <a:pt x="1042" y="16225"/>
                  </a:lnTo>
                  <a:lnTo>
                    <a:pt x="1042" y="16225"/>
                  </a:lnTo>
                  <a:cubicBezTo>
                    <a:pt x="510" y="15577"/>
                    <a:pt x="1093" y="14214"/>
                    <a:pt x="2348" y="13177"/>
                  </a:cubicBezTo>
                  <a:lnTo>
                    <a:pt x="15448" y="2352"/>
                  </a:lnTo>
                  <a:cubicBezTo>
                    <a:pt x="16261" y="1681"/>
                    <a:pt x="17156" y="1313"/>
                    <a:pt x="17831" y="1313"/>
                  </a:cubicBezTo>
                  <a:cubicBezTo>
                    <a:pt x="18015" y="1313"/>
                    <a:pt x="18183" y="1340"/>
                    <a:pt x="18328" y="1396"/>
                  </a:cubicBezTo>
                  <a:cubicBezTo>
                    <a:pt x="19113" y="1167"/>
                    <a:pt x="19974" y="718"/>
                    <a:pt x="20746" y="117"/>
                  </a:cubicBezTo>
                  <a:lnTo>
                    <a:pt x="20649" y="0"/>
                  </a:lnTo>
                  <a:close/>
                  <a:moveTo>
                    <a:pt x="1042" y="16225"/>
                  </a:moveTo>
                  <a:cubicBezTo>
                    <a:pt x="1043" y="16226"/>
                    <a:pt x="1043" y="16227"/>
                    <a:pt x="1044" y="16227"/>
                  </a:cubicBezTo>
                  <a:lnTo>
                    <a:pt x="1042" y="16225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100"/>
            <p:cNvSpPr/>
            <p:nvPr/>
          </p:nvSpPr>
          <p:spPr>
            <a:xfrm>
              <a:off x="6192700" y="2924800"/>
              <a:ext cx="155425" cy="175700"/>
            </a:xfrm>
            <a:custGeom>
              <a:rect b="b" l="l" r="r" t="t"/>
              <a:pathLst>
                <a:path extrusionOk="0" h="7028" w="6217">
                  <a:moveTo>
                    <a:pt x="1286" y="0"/>
                  </a:moveTo>
                  <a:lnTo>
                    <a:pt x="0" y="1062"/>
                  </a:lnTo>
                  <a:lnTo>
                    <a:pt x="4929" y="7028"/>
                  </a:lnTo>
                  <a:lnTo>
                    <a:pt x="6216" y="5965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100"/>
            <p:cNvSpPr/>
            <p:nvPr/>
          </p:nvSpPr>
          <p:spPr>
            <a:xfrm>
              <a:off x="5991750" y="3078250"/>
              <a:ext cx="170600" cy="188250"/>
            </a:xfrm>
            <a:custGeom>
              <a:rect b="b" l="l" r="r" t="t"/>
              <a:pathLst>
                <a:path extrusionOk="0" h="7530" w="6824">
                  <a:moveTo>
                    <a:pt x="1895" y="1"/>
                  </a:moveTo>
                  <a:lnTo>
                    <a:pt x="1" y="1564"/>
                  </a:lnTo>
                  <a:lnTo>
                    <a:pt x="4931" y="7530"/>
                  </a:lnTo>
                  <a:lnTo>
                    <a:pt x="6824" y="5965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100"/>
            <p:cNvSpPr/>
            <p:nvPr/>
          </p:nvSpPr>
          <p:spPr>
            <a:xfrm>
              <a:off x="6321925" y="2884050"/>
              <a:ext cx="101425" cy="100350"/>
            </a:xfrm>
            <a:custGeom>
              <a:rect b="b" l="l" r="r" t="t"/>
              <a:pathLst>
                <a:path extrusionOk="0" h="4014" w="4057">
                  <a:moveTo>
                    <a:pt x="3498" y="0"/>
                  </a:moveTo>
                  <a:cubicBezTo>
                    <a:pt x="2719" y="577"/>
                    <a:pt x="1748" y="880"/>
                    <a:pt x="780" y="880"/>
                  </a:cubicBezTo>
                  <a:cubicBezTo>
                    <a:pt x="770" y="880"/>
                    <a:pt x="760" y="880"/>
                    <a:pt x="751" y="880"/>
                  </a:cubicBezTo>
                  <a:cubicBezTo>
                    <a:pt x="518" y="723"/>
                    <a:pt x="266" y="600"/>
                    <a:pt x="0" y="515"/>
                  </a:cubicBezTo>
                  <a:lnTo>
                    <a:pt x="0" y="515"/>
                  </a:lnTo>
                  <a:lnTo>
                    <a:pt x="2891" y="4013"/>
                  </a:lnTo>
                  <a:cubicBezTo>
                    <a:pt x="2857" y="3736"/>
                    <a:pt x="2785" y="3466"/>
                    <a:pt x="2674" y="3209"/>
                  </a:cubicBezTo>
                  <a:cubicBezTo>
                    <a:pt x="2854" y="2248"/>
                    <a:pt x="3335" y="1339"/>
                    <a:pt x="4056" y="675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100"/>
            <p:cNvSpPr/>
            <p:nvPr/>
          </p:nvSpPr>
          <p:spPr>
            <a:xfrm>
              <a:off x="5873150" y="3169150"/>
              <a:ext cx="180175" cy="186925"/>
            </a:xfrm>
            <a:custGeom>
              <a:rect b="b" l="l" r="r" t="t"/>
              <a:pathLst>
                <a:path extrusionOk="0" h="7477" w="7207">
                  <a:moveTo>
                    <a:pt x="2351" y="1"/>
                  </a:moveTo>
                  <a:lnTo>
                    <a:pt x="1999" y="291"/>
                  </a:lnTo>
                  <a:cubicBezTo>
                    <a:pt x="1242" y="917"/>
                    <a:pt x="829" y="1866"/>
                    <a:pt x="886" y="2845"/>
                  </a:cubicBezTo>
                  <a:cubicBezTo>
                    <a:pt x="698" y="3094"/>
                    <a:pt x="465" y="3306"/>
                    <a:pt x="199" y="3469"/>
                  </a:cubicBezTo>
                  <a:cubicBezTo>
                    <a:pt x="132" y="3509"/>
                    <a:pt x="59" y="3552"/>
                    <a:pt x="29" y="3625"/>
                  </a:cubicBezTo>
                  <a:cubicBezTo>
                    <a:pt x="0" y="3698"/>
                    <a:pt x="23" y="3775"/>
                    <a:pt x="46" y="3846"/>
                  </a:cubicBezTo>
                  <a:cubicBezTo>
                    <a:pt x="129" y="4092"/>
                    <a:pt x="237" y="4329"/>
                    <a:pt x="368" y="4553"/>
                  </a:cubicBezTo>
                  <a:cubicBezTo>
                    <a:pt x="657" y="4404"/>
                    <a:pt x="938" y="4241"/>
                    <a:pt x="1213" y="4067"/>
                  </a:cubicBezTo>
                  <a:cubicBezTo>
                    <a:pt x="1315" y="4272"/>
                    <a:pt x="1441" y="4464"/>
                    <a:pt x="1585" y="4641"/>
                  </a:cubicBezTo>
                  <a:lnTo>
                    <a:pt x="1879" y="4996"/>
                  </a:lnTo>
                  <a:lnTo>
                    <a:pt x="1147" y="5602"/>
                  </a:lnTo>
                  <a:lnTo>
                    <a:pt x="1479" y="6003"/>
                  </a:lnTo>
                  <a:lnTo>
                    <a:pt x="2211" y="5399"/>
                  </a:lnTo>
                  <a:lnTo>
                    <a:pt x="2506" y="5754"/>
                  </a:lnTo>
                  <a:cubicBezTo>
                    <a:pt x="2652" y="5929"/>
                    <a:pt x="2817" y="6089"/>
                    <a:pt x="2998" y="6227"/>
                  </a:cubicBezTo>
                  <a:cubicBezTo>
                    <a:pt x="2775" y="6464"/>
                    <a:pt x="2563" y="6710"/>
                    <a:pt x="2362" y="6965"/>
                  </a:cubicBezTo>
                  <a:cubicBezTo>
                    <a:pt x="2557" y="7138"/>
                    <a:pt x="2769" y="7288"/>
                    <a:pt x="2997" y="7414"/>
                  </a:cubicBezTo>
                  <a:cubicBezTo>
                    <a:pt x="3052" y="7445"/>
                    <a:pt x="3112" y="7476"/>
                    <a:pt x="3175" y="7476"/>
                  </a:cubicBezTo>
                  <a:cubicBezTo>
                    <a:pt x="3186" y="7476"/>
                    <a:pt x="3198" y="7475"/>
                    <a:pt x="3210" y="7473"/>
                  </a:cubicBezTo>
                  <a:cubicBezTo>
                    <a:pt x="3284" y="7457"/>
                    <a:pt x="3343" y="7394"/>
                    <a:pt x="3395" y="7336"/>
                  </a:cubicBezTo>
                  <a:cubicBezTo>
                    <a:pt x="3606" y="7105"/>
                    <a:pt x="3858" y="6916"/>
                    <a:pt x="4137" y="6778"/>
                  </a:cubicBezTo>
                  <a:cubicBezTo>
                    <a:pt x="4387" y="6841"/>
                    <a:pt x="4641" y="6872"/>
                    <a:pt x="4894" y="6872"/>
                  </a:cubicBezTo>
                  <a:cubicBezTo>
                    <a:pt x="5602" y="6872"/>
                    <a:pt x="6297" y="6628"/>
                    <a:pt x="6856" y="6168"/>
                  </a:cubicBezTo>
                  <a:lnTo>
                    <a:pt x="7206" y="5877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100"/>
            <p:cNvSpPr/>
            <p:nvPr/>
          </p:nvSpPr>
          <p:spPr>
            <a:xfrm>
              <a:off x="6286800" y="2929775"/>
              <a:ext cx="78225" cy="72575"/>
            </a:xfrm>
            <a:custGeom>
              <a:rect b="b" l="l" r="r" t="t"/>
              <a:pathLst>
                <a:path extrusionOk="0" h="2903" w="3129">
                  <a:moveTo>
                    <a:pt x="1499" y="0"/>
                  </a:moveTo>
                  <a:cubicBezTo>
                    <a:pt x="1358" y="0"/>
                    <a:pt x="1215" y="21"/>
                    <a:pt x="1075" y="64"/>
                  </a:cubicBezTo>
                  <a:cubicBezTo>
                    <a:pt x="514" y="236"/>
                    <a:pt x="111" y="730"/>
                    <a:pt x="55" y="1314"/>
                  </a:cubicBezTo>
                  <a:cubicBezTo>
                    <a:pt x="0" y="1898"/>
                    <a:pt x="301" y="2458"/>
                    <a:pt x="820" y="2733"/>
                  </a:cubicBezTo>
                  <a:cubicBezTo>
                    <a:pt x="1034" y="2846"/>
                    <a:pt x="1268" y="2902"/>
                    <a:pt x="1500" y="2902"/>
                  </a:cubicBezTo>
                  <a:cubicBezTo>
                    <a:pt x="1830" y="2902"/>
                    <a:pt x="2158" y="2789"/>
                    <a:pt x="2425" y="2570"/>
                  </a:cubicBezTo>
                  <a:cubicBezTo>
                    <a:pt x="3041" y="2059"/>
                    <a:pt x="3129" y="1145"/>
                    <a:pt x="2618" y="527"/>
                  </a:cubicBezTo>
                  <a:cubicBezTo>
                    <a:pt x="2338" y="188"/>
                    <a:pt x="1925" y="0"/>
                    <a:pt x="149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100"/>
            <p:cNvSpPr/>
            <p:nvPr/>
          </p:nvSpPr>
          <p:spPr>
            <a:xfrm>
              <a:off x="6397550" y="2858825"/>
              <a:ext cx="56700" cy="52600"/>
            </a:xfrm>
            <a:custGeom>
              <a:rect b="b" l="l" r="r" t="t"/>
              <a:pathLst>
                <a:path extrusionOk="0" h="2104" w="2268">
                  <a:moveTo>
                    <a:pt x="1087" y="1"/>
                  </a:moveTo>
                  <a:cubicBezTo>
                    <a:pt x="984" y="1"/>
                    <a:pt x="880" y="16"/>
                    <a:pt x="779" y="47"/>
                  </a:cubicBezTo>
                  <a:cubicBezTo>
                    <a:pt x="373" y="171"/>
                    <a:pt x="81" y="528"/>
                    <a:pt x="41" y="952"/>
                  </a:cubicBezTo>
                  <a:cubicBezTo>
                    <a:pt x="1" y="1375"/>
                    <a:pt x="219" y="1781"/>
                    <a:pt x="596" y="1981"/>
                  </a:cubicBezTo>
                  <a:cubicBezTo>
                    <a:pt x="751" y="2063"/>
                    <a:pt x="920" y="2103"/>
                    <a:pt x="1088" y="2103"/>
                  </a:cubicBezTo>
                  <a:cubicBezTo>
                    <a:pt x="1327" y="2103"/>
                    <a:pt x="1564" y="2022"/>
                    <a:pt x="1757" y="1863"/>
                  </a:cubicBezTo>
                  <a:cubicBezTo>
                    <a:pt x="2204" y="1492"/>
                    <a:pt x="2267" y="829"/>
                    <a:pt x="1898" y="382"/>
                  </a:cubicBezTo>
                  <a:cubicBezTo>
                    <a:pt x="1695" y="136"/>
                    <a:pt x="1395" y="1"/>
                    <a:pt x="10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100"/>
            <p:cNvSpPr/>
            <p:nvPr/>
          </p:nvSpPr>
          <p:spPr>
            <a:xfrm>
              <a:off x="6405200" y="2866200"/>
              <a:ext cx="40775" cy="37825"/>
            </a:xfrm>
            <a:custGeom>
              <a:rect b="b" l="l" r="r" t="t"/>
              <a:pathLst>
                <a:path extrusionOk="0" h="1513" w="1631">
                  <a:moveTo>
                    <a:pt x="781" y="0"/>
                  </a:moveTo>
                  <a:cubicBezTo>
                    <a:pt x="707" y="0"/>
                    <a:pt x="632" y="11"/>
                    <a:pt x="559" y="33"/>
                  </a:cubicBezTo>
                  <a:cubicBezTo>
                    <a:pt x="267" y="124"/>
                    <a:pt x="58" y="381"/>
                    <a:pt x="29" y="685"/>
                  </a:cubicBezTo>
                  <a:cubicBezTo>
                    <a:pt x="1" y="990"/>
                    <a:pt x="158" y="1282"/>
                    <a:pt x="428" y="1425"/>
                  </a:cubicBezTo>
                  <a:cubicBezTo>
                    <a:pt x="539" y="1484"/>
                    <a:pt x="660" y="1512"/>
                    <a:pt x="781" y="1512"/>
                  </a:cubicBezTo>
                  <a:cubicBezTo>
                    <a:pt x="953" y="1512"/>
                    <a:pt x="1125" y="1453"/>
                    <a:pt x="1263" y="1339"/>
                  </a:cubicBezTo>
                  <a:cubicBezTo>
                    <a:pt x="1584" y="1073"/>
                    <a:pt x="1631" y="598"/>
                    <a:pt x="1365" y="275"/>
                  </a:cubicBezTo>
                  <a:cubicBezTo>
                    <a:pt x="1218" y="98"/>
                    <a:pt x="1003" y="0"/>
                    <a:pt x="78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100"/>
            <p:cNvSpPr/>
            <p:nvPr/>
          </p:nvSpPr>
          <p:spPr>
            <a:xfrm>
              <a:off x="6412400" y="2869050"/>
              <a:ext cx="30350" cy="30200"/>
            </a:xfrm>
            <a:custGeom>
              <a:rect b="b" l="l" r="r" t="t"/>
              <a:pathLst>
                <a:path extrusionOk="0" h="1208" w="1214">
                  <a:moveTo>
                    <a:pt x="481" y="0"/>
                  </a:moveTo>
                  <a:cubicBezTo>
                    <a:pt x="337" y="0"/>
                    <a:pt x="191" y="48"/>
                    <a:pt x="70" y="147"/>
                  </a:cubicBezTo>
                  <a:cubicBezTo>
                    <a:pt x="45" y="170"/>
                    <a:pt x="22" y="193"/>
                    <a:pt x="0" y="218"/>
                  </a:cubicBezTo>
                  <a:cubicBezTo>
                    <a:pt x="104" y="155"/>
                    <a:pt x="220" y="125"/>
                    <a:pt x="334" y="125"/>
                  </a:cubicBezTo>
                  <a:cubicBezTo>
                    <a:pt x="523" y="125"/>
                    <a:pt x="708" y="207"/>
                    <a:pt x="835" y="361"/>
                  </a:cubicBezTo>
                  <a:cubicBezTo>
                    <a:pt x="1040" y="608"/>
                    <a:pt x="1032" y="968"/>
                    <a:pt x="818" y="1208"/>
                  </a:cubicBezTo>
                  <a:cubicBezTo>
                    <a:pt x="846" y="1191"/>
                    <a:pt x="874" y="1172"/>
                    <a:pt x="900" y="1152"/>
                  </a:cubicBezTo>
                  <a:cubicBezTo>
                    <a:pt x="1175" y="923"/>
                    <a:pt x="1213" y="513"/>
                    <a:pt x="984" y="238"/>
                  </a:cubicBezTo>
                  <a:cubicBezTo>
                    <a:pt x="856" y="81"/>
                    <a:pt x="669" y="0"/>
                    <a:pt x="48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100"/>
            <p:cNvSpPr/>
            <p:nvPr/>
          </p:nvSpPr>
          <p:spPr>
            <a:xfrm>
              <a:off x="6216225" y="2949050"/>
              <a:ext cx="37450" cy="39650"/>
            </a:xfrm>
            <a:custGeom>
              <a:rect b="b" l="l" r="r" t="t"/>
              <a:pathLst>
                <a:path extrusionOk="0" h="1586" w="1498">
                  <a:moveTo>
                    <a:pt x="591" y="0"/>
                  </a:moveTo>
                  <a:lnTo>
                    <a:pt x="0" y="486"/>
                  </a:lnTo>
                  <a:lnTo>
                    <a:pt x="909" y="1585"/>
                  </a:lnTo>
                  <a:lnTo>
                    <a:pt x="1498" y="1098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100"/>
            <p:cNvSpPr/>
            <p:nvPr/>
          </p:nvSpPr>
          <p:spPr>
            <a:xfrm>
              <a:off x="6025350" y="3106700"/>
              <a:ext cx="37450" cy="39650"/>
            </a:xfrm>
            <a:custGeom>
              <a:rect b="b" l="l" r="r" t="t"/>
              <a:pathLst>
                <a:path extrusionOk="0" h="1586" w="1498">
                  <a:moveTo>
                    <a:pt x="589" y="1"/>
                  </a:moveTo>
                  <a:lnTo>
                    <a:pt x="0" y="488"/>
                  </a:lnTo>
                  <a:lnTo>
                    <a:pt x="908" y="1586"/>
                  </a:lnTo>
                  <a:lnTo>
                    <a:pt x="1498" y="109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100"/>
            <p:cNvSpPr/>
            <p:nvPr/>
          </p:nvSpPr>
          <p:spPr>
            <a:xfrm>
              <a:off x="6140800" y="3129400"/>
              <a:ext cx="45150" cy="53375"/>
            </a:xfrm>
            <a:custGeom>
              <a:rect b="b" l="l" r="r" t="t"/>
              <a:pathLst>
                <a:path extrusionOk="0" h="2135" w="1806">
                  <a:moveTo>
                    <a:pt x="70" y="0"/>
                  </a:moveTo>
                  <a:cubicBezTo>
                    <a:pt x="34" y="0"/>
                    <a:pt x="1" y="43"/>
                    <a:pt x="29" y="81"/>
                  </a:cubicBezTo>
                  <a:lnTo>
                    <a:pt x="1711" y="2117"/>
                  </a:lnTo>
                  <a:cubicBezTo>
                    <a:pt x="1719" y="2129"/>
                    <a:pt x="1733" y="2135"/>
                    <a:pt x="1748" y="2135"/>
                  </a:cubicBezTo>
                  <a:cubicBezTo>
                    <a:pt x="1756" y="2135"/>
                    <a:pt x="1764" y="2133"/>
                    <a:pt x="1772" y="2129"/>
                  </a:cubicBezTo>
                  <a:cubicBezTo>
                    <a:pt x="1775" y="2127"/>
                    <a:pt x="1778" y="2126"/>
                    <a:pt x="1781" y="2123"/>
                  </a:cubicBezTo>
                  <a:cubicBezTo>
                    <a:pt x="1803" y="2106"/>
                    <a:pt x="1806" y="2074"/>
                    <a:pt x="1787" y="2054"/>
                  </a:cubicBezTo>
                  <a:lnTo>
                    <a:pt x="105" y="17"/>
                  </a:lnTo>
                  <a:cubicBezTo>
                    <a:pt x="95" y="5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100"/>
            <p:cNvSpPr/>
            <p:nvPr/>
          </p:nvSpPr>
          <p:spPr>
            <a:xfrm>
              <a:off x="5953925" y="3303025"/>
              <a:ext cx="82400" cy="18525"/>
            </a:xfrm>
            <a:custGeom>
              <a:rect b="b" l="l" r="r" t="t"/>
              <a:pathLst>
                <a:path extrusionOk="0" h="741" w="3296">
                  <a:moveTo>
                    <a:pt x="3211" y="1"/>
                  </a:moveTo>
                  <a:cubicBezTo>
                    <a:pt x="2721" y="397"/>
                    <a:pt x="2082" y="601"/>
                    <a:pt x="1446" y="601"/>
                  </a:cubicBezTo>
                  <a:cubicBezTo>
                    <a:pt x="963" y="601"/>
                    <a:pt x="481" y="483"/>
                    <a:pt x="67" y="242"/>
                  </a:cubicBezTo>
                  <a:lnTo>
                    <a:pt x="1" y="357"/>
                  </a:lnTo>
                  <a:cubicBezTo>
                    <a:pt x="442" y="615"/>
                    <a:pt x="947" y="741"/>
                    <a:pt x="1452" y="741"/>
                  </a:cubicBezTo>
                  <a:cubicBezTo>
                    <a:pt x="1940" y="741"/>
                    <a:pt x="2429" y="623"/>
                    <a:pt x="2861" y="391"/>
                  </a:cubicBezTo>
                  <a:cubicBezTo>
                    <a:pt x="3014" y="310"/>
                    <a:pt x="3159" y="213"/>
                    <a:pt x="3296" y="104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100"/>
            <p:cNvSpPr/>
            <p:nvPr/>
          </p:nvSpPr>
          <p:spPr>
            <a:xfrm>
              <a:off x="6311625" y="3067350"/>
              <a:ext cx="19075" cy="16625"/>
            </a:xfrm>
            <a:custGeom>
              <a:rect b="b" l="l" r="r" t="t"/>
              <a:pathLst>
                <a:path extrusionOk="0" h="665" w="763">
                  <a:moveTo>
                    <a:pt x="678" y="0"/>
                  </a:moveTo>
                  <a:lnTo>
                    <a:pt x="0" y="561"/>
                  </a:lnTo>
                  <a:lnTo>
                    <a:pt x="85" y="664"/>
                  </a:lnTo>
                  <a:lnTo>
                    <a:pt x="763" y="103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100"/>
            <p:cNvSpPr/>
            <p:nvPr/>
          </p:nvSpPr>
          <p:spPr>
            <a:xfrm>
              <a:off x="6121125" y="3224850"/>
              <a:ext cx="23025" cy="19850"/>
            </a:xfrm>
            <a:custGeom>
              <a:rect b="b" l="l" r="r" t="t"/>
              <a:pathLst>
                <a:path extrusionOk="0" h="794" w="921">
                  <a:moveTo>
                    <a:pt x="836" y="1"/>
                  </a:moveTo>
                  <a:lnTo>
                    <a:pt x="1" y="691"/>
                  </a:lnTo>
                  <a:lnTo>
                    <a:pt x="87" y="794"/>
                  </a:lnTo>
                  <a:lnTo>
                    <a:pt x="920" y="104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100"/>
            <p:cNvSpPr/>
            <p:nvPr/>
          </p:nvSpPr>
          <p:spPr>
            <a:xfrm>
              <a:off x="6421725" y="2881125"/>
              <a:ext cx="13150" cy="11900"/>
            </a:xfrm>
            <a:custGeom>
              <a:rect b="b" l="l" r="r" t="t"/>
              <a:pathLst>
                <a:path extrusionOk="0" h="476" w="526">
                  <a:moveTo>
                    <a:pt x="525" y="1"/>
                  </a:moveTo>
                  <a:lnTo>
                    <a:pt x="1" y="219"/>
                  </a:lnTo>
                  <a:lnTo>
                    <a:pt x="213" y="47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100"/>
            <p:cNvSpPr/>
            <p:nvPr/>
          </p:nvSpPr>
          <p:spPr>
            <a:xfrm>
              <a:off x="5796850" y="2793150"/>
              <a:ext cx="283800" cy="497675"/>
            </a:xfrm>
            <a:custGeom>
              <a:rect b="b" l="l" r="r" t="t"/>
              <a:pathLst>
                <a:path extrusionOk="0" h="19907" w="11352">
                  <a:moveTo>
                    <a:pt x="3921" y="0"/>
                  </a:moveTo>
                  <a:cubicBezTo>
                    <a:pt x="2666" y="488"/>
                    <a:pt x="1344" y="780"/>
                    <a:pt x="0" y="864"/>
                  </a:cubicBezTo>
                  <a:lnTo>
                    <a:pt x="1450" y="2147"/>
                  </a:lnTo>
                  <a:cubicBezTo>
                    <a:pt x="2105" y="6244"/>
                    <a:pt x="2760" y="10341"/>
                    <a:pt x="3415" y="14437"/>
                  </a:cubicBezTo>
                  <a:cubicBezTo>
                    <a:pt x="3629" y="15776"/>
                    <a:pt x="3867" y="17175"/>
                    <a:pt x="4685" y="18256"/>
                  </a:cubicBezTo>
                  <a:cubicBezTo>
                    <a:pt x="5464" y="19286"/>
                    <a:pt x="6748" y="19907"/>
                    <a:pt x="8036" y="19907"/>
                  </a:cubicBezTo>
                  <a:cubicBezTo>
                    <a:pt x="8199" y="19907"/>
                    <a:pt x="8363" y="19897"/>
                    <a:pt x="8525" y="19876"/>
                  </a:cubicBezTo>
                  <a:cubicBezTo>
                    <a:pt x="9534" y="19748"/>
                    <a:pt x="10549" y="19170"/>
                    <a:pt x="10909" y="18220"/>
                  </a:cubicBezTo>
                  <a:cubicBezTo>
                    <a:pt x="11351" y="17053"/>
                    <a:pt x="10718" y="15783"/>
                    <a:pt x="10127" y="14686"/>
                  </a:cubicBezTo>
                  <a:cubicBezTo>
                    <a:pt x="7601" y="9997"/>
                    <a:pt x="5524" y="5078"/>
                    <a:pt x="3921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100"/>
            <p:cNvSpPr/>
            <p:nvPr/>
          </p:nvSpPr>
          <p:spPr>
            <a:xfrm>
              <a:off x="6496275" y="2812375"/>
              <a:ext cx="193275" cy="204675"/>
            </a:xfrm>
            <a:custGeom>
              <a:rect b="b" l="l" r="r" t="t"/>
              <a:pathLst>
                <a:path extrusionOk="0" h="8187" w="7731">
                  <a:moveTo>
                    <a:pt x="3235" y="0"/>
                  </a:moveTo>
                  <a:cubicBezTo>
                    <a:pt x="2706" y="2182"/>
                    <a:pt x="1570" y="4210"/>
                    <a:pt x="0" y="5815"/>
                  </a:cubicBezTo>
                  <a:cubicBezTo>
                    <a:pt x="1306" y="7464"/>
                    <a:pt x="3250" y="8187"/>
                    <a:pt x="5276" y="8187"/>
                  </a:cubicBezTo>
                  <a:cubicBezTo>
                    <a:pt x="6054" y="8187"/>
                    <a:pt x="6843" y="8081"/>
                    <a:pt x="7613" y="7879"/>
                  </a:cubicBezTo>
                  <a:cubicBezTo>
                    <a:pt x="7178" y="5652"/>
                    <a:pt x="7220" y="3356"/>
                    <a:pt x="7730" y="1144"/>
                  </a:cubicBezTo>
                  <a:cubicBezTo>
                    <a:pt x="6176" y="1039"/>
                    <a:pt x="4652" y="652"/>
                    <a:pt x="323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100"/>
            <p:cNvSpPr/>
            <p:nvPr/>
          </p:nvSpPr>
          <p:spPr>
            <a:xfrm>
              <a:off x="6559950" y="2812375"/>
              <a:ext cx="129600" cy="204625"/>
            </a:xfrm>
            <a:custGeom>
              <a:rect b="b" l="l" r="r" t="t"/>
              <a:pathLst>
                <a:path extrusionOk="0" h="8185" w="5184">
                  <a:moveTo>
                    <a:pt x="688" y="0"/>
                  </a:moveTo>
                  <a:cubicBezTo>
                    <a:pt x="519" y="697"/>
                    <a:pt x="288" y="1378"/>
                    <a:pt x="1" y="2034"/>
                  </a:cubicBezTo>
                  <a:cubicBezTo>
                    <a:pt x="1012" y="3968"/>
                    <a:pt x="1452" y="6018"/>
                    <a:pt x="1493" y="8090"/>
                  </a:cubicBezTo>
                  <a:cubicBezTo>
                    <a:pt x="1902" y="8154"/>
                    <a:pt x="2319" y="8185"/>
                    <a:pt x="2740" y="8185"/>
                  </a:cubicBezTo>
                  <a:cubicBezTo>
                    <a:pt x="3514" y="8185"/>
                    <a:pt x="4300" y="8080"/>
                    <a:pt x="5068" y="7879"/>
                  </a:cubicBezTo>
                  <a:cubicBezTo>
                    <a:pt x="4633" y="5650"/>
                    <a:pt x="4673" y="3356"/>
                    <a:pt x="5183" y="1144"/>
                  </a:cubicBezTo>
                  <a:cubicBezTo>
                    <a:pt x="3629" y="1039"/>
                    <a:pt x="2105" y="652"/>
                    <a:pt x="68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100"/>
            <p:cNvSpPr/>
            <p:nvPr/>
          </p:nvSpPr>
          <p:spPr>
            <a:xfrm>
              <a:off x="6467625" y="2929325"/>
              <a:ext cx="226500" cy="127100"/>
            </a:xfrm>
            <a:custGeom>
              <a:rect b="b" l="l" r="r" t="t"/>
              <a:pathLst>
                <a:path extrusionOk="0" h="5084" w="9060">
                  <a:moveTo>
                    <a:pt x="2130" y="0"/>
                  </a:moveTo>
                  <a:cubicBezTo>
                    <a:pt x="1563" y="740"/>
                    <a:pt x="719" y="388"/>
                    <a:pt x="1" y="981"/>
                  </a:cubicBezTo>
                  <a:cubicBezTo>
                    <a:pt x="537" y="2591"/>
                    <a:pt x="2364" y="4682"/>
                    <a:pt x="4036" y="4976"/>
                  </a:cubicBezTo>
                  <a:cubicBezTo>
                    <a:pt x="4465" y="5051"/>
                    <a:pt x="4896" y="5084"/>
                    <a:pt x="5327" y="5084"/>
                  </a:cubicBezTo>
                  <a:cubicBezTo>
                    <a:pt x="6581" y="5084"/>
                    <a:pt x="7842" y="4805"/>
                    <a:pt x="9059" y="4471"/>
                  </a:cubicBezTo>
                  <a:cubicBezTo>
                    <a:pt x="8824" y="3632"/>
                    <a:pt x="8658" y="2774"/>
                    <a:pt x="8561" y="1908"/>
                  </a:cubicBezTo>
                  <a:cubicBezTo>
                    <a:pt x="8498" y="1922"/>
                    <a:pt x="8437" y="1939"/>
                    <a:pt x="8375" y="1951"/>
                  </a:cubicBezTo>
                  <a:cubicBezTo>
                    <a:pt x="7919" y="2042"/>
                    <a:pt x="7432" y="2090"/>
                    <a:pt x="6934" y="2090"/>
                  </a:cubicBezTo>
                  <a:cubicBezTo>
                    <a:pt x="5109" y="2090"/>
                    <a:pt x="3148" y="1454"/>
                    <a:pt x="2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100"/>
            <p:cNvSpPr/>
            <p:nvPr/>
          </p:nvSpPr>
          <p:spPr>
            <a:xfrm>
              <a:off x="6531500" y="2561825"/>
              <a:ext cx="263425" cy="365725"/>
            </a:xfrm>
            <a:custGeom>
              <a:rect b="b" l="l" r="r" t="t"/>
              <a:pathLst>
                <a:path extrusionOk="0" h="14629" w="10537">
                  <a:moveTo>
                    <a:pt x="5433" y="0"/>
                  </a:moveTo>
                  <a:cubicBezTo>
                    <a:pt x="4770" y="0"/>
                    <a:pt x="4099" y="90"/>
                    <a:pt x="3462" y="241"/>
                  </a:cubicBezTo>
                  <a:cubicBezTo>
                    <a:pt x="2550" y="455"/>
                    <a:pt x="1606" y="818"/>
                    <a:pt x="1062" y="1579"/>
                  </a:cubicBezTo>
                  <a:cubicBezTo>
                    <a:pt x="754" y="2009"/>
                    <a:pt x="602" y="2529"/>
                    <a:pt x="485" y="3044"/>
                  </a:cubicBezTo>
                  <a:cubicBezTo>
                    <a:pt x="1" y="5176"/>
                    <a:pt x="25" y="7392"/>
                    <a:pt x="557" y="9513"/>
                  </a:cubicBezTo>
                  <a:cubicBezTo>
                    <a:pt x="957" y="11103"/>
                    <a:pt x="1572" y="12857"/>
                    <a:pt x="2988" y="13684"/>
                  </a:cubicBezTo>
                  <a:cubicBezTo>
                    <a:pt x="3905" y="14221"/>
                    <a:pt x="5273" y="14629"/>
                    <a:pt x="6450" y="14629"/>
                  </a:cubicBezTo>
                  <a:cubicBezTo>
                    <a:pt x="6984" y="14629"/>
                    <a:pt x="7479" y="14545"/>
                    <a:pt x="7874" y="14351"/>
                  </a:cubicBezTo>
                  <a:cubicBezTo>
                    <a:pt x="8717" y="13939"/>
                    <a:pt x="8777" y="12559"/>
                    <a:pt x="9138" y="11693"/>
                  </a:cubicBezTo>
                  <a:cubicBezTo>
                    <a:pt x="9811" y="10073"/>
                    <a:pt x="10228" y="8356"/>
                    <a:pt x="10372" y="6607"/>
                  </a:cubicBezTo>
                  <a:cubicBezTo>
                    <a:pt x="10537" y="4595"/>
                    <a:pt x="10225" y="2333"/>
                    <a:pt x="8677" y="1039"/>
                  </a:cubicBezTo>
                  <a:cubicBezTo>
                    <a:pt x="7780" y="289"/>
                    <a:pt x="6619" y="0"/>
                    <a:pt x="54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100"/>
            <p:cNvSpPr/>
            <p:nvPr/>
          </p:nvSpPr>
          <p:spPr>
            <a:xfrm>
              <a:off x="6603200" y="2750750"/>
              <a:ext cx="174775" cy="162925"/>
            </a:xfrm>
            <a:custGeom>
              <a:rect b="b" l="l" r="r" t="t"/>
              <a:pathLst>
                <a:path extrusionOk="0" h="6517" w="6991">
                  <a:moveTo>
                    <a:pt x="4584" y="1"/>
                  </a:moveTo>
                  <a:cubicBezTo>
                    <a:pt x="4168" y="1"/>
                    <a:pt x="3769" y="218"/>
                    <a:pt x="3387" y="402"/>
                  </a:cubicBezTo>
                  <a:cubicBezTo>
                    <a:pt x="2403" y="875"/>
                    <a:pt x="1262" y="1215"/>
                    <a:pt x="652" y="2121"/>
                  </a:cubicBezTo>
                  <a:cubicBezTo>
                    <a:pt x="226" y="2749"/>
                    <a:pt x="142" y="3543"/>
                    <a:pt x="69" y="4299"/>
                  </a:cubicBezTo>
                  <a:cubicBezTo>
                    <a:pt x="29" y="4720"/>
                    <a:pt x="0" y="5185"/>
                    <a:pt x="251" y="5526"/>
                  </a:cubicBezTo>
                  <a:cubicBezTo>
                    <a:pt x="486" y="5846"/>
                    <a:pt x="903" y="5966"/>
                    <a:pt x="1289" y="6055"/>
                  </a:cubicBezTo>
                  <a:cubicBezTo>
                    <a:pt x="2054" y="6232"/>
                    <a:pt x="2828" y="6369"/>
                    <a:pt x="3607" y="6465"/>
                  </a:cubicBezTo>
                  <a:cubicBezTo>
                    <a:pt x="3832" y="6494"/>
                    <a:pt x="4066" y="6516"/>
                    <a:pt x="4296" y="6516"/>
                  </a:cubicBezTo>
                  <a:cubicBezTo>
                    <a:pt x="4695" y="6516"/>
                    <a:pt x="5085" y="6448"/>
                    <a:pt x="5406" y="6221"/>
                  </a:cubicBezTo>
                  <a:cubicBezTo>
                    <a:pt x="5812" y="5935"/>
                    <a:pt x="6022" y="5452"/>
                    <a:pt x="6213" y="4996"/>
                  </a:cubicBezTo>
                  <a:cubicBezTo>
                    <a:pt x="6599" y="4076"/>
                    <a:pt x="6991" y="3068"/>
                    <a:pt x="6723" y="2108"/>
                  </a:cubicBezTo>
                  <a:cubicBezTo>
                    <a:pt x="6565" y="1543"/>
                    <a:pt x="6191" y="1063"/>
                    <a:pt x="5779" y="645"/>
                  </a:cubicBezTo>
                  <a:cubicBezTo>
                    <a:pt x="5489" y="350"/>
                    <a:pt x="5149" y="67"/>
                    <a:pt x="4739" y="11"/>
                  </a:cubicBezTo>
                  <a:cubicBezTo>
                    <a:pt x="4687" y="4"/>
                    <a:pt x="4635" y="1"/>
                    <a:pt x="4584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100"/>
            <p:cNvSpPr/>
            <p:nvPr/>
          </p:nvSpPr>
          <p:spPr>
            <a:xfrm>
              <a:off x="6509225" y="2627475"/>
              <a:ext cx="297850" cy="160700"/>
            </a:xfrm>
            <a:custGeom>
              <a:rect b="b" l="l" r="r" t="t"/>
              <a:pathLst>
                <a:path extrusionOk="0" h="6428" w="11914">
                  <a:moveTo>
                    <a:pt x="6535" y="0"/>
                  </a:moveTo>
                  <a:cubicBezTo>
                    <a:pt x="4469" y="0"/>
                    <a:pt x="2400" y="581"/>
                    <a:pt x="658" y="1689"/>
                  </a:cubicBezTo>
                  <a:cubicBezTo>
                    <a:pt x="229" y="1963"/>
                    <a:pt x="0" y="2456"/>
                    <a:pt x="54" y="2964"/>
                  </a:cubicBezTo>
                  <a:cubicBezTo>
                    <a:pt x="109" y="3488"/>
                    <a:pt x="97" y="4026"/>
                    <a:pt x="174" y="4550"/>
                  </a:cubicBezTo>
                  <a:cubicBezTo>
                    <a:pt x="286" y="5327"/>
                    <a:pt x="690" y="6163"/>
                    <a:pt x="1447" y="6375"/>
                  </a:cubicBezTo>
                  <a:cubicBezTo>
                    <a:pt x="1577" y="6412"/>
                    <a:pt x="1708" y="6428"/>
                    <a:pt x="1841" y="6428"/>
                  </a:cubicBezTo>
                  <a:cubicBezTo>
                    <a:pt x="2247" y="6428"/>
                    <a:pt x="2660" y="6278"/>
                    <a:pt x="3044" y="6120"/>
                  </a:cubicBezTo>
                  <a:cubicBezTo>
                    <a:pt x="4042" y="5710"/>
                    <a:pt x="5015" y="5238"/>
                    <a:pt x="5955" y="4707"/>
                  </a:cubicBezTo>
                  <a:cubicBezTo>
                    <a:pt x="6544" y="4376"/>
                    <a:pt x="7175" y="4007"/>
                    <a:pt x="7837" y="4007"/>
                  </a:cubicBezTo>
                  <a:cubicBezTo>
                    <a:pt x="7918" y="4007"/>
                    <a:pt x="7999" y="4013"/>
                    <a:pt x="8081" y="4025"/>
                  </a:cubicBezTo>
                  <a:cubicBezTo>
                    <a:pt x="9134" y="4174"/>
                    <a:pt x="9826" y="5290"/>
                    <a:pt x="10867" y="5511"/>
                  </a:cubicBezTo>
                  <a:cubicBezTo>
                    <a:pt x="10947" y="5528"/>
                    <a:pt x="11032" y="5538"/>
                    <a:pt x="11116" y="5538"/>
                  </a:cubicBezTo>
                  <a:cubicBezTo>
                    <a:pt x="11317" y="5538"/>
                    <a:pt x="11514" y="5482"/>
                    <a:pt x="11643" y="5334"/>
                  </a:cubicBezTo>
                  <a:cubicBezTo>
                    <a:pt x="11794" y="5162"/>
                    <a:pt x="11809" y="4915"/>
                    <a:pt x="11818" y="4687"/>
                  </a:cubicBezTo>
                  <a:lnTo>
                    <a:pt x="11881" y="3185"/>
                  </a:lnTo>
                  <a:cubicBezTo>
                    <a:pt x="11898" y="2732"/>
                    <a:pt x="11914" y="2260"/>
                    <a:pt x="11731" y="1846"/>
                  </a:cubicBezTo>
                  <a:cubicBezTo>
                    <a:pt x="11445" y="1200"/>
                    <a:pt x="10753" y="847"/>
                    <a:pt x="10089" y="607"/>
                  </a:cubicBezTo>
                  <a:cubicBezTo>
                    <a:pt x="8950" y="199"/>
                    <a:pt x="7743" y="0"/>
                    <a:pt x="65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100"/>
            <p:cNvSpPr/>
            <p:nvPr/>
          </p:nvSpPr>
          <p:spPr>
            <a:xfrm>
              <a:off x="6521900" y="2639650"/>
              <a:ext cx="281500" cy="138975"/>
            </a:xfrm>
            <a:custGeom>
              <a:rect b="b" l="l" r="r" t="t"/>
              <a:pathLst>
                <a:path extrusionOk="0" h="5559" w="11260">
                  <a:moveTo>
                    <a:pt x="5792" y="1"/>
                  </a:moveTo>
                  <a:cubicBezTo>
                    <a:pt x="4115" y="1"/>
                    <a:pt x="2452" y="364"/>
                    <a:pt x="977" y="1156"/>
                  </a:cubicBezTo>
                  <a:cubicBezTo>
                    <a:pt x="619" y="1347"/>
                    <a:pt x="251" y="1588"/>
                    <a:pt x="104" y="1966"/>
                  </a:cubicBezTo>
                  <a:cubicBezTo>
                    <a:pt x="1" y="2229"/>
                    <a:pt x="21" y="2523"/>
                    <a:pt x="54" y="2803"/>
                  </a:cubicBezTo>
                  <a:cubicBezTo>
                    <a:pt x="154" y="3616"/>
                    <a:pt x="365" y="4411"/>
                    <a:pt x="682" y="5167"/>
                  </a:cubicBezTo>
                  <a:cubicBezTo>
                    <a:pt x="742" y="5310"/>
                    <a:pt x="815" y="5464"/>
                    <a:pt x="957" y="5527"/>
                  </a:cubicBezTo>
                  <a:cubicBezTo>
                    <a:pt x="1007" y="5550"/>
                    <a:pt x="1060" y="5559"/>
                    <a:pt x="1115" y="5559"/>
                  </a:cubicBezTo>
                  <a:cubicBezTo>
                    <a:pt x="1215" y="5559"/>
                    <a:pt x="1320" y="5528"/>
                    <a:pt x="1417" y="5496"/>
                  </a:cubicBezTo>
                  <a:cubicBezTo>
                    <a:pt x="2871" y="5018"/>
                    <a:pt x="4282" y="4418"/>
                    <a:pt x="5638" y="3707"/>
                  </a:cubicBezTo>
                  <a:cubicBezTo>
                    <a:pt x="6195" y="3415"/>
                    <a:pt x="6770" y="3095"/>
                    <a:pt x="7399" y="3082"/>
                  </a:cubicBezTo>
                  <a:cubicBezTo>
                    <a:pt x="7412" y="3082"/>
                    <a:pt x="7426" y="3082"/>
                    <a:pt x="7439" y="3082"/>
                  </a:cubicBezTo>
                  <a:cubicBezTo>
                    <a:pt x="8477" y="3082"/>
                    <a:pt x="9327" y="3895"/>
                    <a:pt x="10291" y="4294"/>
                  </a:cubicBezTo>
                  <a:cubicBezTo>
                    <a:pt x="10430" y="4352"/>
                    <a:pt x="10593" y="4397"/>
                    <a:pt x="10744" y="4397"/>
                  </a:cubicBezTo>
                  <a:cubicBezTo>
                    <a:pt x="10885" y="4397"/>
                    <a:pt x="11016" y="4359"/>
                    <a:pt x="11112" y="4257"/>
                  </a:cubicBezTo>
                  <a:cubicBezTo>
                    <a:pt x="11250" y="4111"/>
                    <a:pt x="11258" y="3887"/>
                    <a:pt x="11258" y="3685"/>
                  </a:cubicBezTo>
                  <a:cubicBezTo>
                    <a:pt x="11258" y="3355"/>
                    <a:pt x="11259" y="3022"/>
                    <a:pt x="11259" y="2692"/>
                  </a:cubicBezTo>
                  <a:cubicBezTo>
                    <a:pt x="11259" y="2251"/>
                    <a:pt x="11251" y="1776"/>
                    <a:pt x="11002" y="1410"/>
                  </a:cubicBezTo>
                  <a:cubicBezTo>
                    <a:pt x="10761" y="1056"/>
                    <a:pt x="10340" y="875"/>
                    <a:pt x="9937" y="730"/>
                  </a:cubicBezTo>
                  <a:cubicBezTo>
                    <a:pt x="8614" y="257"/>
                    <a:pt x="7198" y="1"/>
                    <a:pt x="57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100"/>
            <p:cNvSpPr/>
            <p:nvPr/>
          </p:nvSpPr>
          <p:spPr>
            <a:xfrm>
              <a:off x="6558575" y="2641800"/>
              <a:ext cx="98525" cy="131625"/>
            </a:xfrm>
            <a:custGeom>
              <a:rect b="b" l="l" r="r" t="t"/>
              <a:pathLst>
                <a:path extrusionOk="0" h="5265" w="3941">
                  <a:moveTo>
                    <a:pt x="2980" y="0"/>
                  </a:moveTo>
                  <a:lnTo>
                    <a:pt x="2980" y="0"/>
                  </a:lnTo>
                  <a:cubicBezTo>
                    <a:pt x="2205" y="91"/>
                    <a:pt x="1442" y="271"/>
                    <a:pt x="709" y="537"/>
                  </a:cubicBezTo>
                  <a:cubicBezTo>
                    <a:pt x="73" y="1973"/>
                    <a:pt x="0" y="3650"/>
                    <a:pt x="360" y="5264"/>
                  </a:cubicBezTo>
                  <a:cubicBezTo>
                    <a:pt x="1588" y="4840"/>
                    <a:pt x="2785" y="4328"/>
                    <a:pt x="3941" y="3736"/>
                  </a:cubicBezTo>
                  <a:cubicBezTo>
                    <a:pt x="3272" y="2614"/>
                    <a:pt x="2914" y="1327"/>
                    <a:pt x="29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100"/>
            <p:cNvSpPr/>
            <p:nvPr/>
          </p:nvSpPr>
          <p:spPr>
            <a:xfrm>
              <a:off x="6514975" y="2461175"/>
              <a:ext cx="297575" cy="367600"/>
            </a:xfrm>
            <a:custGeom>
              <a:rect b="b" l="l" r="r" t="t"/>
              <a:pathLst>
                <a:path extrusionOk="0" h="14704" w="11903">
                  <a:moveTo>
                    <a:pt x="7803" y="1"/>
                  </a:moveTo>
                  <a:cubicBezTo>
                    <a:pt x="7725" y="1063"/>
                    <a:pt x="7013" y="2052"/>
                    <a:pt x="6034" y="2465"/>
                  </a:cubicBezTo>
                  <a:cubicBezTo>
                    <a:pt x="6287" y="1979"/>
                    <a:pt x="6444" y="1449"/>
                    <a:pt x="6495" y="905"/>
                  </a:cubicBezTo>
                  <a:lnTo>
                    <a:pt x="6495" y="905"/>
                  </a:lnTo>
                  <a:cubicBezTo>
                    <a:pt x="6272" y="1635"/>
                    <a:pt x="5642" y="2173"/>
                    <a:pt x="4973" y="2544"/>
                  </a:cubicBezTo>
                  <a:cubicBezTo>
                    <a:pt x="4303" y="2914"/>
                    <a:pt x="3568" y="3159"/>
                    <a:pt x="2913" y="3552"/>
                  </a:cubicBezTo>
                  <a:cubicBezTo>
                    <a:pt x="2258" y="3946"/>
                    <a:pt x="1661" y="4536"/>
                    <a:pt x="1520" y="5288"/>
                  </a:cubicBezTo>
                  <a:lnTo>
                    <a:pt x="1520" y="5291"/>
                  </a:lnTo>
                  <a:cubicBezTo>
                    <a:pt x="1468" y="5274"/>
                    <a:pt x="1415" y="5266"/>
                    <a:pt x="1362" y="5266"/>
                  </a:cubicBezTo>
                  <a:cubicBezTo>
                    <a:pt x="1207" y="5266"/>
                    <a:pt x="1051" y="5332"/>
                    <a:pt x="929" y="5432"/>
                  </a:cubicBezTo>
                  <a:cubicBezTo>
                    <a:pt x="757" y="5574"/>
                    <a:pt x="642" y="5771"/>
                    <a:pt x="530" y="5963"/>
                  </a:cubicBezTo>
                  <a:cubicBezTo>
                    <a:pt x="342" y="6286"/>
                    <a:pt x="151" y="6619"/>
                    <a:pt x="95" y="6988"/>
                  </a:cubicBezTo>
                  <a:cubicBezTo>
                    <a:pt x="1" y="7609"/>
                    <a:pt x="299" y="8215"/>
                    <a:pt x="387" y="8838"/>
                  </a:cubicBezTo>
                  <a:cubicBezTo>
                    <a:pt x="471" y="9450"/>
                    <a:pt x="350" y="10069"/>
                    <a:pt x="324" y="10686"/>
                  </a:cubicBezTo>
                  <a:cubicBezTo>
                    <a:pt x="265" y="12136"/>
                    <a:pt x="725" y="13559"/>
                    <a:pt x="1621" y="14703"/>
                  </a:cubicBezTo>
                  <a:cubicBezTo>
                    <a:pt x="1102" y="13410"/>
                    <a:pt x="983" y="11963"/>
                    <a:pt x="1274" y="10603"/>
                  </a:cubicBezTo>
                  <a:cubicBezTo>
                    <a:pt x="2230" y="9500"/>
                    <a:pt x="2837" y="8104"/>
                    <a:pt x="3011" y="6656"/>
                  </a:cubicBezTo>
                  <a:cubicBezTo>
                    <a:pt x="4164" y="6035"/>
                    <a:pt x="5465" y="5688"/>
                    <a:pt x="6775" y="5675"/>
                  </a:cubicBezTo>
                  <a:cubicBezTo>
                    <a:pt x="6797" y="5675"/>
                    <a:pt x="6819" y="5675"/>
                    <a:pt x="6841" y="5675"/>
                  </a:cubicBezTo>
                  <a:cubicBezTo>
                    <a:pt x="7099" y="5675"/>
                    <a:pt x="7361" y="5694"/>
                    <a:pt x="7603" y="5783"/>
                  </a:cubicBezTo>
                  <a:cubicBezTo>
                    <a:pt x="7866" y="5881"/>
                    <a:pt x="8105" y="6077"/>
                    <a:pt x="8192" y="6343"/>
                  </a:cubicBezTo>
                  <a:cubicBezTo>
                    <a:pt x="8216" y="6342"/>
                    <a:pt x="8241" y="6341"/>
                    <a:pt x="8265" y="6341"/>
                  </a:cubicBezTo>
                  <a:cubicBezTo>
                    <a:pt x="9220" y="6341"/>
                    <a:pt x="10074" y="7048"/>
                    <a:pt x="10518" y="7898"/>
                  </a:cubicBezTo>
                  <a:cubicBezTo>
                    <a:pt x="10973" y="8772"/>
                    <a:pt x="11081" y="9779"/>
                    <a:pt x="11178" y="10760"/>
                  </a:cubicBezTo>
                  <a:cubicBezTo>
                    <a:pt x="11175" y="9820"/>
                    <a:pt x="11173" y="8872"/>
                    <a:pt x="11396" y="7960"/>
                  </a:cubicBezTo>
                  <a:cubicBezTo>
                    <a:pt x="11578" y="7228"/>
                    <a:pt x="11902" y="6479"/>
                    <a:pt x="11713" y="5752"/>
                  </a:cubicBezTo>
                  <a:lnTo>
                    <a:pt x="11713" y="5752"/>
                  </a:lnTo>
                  <a:cubicBezTo>
                    <a:pt x="11734" y="6149"/>
                    <a:pt x="11595" y="6539"/>
                    <a:pt x="11324" y="6831"/>
                  </a:cubicBezTo>
                  <a:cubicBezTo>
                    <a:pt x="11602" y="6124"/>
                    <a:pt x="11286" y="5337"/>
                    <a:pt x="10975" y="4644"/>
                  </a:cubicBezTo>
                  <a:lnTo>
                    <a:pt x="10491" y="3569"/>
                  </a:lnTo>
                  <a:cubicBezTo>
                    <a:pt x="10477" y="3644"/>
                    <a:pt x="10461" y="3721"/>
                    <a:pt x="10448" y="3797"/>
                  </a:cubicBezTo>
                  <a:cubicBezTo>
                    <a:pt x="10412" y="3805"/>
                    <a:pt x="10377" y="3809"/>
                    <a:pt x="10343" y="3809"/>
                  </a:cubicBezTo>
                  <a:cubicBezTo>
                    <a:pt x="10013" y="3809"/>
                    <a:pt x="9744" y="3446"/>
                    <a:pt x="9687" y="3100"/>
                  </a:cubicBezTo>
                  <a:cubicBezTo>
                    <a:pt x="9624" y="2719"/>
                    <a:pt x="9705" y="2319"/>
                    <a:pt x="9599" y="1949"/>
                  </a:cubicBezTo>
                  <a:cubicBezTo>
                    <a:pt x="9351" y="1088"/>
                    <a:pt x="8255" y="774"/>
                    <a:pt x="7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100"/>
            <p:cNvSpPr/>
            <p:nvPr/>
          </p:nvSpPr>
          <p:spPr>
            <a:xfrm>
              <a:off x="6670800" y="2479425"/>
              <a:ext cx="48500" cy="57025"/>
            </a:xfrm>
            <a:custGeom>
              <a:rect b="b" l="l" r="r" t="t"/>
              <a:pathLst>
                <a:path extrusionOk="0" h="2281" w="1940">
                  <a:moveTo>
                    <a:pt x="1716" y="1"/>
                  </a:moveTo>
                  <a:cubicBezTo>
                    <a:pt x="1715" y="496"/>
                    <a:pt x="1473" y="966"/>
                    <a:pt x="1146" y="1339"/>
                  </a:cubicBezTo>
                  <a:cubicBezTo>
                    <a:pt x="817" y="1711"/>
                    <a:pt x="406" y="1998"/>
                    <a:pt x="1" y="2281"/>
                  </a:cubicBezTo>
                  <a:cubicBezTo>
                    <a:pt x="517" y="2124"/>
                    <a:pt x="1032" y="1897"/>
                    <a:pt x="1397" y="1498"/>
                  </a:cubicBezTo>
                  <a:cubicBezTo>
                    <a:pt x="1761" y="1099"/>
                    <a:pt x="1939" y="493"/>
                    <a:pt x="1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100"/>
            <p:cNvSpPr/>
            <p:nvPr/>
          </p:nvSpPr>
          <p:spPr>
            <a:xfrm>
              <a:off x="6712700" y="2562025"/>
              <a:ext cx="46800" cy="45775"/>
            </a:xfrm>
            <a:custGeom>
              <a:rect b="b" l="l" r="r" t="t"/>
              <a:pathLst>
                <a:path extrusionOk="0" h="1831" w="1872">
                  <a:moveTo>
                    <a:pt x="588" y="1"/>
                  </a:moveTo>
                  <a:lnTo>
                    <a:pt x="588" y="1"/>
                  </a:lnTo>
                  <a:cubicBezTo>
                    <a:pt x="443" y="390"/>
                    <a:pt x="245" y="756"/>
                    <a:pt x="0" y="1091"/>
                  </a:cubicBezTo>
                  <a:lnTo>
                    <a:pt x="595" y="1357"/>
                  </a:lnTo>
                  <a:cubicBezTo>
                    <a:pt x="678" y="1394"/>
                    <a:pt x="766" y="1432"/>
                    <a:pt x="856" y="1432"/>
                  </a:cubicBezTo>
                  <a:cubicBezTo>
                    <a:pt x="859" y="1432"/>
                    <a:pt x="863" y="1432"/>
                    <a:pt x="866" y="1432"/>
                  </a:cubicBezTo>
                  <a:cubicBezTo>
                    <a:pt x="954" y="1431"/>
                    <a:pt x="1037" y="1392"/>
                    <a:pt x="1123" y="1392"/>
                  </a:cubicBezTo>
                  <a:cubicBezTo>
                    <a:pt x="1124" y="1392"/>
                    <a:pt x="1125" y="1392"/>
                    <a:pt x="1126" y="1392"/>
                  </a:cubicBezTo>
                  <a:cubicBezTo>
                    <a:pt x="1332" y="1392"/>
                    <a:pt x="1490" y="1645"/>
                    <a:pt x="1399" y="1830"/>
                  </a:cubicBezTo>
                  <a:cubicBezTo>
                    <a:pt x="1495" y="1770"/>
                    <a:pt x="1599" y="1727"/>
                    <a:pt x="1708" y="1698"/>
                  </a:cubicBezTo>
                  <a:cubicBezTo>
                    <a:pt x="1825" y="1408"/>
                    <a:pt x="1871" y="1092"/>
                    <a:pt x="1845" y="780"/>
                  </a:cubicBezTo>
                  <a:lnTo>
                    <a:pt x="1845" y="780"/>
                  </a:lnTo>
                  <a:lnTo>
                    <a:pt x="1052" y="1051"/>
                  </a:lnTo>
                  <a:lnTo>
                    <a:pt x="1129" y="628"/>
                  </a:lnTo>
                  <a:cubicBezTo>
                    <a:pt x="1133" y="597"/>
                    <a:pt x="1138" y="564"/>
                    <a:pt x="1115" y="542"/>
                  </a:cubicBezTo>
                  <a:cubicBezTo>
                    <a:pt x="1105" y="533"/>
                    <a:pt x="1093" y="529"/>
                    <a:pt x="1080" y="529"/>
                  </a:cubicBezTo>
                  <a:cubicBezTo>
                    <a:pt x="1055" y="529"/>
                    <a:pt x="1027" y="543"/>
                    <a:pt x="1004" y="557"/>
                  </a:cubicBezTo>
                  <a:lnTo>
                    <a:pt x="409" y="945"/>
                  </a:lnTo>
                  <a:cubicBezTo>
                    <a:pt x="571" y="659"/>
                    <a:pt x="634" y="327"/>
                    <a:pt x="5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100"/>
            <p:cNvSpPr/>
            <p:nvPr/>
          </p:nvSpPr>
          <p:spPr>
            <a:xfrm>
              <a:off x="6760575" y="2587700"/>
              <a:ext cx="14400" cy="24875"/>
            </a:xfrm>
            <a:custGeom>
              <a:rect b="b" l="l" r="r" t="t"/>
              <a:pathLst>
                <a:path extrusionOk="0" h="995" w="576">
                  <a:moveTo>
                    <a:pt x="371" y="1"/>
                  </a:moveTo>
                  <a:cubicBezTo>
                    <a:pt x="370" y="1"/>
                    <a:pt x="368" y="1"/>
                    <a:pt x="367" y="1"/>
                  </a:cubicBezTo>
                  <a:cubicBezTo>
                    <a:pt x="339" y="2"/>
                    <a:pt x="319" y="29"/>
                    <a:pt x="304" y="52"/>
                  </a:cubicBezTo>
                  <a:cubicBezTo>
                    <a:pt x="122" y="327"/>
                    <a:pt x="18" y="645"/>
                    <a:pt x="1" y="974"/>
                  </a:cubicBezTo>
                  <a:cubicBezTo>
                    <a:pt x="37" y="988"/>
                    <a:pt x="74" y="995"/>
                    <a:pt x="111" y="995"/>
                  </a:cubicBezTo>
                  <a:cubicBezTo>
                    <a:pt x="279" y="995"/>
                    <a:pt x="445" y="862"/>
                    <a:pt x="504" y="697"/>
                  </a:cubicBezTo>
                  <a:cubicBezTo>
                    <a:pt x="576" y="497"/>
                    <a:pt x="525" y="273"/>
                    <a:pt x="444" y="75"/>
                  </a:cubicBezTo>
                  <a:cubicBezTo>
                    <a:pt x="430" y="41"/>
                    <a:pt x="407" y="1"/>
                    <a:pt x="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100"/>
            <p:cNvSpPr/>
            <p:nvPr/>
          </p:nvSpPr>
          <p:spPr>
            <a:xfrm>
              <a:off x="6569375" y="2565075"/>
              <a:ext cx="19425" cy="78500"/>
            </a:xfrm>
            <a:custGeom>
              <a:rect b="b" l="l" r="r" t="t"/>
              <a:pathLst>
                <a:path extrusionOk="0" h="3140" w="777">
                  <a:moveTo>
                    <a:pt x="583" y="0"/>
                  </a:moveTo>
                  <a:lnTo>
                    <a:pt x="616" y="115"/>
                  </a:lnTo>
                  <a:lnTo>
                    <a:pt x="616" y="115"/>
                  </a:lnTo>
                  <a:cubicBezTo>
                    <a:pt x="607" y="77"/>
                    <a:pt x="596" y="38"/>
                    <a:pt x="583" y="0"/>
                  </a:cubicBezTo>
                  <a:close/>
                  <a:moveTo>
                    <a:pt x="616" y="115"/>
                  </a:moveTo>
                  <a:cubicBezTo>
                    <a:pt x="727" y="593"/>
                    <a:pt x="549" y="1102"/>
                    <a:pt x="375" y="1570"/>
                  </a:cubicBezTo>
                  <a:cubicBezTo>
                    <a:pt x="188" y="2074"/>
                    <a:pt x="0" y="2632"/>
                    <a:pt x="180" y="3140"/>
                  </a:cubicBezTo>
                  <a:cubicBezTo>
                    <a:pt x="554" y="2373"/>
                    <a:pt x="758" y="1535"/>
                    <a:pt x="777" y="683"/>
                  </a:cubicBezTo>
                  <a:lnTo>
                    <a:pt x="616" y="1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100"/>
            <p:cNvSpPr/>
            <p:nvPr/>
          </p:nvSpPr>
          <p:spPr>
            <a:xfrm>
              <a:off x="6720150" y="2501625"/>
              <a:ext cx="10450" cy="27575"/>
            </a:xfrm>
            <a:custGeom>
              <a:rect b="b" l="l" r="r" t="t"/>
              <a:pathLst>
                <a:path extrusionOk="0" h="1103" w="418">
                  <a:moveTo>
                    <a:pt x="208" y="0"/>
                  </a:moveTo>
                  <a:cubicBezTo>
                    <a:pt x="185" y="375"/>
                    <a:pt x="114" y="744"/>
                    <a:pt x="1" y="1102"/>
                  </a:cubicBezTo>
                  <a:cubicBezTo>
                    <a:pt x="323" y="852"/>
                    <a:pt x="417" y="352"/>
                    <a:pt x="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100"/>
            <p:cNvSpPr/>
            <p:nvPr/>
          </p:nvSpPr>
          <p:spPr>
            <a:xfrm>
              <a:off x="6782150" y="2663275"/>
              <a:ext cx="21350" cy="70750"/>
            </a:xfrm>
            <a:custGeom>
              <a:rect b="b" l="l" r="r" t="t"/>
              <a:pathLst>
                <a:path extrusionOk="0" h="2830" w="854">
                  <a:moveTo>
                    <a:pt x="102" y="0"/>
                  </a:moveTo>
                  <a:lnTo>
                    <a:pt x="102" y="0"/>
                  </a:lnTo>
                  <a:cubicBezTo>
                    <a:pt x="0" y="471"/>
                    <a:pt x="163" y="954"/>
                    <a:pt x="306" y="1415"/>
                  </a:cubicBezTo>
                  <a:cubicBezTo>
                    <a:pt x="451" y="1875"/>
                    <a:pt x="575" y="2377"/>
                    <a:pt x="403" y="2829"/>
                  </a:cubicBezTo>
                  <a:cubicBezTo>
                    <a:pt x="854" y="1933"/>
                    <a:pt x="731" y="781"/>
                    <a:pt x="102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100"/>
            <p:cNvSpPr/>
            <p:nvPr/>
          </p:nvSpPr>
          <p:spPr>
            <a:xfrm>
              <a:off x="6602125" y="2639400"/>
              <a:ext cx="74200" cy="32050"/>
            </a:xfrm>
            <a:custGeom>
              <a:rect b="b" l="l" r="r" t="t"/>
              <a:pathLst>
                <a:path extrusionOk="0" h="1282" w="2968">
                  <a:moveTo>
                    <a:pt x="2814" y="1"/>
                  </a:moveTo>
                  <a:cubicBezTo>
                    <a:pt x="1856" y="145"/>
                    <a:pt x="912" y="384"/>
                    <a:pt x="0" y="709"/>
                  </a:cubicBezTo>
                  <a:cubicBezTo>
                    <a:pt x="112" y="885"/>
                    <a:pt x="191" y="1078"/>
                    <a:pt x="231" y="1281"/>
                  </a:cubicBezTo>
                  <a:cubicBezTo>
                    <a:pt x="1118" y="952"/>
                    <a:pt x="2034" y="708"/>
                    <a:pt x="2967" y="551"/>
                  </a:cubicBezTo>
                  <a:cubicBezTo>
                    <a:pt x="2854" y="391"/>
                    <a:pt x="2798" y="196"/>
                    <a:pt x="28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100"/>
            <p:cNvSpPr/>
            <p:nvPr/>
          </p:nvSpPr>
          <p:spPr>
            <a:xfrm>
              <a:off x="6606725" y="2662325"/>
              <a:ext cx="69200" cy="39725"/>
            </a:xfrm>
            <a:custGeom>
              <a:rect b="b" l="l" r="r" t="t"/>
              <a:pathLst>
                <a:path extrusionOk="0" h="1589" w="2768">
                  <a:moveTo>
                    <a:pt x="2277" y="1"/>
                  </a:moveTo>
                  <a:cubicBezTo>
                    <a:pt x="2255" y="1"/>
                    <a:pt x="2233" y="3"/>
                    <a:pt x="2211" y="5"/>
                  </a:cubicBezTo>
                  <a:cubicBezTo>
                    <a:pt x="1887" y="34"/>
                    <a:pt x="1563" y="81"/>
                    <a:pt x="1243" y="148"/>
                  </a:cubicBezTo>
                  <a:cubicBezTo>
                    <a:pt x="1026" y="192"/>
                    <a:pt x="805" y="248"/>
                    <a:pt x="620" y="371"/>
                  </a:cubicBezTo>
                  <a:cubicBezTo>
                    <a:pt x="231" y="630"/>
                    <a:pt x="90" y="1128"/>
                    <a:pt x="1" y="1588"/>
                  </a:cubicBezTo>
                  <a:cubicBezTo>
                    <a:pt x="905" y="1311"/>
                    <a:pt x="1830" y="1116"/>
                    <a:pt x="2768" y="1005"/>
                  </a:cubicBezTo>
                  <a:lnTo>
                    <a:pt x="2488" y="181"/>
                  </a:lnTo>
                  <a:cubicBezTo>
                    <a:pt x="2470" y="126"/>
                    <a:pt x="2448" y="66"/>
                    <a:pt x="2399" y="32"/>
                  </a:cubicBezTo>
                  <a:cubicBezTo>
                    <a:pt x="2364" y="8"/>
                    <a:pt x="2321" y="1"/>
                    <a:pt x="227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100"/>
            <p:cNvSpPr/>
            <p:nvPr/>
          </p:nvSpPr>
          <p:spPr>
            <a:xfrm>
              <a:off x="6601200" y="2682525"/>
              <a:ext cx="73650" cy="19950"/>
            </a:xfrm>
            <a:custGeom>
              <a:rect b="b" l="l" r="r" t="t"/>
              <a:pathLst>
                <a:path extrusionOk="0" h="798" w="2946">
                  <a:moveTo>
                    <a:pt x="2924" y="1"/>
                  </a:moveTo>
                  <a:cubicBezTo>
                    <a:pt x="2329" y="19"/>
                    <a:pt x="1742" y="170"/>
                    <a:pt x="1199" y="416"/>
                  </a:cubicBezTo>
                  <a:cubicBezTo>
                    <a:pt x="1009" y="502"/>
                    <a:pt x="821" y="600"/>
                    <a:pt x="615" y="642"/>
                  </a:cubicBezTo>
                  <a:cubicBezTo>
                    <a:pt x="560" y="653"/>
                    <a:pt x="503" y="658"/>
                    <a:pt x="446" y="658"/>
                  </a:cubicBezTo>
                  <a:cubicBezTo>
                    <a:pt x="291" y="658"/>
                    <a:pt x="137" y="616"/>
                    <a:pt x="25" y="511"/>
                  </a:cubicBezTo>
                  <a:lnTo>
                    <a:pt x="25" y="511"/>
                  </a:lnTo>
                  <a:cubicBezTo>
                    <a:pt x="0" y="633"/>
                    <a:pt x="106" y="751"/>
                    <a:pt x="226" y="783"/>
                  </a:cubicBezTo>
                  <a:cubicBezTo>
                    <a:pt x="264" y="794"/>
                    <a:pt x="303" y="798"/>
                    <a:pt x="343" y="798"/>
                  </a:cubicBezTo>
                  <a:cubicBezTo>
                    <a:pt x="427" y="798"/>
                    <a:pt x="512" y="779"/>
                    <a:pt x="594" y="759"/>
                  </a:cubicBezTo>
                  <a:lnTo>
                    <a:pt x="2946" y="194"/>
                  </a:lnTo>
                  <a:cubicBezTo>
                    <a:pt x="2938" y="130"/>
                    <a:pt x="2931" y="65"/>
                    <a:pt x="29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100"/>
            <p:cNvSpPr/>
            <p:nvPr/>
          </p:nvSpPr>
          <p:spPr>
            <a:xfrm>
              <a:off x="6747325" y="2654475"/>
              <a:ext cx="33925" cy="27475"/>
            </a:xfrm>
            <a:custGeom>
              <a:rect b="b" l="l" r="r" t="t"/>
              <a:pathLst>
                <a:path extrusionOk="0" h="1099" w="1357">
                  <a:moveTo>
                    <a:pt x="136" y="0"/>
                  </a:moveTo>
                  <a:cubicBezTo>
                    <a:pt x="91" y="189"/>
                    <a:pt x="47" y="380"/>
                    <a:pt x="1" y="569"/>
                  </a:cubicBezTo>
                  <a:cubicBezTo>
                    <a:pt x="402" y="717"/>
                    <a:pt x="791" y="894"/>
                    <a:pt x="1164" y="1098"/>
                  </a:cubicBezTo>
                  <a:cubicBezTo>
                    <a:pt x="1154" y="923"/>
                    <a:pt x="1224" y="754"/>
                    <a:pt x="1357" y="640"/>
                  </a:cubicBezTo>
                  <a:cubicBezTo>
                    <a:pt x="949" y="356"/>
                    <a:pt x="688" y="254"/>
                    <a:pt x="13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100"/>
            <p:cNvSpPr/>
            <p:nvPr/>
          </p:nvSpPr>
          <p:spPr>
            <a:xfrm>
              <a:off x="6731000" y="2674875"/>
              <a:ext cx="42100" cy="28500"/>
            </a:xfrm>
            <a:custGeom>
              <a:rect b="b" l="l" r="r" t="t"/>
              <a:pathLst>
                <a:path extrusionOk="0" h="1140" w="1684">
                  <a:moveTo>
                    <a:pt x="1038" y="0"/>
                  </a:moveTo>
                  <a:cubicBezTo>
                    <a:pt x="827" y="0"/>
                    <a:pt x="589" y="139"/>
                    <a:pt x="334" y="141"/>
                  </a:cubicBezTo>
                  <a:lnTo>
                    <a:pt x="0" y="745"/>
                  </a:lnTo>
                  <a:lnTo>
                    <a:pt x="1684" y="1140"/>
                  </a:lnTo>
                  <a:cubicBezTo>
                    <a:pt x="1684" y="939"/>
                    <a:pt x="1682" y="736"/>
                    <a:pt x="1621" y="542"/>
                  </a:cubicBezTo>
                  <a:cubicBezTo>
                    <a:pt x="1556" y="330"/>
                    <a:pt x="1412" y="151"/>
                    <a:pt x="1216" y="44"/>
                  </a:cubicBezTo>
                  <a:cubicBezTo>
                    <a:pt x="1159" y="12"/>
                    <a:pt x="1100" y="0"/>
                    <a:pt x="10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100"/>
            <p:cNvSpPr/>
            <p:nvPr/>
          </p:nvSpPr>
          <p:spPr>
            <a:xfrm>
              <a:off x="6744975" y="2693225"/>
              <a:ext cx="30200" cy="17425"/>
            </a:xfrm>
            <a:custGeom>
              <a:rect b="b" l="l" r="r" t="t"/>
              <a:pathLst>
                <a:path extrusionOk="0" h="697" w="1208">
                  <a:moveTo>
                    <a:pt x="213" y="0"/>
                  </a:moveTo>
                  <a:cubicBezTo>
                    <a:pt x="205" y="0"/>
                    <a:pt x="197" y="1"/>
                    <a:pt x="188" y="2"/>
                  </a:cubicBezTo>
                  <a:cubicBezTo>
                    <a:pt x="93" y="9"/>
                    <a:pt x="1" y="100"/>
                    <a:pt x="27" y="192"/>
                  </a:cubicBezTo>
                  <a:cubicBezTo>
                    <a:pt x="422" y="265"/>
                    <a:pt x="793" y="438"/>
                    <a:pt x="1102" y="697"/>
                  </a:cubicBezTo>
                  <a:cubicBezTo>
                    <a:pt x="1083" y="612"/>
                    <a:pt x="1128" y="526"/>
                    <a:pt x="1208" y="494"/>
                  </a:cubicBezTo>
                  <a:lnTo>
                    <a:pt x="457" y="85"/>
                  </a:lnTo>
                  <a:cubicBezTo>
                    <a:pt x="381" y="44"/>
                    <a:pt x="300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100"/>
            <p:cNvSpPr/>
            <p:nvPr/>
          </p:nvSpPr>
          <p:spPr>
            <a:xfrm>
              <a:off x="6721575" y="2657325"/>
              <a:ext cx="30400" cy="98975"/>
            </a:xfrm>
            <a:custGeom>
              <a:rect b="b" l="l" r="r" t="t"/>
              <a:pathLst>
                <a:path extrusionOk="0" h="3959" w="1216">
                  <a:moveTo>
                    <a:pt x="1215" y="0"/>
                  </a:moveTo>
                  <a:lnTo>
                    <a:pt x="1215" y="0"/>
                  </a:lnTo>
                  <a:cubicBezTo>
                    <a:pt x="912" y="403"/>
                    <a:pt x="260" y="497"/>
                    <a:pt x="90" y="972"/>
                  </a:cubicBezTo>
                  <a:cubicBezTo>
                    <a:pt x="0" y="1222"/>
                    <a:pt x="79" y="1498"/>
                    <a:pt x="159" y="1750"/>
                  </a:cubicBezTo>
                  <a:cubicBezTo>
                    <a:pt x="391" y="2486"/>
                    <a:pt x="623" y="3223"/>
                    <a:pt x="857" y="3959"/>
                  </a:cubicBezTo>
                  <a:cubicBezTo>
                    <a:pt x="944" y="3236"/>
                    <a:pt x="772" y="2512"/>
                    <a:pt x="626" y="1800"/>
                  </a:cubicBezTo>
                  <a:cubicBezTo>
                    <a:pt x="577" y="1564"/>
                    <a:pt x="531" y="1316"/>
                    <a:pt x="600" y="1086"/>
                  </a:cubicBezTo>
                  <a:cubicBezTo>
                    <a:pt x="720" y="681"/>
                    <a:pt x="1160" y="417"/>
                    <a:pt x="1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100"/>
            <p:cNvSpPr/>
            <p:nvPr/>
          </p:nvSpPr>
          <p:spPr>
            <a:xfrm>
              <a:off x="6636450" y="2982100"/>
              <a:ext cx="8150" cy="77050"/>
            </a:xfrm>
            <a:custGeom>
              <a:rect b="b" l="l" r="r" t="t"/>
              <a:pathLst>
                <a:path extrusionOk="0" h="3082" w="326">
                  <a:moveTo>
                    <a:pt x="28" y="0"/>
                  </a:moveTo>
                  <a:lnTo>
                    <a:pt x="28" y="0"/>
                  </a:lnTo>
                  <a:cubicBezTo>
                    <a:pt x="0" y="1027"/>
                    <a:pt x="26" y="2056"/>
                    <a:pt x="105" y="3081"/>
                  </a:cubicBezTo>
                  <a:lnTo>
                    <a:pt x="326" y="3064"/>
                  </a:lnTo>
                  <a:cubicBezTo>
                    <a:pt x="248" y="2047"/>
                    <a:pt x="221" y="1026"/>
                    <a:pt x="249" y="6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100"/>
            <p:cNvSpPr/>
            <p:nvPr/>
          </p:nvSpPr>
          <p:spPr>
            <a:xfrm>
              <a:off x="6637600" y="2778125"/>
              <a:ext cx="129350" cy="119375"/>
            </a:xfrm>
            <a:custGeom>
              <a:rect b="b" l="l" r="r" t="t"/>
              <a:pathLst>
                <a:path extrusionOk="0" h="4775" w="5174">
                  <a:moveTo>
                    <a:pt x="3266" y="0"/>
                  </a:moveTo>
                  <a:cubicBezTo>
                    <a:pt x="2892" y="0"/>
                    <a:pt x="2260" y="35"/>
                    <a:pt x="2125" y="111"/>
                  </a:cubicBezTo>
                  <a:cubicBezTo>
                    <a:pt x="1817" y="285"/>
                    <a:pt x="1751" y="692"/>
                    <a:pt x="1570" y="995"/>
                  </a:cubicBezTo>
                  <a:cubicBezTo>
                    <a:pt x="1345" y="1367"/>
                    <a:pt x="940" y="1585"/>
                    <a:pt x="609" y="1868"/>
                  </a:cubicBezTo>
                  <a:cubicBezTo>
                    <a:pt x="278" y="2151"/>
                    <a:pt x="0" y="2602"/>
                    <a:pt x="163" y="3004"/>
                  </a:cubicBezTo>
                  <a:cubicBezTo>
                    <a:pt x="234" y="3178"/>
                    <a:pt x="374" y="3310"/>
                    <a:pt x="509" y="3436"/>
                  </a:cubicBezTo>
                  <a:cubicBezTo>
                    <a:pt x="1172" y="4056"/>
                    <a:pt x="1913" y="4711"/>
                    <a:pt x="2818" y="4771"/>
                  </a:cubicBezTo>
                  <a:cubicBezTo>
                    <a:pt x="2858" y="4773"/>
                    <a:pt x="2898" y="4775"/>
                    <a:pt x="2938" y="4775"/>
                  </a:cubicBezTo>
                  <a:cubicBezTo>
                    <a:pt x="3704" y="4775"/>
                    <a:pt x="4451" y="4302"/>
                    <a:pt x="4803" y="3618"/>
                  </a:cubicBezTo>
                  <a:cubicBezTo>
                    <a:pt x="5174" y="2898"/>
                    <a:pt x="5115" y="1988"/>
                    <a:pt x="4694" y="1298"/>
                  </a:cubicBezTo>
                  <a:cubicBezTo>
                    <a:pt x="4271" y="606"/>
                    <a:pt x="4313" y="114"/>
                    <a:pt x="3510" y="9"/>
                  </a:cubicBezTo>
                  <a:cubicBezTo>
                    <a:pt x="3465" y="3"/>
                    <a:pt x="3377" y="0"/>
                    <a:pt x="3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100"/>
            <p:cNvSpPr/>
            <p:nvPr/>
          </p:nvSpPr>
          <p:spPr>
            <a:xfrm>
              <a:off x="6173550" y="2596750"/>
              <a:ext cx="561850" cy="350050"/>
            </a:xfrm>
            <a:custGeom>
              <a:rect b="b" l="l" r="r" t="t"/>
              <a:pathLst>
                <a:path extrusionOk="0" h="14002" w="22474">
                  <a:moveTo>
                    <a:pt x="6567" y="0"/>
                  </a:moveTo>
                  <a:cubicBezTo>
                    <a:pt x="4740" y="0"/>
                    <a:pt x="3011" y="660"/>
                    <a:pt x="1875" y="1831"/>
                  </a:cubicBezTo>
                  <a:cubicBezTo>
                    <a:pt x="302" y="3450"/>
                    <a:pt x="1" y="6055"/>
                    <a:pt x="1189" y="7758"/>
                  </a:cubicBezTo>
                  <a:cubicBezTo>
                    <a:pt x="2419" y="9520"/>
                    <a:pt x="4719" y="9964"/>
                    <a:pt x="6432" y="10026"/>
                  </a:cubicBezTo>
                  <a:cubicBezTo>
                    <a:pt x="6672" y="10034"/>
                    <a:pt x="6914" y="10037"/>
                    <a:pt x="7156" y="10037"/>
                  </a:cubicBezTo>
                  <a:cubicBezTo>
                    <a:pt x="7524" y="10037"/>
                    <a:pt x="7890" y="10030"/>
                    <a:pt x="8249" y="10023"/>
                  </a:cubicBezTo>
                  <a:cubicBezTo>
                    <a:pt x="8620" y="10015"/>
                    <a:pt x="8986" y="10007"/>
                    <a:pt x="9346" y="10007"/>
                  </a:cubicBezTo>
                  <a:cubicBezTo>
                    <a:pt x="10243" y="10007"/>
                    <a:pt x="11110" y="10055"/>
                    <a:pt x="11964" y="10264"/>
                  </a:cubicBezTo>
                  <a:cubicBezTo>
                    <a:pt x="12428" y="10378"/>
                    <a:pt x="13232" y="10664"/>
                    <a:pt x="13415" y="11288"/>
                  </a:cubicBezTo>
                  <a:cubicBezTo>
                    <a:pt x="13504" y="11594"/>
                    <a:pt x="13430" y="11972"/>
                    <a:pt x="13215" y="12327"/>
                  </a:cubicBezTo>
                  <a:cubicBezTo>
                    <a:pt x="13061" y="12581"/>
                    <a:pt x="12436" y="13125"/>
                    <a:pt x="12063" y="13451"/>
                  </a:cubicBezTo>
                  <a:cubicBezTo>
                    <a:pt x="11927" y="13571"/>
                    <a:pt x="11496" y="13849"/>
                    <a:pt x="11415" y="13925"/>
                  </a:cubicBezTo>
                  <a:lnTo>
                    <a:pt x="11602" y="14001"/>
                  </a:lnTo>
                  <a:cubicBezTo>
                    <a:pt x="11919" y="13957"/>
                    <a:pt x="12237" y="13925"/>
                    <a:pt x="12557" y="13905"/>
                  </a:cubicBezTo>
                  <a:cubicBezTo>
                    <a:pt x="13120" y="13411"/>
                    <a:pt x="13598" y="12979"/>
                    <a:pt x="13784" y="12675"/>
                  </a:cubicBezTo>
                  <a:cubicBezTo>
                    <a:pt x="14096" y="12160"/>
                    <a:pt x="14194" y="11586"/>
                    <a:pt x="14053" y="11102"/>
                  </a:cubicBezTo>
                  <a:cubicBezTo>
                    <a:pt x="13850" y="10402"/>
                    <a:pt x="13163" y="9875"/>
                    <a:pt x="12122" y="9618"/>
                  </a:cubicBezTo>
                  <a:cubicBezTo>
                    <a:pt x="11200" y="9391"/>
                    <a:pt x="10255" y="9342"/>
                    <a:pt x="9320" y="9342"/>
                  </a:cubicBezTo>
                  <a:cubicBezTo>
                    <a:pt x="8956" y="9342"/>
                    <a:pt x="8594" y="9350"/>
                    <a:pt x="8235" y="9357"/>
                  </a:cubicBezTo>
                  <a:cubicBezTo>
                    <a:pt x="7874" y="9364"/>
                    <a:pt x="7505" y="9372"/>
                    <a:pt x="7137" y="9372"/>
                  </a:cubicBezTo>
                  <a:cubicBezTo>
                    <a:pt x="6909" y="9372"/>
                    <a:pt x="6681" y="9369"/>
                    <a:pt x="6456" y="9361"/>
                  </a:cubicBezTo>
                  <a:cubicBezTo>
                    <a:pt x="4894" y="9305"/>
                    <a:pt x="2807" y="8914"/>
                    <a:pt x="1735" y="7377"/>
                  </a:cubicBezTo>
                  <a:cubicBezTo>
                    <a:pt x="723" y="5925"/>
                    <a:pt x="994" y="3693"/>
                    <a:pt x="2352" y="2294"/>
                  </a:cubicBezTo>
                  <a:cubicBezTo>
                    <a:pt x="3364" y="1252"/>
                    <a:pt x="4916" y="666"/>
                    <a:pt x="6563" y="666"/>
                  </a:cubicBezTo>
                  <a:cubicBezTo>
                    <a:pt x="6909" y="666"/>
                    <a:pt x="7258" y="691"/>
                    <a:pt x="7608" y="744"/>
                  </a:cubicBezTo>
                  <a:cubicBezTo>
                    <a:pt x="9295" y="999"/>
                    <a:pt x="11044" y="1840"/>
                    <a:pt x="12811" y="3241"/>
                  </a:cubicBezTo>
                  <a:cubicBezTo>
                    <a:pt x="13915" y="4117"/>
                    <a:pt x="14942" y="5134"/>
                    <a:pt x="15935" y="6116"/>
                  </a:cubicBezTo>
                  <a:cubicBezTo>
                    <a:pt x="16338" y="6516"/>
                    <a:pt x="16754" y="6928"/>
                    <a:pt x="17172" y="7326"/>
                  </a:cubicBezTo>
                  <a:cubicBezTo>
                    <a:pt x="18665" y="8753"/>
                    <a:pt x="20333" y="10107"/>
                    <a:pt x="22397" y="10345"/>
                  </a:cubicBezTo>
                  <a:lnTo>
                    <a:pt x="22473" y="9684"/>
                  </a:lnTo>
                  <a:cubicBezTo>
                    <a:pt x="20604" y="9468"/>
                    <a:pt x="19042" y="8190"/>
                    <a:pt x="17631" y="6843"/>
                  </a:cubicBezTo>
                  <a:cubicBezTo>
                    <a:pt x="17218" y="6450"/>
                    <a:pt x="16803" y="6039"/>
                    <a:pt x="16404" y="5642"/>
                  </a:cubicBezTo>
                  <a:cubicBezTo>
                    <a:pt x="15397" y="4648"/>
                    <a:pt x="14357" y="3618"/>
                    <a:pt x="13224" y="2718"/>
                  </a:cubicBezTo>
                  <a:cubicBezTo>
                    <a:pt x="11365" y="1244"/>
                    <a:pt x="9510" y="358"/>
                    <a:pt x="7708" y="86"/>
                  </a:cubicBezTo>
                  <a:cubicBezTo>
                    <a:pt x="7326" y="29"/>
                    <a:pt x="6945" y="0"/>
                    <a:pt x="65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100"/>
            <p:cNvSpPr/>
            <p:nvPr/>
          </p:nvSpPr>
          <p:spPr>
            <a:xfrm>
              <a:off x="6680325" y="2800175"/>
              <a:ext cx="90125" cy="85300"/>
            </a:xfrm>
            <a:custGeom>
              <a:rect b="b" l="l" r="r" t="t"/>
              <a:pathLst>
                <a:path extrusionOk="0" h="3412" w="3605">
                  <a:moveTo>
                    <a:pt x="1834" y="0"/>
                  </a:moveTo>
                  <a:cubicBezTo>
                    <a:pt x="1769" y="0"/>
                    <a:pt x="1703" y="4"/>
                    <a:pt x="1637" y="11"/>
                  </a:cubicBezTo>
                  <a:cubicBezTo>
                    <a:pt x="952" y="90"/>
                    <a:pt x="381" y="573"/>
                    <a:pt x="191" y="1235"/>
                  </a:cubicBezTo>
                  <a:cubicBezTo>
                    <a:pt x="1" y="1899"/>
                    <a:pt x="230" y="2611"/>
                    <a:pt x="770" y="3040"/>
                  </a:cubicBezTo>
                  <a:cubicBezTo>
                    <a:pt x="1078" y="3286"/>
                    <a:pt x="1453" y="3412"/>
                    <a:pt x="1831" y="3412"/>
                  </a:cubicBezTo>
                  <a:cubicBezTo>
                    <a:pt x="2114" y="3412"/>
                    <a:pt x="2399" y="3341"/>
                    <a:pt x="2658" y="3197"/>
                  </a:cubicBezTo>
                  <a:cubicBezTo>
                    <a:pt x="3262" y="2863"/>
                    <a:pt x="3605" y="2198"/>
                    <a:pt x="3526" y="1512"/>
                  </a:cubicBezTo>
                  <a:cubicBezTo>
                    <a:pt x="3426" y="642"/>
                    <a:pt x="2689" y="0"/>
                    <a:pt x="183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100"/>
            <p:cNvSpPr/>
            <p:nvPr/>
          </p:nvSpPr>
          <p:spPr>
            <a:xfrm>
              <a:off x="6707975" y="2817150"/>
              <a:ext cx="53475" cy="50650"/>
            </a:xfrm>
            <a:custGeom>
              <a:rect b="b" l="l" r="r" t="t"/>
              <a:pathLst>
                <a:path extrusionOk="0" h="2026" w="2139">
                  <a:moveTo>
                    <a:pt x="1087" y="1"/>
                  </a:moveTo>
                  <a:cubicBezTo>
                    <a:pt x="1049" y="1"/>
                    <a:pt x="1011" y="3"/>
                    <a:pt x="972" y="7"/>
                  </a:cubicBezTo>
                  <a:cubicBezTo>
                    <a:pt x="564" y="54"/>
                    <a:pt x="226" y="341"/>
                    <a:pt x="112" y="735"/>
                  </a:cubicBezTo>
                  <a:cubicBezTo>
                    <a:pt x="0" y="1128"/>
                    <a:pt x="136" y="1551"/>
                    <a:pt x="457" y="1806"/>
                  </a:cubicBezTo>
                  <a:cubicBezTo>
                    <a:pt x="640" y="1951"/>
                    <a:pt x="862" y="2025"/>
                    <a:pt x="1087" y="2025"/>
                  </a:cubicBezTo>
                  <a:cubicBezTo>
                    <a:pt x="1255" y="2025"/>
                    <a:pt x="1424" y="1983"/>
                    <a:pt x="1578" y="1898"/>
                  </a:cubicBezTo>
                  <a:cubicBezTo>
                    <a:pt x="1936" y="1700"/>
                    <a:pt x="2139" y="1305"/>
                    <a:pt x="2093" y="899"/>
                  </a:cubicBezTo>
                  <a:cubicBezTo>
                    <a:pt x="2033" y="381"/>
                    <a:pt x="1595" y="1"/>
                    <a:pt x="108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100"/>
            <p:cNvSpPr/>
            <p:nvPr/>
          </p:nvSpPr>
          <p:spPr>
            <a:xfrm>
              <a:off x="6719350" y="2821800"/>
              <a:ext cx="38525" cy="38875"/>
            </a:xfrm>
            <a:custGeom>
              <a:rect b="b" l="l" r="r" t="t"/>
              <a:pathLst>
                <a:path extrusionOk="0" h="1555" w="1541">
                  <a:moveTo>
                    <a:pt x="634" y="0"/>
                  </a:moveTo>
                  <a:cubicBezTo>
                    <a:pt x="602" y="0"/>
                    <a:pt x="569" y="2"/>
                    <a:pt x="537" y="6"/>
                  </a:cubicBezTo>
                  <a:cubicBezTo>
                    <a:pt x="328" y="29"/>
                    <a:pt x="136" y="133"/>
                    <a:pt x="0" y="295"/>
                  </a:cubicBezTo>
                  <a:cubicBezTo>
                    <a:pt x="125" y="227"/>
                    <a:pt x="260" y="194"/>
                    <a:pt x="395" y="194"/>
                  </a:cubicBezTo>
                  <a:cubicBezTo>
                    <a:pt x="636" y="194"/>
                    <a:pt x="874" y="301"/>
                    <a:pt x="1035" y="499"/>
                  </a:cubicBezTo>
                  <a:cubicBezTo>
                    <a:pt x="1286" y="808"/>
                    <a:pt x="1281" y="1251"/>
                    <a:pt x="1024" y="1554"/>
                  </a:cubicBezTo>
                  <a:cubicBezTo>
                    <a:pt x="1373" y="1367"/>
                    <a:pt x="1541" y="958"/>
                    <a:pt x="1422" y="578"/>
                  </a:cubicBezTo>
                  <a:cubicBezTo>
                    <a:pt x="1312" y="231"/>
                    <a:pt x="991" y="0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100"/>
            <p:cNvSpPr/>
            <p:nvPr/>
          </p:nvSpPr>
          <p:spPr>
            <a:xfrm>
              <a:off x="5908550" y="2981800"/>
              <a:ext cx="520975" cy="325325"/>
            </a:xfrm>
            <a:custGeom>
              <a:rect b="b" l="l" r="r" t="t"/>
              <a:pathLst>
                <a:path extrusionOk="0" h="13013" w="20839">
                  <a:moveTo>
                    <a:pt x="17401" y="1"/>
                  </a:moveTo>
                  <a:cubicBezTo>
                    <a:pt x="17238" y="1"/>
                    <a:pt x="17074" y="10"/>
                    <a:pt x="16913" y="29"/>
                  </a:cubicBezTo>
                  <a:cubicBezTo>
                    <a:pt x="15639" y="178"/>
                    <a:pt x="14477" y="809"/>
                    <a:pt x="13351" y="1427"/>
                  </a:cubicBezTo>
                  <a:lnTo>
                    <a:pt x="0" y="8759"/>
                  </a:lnTo>
                  <a:cubicBezTo>
                    <a:pt x="343" y="9778"/>
                    <a:pt x="841" y="10753"/>
                    <a:pt x="1389" y="11611"/>
                  </a:cubicBezTo>
                  <a:cubicBezTo>
                    <a:pt x="1641" y="12004"/>
                    <a:pt x="1990" y="12535"/>
                    <a:pt x="2405" y="13013"/>
                  </a:cubicBezTo>
                  <a:lnTo>
                    <a:pt x="8853" y="10851"/>
                  </a:lnTo>
                  <a:cubicBezTo>
                    <a:pt x="11958" y="9810"/>
                    <a:pt x="15107" y="8748"/>
                    <a:pt x="17822" y="6915"/>
                  </a:cubicBezTo>
                  <a:cubicBezTo>
                    <a:pt x="18740" y="6296"/>
                    <a:pt x="19622" y="5567"/>
                    <a:pt x="20162" y="4600"/>
                  </a:cubicBezTo>
                  <a:cubicBezTo>
                    <a:pt x="20700" y="3631"/>
                    <a:pt x="20839" y="2381"/>
                    <a:pt x="20276" y="1428"/>
                  </a:cubicBezTo>
                  <a:cubicBezTo>
                    <a:pt x="19705" y="461"/>
                    <a:pt x="18538" y="1"/>
                    <a:pt x="174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100"/>
            <p:cNvSpPr/>
            <p:nvPr/>
          </p:nvSpPr>
          <p:spPr>
            <a:xfrm>
              <a:off x="5908550" y="2981800"/>
              <a:ext cx="508325" cy="230350"/>
            </a:xfrm>
            <a:custGeom>
              <a:rect b="b" l="l" r="r" t="t"/>
              <a:pathLst>
                <a:path extrusionOk="0" h="9214" w="20333">
                  <a:moveTo>
                    <a:pt x="17401" y="1"/>
                  </a:moveTo>
                  <a:cubicBezTo>
                    <a:pt x="17238" y="1"/>
                    <a:pt x="17074" y="10"/>
                    <a:pt x="16913" y="29"/>
                  </a:cubicBezTo>
                  <a:cubicBezTo>
                    <a:pt x="15639" y="178"/>
                    <a:pt x="14477" y="809"/>
                    <a:pt x="13351" y="1427"/>
                  </a:cubicBezTo>
                  <a:lnTo>
                    <a:pt x="0" y="8759"/>
                  </a:lnTo>
                  <a:cubicBezTo>
                    <a:pt x="51" y="8912"/>
                    <a:pt x="108" y="9063"/>
                    <a:pt x="165" y="9214"/>
                  </a:cubicBezTo>
                  <a:cubicBezTo>
                    <a:pt x="6685" y="8271"/>
                    <a:pt x="12120" y="4251"/>
                    <a:pt x="18466" y="1923"/>
                  </a:cubicBezTo>
                  <a:cubicBezTo>
                    <a:pt x="19076" y="1673"/>
                    <a:pt x="19699" y="1533"/>
                    <a:pt x="20322" y="1533"/>
                  </a:cubicBezTo>
                  <a:cubicBezTo>
                    <a:pt x="20326" y="1533"/>
                    <a:pt x="20329" y="1533"/>
                    <a:pt x="20333" y="1533"/>
                  </a:cubicBezTo>
                  <a:cubicBezTo>
                    <a:pt x="20313" y="1497"/>
                    <a:pt x="20296" y="1462"/>
                    <a:pt x="20276" y="1428"/>
                  </a:cubicBezTo>
                  <a:cubicBezTo>
                    <a:pt x="19705" y="461"/>
                    <a:pt x="18538" y="1"/>
                    <a:pt x="17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100"/>
            <p:cNvSpPr/>
            <p:nvPr/>
          </p:nvSpPr>
          <p:spPr>
            <a:xfrm>
              <a:off x="5796850" y="2793150"/>
              <a:ext cx="283800" cy="497675"/>
            </a:xfrm>
            <a:custGeom>
              <a:rect b="b" l="l" r="r" t="t"/>
              <a:pathLst>
                <a:path extrusionOk="0" h="19907" w="11352">
                  <a:moveTo>
                    <a:pt x="3921" y="0"/>
                  </a:moveTo>
                  <a:cubicBezTo>
                    <a:pt x="2666" y="488"/>
                    <a:pt x="1344" y="780"/>
                    <a:pt x="0" y="864"/>
                  </a:cubicBezTo>
                  <a:lnTo>
                    <a:pt x="1450" y="2147"/>
                  </a:lnTo>
                  <a:cubicBezTo>
                    <a:pt x="2105" y="6244"/>
                    <a:pt x="2760" y="10341"/>
                    <a:pt x="3415" y="14437"/>
                  </a:cubicBezTo>
                  <a:cubicBezTo>
                    <a:pt x="3629" y="15776"/>
                    <a:pt x="3867" y="17175"/>
                    <a:pt x="4685" y="18256"/>
                  </a:cubicBezTo>
                  <a:cubicBezTo>
                    <a:pt x="5464" y="19286"/>
                    <a:pt x="6748" y="19907"/>
                    <a:pt x="8036" y="19907"/>
                  </a:cubicBezTo>
                  <a:cubicBezTo>
                    <a:pt x="8199" y="19907"/>
                    <a:pt x="8363" y="19897"/>
                    <a:pt x="8525" y="19876"/>
                  </a:cubicBezTo>
                  <a:cubicBezTo>
                    <a:pt x="9534" y="19748"/>
                    <a:pt x="10549" y="19170"/>
                    <a:pt x="10909" y="18220"/>
                  </a:cubicBezTo>
                  <a:cubicBezTo>
                    <a:pt x="11351" y="17053"/>
                    <a:pt x="10718" y="15783"/>
                    <a:pt x="10127" y="14686"/>
                  </a:cubicBezTo>
                  <a:cubicBezTo>
                    <a:pt x="7601" y="9997"/>
                    <a:pt x="5524" y="5078"/>
                    <a:pt x="3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100"/>
            <p:cNvSpPr/>
            <p:nvPr/>
          </p:nvSpPr>
          <p:spPr>
            <a:xfrm>
              <a:off x="5860850" y="2793150"/>
              <a:ext cx="182200" cy="353775"/>
            </a:xfrm>
            <a:custGeom>
              <a:rect b="b" l="l" r="r" t="t"/>
              <a:pathLst>
                <a:path extrusionOk="0" h="14151" w="7288">
                  <a:moveTo>
                    <a:pt x="1361" y="0"/>
                  </a:moveTo>
                  <a:cubicBezTo>
                    <a:pt x="917" y="173"/>
                    <a:pt x="461" y="320"/>
                    <a:pt x="0" y="443"/>
                  </a:cubicBezTo>
                  <a:cubicBezTo>
                    <a:pt x="1315" y="5633"/>
                    <a:pt x="4302" y="9748"/>
                    <a:pt x="7288" y="14151"/>
                  </a:cubicBezTo>
                  <a:cubicBezTo>
                    <a:pt x="4888" y="9623"/>
                    <a:pt x="2904" y="4886"/>
                    <a:pt x="1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100"/>
            <p:cNvSpPr/>
            <p:nvPr/>
          </p:nvSpPr>
          <p:spPr>
            <a:xfrm>
              <a:off x="6269150" y="3025000"/>
              <a:ext cx="173450" cy="215825"/>
            </a:xfrm>
            <a:custGeom>
              <a:rect b="b" l="l" r="r" t="t"/>
              <a:pathLst>
                <a:path extrusionOk="0" h="8633" w="6938">
                  <a:moveTo>
                    <a:pt x="6050" y="0"/>
                  </a:moveTo>
                  <a:lnTo>
                    <a:pt x="6050" y="0"/>
                  </a:lnTo>
                  <a:cubicBezTo>
                    <a:pt x="6287" y="1910"/>
                    <a:pt x="5790" y="3899"/>
                    <a:pt x="4686" y="5472"/>
                  </a:cubicBezTo>
                  <a:cubicBezTo>
                    <a:pt x="3581" y="7045"/>
                    <a:pt x="1876" y="8187"/>
                    <a:pt x="0" y="8611"/>
                  </a:cubicBezTo>
                  <a:cubicBezTo>
                    <a:pt x="164" y="8625"/>
                    <a:pt x="329" y="8632"/>
                    <a:pt x="493" y="8632"/>
                  </a:cubicBezTo>
                  <a:cubicBezTo>
                    <a:pt x="2443" y="8632"/>
                    <a:pt x="4381" y="7646"/>
                    <a:pt x="5504" y="6047"/>
                  </a:cubicBezTo>
                  <a:cubicBezTo>
                    <a:pt x="6722" y="4314"/>
                    <a:pt x="6937" y="1925"/>
                    <a:pt x="6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100"/>
            <p:cNvSpPr/>
            <p:nvPr/>
          </p:nvSpPr>
          <p:spPr>
            <a:xfrm>
              <a:off x="5740375" y="2660700"/>
              <a:ext cx="144475" cy="165600"/>
            </a:xfrm>
            <a:custGeom>
              <a:rect b="b" l="l" r="r" t="t"/>
              <a:pathLst>
                <a:path extrusionOk="0" h="6624" w="5779">
                  <a:moveTo>
                    <a:pt x="3358" y="0"/>
                  </a:moveTo>
                  <a:cubicBezTo>
                    <a:pt x="3148" y="0"/>
                    <a:pt x="2937" y="68"/>
                    <a:pt x="2733" y="134"/>
                  </a:cubicBezTo>
                  <a:cubicBezTo>
                    <a:pt x="2261" y="291"/>
                    <a:pt x="1789" y="446"/>
                    <a:pt x="1317" y="602"/>
                  </a:cubicBezTo>
                  <a:cubicBezTo>
                    <a:pt x="965" y="717"/>
                    <a:pt x="594" y="848"/>
                    <a:pt x="359" y="1134"/>
                  </a:cubicBezTo>
                  <a:cubicBezTo>
                    <a:pt x="153" y="1381"/>
                    <a:pt x="81" y="1713"/>
                    <a:pt x="62" y="2034"/>
                  </a:cubicBezTo>
                  <a:cubicBezTo>
                    <a:pt x="1" y="3084"/>
                    <a:pt x="459" y="4119"/>
                    <a:pt x="1151" y="4911"/>
                  </a:cubicBezTo>
                  <a:cubicBezTo>
                    <a:pt x="1791" y="5643"/>
                    <a:pt x="2619" y="6185"/>
                    <a:pt x="3489" y="6624"/>
                  </a:cubicBezTo>
                  <a:cubicBezTo>
                    <a:pt x="3978" y="6488"/>
                    <a:pt x="4463" y="6371"/>
                    <a:pt x="4896" y="6253"/>
                  </a:cubicBezTo>
                  <a:cubicBezTo>
                    <a:pt x="5176" y="6176"/>
                    <a:pt x="5457" y="6099"/>
                    <a:pt x="5740" y="6024"/>
                  </a:cubicBezTo>
                  <a:cubicBezTo>
                    <a:pt x="5651" y="5326"/>
                    <a:pt x="5779" y="4593"/>
                    <a:pt x="5757" y="3879"/>
                  </a:cubicBezTo>
                  <a:cubicBezTo>
                    <a:pt x="5719" y="2586"/>
                    <a:pt x="5150" y="1316"/>
                    <a:pt x="4210" y="428"/>
                  </a:cubicBezTo>
                  <a:cubicBezTo>
                    <a:pt x="4011" y="239"/>
                    <a:pt x="3780" y="59"/>
                    <a:pt x="3508" y="13"/>
                  </a:cubicBezTo>
                  <a:cubicBezTo>
                    <a:pt x="3458" y="4"/>
                    <a:pt x="3408" y="0"/>
                    <a:pt x="335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100"/>
            <p:cNvSpPr/>
            <p:nvPr/>
          </p:nvSpPr>
          <p:spPr>
            <a:xfrm>
              <a:off x="5857875" y="2692075"/>
              <a:ext cx="49375" cy="76975"/>
            </a:xfrm>
            <a:custGeom>
              <a:rect b="b" l="l" r="r" t="t"/>
              <a:pathLst>
                <a:path extrusionOk="0" h="3079" w="1975">
                  <a:moveTo>
                    <a:pt x="849" y="0"/>
                  </a:moveTo>
                  <a:cubicBezTo>
                    <a:pt x="685" y="0"/>
                    <a:pt x="519" y="49"/>
                    <a:pt x="407" y="166"/>
                  </a:cubicBezTo>
                  <a:cubicBezTo>
                    <a:pt x="236" y="347"/>
                    <a:pt x="244" y="630"/>
                    <a:pt x="273" y="876"/>
                  </a:cubicBezTo>
                  <a:cubicBezTo>
                    <a:pt x="322" y="1310"/>
                    <a:pt x="404" y="1760"/>
                    <a:pt x="256" y="2169"/>
                  </a:cubicBezTo>
                  <a:cubicBezTo>
                    <a:pt x="167" y="2415"/>
                    <a:pt x="1" y="2692"/>
                    <a:pt x="142" y="2912"/>
                  </a:cubicBezTo>
                  <a:cubicBezTo>
                    <a:pt x="213" y="3025"/>
                    <a:pt x="349" y="3079"/>
                    <a:pt x="483" y="3079"/>
                  </a:cubicBezTo>
                  <a:cubicBezTo>
                    <a:pt x="504" y="3079"/>
                    <a:pt x="526" y="3078"/>
                    <a:pt x="547" y="3075"/>
                  </a:cubicBezTo>
                  <a:cubicBezTo>
                    <a:pt x="699" y="3053"/>
                    <a:pt x="836" y="2972"/>
                    <a:pt x="959" y="2881"/>
                  </a:cubicBezTo>
                  <a:cubicBezTo>
                    <a:pt x="1317" y="2612"/>
                    <a:pt x="1595" y="2252"/>
                    <a:pt x="1763" y="1837"/>
                  </a:cubicBezTo>
                  <a:cubicBezTo>
                    <a:pt x="1938" y="1402"/>
                    <a:pt x="1975" y="881"/>
                    <a:pt x="1723" y="486"/>
                  </a:cubicBezTo>
                  <a:cubicBezTo>
                    <a:pt x="1549" y="220"/>
                    <a:pt x="1265" y="43"/>
                    <a:pt x="949" y="6"/>
                  </a:cubicBezTo>
                  <a:cubicBezTo>
                    <a:pt x="916" y="2"/>
                    <a:pt x="883" y="0"/>
                    <a:pt x="84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100"/>
            <p:cNvSpPr/>
            <p:nvPr/>
          </p:nvSpPr>
          <p:spPr>
            <a:xfrm>
              <a:off x="5732400" y="2457225"/>
              <a:ext cx="162975" cy="129175"/>
            </a:xfrm>
            <a:custGeom>
              <a:rect b="b" l="l" r="r" t="t"/>
              <a:pathLst>
                <a:path extrusionOk="0" h="5167" w="6519">
                  <a:moveTo>
                    <a:pt x="5383" y="0"/>
                  </a:moveTo>
                  <a:cubicBezTo>
                    <a:pt x="5356" y="0"/>
                    <a:pt x="5329" y="2"/>
                    <a:pt x="5301" y="5"/>
                  </a:cubicBezTo>
                  <a:lnTo>
                    <a:pt x="689" y="532"/>
                  </a:lnTo>
                  <a:cubicBezTo>
                    <a:pt x="288" y="577"/>
                    <a:pt x="0" y="940"/>
                    <a:pt x="46" y="1341"/>
                  </a:cubicBezTo>
                  <a:lnTo>
                    <a:pt x="409" y="4519"/>
                  </a:lnTo>
                  <a:cubicBezTo>
                    <a:pt x="452" y="4892"/>
                    <a:pt x="767" y="5166"/>
                    <a:pt x="1133" y="5166"/>
                  </a:cubicBezTo>
                  <a:cubicBezTo>
                    <a:pt x="1161" y="5166"/>
                    <a:pt x="1189" y="5165"/>
                    <a:pt x="1218" y="5161"/>
                  </a:cubicBezTo>
                  <a:lnTo>
                    <a:pt x="5830" y="4636"/>
                  </a:lnTo>
                  <a:cubicBezTo>
                    <a:pt x="6230" y="4590"/>
                    <a:pt x="6519" y="4227"/>
                    <a:pt x="6473" y="3827"/>
                  </a:cubicBezTo>
                  <a:lnTo>
                    <a:pt x="6110" y="649"/>
                  </a:lnTo>
                  <a:cubicBezTo>
                    <a:pt x="6067" y="275"/>
                    <a:pt x="5751" y="0"/>
                    <a:pt x="53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100"/>
            <p:cNvSpPr/>
            <p:nvPr/>
          </p:nvSpPr>
          <p:spPr>
            <a:xfrm>
              <a:off x="5718625" y="2458825"/>
              <a:ext cx="162950" cy="129150"/>
            </a:xfrm>
            <a:custGeom>
              <a:rect b="b" l="l" r="r" t="t"/>
              <a:pathLst>
                <a:path extrusionOk="0" h="5166" w="6518">
                  <a:moveTo>
                    <a:pt x="5386" y="1"/>
                  </a:moveTo>
                  <a:cubicBezTo>
                    <a:pt x="5358" y="1"/>
                    <a:pt x="5330" y="2"/>
                    <a:pt x="5302" y="6"/>
                  </a:cubicBezTo>
                  <a:lnTo>
                    <a:pt x="690" y="531"/>
                  </a:lnTo>
                  <a:cubicBezTo>
                    <a:pt x="288" y="577"/>
                    <a:pt x="1" y="939"/>
                    <a:pt x="47" y="1340"/>
                  </a:cubicBezTo>
                  <a:lnTo>
                    <a:pt x="408" y="4518"/>
                  </a:lnTo>
                  <a:cubicBezTo>
                    <a:pt x="451" y="4891"/>
                    <a:pt x="767" y="5165"/>
                    <a:pt x="1133" y="5165"/>
                  </a:cubicBezTo>
                  <a:cubicBezTo>
                    <a:pt x="1160" y="5165"/>
                    <a:pt x="1189" y="5164"/>
                    <a:pt x="1217" y="5160"/>
                  </a:cubicBezTo>
                  <a:lnTo>
                    <a:pt x="5829" y="4635"/>
                  </a:lnTo>
                  <a:cubicBezTo>
                    <a:pt x="6230" y="4589"/>
                    <a:pt x="6518" y="4227"/>
                    <a:pt x="6472" y="3826"/>
                  </a:cubicBezTo>
                  <a:lnTo>
                    <a:pt x="6109" y="648"/>
                  </a:lnTo>
                  <a:cubicBezTo>
                    <a:pt x="6068" y="275"/>
                    <a:pt x="5751" y="1"/>
                    <a:pt x="5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100"/>
            <p:cNvSpPr/>
            <p:nvPr/>
          </p:nvSpPr>
          <p:spPr>
            <a:xfrm>
              <a:off x="5763025" y="2481350"/>
              <a:ext cx="54225" cy="51350"/>
            </a:xfrm>
            <a:custGeom>
              <a:rect b="b" l="l" r="r" t="t"/>
              <a:pathLst>
                <a:path extrusionOk="0" h="2054" w="2169">
                  <a:moveTo>
                    <a:pt x="1102" y="1"/>
                  </a:moveTo>
                  <a:cubicBezTo>
                    <a:pt x="1063" y="1"/>
                    <a:pt x="1025" y="3"/>
                    <a:pt x="986" y="7"/>
                  </a:cubicBezTo>
                  <a:cubicBezTo>
                    <a:pt x="572" y="55"/>
                    <a:pt x="230" y="345"/>
                    <a:pt x="116" y="745"/>
                  </a:cubicBezTo>
                  <a:cubicBezTo>
                    <a:pt x="0" y="1143"/>
                    <a:pt x="139" y="1572"/>
                    <a:pt x="463" y="1830"/>
                  </a:cubicBezTo>
                  <a:cubicBezTo>
                    <a:pt x="648" y="1978"/>
                    <a:pt x="874" y="2053"/>
                    <a:pt x="1101" y="2053"/>
                  </a:cubicBezTo>
                  <a:cubicBezTo>
                    <a:pt x="1272" y="2053"/>
                    <a:pt x="1444" y="2011"/>
                    <a:pt x="1599" y="1924"/>
                  </a:cubicBezTo>
                  <a:cubicBezTo>
                    <a:pt x="1962" y="1723"/>
                    <a:pt x="2168" y="1323"/>
                    <a:pt x="2122" y="911"/>
                  </a:cubicBezTo>
                  <a:cubicBezTo>
                    <a:pt x="2062" y="387"/>
                    <a:pt x="1617" y="1"/>
                    <a:pt x="1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100"/>
            <p:cNvSpPr/>
            <p:nvPr/>
          </p:nvSpPr>
          <p:spPr>
            <a:xfrm>
              <a:off x="5776825" y="2496625"/>
              <a:ext cx="24875" cy="20850"/>
            </a:xfrm>
            <a:custGeom>
              <a:rect b="b" l="l" r="r" t="t"/>
              <a:pathLst>
                <a:path extrusionOk="0" h="834" w="995">
                  <a:moveTo>
                    <a:pt x="550" y="1"/>
                  </a:moveTo>
                  <a:cubicBezTo>
                    <a:pt x="534" y="1"/>
                    <a:pt x="518" y="1"/>
                    <a:pt x="502" y="3"/>
                  </a:cubicBezTo>
                  <a:cubicBezTo>
                    <a:pt x="134" y="45"/>
                    <a:pt x="0" y="512"/>
                    <a:pt x="291" y="743"/>
                  </a:cubicBezTo>
                  <a:cubicBezTo>
                    <a:pt x="370" y="805"/>
                    <a:pt x="460" y="833"/>
                    <a:pt x="547" y="833"/>
                  </a:cubicBezTo>
                  <a:cubicBezTo>
                    <a:pt x="779" y="833"/>
                    <a:pt x="994" y="636"/>
                    <a:pt x="963" y="369"/>
                  </a:cubicBezTo>
                  <a:cubicBezTo>
                    <a:pt x="939" y="156"/>
                    <a:pt x="759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100"/>
            <p:cNvSpPr/>
            <p:nvPr/>
          </p:nvSpPr>
          <p:spPr>
            <a:xfrm>
              <a:off x="5826100" y="2529525"/>
              <a:ext cx="37350" cy="35375"/>
            </a:xfrm>
            <a:custGeom>
              <a:rect b="b" l="l" r="r" t="t"/>
              <a:pathLst>
                <a:path extrusionOk="0" h="1415" w="1494">
                  <a:moveTo>
                    <a:pt x="760" y="0"/>
                  </a:moveTo>
                  <a:cubicBezTo>
                    <a:pt x="733" y="0"/>
                    <a:pt x="706" y="2"/>
                    <a:pt x="678" y="5"/>
                  </a:cubicBezTo>
                  <a:cubicBezTo>
                    <a:pt x="394" y="37"/>
                    <a:pt x="157" y="239"/>
                    <a:pt x="79" y="512"/>
                  </a:cubicBezTo>
                  <a:cubicBezTo>
                    <a:pt x="0" y="787"/>
                    <a:pt x="94" y="1083"/>
                    <a:pt x="319" y="1261"/>
                  </a:cubicBezTo>
                  <a:cubicBezTo>
                    <a:pt x="446" y="1363"/>
                    <a:pt x="601" y="1415"/>
                    <a:pt x="758" y="1415"/>
                  </a:cubicBezTo>
                  <a:cubicBezTo>
                    <a:pt x="875" y="1415"/>
                    <a:pt x="994" y="1385"/>
                    <a:pt x="1101" y="1325"/>
                  </a:cubicBezTo>
                  <a:cubicBezTo>
                    <a:pt x="1352" y="1187"/>
                    <a:pt x="1493" y="912"/>
                    <a:pt x="1461" y="627"/>
                  </a:cubicBezTo>
                  <a:cubicBezTo>
                    <a:pt x="1420" y="267"/>
                    <a:pt x="1114" y="0"/>
                    <a:pt x="7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100"/>
            <p:cNvSpPr/>
            <p:nvPr/>
          </p:nvSpPr>
          <p:spPr>
            <a:xfrm>
              <a:off x="5781975" y="2548975"/>
              <a:ext cx="26500" cy="22250"/>
            </a:xfrm>
            <a:custGeom>
              <a:rect b="b" l="l" r="r" t="t"/>
              <a:pathLst>
                <a:path extrusionOk="0" h="890" w="1060">
                  <a:moveTo>
                    <a:pt x="586" y="0"/>
                  </a:moveTo>
                  <a:cubicBezTo>
                    <a:pt x="569" y="0"/>
                    <a:pt x="553" y="1"/>
                    <a:pt x="535" y="3"/>
                  </a:cubicBezTo>
                  <a:cubicBezTo>
                    <a:pt x="143" y="48"/>
                    <a:pt x="0" y="546"/>
                    <a:pt x="309" y="792"/>
                  </a:cubicBezTo>
                  <a:cubicBezTo>
                    <a:pt x="395" y="859"/>
                    <a:pt x="490" y="889"/>
                    <a:pt x="583" y="889"/>
                  </a:cubicBezTo>
                  <a:cubicBezTo>
                    <a:pt x="830" y="889"/>
                    <a:pt x="1060" y="678"/>
                    <a:pt x="1027" y="394"/>
                  </a:cubicBezTo>
                  <a:cubicBezTo>
                    <a:pt x="1002" y="168"/>
                    <a:pt x="810" y="0"/>
                    <a:pt x="5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100"/>
            <p:cNvSpPr/>
            <p:nvPr/>
          </p:nvSpPr>
          <p:spPr>
            <a:xfrm>
              <a:off x="5733125" y="2517325"/>
              <a:ext cx="24275" cy="30025"/>
            </a:xfrm>
            <a:custGeom>
              <a:rect b="b" l="l" r="r" t="t"/>
              <a:pathLst>
                <a:path extrusionOk="0" h="1201" w="971">
                  <a:moveTo>
                    <a:pt x="844" y="1"/>
                  </a:moveTo>
                  <a:lnTo>
                    <a:pt x="0" y="98"/>
                  </a:lnTo>
                  <a:lnTo>
                    <a:pt x="125" y="1200"/>
                  </a:lnTo>
                  <a:lnTo>
                    <a:pt x="970" y="1103"/>
                  </a:lnTo>
                  <a:lnTo>
                    <a:pt x="8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100"/>
            <p:cNvSpPr/>
            <p:nvPr/>
          </p:nvSpPr>
          <p:spPr>
            <a:xfrm>
              <a:off x="5792075" y="2568350"/>
              <a:ext cx="21550" cy="37825"/>
            </a:xfrm>
            <a:custGeom>
              <a:rect b="b" l="l" r="r" t="t"/>
              <a:pathLst>
                <a:path extrusionOk="0" h="1513" w="862">
                  <a:moveTo>
                    <a:pt x="699" y="0"/>
                  </a:moveTo>
                  <a:lnTo>
                    <a:pt x="1" y="80"/>
                  </a:lnTo>
                  <a:lnTo>
                    <a:pt x="164" y="1513"/>
                  </a:lnTo>
                  <a:lnTo>
                    <a:pt x="862" y="143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100"/>
            <p:cNvSpPr/>
            <p:nvPr/>
          </p:nvSpPr>
          <p:spPr>
            <a:xfrm>
              <a:off x="5791350" y="2604000"/>
              <a:ext cx="96775" cy="613525"/>
            </a:xfrm>
            <a:custGeom>
              <a:rect b="b" l="l" r="r" t="t"/>
              <a:pathLst>
                <a:path extrusionOk="0" h="24541" w="3871">
                  <a:moveTo>
                    <a:pt x="1084" y="1"/>
                  </a:moveTo>
                  <a:lnTo>
                    <a:pt x="1" y="125"/>
                  </a:lnTo>
                  <a:lnTo>
                    <a:pt x="2786" y="24541"/>
                  </a:lnTo>
                  <a:lnTo>
                    <a:pt x="3870" y="24418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100"/>
            <p:cNvSpPr/>
            <p:nvPr/>
          </p:nvSpPr>
          <p:spPr>
            <a:xfrm>
              <a:off x="5807300" y="2606725"/>
              <a:ext cx="74850" cy="611000"/>
            </a:xfrm>
            <a:custGeom>
              <a:rect b="b" l="l" r="r" t="t"/>
              <a:pathLst>
                <a:path extrusionOk="0" h="24440" w="2994">
                  <a:moveTo>
                    <a:pt x="204" y="1"/>
                  </a:moveTo>
                  <a:lnTo>
                    <a:pt x="1" y="24"/>
                  </a:lnTo>
                  <a:lnTo>
                    <a:pt x="2791" y="24440"/>
                  </a:lnTo>
                  <a:lnTo>
                    <a:pt x="2994" y="24417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100"/>
            <p:cNvSpPr/>
            <p:nvPr/>
          </p:nvSpPr>
          <p:spPr>
            <a:xfrm>
              <a:off x="5764475" y="2589175"/>
              <a:ext cx="80875" cy="32800"/>
            </a:xfrm>
            <a:custGeom>
              <a:rect b="b" l="l" r="r" t="t"/>
              <a:pathLst>
                <a:path extrusionOk="0" h="1312" w="3235">
                  <a:moveTo>
                    <a:pt x="3125" y="0"/>
                  </a:moveTo>
                  <a:lnTo>
                    <a:pt x="1" y="355"/>
                  </a:lnTo>
                  <a:lnTo>
                    <a:pt x="110" y="1312"/>
                  </a:lnTo>
                  <a:lnTo>
                    <a:pt x="3234" y="955"/>
                  </a:lnTo>
                  <a:lnTo>
                    <a:pt x="3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100"/>
            <p:cNvSpPr/>
            <p:nvPr/>
          </p:nvSpPr>
          <p:spPr>
            <a:xfrm>
              <a:off x="5781250" y="2604575"/>
              <a:ext cx="51875" cy="41300"/>
            </a:xfrm>
            <a:custGeom>
              <a:rect b="b" l="l" r="r" t="t"/>
              <a:pathLst>
                <a:path extrusionOk="0" h="1652" w="2075">
                  <a:moveTo>
                    <a:pt x="1911" y="1"/>
                  </a:moveTo>
                  <a:lnTo>
                    <a:pt x="0" y="219"/>
                  </a:lnTo>
                  <a:lnTo>
                    <a:pt x="163" y="1652"/>
                  </a:lnTo>
                  <a:lnTo>
                    <a:pt x="2074" y="1434"/>
                  </a:lnTo>
                  <a:lnTo>
                    <a:pt x="19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100"/>
            <p:cNvSpPr/>
            <p:nvPr/>
          </p:nvSpPr>
          <p:spPr>
            <a:xfrm>
              <a:off x="5839750" y="3188875"/>
              <a:ext cx="68200" cy="41350"/>
            </a:xfrm>
            <a:custGeom>
              <a:rect b="b" l="l" r="r" t="t"/>
              <a:pathLst>
                <a:path extrusionOk="0" h="1654" w="2728">
                  <a:moveTo>
                    <a:pt x="2572" y="1"/>
                  </a:moveTo>
                  <a:lnTo>
                    <a:pt x="0" y="294"/>
                  </a:lnTo>
                  <a:lnTo>
                    <a:pt x="155" y="1653"/>
                  </a:lnTo>
                  <a:lnTo>
                    <a:pt x="2728" y="136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100"/>
            <p:cNvSpPr/>
            <p:nvPr/>
          </p:nvSpPr>
          <p:spPr>
            <a:xfrm>
              <a:off x="5856850" y="3211550"/>
              <a:ext cx="38200" cy="32500"/>
            </a:xfrm>
            <a:custGeom>
              <a:rect b="b" l="l" r="r" t="t"/>
              <a:pathLst>
                <a:path extrusionOk="0" h="1300" w="1528">
                  <a:moveTo>
                    <a:pt x="1396" y="1"/>
                  </a:moveTo>
                  <a:lnTo>
                    <a:pt x="0" y="161"/>
                  </a:lnTo>
                  <a:lnTo>
                    <a:pt x="131" y="1300"/>
                  </a:lnTo>
                  <a:lnTo>
                    <a:pt x="1527" y="1140"/>
                  </a:lnTo>
                  <a:lnTo>
                    <a:pt x="139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100"/>
            <p:cNvSpPr/>
            <p:nvPr/>
          </p:nvSpPr>
          <p:spPr>
            <a:xfrm>
              <a:off x="5729825" y="2650975"/>
              <a:ext cx="138150" cy="157450"/>
            </a:xfrm>
            <a:custGeom>
              <a:rect b="b" l="l" r="r" t="t"/>
              <a:pathLst>
                <a:path extrusionOk="0" h="6298" w="5526">
                  <a:moveTo>
                    <a:pt x="3305" y="1"/>
                  </a:moveTo>
                  <a:cubicBezTo>
                    <a:pt x="3281" y="1"/>
                    <a:pt x="3257" y="2"/>
                    <a:pt x="3233" y="4"/>
                  </a:cubicBezTo>
                  <a:cubicBezTo>
                    <a:pt x="2969" y="25"/>
                    <a:pt x="2731" y="167"/>
                    <a:pt x="2503" y="303"/>
                  </a:cubicBezTo>
                  <a:lnTo>
                    <a:pt x="524" y="1498"/>
                  </a:lnTo>
                  <a:cubicBezTo>
                    <a:pt x="357" y="1599"/>
                    <a:pt x="174" y="1724"/>
                    <a:pt x="145" y="1916"/>
                  </a:cubicBezTo>
                  <a:cubicBezTo>
                    <a:pt x="108" y="2154"/>
                    <a:pt x="328" y="2373"/>
                    <a:pt x="298" y="2611"/>
                  </a:cubicBezTo>
                  <a:cubicBezTo>
                    <a:pt x="269" y="2849"/>
                    <a:pt x="0" y="3017"/>
                    <a:pt x="2" y="3257"/>
                  </a:cubicBezTo>
                  <a:cubicBezTo>
                    <a:pt x="5" y="3616"/>
                    <a:pt x="566" y="3718"/>
                    <a:pt x="660" y="4064"/>
                  </a:cubicBezTo>
                  <a:cubicBezTo>
                    <a:pt x="703" y="4233"/>
                    <a:pt x="621" y="4411"/>
                    <a:pt x="646" y="4585"/>
                  </a:cubicBezTo>
                  <a:cubicBezTo>
                    <a:pt x="681" y="4839"/>
                    <a:pt x="926" y="5002"/>
                    <a:pt x="1156" y="5115"/>
                  </a:cubicBezTo>
                  <a:cubicBezTo>
                    <a:pt x="1385" y="5229"/>
                    <a:pt x="1642" y="5345"/>
                    <a:pt x="1750" y="5577"/>
                  </a:cubicBezTo>
                  <a:cubicBezTo>
                    <a:pt x="1831" y="5757"/>
                    <a:pt x="1810" y="5983"/>
                    <a:pt x="1937" y="6133"/>
                  </a:cubicBezTo>
                  <a:cubicBezTo>
                    <a:pt x="2019" y="6232"/>
                    <a:pt x="2149" y="6276"/>
                    <a:pt x="2276" y="6292"/>
                  </a:cubicBezTo>
                  <a:cubicBezTo>
                    <a:pt x="2311" y="6296"/>
                    <a:pt x="2346" y="6297"/>
                    <a:pt x="2381" y="6297"/>
                  </a:cubicBezTo>
                  <a:cubicBezTo>
                    <a:pt x="2643" y="6297"/>
                    <a:pt x="2900" y="6191"/>
                    <a:pt x="3123" y="6049"/>
                  </a:cubicBezTo>
                  <a:cubicBezTo>
                    <a:pt x="3375" y="5886"/>
                    <a:pt x="3593" y="5677"/>
                    <a:pt x="3830" y="5495"/>
                  </a:cubicBezTo>
                  <a:cubicBezTo>
                    <a:pt x="4131" y="5263"/>
                    <a:pt x="4463" y="5075"/>
                    <a:pt x="4817" y="4937"/>
                  </a:cubicBezTo>
                  <a:cubicBezTo>
                    <a:pt x="4921" y="4897"/>
                    <a:pt x="5029" y="4859"/>
                    <a:pt x="5117" y="4791"/>
                  </a:cubicBezTo>
                  <a:cubicBezTo>
                    <a:pt x="5204" y="4723"/>
                    <a:pt x="5274" y="4616"/>
                    <a:pt x="5261" y="4505"/>
                  </a:cubicBezTo>
                  <a:cubicBezTo>
                    <a:pt x="5235" y="4225"/>
                    <a:pt x="4785" y="4168"/>
                    <a:pt x="4715" y="3895"/>
                  </a:cubicBezTo>
                  <a:cubicBezTo>
                    <a:pt x="4858" y="3852"/>
                    <a:pt x="5004" y="3806"/>
                    <a:pt x="5127" y="3719"/>
                  </a:cubicBezTo>
                  <a:cubicBezTo>
                    <a:pt x="5250" y="3633"/>
                    <a:pt x="5347" y="3498"/>
                    <a:pt x="5350" y="3349"/>
                  </a:cubicBezTo>
                  <a:cubicBezTo>
                    <a:pt x="5355" y="3168"/>
                    <a:pt x="5217" y="3006"/>
                    <a:pt x="5054" y="2928"/>
                  </a:cubicBezTo>
                  <a:cubicBezTo>
                    <a:pt x="4889" y="2848"/>
                    <a:pt x="4703" y="2834"/>
                    <a:pt x="4522" y="2822"/>
                  </a:cubicBezTo>
                  <a:cubicBezTo>
                    <a:pt x="4805" y="2808"/>
                    <a:pt x="5140" y="2760"/>
                    <a:pt x="5263" y="2505"/>
                  </a:cubicBezTo>
                  <a:cubicBezTo>
                    <a:pt x="5367" y="2287"/>
                    <a:pt x="5246" y="2013"/>
                    <a:pt x="5051" y="1870"/>
                  </a:cubicBezTo>
                  <a:cubicBezTo>
                    <a:pt x="4855" y="1725"/>
                    <a:pt x="4608" y="1679"/>
                    <a:pt x="4370" y="1638"/>
                  </a:cubicBezTo>
                  <a:cubicBezTo>
                    <a:pt x="4508" y="1529"/>
                    <a:pt x="4683" y="1481"/>
                    <a:pt x="4852" y="1432"/>
                  </a:cubicBezTo>
                  <a:cubicBezTo>
                    <a:pt x="5021" y="1383"/>
                    <a:pt x="5195" y="1326"/>
                    <a:pt x="5324" y="1207"/>
                  </a:cubicBezTo>
                  <a:cubicBezTo>
                    <a:pt x="5455" y="1087"/>
                    <a:pt x="5526" y="888"/>
                    <a:pt x="5446" y="731"/>
                  </a:cubicBezTo>
                  <a:cubicBezTo>
                    <a:pt x="5372" y="585"/>
                    <a:pt x="5198" y="523"/>
                    <a:pt x="5043" y="476"/>
                  </a:cubicBezTo>
                  <a:lnTo>
                    <a:pt x="3878" y="116"/>
                  </a:lnTo>
                  <a:cubicBezTo>
                    <a:pt x="3691" y="58"/>
                    <a:pt x="3499" y="1"/>
                    <a:pt x="3305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100"/>
            <p:cNvSpPr/>
            <p:nvPr/>
          </p:nvSpPr>
          <p:spPr>
            <a:xfrm>
              <a:off x="5780475" y="2739675"/>
              <a:ext cx="79550" cy="40050"/>
            </a:xfrm>
            <a:custGeom>
              <a:rect b="b" l="l" r="r" t="t"/>
              <a:pathLst>
                <a:path extrusionOk="0" h="1602" w="3182">
                  <a:moveTo>
                    <a:pt x="3122" y="0"/>
                  </a:moveTo>
                  <a:cubicBezTo>
                    <a:pt x="1912" y="0"/>
                    <a:pt x="716" y="604"/>
                    <a:pt x="0" y="1580"/>
                  </a:cubicBezTo>
                  <a:cubicBezTo>
                    <a:pt x="48" y="1594"/>
                    <a:pt x="97" y="1601"/>
                    <a:pt x="146" y="1601"/>
                  </a:cubicBezTo>
                  <a:cubicBezTo>
                    <a:pt x="277" y="1601"/>
                    <a:pt x="410" y="1553"/>
                    <a:pt x="523" y="1483"/>
                  </a:cubicBezTo>
                  <a:cubicBezTo>
                    <a:pt x="680" y="1386"/>
                    <a:pt x="806" y="1252"/>
                    <a:pt x="940" y="1126"/>
                  </a:cubicBezTo>
                  <a:cubicBezTo>
                    <a:pt x="1564" y="544"/>
                    <a:pt x="2342" y="153"/>
                    <a:pt x="3181" y="1"/>
                  </a:cubicBezTo>
                  <a:cubicBezTo>
                    <a:pt x="3162" y="1"/>
                    <a:pt x="3142" y="0"/>
                    <a:pt x="312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100"/>
            <p:cNvSpPr/>
            <p:nvPr/>
          </p:nvSpPr>
          <p:spPr>
            <a:xfrm>
              <a:off x="5754250" y="2712175"/>
              <a:ext cx="97750" cy="35950"/>
            </a:xfrm>
            <a:custGeom>
              <a:rect b="b" l="l" r="r" t="t"/>
              <a:pathLst>
                <a:path extrusionOk="0" h="1438" w="3910">
                  <a:moveTo>
                    <a:pt x="3676" y="1"/>
                  </a:moveTo>
                  <a:cubicBezTo>
                    <a:pt x="2506" y="1"/>
                    <a:pt x="1355" y="304"/>
                    <a:pt x="335" y="884"/>
                  </a:cubicBezTo>
                  <a:cubicBezTo>
                    <a:pt x="232" y="942"/>
                    <a:pt x="124" y="1009"/>
                    <a:pt x="62" y="1112"/>
                  </a:cubicBezTo>
                  <a:cubicBezTo>
                    <a:pt x="1" y="1213"/>
                    <a:pt x="1" y="1362"/>
                    <a:pt x="95" y="1438"/>
                  </a:cubicBezTo>
                  <a:cubicBezTo>
                    <a:pt x="1283" y="752"/>
                    <a:pt x="2536" y="48"/>
                    <a:pt x="3909" y="5"/>
                  </a:cubicBezTo>
                  <a:cubicBezTo>
                    <a:pt x="3831" y="2"/>
                    <a:pt x="3754" y="1"/>
                    <a:pt x="367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100"/>
            <p:cNvSpPr/>
            <p:nvPr/>
          </p:nvSpPr>
          <p:spPr>
            <a:xfrm>
              <a:off x="5744800" y="2678175"/>
              <a:ext cx="109000" cy="35925"/>
            </a:xfrm>
            <a:custGeom>
              <a:rect b="b" l="l" r="r" t="t"/>
              <a:pathLst>
                <a:path extrusionOk="0" h="1437" w="4360">
                  <a:moveTo>
                    <a:pt x="3158" y="0"/>
                  </a:moveTo>
                  <a:cubicBezTo>
                    <a:pt x="2859" y="0"/>
                    <a:pt x="2562" y="26"/>
                    <a:pt x="2270" y="96"/>
                  </a:cubicBezTo>
                  <a:cubicBezTo>
                    <a:pt x="1407" y="304"/>
                    <a:pt x="688" y="879"/>
                    <a:pt x="1" y="1437"/>
                  </a:cubicBezTo>
                  <a:cubicBezTo>
                    <a:pt x="1069" y="830"/>
                    <a:pt x="2261" y="470"/>
                    <a:pt x="3488" y="384"/>
                  </a:cubicBezTo>
                  <a:cubicBezTo>
                    <a:pt x="3803" y="361"/>
                    <a:pt x="4161" y="338"/>
                    <a:pt x="4359" y="92"/>
                  </a:cubicBezTo>
                  <a:cubicBezTo>
                    <a:pt x="3961" y="46"/>
                    <a:pt x="3558" y="0"/>
                    <a:pt x="315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100"/>
            <p:cNvSpPr/>
            <p:nvPr/>
          </p:nvSpPr>
          <p:spPr>
            <a:xfrm>
              <a:off x="5882550" y="2407425"/>
              <a:ext cx="57100" cy="54275"/>
            </a:xfrm>
            <a:custGeom>
              <a:rect b="b" l="l" r="r" t="t"/>
              <a:pathLst>
                <a:path extrusionOk="0" h="2171" w="2284">
                  <a:moveTo>
                    <a:pt x="1117" y="0"/>
                  </a:moveTo>
                  <a:cubicBezTo>
                    <a:pt x="1004" y="0"/>
                    <a:pt x="890" y="18"/>
                    <a:pt x="777" y="55"/>
                  </a:cubicBezTo>
                  <a:cubicBezTo>
                    <a:pt x="361" y="192"/>
                    <a:pt x="67" y="567"/>
                    <a:pt x="35" y="1005"/>
                  </a:cubicBezTo>
                  <a:cubicBezTo>
                    <a:pt x="1" y="1442"/>
                    <a:pt x="235" y="1857"/>
                    <a:pt x="627" y="2054"/>
                  </a:cubicBezTo>
                  <a:cubicBezTo>
                    <a:pt x="782" y="2132"/>
                    <a:pt x="950" y="2171"/>
                    <a:pt x="1117" y="2171"/>
                  </a:cubicBezTo>
                  <a:cubicBezTo>
                    <a:pt x="1371" y="2171"/>
                    <a:pt x="1623" y="2081"/>
                    <a:pt x="1824" y="1908"/>
                  </a:cubicBezTo>
                  <a:cubicBezTo>
                    <a:pt x="2156" y="1622"/>
                    <a:pt x="2284" y="1164"/>
                    <a:pt x="2147" y="747"/>
                  </a:cubicBezTo>
                  <a:cubicBezTo>
                    <a:pt x="1997" y="290"/>
                    <a:pt x="1573" y="0"/>
                    <a:pt x="11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100"/>
            <p:cNvSpPr/>
            <p:nvPr/>
          </p:nvSpPr>
          <p:spPr>
            <a:xfrm>
              <a:off x="5947950" y="2349250"/>
              <a:ext cx="31700" cy="28775"/>
            </a:xfrm>
            <a:custGeom>
              <a:rect b="b" l="l" r="r" t="t"/>
              <a:pathLst>
                <a:path extrusionOk="0" h="1151" w="1268">
                  <a:moveTo>
                    <a:pt x="592" y="1"/>
                  </a:moveTo>
                  <a:cubicBezTo>
                    <a:pt x="532" y="1"/>
                    <a:pt x="471" y="10"/>
                    <a:pt x="411" y="30"/>
                  </a:cubicBezTo>
                  <a:cubicBezTo>
                    <a:pt x="191" y="102"/>
                    <a:pt x="35" y="301"/>
                    <a:pt x="17" y="533"/>
                  </a:cubicBezTo>
                  <a:cubicBezTo>
                    <a:pt x="0" y="765"/>
                    <a:pt x="125" y="983"/>
                    <a:pt x="332" y="1088"/>
                  </a:cubicBezTo>
                  <a:cubicBezTo>
                    <a:pt x="419" y="1131"/>
                    <a:pt x="507" y="1151"/>
                    <a:pt x="592" y="1151"/>
                  </a:cubicBezTo>
                  <a:cubicBezTo>
                    <a:pt x="958" y="1151"/>
                    <a:pt x="1267" y="788"/>
                    <a:pt x="1136" y="394"/>
                  </a:cubicBezTo>
                  <a:cubicBezTo>
                    <a:pt x="1056" y="153"/>
                    <a:pt x="832" y="1"/>
                    <a:pt x="5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100"/>
            <p:cNvSpPr/>
            <p:nvPr/>
          </p:nvSpPr>
          <p:spPr>
            <a:xfrm>
              <a:off x="5842850" y="2336900"/>
              <a:ext cx="27075" cy="22375"/>
            </a:xfrm>
            <a:custGeom>
              <a:rect b="b" l="l" r="r" t="t"/>
              <a:pathLst>
                <a:path extrusionOk="0" h="895" w="1083">
                  <a:moveTo>
                    <a:pt x="557" y="0"/>
                  </a:moveTo>
                  <a:cubicBezTo>
                    <a:pt x="511" y="0"/>
                    <a:pt x="464" y="7"/>
                    <a:pt x="417" y="23"/>
                  </a:cubicBezTo>
                  <a:cubicBezTo>
                    <a:pt x="39" y="147"/>
                    <a:pt x="1" y="667"/>
                    <a:pt x="356" y="845"/>
                  </a:cubicBezTo>
                  <a:cubicBezTo>
                    <a:pt x="423" y="879"/>
                    <a:pt x="492" y="895"/>
                    <a:pt x="559" y="895"/>
                  </a:cubicBezTo>
                  <a:cubicBezTo>
                    <a:pt x="842" y="895"/>
                    <a:pt x="1083" y="614"/>
                    <a:pt x="982" y="307"/>
                  </a:cubicBezTo>
                  <a:cubicBezTo>
                    <a:pt x="920" y="119"/>
                    <a:pt x="745" y="0"/>
                    <a:pt x="55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100"/>
            <p:cNvSpPr/>
            <p:nvPr/>
          </p:nvSpPr>
          <p:spPr>
            <a:xfrm>
              <a:off x="5852850" y="2191975"/>
              <a:ext cx="82275" cy="78250"/>
            </a:xfrm>
            <a:custGeom>
              <a:rect b="b" l="l" r="r" t="t"/>
              <a:pathLst>
                <a:path extrusionOk="0" h="3130" w="3291">
                  <a:moveTo>
                    <a:pt x="1607" y="1"/>
                  </a:moveTo>
                  <a:cubicBezTo>
                    <a:pt x="1445" y="1"/>
                    <a:pt x="1280" y="26"/>
                    <a:pt x="1118" y="79"/>
                  </a:cubicBezTo>
                  <a:cubicBezTo>
                    <a:pt x="517" y="277"/>
                    <a:pt x="94" y="819"/>
                    <a:pt x="48" y="1449"/>
                  </a:cubicBezTo>
                  <a:cubicBezTo>
                    <a:pt x="0" y="2079"/>
                    <a:pt x="339" y="2677"/>
                    <a:pt x="903" y="2962"/>
                  </a:cubicBezTo>
                  <a:cubicBezTo>
                    <a:pt x="1126" y="3074"/>
                    <a:pt x="1367" y="3129"/>
                    <a:pt x="1607" y="3129"/>
                  </a:cubicBezTo>
                  <a:cubicBezTo>
                    <a:pt x="1974" y="3129"/>
                    <a:pt x="2338" y="3000"/>
                    <a:pt x="2628" y="2751"/>
                  </a:cubicBezTo>
                  <a:cubicBezTo>
                    <a:pt x="3108" y="2338"/>
                    <a:pt x="3291" y="1676"/>
                    <a:pt x="3094" y="1077"/>
                  </a:cubicBezTo>
                  <a:cubicBezTo>
                    <a:pt x="2877" y="418"/>
                    <a:pt x="2264" y="1"/>
                    <a:pt x="160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100"/>
            <p:cNvSpPr/>
            <p:nvPr/>
          </p:nvSpPr>
          <p:spPr>
            <a:xfrm>
              <a:off x="5982000" y="2439100"/>
              <a:ext cx="20300" cy="16800"/>
            </a:xfrm>
            <a:custGeom>
              <a:rect b="b" l="l" r="r" t="t"/>
              <a:pathLst>
                <a:path extrusionOk="0" h="672" w="812">
                  <a:moveTo>
                    <a:pt x="418" y="1"/>
                  </a:moveTo>
                  <a:cubicBezTo>
                    <a:pt x="383" y="1"/>
                    <a:pt x="348" y="6"/>
                    <a:pt x="312" y="18"/>
                  </a:cubicBezTo>
                  <a:cubicBezTo>
                    <a:pt x="29" y="110"/>
                    <a:pt x="0" y="501"/>
                    <a:pt x="266" y="635"/>
                  </a:cubicBezTo>
                  <a:cubicBezTo>
                    <a:pt x="317" y="660"/>
                    <a:pt x="368" y="672"/>
                    <a:pt x="418" y="672"/>
                  </a:cubicBezTo>
                  <a:cubicBezTo>
                    <a:pt x="631" y="672"/>
                    <a:pt x="811" y="461"/>
                    <a:pt x="735" y="232"/>
                  </a:cubicBezTo>
                  <a:cubicBezTo>
                    <a:pt x="690" y="90"/>
                    <a:pt x="559" y="1"/>
                    <a:pt x="41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100"/>
            <p:cNvSpPr/>
            <p:nvPr/>
          </p:nvSpPr>
          <p:spPr>
            <a:xfrm>
              <a:off x="5958925" y="2526275"/>
              <a:ext cx="48725" cy="46300"/>
            </a:xfrm>
            <a:custGeom>
              <a:rect b="b" l="l" r="r" t="t"/>
              <a:pathLst>
                <a:path extrusionOk="0" h="1852" w="1949">
                  <a:moveTo>
                    <a:pt x="952" y="0"/>
                  </a:moveTo>
                  <a:cubicBezTo>
                    <a:pt x="856" y="0"/>
                    <a:pt x="758" y="15"/>
                    <a:pt x="662" y="47"/>
                  </a:cubicBezTo>
                  <a:cubicBezTo>
                    <a:pt x="307" y="164"/>
                    <a:pt x="56" y="484"/>
                    <a:pt x="28" y="857"/>
                  </a:cubicBezTo>
                  <a:cubicBezTo>
                    <a:pt x="1" y="1231"/>
                    <a:pt x="201" y="1583"/>
                    <a:pt x="534" y="1752"/>
                  </a:cubicBezTo>
                  <a:cubicBezTo>
                    <a:pt x="667" y="1819"/>
                    <a:pt x="810" y="1852"/>
                    <a:pt x="952" y="1852"/>
                  </a:cubicBezTo>
                  <a:cubicBezTo>
                    <a:pt x="1169" y="1852"/>
                    <a:pt x="1384" y="1775"/>
                    <a:pt x="1555" y="1628"/>
                  </a:cubicBezTo>
                  <a:cubicBezTo>
                    <a:pt x="1840" y="1383"/>
                    <a:pt x="1949" y="993"/>
                    <a:pt x="1830" y="636"/>
                  </a:cubicBezTo>
                  <a:cubicBezTo>
                    <a:pt x="1702" y="247"/>
                    <a:pt x="1341" y="0"/>
                    <a:pt x="95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100"/>
            <p:cNvSpPr/>
            <p:nvPr/>
          </p:nvSpPr>
          <p:spPr>
            <a:xfrm>
              <a:off x="5879675" y="2548125"/>
              <a:ext cx="28025" cy="23175"/>
            </a:xfrm>
            <a:custGeom>
              <a:rect b="b" l="l" r="r" t="t"/>
              <a:pathLst>
                <a:path extrusionOk="0" h="927" w="1121">
                  <a:moveTo>
                    <a:pt x="577" y="0"/>
                  </a:moveTo>
                  <a:cubicBezTo>
                    <a:pt x="529" y="0"/>
                    <a:pt x="481" y="8"/>
                    <a:pt x="433" y="23"/>
                  </a:cubicBezTo>
                  <a:cubicBezTo>
                    <a:pt x="41" y="153"/>
                    <a:pt x="1" y="691"/>
                    <a:pt x="368" y="875"/>
                  </a:cubicBezTo>
                  <a:cubicBezTo>
                    <a:pt x="438" y="910"/>
                    <a:pt x="509" y="926"/>
                    <a:pt x="578" y="926"/>
                  </a:cubicBezTo>
                  <a:cubicBezTo>
                    <a:pt x="872" y="926"/>
                    <a:pt x="1120" y="635"/>
                    <a:pt x="1017" y="319"/>
                  </a:cubicBezTo>
                  <a:cubicBezTo>
                    <a:pt x="953" y="124"/>
                    <a:pt x="772" y="0"/>
                    <a:pt x="57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100"/>
            <p:cNvSpPr/>
            <p:nvPr/>
          </p:nvSpPr>
          <p:spPr>
            <a:xfrm>
              <a:off x="5930100" y="2610925"/>
              <a:ext cx="19375" cy="16000"/>
            </a:xfrm>
            <a:custGeom>
              <a:rect b="b" l="l" r="r" t="t"/>
              <a:pathLst>
                <a:path extrusionOk="0" h="640" w="775">
                  <a:moveTo>
                    <a:pt x="399" y="1"/>
                  </a:moveTo>
                  <a:cubicBezTo>
                    <a:pt x="365" y="1"/>
                    <a:pt x="331" y="6"/>
                    <a:pt x="297" y="17"/>
                  </a:cubicBezTo>
                  <a:cubicBezTo>
                    <a:pt x="28" y="107"/>
                    <a:pt x="1" y="477"/>
                    <a:pt x="254" y="605"/>
                  </a:cubicBezTo>
                  <a:cubicBezTo>
                    <a:pt x="302" y="629"/>
                    <a:pt x="351" y="640"/>
                    <a:pt x="398" y="640"/>
                  </a:cubicBezTo>
                  <a:cubicBezTo>
                    <a:pt x="602" y="640"/>
                    <a:pt x="774" y="439"/>
                    <a:pt x="702" y="220"/>
                  </a:cubicBezTo>
                  <a:cubicBezTo>
                    <a:pt x="658" y="86"/>
                    <a:pt x="533" y="1"/>
                    <a:pt x="39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100"/>
            <p:cNvSpPr/>
            <p:nvPr/>
          </p:nvSpPr>
          <p:spPr>
            <a:xfrm>
              <a:off x="5882825" y="2273350"/>
              <a:ext cx="155575" cy="100800"/>
            </a:xfrm>
            <a:custGeom>
              <a:rect b="b" l="l" r="r" t="t"/>
              <a:pathLst>
                <a:path extrusionOk="0" h="4032" w="6223">
                  <a:moveTo>
                    <a:pt x="3613" y="1"/>
                  </a:moveTo>
                  <a:cubicBezTo>
                    <a:pt x="3011" y="1"/>
                    <a:pt x="2410" y="166"/>
                    <a:pt x="1869" y="434"/>
                  </a:cubicBezTo>
                  <a:cubicBezTo>
                    <a:pt x="1349" y="692"/>
                    <a:pt x="869" y="1050"/>
                    <a:pt x="531" y="1522"/>
                  </a:cubicBezTo>
                  <a:cubicBezTo>
                    <a:pt x="191" y="1993"/>
                    <a:pt x="1" y="2583"/>
                    <a:pt x="65" y="3160"/>
                  </a:cubicBezTo>
                  <a:cubicBezTo>
                    <a:pt x="104" y="3498"/>
                    <a:pt x="262" y="3861"/>
                    <a:pt x="579" y="3985"/>
                  </a:cubicBezTo>
                  <a:cubicBezTo>
                    <a:pt x="659" y="4018"/>
                    <a:pt x="742" y="4032"/>
                    <a:pt x="825" y="4032"/>
                  </a:cubicBezTo>
                  <a:cubicBezTo>
                    <a:pt x="1102" y="4032"/>
                    <a:pt x="1385" y="3874"/>
                    <a:pt x="1613" y="3696"/>
                  </a:cubicBezTo>
                  <a:cubicBezTo>
                    <a:pt x="1899" y="3473"/>
                    <a:pt x="2158" y="3215"/>
                    <a:pt x="2450" y="3004"/>
                  </a:cubicBezTo>
                  <a:cubicBezTo>
                    <a:pt x="2743" y="2792"/>
                    <a:pt x="3085" y="2623"/>
                    <a:pt x="3446" y="2614"/>
                  </a:cubicBezTo>
                  <a:cubicBezTo>
                    <a:pt x="3456" y="2614"/>
                    <a:pt x="3466" y="2614"/>
                    <a:pt x="3476" y="2614"/>
                  </a:cubicBezTo>
                  <a:cubicBezTo>
                    <a:pt x="3860" y="2614"/>
                    <a:pt x="4221" y="2785"/>
                    <a:pt x="4584" y="2911"/>
                  </a:cubicBezTo>
                  <a:cubicBezTo>
                    <a:pt x="4797" y="2984"/>
                    <a:pt x="5028" y="3042"/>
                    <a:pt x="5252" y="3042"/>
                  </a:cubicBezTo>
                  <a:cubicBezTo>
                    <a:pt x="5420" y="3042"/>
                    <a:pt x="5584" y="3009"/>
                    <a:pt x="5732" y="2926"/>
                  </a:cubicBezTo>
                  <a:cubicBezTo>
                    <a:pt x="6010" y="2769"/>
                    <a:pt x="6178" y="2451"/>
                    <a:pt x="6200" y="2131"/>
                  </a:cubicBezTo>
                  <a:cubicBezTo>
                    <a:pt x="6223" y="1811"/>
                    <a:pt x="6115" y="1493"/>
                    <a:pt x="5951" y="1220"/>
                  </a:cubicBezTo>
                  <a:cubicBezTo>
                    <a:pt x="5557" y="568"/>
                    <a:pt x="4836" y="148"/>
                    <a:pt x="4083" y="36"/>
                  </a:cubicBezTo>
                  <a:cubicBezTo>
                    <a:pt x="3927" y="12"/>
                    <a:pt x="3770" y="1"/>
                    <a:pt x="361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100"/>
            <p:cNvSpPr/>
            <p:nvPr/>
          </p:nvSpPr>
          <p:spPr>
            <a:xfrm>
              <a:off x="5713825" y="2235475"/>
              <a:ext cx="88550" cy="62175"/>
            </a:xfrm>
            <a:custGeom>
              <a:rect b="b" l="l" r="r" t="t"/>
              <a:pathLst>
                <a:path extrusionOk="0" h="2487" w="3542">
                  <a:moveTo>
                    <a:pt x="1931" y="0"/>
                  </a:moveTo>
                  <a:cubicBezTo>
                    <a:pt x="1849" y="0"/>
                    <a:pt x="1767" y="6"/>
                    <a:pt x="1687" y="18"/>
                  </a:cubicBezTo>
                  <a:cubicBezTo>
                    <a:pt x="1286" y="76"/>
                    <a:pt x="914" y="261"/>
                    <a:pt x="569" y="475"/>
                  </a:cubicBezTo>
                  <a:cubicBezTo>
                    <a:pt x="419" y="568"/>
                    <a:pt x="268" y="673"/>
                    <a:pt x="162" y="816"/>
                  </a:cubicBezTo>
                  <a:cubicBezTo>
                    <a:pt x="56" y="960"/>
                    <a:pt x="1" y="1153"/>
                    <a:pt x="61" y="1322"/>
                  </a:cubicBezTo>
                  <a:cubicBezTo>
                    <a:pt x="156" y="1597"/>
                    <a:pt x="497" y="1694"/>
                    <a:pt x="789" y="1708"/>
                  </a:cubicBezTo>
                  <a:cubicBezTo>
                    <a:pt x="1081" y="1721"/>
                    <a:pt x="1401" y="1698"/>
                    <a:pt x="1635" y="1874"/>
                  </a:cubicBezTo>
                  <a:cubicBezTo>
                    <a:pt x="1766" y="1969"/>
                    <a:pt x="1850" y="2115"/>
                    <a:pt x="1965" y="2230"/>
                  </a:cubicBezTo>
                  <a:cubicBezTo>
                    <a:pt x="2134" y="2397"/>
                    <a:pt x="2372" y="2486"/>
                    <a:pt x="2609" y="2486"/>
                  </a:cubicBezTo>
                  <a:cubicBezTo>
                    <a:pt x="2744" y="2486"/>
                    <a:pt x="2878" y="2457"/>
                    <a:pt x="2999" y="2398"/>
                  </a:cubicBezTo>
                  <a:cubicBezTo>
                    <a:pt x="3332" y="2233"/>
                    <a:pt x="3541" y="1846"/>
                    <a:pt x="3495" y="1475"/>
                  </a:cubicBezTo>
                  <a:cubicBezTo>
                    <a:pt x="3464" y="1229"/>
                    <a:pt x="3335" y="1008"/>
                    <a:pt x="3205" y="797"/>
                  </a:cubicBezTo>
                  <a:cubicBezTo>
                    <a:pt x="3095" y="624"/>
                    <a:pt x="2982" y="448"/>
                    <a:pt x="2828" y="312"/>
                  </a:cubicBezTo>
                  <a:cubicBezTo>
                    <a:pt x="2584" y="96"/>
                    <a:pt x="2257" y="0"/>
                    <a:pt x="193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100"/>
            <p:cNvSpPr/>
            <p:nvPr/>
          </p:nvSpPr>
          <p:spPr>
            <a:xfrm>
              <a:off x="5819175" y="2070125"/>
              <a:ext cx="279375" cy="182950"/>
            </a:xfrm>
            <a:custGeom>
              <a:rect b="b" l="l" r="r" t="t"/>
              <a:pathLst>
                <a:path extrusionOk="0" h="7318" w="11175">
                  <a:moveTo>
                    <a:pt x="7530" y="1"/>
                  </a:moveTo>
                  <a:cubicBezTo>
                    <a:pt x="7460" y="1"/>
                    <a:pt x="7390" y="2"/>
                    <a:pt x="7320" y="4"/>
                  </a:cubicBezTo>
                  <a:cubicBezTo>
                    <a:pt x="6150" y="38"/>
                    <a:pt x="4934" y="184"/>
                    <a:pt x="3878" y="653"/>
                  </a:cubicBezTo>
                  <a:cubicBezTo>
                    <a:pt x="3777" y="644"/>
                    <a:pt x="3675" y="639"/>
                    <a:pt x="3573" y="639"/>
                  </a:cubicBezTo>
                  <a:cubicBezTo>
                    <a:pt x="2314" y="639"/>
                    <a:pt x="1055" y="1314"/>
                    <a:pt x="408" y="2401"/>
                  </a:cubicBezTo>
                  <a:cubicBezTo>
                    <a:pt x="153" y="2831"/>
                    <a:pt x="1" y="3416"/>
                    <a:pt x="310" y="3809"/>
                  </a:cubicBezTo>
                  <a:cubicBezTo>
                    <a:pt x="536" y="4099"/>
                    <a:pt x="938" y="4184"/>
                    <a:pt x="1308" y="4184"/>
                  </a:cubicBezTo>
                  <a:cubicBezTo>
                    <a:pt x="1314" y="4184"/>
                    <a:pt x="1321" y="4184"/>
                    <a:pt x="1327" y="4184"/>
                  </a:cubicBezTo>
                  <a:cubicBezTo>
                    <a:pt x="2007" y="4180"/>
                    <a:pt x="2665" y="3964"/>
                    <a:pt x="3334" y="3846"/>
                  </a:cubicBezTo>
                  <a:cubicBezTo>
                    <a:pt x="3582" y="3803"/>
                    <a:pt x="3836" y="3772"/>
                    <a:pt x="4088" y="3772"/>
                  </a:cubicBezTo>
                  <a:cubicBezTo>
                    <a:pt x="4318" y="3772"/>
                    <a:pt x="4547" y="3798"/>
                    <a:pt x="4768" y="3861"/>
                  </a:cubicBezTo>
                  <a:cubicBezTo>
                    <a:pt x="5279" y="4009"/>
                    <a:pt x="5705" y="4346"/>
                    <a:pt x="6101" y="4707"/>
                  </a:cubicBezTo>
                  <a:cubicBezTo>
                    <a:pt x="6161" y="5098"/>
                    <a:pt x="6170" y="5496"/>
                    <a:pt x="6267" y="5879"/>
                  </a:cubicBezTo>
                  <a:cubicBezTo>
                    <a:pt x="6332" y="6134"/>
                    <a:pt x="6456" y="6401"/>
                    <a:pt x="6698" y="6504"/>
                  </a:cubicBezTo>
                  <a:cubicBezTo>
                    <a:pt x="6765" y="6533"/>
                    <a:pt x="6838" y="6547"/>
                    <a:pt x="6910" y="6547"/>
                  </a:cubicBezTo>
                  <a:cubicBezTo>
                    <a:pt x="7045" y="6547"/>
                    <a:pt x="7182" y="6501"/>
                    <a:pt x="7294" y="6424"/>
                  </a:cubicBezTo>
                  <a:cubicBezTo>
                    <a:pt x="7414" y="6337"/>
                    <a:pt x="7514" y="6224"/>
                    <a:pt x="7586" y="6095"/>
                  </a:cubicBezTo>
                  <a:lnTo>
                    <a:pt x="8266" y="6732"/>
                  </a:lnTo>
                  <a:cubicBezTo>
                    <a:pt x="8540" y="6989"/>
                    <a:pt x="8839" y="7259"/>
                    <a:pt x="9211" y="7308"/>
                  </a:cubicBezTo>
                  <a:cubicBezTo>
                    <a:pt x="9254" y="7314"/>
                    <a:pt x="9297" y="7317"/>
                    <a:pt x="9339" y="7317"/>
                  </a:cubicBezTo>
                  <a:cubicBezTo>
                    <a:pt x="9845" y="7317"/>
                    <a:pt x="10288" y="6906"/>
                    <a:pt x="10587" y="6480"/>
                  </a:cubicBezTo>
                  <a:cubicBezTo>
                    <a:pt x="10878" y="6065"/>
                    <a:pt x="11110" y="5591"/>
                    <a:pt x="11142" y="5087"/>
                  </a:cubicBezTo>
                  <a:cubicBezTo>
                    <a:pt x="11175" y="4581"/>
                    <a:pt x="10975" y="4041"/>
                    <a:pt x="10554" y="3762"/>
                  </a:cubicBezTo>
                  <a:cubicBezTo>
                    <a:pt x="10203" y="3529"/>
                    <a:pt x="9730" y="3486"/>
                    <a:pt x="9447" y="3174"/>
                  </a:cubicBezTo>
                  <a:cubicBezTo>
                    <a:pt x="9181" y="2881"/>
                    <a:pt x="9170" y="2441"/>
                    <a:pt x="9187" y="2046"/>
                  </a:cubicBezTo>
                  <a:cubicBezTo>
                    <a:pt x="9211" y="1472"/>
                    <a:pt x="9239" y="825"/>
                    <a:pt x="8842" y="410"/>
                  </a:cubicBezTo>
                  <a:cubicBezTo>
                    <a:pt x="8516" y="67"/>
                    <a:pt x="8014" y="1"/>
                    <a:pt x="753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100"/>
            <p:cNvSpPr/>
            <p:nvPr/>
          </p:nvSpPr>
          <p:spPr>
            <a:xfrm>
              <a:off x="6077275" y="2265075"/>
              <a:ext cx="45225" cy="61075"/>
            </a:xfrm>
            <a:custGeom>
              <a:rect b="b" l="l" r="r" t="t"/>
              <a:pathLst>
                <a:path extrusionOk="0" h="2443" w="1809">
                  <a:moveTo>
                    <a:pt x="1038" y="1"/>
                  </a:moveTo>
                  <a:cubicBezTo>
                    <a:pt x="734" y="1"/>
                    <a:pt x="417" y="184"/>
                    <a:pt x="248" y="450"/>
                  </a:cubicBezTo>
                  <a:cubicBezTo>
                    <a:pt x="8" y="825"/>
                    <a:pt x="1" y="1303"/>
                    <a:pt x="56" y="1744"/>
                  </a:cubicBezTo>
                  <a:cubicBezTo>
                    <a:pt x="91" y="2013"/>
                    <a:pt x="182" y="2325"/>
                    <a:pt x="436" y="2418"/>
                  </a:cubicBezTo>
                  <a:cubicBezTo>
                    <a:pt x="483" y="2435"/>
                    <a:pt x="532" y="2443"/>
                    <a:pt x="581" y="2443"/>
                  </a:cubicBezTo>
                  <a:cubicBezTo>
                    <a:pt x="758" y="2443"/>
                    <a:pt x="936" y="2340"/>
                    <a:pt x="1077" y="2221"/>
                  </a:cubicBezTo>
                  <a:cubicBezTo>
                    <a:pt x="1378" y="1961"/>
                    <a:pt x="1595" y="1618"/>
                    <a:pt x="1699" y="1234"/>
                  </a:cubicBezTo>
                  <a:cubicBezTo>
                    <a:pt x="1809" y="829"/>
                    <a:pt x="1750" y="330"/>
                    <a:pt x="1400" y="104"/>
                  </a:cubicBezTo>
                  <a:cubicBezTo>
                    <a:pt x="1289" y="33"/>
                    <a:pt x="1165" y="1"/>
                    <a:pt x="103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100"/>
            <p:cNvSpPr/>
            <p:nvPr/>
          </p:nvSpPr>
          <p:spPr>
            <a:xfrm>
              <a:off x="5840175" y="2098900"/>
              <a:ext cx="66925" cy="43475"/>
            </a:xfrm>
            <a:custGeom>
              <a:rect b="b" l="l" r="r" t="t"/>
              <a:pathLst>
                <a:path extrusionOk="0" h="1739" w="2677">
                  <a:moveTo>
                    <a:pt x="1662" y="1"/>
                  </a:moveTo>
                  <a:cubicBezTo>
                    <a:pt x="1149" y="1"/>
                    <a:pt x="632" y="238"/>
                    <a:pt x="317" y="646"/>
                  </a:cubicBezTo>
                  <a:cubicBezTo>
                    <a:pt x="109" y="915"/>
                    <a:pt x="0" y="1333"/>
                    <a:pt x="237" y="1579"/>
                  </a:cubicBezTo>
                  <a:cubicBezTo>
                    <a:pt x="352" y="1697"/>
                    <a:pt x="512" y="1739"/>
                    <a:pt x="680" y="1739"/>
                  </a:cubicBezTo>
                  <a:cubicBezTo>
                    <a:pt x="803" y="1739"/>
                    <a:pt x="929" y="1717"/>
                    <a:pt x="1046" y="1687"/>
                  </a:cubicBezTo>
                  <a:cubicBezTo>
                    <a:pt x="1444" y="1584"/>
                    <a:pt x="1822" y="1416"/>
                    <a:pt x="2166" y="1192"/>
                  </a:cubicBezTo>
                  <a:cubicBezTo>
                    <a:pt x="2418" y="1025"/>
                    <a:pt x="2677" y="756"/>
                    <a:pt x="2598" y="466"/>
                  </a:cubicBezTo>
                  <a:cubicBezTo>
                    <a:pt x="2540" y="254"/>
                    <a:pt x="2323" y="126"/>
                    <a:pt x="2113" y="65"/>
                  </a:cubicBezTo>
                  <a:cubicBezTo>
                    <a:pt x="1966" y="21"/>
                    <a:pt x="1814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100"/>
            <p:cNvSpPr/>
            <p:nvPr/>
          </p:nvSpPr>
          <p:spPr>
            <a:xfrm>
              <a:off x="5915875" y="2097975"/>
              <a:ext cx="32750" cy="22225"/>
            </a:xfrm>
            <a:custGeom>
              <a:rect b="b" l="l" r="r" t="t"/>
              <a:pathLst>
                <a:path extrusionOk="0" h="889" w="1310">
                  <a:moveTo>
                    <a:pt x="604" y="1"/>
                  </a:moveTo>
                  <a:cubicBezTo>
                    <a:pt x="417" y="1"/>
                    <a:pt x="227" y="80"/>
                    <a:pt x="144" y="245"/>
                  </a:cubicBezTo>
                  <a:cubicBezTo>
                    <a:pt x="1" y="528"/>
                    <a:pt x="293" y="889"/>
                    <a:pt x="611" y="889"/>
                  </a:cubicBezTo>
                  <a:cubicBezTo>
                    <a:pt x="614" y="889"/>
                    <a:pt x="616" y="889"/>
                    <a:pt x="619" y="889"/>
                  </a:cubicBezTo>
                  <a:cubicBezTo>
                    <a:pt x="940" y="884"/>
                    <a:pt x="1205" y="612"/>
                    <a:pt x="1309" y="308"/>
                  </a:cubicBezTo>
                  <a:cubicBezTo>
                    <a:pt x="1126" y="180"/>
                    <a:pt x="937" y="51"/>
                    <a:pt x="719" y="11"/>
                  </a:cubicBezTo>
                  <a:cubicBezTo>
                    <a:pt x="681" y="4"/>
                    <a:pt x="642" y="1"/>
                    <a:pt x="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100"/>
            <p:cNvSpPr/>
            <p:nvPr/>
          </p:nvSpPr>
          <p:spPr>
            <a:xfrm>
              <a:off x="5988250" y="2087600"/>
              <a:ext cx="56000" cy="81650"/>
            </a:xfrm>
            <a:custGeom>
              <a:rect b="b" l="l" r="r" t="t"/>
              <a:pathLst>
                <a:path extrusionOk="0" h="3266" w="2240">
                  <a:moveTo>
                    <a:pt x="1153" y="1"/>
                  </a:moveTo>
                  <a:cubicBezTo>
                    <a:pt x="1011" y="1"/>
                    <a:pt x="885" y="94"/>
                    <a:pt x="782" y="191"/>
                  </a:cubicBezTo>
                  <a:cubicBezTo>
                    <a:pt x="176" y="772"/>
                    <a:pt x="1" y="1754"/>
                    <a:pt x="368" y="2509"/>
                  </a:cubicBezTo>
                  <a:cubicBezTo>
                    <a:pt x="502" y="2786"/>
                    <a:pt x="710" y="3035"/>
                    <a:pt x="986" y="3170"/>
                  </a:cubicBezTo>
                  <a:cubicBezTo>
                    <a:pt x="1114" y="3232"/>
                    <a:pt x="1258" y="3266"/>
                    <a:pt x="1401" y="3266"/>
                  </a:cubicBezTo>
                  <a:cubicBezTo>
                    <a:pt x="1566" y="3266"/>
                    <a:pt x="1729" y="3221"/>
                    <a:pt x="1863" y="3126"/>
                  </a:cubicBezTo>
                  <a:cubicBezTo>
                    <a:pt x="2081" y="2969"/>
                    <a:pt x="2196" y="2697"/>
                    <a:pt x="2218" y="2428"/>
                  </a:cubicBezTo>
                  <a:cubicBezTo>
                    <a:pt x="2239" y="2159"/>
                    <a:pt x="2178" y="1891"/>
                    <a:pt x="2103" y="1631"/>
                  </a:cubicBezTo>
                  <a:cubicBezTo>
                    <a:pt x="1978" y="1210"/>
                    <a:pt x="1817" y="801"/>
                    <a:pt x="1618" y="409"/>
                  </a:cubicBezTo>
                  <a:cubicBezTo>
                    <a:pt x="1521" y="220"/>
                    <a:pt x="1383" y="12"/>
                    <a:pt x="1172" y="2"/>
                  </a:cubicBezTo>
                  <a:cubicBezTo>
                    <a:pt x="1166" y="1"/>
                    <a:pt x="1159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100"/>
            <p:cNvSpPr/>
            <p:nvPr/>
          </p:nvSpPr>
          <p:spPr>
            <a:xfrm>
              <a:off x="6053900" y="2170350"/>
              <a:ext cx="30825" cy="43575"/>
            </a:xfrm>
            <a:custGeom>
              <a:rect b="b" l="l" r="r" t="t"/>
              <a:pathLst>
                <a:path extrusionOk="0" h="1743" w="1233">
                  <a:moveTo>
                    <a:pt x="563" y="0"/>
                  </a:moveTo>
                  <a:cubicBezTo>
                    <a:pt x="484" y="0"/>
                    <a:pt x="407" y="19"/>
                    <a:pt x="339" y="62"/>
                  </a:cubicBezTo>
                  <a:cubicBezTo>
                    <a:pt x="173" y="401"/>
                    <a:pt x="1" y="769"/>
                    <a:pt x="59" y="1144"/>
                  </a:cubicBezTo>
                  <a:cubicBezTo>
                    <a:pt x="108" y="1455"/>
                    <a:pt x="393" y="1742"/>
                    <a:pt x="687" y="1742"/>
                  </a:cubicBezTo>
                  <a:cubicBezTo>
                    <a:pt x="747" y="1742"/>
                    <a:pt x="807" y="1730"/>
                    <a:pt x="866" y="1704"/>
                  </a:cubicBezTo>
                  <a:cubicBezTo>
                    <a:pt x="1149" y="1577"/>
                    <a:pt x="1232" y="1215"/>
                    <a:pt x="1223" y="907"/>
                  </a:cubicBezTo>
                  <a:cubicBezTo>
                    <a:pt x="1215" y="658"/>
                    <a:pt x="1166" y="400"/>
                    <a:pt x="1005" y="211"/>
                  </a:cubicBezTo>
                  <a:cubicBezTo>
                    <a:pt x="896" y="83"/>
                    <a:pt x="726" y="0"/>
                    <a:pt x="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100"/>
            <p:cNvSpPr/>
            <p:nvPr/>
          </p:nvSpPr>
          <p:spPr>
            <a:xfrm>
              <a:off x="5744700" y="2245000"/>
              <a:ext cx="49625" cy="31475"/>
            </a:xfrm>
            <a:custGeom>
              <a:rect b="b" l="l" r="r" t="t"/>
              <a:pathLst>
                <a:path extrusionOk="0" h="1259" w="1985">
                  <a:moveTo>
                    <a:pt x="898" y="1"/>
                  </a:moveTo>
                  <a:cubicBezTo>
                    <a:pt x="761" y="1"/>
                    <a:pt x="623" y="20"/>
                    <a:pt x="492" y="55"/>
                  </a:cubicBezTo>
                  <a:cubicBezTo>
                    <a:pt x="257" y="118"/>
                    <a:pt x="0" y="280"/>
                    <a:pt x="8" y="522"/>
                  </a:cubicBezTo>
                  <a:cubicBezTo>
                    <a:pt x="14" y="721"/>
                    <a:pt x="195" y="864"/>
                    <a:pt x="372" y="951"/>
                  </a:cubicBezTo>
                  <a:cubicBezTo>
                    <a:pt x="786" y="1156"/>
                    <a:pt x="1256" y="1210"/>
                    <a:pt x="1714" y="1259"/>
                  </a:cubicBezTo>
                  <a:cubicBezTo>
                    <a:pt x="1985" y="981"/>
                    <a:pt x="1896" y="478"/>
                    <a:pt x="1598" y="230"/>
                  </a:cubicBezTo>
                  <a:cubicBezTo>
                    <a:pt x="1403" y="68"/>
                    <a:pt x="1153" y="1"/>
                    <a:pt x="8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100"/>
            <p:cNvSpPr/>
            <p:nvPr/>
          </p:nvSpPr>
          <p:spPr>
            <a:xfrm>
              <a:off x="5872500" y="2208050"/>
              <a:ext cx="27925" cy="17775"/>
            </a:xfrm>
            <a:custGeom>
              <a:rect b="b" l="l" r="r" t="t"/>
              <a:pathLst>
                <a:path extrusionOk="0" h="711" w="1117">
                  <a:moveTo>
                    <a:pt x="707" y="0"/>
                  </a:moveTo>
                  <a:cubicBezTo>
                    <a:pt x="513" y="0"/>
                    <a:pt x="335" y="106"/>
                    <a:pt x="180" y="222"/>
                  </a:cubicBezTo>
                  <a:cubicBezTo>
                    <a:pt x="92" y="286"/>
                    <a:pt x="0" y="374"/>
                    <a:pt x="11" y="481"/>
                  </a:cubicBezTo>
                  <a:cubicBezTo>
                    <a:pt x="25" y="637"/>
                    <a:pt x="223" y="689"/>
                    <a:pt x="378" y="700"/>
                  </a:cubicBezTo>
                  <a:cubicBezTo>
                    <a:pt x="444" y="705"/>
                    <a:pt x="511" y="710"/>
                    <a:pt x="578" y="710"/>
                  </a:cubicBezTo>
                  <a:cubicBezTo>
                    <a:pt x="663" y="710"/>
                    <a:pt x="747" y="702"/>
                    <a:pt x="827" y="675"/>
                  </a:cubicBezTo>
                  <a:cubicBezTo>
                    <a:pt x="970" y="628"/>
                    <a:pt x="1099" y="505"/>
                    <a:pt x="1107" y="354"/>
                  </a:cubicBezTo>
                  <a:cubicBezTo>
                    <a:pt x="1116" y="157"/>
                    <a:pt x="910" y="3"/>
                    <a:pt x="715" y="0"/>
                  </a:cubicBezTo>
                  <a:cubicBezTo>
                    <a:pt x="712" y="0"/>
                    <a:pt x="709" y="0"/>
                    <a:pt x="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100"/>
            <p:cNvSpPr/>
            <p:nvPr/>
          </p:nvSpPr>
          <p:spPr>
            <a:xfrm>
              <a:off x="5902500" y="2284525"/>
              <a:ext cx="66250" cy="54325"/>
            </a:xfrm>
            <a:custGeom>
              <a:rect b="b" l="l" r="r" t="t"/>
              <a:pathLst>
                <a:path extrusionOk="0" h="2173" w="2650">
                  <a:moveTo>
                    <a:pt x="2386" y="1"/>
                  </a:moveTo>
                  <a:cubicBezTo>
                    <a:pt x="2370" y="1"/>
                    <a:pt x="2345" y="2"/>
                    <a:pt x="2322" y="8"/>
                  </a:cubicBezTo>
                  <a:lnTo>
                    <a:pt x="2322" y="8"/>
                  </a:lnTo>
                  <a:cubicBezTo>
                    <a:pt x="2413" y="6"/>
                    <a:pt x="2414" y="1"/>
                    <a:pt x="2386" y="1"/>
                  </a:cubicBezTo>
                  <a:close/>
                  <a:moveTo>
                    <a:pt x="2322" y="8"/>
                  </a:moveTo>
                  <a:cubicBezTo>
                    <a:pt x="2315" y="8"/>
                    <a:pt x="2308" y="8"/>
                    <a:pt x="2301" y="8"/>
                  </a:cubicBezTo>
                  <a:cubicBezTo>
                    <a:pt x="1159" y="16"/>
                    <a:pt x="102" y="986"/>
                    <a:pt x="1" y="2124"/>
                  </a:cubicBezTo>
                  <a:cubicBezTo>
                    <a:pt x="149" y="2157"/>
                    <a:pt x="300" y="2172"/>
                    <a:pt x="451" y="2172"/>
                  </a:cubicBezTo>
                  <a:cubicBezTo>
                    <a:pt x="1214" y="2172"/>
                    <a:pt x="1978" y="1769"/>
                    <a:pt x="2381" y="1115"/>
                  </a:cubicBezTo>
                  <a:cubicBezTo>
                    <a:pt x="2571" y="805"/>
                    <a:pt x="2650" y="331"/>
                    <a:pt x="2344" y="131"/>
                  </a:cubicBezTo>
                  <a:cubicBezTo>
                    <a:pt x="2228" y="55"/>
                    <a:pt x="2269" y="21"/>
                    <a:pt x="2322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100"/>
            <p:cNvSpPr/>
            <p:nvPr/>
          </p:nvSpPr>
          <p:spPr>
            <a:xfrm>
              <a:off x="5976275" y="2287525"/>
              <a:ext cx="28700" cy="23050"/>
            </a:xfrm>
            <a:custGeom>
              <a:rect b="b" l="l" r="r" t="t"/>
              <a:pathLst>
                <a:path extrusionOk="0" h="922" w="1148">
                  <a:moveTo>
                    <a:pt x="575" y="1"/>
                  </a:moveTo>
                  <a:cubicBezTo>
                    <a:pt x="572" y="1"/>
                    <a:pt x="569" y="1"/>
                    <a:pt x="566" y="1"/>
                  </a:cubicBezTo>
                  <a:cubicBezTo>
                    <a:pt x="234" y="7"/>
                    <a:pt x="0" y="440"/>
                    <a:pt x="175" y="720"/>
                  </a:cubicBezTo>
                  <a:cubicBezTo>
                    <a:pt x="260" y="855"/>
                    <a:pt x="417" y="921"/>
                    <a:pt x="574" y="921"/>
                  </a:cubicBezTo>
                  <a:cubicBezTo>
                    <a:pt x="738" y="921"/>
                    <a:pt x="902" y="849"/>
                    <a:pt x="984" y="705"/>
                  </a:cubicBezTo>
                  <a:cubicBezTo>
                    <a:pt x="1147" y="418"/>
                    <a:pt x="901" y="1"/>
                    <a:pt x="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100"/>
            <p:cNvSpPr/>
            <p:nvPr/>
          </p:nvSpPr>
          <p:spPr>
            <a:xfrm>
              <a:off x="6001450" y="2378225"/>
              <a:ext cx="33850" cy="23650"/>
            </a:xfrm>
            <a:custGeom>
              <a:rect b="b" l="l" r="r" t="t"/>
              <a:pathLst>
                <a:path extrusionOk="0" h="946" w="1354">
                  <a:moveTo>
                    <a:pt x="642" y="0"/>
                  </a:moveTo>
                  <a:cubicBezTo>
                    <a:pt x="422" y="0"/>
                    <a:pt x="192" y="110"/>
                    <a:pt x="115" y="315"/>
                  </a:cubicBezTo>
                  <a:cubicBezTo>
                    <a:pt x="1" y="615"/>
                    <a:pt x="312" y="945"/>
                    <a:pt x="632" y="945"/>
                  </a:cubicBezTo>
                  <a:cubicBezTo>
                    <a:pt x="651" y="945"/>
                    <a:pt x="670" y="944"/>
                    <a:pt x="689" y="942"/>
                  </a:cubicBezTo>
                  <a:cubicBezTo>
                    <a:pt x="1027" y="900"/>
                    <a:pt x="1278" y="584"/>
                    <a:pt x="1353" y="252"/>
                  </a:cubicBezTo>
                  <a:cubicBezTo>
                    <a:pt x="1147" y="138"/>
                    <a:pt x="932" y="21"/>
                    <a:pt x="697" y="2"/>
                  </a:cubicBezTo>
                  <a:cubicBezTo>
                    <a:pt x="679" y="1"/>
                    <a:pt x="660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100"/>
            <p:cNvSpPr/>
            <p:nvPr/>
          </p:nvSpPr>
          <p:spPr>
            <a:xfrm>
              <a:off x="5824800" y="2277125"/>
              <a:ext cx="31675" cy="30450"/>
            </a:xfrm>
            <a:custGeom>
              <a:rect b="b" l="l" r="r" t="t"/>
              <a:pathLst>
                <a:path extrusionOk="0" h="1218" w="1267">
                  <a:moveTo>
                    <a:pt x="657" y="0"/>
                  </a:moveTo>
                  <a:cubicBezTo>
                    <a:pt x="411" y="0"/>
                    <a:pt x="188" y="148"/>
                    <a:pt x="94" y="375"/>
                  </a:cubicBezTo>
                  <a:cubicBezTo>
                    <a:pt x="0" y="603"/>
                    <a:pt x="52" y="866"/>
                    <a:pt x="226" y="1039"/>
                  </a:cubicBezTo>
                  <a:cubicBezTo>
                    <a:pt x="343" y="1156"/>
                    <a:pt x="499" y="1218"/>
                    <a:pt x="658" y="1218"/>
                  </a:cubicBezTo>
                  <a:cubicBezTo>
                    <a:pt x="736" y="1218"/>
                    <a:pt x="815" y="1202"/>
                    <a:pt x="890" y="1172"/>
                  </a:cubicBezTo>
                  <a:cubicBezTo>
                    <a:pt x="1118" y="1078"/>
                    <a:pt x="1267" y="855"/>
                    <a:pt x="1267" y="609"/>
                  </a:cubicBezTo>
                  <a:cubicBezTo>
                    <a:pt x="1267" y="272"/>
                    <a:pt x="993" y="0"/>
                    <a:pt x="6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100"/>
            <p:cNvSpPr/>
            <p:nvPr/>
          </p:nvSpPr>
          <p:spPr>
            <a:xfrm>
              <a:off x="5760150" y="2327350"/>
              <a:ext cx="83000" cy="73150"/>
            </a:xfrm>
            <a:custGeom>
              <a:rect b="b" l="l" r="r" t="t"/>
              <a:pathLst>
                <a:path extrusionOk="0" h="2926" w="3320">
                  <a:moveTo>
                    <a:pt x="1660" y="1"/>
                  </a:moveTo>
                  <a:cubicBezTo>
                    <a:pt x="1473" y="1"/>
                    <a:pt x="1283" y="37"/>
                    <a:pt x="1099" y="113"/>
                  </a:cubicBezTo>
                  <a:cubicBezTo>
                    <a:pt x="354" y="422"/>
                    <a:pt x="0" y="1276"/>
                    <a:pt x="309" y="2022"/>
                  </a:cubicBezTo>
                  <a:cubicBezTo>
                    <a:pt x="543" y="2585"/>
                    <a:pt x="1087" y="2925"/>
                    <a:pt x="1661" y="2925"/>
                  </a:cubicBezTo>
                  <a:cubicBezTo>
                    <a:pt x="1847" y="2925"/>
                    <a:pt x="2036" y="2890"/>
                    <a:pt x="2219" y="2814"/>
                  </a:cubicBezTo>
                  <a:cubicBezTo>
                    <a:pt x="2964" y="2505"/>
                    <a:pt x="3319" y="1649"/>
                    <a:pt x="3010" y="903"/>
                  </a:cubicBezTo>
                  <a:cubicBezTo>
                    <a:pt x="2777" y="340"/>
                    <a:pt x="2233" y="1"/>
                    <a:pt x="16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100"/>
            <p:cNvSpPr/>
            <p:nvPr/>
          </p:nvSpPr>
          <p:spPr>
            <a:xfrm>
              <a:off x="6040725" y="2280150"/>
              <a:ext cx="16750" cy="16775"/>
            </a:xfrm>
            <a:custGeom>
              <a:rect b="b" l="l" r="r" t="t"/>
              <a:pathLst>
                <a:path extrusionOk="0" h="671" w="670">
                  <a:moveTo>
                    <a:pt x="334" y="0"/>
                  </a:moveTo>
                  <a:cubicBezTo>
                    <a:pt x="150" y="0"/>
                    <a:pt x="0" y="151"/>
                    <a:pt x="0" y="336"/>
                  </a:cubicBezTo>
                  <a:cubicBezTo>
                    <a:pt x="0" y="520"/>
                    <a:pt x="150" y="671"/>
                    <a:pt x="334" y="671"/>
                  </a:cubicBezTo>
                  <a:cubicBezTo>
                    <a:pt x="520" y="671"/>
                    <a:pt x="669" y="520"/>
                    <a:pt x="669" y="336"/>
                  </a:cubicBezTo>
                  <a:cubicBezTo>
                    <a:pt x="669" y="151"/>
                    <a:pt x="520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100"/>
            <p:cNvSpPr/>
            <p:nvPr/>
          </p:nvSpPr>
          <p:spPr>
            <a:xfrm>
              <a:off x="6100300" y="2210075"/>
              <a:ext cx="19575" cy="16800"/>
            </a:xfrm>
            <a:custGeom>
              <a:rect b="b" l="l" r="r" t="t"/>
              <a:pathLst>
                <a:path extrusionOk="0" h="672" w="783">
                  <a:moveTo>
                    <a:pt x="449" y="1"/>
                  </a:moveTo>
                  <a:cubicBezTo>
                    <a:pt x="150" y="1"/>
                    <a:pt x="0" y="362"/>
                    <a:pt x="211" y="573"/>
                  </a:cubicBezTo>
                  <a:cubicBezTo>
                    <a:pt x="280" y="641"/>
                    <a:pt x="364" y="671"/>
                    <a:pt x="446" y="671"/>
                  </a:cubicBezTo>
                  <a:cubicBezTo>
                    <a:pt x="618" y="671"/>
                    <a:pt x="783" y="538"/>
                    <a:pt x="783" y="336"/>
                  </a:cubicBezTo>
                  <a:cubicBezTo>
                    <a:pt x="783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100"/>
            <p:cNvSpPr/>
            <p:nvPr/>
          </p:nvSpPr>
          <p:spPr>
            <a:xfrm>
              <a:off x="6048525" y="2356300"/>
              <a:ext cx="30275" cy="25900"/>
            </a:xfrm>
            <a:custGeom>
              <a:rect b="b" l="l" r="r" t="t"/>
              <a:pathLst>
                <a:path extrusionOk="0" h="1036" w="1211">
                  <a:moveTo>
                    <a:pt x="692" y="0"/>
                  </a:moveTo>
                  <a:cubicBezTo>
                    <a:pt x="231" y="0"/>
                    <a:pt x="1" y="558"/>
                    <a:pt x="326" y="884"/>
                  </a:cubicBezTo>
                  <a:cubicBezTo>
                    <a:pt x="425" y="983"/>
                    <a:pt x="558" y="1036"/>
                    <a:pt x="693" y="1036"/>
                  </a:cubicBezTo>
                  <a:cubicBezTo>
                    <a:pt x="759" y="1036"/>
                    <a:pt x="827" y="1023"/>
                    <a:pt x="891" y="996"/>
                  </a:cubicBezTo>
                  <a:cubicBezTo>
                    <a:pt x="1084" y="916"/>
                    <a:pt x="1210" y="727"/>
                    <a:pt x="1210" y="518"/>
                  </a:cubicBezTo>
                  <a:cubicBezTo>
                    <a:pt x="1210" y="232"/>
                    <a:pt x="978" y="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100"/>
            <p:cNvSpPr/>
            <p:nvPr/>
          </p:nvSpPr>
          <p:spPr>
            <a:xfrm>
              <a:off x="5821400" y="2418700"/>
              <a:ext cx="44200" cy="44200"/>
            </a:xfrm>
            <a:custGeom>
              <a:rect b="b" l="l" r="r" t="t"/>
              <a:pathLst>
                <a:path extrusionOk="0" h="1768" w="1768">
                  <a:moveTo>
                    <a:pt x="885" y="1"/>
                  </a:moveTo>
                  <a:cubicBezTo>
                    <a:pt x="396" y="1"/>
                    <a:pt x="1" y="398"/>
                    <a:pt x="1" y="885"/>
                  </a:cubicBezTo>
                  <a:cubicBezTo>
                    <a:pt x="1" y="1372"/>
                    <a:pt x="396" y="1767"/>
                    <a:pt x="885" y="1767"/>
                  </a:cubicBezTo>
                  <a:cubicBezTo>
                    <a:pt x="1372" y="1767"/>
                    <a:pt x="1767" y="1372"/>
                    <a:pt x="1767" y="885"/>
                  </a:cubicBezTo>
                  <a:cubicBezTo>
                    <a:pt x="1767" y="398"/>
                    <a:pt x="1372" y="1"/>
                    <a:pt x="8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100"/>
            <p:cNvSpPr/>
            <p:nvPr/>
          </p:nvSpPr>
          <p:spPr>
            <a:xfrm>
              <a:off x="5891675" y="2491825"/>
              <a:ext cx="30300" cy="25875"/>
            </a:xfrm>
            <a:custGeom>
              <a:rect b="b" l="l" r="r" t="t"/>
              <a:pathLst>
                <a:path extrusionOk="0" h="1035" w="1212">
                  <a:moveTo>
                    <a:pt x="696" y="0"/>
                  </a:moveTo>
                  <a:cubicBezTo>
                    <a:pt x="696" y="0"/>
                    <a:pt x="695" y="0"/>
                    <a:pt x="694" y="0"/>
                  </a:cubicBezTo>
                  <a:cubicBezTo>
                    <a:pt x="232" y="0"/>
                    <a:pt x="0" y="557"/>
                    <a:pt x="326" y="882"/>
                  </a:cubicBezTo>
                  <a:cubicBezTo>
                    <a:pt x="425" y="982"/>
                    <a:pt x="559" y="1034"/>
                    <a:pt x="694" y="1034"/>
                  </a:cubicBezTo>
                  <a:cubicBezTo>
                    <a:pt x="760" y="1034"/>
                    <a:pt x="827" y="1022"/>
                    <a:pt x="890" y="996"/>
                  </a:cubicBezTo>
                  <a:cubicBezTo>
                    <a:pt x="1084" y="916"/>
                    <a:pt x="1210" y="727"/>
                    <a:pt x="1210" y="518"/>
                  </a:cubicBezTo>
                  <a:cubicBezTo>
                    <a:pt x="1212" y="233"/>
                    <a:pt x="981" y="0"/>
                    <a:pt x="6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1" name="Google Shape;12961;p100"/>
          <p:cNvSpPr txBox="1"/>
          <p:nvPr>
            <p:ph type="ctrTitle"/>
          </p:nvPr>
        </p:nvSpPr>
        <p:spPr>
          <a:xfrm>
            <a:off x="2025450" y="793100"/>
            <a:ext cx="5093100" cy="17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Coral Reef Detection and Analysis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12962" name="Google Shape;12962;p100"/>
          <p:cNvSpPr txBox="1"/>
          <p:nvPr>
            <p:ph idx="1" type="subTitle"/>
          </p:nvPr>
        </p:nvSpPr>
        <p:spPr>
          <a:xfrm>
            <a:off x="2473650" y="2602675"/>
            <a:ext cx="42531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Caitlin Petro, </a:t>
            </a:r>
            <a:r>
              <a:rPr lang="en" sz="1200"/>
              <a:t>Rohith Guptha Kona,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Kalyan Venkat Madireddy, Santosh Reddy Pasunooru</a:t>
            </a:r>
            <a:endParaRPr sz="1200"/>
          </a:p>
        </p:txBody>
      </p:sp>
      <p:pic>
        <p:nvPicPr>
          <p:cNvPr id="12963" name="Google Shape;12963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64" name="Google Shape;12964;p1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sp>
        <p:nvSpPr>
          <p:cNvPr id="12965" name="Google Shape;12965;p100"/>
          <p:cNvSpPr txBox="1"/>
          <p:nvPr>
            <p:ph type="ctrTitle"/>
          </p:nvPr>
        </p:nvSpPr>
        <p:spPr>
          <a:xfrm>
            <a:off x="2025613" y="3308150"/>
            <a:ext cx="5093100" cy="3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</a:rPr>
              <a:t>November 22 Update Meeting</a:t>
            </a:r>
            <a:endParaRPr b="1" sz="17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4369" name="Shape 14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0" name="Google Shape;14370;p109"/>
          <p:cNvSpPr txBox="1"/>
          <p:nvPr>
            <p:ph type="ctrTitle"/>
          </p:nvPr>
        </p:nvSpPr>
        <p:spPr>
          <a:xfrm>
            <a:off x="715100" y="611200"/>
            <a:ext cx="4657200" cy="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THANKS!</a:t>
            </a:r>
            <a:endParaRPr sz="5700"/>
          </a:p>
        </p:txBody>
      </p:sp>
      <p:sp>
        <p:nvSpPr>
          <p:cNvPr id="14371" name="Google Shape;14371;p109"/>
          <p:cNvSpPr txBox="1"/>
          <p:nvPr>
            <p:ph idx="1" type="subTitle"/>
          </p:nvPr>
        </p:nvSpPr>
        <p:spPr>
          <a:xfrm>
            <a:off x="715100" y="1482100"/>
            <a:ext cx="46572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2500">
                <a:solidFill>
                  <a:schemeClr val="lt2"/>
                </a:solidFill>
              </a:rPr>
              <a:t>DO YOU HAVE ANY QUESTIONS?</a:t>
            </a:r>
            <a:endParaRPr b="1" sz="25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</a:endParaRPr>
          </a:p>
        </p:txBody>
      </p:sp>
      <p:grpSp>
        <p:nvGrpSpPr>
          <p:cNvPr id="14372" name="Google Shape;14372;p109"/>
          <p:cNvGrpSpPr/>
          <p:nvPr/>
        </p:nvGrpSpPr>
        <p:grpSpPr>
          <a:xfrm>
            <a:off x="4374716" y="1308486"/>
            <a:ext cx="4582444" cy="3818507"/>
            <a:chOff x="3925184" y="1224038"/>
            <a:chExt cx="4683610" cy="3902807"/>
          </a:xfrm>
        </p:grpSpPr>
        <p:sp>
          <p:nvSpPr>
            <p:cNvPr id="14373" name="Google Shape;14373;p109"/>
            <p:cNvSpPr/>
            <p:nvPr/>
          </p:nvSpPr>
          <p:spPr>
            <a:xfrm>
              <a:off x="4910967" y="4986586"/>
              <a:ext cx="2403843" cy="140257"/>
            </a:xfrm>
            <a:custGeom>
              <a:rect b="b" l="l" r="r" t="t"/>
              <a:pathLst>
                <a:path extrusionOk="0" h="4819" w="82585">
                  <a:moveTo>
                    <a:pt x="57238" y="0"/>
                  </a:moveTo>
                  <a:cubicBezTo>
                    <a:pt x="55628" y="0"/>
                    <a:pt x="53736" y="941"/>
                    <a:pt x="52190" y="1041"/>
                  </a:cubicBezTo>
                  <a:cubicBezTo>
                    <a:pt x="50521" y="1149"/>
                    <a:pt x="49088" y="2222"/>
                    <a:pt x="47504" y="2758"/>
                  </a:cubicBezTo>
                  <a:cubicBezTo>
                    <a:pt x="46377" y="3139"/>
                    <a:pt x="45189" y="3244"/>
                    <a:pt x="43994" y="3244"/>
                  </a:cubicBezTo>
                  <a:cubicBezTo>
                    <a:pt x="43283" y="3244"/>
                    <a:pt x="42570" y="3207"/>
                    <a:pt x="41865" y="3170"/>
                  </a:cubicBezTo>
                  <a:lnTo>
                    <a:pt x="35950" y="2851"/>
                  </a:lnTo>
                  <a:lnTo>
                    <a:pt x="31090" y="2589"/>
                  </a:lnTo>
                  <a:cubicBezTo>
                    <a:pt x="29403" y="2499"/>
                    <a:pt x="27711" y="2408"/>
                    <a:pt x="26037" y="2168"/>
                  </a:cubicBezTo>
                  <a:cubicBezTo>
                    <a:pt x="24279" y="1917"/>
                    <a:pt x="22539" y="1502"/>
                    <a:pt x="20763" y="1414"/>
                  </a:cubicBezTo>
                  <a:cubicBezTo>
                    <a:pt x="20501" y="1401"/>
                    <a:pt x="20238" y="1395"/>
                    <a:pt x="19976" y="1395"/>
                  </a:cubicBezTo>
                  <a:cubicBezTo>
                    <a:pt x="18317" y="1395"/>
                    <a:pt x="16661" y="1637"/>
                    <a:pt x="15011" y="1826"/>
                  </a:cubicBezTo>
                  <a:cubicBezTo>
                    <a:pt x="9919" y="2406"/>
                    <a:pt x="4623" y="2526"/>
                    <a:pt x="1" y="4736"/>
                  </a:cubicBezTo>
                  <a:lnTo>
                    <a:pt x="2149" y="4818"/>
                  </a:lnTo>
                  <a:lnTo>
                    <a:pt x="82585" y="4818"/>
                  </a:lnTo>
                  <a:lnTo>
                    <a:pt x="82585" y="4735"/>
                  </a:lnTo>
                  <a:cubicBezTo>
                    <a:pt x="80545" y="3767"/>
                    <a:pt x="78357" y="3003"/>
                    <a:pt x="76184" y="3003"/>
                  </a:cubicBezTo>
                  <a:cubicBezTo>
                    <a:pt x="75637" y="3003"/>
                    <a:pt x="75091" y="3051"/>
                    <a:pt x="74549" y="3157"/>
                  </a:cubicBezTo>
                  <a:cubicBezTo>
                    <a:pt x="73334" y="3395"/>
                    <a:pt x="72135" y="3503"/>
                    <a:pt x="70949" y="3503"/>
                  </a:cubicBezTo>
                  <a:cubicBezTo>
                    <a:pt x="66662" y="3503"/>
                    <a:pt x="62546" y="2086"/>
                    <a:pt x="58471" y="242"/>
                  </a:cubicBezTo>
                  <a:cubicBezTo>
                    <a:pt x="58089" y="69"/>
                    <a:pt x="57673" y="0"/>
                    <a:pt x="572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109"/>
            <p:cNvSpPr/>
            <p:nvPr/>
          </p:nvSpPr>
          <p:spPr>
            <a:xfrm>
              <a:off x="5486464" y="4894325"/>
              <a:ext cx="412599" cy="146835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109"/>
            <p:cNvSpPr/>
            <p:nvPr/>
          </p:nvSpPr>
          <p:spPr>
            <a:xfrm>
              <a:off x="5860484" y="4853405"/>
              <a:ext cx="528126" cy="204346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109"/>
            <p:cNvSpPr/>
            <p:nvPr/>
          </p:nvSpPr>
          <p:spPr>
            <a:xfrm>
              <a:off x="6095374" y="4778490"/>
              <a:ext cx="279578" cy="111094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109"/>
            <p:cNvSpPr/>
            <p:nvPr/>
          </p:nvSpPr>
          <p:spPr>
            <a:xfrm>
              <a:off x="5763617" y="4724531"/>
              <a:ext cx="457250" cy="160485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109"/>
            <p:cNvSpPr/>
            <p:nvPr/>
          </p:nvSpPr>
          <p:spPr>
            <a:xfrm>
              <a:off x="6242945" y="4709426"/>
              <a:ext cx="232598" cy="81174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9" name="Google Shape;14379;p109"/>
            <p:cNvSpPr/>
            <p:nvPr/>
          </p:nvSpPr>
          <p:spPr>
            <a:xfrm>
              <a:off x="5229277" y="4653953"/>
              <a:ext cx="413705" cy="184409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0" name="Google Shape;14380;p109"/>
            <p:cNvSpPr/>
            <p:nvPr/>
          </p:nvSpPr>
          <p:spPr>
            <a:xfrm>
              <a:off x="5577393" y="4630262"/>
              <a:ext cx="291570" cy="128353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109"/>
            <p:cNvSpPr/>
            <p:nvPr/>
          </p:nvSpPr>
          <p:spPr>
            <a:xfrm>
              <a:off x="5195776" y="4480375"/>
              <a:ext cx="730016" cy="161416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109"/>
            <p:cNvSpPr/>
            <p:nvPr/>
          </p:nvSpPr>
          <p:spPr>
            <a:xfrm>
              <a:off x="5512689" y="4420798"/>
              <a:ext cx="220722" cy="55882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109"/>
            <p:cNvSpPr/>
            <p:nvPr/>
          </p:nvSpPr>
          <p:spPr>
            <a:xfrm>
              <a:off x="5848143" y="4583811"/>
              <a:ext cx="403052" cy="130245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109"/>
            <p:cNvSpPr/>
            <p:nvPr/>
          </p:nvSpPr>
          <p:spPr>
            <a:xfrm>
              <a:off x="5939450" y="4465240"/>
              <a:ext cx="303591" cy="107718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5" name="Google Shape;14385;p109"/>
            <p:cNvSpPr/>
            <p:nvPr/>
          </p:nvSpPr>
          <p:spPr>
            <a:xfrm>
              <a:off x="5745454" y="4367595"/>
              <a:ext cx="444472" cy="111385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6" name="Google Shape;14386;p109"/>
            <p:cNvSpPr/>
            <p:nvPr/>
          </p:nvSpPr>
          <p:spPr>
            <a:xfrm>
              <a:off x="6184004" y="4414773"/>
              <a:ext cx="244183" cy="124948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109"/>
            <p:cNvSpPr/>
            <p:nvPr/>
          </p:nvSpPr>
          <p:spPr>
            <a:xfrm>
              <a:off x="6253802" y="4549352"/>
              <a:ext cx="462751" cy="103090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109"/>
            <p:cNvSpPr/>
            <p:nvPr/>
          </p:nvSpPr>
          <p:spPr>
            <a:xfrm>
              <a:off x="6460604" y="4429442"/>
              <a:ext cx="283827" cy="105331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109"/>
            <p:cNvSpPr/>
            <p:nvPr/>
          </p:nvSpPr>
          <p:spPr>
            <a:xfrm>
              <a:off x="5162711" y="4477813"/>
              <a:ext cx="188791" cy="25411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109"/>
            <p:cNvSpPr/>
            <p:nvPr/>
          </p:nvSpPr>
          <p:spPr>
            <a:xfrm>
              <a:off x="4744798" y="4478599"/>
              <a:ext cx="405060" cy="36323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109"/>
            <p:cNvSpPr/>
            <p:nvPr/>
          </p:nvSpPr>
          <p:spPr>
            <a:xfrm>
              <a:off x="4591639" y="4727499"/>
              <a:ext cx="324956" cy="25650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2" name="Google Shape;14392;p109"/>
            <p:cNvSpPr/>
            <p:nvPr/>
          </p:nvSpPr>
          <p:spPr>
            <a:xfrm>
              <a:off x="4685624" y="4927883"/>
              <a:ext cx="413588" cy="167557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3" name="Google Shape;14393;p109"/>
            <p:cNvSpPr/>
            <p:nvPr/>
          </p:nvSpPr>
          <p:spPr>
            <a:xfrm>
              <a:off x="4900896" y="4618475"/>
              <a:ext cx="632622" cy="476915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109"/>
            <p:cNvSpPr/>
            <p:nvPr/>
          </p:nvSpPr>
          <p:spPr>
            <a:xfrm>
              <a:off x="5337263" y="4784951"/>
              <a:ext cx="401014" cy="310492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109"/>
            <p:cNvSpPr/>
            <p:nvPr/>
          </p:nvSpPr>
          <p:spPr>
            <a:xfrm>
              <a:off x="4986819" y="4834312"/>
              <a:ext cx="152087" cy="261130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109"/>
            <p:cNvSpPr/>
            <p:nvPr/>
          </p:nvSpPr>
          <p:spPr>
            <a:xfrm>
              <a:off x="5084588" y="4873137"/>
              <a:ext cx="77397" cy="222304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109"/>
            <p:cNvSpPr/>
            <p:nvPr/>
          </p:nvSpPr>
          <p:spPr>
            <a:xfrm>
              <a:off x="5132294" y="4887573"/>
              <a:ext cx="36617" cy="207868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109"/>
            <p:cNvSpPr/>
            <p:nvPr/>
          </p:nvSpPr>
          <p:spPr>
            <a:xfrm>
              <a:off x="5179942" y="4903289"/>
              <a:ext cx="8092" cy="192151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109"/>
            <p:cNvSpPr/>
            <p:nvPr/>
          </p:nvSpPr>
          <p:spPr>
            <a:xfrm>
              <a:off x="5233643" y="4897294"/>
              <a:ext cx="86100" cy="198147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109"/>
            <p:cNvSpPr/>
            <p:nvPr/>
          </p:nvSpPr>
          <p:spPr>
            <a:xfrm>
              <a:off x="5239319" y="4906520"/>
              <a:ext cx="100916" cy="18892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109"/>
            <p:cNvSpPr/>
            <p:nvPr/>
          </p:nvSpPr>
          <p:spPr>
            <a:xfrm>
              <a:off x="4770848" y="4656281"/>
              <a:ext cx="243717" cy="162784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109"/>
            <p:cNvSpPr/>
            <p:nvPr/>
          </p:nvSpPr>
          <p:spPr>
            <a:xfrm>
              <a:off x="4823211" y="4660967"/>
              <a:ext cx="188879" cy="147097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3" name="Google Shape;14403;p109"/>
            <p:cNvSpPr/>
            <p:nvPr/>
          </p:nvSpPr>
          <p:spPr>
            <a:xfrm>
              <a:off x="5068667" y="4537943"/>
              <a:ext cx="26895" cy="236711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109"/>
            <p:cNvSpPr/>
            <p:nvPr/>
          </p:nvSpPr>
          <p:spPr>
            <a:xfrm>
              <a:off x="5055889" y="4560732"/>
              <a:ext cx="35831" cy="222071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5" name="Google Shape;14405;p109"/>
            <p:cNvSpPr/>
            <p:nvPr/>
          </p:nvSpPr>
          <p:spPr>
            <a:xfrm>
              <a:off x="5054230" y="4976399"/>
              <a:ext cx="32455" cy="119039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6" name="Google Shape;14406;p109"/>
            <p:cNvSpPr/>
            <p:nvPr/>
          </p:nvSpPr>
          <p:spPr>
            <a:xfrm>
              <a:off x="4984549" y="4982715"/>
              <a:ext cx="89476" cy="112724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7" name="Google Shape;14407;p109"/>
            <p:cNvSpPr/>
            <p:nvPr/>
          </p:nvSpPr>
          <p:spPr>
            <a:xfrm>
              <a:off x="4896414" y="4995928"/>
              <a:ext cx="172607" cy="99510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8" name="Google Shape;14408;p109"/>
            <p:cNvSpPr/>
            <p:nvPr/>
          </p:nvSpPr>
          <p:spPr>
            <a:xfrm>
              <a:off x="4824288" y="4989438"/>
              <a:ext cx="243572" cy="106000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9" name="Google Shape;14409;p109"/>
            <p:cNvSpPr/>
            <p:nvPr/>
          </p:nvSpPr>
          <p:spPr>
            <a:xfrm>
              <a:off x="4815352" y="4761668"/>
              <a:ext cx="68432" cy="150880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0" name="Google Shape;14410;p109"/>
            <p:cNvSpPr/>
            <p:nvPr/>
          </p:nvSpPr>
          <p:spPr>
            <a:xfrm>
              <a:off x="4807464" y="4776627"/>
              <a:ext cx="74515" cy="134087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1" name="Google Shape;14411;p109"/>
            <p:cNvSpPr/>
            <p:nvPr/>
          </p:nvSpPr>
          <p:spPr>
            <a:xfrm>
              <a:off x="4787206" y="4793246"/>
              <a:ext cx="90059" cy="136793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2" name="Google Shape;14412;p109"/>
            <p:cNvSpPr/>
            <p:nvPr/>
          </p:nvSpPr>
          <p:spPr>
            <a:xfrm>
              <a:off x="4718980" y="4820167"/>
              <a:ext cx="128277" cy="110221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109"/>
            <p:cNvSpPr/>
            <p:nvPr/>
          </p:nvSpPr>
          <p:spPr>
            <a:xfrm>
              <a:off x="5376557" y="4883382"/>
              <a:ext cx="346991" cy="212059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4" name="Google Shape;14414;p109"/>
            <p:cNvSpPr/>
            <p:nvPr/>
          </p:nvSpPr>
          <p:spPr>
            <a:xfrm>
              <a:off x="5347130" y="4887835"/>
              <a:ext cx="222731" cy="207606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5" name="Google Shape;14415;p109"/>
            <p:cNvSpPr/>
            <p:nvPr/>
          </p:nvSpPr>
          <p:spPr>
            <a:xfrm>
              <a:off x="5338165" y="4894907"/>
              <a:ext cx="192954" cy="200533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6" name="Google Shape;14416;p109"/>
            <p:cNvSpPr/>
            <p:nvPr/>
          </p:nvSpPr>
          <p:spPr>
            <a:xfrm>
              <a:off x="5197900" y="4512942"/>
              <a:ext cx="60427" cy="236274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7" name="Google Shape;14417;p109"/>
            <p:cNvSpPr/>
            <p:nvPr/>
          </p:nvSpPr>
          <p:spPr>
            <a:xfrm>
              <a:off x="5218333" y="4515329"/>
              <a:ext cx="39208" cy="217647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109"/>
            <p:cNvSpPr/>
            <p:nvPr/>
          </p:nvSpPr>
          <p:spPr>
            <a:xfrm>
              <a:off x="5253290" y="4519054"/>
              <a:ext cx="64473" cy="221314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109"/>
            <p:cNvSpPr/>
            <p:nvPr/>
          </p:nvSpPr>
          <p:spPr>
            <a:xfrm>
              <a:off x="5245403" y="4531889"/>
              <a:ext cx="31844" cy="9497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0" name="Google Shape;14420;p109"/>
            <p:cNvSpPr/>
            <p:nvPr/>
          </p:nvSpPr>
          <p:spPr>
            <a:xfrm>
              <a:off x="4887711" y="4579271"/>
              <a:ext cx="676225" cy="349784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1" name="Google Shape;14421;p109"/>
            <p:cNvSpPr/>
            <p:nvPr/>
          </p:nvSpPr>
          <p:spPr>
            <a:xfrm>
              <a:off x="4727450" y="4473128"/>
              <a:ext cx="394436" cy="205510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2" name="Google Shape;14422;p109"/>
            <p:cNvSpPr/>
            <p:nvPr/>
          </p:nvSpPr>
          <p:spPr>
            <a:xfrm>
              <a:off x="5163758" y="4468733"/>
              <a:ext cx="189810" cy="70347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3" name="Google Shape;14423;p109"/>
            <p:cNvSpPr/>
            <p:nvPr/>
          </p:nvSpPr>
          <p:spPr>
            <a:xfrm>
              <a:off x="5430724" y="4761988"/>
              <a:ext cx="300797" cy="161445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109"/>
            <p:cNvSpPr/>
            <p:nvPr/>
          </p:nvSpPr>
          <p:spPr>
            <a:xfrm>
              <a:off x="4585934" y="4723105"/>
              <a:ext cx="243804" cy="120145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109"/>
            <p:cNvSpPr/>
            <p:nvPr/>
          </p:nvSpPr>
          <p:spPr>
            <a:xfrm>
              <a:off x="4674971" y="4844644"/>
              <a:ext cx="395134" cy="172971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109"/>
            <p:cNvSpPr/>
            <p:nvPr/>
          </p:nvSpPr>
          <p:spPr>
            <a:xfrm>
              <a:off x="4904477" y="4592106"/>
              <a:ext cx="615653" cy="319049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109"/>
            <p:cNvSpPr/>
            <p:nvPr/>
          </p:nvSpPr>
          <p:spPr>
            <a:xfrm>
              <a:off x="5463528" y="4775318"/>
              <a:ext cx="240923" cy="131496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109"/>
            <p:cNvSpPr/>
            <p:nvPr/>
          </p:nvSpPr>
          <p:spPr>
            <a:xfrm>
              <a:off x="4764212" y="4483198"/>
              <a:ext cx="333979" cy="17547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109"/>
            <p:cNvSpPr/>
            <p:nvPr/>
          </p:nvSpPr>
          <p:spPr>
            <a:xfrm>
              <a:off x="5186811" y="4470159"/>
              <a:ext cx="155871" cy="57046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109"/>
            <p:cNvSpPr/>
            <p:nvPr/>
          </p:nvSpPr>
          <p:spPr>
            <a:xfrm>
              <a:off x="4609976" y="4728023"/>
              <a:ext cx="214289" cy="99656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109"/>
            <p:cNvSpPr/>
            <p:nvPr/>
          </p:nvSpPr>
          <p:spPr>
            <a:xfrm>
              <a:off x="4701545" y="4852997"/>
              <a:ext cx="344458" cy="141130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109"/>
            <p:cNvSpPr/>
            <p:nvPr/>
          </p:nvSpPr>
          <p:spPr>
            <a:xfrm>
              <a:off x="5395855" y="4649616"/>
              <a:ext cx="61359" cy="23721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109"/>
            <p:cNvSpPr/>
            <p:nvPr/>
          </p:nvSpPr>
          <p:spPr>
            <a:xfrm>
              <a:off x="5248139" y="4616525"/>
              <a:ext cx="110376" cy="54106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109"/>
            <p:cNvSpPr/>
            <p:nvPr/>
          </p:nvSpPr>
          <p:spPr>
            <a:xfrm>
              <a:off x="5194349" y="4621822"/>
              <a:ext cx="40081" cy="20053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5" name="Google Shape;14435;p109"/>
            <p:cNvSpPr/>
            <p:nvPr/>
          </p:nvSpPr>
          <p:spPr>
            <a:xfrm>
              <a:off x="5320905" y="4671561"/>
              <a:ext cx="75825" cy="39088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6" name="Google Shape;14436;p109"/>
            <p:cNvSpPr/>
            <p:nvPr/>
          </p:nvSpPr>
          <p:spPr>
            <a:xfrm>
              <a:off x="5272966" y="4683348"/>
              <a:ext cx="28118" cy="11846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109"/>
            <p:cNvSpPr/>
            <p:nvPr/>
          </p:nvSpPr>
          <p:spPr>
            <a:xfrm>
              <a:off x="5421090" y="4691177"/>
              <a:ext cx="36064" cy="15076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109"/>
            <p:cNvSpPr/>
            <p:nvPr/>
          </p:nvSpPr>
          <p:spPr>
            <a:xfrm>
              <a:off x="5206953" y="4724589"/>
              <a:ext cx="116343" cy="48460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109"/>
            <p:cNvSpPr/>
            <p:nvPr/>
          </p:nvSpPr>
          <p:spPr>
            <a:xfrm>
              <a:off x="5166669" y="4699908"/>
              <a:ext cx="49745" cy="23138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109"/>
            <p:cNvSpPr/>
            <p:nvPr/>
          </p:nvSpPr>
          <p:spPr>
            <a:xfrm>
              <a:off x="5033128" y="4684279"/>
              <a:ext cx="87264" cy="5463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109"/>
            <p:cNvSpPr/>
            <p:nvPr/>
          </p:nvSpPr>
          <p:spPr>
            <a:xfrm>
              <a:off x="4979921" y="4711172"/>
              <a:ext cx="41216" cy="22644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109"/>
            <p:cNvSpPr/>
            <p:nvPr/>
          </p:nvSpPr>
          <p:spPr>
            <a:xfrm>
              <a:off x="4942111" y="4755003"/>
              <a:ext cx="59874" cy="43017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109"/>
            <p:cNvSpPr/>
            <p:nvPr/>
          </p:nvSpPr>
          <p:spPr>
            <a:xfrm>
              <a:off x="5035020" y="4764782"/>
              <a:ext cx="40983" cy="24070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109"/>
            <p:cNvSpPr/>
            <p:nvPr/>
          </p:nvSpPr>
          <p:spPr>
            <a:xfrm>
              <a:off x="5094776" y="4763763"/>
              <a:ext cx="117274" cy="78060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109"/>
            <p:cNvSpPr/>
            <p:nvPr/>
          </p:nvSpPr>
          <p:spPr>
            <a:xfrm>
              <a:off x="5240716" y="4810417"/>
              <a:ext cx="53412" cy="35363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109"/>
            <p:cNvSpPr/>
            <p:nvPr/>
          </p:nvSpPr>
          <p:spPr>
            <a:xfrm>
              <a:off x="5196882" y="4851076"/>
              <a:ext cx="45291" cy="27097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109"/>
            <p:cNvSpPr/>
            <p:nvPr/>
          </p:nvSpPr>
          <p:spPr>
            <a:xfrm>
              <a:off x="5006670" y="4519025"/>
              <a:ext cx="35773" cy="21043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8" name="Google Shape;14448;p109"/>
            <p:cNvSpPr/>
            <p:nvPr/>
          </p:nvSpPr>
          <p:spPr>
            <a:xfrm>
              <a:off x="4925754" y="4530609"/>
              <a:ext cx="67704" cy="43134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9" name="Google Shape;14449;p109"/>
            <p:cNvSpPr/>
            <p:nvPr/>
          </p:nvSpPr>
          <p:spPr>
            <a:xfrm>
              <a:off x="4885790" y="4578020"/>
              <a:ext cx="23955" cy="1804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109"/>
            <p:cNvSpPr/>
            <p:nvPr/>
          </p:nvSpPr>
          <p:spPr>
            <a:xfrm>
              <a:off x="4838201" y="4555405"/>
              <a:ext cx="56934" cy="38593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109"/>
            <p:cNvSpPr/>
            <p:nvPr/>
          </p:nvSpPr>
          <p:spPr>
            <a:xfrm>
              <a:off x="4831215" y="4609307"/>
              <a:ext cx="31989" cy="21159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109"/>
            <p:cNvSpPr/>
            <p:nvPr/>
          </p:nvSpPr>
          <p:spPr>
            <a:xfrm>
              <a:off x="4784324" y="4603864"/>
              <a:ext cx="29311" cy="19733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109"/>
            <p:cNvSpPr/>
            <p:nvPr/>
          </p:nvSpPr>
          <p:spPr>
            <a:xfrm>
              <a:off x="4752278" y="4774706"/>
              <a:ext cx="28322" cy="12573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109"/>
            <p:cNvSpPr/>
            <p:nvPr/>
          </p:nvSpPr>
          <p:spPr>
            <a:xfrm>
              <a:off x="4692086" y="4779305"/>
              <a:ext cx="46659" cy="23255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109"/>
            <p:cNvSpPr/>
            <p:nvPr/>
          </p:nvSpPr>
          <p:spPr>
            <a:xfrm>
              <a:off x="4664609" y="4784515"/>
              <a:ext cx="18047" cy="14320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109"/>
            <p:cNvSpPr/>
            <p:nvPr/>
          </p:nvSpPr>
          <p:spPr>
            <a:xfrm>
              <a:off x="4622870" y="4797321"/>
              <a:ext cx="36675" cy="18016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109"/>
            <p:cNvSpPr/>
            <p:nvPr/>
          </p:nvSpPr>
          <p:spPr>
            <a:xfrm>
              <a:off x="4679424" y="4766150"/>
              <a:ext cx="34900" cy="12108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109"/>
            <p:cNvSpPr/>
            <p:nvPr/>
          </p:nvSpPr>
          <p:spPr>
            <a:xfrm>
              <a:off x="4748261" y="4896304"/>
              <a:ext cx="48959" cy="27650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109"/>
            <p:cNvSpPr/>
            <p:nvPr/>
          </p:nvSpPr>
          <p:spPr>
            <a:xfrm>
              <a:off x="4713130" y="4910653"/>
              <a:ext cx="25585" cy="15105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109"/>
            <p:cNvSpPr/>
            <p:nvPr/>
          </p:nvSpPr>
          <p:spPr>
            <a:xfrm>
              <a:off x="4955704" y="4941125"/>
              <a:ext cx="55683" cy="22294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109"/>
            <p:cNvSpPr/>
            <p:nvPr/>
          </p:nvSpPr>
          <p:spPr>
            <a:xfrm>
              <a:off x="4886547" y="4951020"/>
              <a:ext cx="61038" cy="22789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109"/>
            <p:cNvSpPr/>
            <p:nvPr/>
          </p:nvSpPr>
          <p:spPr>
            <a:xfrm>
              <a:off x="4856363" y="4897265"/>
              <a:ext cx="67588" cy="35246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109"/>
            <p:cNvSpPr/>
            <p:nvPr/>
          </p:nvSpPr>
          <p:spPr>
            <a:xfrm>
              <a:off x="4828712" y="4928057"/>
              <a:ext cx="29661" cy="16997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109"/>
            <p:cNvSpPr/>
            <p:nvPr/>
          </p:nvSpPr>
          <p:spPr>
            <a:xfrm>
              <a:off x="4752947" y="4934140"/>
              <a:ext cx="38829" cy="23633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109"/>
            <p:cNvSpPr/>
            <p:nvPr/>
          </p:nvSpPr>
          <p:spPr>
            <a:xfrm>
              <a:off x="4806940" y="4955415"/>
              <a:ext cx="24858" cy="15717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109"/>
            <p:cNvSpPr/>
            <p:nvPr/>
          </p:nvSpPr>
          <p:spPr>
            <a:xfrm>
              <a:off x="5654409" y="4856722"/>
              <a:ext cx="36384" cy="19006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109"/>
            <p:cNvSpPr/>
            <p:nvPr/>
          </p:nvSpPr>
          <p:spPr>
            <a:xfrm>
              <a:off x="5590549" y="4850436"/>
              <a:ext cx="49774" cy="29425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109"/>
            <p:cNvSpPr/>
            <p:nvPr/>
          </p:nvSpPr>
          <p:spPr>
            <a:xfrm>
              <a:off x="5481370" y="4836204"/>
              <a:ext cx="37345" cy="23459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109"/>
            <p:cNvSpPr/>
            <p:nvPr/>
          </p:nvSpPr>
          <p:spPr>
            <a:xfrm>
              <a:off x="5532598" y="4855617"/>
              <a:ext cx="29661" cy="19500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109"/>
            <p:cNvSpPr/>
            <p:nvPr/>
          </p:nvSpPr>
          <p:spPr>
            <a:xfrm>
              <a:off x="5512863" y="4818072"/>
              <a:ext cx="38829" cy="23691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109"/>
            <p:cNvSpPr/>
            <p:nvPr/>
          </p:nvSpPr>
          <p:spPr>
            <a:xfrm>
              <a:off x="5479391" y="4805121"/>
              <a:ext cx="17377" cy="15804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109"/>
            <p:cNvSpPr/>
            <p:nvPr/>
          </p:nvSpPr>
          <p:spPr>
            <a:xfrm>
              <a:off x="5275848" y="4496295"/>
              <a:ext cx="38393" cy="16619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109"/>
            <p:cNvSpPr/>
            <p:nvPr/>
          </p:nvSpPr>
          <p:spPr>
            <a:xfrm>
              <a:off x="5246130" y="4494607"/>
              <a:ext cx="19589" cy="8644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109"/>
            <p:cNvSpPr/>
            <p:nvPr/>
          </p:nvSpPr>
          <p:spPr>
            <a:xfrm>
              <a:off x="5211639" y="4488407"/>
              <a:ext cx="22151" cy="9488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109"/>
            <p:cNvSpPr/>
            <p:nvPr/>
          </p:nvSpPr>
          <p:spPr>
            <a:xfrm>
              <a:off x="5247818" y="4508315"/>
              <a:ext cx="15369" cy="8411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109"/>
            <p:cNvSpPr/>
            <p:nvPr/>
          </p:nvSpPr>
          <p:spPr>
            <a:xfrm>
              <a:off x="5270376" y="4485002"/>
              <a:ext cx="16591" cy="6432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109"/>
            <p:cNvSpPr/>
            <p:nvPr/>
          </p:nvSpPr>
          <p:spPr>
            <a:xfrm>
              <a:off x="8070113" y="1843465"/>
              <a:ext cx="182766" cy="128120"/>
            </a:xfrm>
            <a:custGeom>
              <a:rect b="b" l="l" r="r" t="t"/>
              <a:pathLst>
                <a:path extrusionOk="0" h="4402" w="6279">
                  <a:moveTo>
                    <a:pt x="3019" y="1"/>
                  </a:moveTo>
                  <a:lnTo>
                    <a:pt x="1329" y="222"/>
                  </a:lnTo>
                  <a:cubicBezTo>
                    <a:pt x="953" y="270"/>
                    <a:pt x="538" y="326"/>
                    <a:pt x="171" y="457"/>
                  </a:cubicBezTo>
                  <a:cubicBezTo>
                    <a:pt x="66" y="611"/>
                    <a:pt x="7" y="790"/>
                    <a:pt x="2" y="976"/>
                  </a:cubicBezTo>
                  <a:cubicBezTo>
                    <a:pt x="1" y="1117"/>
                    <a:pt x="25" y="1256"/>
                    <a:pt x="75" y="1388"/>
                  </a:cubicBezTo>
                  <a:cubicBezTo>
                    <a:pt x="197" y="1575"/>
                    <a:pt x="318" y="1764"/>
                    <a:pt x="437" y="1954"/>
                  </a:cubicBezTo>
                  <a:lnTo>
                    <a:pt x="459" y="1978"/>
                  </a:lnTo>
                  <a:cubicBezTo>
                    <a:pt x="573" y="2007"/>
                    <a:pt x="686" y="2035"/>
                    <a:pt x="792" y="2060"/>
                  </a:cubicBezTo>
                  <a:cubicBezTo>
                    <a:pt x="2795" y="2535"/>
                    <a:pt x="4567" y="3476"/>
                    <a:pt x="6278" y="4402"/>
                  </a:cubicBezTo>
                  <a:cubicBezTo>
                    <a:pt x="6037" y="4029"/>
                    <a:pt x="5789" y="3657"/>
                    <a:pt x="5538" y="3290"/>
                  </a:cubicBezTo>
                  <a:cubicBezTo>
                    <a:pt x="4742" y="2137"/>
                    <a:pt x="3903" y="1041"/>
                    <a:pt x="30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109"/>
            <p:cNvSpPr/>
            <p:nvPr/>
          </p:nvSpPr>
          <p:spPr>
            <a:xfrm>
              <a:off x="7633922" y="1480476"/>
              <a:ext cx="510720" cy="372282"/>
            </a:xfrm>
            <a:custGeom>
              <a:rect b="b" l="l" r="r" t="t"/>
              <a:pathLst>
                <a:path extrusionOk="0" h="12791" w="17546">
                  <a:moveTo>
                    <a:pt x="0" y="0"/>
                  </a:moveTo>
                  <a:lnTo>
                    <a:pt x="0" y="0"/>
                  </a:lnTo>
                  <a:cubicBezTo>
                    <a:pt x="195" y="1135"/>
                    <a:pt x="991" y="2170"/>
                    <a:pt x="2073" y="2768"/>
                  </a:cubicBezTo>
                  <a:cubicBezTo>
                    <a:pt x="2808" y="2955"/>
                    <a:pt x="3539" y="3153"/>
                    <a:pt x="4259" y="3352"/>
                  </a:cubicBezTo>
                  <a:cubicBezTo>
                    <a:pt x="5749" y="3760"/>
                    <a:pt x="7438" y="4225"/>
                    <a:pt x="8777" y="5106"/>
                  </a:cubicBezTo>
                  <a:cubicBezTo>
                    <a:pt x="9649" y="5680"/>
                    <a:pt x="10044" y="6339"/>
                    <a:pt x="9917" y="7013"/>
                  </a:cubicBezTo>
                  <a:cubicBezTo>
                    <a:pt x="9869" y="7264"/>
                    <a:pt x="9751" y="7491"/>
                    <a:pt x="9562" y="7697"/>
                  </a:cubicBezTo>
                  <a:cubicBezTo>
                    <a:pt x="11358" y="9177"/>
                    <a:pt x="12959" y="10908"/>
                    <a:pt x="14321" y="12790"/>
                  </a:cubicBezTo>
                  <a:cubicBezTo>
                    <a:pt x="14422" y="12689"/>
                    <a:pt x="14536" y="12601"/>
                    <a:pt x="14659" y="12530"/>
                  </a:cubicBezTo>
                  <a:cubicBezTo>
                    <a:pt x="15151" y="12251"/>
                    <a:pt x="15747" y="12174"/>
                    <a:pt x="16272" y="12106"/>
                  </a:cubicBezTo>
                  <a:lnTo>
                    <a:pt x="17546" y="11939"/>
                  </a:lnTo>
                  <a:cubicBezTo>
                    <a:pt x="12634" y="6344"/>
                    <a:pt x="6519" y="243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109"/>
            <p:cNvSpPr/>
            <p:nvPr/>
          </p:nvSpPr>
          <p:spPr>
            <a:xfrm>
              <a:off x="8011464" y="4634278"/>
              <a:ext cx="210797" cy="138103"/>
            </a:xfrm>
            <a:custGeom>
              <a:rect b="b" l="l" r="r" t="t"/>
              <a:pathLst>
                <a:path extrusionOk="0" h="4745" w="7242">
                  <a:moveTo>
                    <a:pt x="5299" y="0"/>
                  </a:moveTo>
                  <a:cubicBezTo>
                    <a:pt x="5011" y="0"/>
                    <a:pt x="4720" y="3"/>
                    <a:pt x="4428" y="6"/>
                  </a:cubicBezTo>
                  <a:cubicBezTo>
                    <a:pt x="3158" y="1788"/>
                    <a:pt x="1723" y="3427"/>
                    <a:pt x="0" y="4745"/>
                  </a:cubicBezTo>
                  <a:cubicBezTo>
                    <a:pt x="807" y="4358"/>
                    <a:pt x="1602" y="3955"/>
                    <a:pt x="2392" y="3556"/>
                  </a:cubicBezTo>
                  <a:cubicBezTo>
                    <a:pt x="3530" y="2980"/>
                    <a:pt x="4681" y="2398"/>
                    <a:pt x="5861" y="1865"/>
                  </a:cubicBezTo>
                  <a:cubicBezTo>
                    <a:pt x="6154" y="1607"/>
                    <a:pt x="6442" y="1345"/>
                    <a:pt x="6726" y="1080"/>
                  </a:cubicBezTo>
                  <a:cubicBezTo>
                    <a:pt x="6932" y="887"/>
                    <a:pt x="7144" y="680"/>
                    <a:pt x="7213" y="419"/>
                  </a:cubicBezTo>
                  <a:cubicBezTo>
                    <a:pt x="7242" y="300"/>
                    <a:pt x="7233" y="175"/>
                    <a:pt x="7186" y="60"/>
                  </a:cubicBezTo>
                  <a:cubicBezTo>
                    <a:pt x="6574" y="13"/>
                    <a:pt x="5943" y="0"/>
                    <a:pt x="52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109"/>
            <p:cNvSpPr/>
            <p:nvPr/>
          </p:nvSpPr>
          <p:spPr>
            <a:xfrm>
              <a:off x="6020396" y="1526373"/>
              <a:ext cx="688596" cy="355285"/>
            </a:xfrm>
            <a:custGeom>
              <a:rect b="b" l="l" r="r" t="t"/>
              <a:pathLst>
                <a:path extrusionOk="0" h="12207" w="23657">
                  <a:moveTo>
                    <a:pt x="14159" y="1"/>
                  </a:moveTo>
                  <a:cubicBezTo>
                    <a:pt x="12789" y="1"/>
                    <a:pt x="11390" y="69"/>
                    <a:pt x="10023" y="143"/>
                  </a:cubicBezTo>
                  <a:cubicBezTo>
                    <a:pt x="9882" y="200"/>
                    <a:pt x="9735" y="259"/>
                    <a:pt x="9580" y="316"/>
                  </a:cubicBezTo>
                  <a:lnTo>
                    <a:pt x="9565" y="242"/>
                  </a:lnTo>
                  <a:lnTo>
                    <a:pt x="9305" y="335"/>
                  </a:lnTo>
                  <a:lnTo>
                    <a:pt x="9274" y="183"/>
                  </a:lnTo>
                  <a:cubicBezTo>
                    <a:pt x="7863" y="259"/>
                    <a:pt x="6416" y="332"/>
                    <a:pt x="4992" y="332"/>
                  </a:cubicBezTo>
                  <a:cubicBezTo>
                    <a:pt x="4750" y="332"/>
                    <a:pt x="4515" y="329"/>
                    <a:pt x="4283" y="326"/>
                  </a:cubicBezTo>
                  <a:cubicBezTo>
                    <a:pt x="2024" y="2392"/>
                    <a:pt x="702" y="5230"/>
                    <a:pt x="1" y="8139"/>
                  </a:cubicBezTo>
                  <a:cubicBezTo>
                    <a:pt x="560" y="8651"/>
                    <a:pt x="1140" y="9159"/>
                    <a:pt x="1764" y="9603"/>
                  </a:cubicBezTo>
                  <a:cubicBezTo>
                    <a:pt x="3882" y="11108"/>
                    <a:pt x="6712" y="12017"/>
                    <a:pt x="9833" y="12207"/>
                  </a:cubicBezTo>
                  <a:cubicBezTo>
                    <a:pt x="13388" y="7693"/>
                    <a:pt x="18102" y="3691"/>
                    <a:pt x="23657" y="2203"/>
                  </a:cubicBezTo>
                  <a:cubicBezTo>
                    <a:pt x="22435" y="1313"/>
                    <a:pt x="20779" y="686"/>
                    <a:pt x="18721" y="338"/>
                  </a:cubicBezTo>
                  <a:cubicBezTo>
                    <a:pt x="17373" y="110"/>
                    <a:pt x="15881" y="1"/>
                    <a:pt x="141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109"/>
            <p:cNvSpPr/>
            <p:nvPr/>
          </p:nvSpPr>
          <p:spPr>
            <a:xfrm>
              <a:off x="8196378" y="2167251"/>
              <a:ext cx="28554" cy="39088"/>
            </a:xfrm>
            <a:custGeom>
              <a:rect b="b" l="l" r="r" t="t"/>
              <a:pathLst>
                <a:path extrusionOk="0" h="1343" w="981">
                  <a:moveTo>
                    <a:pt x="0" y="0"/>
                  </a:moveTo>
                  <a:cubicBezTo>
                    <a:pt x="124" y="446"/>
                    <a:pt x="240" y="893"/>
                    <a:pt x="350" y="1342"/>
                  </a:cubicBezTo>
                  <a:cubicBezTo>
                    <a:pt x="568" y="1180"/>
                    <a:pt x="764" y="995"/>
                    <a:pt x="873" y="763"/>
                  </a:cubicBezTo>
                  <a:cubicBezTo>
                    <a:pt x="980" y="534"/>
                    <a:pt x="962" y="249"/>
                    <a:pt x="825" y="45"/>
                  </a:cubicBezTo>
                  <a:cubicBezTo>
                    <a:pt x="555" y="23"/>
                    <a:pt x="279" y="9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109"/>
            <p:cNvSpPr/>
            <p:nvPr/>
          </p:nvSpPr>
          <p:spPr>
            <a:xfrm>
              <a:off x="7041340" y="1393250"/>
              <a:ext cx="578366" cy="196517"/>
            </a:xfrm>
            <a:custGeom>
              <a:rect b="b" l="l" r="r" t="t"/>
              <a:pathLst>
                <a:path extrusionOk="0" h="6752" w="19870">
                  <a:moveTo>
                    <a:pt x="14755" y="0"/>
                  </a:moveTo>
                  <a:cubicBezTo>
                    <a:pt x="13257" y="714"/>
                    <a:pt x="11832" y="1553"/>
                    <a:pt x="10439" y="2372"/>
                  </a:cubicBezTo>
                  <a:cubicBezTo>
                    <a:pt x="9568" y="2884"/>
                    <a:pt x="8665" y="3415"/>
                    <a:pt x="7756" y="3909"/>
                  </a:cubicBezTo>
                  <a:cubicBezTo>
                    <a:pt x="4925" y="5448"/>
                    <a:pt x="2363" y="6342"/>
                    <a:pt x="1" y="6610"/>
                  </a:cubicBezTo>
                  <a:cubicBezTo>
                    <a:pt x="973" y="6691"/>
                    <a:pt x="1946" y="6748"/>
                    <a:pt x="2920" y="6751"/>
                  </a:cubicBezTo>
                  <a:cubicBezTo>
                    <a:pt x="2938" y="6751"/>
                    <a:pt x="2956" y="6751"/>
                    <a:pt x="2974" y="6751"/>
                  </a:cubicBezTo>
                  <a:cubicBezTo>
                    <a:pt x="4422" y="6751"/>
                    <a:pt x="5867" y="6628"/>
                    <a:pt x="7310" y="6463"/>
                  </a:cubicBezTo>
                  <a:cubicBezTo>
                    <a:pt x="9899" y="5562"/>
                    <a:pt x="12891" y="4804"/>
                    <a:pt x="15974" y="4804"/>
                  </a:cubicBezTo>
                  <a:cubicBezTo>
                    <a:pt x="16237" y="4804"/>
                    <a:pt x="16501" y="4809"/>
                    <a:pt x="16766" y="4821"/>
                  </a:cubicBezTo>
                  <a:cubicBezTo>
                    <a:pt x="17291" y="4842"/>
                    <a:pt x="17811" y="4890"/>
                    <a:pt x="18326" y="4954"/>
                  </a:cubicBezTo>
                  <a:cubicBezTo>
                    <a:pt x="18528" y="4892"/>
                    <a:pt x="18724" y="4821"/>
                    <a:pt x="18908" y="4723"/>
                  </a:cubicBezTo>
                  <a:cubicBezTo>
                    <a:pt x="19212" y="4561"/>
                    <a:pt x="19480" y="4322"/>
                    <a:pt x="19648" y="4045"/>
                  </a:cubicBezTo>
                  <a:cubicBezTo>
                    <a:pt x="19642" y="3977"/>
                    <a:pt x="19635" y="3910"/>
                    <a:pt x="19635" y="3839"/>
                  </a:cubicBezTo>
                  <a:cubicBezTo>
                    <a:pt x="19639" y="3486"/>
                    <a:pt x="19718" y="3136"/>
                    <a:pt x="19870" y="2816"/>
                  </a:cubicBezTo>
                  <a:cubicBezTo>
                    <a:pt x="19261" y="2598"/>
                    <a:pt x="18650" y="2390"/>
                    <a:pt x="18037" y="2195"/>
                  </a:cubicBezTo>
                  <a:cubicBezTo>
                    <a:pt x="16972" y="1423"/>
                    <a:pt x="15884" y="684"/>
                    <a:pt x="147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109"/>
            <p:cNvSpPr/>
            <p:nvPr/>
          </p:nvSpPr>
          <p:spPr>
            <a:xfrm>
              <a:off x="6377709" y="1276193"/>
              <a:ext cx="1076250" cy="294863"/>
            </a:xfrm>
            <a:custGeom>
              <a:rect b="b" l="l" r="r" t="t"/>
              <a:pathLst>
                <a:path extrusionOk="0" h="10131" w="36975">
                  <a:moveTo>
                    <a:pt x="24699" y="0"/>
                  </a:moveTo>
                  <a:cubicBezTo>
                    <a:pt x="23568" y="0"/>
                    <a:pt x="22438" y="105"/>
                    <a:pt x="21325" y="332"/>
                  </a:cubicBezTo>
                  <a:cubicBezTo>
                    <a:pt x="18036" y="1000"/>
                    <a:pt x="15102" y="2671"/>
                    <a:pt x="11887" y="3586"/>
                  </a:cubicBezTo>
                  <a:cubicBezTo>
                    <a:pt x="8368" y="4589"/>
                    <a:pt x="4487" y="4706"/>
                    <a:pt x="846" y="5278"/>
                  </a:cubicBezTo>
                  <a:cubicBezTo>
                    <a:pt x="866" y="5976"/>
                    <a:pt x="567" y="6700"/>
                    <a:pt x="1" y="7309"/>
                  </a:cubicBezTo>
                  <a:cubicBezTo>
                    <a:pt x="1942" y="6713"/>
                    <a:pt x="4039" y="6234"/>
                    <a:pt x="6153" y="6234"/>
                  </a:cubicBezTo>
                  <a:cubicBezTo>
                    <a:pt x="6631" y="6234"/>
                    <a:pt x="7110" y="6259"/>
                    <a:pt x="7588" y="6312"/>
                  </a:cubicBezTo>
                  <a:cubicBezTo>
                    <a:pt x="9802" y="6556"/>
                    <a:pt x="11859" y="7392"/>
                    <a:pt x="13848" y="8199"/>
                  </a:cubicBezTo>
                  <a:cubicBezTo>
                    <a:pt x="15895" y="9028"/>
                    <a:pt x="18011" y="9888"/>
                    <a:pt x="20271" y="10084"/>
                  </a:cubicBezTo>
                  <a:cubicBezTo>
                    <a:pt x="20625" y="10115"/>
                    <a:pt x="20982" y="10131"/>
                    <a:pt x="21343" y="10131"/>
                  </a:cubicBezTo>
                  <a:cubicBezTo>
                    <a:pt x="24060" y="10131"/>
                    <a:pt x="26966" y="9243"/>
                    <a:pt x="30389" y="7384"/>
                  </a:cubicBezTo>
                  <a:cubicBezTo>
                    <a:pt x="31290" y="6894"/>
                    <a:pt x="32190" y="6364"/>
                    <a:pt x="33060" y="5853"/>
                  </a:cubicBezTo>
                  <a:cubicBezTo>
                    <a:pt x="34326" y="5107"/>
                    <a:pt x="35620" y="4347"/>
                    <a:pt x="36975" y="3675"/>
                  </a:cubicBezTo>
                  <a:cubicBezTo>
                    <a:pt x="36242" y="3250"/>
                    <a:pt x="35495" y="2847"/>
                    <a:pt x="34725" y="2476"/>
                  </a:cubicBezTo>
                  <a:cubicBezTo>
                    <a:pt x="31643" y="984"/>
                    <a:pt x="28163" y="0"/>
                    <a:pt x="24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109"/>
            <p:cNvSpPr/>
            <p:nvPr/>
          </p:nvSpPr>
          <p:spPr>
            <a:xfrm>
              <a:off x="6525745" y="5018048"/>
              <a:ext cx="238041" cy="81581"/>
            </a:xfrm>
            <a:custGeom>
              <a:rect b="b" l="l" r="r" t="t"/>
              <a:pathLst>
                <a:path extrusionOk="0" h="2803" w="8178">
                  <a:moveTo>
                    <a:pt x="921" y="1"/>
                  </a:moveTo>
                  <a:cubicBezTo>
                    <a:pt x="614" y="1"/>
                    <a:pt x="307" y="18"/>
                    <a:pt x="0" y="51"/>
                  </a:cubicBezTo>
                  <a:cubicBezTo>
                    <a:pt x="2626" y="1242"/>
                    <a:pt x="5366" y="2164"/>
                    <a:pt x="8177" y="2802"/>
                  </a:cubicBezTo>
                  <a:cubicBezTo>
                    <a:pt x="6016" y="1395"/>
                    <a:pt x="3760" y="68"/>
                    <a:pt x="1121" y="3"/>
                  </a:cubicBezTo>
                  <a:cubicBezTo>
                    <a:pt x="1055" y="2"/>
                    <a:pt x="988" y="1"/>
                    <a:pt x="92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109"/>
            <p:cNvSpPr/>
            <p:nvPr/>
          </p:nvSpPr>
          <p:spPr>
            <a:xfrm>
              <a:off x="5757388" y="3647060"/>
              <a:ext cx="118235" cy="164851"/>
            </a:xfrm>
            <a:custGeom>
              <a:rect b="b" l="l" r="r" t="t"/>
              <a:pathLst>
                <a:path extrusionOk="0" h="5664" w="4062">
                  <a:moveTo>
                    <a:pt x="1518" y="1"/>
                  </a:moveTo>
                  <a:cubicBezTo>
                    <a:pt x="894" y="216"/>
                    <a:pt x="400" y="570"/>
                    <a:pt x="150" y="1013"/>
                  </a:cubicBezTo>
                  <a:cubicBezTo>
                    <a:pt x="64" y="1163"/>
                    <a:pt x="16" y="1374"/>
                    <a:pt x="1" y="1611"/>
                  </a:cubicBezTo>
                  <a:cubicBezTo>
                    <a:pt x="24" y="2114"/>
                    <a:pt x="156" y="2621"/>
                    <a:pt x="355" y="3104"/>
                  </a:cubicBezTo>
                  <a:cubicBezTo>
                    <a:pt x="611" y="3301"/>
                    <a:pt x="860" y="3499"/>
                    <a:pt x="1105" y="3694"/>
                  </a:cubicBezTo>
                  <a:cubicBezTo>
                    <a:pt x="2049" y="4447"/>
                    <a:pt x="2939" y="5156"/>
                    <a:pt x="4038" y="5653"/>
                  </a:cubicBezTo>
                  <a:lnTo>
                    <a:pt x="4061" y="5663"/>
                  </a:lnTo>
                  <a:cubicBezTo>
                    <a:pt x="3210" y="3779"/>
                    <a:pt x="2346" y="1895"/>
                    <a:pt x="151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109"/>
            <p:cNvSpPr/>
            <p:nvPr/>
          </p:nvSpPr>
          <p:spPr>
            <a:xfrm>
              <a:off x="5726040" y="2297114"/>
              <a:ext cx="310490" cy="177919"/>
            </a:xfrm>
            <a:custGeom>
              <a:rect b="b" l="l" r="r" t="t"/>
              <a:pathLst>
                <a:path extrusionOk="0" h="6113" w="10667">
                  <a:moveTo>
                    <a:pt x="8899" y="0"/>
                  </a:moveTo>
                  <a:cubicBezTo>
                    <a:pt x="8834" y="0"/>
                    <a:pt x="8769" y="0"/>
                    <a:pt x="8704" y="1"/>
                  </a:cubicBezTo>
                  <a:cubicBezTo>
                    <a:pt x="7937" y="10"/>
                    <a:pt x="7156" y="63"/>
                    <a:pt x="6397" y="114"/>
                  </a:cubicBezTo>
                  <a:cubicBezTo>
                    <a:pt x="5569" y="170"/>
                    <a:pt x="4725" y="227"/>
                    <a:pt x="3881" y="227"/>
                  </a:cubicBezTo>
                  <a:cubicBezTo>
                    <a:pt x="3373" y="227"/>
                    <a:pt x="2865" y="206"/>
                    <a:pt x="2361" y="153"/>
                  </a:cubicBezTo>
                  <a:cubicBezTo>
                    <a:pt x="1490" y="2088"/>
                    <a:pt x="702" y="4074"/>
                    <a:pt x="0" y="6113"/>
                  </a:cubicBezTo>
                  <a:cubicBezTo>
                    <a:pt x="1039" y="5780"/>
                    <a:pt x="2100" y="5483"/>
                    <a:pt x="3179" y="5306"/>
                  </a:cubicBezTo>
                  <a:cubicBezTo>
                    <a:pt x="4465" y="5097"/>
                    <a:pt x="5792" y="5054"/>
                    <a:pt x="7081" y="5020"/>
                  </a:cubicBezTo>
                  <a:cubicBezTo>
                    <a:pt x="7430" y="4589"/>
                    <a:pt x="7772" y="4154"/>
                    <a:pt x="8109" y="3716"/>
                  </a:cubicBezTo>
                  <a:cubicBezTo>
                    <a:pt x="9010" y="2537"/>
                    <a:pt x="9855" y="1318"/>
                    <a:pt x="10667" y="78"/>
                  </a:cubicBezTo>
                  <a:cubicBezTo>
                    <a:pt x="10078" y="25"/>
                    <a:pt x="9489" y="0"/>
                    <a:pt x="88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109"/>
            <p:cNvSpPr/>
            <p:nvPr/>
          </p:nvSpPr>
          <p:spPr>
            <a:xfrm>
              <a:off x="5664130" y="2460826"/>
              <a:ext cx="253672" cy="230162"/>
            </a:xfrm>
            <a:custGeom>
              <a:rect b="b" l="l" r="r" t="t"/>
              <a:pathLst>
                <a:path extrusionOk="0" h="7908" w="8715">
                  <a:moveTo>
                    <a:pt x="8714" y="0"/>
                  </a:moveTo>
                  <a:lnTo>
                    <a:pt x="8714" y="0"/>
                  </a:lnTo>
                  <a:cubicBezTo>
                    <a:pt x="7597" y="34"/>
                    <a:pt x="6459" y="88"/>
                    <a:pt x="5358" y="269"/>
                  </a:cubicBezTo>
                  <a:cubicBezTo>
                    <a:pt x="4185" y="461"/>
                    <a:pt x="3028" y="799"/>
                    <a:pt x="1895" y="1172"/>
                  </a:cubicBezTo>
                  <a:lnTo>
                    <a:pt x="1888" y="1195"/>
                  </a:lnTo>
                  <a:cubicBezTo>
                    <a:pt x="1158" y="3390"/>
                    <a:pt x="528" y="5627"/>
                    <a:pt x="0" y="7908"/>
                  </a:cubicBezTo>
                  <a:cubicBezTo>
                    <a:pt x="270" y="7804"/>
                    <a:pt x="539" y="7699"/>
                    <a:pt x="809" y="7592"/>
                  </a:cubicBezTo>
                  <a:lnTo>
                    <a:pt x="922" y="7547"/>
                  </a:lnTo>
                  <a:cubicBezTo>
                    <a:pt x="1781" y="7206"/>
                    <a:pt x="2651" y="6861"/>
                    <a:pt x="3533" y="6555"/>
                  </a:cubicBezTo>
                  <a:cubicBezTo>
                    <a:pt x="5080" y="4262"/>
                    <a:pt x="6940" y="2158"/>
                    <a:pt x="87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109"/>
            <p:cNvSpPr/>
            <p:nvPr/>
          </p:nvSpPr>
          <p:spPr>
            <a:xfrm>
              <a:off x="5904959" y="4315644"/>
              <a:ext cx="420167" cy="346815"/>
            </a:xfrm>
            <a:custGeom>
              <a:rect b="b" l="l" r="r" t="t"/>
              <a:pathLst>
                <a:path extrusionOk="0" h="11916" w="14435">
                  <a:moveTo>
                    <a:pt x="21" y="0"/>
                  </a:moveTo>
                  <a:lnTo>
                    <a:pt x="21" y="0"/>
                  </a:lnTo>
                  <a:cubicBezTo>
                    <a:pt x="1" y="321"/>
                    <a:pt x="29" y="644"/>
                    <a:pt x="103" y="957"/>
                  </a:cubicBezTo>
                  <a:cubicBezTo>
                    <a:pt x="1541" y="2025"/>
                    <a:pt x="2831" y="3240"/>
                    <a:pt x="3916" y="4592"/>
                  </a:cubicBezTo>
                  <a:cubicBezTo>
                    <a:pt x="4371" y="5157"/>
                    <a:pt x="4801" y="5754"/>
                    <a:pt x="5218" y="6333"/>
                  </a:cubicBezTo>
                  <a:cubicBezTo>
                    <a:pt x="6448" y="8044"/>
                    <a:pt x="7721" y="9812"/>
                    <a:pt x="9721" y="10858"/>
                  </a:cubicBezTo>
                  <a:cubicBezTo>
                    <a:pt x="11167" y="11615"/>
                    <a:pt x="12781" y="11908"/>
                    <a:pt x="14435" y="11915"/>
                  </a:cubicBezTo>
                  <a:cubicBezTo>
                    <a:pt x="13046" y="10194"/>
                    <a:pt x="11777" y="8397"/>
                    <a:pt x="10600" y="6542"/>
                  </a:cubicBezTo>
                  <a:cubicBezTo>
                    <a:pt x="10308" y="6593"/>
                    <a:pt x="10010" y="6618"/>
                    <a:pt x="9712" y="6618"/>
                  </a:cubicBezTo>
                  <a:cubicBezTo>
                    <a:pt x="8150" y="6618"/>
                    <a:pt x="6451" y="5945"/>
                    <a:pt x="4979" y="4708"/>
                  </a:cubicBezTo>
                  <a:cubicBezTo>
                    <a:pt x="4225" y="4075"/>
                    <a:pt x="3567" y="3358"/>
                    <a:pt x="2931" y="2664"/>
                  </a:cubicBezTo>
                  <a:cubicBezTo>
                    <a:pt x="2286" y="1960"/>
                    <a:pt x="1618" y="1232"/>
                    <a:pt x="861" y="605"/>
                  </a:cubicBezTo>
                  <a:cubicBezTo>
                    <a:pt x="594" y="386"/>
                    <a:pt x="313" y="184"/>
                    <a:pt x="2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109"/>
            <p:cNvSpPr/>
            <p:nvPr/>
          </p:nvSpPr>
          <p:spPr>
            <a:xfrm>
              <a:off x="5631502" y="3954459"/>
              <a:ext cx="458880" cy="331157"/>
            </a:xfrm>
            <a:custGeom>
              <a:rect b="b" l="l" r="r" t="t"/>
              <a:pathLst>
                <a:path extrusionOk="0" h="11378" w="15765">
                  <a:moveTo>
                    <a:pt x="5459" y="1"/>
                  </a:moveTo>
                  <a:cubicBezTo>
                    <a:pt x="3778" y="1"/>
                    <a:pt x="2343" y="307"/>
                    <a:pt x="1194" y="914"/>
                  </a:cubicBezTo>
                  <a:cubicBezTo>
                    <a:pt x="621" y="1218"/>
                    <a:pt x="208" y="1583"/>
                    <a:pt x="1" y="1950"/>
                  </a:cubicBezTo>
                  <a:cubicBezTo>
                    <a:pt x="225" y="3092"/>
                    <a:pt x="1199" y="4108"/>
                    <a:pt x="2437" y="4418"/>
                  </a:cubicBezTo>
                  <a:cubicBezTo>
                    <a:pt x="2301" y="4387"/>
                    <a:pt x="2163" y="4357"/>
                    <a:pt x="2025" y="4332"/>
                  </a:cubicBezTo>
                  <a:lnTo>
                    <a:pt x="2025" y="4332"/>
                  </a:lnTo>
                  <a:cubicBezTo>
                    <a:pt x="3015" y="4679"/>
                    <a:pt x="4080" y="4897"/>
                    <a:pt x="5115" y="5102"/>
                  </a:cubicBezTo>
                  <a:cubicBezTo>
                    <a:pt x="6464" y="5370"/>
                    <a:pt x="7859" y="5645"/>
                    <a:pt x="9095" y="6221"/>
                  </a:cubicBezTo>
                  <a:cubicBezTo>
                    <a:pt x="10589" y="6916"/>
                    <a:pt x="11752" y="7997"/>
                    <a:pt x="12876" y="9042"/>
                  </a:cubicBezTo>
                  <a:cubicBezTo>
                    <a:pt x="13585" y="9699"/>
                    <a:pt x="14319" y="10381"/>
                    <a:pt x="15125" y="10955"/>
                  </a:cubicBezTo>
                  <a:cubicBezTo>
                    <a:pt x="15331" y="11102"/>
                    <a:pt x="15545" y="11243"/>
                    <a:pt x="15764" y="11378"/>
                  </a:cubicBezTo>
                  <a:cubicBezTo>
                    <a:pt x="14029" y="7905"/>
                    <a:pt x="12461" y="4334"/>
                    <a:pt x="10900" y="773"/>
                  </a:cubicBezTo>
                  <a:cubicBezTo>
                    <a:pt x="9854" y="546"/>
                    <a:pt x="8775" y="314"/>
                    <a:pt x="7698" y="164"/>
                  </a:cubicBezTo>
                  <a:cubicBezTo>
                    <a:pt x="6956" y="58"/>
                    <a:pt x="6207" y="4"/>
                    <a:pt x="54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0" name="Google Shape;14490;p109"/>
            <p:cNvSpPr/>
            <p:nvPr/>
          </p:nvSpPr>
          <p:spPr>
            <a:xfrm>
              <a:off x="5802271" y="1968352"/>
              <a:ext cx="330050" cy="318205"/>
            </a:xfrm>
            <a:custGeom>
              <a:rect b="b" l="l" r="r" t="t"/>
              <a:pathLst>
                <a:path extrusionOk="0" h="10933" w="11339">
                  <a:moveTo>
                    <a:pt x="6374" y="1"/>
                  </a:moveTo>
                  <a:cubicBezTo>
                    <a:pt x="3939" y="3329"/>
                    <a:pt x="1800" y="6989"/>
                    <a:pt x="1" y="10882"/>
                  </a:cubicBezTo>
                  <a:cubicBezTo>
                    <a:pt x="417" y="10918"/>
                    <a:pt x="836" y="10932"/>
                    <a:pt x="1257" y="10932"/>
                  </a:cubicBezTo>
                  <a:cubicBezTo>
                    <a:pt x="2093" y="10932"/>
                    <a:pt x="2932" y="10876"/>
                    <a:pt x="3756" y="10820"/>
                  </a:cubicBezTo>
                  <a:cubicBezTo>
                    <a:pt x="4518" y="10769"/>
                    <a:pt x="5306" y="10715"/>
                    <a:pt x="6080" y="10707"/>
                  </a:cubicBezTo>
                  <a:cubicBezTo>
                    <a:pt x="6147" y="10707"/>
                    <a:pt x="6214" y="10706"/>
                    <a:pt x="6281" y="10706"/>
                  </a:cubicBezTo>
                  <a:cubicBezTo>
                    <a:pt x="6993" y="10706"/>
                    <a:pt x="7702" y="10744"/>
                    <a:pt x="8410" y="10819"/>
                  </a:cubicBezTo>
                  <a:cubicBezTo>
                    <a:pt x="9416" y="9255"/>
                    <a:pt x="10376" y="7662"/>
                    <a:pt x="11339" y="6069"/>
                  </a:cubicBezTo>
                  <a:cubicBezTo>
                    <a:pt x="10185" y="5060"/>
                    <a:pt x="9295" y="3822"/>
                    <a:pt x="8424" y="2612"/>
                  </a:cubicBezTo>
                  <a:cubicBezTo>
                    <a:pt x="8012" y="2040"/>
                    <a:pt x="7585" y="1448"/>
                    <a:pt x="7140" y="894"/>
                  </a:cubicBezTo>
                  <a:cubicBezTo>
                    <a:pt x="6896" y="589"/>
                    <a:pt x="6640" y="292"/>
                    <a:pt x="637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109"/>
            <p:cNvSpPr/>
            <p:nvPr/>
          </p:nvSpPr>
          <p:spPr>
            <a:xfrm>
              <a:off x="5998915" y="1780483"/>
              <a:ext cx="295092" cy="243143"/>
            </a:xfrm>
            <a:custGeom>
              <a:rect b="b" l="l" r="r" t="t"/>
              <a:pathLst>
                <a:path extrusionOk="0" h="8354" w="10138">
                  <a:moveTo>
                    <a:pt x="604" y="1"/>
                  </a:moveTo>
                  <a:cubicBezTo>
                    <a:pt x="542" y="288"/>
                    <a:pt x="487" y="578"/>
                    <a:pt x="437" y="867"/>
                  </a:cubicBezTo>
                  <a:cubicBezTo>
                    <a:pt x="225" y="2087"/>
                    <a:pt x="96" y="3316"/>
                    <a:pt x="0" y="4549"/>
                  </a:cubicBezTo>
                  <a:cubicBezTo>
                    <a:pt x="621" y="5227"/>
                    <a:pt x="1265" y="5925"/>
                    <a:pt x="1990" y="6535"/>
                  </a:cubicBezTo>
                  <a:cubicBezTo>
                    <a:pt x="3391" y="7713"/>
                    <a:pt x="5004" y="8354"/>
                    <a:pt x="6481" y="8354"/>
                  </a:cubicBezTo>
                  <a:cubicBezTo>
                    <a:pt x="6720" y="8354"/>
                    <a:pt x="6956" y="8337"/>
                    <a:pt x="7187" y="8303"/>
                  </a:cubicBezTo>
                  <a:cubicBezTo>
                    <a:pt x="8111" y="6858"/>
                    <a:pt x="9075" y="5437"/>
                    <a:pt x="10115" y="4066"/>
                  </a:cubicBezTo>
                  <a:lnTo>
                    <a:pt x="10137" y="4038"/>
                  </a:lnTo>
                  <a:cubicBezTo>
                    <a:pt x="7112" y="3790"/>
                    <a:pt x="4372" y="2872"/>
                    <a:pt x="2293" y="1392"/>
                  </a:cubicBezTo>
                  <a:cubicBezTo>
                    <a:pt x="1692" y="965"/>
                    <a:pt x="1137" y="485"/>
                    <a:pt x="60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109"/>
            <p:cNvSpPr/>
            <p:nvPr/>
          </p:nvSpPr>
          <p:spPr>
            <a:xfrm>
              <a:off x="7381480" y="4715508"/>
              <a:ext cx="781915" cy="342449"/>
            </a:xfrm>
            <a:custGeom>
              <a:rect b="b" l="l" r="r" t="t"/>
              <a:pathLst>
                <a:path extrusionOk="0" h="11766" w="26863">
                  <a:moveTo>
                    <a:pt x="26863" y="0"/>
                  </a:moveTo>
                  <a:cubicBezTo>
                    <a:pt x="25962" y="426"/>
                    <a:pt x="25073" y="873"/>
                    <a:pt x="24195" y="1317"/>
                  </a:cubicBezTo>
                  <a:cubicBezTo>
                    <a:pt x="21938" y="2460"/>
                    <a:pt x="19629" y="3627"/>
                    <a:pt x="17163" y="4361"/>
                  </a:cubicBezTo>
                  <a:cubicBezTo>
                    <a:pt x="14845" y="5214"/>
                    <a:pt x="12371" y="5728"/>
                    <a:pt x="10003" y="6471"/>
                  </a:cubicBezTo>
                  <a:cubicBezTo>
                    <a:pt x="6592" y="7541"/>
                    <a:pt x="3346" y="9103"/>
                    <a:pt x="1" y="10335"/>
                  </a:cubicBezTo>
                  <a:cubicBezTo>
                    <a:pt x="1262" y="10480"/>
                    <a:pt x="2465" y="10897"/>
                    <a:pt x="3633" y="11298"/>
                  </a:cubicBezTo>
                  <a:cubicBezTo>
                    <a:pt x="4097" y="11459"/>
                    <a:pt x="4568" y="11620"/>
                    <a:pt x="5043" y="11765"/>
                  </a:cubicBezTo>
                  <a:cubicBezTo>
                    <a:pt x="6418" y="11329"/>
                    <a:pt x="7778" y="10838"/>
                    <a:pt x="9123" y="10295"/>
                  </a:cubicBezTo>
                  <a:cubicBezTo>
                    <a:pt x="9546" y="10273"/>
                    <a:pt x="9969" y="10234"/>
                    <a:pt x="10390" y="10172"/>
                  </a:cubicBezTo>
                  <a:cubicBezTo>
                    <a:pt x="13704" y="9680"/>
                    <a:pt x="16652" y="7971"/>
                    <a:pt x="19234" y="6020"/>
                  </a:cubicBezTo>
                  <a:cubicBezTo>
                    <a:pt x="21814" y="4070"/>
                    <a:pt x="24138" y="1839"/>
                    <a:pt x="26833" y="20"/>
                  </a:cubicBezTo>
                  <a:lnTo>
                    <a:pt x="26863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109"/>
            <p:cNvSpPr/>
            <p:nvPr/>
          </p:nvSpPr>
          <p:spPr>
            <a:xfrm>
              <a:off x="8152398" y="4455665"/>
              <a:ext cx="282372" cy="178414"/>
            </a:xfrm>
            <a:custGeom>
              <a:rect b="b" l="l" r="r" t="t"/>
              <a:pathLst>
                <a:path extrusionOk="0" h="6130" w="9701">
                  <a:moveTo>
                    <a:pt x="3326" y="0"/>
                  </a:moveTo>
                  <a:lnTo>
                    <a:pt x="3110" y="386"/>
                  </a:lnTo>
                  <a:cubicBezTo>
                    <a:pt x="2137" y="2118"/>
                    <a:pt x="1132" y="3886"/>
                    <a:pt x="0" y="5547"/>
                  </a:cubicBezTo>
                  <a:cubicBezTo>
                    <a:pt x="155" y="5546"/>
                    <a:pt x="310" y="5545"/>
                    <a:pt x="465" y="5545"/>
                  </a:cubicBezTo>
                  <a:cubicBezTo>
                    <a:pt x="2036" y="5545"/>
                    <a:pt x="3603" y="5626"/>
                    <a:pt x="5004" y="6129"/>
                  </a:cubicBezTo>
                  <a:cubicBezTo>
                    <a:pt x="5953" y="5563"/>
                    <a:pt x="6885" y="4977"/>
                    <a:pt x="7769" y="4330"/>
                  </a:cubicBezTo>
                  <a:cubicBezTo>
                    <a:pt x="8451" y="3832"/>
                    <a:pt x="9098" y="3285"/>
                    <a:pt x="9701" y="2694"/>
                  </a:cubicBezTo>
                  <a:cubicBezTo>
                    <a:pt x="8747" y="2463"/>
                    <a:pt x="7810" y="2160"/>
                    <a:pt x="6903" y="1785"/>
                  </a:cubicBezTo>
                  <a:cubicBezTo>
                    <a:pt x="5708" y="1292"/>
                    <a:pt x="4564" y="671"/>
                    <a:pt x="3459" y="72"/>
                  </a:cubicBezTo>
                  <a:lnTo>
                    <a:pt x="332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109"/>
            <p:cNvSpPr/>
            <p:nvPr/>
          </p:nvSpPr>
          <p:spPr>
            <a:xfrm>
              <a:off x="8257153" y="4223674"/>
              <a:ext cx="270874" cy="296172"/>
            </a:xfrm>
            <a:custGeom>
              <a:rect b="b" l="l" r="r" t="t"/>
              <a:pathLst>
                <a:path extrusionOk="0" h="10176" w="9306">
                  <a:moveTo>
                    <a:pt x="8109" y="1"/>
                  </a:moveTo>
                  <a:cubicBezTo>
                    <a:pt x="7399" y="132"/>
                    <a:pt x="6708" y="363"/>
                    <a:pt x="6061" y="688"/>
                  </a:cubicBezTo>
                  <a:cubicBezTo>
                    <a:pt x="5874" y="919"/>
                    <a:pt x="5651" y="1121"/>
                    <a:pt x="5402" y="1287"/>
                  </a:cubicBezTo>
                  <a:cubicBezTo>
                    <a:pt x="4648" y="1785"/>
                    <a:pt x="3736" y="2021"/>
                    <a:pt x="2837" y="2171"/>
                  </a:cubicBezTo>
                  <a:cubicBezTo>
                    <a:pt x="1942" y="3970"/>
                    <a:pt x="974" y="5739"/>
                    <a:pt x="1" y="7481"/>
                  </a:cubicBezTo>
                  <a:lnTo>
                    <a:pt x="29" y="7496"/>
                  </a:lnTo>
                  <a:cubicBezTo>
                    <a:pt x="1125" y="8091"/>
                    <a:pt x="2259" y="8705"/>
                    <a:pt x="3436" y="9193"/>
                  </a:cubicBezTo>
                  <a:cubicBezTo>
                    <a:pt x="4451" y="9611"/>
                    <a:pt x="5502" y="9941"/>
                    <a:pt x="6575" y="10176"/>
                  </a:cubicBezTo>
                  <a:cubicBezTo>
                    <a:pt x="7795" y="8849"/>
                    <a:pt x="8705" y="7320"/>
                    <a:pt x="8989" y="5626"/>
                  </a:cubicBezTo>
                  <a:cubicBezTo>
                    <a:pt x="9306" y="3717"/>
                    <a:pt x="8811" y="1846"/>
                    <a:pt x="81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109"/>
            <p:cNvSpPr/>
            <p:nvPr/>
          </p:nvSpPr>
          <p:spPr>
            <a:xfrm>
              <a:off x="8349071" y="3870668"/>
              <a:ext cx="188966" cy="397167"/>
            </a:xfrm>
            <a:custGeom>
              <a:rect b="b" l="l" r="r" t="t"/>
              <a:pathLst>
                <a:path extrusionOk="0" h="13646" w="6492">
                  <a:moveTo>
                    <a:pt x="3951" y="1"/>
                  </a:moveTo>
                  <a:cubicBezTo>
                    <a:pt x="3769" y="4725"/>
                    <a:pt x="2125" y="9269"/>
                    <a:pt x="1" y="13645"/>
                  </a:cubicBezTo>
                  <a:cubicBezTo>
                    <a:pt x="734" y="13498"/>
                    <a:pt x="1453" y="13280"/>
                    <a:pt x="2047" y="12887"/>
                  </a:cubicBezTo>
                  <a:cubicBezTo>
                    <a:pt x="2224" y="12767"/>
                    <a:pt x="2385" y="12628"/>
                    <a:pt x="2526" y="12469"/>
                  </a:cubicBezTo>
                  <a:cubicBezTo>
                    <a:pt x="2704" y="11902"/>
                    <a:pt x="2786" y="11205"/>
                    <a:pt x="2806" y="10673"/>
                  </a:cubicBezTo>
                  <a:cubicBezTo>
                    <a:pt x="2660" y="10181"/>
                    <a:pt x="2666" y="9650"/>
                    <a:pt x="2838" y="9129"/>
                  </a:cubicBezTo>
                  <a:cubicBezTo>
                    <a:pt x="3160" y="8146"/>
                    <a:pt x="4009" y="7275"/>
                    <a:pt x="5108" y="6797"/>
                  </a:cubicBezTo>
                  <a:cubicBezTo>
                    <a:pt x="5182" y="6764"/>
                    <a:pt x="5258" y="6735"/>
                    <a:pt x="5335" y="6704"/>
                  </a:cubicBezTo>
                  <a:cubicBezTo>
                    <a:pt x="5798" y="4905"/>
                    <a:pt x="6184" y="3075"/>
                    <a:pt x="6492" y="1211"/>
                  </a:cubicBezTo>
                  <a:cubicBezTo>
                    <a:pt x="6360" y="1146"/>
                    <a:pt x="6230" y="1080"/>
                    <a:pt x="6100" y="1015"/>
                  </a:cubicBezTo>
                  <a:cubicBezTo>
                    <a:pt x="5812" y="869"/>
                    <a:pt x="5526" y="727"/>
                    <a:pt x="5238" y="586"/>
                  </a:cubicBezTo>
                  <a:cubicBezTo>
                    <a:pt x="4829" y="385"/>
                    <a:pt x="4399" y="185"/>
                    <a:pt x="395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109"/>
            <p:cNvSpPr/>
            <p:nvPr/>
          </p:nvSpPr>
          <p:spPr>
            <a:xfrm>
              <a:off x="8411971" y="3563297"/>
              <a:ext cx="157035" cy="325656"/>
            </a:xfrm>
            <a:custGeom>
              <a:rect b="b" l="l" r="r" t="t"/>
              <a:pathLst>
                <a:path extrusionOk="0" h="11189" w="5395">
                  <a:moveTo>
                    <a:pt x="1" y="1"/>
                  </a:moveTo>
                  <a:lnTo>
                    <a:pt x="1" y="1"/>
                  </a:lnTo>
                  <a:cubicBezTo>
                    <a:pt x="911" y="2871"/>
                    <a:pt x="1659" y="5764"/>
                    <a:pt x="1787" y="8755"/>
                  </a:cubicBezTo>
                  <a:cubicBezTo>
                    <a:pt x="1804" y="9156"/>
                    <a:pt x="1810" y="9554"/>
                    <a:pt x="1806" y="9952"/>
                  </a:cubicBezTo>
                  <a:cubicBezTo>
                    <a:pt x="2301" y="10151"/>
                    <a:pt x="2778" y="10371"/>
                    <a:pt x="3230" y="10591"/>
                  </a:cubicBezTo>
                  <a:cubicBezTo>
                    <a:pt x="3519" y="10733"/>
                    <a:pt x="3807" y="10877"/>
                    <a:pt x="4095" y="11023"/>
                  </a:cubicBezTo>
                  <a:lnTo>
                    <a:pt x="4427" y="11189"/>
                  </a:lnTo>
                  <a:cubicBezTo>
                    <a:pt x="4945" y="7921"/>
                    <a:pt x="5250" y="4575"/>
                    <a:pt x="5394" y="1202"/>
                  </a:cubicBezTo>
                  <a:cubicBezTo>
                    <a:pt x="4886" y="1083"/>
                    <a:pt x="4383" y="945"/>
                    <a:pt x="3886" y="807"/>
                  </a:cubicBezTo>
                  <a:cubicBezTo>
                    <a:pt x="3436" y="682"/>
                    <a:pt x="2970" y="553"/>
                    <a:pt x="2513" y="442"/>
                  </a:cubicBezTo>
                  <a:cubicBezTo>
                    <a:pt x="1687" y="242"/>
                    <a:pt x="848" y="95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109"/>
            <p:cNvSpPr/>
            <p:nvPr/>
          </p:nvSpPr>
          <p:spPr>
            <a:xfrm>
              <a:off x="7360756" y="1550210"/>
              <a:ext cx="551267" cy="144623"/>
            </a:xfrm>
            <a:custGeom>
              <a:rect b="b" l="l" r="r" t="t"/>
              <a:pathLst>
                <a:path extrusionOk="0" h="4969" w="18939">
                  <a:moveTo>
                    <a:pt x="4989" y="0"/>
                  </a:moveTo>
                  <a:cubicBezTo>
                    <a:pt x="3280" y="0"/>
                    <a:pt x="1598" y="239"/>
                    <a:pt x="1" y="604"/>
                  </a:cubicBezTo>
                  <a:cubicBezTo>
                    <a:pt x="1764" y="383"/>
                    <a:pt x="3525" y="198"/>
                    <a:pt x="5288" y="198"/>
                  </a:cubicBezTo>
                  <a:cubicBezTo>
                    <a:pt x="5988" y="198"/>
                    <a:pt x="6688" y="227"/>
                    <a:pt x="7388" y="295"/>
                  </a:cubicBezTo>
                  <a:cubicBezTo>
                    <a:pt x="11523" y="691"/>
                    <a:pt x="15323" y="2429"/>
                    <a:pt x="18537" y="4968"/>
                  </a:cubicBezTo>
                  <a:cubicBezTo>
                    <a:pt x="18772" y="4770"/>
                    <a:pt x="18850" y="4592"/>
                    <a:pt x="18871" y="4473"/>
                  </a:cubicBezTo>
                  <a:cubicBezTo>
                    <a:pt x="18938" y="4118"/>
                    <a:pt x="18599" y="3657"/>
                    <a:pt x="17966" y="3239"/>
                  </a:cubicBezTo>
                  <a:cubicBezTo>
                    <a:pt x="16678" y="2391"/>
                    <a:pt x="15091" y="1956"/>
                    <a:pt x="13555" y="1533"/>
                  </a:cubicBezTo>
                  <a:cubicBezTo>
                    <a:pt x="11048" y="846"/>
                    <a:pt x="8455" y="134"/>
                    <a:pt x="5778" y="18"/>
                  </a:cubicBezTo>
                  <a:cubicBezTo>
                    <a:pt x="5513" y="7"/>
                    <a:pt x="5250" y="0"/>
                    <a:pt x="49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109"/>
            <p:cNvSpPr/>
            <p:nvPr/>
          </p:nvSpPr>
          <p:spPr>
            <a:xfrm>
              <a:off x="6480106" y="4935362"/>
              <a:ext cx="1020218" cy="191424"/>
            </a:xfrm>
            <a:custGeom>
              <a:rect b="b" l="l" r="r" t="t"/>
              <a:pathLst>
                <a:path extrusionOk="0" h="6577" w="35050">
                  <a:moveTo>
                    <a:pt x="5294" y="1"/>
                  </a:moveTo>
                  <a:cubicBezTo>
                    <a:pt x="5124" y="7"/>
                    <a:pt x="4952" y="14"/>
                    <a:pt x="4779" y="25"/>
                  </a:cubicBezTo>
                  <a:cubicBezTo>
                    <a:pt x="3088" y="138"/>
                    <a:pt x="1502" y="587"/>
                    <a:pt x="178" y="1273"/>
                  </a:cubicBezTo>
                  <a:cubicBezTo>
                    <a:pt x="0" y="1570"/>
                    <a:pt x="122" y="2015"/>
                    <a:pt x="427" y="2248"/>
                  </a:cubicBezTo>
                  <a:cubicBezTo>
                    <a:pt x="522" y="2319"/>
                    <a:pt x="624" y="2378"/>
                    <a:pt x="734" y="2423"/>
                  </a:cubicBezTo>
                  <a:cubicBezTo>
                    <a:pt x="1309" y="2313"/>
                    <a:pt x="1899" y="2249"/>
                    <a:pt x="2502" y="2249"/>
                  </a:cubicBezTo>
                  <a:cubicBezTo>
                    <a:pt x="2567" y="2249"/>
                    <a:pt x="2633" y="2250"/>
                    <a:pt x="2698" y="2251"/>
                  </a:cubicBezTo>
                  <a:cubicBezTo>
                    <a:pt x="5712" y="2326"/>
                    <a:pt x="8206" y="3968"/>
                    <a:pt x="10618" y="5556"/>
                  </a:cubicBezTo>
                  <a:cubicBezTo>
                    <a:pt x="10818" y="5688"/>
                    <a:pt x="11019" y="5820"/>
                    <a:pt x="11222" y="5951"/>
                  </a:cubicBezTo>
                  <a:cubicBezTo>
                    <a:pt x="12688" y="6233"/>
                    <a:pt x="14165" y="6442"/>
                    <a:pt x="15652" y="6577"/>
                  </a:cubicBezTo>
                  <a:lnTo>
                    <a:pt x="24360" y="6577"/>
                  </a:lnTo>
                  <a:cubicBezTo>
                    <a:pt x="27958" y="6258"/>
                    <a:pt x="31545" y="5556"/>
                    <a:pt x="35049" y="4507"/>
                  </a:cubicBezTo>
                  <a:cubicBezTo>
                    <a:pt x="34862" y="4443"/>
                    <a:pt x="34675" y="4380"/>
                    <a:pt x="34489" y="4315"/>
                  </a:cubicBezTo>
                  <a:cubicBezTo>
                    <a:pt x="33215" y="3878"/>
                    <a:pt x="31901" y="3423"/>
                    <a:pt x="30532" y="3335"/>
                  </a:cubicBezTo>
                  <a:cubicBezTo>
                    <a:pt x="30346" y="3323"/>
                    <a:pt x="30160" y="3317"/>
                    <a:pt x="29974" y="3317"/>
                  </a:cubicBezTo>
                  <a:cubicBezTo>
                    <a:pt x="29775" y="3317"/>
                    <a:pt x="29577" y="3324"/>
                    <a:pt x="29379" y="3337"/>
                  </a:cubicBezTo>
                  <a:cubicBezTo>
                    <a:pt x="28134" y="3745"/>
                    <a:pt x="26871" y="4092"/>
                    <a:pt x="25575" y="4335"/>
                  </a:cubicBezTo>
                  <a:cubicBezTo>
                    <a:pt x="24076" y="4617"/>
                    <a:pt x="22573" y="4751"/>
                    <a:pt x="21076" y="4751"/>
                  </a:cubicBezTo>
                  <a:cubicBezTo>
                    <a:pt x="15551" y="4751"/>
                    <a:pt x="10116" y="2928"/>
                    <a:pt x="529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109"/>
            <p:cNvSpPr/>
            <p:nvPr/>
          </p:nvSpPr>
          <p:spPr>
            <a:xfrm>
              <a:off x="8263294" y="2687985"/>
              <a:ext cx="290755" cy="395188"/>
            </a:xfrm>
            <a:custGeom>
              <a:rect b="b" l="l" r="r" t="t"/>
              <a:pathLst>
                <a:path extrusionOk="0" h="13578" w="9989">
                  <a:moveTo>
                    <a:pt x="0" y="0"/>
                  </a:moveTo>
                  <a:lnTo>
                    <a:pt x="0" y="0"/>
                  </a:lnTo>
                  <a:cubicBezTo>
                    <a:pt x="205" y="4463"/>
                    <a:pt x="344" y="8945"/>
                    <a:pt x="861" y="13369"/>
                  </a:cubicBezTo>
                  <a:cubicBezTo>
                    <a:pt x="1929" y="13500"/>
                    <a:pt x="2997" y="13578"/>
                    <a:pt x="4062" y="13578"/>
                  </a:cubicBezTo>
                  <a:cubicBezTo>
                    <a:pt x="5297" y="13578"/>
                    <a:pt x="6528" y="13473"/>
                    <a:pt x="7748" y="13222"/>
                  </a:cubicBezTo>
                  <a:cubicBezTo>
                    <a:pt x="8508" y="13064"/>
                    <a:pt x="9256" y="12855"/>
                    <a:pt x="9988" y="12594"/>
                  </a:cubicBezTo>
                  <a:cubicBezTo>
                    <a:pt x="9669" y="8736"/>
                    <a:pt x="9228" y="4860"/>
                    <a:pt x="8600" y="1044"/>
                  </a:cubicBezTo>
                  <a:cubicBezTo>
                    <a:pt x="5770" y="442"/>
                    <a:pt x="2892" y="93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109"/>
            <p:cNvSpPr/>
            <p:nvPr/>
          </p:nvSpPr>
          <p:spPr>
            <a:xfrm>
              <a:off x="8254911" y="2540717"/>
              <a:ext cx="255651" cy="159641"/>
            </a:xfrm>
            <a:custGeom>
              <a:rect b="b" l="l" r="r" t="t"/>
              <a:pathLst>
                <a:path extrusionOk="0" h="5485" w="8783">
                  <a:moveTo>
                    <a:pt x="380" y="0"/>
                  </a:moveTo>
                  <a:cubicBezTo>
                    <a:pt x="253" y="0"/>
                    <a:pt x="126" y="1"/>
                    <a:pt x="0" y="1"/>
                  </a:cubicBezTo>
                  <a:cubicBezTo>
                    <a:pt x="76" y="1039"/>
                    <a:pt x="140" y="2074"/>
                    <a:pt x="192" y="3108"/>
                  </a:cubicBezTo>
                  <a:cubicBezTo>
                    <a:pt x="215" y="3562"/>
                    <a:pt x="239" y="4015"/>
                    <a:pt x="259" y="4469"/>
                  </a:cubicBezTo>
                  <a:cubicBezTo>
                    <a:pt x="3124" y="4557"/>
                    <a:pt x="5977" y="4898"/>
                    <a:pt x="8782" y="5485"/>
                  </a:cubicBezTo>
                  <a:cubicBezTo>
                    <a:pt x="8490" y="3769"/>
                    <a:pt x="8155" y="2071"/>
                    <a:pt x="7782" y="388"/>
                  </a:cubicBezTo>
                  <a:cubicBezTo>
                    <a:pt x="6076" y="173"/>
                    <a:pt x="4330" y="68"/>
                    <a:pt x="2578" y="25"/>
                  </a:cubicBezTo>
                  <a:lnTo>
                    <a:pt x="2559" y="212"/>
                  </a:lnTo>
                  <a:cubicBezTo>
                    <a:pt x="1965" y="97"/>
                    <a:pt x="1364" y="28"/>
                    <a:pt x="759" y="1"/>
                  </a:cubicBezTo>
                  <a:cubicBezTo>
                    <a:pt x="633" y="1"/>
                    <a:pt x="506" y="0"/>
                    <a:pt x="3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109"/>
            <p:cNvSpPr/>
            <p:nvPr/>
          </p:nvSpPr>
          <p:spPr>
            <a:xfrm>
              <a:off x="8254941" y="2364170"/>
              <a:ext cx="208613" cy="113160"/>
            </a:xfrm>
            <a:custGeom>
              <a:rect b="b" l="l" r="r" t="t"/>
              <a:pathLst>
                <a:path extrusionOk="0" h="3888" w="7167">
                  <a:moveTo>
                    <a:pt x="6065" y="1"/>
                  </a:moveTo>
                  <a:cubicBezTo>
                    <a:pt x="5392" y="108"/>
                    <a:pt x="4697" y="126"/>
                    <a:pt x="4010" y="126"/>
                  </a:cubicBezTo>
                  <a:cubicBezTo>
                    <a:pt x="3880" y="126"/>
                    <a:pt x="3750" y="125"/>
                    <a:pt x="3620" y="124"/>
                  </a:cubicBezTo>
                  <a:cubicBezTo>
                    <a:pt x="2331" y="124"/>
                    <a:pt x="1115" y="124"/>
                    <a:pt x="57" y="601"/>
                  </a:cubicBezTo>
                  <a:cubicBezTo>
                    <a:pt x="1" y="1005"/>
                    <a:pt x="61" y="1419"/>
                    <a:pt x="231" y="1790"/>
                  </a:cubicBezTo>
                  <a:cubicBezTo>
                    <a:pt x="403" y="2165"/>
                    <a:pt x="690" y="2496"/>
                    <a:pt x="1046" y="2742"/>
                  </a:cubicBezTo>
                  <a:lnTo>
                    <a:pt x="7167" y="3888"/>
                  </a:lnTo>
                  <a:cubicBezTo>
                    <a:pt x="6831" y="2575"/>
                    <a:pt x="6462" y="1279"/>
                    <a:pt x="606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109"/>
            <p:cNvSpPr/>
            <p:nvPr/>
          </p:nvSpPr>
          <p:spPr>
            <a:xfrm>
              <a:off x="8247256" y="2451803"/>
              <a:ext cx="230095" cy="82076"/>
            </a:xfrm>
            <a:custGeom>
              <a:rect b="b" l="l" r="r" t="t"/>
              <a:pathLst>
                <a:path extrusionOk="0" h="2820" w="7905">
                  <a:moveTo>
                    <a:pt x="0" y="0"/>
                  </a:moveTo>
                  <a:lnTo>
                    <a:pt x="0" y="0"/>
                  </a:lnTo>
                  <a:cubicBezTo>
                    <a:pt x="84" y="818"/>
                    <a:pt x="156" y="1637"/>
                    <a:pt x="220" y="2457"/>
                  </a:cubicBezTo>
                  <a:cubicBezTo>
                    <a:pt x="308" y="2455"/>
                    <a:pt x="396" y="2454"/>
                    <a:pt x="485" y="2454"/>
                  </a:cubicBezTo>
                  <a:cubicBezTo>
                    <a:pt x="646" y="2454"/>
                    <a:pt x="807" y="2457"/>
                    <a:pt x="968" y="2463"/>
                  </a:cubicBezTo>
                  <a:cubicBezTo>
                    <a:pt x="3226" y="2463"/>
                    <a:pt x="5576" y="2538"/>
                    <a:pt x="7904" y="2819"/>
                  </a:cubicBezTo>
                  <a:cubicBezTo>
                    <a:pt x="7802" y="2380"/>
                    <a:pt x="7697" y="1940"/>
                    <a:pt x="7589" y="1502"/>
                  </a:cubicBezTo>
                  <a:lnTo>
                    <a:pt x="1060" y="281"/>
                  </a:lnTo>
                  <a:cubicBezTo>
                    <a:pt x="698" y="214"/>
                    <a:pt x="330" y="12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109"/>
            <p:cNvSpPr/>
            <p:nvPr/>
          </p:nvSpPr>
          <p:spPr>
            <a:xfrm>
              <a:off x="8211775" y="2185674"/>
              <a:ext cx="214464" cy="187756"/>
            </a:xfrm>
            <a:custGeom>
              <a:rect b="b" l="l" r="r" t="t"/>
              <a:pathLst>
                <a:path extrusionOk="0" h="6451" w="7368">
                  <a:moveTo>
                    <a:pt x="5294" y="0"/>
                  </a:moveTo>
                  <a:cubicBezTo>
                    <a:pt x="3574" y="639"/>
                    <a:pt x="1804" y="1132"/>
                    <a:pt x="1" y="1471"/>
                  </a:cubicBezTo>
                  <a:cubicBezTo>
                    <a:pt x="374" y="3112"/>
                    <a:pt x="665" y="4776"/>
                    <a:pt x="897" y="6451"/>
                  </a:cubicBezTo>
                  <a:cubicBezTo>
                    <a:pt x="1015" y="6367"/>
                    <a:pt x="1140" y="6293"/>
                    <a:pt x="1272" y="6228"/>
                  </a:cubicBezTo>
                  <a:cubicBezTo>
                    <a:pt x="2363" y="5694"/>
                    <a:pt x="3633" y="5667"/>
                    <a:pt x="4876" y="5667"/>
                  </a:cubicBezTo>
                  <a:cubicBezTo>
                    <a:pt x="4952" y="5667"/>
                    <a:pt x="5027" y="5667"/>
                    <a:pt x="5103" y="5668"/>
                  </a:cubicBezTo>
                  <a:cubicBezTo>
                    <a:pt x="5194" y="5668"/>
                    <a:pt x="5285" y="5668"/>
                    <a:pt x="5377" y="5668"/>
                  </a:cubicBezTo>
                  <a:cubicBezTo>
                    <a:pt x="6044" y="5668"/>
                    <a:pt x="6720" y="5658"/>
                    <a:pt x="7368" y="5565"/>
                  </a:cubicBezTo>
                  <a:cubicBezTo>
                    <a:pt x="6755" y="3661"/>
                    <a:pt x="6063" y="1807"/>
                    <a:pt x="52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109"/>
            <p:cNvSpPr/>
            <p:nvPr/>
          </p:nvSpPr>
          <p:spPr>
            <a:xfrm>
              <a:off x="8095582" y="1921465"/>
              <a:ext cx="261240" cy="247567"/>
            </a:xfrm>
            <a:custGeom>
              <a:rect b="b" l="l" r="r" t="t"/>
              <a:pathLst>
                <a:path extrusionOk="0" h="8506" w="8975">
                  <a:moveTo>
                    <a:pt x="0" y="0"/>
                  </a:moveTo>
                  <a:lnTo>
                    <a:pt x="0" y="0"/>
                  </a:lnTo>
                  <a:cubicBezTo>
                    <a:pt x="268" y="459"/>
                    <a:pt x="520" y="923"/>
                    <a:pt x="760" y="1392"/>
                  </a:cubicBezTo>
                  <a:cubicBezTo>
                    <a:pt x="1822" y="3470"/>
                    <a:pt x="2648" y="5632"/>
                    <a:pt x="3295" y="7849"/>
                  </a:cubicBezTo>
                  <a:cubicBezTo>
                    <a:pt x="4617" y="7885"/>
                    <a:pt x="5914" y="8024"/>
                    <a:pt x="7089" y="8471"/>
                  </a:cubicBezTo>
                  <a:cubicBezTo>
                    <a:pt x="7476" y="8487"/>
                    <a:pt x="7863" y="8496"/>
                    <a:pt x="8251" y="8505"/>
                  </a:cubicBezTo>
                  <a:cubicBezTo>
                    <a:pt x="8491" y="8456"/>
                    <a:pt x="8731" y="8408"/>
                    <a:pt x="8974" y="8369"/>
                  </a:cubicBezTo>
                  <a:cubicBezTo>
                    <a:pt x="8095" y="6398"/>
                    <a:pt x="7111" y="4499"/>
                    <a:pt x="6008" y="2688"/>
                  </a:cubicBezTo>
                  <a:cubicBezTo>
                    <a:pt x="5807" y="2581"/>
                    <a:pt x="5609" y="2473"/>
                    <a:pt x="5411" y="2366"/>
                  </a:cubicBezTo>
                  <a:cubicBezTo>
                    <a:pt x="3709" y="1442"/>
                    <a:pt x="1952" y="490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109"/>
            <p:cNvSpPr/>
            <p:nvPr/>
          </p:nvSpPr>
          <p:spPr>
            <a:xfrm>
              <a:off x="8379837" y="3440710"/>
              <a:ext cx="192313" cy="140286"/>
            </a:xfrm>
            <a:custGeom>
              <a:rect b="b" l="l" r="r" t="t"/>
              <a:pathLst>
                <a:path extrusionOk="0" h="4820" w="6607">
                  <a:moveTo>
                    <a:pt x="6599" y="1"/>
                  </a:moveTo>
                  <a:lnTo>
                    <a:pt x="6599" y="1"/>
                  </a:lnTo>
                  <a:cubicBezTo>
                    <a:pt x="4425" y="467"/>
                    <a:pt x="2219" y="761"/>
                    <a:pt x="1" y="881"/>
                  </a:cubicBezTo>
                  <a:cubicBezTo>
                    <a:pt x="306" y="1787"/>
                    <a:pt x="614" y="2693"/>
                    <a:pt x="908" y="3600"/>
                  </a:cubicBezTo>
                  <a:cubicBezTo>
                    <a:pt x="1848" y="3694"/>
                    <a:pt x="2780" y="3852"/>
                    <a:pt x="3696" y="4073"/>
                  </a:cubicBezTo>
                  <a:cubicBezTo>
                    <a:pt x="4159" y="4185"/>
                    <a:pt x="4628" y="4315"/>
                    <a:pt x="5082" y="4440"/>
                  </a:cubicBezTo>
                  <a:cubicBezTo>
                    <a:pt x="5557" y="4574"/>
                    <a:pt x="6037" y="4705"/>
                    <a:pt x="6521" y="4820"/>
                  </a:cubicBezTo>
                  <a:cubicBezTo>
                    <a:pt x="6580" y="3216"/>
                    <a:pt x="6607" y="1611"/>
                    <a:pt x="65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109"/>
            <p:cNvSpPr/>
            <p:nvPr/>
          </p:nvSpPr>
          <p:spPr>
            <a:xfrm>
              <a:off x="8314638" y="3181187"/>
              <a:ext cx="257165" cy="268261"/>
            </a:xfrm>
            <a:custGeom>
              <a:rect b="b" l="l" r="r" t="t"/>
              <a:pathLst>
                <a:path extrusionOk="0" h="9217" w="8835">
                  <a:moveTo>
                    <a:pt x="8535" y="1"/>
                  </a:moveTo>
                  <a:cubicBezTo>
                    <a:pt x="7312" y="354"/>
                    <a:pt x="6093" y="660"/>
                    <a:pt x="4907" y="936"/>
                  </a:cubicBezTo>
                  <a:cubicBezTo>
                    <a:pt x="4079" y="1129"/>
                    <a:pt x="3246" y="1314"/>
                    <a:pt x="2413" y="1501"/>
                  </a:cubicBezTo>
                  <a:cubicBezTo>
                    <a:pt x="1612" y="1679"/>
                    <a:pt x="806" y="1858"/>
                    <a:pt x="1" y="2046"/>
                  </a:cubicBezTo>
                  <a:cubicBezTo>
                    <a:pt x="181" y="2894"/>
                    <a:pt x="383" y="3738"/>
                    <a:pt x="608" y="4580"/>
                  </a:cubicBezTo>
                  <a:cubicBezTo>
                    <a:pt x="1026" y="6136"/>
                    <a:pt x="1529" y="7678"/>
                    <a:pt x="2044" y="9216"/>
                  </a:cubicBezTo>
                  <a:cubicBezTo>
                    <a:pt x="4329" y="9105"/>
                    <a:pt x="6600" y="8806"/>
                    <a:pt x="8834" y="8323"/>
                  </a:cubicBezTo>
                  <a:cubicBezTo>
                    <a:pt x="8812" y="5538"/>
                    <a:pt x="8701" y="2755"/>
                    <a:pt x="85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109"/>
            <p:cNvSpPr/>
            <p:nvPr/>
          </p:nvSpPr>
          <p:spPr>
            <a:xfrm>
              <a:off x="8290451" y="3071842"/>
              <a:ext cx="271573" cy="152248"/>
            </a:xfrm>
            <a:custGeom>
              <a:rect b="b" l="l" r="r" t="t"/>
              <a:pathLst>
                <a:path extrusionOk="0" h="5231" w="9330">
                  <a:moveTo>
                    <a:pt x="9103" y="1"/>
                  </a:moveTo>
                  <a:cubicBezTo>
                    <a:pt x="8377" y="256"/>
                    <a:pt x="7636" y="462"/>
                    <a:pt x="6882" y="617"/>
                  </a:cubicBezTo>
                  <a:cubicBezTo>
                    <a:pt x="5637" y="873"/>
                    <a:pt x="4382" y="980"/>
                    <a:pt x="3125" y="980"/>
                  </a:cubicBezTo>
                  <a:cubicBezTo>
                    <a:pt x="2085" y="980"/>
                    <a:pt x="1042" y="907"/>
                    <a:pt x="1" y="782"/>
                  </a:cubicBezTo>
                  <a:lnTo>
                    <a:pt x="1" y="782"/>
                  </a:lnTo>
                  <a:cubicBezTo>
                    <a:pt x="188" y="2273"/>
                    <a:pt x="420" y="3756"/>
                    <a:pt x="714" y="5230"/>
                  </a:cubicBezTo>
                  <a:cubicBezTo>
                    <a:pt x="1535" y="5040"/>
                    <a:pt x="2355" y="4857"/>
                    <a:pt x="3170" y="4676"/>
                  </a:cubicBezTo>
                  <a:cubicBezTo>
                    <a:pt x="4002" y="4490"/>
                    <a:pt x="4834" y="4304"/>
                    <a:pt x="5660" y="4112"/>
                  </a:cubicBezTo>
                  <a:cubicBezTo>
                    <a:pt x="6860" y="3832"/>
                    <a:pt x="8094" y="3523"/>
                    <a:pt x="9329" y="3165"/>
                  </a:cubicBezTo>
                  <a:cubicBezTo>
                    <a:pt x="9311" y="2877"/>
                    <a:pt x="9292" y="2589"/>
                    <a:pt x="9272" y="2301"/>
                  </a:cubicBezTo>
                  <a:cubicBezTo>
                    <a:pt x="9221" y="1536"/>
                    <a:pt x="9164" y="769"/>
                    <a:pt x="91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109"/>
            <p:cNvSpPr/>
            <p:nvPr/>
          </p:nvSpPr>
          <p:spPr>
            <a:xfrm>
              <a:off x="8439913" y="4086069"/>
              <a:ext cx="59117" cy="98666"/>
            </a:xfrm>
            <a:custGeom>
              <a:rect b="b" l="l" r="r" t="t"/>
              <a:pathLst>
                <a:path extrusionOk="0" h="3390" w="2031">
                  <a:moveTo>
                    <a:pt x="2030" y="1"/>
                  </a:moveTo>
                  <a:cubicBezTo>
                    <a:pt x="1109" y="430"/>
                    <a:pt x="384" y="1174"/>
                    <a:pt x="124" y="1965"/>
                  </a:cubicBezTo>
                  <a:cubicBezTo>
                    <a:pt x="30" y="2241"/>
                    <a:pt x="1" y="2537"/>
                    <a:pt x="42" y="2826"/>
                  </a:cubicBezTo>
                  <a:cubicBezTo>
                    <a:pt x="100" y="2907"/>
                    <a:pt x="151" y="2993"/>
                    <a:pt x="194" y="3083"/>
                  </a:cubicBezTo>
                  <a:lnTo>
                    <a:pt x="237" y="3102"/>
                  </a:lnTo>
                  <a:lnTo>
                    <a:pt x="247" y="3054"/>
                  </a:lnTo>
                  <a:lnTo>
                    <a:pt x="1295" y="3389"/>
                  </a:lnTo>
                  <a:cubicBezTo>
                    <a:pt x="1239" y="3256"/>
                    <a:pt x="1183" y="3125"/>
                    <a:pt x="1129" y="2993"/>
                  </a:cubicBezTo>
                  <a:cubicBezTo>
                    <a:pt x="1456" y="2009"/>
                    <a:pt x="1756" y="1010"/>
                    <a:pt x="203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109"/>
            <p:cNvSpPr/>
            <p:nvPr/>
          </p:nvSpPr>
          <p:spPr>
            <a:xfrm>
              <a:off x="6014312" y="4765364"/>
              <a:ext cx="163060" cy="132690"/>
            </a:xfrm>
            <a:custGeom>
              <a:rect b="b" l="l" r="r" t="t"/>
              <a:pathLst>
                <a:path extrusionOk="0" h="4559" w="5602">
                  <a:moveTo>
                    <a:pt x="1" y="1"/>
                  </a:moveTo>
                  <a:cubicBezTo>
                    <a:pt x="552" y="1276"/>
                    <a:pt x="1111" y="2547"/>
                    <a:pt x="1749" y="3787"/>
                  </a:cubicBezTo>
                  <a:cubicBezTo>
                    <a:pt x="1880" y="4046"/>
                    <a:pt x="2018" y="4303"/>
                    <a:pt x="2159" y="4558"/>
                  </a:cubicBezTo>
                  <a:cubicBezTo>
                    <a:pt x="2614" y="4458"/>
                    <a:pt x="3061" y="4326"/>
                    <a:pt x="3499" y="4165"/>
                  </a:cubicBezTo>
                  <a:cubicBezTo>
                    <a:pt x="4190" y="3906"/>
                    <a:pt x="4800" y="3566"/>
                    <a:pt x="5309" y="3174"/>
                  </a:cubicBezTo>
                  <a:cubicBezTo>
                    <a:pt x="5441" y="2854"/>
                    <a:pt x="5540" y="2526"/>
                    <a:pt x="5568" y="2187"/>
                  </a:cubicBezTo>
                  <a:cubicBezTo>
                    <a:pt x="5602" y="1784"/>
                    <a:pt x="5515" y="1358"/>
                    <a:pt x="5305" y="1007"/>
                  </a:cubicBezTo>
                  <a:cubicBezTo>
                    <a:pt x="3591" y="431"/>
                    <a:pt x="1806" y="92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109"/>
            <p:cNvSpPr/>
            <p:nvPr/>
          </p:nvSpPr>
          <p:spPr>
            <a:xfrm>
              <a:off x="5703745" y="4257057"/>
              <a:ext cx="716656" cy="522347"/>
            </a:xfrm>
            <a:custGeom>
              <a:rect b="b" l="l" r="r" t="t"/>
              <a:pathLst>
                <a:path extrusionOk="0" h="17947" w="24621">
                  <a:moveTo>
                    <a:pt x="0" y="1"/>
                  </a:moveTo>
                  <a:lnTo>
                    <a:pt x="6" y="15"/>
                  </a:lnTo>
                  <a:cubicBezTo>
                    <a:pt x="1220" y="2354"/>
                    <a:pt x="2852" y="4481"/>
                    <a:pt x="4462" y="6620"/>
                  </a:cubicBezTo>
                  <a:cubicBezTo>
                    <a:pt x="4579" y="6747"/>
                    <a:pt x="4683" y="6886"/>
                    <a:pt x="4773" y="7035"/>
                  </a:cubicBezTo>
                  <a:cubicBezTo>
                    <a:pt x="5870" y="8503"/>
                    <a:pt x="6945" y="9982"/>
                    <a:pt x="7852" y="11548"/>
                  </a:cubicBezTo>
                  <a:cubicBezTo>
                    <a:pt x="8846" y="13260"/>
                    <a:pt x="9631" y="15059"/>
                    <a:pt x="10409" y="16860"/>
                  </a:cubicBezTo>
                  <a:cubicBezTo>
                    <a:pt x="12383" y="16933"/>
                    <a:pt x="14335" y="17295"/>
                    <a:pt x="16202" y="17939"/>
                  </a:cubicBezTo>
                  <a:cubicBezTo>
                    <a:pt x="16343" y="17944"/>
                    <a:pt x="16484" y="17946"/>
                    <a:pt x="16626" y="17946"/>
                  </a:cubicBezTo>
                  <a:cubicBezTo>
                    <a:pt x="18091" y="17946"/>
                    <a:pt x="19555" y="17705"/>
                    <a:pt x="20924" y="17229"/>
                  </a:cubicBezTo>
                  <a:lnTo>
                    <a:pt x="20924" y="17229"/>
                  </a:lnTo>
                  <a:cubicBezTo>
                    <a:pt x="20823" y="17302"/>
                    <a:pt x="20727" y="17377"/>
                    <a:pt x="20628" y="17452"/>
                  </a:cubicBezTo>
                  <a:cubicBezTo>
                    <a:pt x="21140" y="17368"/>
                    <a:pt x="21672" y="17330"/>
                    <a:pt x="22209" y="17330"/>
                  </a:cubicBezTo>
                  <a:cubicBezTo>
                    <a:pt x="23014" y="17330"/>
                    <a:pt x="23833" y="17415"/>
                    <a:pt x="24620" y="17560"/>
                  </a:cubicBezTo>
                  <a:cubicBezTo>
                    <a:pt x="23795" y="16747"/>
                    <a:pt x="23012" y="15905"/>
                    <a:pt x="22269" y="15035"/>
                  </a:cubicBezTo>
                  <a:cubicBezTo>
                    <a:pt x="22120" y="14862"/>
                    <a:pt x="21973" y="14689"/>
                    <a:pt x="21828" y="14514"/>
                  </a:cubicBezTo>
                  <a:cubicBezTo>
                    <a:pt x="21692" y="14517"/>
                    <a:pt x="21556" y="14519"/>
                    <a:pt x="21420" y="14519"/>
                  </a:cubicBezTo>
                  <a:cubicBezTo>
                    <a:pt x="19690" y="14519"/>
                    <a:pt x="17994" y="14219"/>
                    <a:pt x="16470" y="13421"/>
                  </a:cubicBezTo>
                  <a:cubicBezTo>
                    <a:pt x="14380" y="12328"/>
                    <a:pt x="13073" y="10510"/>
                    <a:pt x="11809" y="8755"/>
                  </a:cubicBezTo>
                  <a:cubicBezTo>
                    <a:pt x="11397" y="8182"/>
                    <a:pt x="10970" y="7589"/>
                    <a:pt x="10525" y="7037"/>
                  </a:cubicBezTo>
                  <a:cubicBezTo>
                    <a:pt x="9510" y="5773"/>
                    <a:pt x="8315" y="4626"/>
                    <a:pt x="6980" y="3615"/>
                  </a:cubicBezTo>
                  <a:lnTo>
                    <a:pt x="3587" y="1707"/>
                  </a:lnTo>
                  <a:cubicBezTo>
                    <a:pt x="3171" y="1471"/>
                    <a:pt x="2754" y="1233"/>
                    <a:pt x="2366" y="964"/>
                  </a:cubicBezTo>
                  <a:cubicBezTo>
                    <a:pt x="2304" y="976"/>
                    <a:pt x="2243" y="987"/>
                    <a:pt x="2183" y="1002"/>
                  </a:cubicBezTo>
                  <a:lnTo>
                    <a:pt x="2155" y="815"/>
                  </a:lnTo>
                  <a:lnTo>
                    <a:pt x="2154" y="813"/>
                  </a:lnTo>
                  <a:cubicBezTo>
                    <a:pt x="1454" y="513"/>
                    <a:pt x="737" y="24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109"/>
            <p:cNvSpPr/>
            <p:nvPr/>
          </p:nvSpPr>
          <p:spPr>
            <a:xfrm>
              <a:off x="5639652" y="4076290"/>
              <a:ext cx="563958" cy="414804"/>
            </a:xfrm>
            <a:custGeom>
              <a:rect b="b" l="l" r="r" t="t"/>
              <a:pathLst>
                <a:path extrusionOk="0" h="14252" w="19375">
                  <a:moveTo>
                    <a:pt x="184" y="1"/>
                  </a:moveTo>
                  <a:cubicBezTo>
                    <a:pt x="122" y="1"/>
                    <a:pt x="61" y="1"/>
                    <a:pt x="1" y="4"/>
                  </a:cubicBezTo>
                  <a:cubicBezTo>
                    <a:pt x="417" y="1886"/>
                    <a:pt x="1010" y="3727"/>
                    <a:pt x="1846" y="5493"/>
                  </a:cubicBezTo>
                  <a:cubicBezTo>
                    <a:pt x="2814" y="5789"/>
                    <a:pt x="3764" y="6142"/>
                    <a:pt x="4690" y="6551"/>
                  </a:cubicBezTo>
                  <a:cubicBezTo>
                    <a:pt x="4972" y="6502"/>
                    <a:pt x="5262" y="6479"/>
                    <a:pt x="5556" y="6479"/>
                  </a:cubicBezTo>
                  <a:cubicBezTo>
                    <a:pt x="7092" y="6479"/>
                    <a:pt x="8756" y="7127"/>
                    <a:pt x="10210" y="8328"/>
                  </a:cubicBezTo>
                  <a:cubicBezTo>
                    <a:pt x="10994" y="8975"/>
                    <a:pt x="11673" y="9715"/>
                    <a:pt x="12330" y="10430"/>
                  </a:cubicBezTo>
                  <a:cubicBezTo>
                    <a:pt x="12955" y="11113"/>
                    <a:pt x="13602" y="11819"/>
                    <a:pt x="14333" y="12432"/>
                  </a:cubicBezTo>
                  <a:cubicBezTo>
                    <a:pt x="15734" y="13611"/>
                    <a:pt x="17348" y="14252"/>
                    <a:pt x="18826" y="14252"/>
                  </a:cubicBezTo>
                  <a:cubicBezTo>
                    <a:pt x="19011" y="14252"/>
                    <a:pt x="19194" y="14242"/>
                    <a:pt x="19375" y="14221"/>
                  </a:cubicBezTo>
                  <a:cubicBezTo>
                    <a:pt x="18141" y="12235"/>
                    <a:pt x="17009" y="10187"/>
                    <a:pt x="15943" y="8100"/>
                  </a:cubicBezTo>
                  <a:cubicBezTo>
                    <a:pt x="15491" y="7857"/>
                    <a:pt x="15054" y="7588"/>
                    <a:pt x="14636" y="7291"/>
                  </a:cubicBezTo>
                  <a:cubicBezTo>
                    <a:pt x="13805" y="6699"/>
                    <a:pt x="13060" y="6007"/>
                    <a:pt x="12342" y="5339"/>
                  </a:cubicBezTo>
                  <a:cubicBezTo>
                    <a:pt x="11190" y="4270"/>
                    <a:pt x="10105" y="3261"/>
                    <a:pt x="8668" y="2592"/>
                  </a:cubicBezTo>
                  <a:cubicBezTo>
                    <a:pt x="7472" y="2035"/>
                    <a:pt x="6099" y="1764"/>
                    <a:pt x="4770" y="1501"/>
                  </a:cubicBezTo>
                  <a:cubicBezTo>
                    <a:pt x="3628" y="1275"/>
                    <a:pt x="2445" y="1041"/>
                    <a:pt x="1357" y="625"/>
                  </a:cubicBezTo>
                  <a:cubicBezTo>
                    <a:pt x="1064" y="512"/>
                    <a:pt x="608" y="304"/>
                    <a:pt x="1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109"/>
            <p:cNvSpPr/>
            <p:nvPr/>
          </p:nvSpPr>
          <p:spPr>
            <a:xfrm>
              <a:off x="6085827" y="4778868"/>
              <a:ext cx="523324" cy="320708"/>
            </a:xfrm>
            <a:custGeom>
              <a:rect b="b" l="l" r="r" t="t"/>
              <a:pathLst>
                <a:path extrusionOk="0" h="11019" w="17979">
                  <a:moveTo>
                    <a:pt x="9085" y="0"/>
                  </a:moveTo>
                  <a:cubicBezTo>
                    <a:pt x="8105" y="0"/>
                    <a:pt x="7142" y="127"/>
                    <a:pt x="6297" y="433"/>
                  </a:cubicBezTo>
                  <a:cubicBezTo>
                    <a:pt x="5564" y="997"/>
                    <a:pt x="4844" y="1574"/>
                    <a:pt x="4137" y="2162"/>
                  </a:cubicBezTo>
                  <a:cubicBezTo>
                    <a:pt x="3490" y="3046"/>
                    <a:pt x="2460" y="3785"/>
                    <a:pt x="1162" y="4268"/>
                  </a:cubicBezTo>
                  <a:cubicBezTo>
                    <a:pt x="782" y="4408"/>
                    <a:pt x="395" y="4526"/>
                    <a:pt x="1" y="4622"/>
                  </a:cubicBezTo>
                  <a:cubicBezTo>
                    <a:pt x="1487" y="7172"/>
                    <a:pt x="3445" y="9537"/>
                    <a:pt x="6125" y="11019"/>
                  </a:cubicBezTo>
                  <a:cubicBezTo>
                    <a:pt x="7185" y="10641"/>
                    <a:pt x="8215" y="10156"/>
                    <a:pt x="9225" y="9681"/>
                  </a:cubicBezTo>
                  <a:cubicBezTo>
                    <a:pt x="9563" y="9522"/>
                    <a:pt x="9902" y="9362"/>
                    <a:pt x="10243" y="9207"/>
                  </a:cubicBezTo>
                  <a:cubicBezTo>
                    <a:pt x="11467" y="6845"/>
                    <a:pt x="14446" y="5159"/>
                    <a:pt x="17978" y="4839"/>
                  </a:cubicBezTo>
                  <a:cubicBezTo>
                    <a:pt x="15956" y="3532"/>
                    <a:pt x="14055" y="2048"/>
                    <a:pt x="12297" y="402"/>
                  </a:cubicBezTo>
                  <a:cubicBezTo>
                    <a:pt x="11297" y="159"/>
                    <a:pt x="10180" y="0"/>
                    <a:pt x="90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109"/>
            <p:cNvSpPr/>
            <p:nvPr/>
          </p:nvSpPr>
          <p:spPr>
            <a:xfrm>
              <a:off x="7189085" y="5015108"/>
              <a:ext cx="457919" cy="111676"/>
            </a:xfrm>
            <a:custGeom>
              <a:rect b="b" l="l" r="r" t="t"/>
              <a:pathLst>
                <a:path extrusionOk="0" h="3837" w="15732">
                  <a:moveTo>
                    <a:pt x="15732" y="1"/>
                  </a:moveTo>
                  <a:cubicBezTo>
                    <a:pt x="14387" y="542"/>
                    <a:pt x="13027" y="1033"/>
                    <a:pt x="11651" y="1471"/>
                  </a:cubicBezTo>
                  <a:cubicBezTo>
                    <a:pt x="11332" y="1573"/>
                    <a:pt x="11012" y="1672"/>
                    <a:pt x="10691" y="1768"/>
                  </a:cubicBezTo>
                  <a:cubicBezTo>
                    <a:pt x="7185" y="2816"/>
                    <a:pt x="3598" y="3519"/>
                    <a:pt x="1" y="3837"/>
                  </a:cubicBezTo>
                  <a:lnTo>
                    <a:pt x="1713" y="3837"/>
                  </a:lnTo>
                  <a:cubicBezTo>
                    <a:pt x="6521" y="3131"/>
                    <a:pt x="11263" y="1804"/>
                    <a:pt x="1573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109"/>
            <p:cNvSpPr/>
            <p:nvPr/>
          </p:nvSpPr>
          <p:spPr>
            <a:xfrm>
              <a:off x="5612175" y="3681810"/>
              <a:ext cx="328187" cy="312704"/>
            </a:xfrm>
            <a:custGeom>
              <a:rect b="b" l="l" r="r" t="t"/>
              <a:pathLst>
                <a:path extrusionOk="0" h="10744" w="11275">
                  <a:moveTo>
                    <a:pt x="42" y="0"/>
                  </a:moveTo>
                  <a:cubicBezTo>
                    <a:pt x="18" y="941"/>
                    <a:pt x="5" y="1884"/>
                    <a:pt x="4" y="2825"/>
                  </a:cubicBezTo>
                  <a:cubicBezTo>
                    <a:pt x="1" y="5459"/>
                    <a:pt x="92" y="8126"/>
                    <a:pt x="448" y="10744"/>
                  </a:cubicBezTo>
                  <a:cubicBezTo>
                    <a:pt x="801" y="10265"/>
                    <a:pt x="1326" y="9928"/>
                    <a:pt x="1694" y="9734"/>
                  </a:cubicBezTo>
                  <a:cubicBezTo>
                    <a:pt x="2895" y="9100"/>
                    <a:pt x="4386" y="8778"/>
                    <a:pt x="6123" y="8778"/>
                  </a:cubicBezTo>
                  <a:cubicBezTo>
                    <a:pt x="6886" y="8781"/>
                    <a:pt x="7649" y="8836"/>
                    <a:pt x="8406" y="8943"/>
                  </a:cubicBezTo>
                  <a:cubicBezTo>
                    <a:pt x="9374" y="9078"/>
                    <a:pt x="10335" y="9276"/>
                    <a:pt x="11275" y="9480"/>
                  </a:cubicBezTo>
                  <a:cubicBezTo>
                    <a:pt x="10708" y="8189"/>
                    <a:pt x="10140" y="6903"/>
                    <a:pt x="9569" y="5620"/>
                  </a:cubicBezTo>
                  <a:cubicBezTo>
                    <a:pt x="9510" y="5488"/>
                    <a:pt x="9451" y="5358"/>
                    <a:pt x="9393" y="5226"/>
                  </a:cubicBezTo>
                  <a:cubicBezTo>
                    <a:pt x="9219" y="5161"/>
                    <a:pt x="9049" y="5092"/>
                    <a:pt x="8883" y="5017"/>
                  </a:cubicBezTo>
                  <a:cubicBezTo>
                    <a:pt x="7769" y="4514"/>
                    <a:pt x="6835" y="3779"/>
                    <a:pt x="5934" y="3061"/>
                  </a:cubicBezTo>
                  <a:cubicBezTo>
                    <a:pt x="5580" y="2980"/>
                    <a:pt x="5267" y="2729"/>
                    <a:pt x="5026" y="2347"/>
                  </a:cubicBezTo>
                  <a:cubicBezTo>
                    <a:pt x="4874" y="2232"/>
                    <a:pt x="4722" y="2119"/>
                    <a:pt x="4567" y="2010"/>
                  </a:cubicBezTo>
                  <a:lnTo>
                    <a:pt x="2222" y="705"/>
                  </a:lnTo>
                  <a:cubicBezTo>
                    <a:pt x="1518" y="407"/>
                    <a:pt x="787" y="172"/>
                    <a:pt x="4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109"/>
            <p:cNvSpPr/>
            <p:nvPr/>
          </p:nvSpPr>
          <p:spPr>
            <a:xfrm>
              <a:off x="6435136" y="4996831"/>
              <a:ext cx="500591" cy="130012"/>
            </a:xfrm>
            <a:custGeom>
              <a:rect b="b" l="l" r="r" t="t"/>
              <a:pathLst>
                <a:path extrusionOk="0" h="4467" w="17198">
                  <a:moveTo>
                    <a:pt x="1489" y="0"/>
                  </a:moveTo>
                  <a:cubicBezTo>
                    <a:pt x="937" y="268"/>
                    <a:pt x="432" y="627"/>
                    <a:pt x="0" y="1065"/>
                  </a:cubicBezTo>
                  <a:cubicBezTo>
                    <a:pt x="265" y="814"/>
                    <a:pt x="283" y="1006"/>
                    <a:pt x="824" y="743"/>
                  </a:cubicBezTo>
                  <a:cubicBezTo>
                    <a:pt x="4493" y="2607"/>
                    <a:pt x="8406" y="3818"/>
                    <a:pt x="12433" y="4466"/>
                  </a:cubicBezTo>
                  <a:lnTo>
                    <a:pt x="17197" y="4466"/>
                  </a:lnTo>
                  <a:cubicBezTo>
                    <a:pt x="15711" y="4330"/>
                    <a:pt x="14233" y="4123"/>
                    <a:pt x="12765" y="3841"/>
                  </a:cubicBezTo>
                  <a:cubicBezTo>
                    <a:pt x="12272" y="3746"/>
                    <a:pt x="11779" y="3643"/>
                    <a:pt x="11289" y="3531"/>
                  </a:cubicBezTo>
                  <a:cubicBezTo>
                    <a:pt x="8477" y="2893"/>
                    <a:pt x="5739" y="1972"/>
                    <a:pt x="3113" y="780"/>
                  </a:cubicBezTo>
                  <a:cubicBezTo>
                    <a:pt x="2568" y="533"/>
                    <a:pt x="2027" y="273"/>
                    <a:pt x="14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109"/>
            <p:cNvSpPr/>
            <p:nvPr/>
          </p:nvSpPr>
          <p:spPr>
            <a:xfrm>
              <a:off x="6284276" y="5050848"/>
              <a:ext cx="131653" cy="70347"/>
            </a:xfrm>
            <a:custGeom>
              <a:rect b="b" l="l" r="r" t="t"/>
              <a:pathLst>
                <a:path extrusionOk="0" h="2417" w="4523">
                  <a:moveTo>
                    <a:pt x="4522" y="0"/>
                  </a:moveTo>
                  <a:lnTo>
                    <a:pt x="4522" y="0"/>
                  </a:lnTo>
                  <a:cubicBezTo>
                    <a:pt x="4248" y="115"/>
                    <a:pt x="3977" y="234"/>
                    <a:pt x="3706" y="358"/>
                  </a:cubicBezTo>
                  <a:cubicBezTo>
                    <a:pt x="3699" y="373"/>
                    <a:pt x="3689" y="389"/>
                    <a:pt x="3682" y="404"/>
                  </a:cubicBezTo>
                  <a:lnTo>
                    <a:pt x="3654" y="383"/>
                  </a:lnTo>
                  <a:cubicBezTo>
                    <a:pt x="3287" y="550"/>
                    <a:pt x="2918" y="722"/>
                    <a:pt x="2556" y="893"/>
                  </a:cubicBezTo>
                  <a:cubicBezTo>
                    <a:pt x="1719" y="1287"/>
                    <a:pt x="870" y="1686"/>
                    <a:pt x="0" y="2028"/>
                  </a:cubicBezTo>
                  <a:cubicBezTo>
                    <a:pt x="462" y="2242"/>
                    <a:pt x="956" y="2416"/>
                    <a:pt x="1466" y="2416"/>
                  </a:cubicBezTo>
                  <a:cubicBezTo>
                    <a:pt x="1510" y="2416"/>
                    <a:pt x="1555" y="2415"/>
                    <a:pt x="1599" y="2412"/>
                  </a:cubicBezTo>
                  <a:cubicBezTo>
                    <a:pt x="2960" y="2308"/>
                    <a:pt x="3712" y="1078"/>
                    <a:pt x="452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109"/>
            <p:cNvSpPr/>
            <p:nvPr/>
          </p:nvSpPr>
          <p:spPr>
            <a:xfrm>
              <a:off x="5612932" y="2674772"/>
              <a:ext cx="138959" cy="340383"/>
            </a:xfrm>
            <a:custGeom>
              <a:rect b="b" l="l" r="r" t="t"/>
              <a:pathLst>
                <a:path extrusionOk="0" h="11695" w="4774">
                  <a:moveTo>
                    <a:pt x="4773" y="1"/>
                  </a:moveTo>
                  <a:cubicBezTo>
                    <a:pt x="4112" y="244"/>
                    <a:pt x="3456" y="505"/>
                    <a:pt x="2807" y="762"/>
                  </a:cubicBezTo>
                  <a:lnTo>
                    <a:pt x="2696" y="806"/>
                  </a:lnTo>
                  <a:cubicBezTo>
                    <a:pt x="2332" y="950"/>
                    <a:pt x="1968" y="1092"/>
                    <a:pt x="1608" y="1230"/>
                  </a:cubicBezTo>
                  <a:cubicBezTo>
                    <a:pt x="858" y="4605"/>
                    <a:pt x="321" y="8024"/>
                    <a:pt x="1" y="11466"/>
                  </a:cubicBezTo>
                  <a:cubicBezTo>
                    <a:pt x="224" y="11507"/>
                    <a:pt x="445" y="11549"/>
                    <a:pt x="667" y="11591"/>
                  </a:cubicBezTo>
                  <a:cubicBezTo>
                    <a:pt x="855" y="11625"/>
                    <a:pt x="1047" y="11661"/>
                    <a:pt x="1241" y="11695"/>
                  </a:cubicBezTo>
                  <a:cubicBezTo>
                    <a:pt x="1402" y="8253"/>
                    <a:pt x="2170" y="4876"/>
                    <a:pt x="3753" y="1789"/>
                  </a:cubicBezTo>
                  <a:cubicBezTo>
                    <a:pt x="4066" y="1177"/>
                    <a:pt x="4410" y="583"/>
                    <a:pt x="4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109"/>
            <p:cNvSpPr/>
            <p:nvPr/>
          </p:nvSpPr>
          <p:spPr>
            <a:xfrm>
              <a:off x="6330818" y="5033357"/>
              <a:ext cx="99169" cy="87722"/>
            </a:xfrm>
            <a:custGeom>
              <a:rect b="b" l="l" r="r" t="t"/>
              <a:pathLst>
                <a:path extrusionOk="0" h="3014" w="3407">
                  <a:moveTo>
                    <a:pt x="3406" y="1"/>
                  </a:moveTo>
                  <a:cubicBezTo>
                    <a:pt x="3239" y="188"/>
                    <a:pt x="3079" y="392"/>
                    <a:pt x="2922" y="601"/>
                  </a:cubicBezTo>
                  <a:cubicBezTo>
                    <a:pt x="2113" y="1679"/>
                    <a:pt x="1361" y="2909"/>
                    <a:pt x="0" y="3013"/>
                  </a:cubicBezTo>
                  <a:cubicBezTo>
                    <a:pt x="1643" y="2917"/>
                    <a:pt x="2394" y="1179"/>
                    <a:pt x="340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109"/>
            <p:cNvSpPr/>
            <p:nvPr/>
          </p:nvSpPr>
          <p:spPr>
            <a:xfrm>
              <a:off x="5605160" y="3025537"/>
              <a:ext cx="44680" cy="90138"/>
            </a:xfrm>
            <a:custGeom>
              <a:rect b="b" l="l" r="r" t="t"/>
              <a:pathLst>
                <a:path extrusionOk="0" h="3097" w="1535">
                  <a:moveTo>
                    <a:pt x="214" y="0"/>
                  </a:moveTo>
                  <a:cubicBezTo>
                    <a:pt x="124" y="1030"/>
                    <a:pt x="51" y="2062"/>
                    <a:pt x="0" y="3096"/>
                  </a:cubicBezTo>
                  <a:cubicBezTo>
                    <a:pt x="509" y="3052"/>
                    <a:pt x="1022" y="3019"/>
                    <a:pt x="1534" y="3002"/>
                  </a:cubicBezTo>
                  <a:cubicBezTo>
                    <a:pt x="1478" y="2079"/>
                    <a:pt x="1463" y="1157"/>
                    <a:pt x="1486" y="234"/>
                  </a:cubicBezTo>
                  <a:cubicBezTo>
                    <a:pt x="1280" y="198"/>
                    <a:pt x="1074" y="161"/>
                    <a:pt x="872" y="124"/>
                  </a:cubicBezTo>
                  <a:cubicBezTo>
                    <a:pt x="653" y="84"/>
                    <a:pt x="433" y="42"/>
                    <a:pt x="2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109"/>
            <p:cNvSpPr/>
            <p:nvPr/>
          </p:nvSpPr>
          <p:spPr>
            <a:xfrm>
              <a:off x="5607081" y="3413468"/>
              <a:ext cx="145072" cy="129605"/>
            </a:xfrm>
            <a:custGeom>
              <a:rect b="b" l="l" r="r" t="t"/>
              <a:pathLst>
                <a:path extrusionOk="0" h="4453" w="4984">
                  <a:moveTo>
                    <a:pt x="1" y="0"/>
                  </a:moveTo>
                  <a:lnTo>
                    <a:pt x="1" y="0"/>
                  </a:lnTo>
                  <a:cubicBezTo>
                    <a:pt x="97" y="1489"/>
                    <a:pt x="228" y="2974"/>
                    <a:pt x="397" y="4452"/>
                  </a:cubicBezTo>
                  <a:cubicBezTo>
                    <a:pt x="563" y="4413"/>
                    <a:pt x="728" y="4375"/>
                    <a:pt x="894" y="4341"/>
                  </a:cubicBezTo>
                  <a:cubicBezTo>
                    <a:pt x="2233" y="4059"/>
                    <a:pt x="3604" y="3961"/>
                    <a:pt x="4984" y="3957"/>
                  </a:cubicBezTo>
                  <a:cubicBezTo>
                    <a:pt x="4622" y="3039"/>
                    <a:pt x="4279" y="2115"/>
                    <a:pt x="3954" y="1186"/>
                  </a:cubicBezTo>
                  <a:cubicBezTo>
                    <a:pt x="3180" y="1064"/>
                    <a:pt x="2416" y="841"/>
                    <a:pt x="1750" y="443"/>
                  </a:cubicBezTo>
                  <a:cubicBezTo>
                    <a:pt x="1140" y="378"/>
                    <a:pt x="561" y="207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109"/>
            <p:cNvSpPr/>
            <p:nvPr/>
          </p:nvSpPr>
          <p:spPr>
            <a:xfrm>
              <a:off x="5600474" y="3130021"/>
              <a:ext cx="107843" cy="280048"/>
            </a:xfrm>
            <a:custGeom>
              <a:rect b="b" l="l" r="r" t="t"/>
              <a:pathLst>
                <a:path extrusionOk="0" h="9622" w="3705">
                  <a:moveTo>
                    <a:pt x="1737" y="0"/>
                  </a:moveTo>
                  <a:cubicBezTo>
                    <a:pt x="1201" y="19"/>
                    <a:pt x="667" y="53"/>
                    <a:pt x="133" y="101"/>
                  </a:cubicBezTo>
                  <a:cubicBezTo>
                    <a:pt x="0" y="3103"/>
                    <a:pt x="20" y="6109"/>
                    <a:pt x="190" y="9109"/>
                  </a:cubicBezTo>
                  <a:cubicBezTo>
                    <a:pt x="779" y="9337"/>
                    <a:pt x="1367" y="9521"/>
                    <a:pt x="1997" y="9590"/>
                  </a:cubicBezTo>
                  <a:lnTo>
                    <a:pt x="2009" y="9552"/>
                  </a:lnTo>
                  <a:cubicBezTo>
                    <a:pt x="2037" y="9569"/>
                    <a:pt x="2065" y="9584"/>
                    <a:pt x="2093" y="9601"/>
                  </a:cubicBezTo>
                  <a:cubicBezTo>
                    <a:pt x="2244" y="9615"/>
                    <a:pt x="2395" y="9621"/>
                    <a:pt x="2544" y="9621"/>
                  </a:cubicBezTo>
                  <a:cubicBezTo>
                    <a:pt x="2937" y="9621"/>
                    <a:pt x="3323" y="9576"/>
                    <a:pt x="3705" y="9499"/>
                  </a:cubicBezTo>
                  <a:cubicBezTo>
                    <a:pt x="3313" y="8276"/>
                    <a:pt x="2961" y="7042"/>
                    <a:pt x="2664" y="5791"/>
                  </a:cubicBezTo>
                  <a:cubicBezTo>
                    <a:pt x="2212" y="3897"/>
                    <a:pt x="1890" y="1952"/>
                    <a:pt x="173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109"/>
            <p:cNvSpPr/>
            <p:nvPr/>
          </p:nvSpPr>
          <p:spPr>
            <a:xfrm>
              <a:off x="5613834" y="3545777"/>
              <a:ext cx="181078" cy="152830"/>
            </a:xfrm>
            <a:custGeom>
              <a:rect b="b" l="l" r="r" t="t"/>
              <a:pathLst>
                <a:path extrusionOk="0" h="5251" w="6221">
                  <a:moveTo>
                    <a:pt x="4883" y="0"/>
                  </a:moveTo>
                  <a:cubicBezTo>
                    <a:pt x="3481" y="0"/>
                    <a:pt x="2085" y="94"/>
                    <a:pt x="731" y="377"/>
                  </a:cubicBezTo>
                  <a:cubicBezTo>
                    <a:pt x="540" y="417"/>
                    <a:pt x="349" y="460"/>
                    <a:pt x="159" y="508"/>
                  </a:cubicBezTo>
                  <a:cubicBezTo>
                    <a:pt x="91" y="1697"/>
                    <a:pt x="38" y="2888"/>
                    <a:pt x="1" y="4080"/>
                  </a:cubicBezTo>
                  <a:cubicBezTo>
                    <a:pt x="1136" y="4337"/>
                    <a:pt x="2227" y="4731"/>
                    <a:pt x="3227" y="5250"/>
                  </a:cubicBezTo>
                  <a:cubicBezTo>
                    <a:pt x="3396" y="5221"/>
                    <a:pt x="3563" y="5176"/>
                    <a:pt x="3724" y="5115"/>
                  </a:cubicBezTo>
                  <a:cubicBezTo>
                    <a:pt x="4029" y="4999"/>
                    <a:pt x="4311" y="4827"/>
                    <a:pt x="4554" y="4608"/>
                  </a:cubicBezTo>
                  <a:cubicBezTo>
                    <a:pt x="4588" y="4444"/>
                    <a:pt x="4647" y="4284"/>
                    <a:pt x="4727" y="4137"/>
                  </a:cubicBezTo>
                  <a:cubicBezTo>
                    <a:pt x="5052" y="3563"/>
                    <a:pt x="5609" y="3183"/>
                    <a:pt x="6221" y="2953"/>
                  </a:cubicBezTo>
                  <a:cubicBezTo>
                    <a:pt x="5795" y="1973"/>
                    <a:pt x="5385" y="988"/>
                    <a:pt x="4986" y="1"/>
                  </a:cubicBezTo>
                  <a:cubicBezTo>
                    <a:pt x="4951" y="1"/>
                    <a:pt x="4917" y="0"/>
                    <a:pt x="48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109"/>
            <p:cNvSpPr/>
            <p:nvPr/>
          </p:nvSpPr>
          <p:spPr>
            <a:xfrm>
              <a:off x="7916198" y="1395520"/>
              <a:ext cx="670258" cy="755013"/>
            </a:xfrm>
            <a:custGeom>
              <a:rect b="b" l="l" r="r" t="t"/>
              <a:pathLst>
                <a:path extrusionOk="0" h="25941" w="23027">
                  <a:moveTo>
                    <a:pt x="5609" y="1"/>
                  </a:moveTo>
                  <a:cubicBezTo>
                    <a:pt x="4008" y="1"/>
                    <a:pt x="2440" y="391"/>
                    <a:pt x="1419" y="1464"/>
                  </a:cubicBezTo>
                  <a:cubicBezTo>
                    <a:pt x="1" y="2955"/>
                    <a:pt x="177" y="5261"/>
                    <a:pt x="1128" y="7029"/>
                  </a:cubicBezTo>
                  <a:cubicBezTo>
                    <a:pt x="3552" y="11536"/>
                    <a:pt x="9845" y="13458"/>
                    <a:pt x="12360" y="17924"/>
                  </a:cubicBezTo>
                  <a:cubicBezTo>
                    <a:pt x="13331" y="19646"/>
                    <a:pt x="13656" y="21626"/>
                    <a:pt x="14685" y="23321"/>
                  </a:cubicBezTo>
                  <a:cubicBezTo>
                    <a:pt x="15537" y="24725"/>
                    <a:pt x="17178" y="25940"/>
                    <a:pt x="18856" y="25940"/>
                  </a:cubicBezTo>
                  <a:cubicBezTo>
                    <a:pt x="19202" y="25940"/>
                    <a:pt x="19550" y="25889"/>
                    <a:pt x="19893" y="25776"/>
                  </a:cubicBezTo>
                  <a:cubicBezTo>
                    <a:pt x="21884" y="25121"/>
                    <a:pt x="22546" y="22886"/>
                    <a:pt x="22690" y="20968"/>
                  </a:cubicBezTo>
                  <a:cubicBezTo>
                    <a:pt x="23026" y="16460"/>
                    <a:pt x="22028" y="11813"/>
                    <a:pt x="19430" y="7956"/>
                  </a:cubicBezTo>
                  <a:cubicBezTo>
                    <a:pt x="16833" y="4102"/>
                    <a:pt x="12566" y="1108"/>
                    <a:pt x="7688" y="201"/>
                  </a:cubicBezTo>
                  <a:cubicBezTo>
                    <a:pt x="7018" y="76"/>
                    <a:pt x="6310" y="1"/>
                    <a:pt x="56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109"/>
            <p:cNvSpPr/>
            <p:nvPr/>
          </p:nvSpPr>
          <p:spPr>
            <a:xfrm>
              <a:off x="8208486" y="4593357"/>
              <a:ext cx="389487" cy="396730"/>
            </a:xfrm>
            <a:custGeom>
              <a:rect b="b" l="l" r="r" t="t"/>
              <a:pathLst>
                <a:path extrusionOk="0" h="13631" w="13381">
                  <a:moveTo>
                    <a:pt x="9607" y="1"/>
                  </a:moveTo>
                  <a:cubicBezTo>
                    <a:pt x="8509" y="1"/>
                    <a:pt x="7429" y="371"/>
                    <a:pt x="6459" y="855"/>
                  </a:cubicBezTo>
                  <a:cubicBezTo>
                    <a:pt x="3636" y="2264"/>
                    <a:pt x="1464" y="4713"/>
                    <a:pt x="552" y="7518"/>
                  </a:cubicBezTo>
                  <a:cubicBezTo>
                    <a:pt x="157" y="8733"/>
                    <a:pt x="1" y="10078"/>
                    <a:pt x="555" y="11241"/>
                  </a:cubicBezTo>
                  <a:cubicBezTo>
                    <a:pt x="1281" y="12761"/>
                    <a:pt x="3149" y="13631"/>
                    <a:pt x="4986" y="13631"/>
                  </a:cubicBezTo>
                  <a:cubicBezTo>
                    <a:pt x="5281" y="13631"/>
                    <a:pt x="5574" y="13608"/>
                    <a:pt x="5862" y="13563"/>
                  </a:cubicBezTo>
                  <a:cubicBezTo>
                    <a:pt x="7947" y="13233"/>
                    <a:pt x="9710" y="11895"/>
                    <a:pt x="10887" y="10298"/>
                  </a:cubicBezTo>
                  <a:cubicBezTo>
                    <a:pt x="12065" y="8700"/>
                    <a:pt x="12738" y="6849"/>
                    <a:pt x="13381" y="5016"/>
                  </a:cubicBezTo>
                  <a:lnTo>
                    <a:pt x="12853" y="1990"/>
                  </a:lnTo>
                  <a:cubicBezTo>
                    <a:pt x="12537" y="886"/>
                    <a:pt x="11302" y="141"/>
                    <a:pt x="10054" y="22"/>
                  </a:cubicBezTo>
                  <a:cubicBezTo>
                    <a:pt x="9905" y="8"/>
                    <a:pt x="9756" y="1"/>
                    <a:pt x="960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109"/>
            <p:cNvSpPr/>
            <p:nvPr/>
          </p:nvSpPr>
          <p:spPr>
            <a:xfrm>
              <a:off x="7396411" y="4895082"/>
              <a:ext cx="720090" cy="231763"/>
            </a:xfrm>
            <a:custGeom>
              <a:rect b="b" l="l" r="r" t="t"/>
              <a:pathLst>
                <a:path extrusionOk="0" h="7963" w="24739">
                  <a:moveTo>
                    <a:pt x="21596" y="0"/>
                  </a:moveTo>
                  <a:cubicBezTo>
                    <a:pt x="19955" y="0"/>
                    <a:pt x="18558" y="1397"/>
                    <a:pt x="17273" y="2460"/>
                  </a:cubicBezTo>
                  <a:cubicBezTo>
                    <a:pt x="12974" y="6021"/>
                    <a:pt x="6764" y="6679"/>
                    <a:pt x="1061" y="7730"/>
                  </a:cubicBezTo>
                  <a:cubicBezTo>
                    <a:pt x="706" y="7795"/>
                    <a:pt x="347" y="7865"/>
                    <a:pt x="0" y="7962"/>
                  </a:cubicBezTo>
                  <a:lnTo>
                    <a:pt x="22668" y="7962"/>
                  </a:lnTo>
                  <a:cubicBezTo>
                    <a:pt x="23642" y="6840"/>
                    <a:pt x="24315" y="5527"/>
                    <a:pt x="24509" y="4114"/>
                  </a:cubicBezTo>
                  <a:cubicBezTo>
                    <a:pt x="24738" y="2450"/>
                    <a:pt x="23973" y="422"/>
                    <a:pt x="22170" y="58"/>
                  </a:cubicBezTo>
                  <a:cubicBezTo>
                    <a:pt x="21975" y="19"/>
                    <a:pt x="21784" y="0"/>
                    <a:pt x="215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109"/>
            <p:cNvSpPr/>
            <p:nvPr/>
          </p:nvSpPr>
          <p:spPr>
            <a:xfrm>
              <a:off x="5910373" y="1224038"/>
              <a:ext cx="733276" cy="451273"/>
            </a:xfrm>
            <a:custGeom>
              <a:rect b="b" l="l" r="r" t="t"/>
              <a:pathLst>
                <a:path extrusionOk="0" h="15505" w="25192">
                  <a:moveTo>
                    <a:pt x="21178" y="1"/>
                  </a:moveTo>
                  <a:cubicBezTo>
                    <a:pt x="17599" y="1"/>
                    <a:pt x="14309" y="1904"/>
                    <a:pt x="11303" y="3735"/>
                  </a:cubicBezTo>
                  <a:cubicBezTo>
                    <a:pt x="8857" y="5223"/>
                    <a:pt x="6396" y="6724"/>
                    <a:pt x="4320" y="8619"/>
                  </a:cubicBezTo>
                  <a:cubicBezTo>
                    <a:pt x="2244" y="10514"/>
                    <a:pt x="556" y="12852"/>
                    <a:pt x="1" y="15474"/>
                  </a:cubicBezTo>
                  <a:cubicBezTo>
                    <a:pt x="118" y="15495"/>
                    <a:pt x="235" y="15505"/>
                    <a:pt x="351" y="15505"/>
                  </a:cubicBezTo>
                  <a:cubicBezTo>
                    <a:pt x="1304" y="15505"/>
                    <a:pt x="2189" y="14830"/>
                    <a:pt x="2660" y="14047"/>
                  </a:cubicBezTo>
                  <a:cubicBezTo>
                    <a:pt x="3188" y="13167"/>
                    <a:pt x="3355" y="12152"/>
                    <a:pt x="3727" y="11209"/>
                  </a:cubicBezTo>
                  <a:cubicBezTo>
                    <a:pt x="4925" y="8173"/>
                    <a:pt x="8184" y="6136"/>
                    <a:pt x="11583" y="5198"/>
                  </a:cubicBezTo>
                  <a:cubicBezTo>
                    <a:pt x="14983" y="4260"/>
                    <a:pt x="18590" y="4226"/>
                    <a:pt x="22131" y="3969"/>
                  </a:cubicBezTo>
                  <a:cubicBezTo>
                    <a:pt x="23145" y="3896"/>
                    <a:pt x="24324" y="3707"/>
                    <a:pt x="24794" y="2887"/>
                  </a:cubicBezTo>
                  <a:cubicBezTo>
                    <a:pt x="25192" y="2190"/>
                    <a:pt x="24854" y="1286"/>
                    <a:pt x="24201" y="772"/>
                  </a:cubicBezTo>
                  <a:cubicBezTo>
                    <a:pt x="23546" y="260"/>
                    <a:pt x="22655" y="72"/>
                    <a:pt x="21791" y="20"/>
                  </a:cubicBezTo>
                  <a:cubicBezTo>
                    <a:pt x="21586" y="7"/>
                    <a:pt x="21381" y="1"/>
                    <a:pt x="21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109"/>
            <p:cNvSpPr/>
            <p:nvPr/>
          </p:nvSpPr>
          <p:spPr>
            <a:xfrm>
              <a:off x="6663856" y="1266850"/>
              <a:ext cx="159305" cy="88654"/>
            </a:xfrm>
            <a:custGeom>
              <a:rect b="b" l="l" r="r" t="t"/>
              <a:pathLst>
                <a:path extrusionOk="0" h="3046" w="5473">
                  <a:moveTo>
                    <a:pt x="3779" y="0"/>
                  </a:moveTo>
                  <a:cubicBezTo>
                    <a:pt x="3283" y="0"/>
                    <a:pt x="2787" y="33"/>
                    <a:pt x="2296" y="100"/>
                  </a:cubicBezTo>
                  <a:cubicBezTo>
                    <a:pt x="1502" y="207"/>
                    <a:pt x="608" y="488"/>
                    <a:pt x="331" y="1173"/>
                  </a:cubicBezTo>
                  <a:cubicBezTo>
                    <a:pt x="0" y="1992"/>
                    <a:pt x="851" y="2900"/>
                    <a:pt x="1802" y="3024"/>
                  </a:cubicBezTo>
                  <a:cubicBezTo>
                    <a:pt x="1914" y="3039"/>
                    <a:pt x="2025" y="3046"/>
                    <a:pt x="2136" y="3046"/>
                  </a:cubicBezTo>
                  <a:cubicBezTo>
                    <a:pt x="2969" y="3046"/>
                    <a:pt x="3776" y="2651"/>
                    <a:pt x="4454" y="2187"/>
                  </a:cubicBezTo>
                  <a:cubicBezTo>
                    <a:pt x="4793" y="1954"/>
                    <a:pt x="5126" y="1690"/>
                    <a:pt x="5299" y="1338"/>
                  </a:cubicBezTo>
                  <a:cubicBezTo>
                    <a:pt x="5472" y="985"/>
                    <a:pt x="5445" y="526"/>
                    <a:pt x="5130" y="266"/>
                  </a:cubicBezTo>
                  <a:cubicBezTo>
                    <a:pt x="4879" y="58"/>
                    <a:pt x="4514" y="19"/>
                    <a:pt x="4175" y="7"/>
                  </a:cubicBezTo>
                  <a:cubicBezTo>
                    <a:pt x="4043" y="2"/>
                    <a:pt x="3911" y="0"/>
                    <a:pt x="377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109"/>
            <p:cNvSpPr/>
            <p:nvPr/>
          </p:nvSpPr>
          <p:spPr>
            <a:xfrm>
              <a:off x="5771359" y="1806619"/>
              <a:ext cx="209516" cy="313053"/>
            </a:xfrm>
            <a:custGeom>
              <a:rect b="b" l="l" r="r" t="t"/>
              <a:pathLst>
                <a:path extrusionOk="0" h="10756" w="7198">
                  <a:moveTo>
                    <a:pt x="5099" y="1"/>
                  </a:moveTo>
                  <a:cubicBezTo>
                    <a:pt x="4684" y="1"/>
                    <a:pt x="4260" y="101"/>
                    <a:pt x="3894" y="279"/>
                  </a:cubicBezTo>
                  <a:cubicBezTo>
                    <a:pt x="3151" y="638"/>
                    <a:pt x="2608" y="1261"/>
                    <a:pt x="2162" y="1908"/>
                  </a:cubicBezTo>
                  <a:cubicBezTo>
                    <a:pt x="586" y="4197"/>
                    <a:pt x="1" y="7032"/>
                    <a:pt x="557" y="9685"/>
                  </a:cubicBezTo>
                  <a:cubicBezTo>
                    <a:pt x="634" y="10050"/>
                    <a:pt x="758" y="10450"/>
                    <a:pt x="1108" y="10645"/>
                  </a:cubicBezTo>
                  <a:cubicBezTo>
                    <a:pt x="1247" y="10722"/>
                    <a:pt x="1396" y="10755"/>
                    <a:pt x="1548" y="10755"/>
                  </a:cubicBezTo>
                  <a:cubicBezTo>
                    <a:pt x="1983" y="10755"/>
                    <a:pt x="2447" y="10485"/>
                    <a:pt x="2797" y="10205"/>
                  </a:cubicBezTo>
                  <a:cubicBezTo>
                    <a:pt x="5086" y="8375"/>
                    <a:pt x="6622" y="5787"/>
                    <a:pt x="7048" y="3045"/>
                  </a:cubicBezTo>
                  <a:cubicBezTo>
                    <a:pt x="7198" y="2078"/>
                    <a:pt x="7136" y="935"/>
                    <a:pt x="6280" y="341"/>
                  </a:cubicBezTo>
                  <a:cubicBezTo>
                    <a:pt x="5942" y="106"/>
                    <a:pt x="5525" y="1"/>
                    <a:pt x="50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109"/>
            <p:cNvSpPr/>
            <p:nvPr/>
          </p:nvSpPr>
          <p:spPr>
            <a:xfrm>
              <a:off x="8464654" y="2202641"/>
              <a:ext cx="144140" cy="233015"/>
            </a:xfrm>
            <a:custGeom>
              <a:rect b="b" l="l" r="r" t="t"/>
              <a:pathLst>
                <a:path extrusionOk="0" h="8006" w="4952">
                  <a:moveTo>
                    <a:pt x="939" y="1"/>
                  </a:moveTo>
                  <a:cubicBezTo>
                    <a:pt x="929" y="1"/>
                    <a:pt x="919" y="1"/>
                    <a:pt x="909" y="1"/>
                  </a:cubicBezTo>
                  <a:cubicBezTo>
                    <a:pt x="0" y="2193"/>
                    <a:pt x="53" y="4701"/>
                    <a:pt x="1053" y="6859"/>
                  </a:cubicBezTo>
                  <a:cubicBezTo>
                    <a:pt x="1295" y="7380"/>
                    <a:pt x="1686" y="7945"/>
                    <a:pt x="2305" y="8001"/>
                  </a:cubicBezTo>
                  <a:cubicBezTo>
                    <a:pt x="2340" y="8004"/>
                    <a:pt x="2375" y="8006"/>
                    <a:pt x="2408" y="8006"/>
                  </a:cubicBezTo>
                  <a:cubicBezTo>
                    <a:pt x="3183" y="8006"/>
                    <a:pt x="3672" y="7191"/>
                    <a:pt x="3946" y="6506"/>
                  </a:cubicBezTo>
                  <a:cubicBezTo>
                    <a:pt x="4445" y="5266"/>
                    <a:pt x="4951" y="3939"/>
                    <a:pt x="4621" y="2653"/>
                  </a:cubicBezTo>
                  <a:cubicBezTo>
                    <a:pt x="4240" y="1160"/>
                    <a:pt x="2630" y="1"/>
                    <a:pt x="9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109"/>
            <p:cNvSpPr/>
            <p:nvPr/>
          </p:nvSpPr>
          <p:spPr>
            <a:xfrm>
              <a:off x="8515852" y="2461379"/>
              <a:ext cx="60136" cy="88072"/>
            </a:xfrm>
            <a:custGeom>
              <a:rect b="b" l="l" r="r" t="t"/>
              <a:pathLst>
                <a:path extrusionOk="0" h="3026" w="2066">
                  <a:moveTo>
                    <a:pt x="1020" y="1"/>
                  </a:moveTo>
                  <a:cubicBezTo>
                    <a:pt x="989" y="1"/>
                    <a:pt x="958" y="2"/>
                    <a:pt x="927" y="6"/>
                  </a:cubicBezTo>
                  <a:cubicBezTo>
                    <a:pt x="180" y="91"/>
                    <a:pt x="0" y="992"/>
                    <a:pt x="12" y="1676"/>
                  </a:cubicBezTo>
                  <a:cubicBezTo>
                    <a:pt x="19" y="1990"/>
                    <a:pt x="28" y="2319"/>
                    <a:pt x="187" y="2599"/>
                  </a:cubicBezTo>
                  <a:cubicBezTo>
                    <a:pt x="321" y="2835"/>
                    <a:pt x="597" y="3025"/>
                    <a:pt x="882" y="3025"/>
                  </a:cubicBezTo>
                  <a:cubicBezTo>
                    <a:pt x="933" y="3025"/>
                    <a:pt x="985" y="3019"/>
                    <a:pt x="1036" y="3006"/>
                  </a:cubicBezTo>
                  <a:cubicBezTo>
                    <a:pt x="1367" y="2921"/>
                    <a:pt x="1536" y="2594"/>
                    <a:pt x="1664" y="2303"/>
                  </a:cubicBezTo>
                  <a:cubicBezTo>
                    <a:pt x="1862" y="1853"/>
                    <a:pt x="2065" y="1376"/>
                    <a:pt x="1992" y="896"/>
                  </a:cubicBezTo>
                  <a:cubicBezTo>
                    <a:pt x="1922" y="443"/>
                    <a:pt x="1511" y="1"/>
                    <a:pt x="102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109"/>
            <p:cNvSpPr/>
            <p:nvPr/>
          </p:nvSpPr>
          <p:spPr>
            <a:xfrm>
              <a:off x="7254051" y="1228694"/>
              <a:ext cx="668454" cy="303973"/>
            </a:xfrm>
            <a:custGeom>
              <a:rect b="b" l="l" r="r" t="t"/>
              <a:pathLst>
                <a:path extrusionOk="0" h="10444" w="22965">
                  <a:moveTo>
                    <a:pt x="2792" y="1"/>
                  </a:moveTo>
                  <a:cubicBezTo>
                    <a:pt x="1795" y="1"/>
                    <a:pt x="829" y="207"/>
                    <a:pt x="1" y="717"/>
                  </a:cubicBezTo>
                  <a:cubicBezTo>
                    <a:pt x="4027" y="1953"/>
                    <a:pt x="7789" y="3896"/>
                    <a:pt x="11014" y="6406"/>
                  </a:cubicBezTo>
                  <a:cubicBezTo>
                    <a:pt x="12300" y="7410"/>
                    <a:pt x="13512" y="8510"/>
                    <a:pt x="14952" y="9326"/>
                  </a:cubicBezTo>
                  <a:cubicBezTo>
                    <a:pt x="16107" y="9981"/>
                    <a:pt x="17452" y="10444"/>
                    <a:pt x="18798" y="10444"/>
                  </a:cubicBezTo>
                  <a:cubicBezTo>
                    <a:pt x="19129" y="10444"/>
                    <a:pt x="19461" y="10416"/>
                    <a:pt x="19790" y="10356"/>
                  </a:cubicBezTo>
                  <a:cubicBezTo>
                    <a:pt x="21454" y="10049"/>
                    <a:pt x="22952" y="8741"/>
                    <a:pt x="22959" y="7201"/>
                  </a:cubicBezTo>
                  <a:cubicBezTo>
                    <a:pt x="22965" y="5270"/>
                    <a:pt x="20782" y="3892"/>
                    <a:pt x="18689" y="3533"/>
                  </a:cubicBezTo>
                  <a:cubicBezTo>
                    <a:pt x="16598" y="3174"/>
                    <a:pt x="14413" y="3465"/>
                    <a:pt x="12336" y="3047"/>
                  </a:cubicBezTo>
                  <a:cubicBezTo>
                    <a:pt x="10195" y="2617"/>
                    <a:pt x="8326" y="1473"/>
                    <a:pt x="6303" y="707"/>
                  </a:cubicBezTo>
                  <a:cubicBezTo>
                    <a:pt x="5205" y="291"/>
                    <a:pt x="3976" y="1"/>
                    <a:pt x="279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109"/>
            <p:cNvSpPr/>
            <p:nvPr/>
          </p:nvSpPr>
          <p:spPr>
            <a:xfrm>
              <a:off x="7931217" y="1318103"/>
              <a:ext cx="149467" cy="77216"/>
            </a:xfrm>
            <a:custGeom>
              <a:rect b="b" l="l" r="r" t="t"/>
              <a:pathLst>
                <a:path extrusionOk="0" h="2653" w="5135">
                  <a:moveTo>
                    <a:pt x="1104" y="0"/>
                  </a:moveTo>
                  <a:cubicBezTo>
                    <a:pt x="760" y="0"/>
                    <a:pt x="429" y="76"/>
                    <a:pt x="234" y="320"/>
                  </a:cubicBezTo>
                  <a:cubicBezTo>
                    <a:pt x="0" y="613"/>
                    <a:pt x="85" y="1042"/>
                    <a:pt x="325" y="1333"/>
                  </a:cubicBezTo>
                  <a:cubicBezTo>
                    <a:pt x="565" y="1624"/>
                    <a:pt x="926" y="1807"/>
                    <a:pt x="1276" y="1981"/>
                  </a:cubicBezTo>
                  <a:cubicBezTo>
                    <a:pt x="1937" y="2313"/>
                    <a:pt x="2642" y="2652"/>
                    <a:pt x="3389" y="2652"/>
                  </a:cubicBezTo>
                  <a:cubicBezTo>
                    <a:pt x="3434" y="2652"/>
                    <a:pt x="3480" y="2651"/>
                    <a:pt x="3525" y="2649"/>
                  </a:cubicBezTo>
                  <a:cubicBezTo>
                    <a:pt x="4322" y="2604"/>
                    <a:pt x="5135" y="1968"/>
                    <a:pt x="4988" y="1255"/>
                  </a:cubicBezTo>
                  <a:cubicBezTo>
                    <a:pt x="3960" y="649"/>
                    <a:pt x="2796" y="234"/>
                    <a:pt x="1588" y="42"/>
                  </a:cubicBezTo>
                  <a:cubicBezTo>
                    <a:pt x="1433" y="17"/>
                    <a:pt x="1267" y="0"/>
                    <a:pt x="110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109"/>
            <p:cNvSpPr/>
            <p:nvPr/>
          </p:nvSpPr>
          <p:spPr>
            <a:xfrm>
              <a:off x="8071278" y="2540746"/>
              <a:ext cx="191236" cy="130041"/>
            </a:xfrm>
            <a:custGeom>
              <a:rect b="b" l="l" r="r" t="t"/>
              <a:pathLst>
                <a:path extrusionOk="0" h="4468" w="6570">
                  <a:moveTo>
                    <a:pt x="6311" y="0"/>
                  </a:moveTo>
                  <a:cubicBezTo>
                    <a:pt x="6179" y="0"/>
                    <a:pt x="6049" y="2"/>
                    <a:pt x="5918" y="3"/>
                  </a:cubicBezTo>
                  <a:cubicBezTo>
                    <a:pt x="4684" y="62"/>
                    <a:pt x="3462" y="301"/>
                    <a:pt x="2326" y="714"/>
                  </a:cubicBezTo>
                  <a:cubicBezTo>
                    <a:pt x="1210" y="1121"/>
                    <a:pt x="307" y="1839"/>
                    <a:pt x="78" y="2504"/>
                  </a:cubicBezTo>
                  <a:cubicBezTo>
                    <a:pt x="1" y="2730"/>
                    <a:pt x="1" y="2946"/>
                    <a:pt x="80" y="3165"/>
                  </a:cubicBezTo>
                  <a:cubicBezTo>
                    <a:pt x="263" y="3672"/>
                    <a:pt x="905" y="4123"/>
                    <a:pt x="1715" y="4315"/>
                  </a:cubicBezTo>
                  <a:cubicBezTo>
                    <a:pt x="2226" y="4436"/>
                    <a:pt x="2767" y="4462"/>
                    <a:pt x="3307" y="4462"/>
                  </a:cubicBezTo>
                  <a:cubicBezTo>
                    <a:pt x="3520" y="4462"/>
                    <a:pt x="3732" y="4458"/>
                    <a:pt x="3942" y="4454"/>
                  </a:cubicBezTo>
                  <a:lnTo>
                    <a:pt x="4139" y="4451"/>
                  </a:lnTo>
                  <a:cubicBezTo>
                    <a:pt x="4430" y="4446"/>
                    <a:pt x="4719" y="4443"/>
                    <a:pt x="5010" y="4443"/>
                  </a:cubicBezTo>
                  <a:cubicBezTo>
                    <a:pt x="5531" y="4443"/>
                    <a:pt x="6051" y="4453"/>
                    <a:pt x="6569" y="4468"/>
                  </a:cubicBezTo>
                  <a:cubicBezTo>
                    <a:pt x="6548" y="4014"/>
                    <a:pt x="6526" y="3561"/>
                    <a:pt x="6503" y="3109"/>
                  </a:cubicBezTo>
                  <a:cubicBezTo>
                    <a:pt x="6449" y="2075"/>
                    <a:pt x="6384" y="1039"/>
                    <a:pt x="63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109"/>
            <p:cNvSpPr/>
            <p:nvPr/>
          </p:nvSpPr>
          <p:spPr>
            <a:xfrm>
              <a:off x="8072296" y="1883833"/>
              <a:ext cx="10566" cy="16532"/>
            </a:xfrm>
            <a:custGeom>
              <a:rect b="b" l="l" r="r" t="t"/>
              <a:pathLst>
                <a:path extrusionOk="0" h="568" w="363">
                  <a:moveTo>
                    <a:pt x="0" y="1"/>
                  </a:moveTo>
                  <a:lnTo>
                    <a:pt x="0" y="1"/>
                  </a:lnTo>
                  <a:cubicBezTo>
                    <a:pt x="76" y="207"/>
                    <a:pt x="204" y="400"/>
                    <a:pt x="362" y="567"/>
                  </a:cubicBezTo>
                  <a:cubicBezTo>
                    <a:pt x="245" y="377"/>
                    <a:pt x="122" y="18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5" name="Google Shape;14535;p109"/>
            <p:cNvSpPr/>
            <p:nvPr/>
          </p:nvSpPr>
          <p:spPr>
            <a:xfrm>
              <a:off x="5796595" y="2654719"/>
              <a:ext cx="1092201" cy="260723"/>
            </a:xfrm>
            <a:custGeom>
              <a:rect b="b" l="l" r="r" t="t"/>
              <a:pathLst>
                <a:path extrusionOk="0" h="8958" w="37523">
                  <a:moveTo>
                    <a:pt x="26440" y="1"/>
                  </a:moveTo>
                  <a:cubicBezTo>
                    <a:pt x="26263" y="1"/>
                    <a:pt x="26088" y="10"/>
                    <a:pt x="25920" y="26"/>
                  </a:cubicBezTo>
                  <a:cubicBezTo>
                    <a:pt x="24760" y="137"/>
                    <a:pt x="23703" y="640"/>
                    <a:pt x="22681" y="1126"/>
                  </a:cubicBezTo>
                  <a:cubicBezTo>
                    <a:pt x="22294" y="1309"/>
                    <a:pt x="21896" y="1498"/>
                    <a:pt x="21495" y="1667"/>
                  </a:cubicBezTo>
                  <a:cubicBezTo>
                    <a:pt x="18661" y="2849"/>
                    <a:pt x="15425" y="3047"/>
                    <a:pt x="12297" y="3241"/>
                  </a:cubicBezTo>
                  <a:cubicBezTo>
                    <a:pt x="11798" y="3272"/>
                    <a:pt x="11303" y="3301"/>
                    <a:pt x="10809" y="3335"/>
                  </a:cubicBezTo>
                  <a:cubicBezTo>
                    <a:pt x="7360" y="3575"/>
                    <a:pt x="3478" y="4108"/>
                    <a:pt x="830" y="6232"/>
                  </a:cubicBezTo>
                  <a:cubicBezTo>
                    <a:pt x="364" y="6605"/>
                    <a:pt x="52" y="7041"/>
                    <a:pt x="16" y="7371"/>
                  </a:cubicBezTo>
                  <a:cubicBezTo>
                    <a:pt x="1" y="7497"/>
                    <a:pt x="33" y="7623"/>
                    <a:pt x="108" y="7726"/>
                  </a:cubicBezTo>
                  <a:cubicBezTo>
                    <a:pt x="258" y="7945"/>
                    <a:pt x="629" y="8207"/>
                    <a:pt x="1543" y="8207"/>
                  </a:cubicBezTo>
                  <a:cubicBezTo>
                    <a:pt x="1773" y="8207"/>
                    <a:pt x="2005" y="8193"/>
                    <a:pt x="2235" y="8167"/>
                  </a:cubicBezTo>
                  <a:cubicBezTo>
                    <a:pt x="3832" y="7995"/>
                    <a:pt x="5453" y="7747"/>
                    <a:pt x="7021" y="7507"/>
                  </a:cubicBezTo>
                  <a:cubicBezTo>
                    <a:pt x="9919" y="7065"/>
                    <a:pt x="12916" y="6606"/>
                    <a:pt x="15896" y="6606"/>
                  </a:cubicBezTo>
                  <a:cubicBezTo>
                    <a:pt x="16316" y="6606"/>
                    <a:pt x="16734" y="6616"/>
                    <a:pt x="17138" y="6634"/>
                  </a:cubicBezTo>
                  <a:cubicBezTo>
                    <a:pt x="19785" y="6752"/>
                    <a:pt x="22413" y="7280"/>
                    <a:pt x="24955" y="7789"/>
                  </a:cubicBezTo>
                  <a:cubicBezTo>
                    <a:pt x="27719" y="8343"/>
                    <a:pt x="30576" y="8916"/>
                    <a:pt x="33446" y="8956"/>
                  </a:cubicBezTo>
                  <a:lnTo>
                    <a:pt x="33641" y="8958"/>
                  </a:lnTo>
                  <a:cubicBezTo>
                    <a:pt x="35056" y="8958"/>
                    <a:pt x="36018" y="8699"/>
                    <a:pt x="36581" y="8168"/>
                  </a:cubicBezTo>
                  <a:cubicBezTo>
                    <a:pt x="37522" y="7278"/>
                    <a:pt x="36998" y="5959"/>
                    <a:pt x="36815" y="5575"/>
                  </a:cubicBezTo>
                  <a:cubicBezTo>
                    <a:pt x="35728" y="3303"/>
                    <a:pt x="32891" y="1950"/>
                    <a:pt x="30257" y="927"/>
                  </a:cubicBezTo>
                  <a:cubicBezTo>
                    <a:pt x="29053" y="459"/>
                    <a:pt x="27767" y="1"/>
                    <a:pt x="264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109"/>
            <p:cNvSpPr/>
            <p:nvPr/>
          </p:nvSpPr>
          <p:spPr>
            <a:xfrm>
              <a:off x="6208075" y="1572242"/>
              <a:ext cx="1046094" cy="449905"/>
            </a:xfrm>
            <a:custGeom>
              <a:rect b="b" l="l" r="r" t="t"/>
              <a:pathLst>
                <a:path extrusionOk="0" h="15458" w="35939">
                  <a:moveTo>
                    <a:pt x="22129" y="0"/>
                  </a:moveTo>
                  <a:cubicBezTo>
                    <a:pt x="21472" y="0"/>
                    <a:pt x="20814" y="27"/>
                    <a:pt x="20158" y="90"/>
                  </a:cubicBezTo>
                  <a:cubicBezTo>
                    <a:pt x="19388" y="165"/>
                    <a:pt x="18624" y="288"/>
                    <a:pt x="17870" y="462"/>
                  </a:cubicBezTo>
                  <a:cubicBezTo>
                    <a:pt x="17924" y="508"/>
                    <a:pt x="17976" y="553"/>
                    <a:pt x="18028" y="600"/>
                  </a:cubicBezTo>
                  <a:cubicBezTo>
                    <a:pt x="19696" y="2115"/>
                    <a:pt x="20247" y="4272"/>
                    <a:pt x="19398" y="5967"/>
                  </a:cubicBezTo>
                  <a:cubicBezTo>
                    <a:pt x="18520" y="7722"/>
                    <a:pt x="16346" y="8688"/>
                    <a:pt x="14551" y="9332"/>
                  </a:cubicBezTo>
                  <a:cubicBezTo>
                    <a:pt x="10950" y="10626"/>
                    <a:pt x="7711" y="11258"/>
                    <a:pt x="4651" y="11261"/>
                  </a:cubicBezTo>
                  <a:lnTo>
                    <a:pt x="4632" y="11261"/>
                  </a:lnTo>
                  <a:cubicBezTo>
                    <a:pt x="4064" y="11261"/>
                    <a:pt x="3504" y="11238"/>
                    <a:pt x="2951" y="11193"/>
                  </a:cubicBezTo>
                  <a:lnTo>
                    <a:pt x="2929" y="11221"/>
                  </a:lnTo>
                  <a:cubicBezTo>
                    <a:pt x="1889" y="12592"/>
                    <a:pt x="925" y="14013"/>
                    <a:pt x="1" y="15458"/>
                  </a:cubicBezTo>
                  <a:cubicBezTo>
                    <a:pt x="126" y="15439"/>
                    <a:pt x="250" y="15414"/>
                    <a:pt x="372" y="15387"/>
                  </a:cubicBezTo>
                  <a:cubicBezTo>
                    <a:pt x="1360" y="15153"/>
                    <a:pt x="2160" y="14620"/>
                    <a:pt x="3008" y="14057"/>
                  </a:cubicBezTo>
                  <a:cubicBezTo>
                    <a:pt x="3634" y="13642"/>
                    <a:pt x="4281" y="13212"/>
                    <a:pt x="5007" y="12913"/>
                  </a:cubicBezTo>
                  <a:cubicBezTo>
                    <a:pt x="6060" y="12481"/>
                    <a:pt x="7193" y="12353"/>
                    <a:pt x="8346" y="12353"/>
                  </a:cubicBezTo>
                  <a:cubicBezTo>
                    <a:pt x="9197" y="12353"/>
                    <a:pt x="10060" y="12423"/>
                    <a:pt x="10911" y="12492"/>
                  </a:cubicBezTo>
                  <a:cubicBezTo>
                    <a:pt x="11767" y="12561"/>
                    <a:pt x="12641" y="12632"/>
                    <a:pt x="13503" y="12632"/>
                  </a:cubicBezTo>
                  <a:cubicBezTo>
                    <a:pt x="14102" y="12632"/>
                    <a:pt x="14696" y="12598"/>
                    <a:pt x="15274" y="12506"/>
                  </a:cubicBezTo>
                  <a:cubicBezTo>
                    <a:pt x="16888" y="12250"/>
                    <a:pt x="18492" y="11527"/>
                    <a:pt x="20037" y="10358"/>
                  </a:cubicBezTo>
                  <a:cubicBezTo>
                    <a:pt x="21286" y="9413"/>
                    <a:pt x="22367" y="8284"/>
                    <a:pt x="23410" y="7193"/>
                  </a:cubicBezTo>
                  <a:lnTo>
                    <a:pt x="23707" y="6883"/>
                  </a:lnTo>
                  <a:cubicBezTo>
                    <a:pt x="24411" y="6151"/>
                    <a:pt x="25267" y="5406"/>
                    <a:pt x="26328" y="5406"/>
                  </a:cubicBezTo>
                  <a:cubicBezTo>
                    <a:pt x="26368" y="5406"/>
                    <a:pt x="26409" y="5407"/>
                    <a:pt x="26450" y="5409"/>
                  </a:cubicBezTo>
                  <a:cubicBezTo>
                    <a:pt x="27014" y="5439"/>
                    <a:pt x="27582" y="5703"/>
                    <a:pt x="28030" y="6129"/>
                  </a:cubicBezTo>
                  <a:cubicBezTo>
                    <a:pt x="28087" y="5405"/>
                    <a:pt x="28372" y="4680"/>
                    <a:pt x="28853" y="4083"/>
                  </a:cubicBezTo>
                  <a:cubicBezTo>
                    <a:pt x="29884" y="2801"/>
                    <a:pt x="31520" y="2053"/>
                    <a:pt x="33109" y="1397"/>
                  </a:cubicBezTo>
                  <a:cubicBezTo>
                    <a:pt x="33977" y="1038"/>
                    <a:pt x="34928" y="665"/>
                    <a:pt x="35938" y="313"/>
                  </a:cubicBezTo>
                  <a:lnTo>
                    <a:pt x="35938" y="313"/>
                  </a:lnTo>
                  <a:cubicBezTo>
                    <a:pt x="34495" y="478"/>
                    <a:pt x="33050" y="601"/>
                    <a:pt x="31602" y="601"/>
                  </a:cubicBezTo>
                  <a:cubicBezTo>
                    <a:pt x="31584" y="601"/>
                    <a:pt x="31566" y="601"/>
                    <a:pt x="31548" y="601"/>
                  </a:cubicBezTo>
                  <a:cubicBezTo>
                    <a:pt x="30574" y="598"/>
                    <a:pt x="29601" y="541"/>
                    <a:pt x="28629" y="460"/>
                  </a:cubicBezTo>
                  <a:cubicBezTo>
                    <a:pt x="28130" y="518"/>
                    <a:pt x="27630" y="547"/>
                    <a:pt x="27129" y="547"/>
                  </a:cubicBezTo>
                  <a:cubicBezTo>
                    <a:pt x="26771" y="547"/>
                    <a:pt x="26418" y="531"/>
                    <a:pt x="26070" y="502"/>
                  </a:cubicBezTo>
                  <a:cubicBezTo>
                    <a:pt x="25212" y="428"/>
                    <a:pt x="24378" y="261"/>
                    <a:pt x="23562" y="38"/>
                  </a:cubicBezTo>
                  <a:cubicBezTo>
                    <a:pt x="23084" y="14"/>
                    <a:pt x="22607" y="0"/>
                    <a:pt x="221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109"/>
            <p:cNvSpPr/>
            <p:nvPr/>
          </p:nvSpPr>
          <p:spPr>
            <a:xfrm>
              <a:off x="5758931" y="3312535"/>
              <a:ext cx="2037583" cy="404007"/>
            </a:xfrm>
            <a:custGeom>
              <a:rect b="b" l="l" r="r" t="t"/>
              <a:pathLst>
                <a:path extrusionOk="0" h="13881" w="70002">
                  <a:moveTo>
                    <a:pt x="67305" y="0"/>
                  </a:moveTo>
                  <a:cubicBezTo>
                    <a:pt x="66604" y="0"/>
                    <a:pt x="65907" y="112"/>
                    <a:pt x="65242" y="330"/>
                  </a:cubicBezTo>
                  <a:lnTo>
                    <a:pt x="64177" y="683"/>
                  </a:lnTo>
                  <a:cubicBezTo>
                    <a:pt x="61831" y="1453"/>
                    <a:pt x="59369" y="2181"/>
                    <a:pt x="56914" y="2181"/>
                  </a:cubicBezTo>
                  <a:cubicBezTo>
                    <a:pt x="56251" y="2181"/>
                    <a:pt x="55589" y="2128"/>
                    <a:pt x="54930" y="2008"/>
                  </a:cubicBezTo>
                  <a:cubicBezTo>
                    <a:pt x="53986" y="1836"/>
                    <a:pt x="53068" y="1528"/>
                    <a:pt x="52181" y="1231"/>
                  </a:cubicBezTo>
                  <a:lnTo>
                    <a:pt x="52150" y="1220"/>
                  </a:lnTo>
                  <a:lnTo>
                    <a:pt x="52150" y="1220"/>
                  </a:lnTo>
                  <a:cubicBezTo>
                    <a:pt x="52151" y="1222"/>
                    <a:pt x="52151" y="1222"/>
                    <a:pt x="52151" y="1223"/>
                  </a:cubicBezTo>
                  <a:cubicBezTo>
                    <a:pt x="52147" y="1220"/>
                    <a:pt x="52140" y="1219"/>
                    <a:pt x="52136" y="1216"/>
                  </a:cubicBezTo>
                  <a:cubicBezTo>
                    <a:pt x="50829" y="778"/>
                    <a:pt x="49592" y="367"/>
                    <a:pt x="48246" y="346"/>
                  </a:cubicBezTo>
                  <a:cubicBezTo>
                    <a:pt x="48203" y="345"/>
                    <a:pt x="48161" y="344"/>
                    <a:pt x="48118" y="344"/>
                  </a:cubicBezTo>
                  <a:cubicBezTo>
                    <a:pt x="45267" y="344"/>
                    <a:pt x="42957" y="2083"/>
                    <a:pt x="40724" y="3757"/>
                  </a:cubicBezTo>
                  <a:cubicBezTo>
                    <a:pt x="40293" y="4081"/>
                    <a:pt x="39847" y="4415"/>
                    <a:pt x="39409" y="4728"/>
                  </a:cubicBezTo>
                  <a:cubicBezTo>
                    <a:pt x="36309" y="6940"/>
                    <a:pt x="32907" y="8118"/>
                    <a:pt x="29824" y="8118"/>
                  </a:cubicBezTo>
                  <a:cubicBezTo>
                    <a:pt x="28715" y="8118"/>
                    <a:pt x="27647" y="7965"/>
                    <a:pt x="26649" y="7654"/>
                  </a:cubicBezTo>
                  <a:cubicBezTo>
                    <a:pt x="24661" y="7035"/>
                    <a:pt x="23039" y="5840"/>
                    <a:pt x="21469" y="4683"/>
                  </a:cubicBezTo>
                  <a:cubicBezTo>
                    <a:pt x="20608" y="4050"/>
                    <a:pt x="19720" y="3395"/>
                    <a:pt x="18781" y="2844"/>
                  </a:cubicBezTo>
                  <a:cubicBezTo>
                    <a:pt x="16211" y="1334"/>
                    <a:pt x="13062" y="563"/>
                    <a:pt x="9919" y="563"/>
                  </a:cubicBezTo>
                  <a:cubicBezTo>
                    <a:pt x="7485" y="563"/>
                    <a:pt x="5054" y="1025"/>
                    <a:pt x="2898" y="1965"/>
                  </a:cubicBezTo>
                  <a:cubicBezTo>
                    <a:pt x="2493" y="2141"/>
                    <a:pt x="2078" y="2339"/>
                    <a:pt x="1677" y="2531"/>
                  </a:cubicBezTo>
                  <a:lnTo>
                    <a:pt x="1631" y="2555"/>
                  </a:lnTo>
                  <a:cubicBezTo>
                    <a:pt x="1468" y="2726"/>
                    <a:pt x="1343" y="2923"/>
                    <a:pt x="1278" y="3146"/>
                  </a:cubicBezTo>
                  <a:cubicBezTo>
                    <a:pt x="1176" y="3497"/>
                    <a:pt x="1290" y="3900"/>
                    <a:pt x="1539" y="4179"/>
                  </a:cubicBezTo>
                  <a:cubicBezTo>
                    <a:pt x="1694" y="4174"/>
                    <a:pt x="1847" y="4169"/>
                    <a:pt x="2001" y="4165"/>
                  </a:cubicBezTo>
                  <a:cubicBezTo>
                    <a:pt x="2461" y="4150"/>
                    <a:pt x="2926" y="4135"/>
                    <a:pt x="3391" y="4135"/>
                  </a:cubicBezTo>
                  <a:cubicBezTo>
                    <a:pt x="4284" y="4135"/>
                    <a:pt x="5177" y="4191"/>
                    <a:pt x="6033" y="4412"/>
                  </a:cubicBezTo>
                  <a:cubicBezTo>
                    <a:pt x="6793" y="4607"/>
                    <a:pt x="7798" y="5128"/>
                    <a:pt x="8132" y="5945"/>
                  </a:cubicBezTo>
                  <a:cubicBezTo>
                    <a:pt x="8259" y="6251"/>
                    <a:pt x="8276" y="6592"/>
                    <a:pt x="8180" y="6909"/>
                  </a:cubicBezTo>
                  <a:cubicBezTo>
                    <a:pt x="7998" y="7507"/>
                    <a:pt x="7410" y="7976"/>
                    <a:pt x="6608" y="8166"/>
                  </a:cubicBezTo>
                  <a:cubicBezTo>
                    <a:pt x="6249" y="8252"/>
                    <a:pt x="5881" y="8279"/>
                    <a:pt x="5519" y="8279"/>
                  </a:cubicBezTo>
                  <a:cubicBezTo>
                    <a:pt x="5195" y="8279"/>
                    <a:pt x="4877" y="8257"/>
                    <a:pt x="4578" y="8238"/>
                  </a:cubicBezTo>
                  <a:lnTo>
                    <a:pt x="4156" y="8208"/>
                  </a:lnTo>
                  <a:cubicBezTo>
                    <a:pt x="2784" y="8115"/>
                    <a:pt x="1389" y="8019"/>
                    <a:pt x="1" y="8015"/>
                  </a:cubicBezTo>
                  <a:lnTo>
                    <a:pt x="1" y="8015"/>
                  </a:lnTo>
                  <a:cubicBezTo>
                    <a:pt x="397" y="9004"/>
                    <a:pt x="809" y="9988"/>
                    <a:pt x="1236" y="10967"/>
                  </a:cubicBezTo>
                  <a:cubicBezTo>
                    <a:pt x="1699" y="10796"/>
                    <a:pt x="2185" y="10700"/>
                    <a:pt x="2677" y="10683"/>
                  </a:cubicBezTo>
                  <a:cubicBezTo>
                    <a:pt x="2749" y="10681"/>
                    <a:pt x="2821" y="10679"/>
                    <a:pt x="2893" y="10679"/>
                  </a:cubicBezTo>
                  <a:cubicBezTo>
                    <a:pt x="3943" y="10679"/>
                    <a:pt x="4962" y="10957"/>
                    <a:pt x="5998" y="11267"/>
                  </a:cubicBezTo>
                  <a:cubicBezTo>
                    <a:pt x="6536" y="11430"/>
                    <a:pt x="7078" y="11597"/>
                    <a:pt x="7620" y="11762"/>
                  </a:cubicBezTo>
                  <a:cubicBezTo>
                    <a:pt x="11011" y="12807"/>
                    <a:pt x="14501" y="13880"/>
                    <a:pt x="18036" y="13880"/>
                  </a:cubicBezTo>
                  <a:cubicBezTo>
                    <a:pt x="18625" y="13880"/>
                    <a:pt x="19216" y="13851"/>
                    <a:pt x="19808" y="13786"/>
                  </a:cubicBezTo>
                  <a:cubicBezTo>
                    <a:pt x="21935" y="13552"/>
                    <a:pt x="23988" y="12865"/>
                    <a:pt x="25972" y="12199"/>
                  </a:cubicBezTo>
                  <a:cubicBezTo>
                    <a:pt x="28191" y="11456"/>
                    <a:pt x="30483" y="10687"/>
                    <a:pt x="32900" y="10543"/>
                  </a:cubicBezTo>
                  <a:cubicBezTo>
                    <a:pt x="33187" y="10526"/>
                    <a:pt x="33474" y="10518"/>
                    <a:pt x="33760" y="10518"/>
                  </a:cubicBezTo>
                  <a:cubicBezTo>
                    <a:pt x="36568" y="10518"/>
                    <a:pt x="39312" y="11291"/>
                    <a:pt x="41974" y="12043"/>
                  </a:cubicBezTo>
                  <a:cubicBezTo>
                    <a:pt x="42594" y="12219"/>
                    <a:pt x="43213" y="12393"/>
                    <a:pt x="43830" y="12558"/>
                  </a:cubicBezTo>
                  <a:cubicBezTo>
                    <a:pt x="45579" y="13024"/>
                    <a:pt x="47810" y="13517"/>
                    <a:pt x="50068" y="13517"/>
                  </a:cubicBezTo>
                  <a:cubicBezTo>
                    <a:pt x="51625" y="13517"/>
                    <a:pt x="53194" y="13283"/>
                    <a:pt x="54627" y="12643"/>
                  </a:cubicBezTo>
                  <a:cubicBezTo>
                    <a:pt x="56620" y="11753"/>
                    <a:pt x="57989" y="10270"/>
                    <a:pt x="59439" y="8699"/>
                  </a:cubicBezTo>
                  <a:cubicBezTo>
                    <a:pt x="60232" y="7840"/>
                    <a:pt x="61054" y="6951"/>
                    <a:pt x="61980" y="6177"/>
                  </a:cubicBezTo>
                  <a:cubicBezTo>
                    <a:pt x="63808" y="4652"/>
                    <a:pt x="66127" y="3586"/>
                    <a:pt x="68607" y="3035"/>
                  </a:cubicBezTo>
                  <a:cubicBezTo>
                    <a:pt x="68671" y="2987"/>
                    <a:pt x="68734" y="2939"/>
                    <a:pt x="68796" y="2889"/>
                  </a:cubicBezTo>
                  <a:lnTo>
                    <a:pt x="68793" y="2812"/>
                  </a:lnTo>
                  <a:cubicBezTo>
                    <a:pt x="68835" y="2809"/>
                    <a:pt x="68875" y="2802"/>
                    <a:pt x="68915" y="2793"/>
                  </a:cubicBezTo>
                  <a:cubicBezTo>
                    <a:pt x="69299" y="2479"/>
                    <a:pt x="69650" y="2129"/>
                    <a:pt x="69968" y="1748"/>
                  </a:cubicBezTo>
                  <a:cubicBezTo>
                    <a:pt x="70002" y="1542"/>
                    <a:pt x="69966" y="1330"/>
                    <a:pt x="69866" y="1146"/>
                  </a:cubicBezTo>
                  <a:cubicBezTo>
                    <a:pt x="69489" y="460"/>
                    <a:pt x="68466" y="0"/>
                    <a:pt x="673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109"/>
            <p:cNvSpPr/>
            <p:nvPr/>
          </p:nvSpPr>
          <p:spPr>
            <a:xfrm>
              <a:off x="7466529" y="2040094"/>
              <a:ext cx="740087" cy="387155"/>
            </a:xfrm>
            <a:custGeom>
              <a:rect b="b" l="l" r="r" t="t"/>
              <a:pathLst>
                <a:path extrusionOk="0" h="13302" w="25426">
                  <a:moveTo>
                    <a:pt x="8506" y="1"/>
                  </a:moveTo>
                  <a:cubicBezTo>
                    <a:pt x="8183" y="1"/>
                    <a:pt x="7871" y="30"/>
                    <a:pt x="7568" y="89"/>
                  </a:cubicBezTo>
                  <a:cubicBezTo>
                    <a:pt x="4544" y="678"/>
                    <a:pt x="3551" y="3830"/>
                    <a:pt x="3265" y="5159"/>
                  </a:cubicBezTo>
                  <a:cubicBezTo>
                    <a:pt x="3169" y="5606"/>
                    <a:pt x="3085" y="6072"/>
                    <a:pt x="3006" y="6524"/>
                  </a:cubicBezTo>
                  <a:cubicBezTo>
                    <a:pt x="2673" y="8397"/>
                    <a:pt x="2330" y="10332"/>
                    <a:pt x="930" y="11841"/>
                  </a:cubicBezTo>
                  <a:cubicBezTo>
                    <a:pt x="731" y="12050"/>
                    <a:pt x="516" y="12245"/>
                    <a:pt x="288" y="12423"/>
                  </a:cubicBezTo>
                  <a:lnTo>
                    <a:pt x="172" y="12605"/>
                  </a:lnTo>
                  <a:cubicBezTo>
                    <a:pt x="88" y="12736"/>
                    <a:pt x="0" y="12880"/>
                    <a:pt x="26" y="13030"/>
                  </a:cubicBezTo>
                  <a:cubicBezTo>
                    <a:pt x="50" y="13162"/>
                    <a:pt x="150" y="13250"/>
                    <a:pt x="282" y="13301"/>
                  </a:cubicBezTo>
                  <a:cubicBezTo>
                    <a:pt x="548" y="13201"/>
                    <a:pt x="813" y="13097"/>
                    <a:pt x="1073" y="12995"/>
                  </a:cubicBezTo>
                  <a:cubicBezTo>
                    <a:pt x="2014" y="12626"/>
                    <a:pt x="2986" y="12244"/>
                    <a:pt x="4013" y="12021"/>
                  </a:cubicBezTo>
                  <a:cubicBezTo>
                    <a:pt x="5356" y="11730"/>
                    <a:pt x="6763" y="11714"/>
                    <a:pt x="8124" y="11702"/>
                  </a:cubicBezTo>
                  <a:cubicBezTo>
                    <a:pt x="8997" y="11693"/>
                    <a:pt x="9901" y="11684"/>
                    <a:pt x="10778" y="11600"/>
                  </a:cubicBezTo>
                  <a:cubicBezTo>
                    <a:pt x="14525" y="11245"/>
                    <a:pt x="17875" y="9549"/>
                    <a:pt x="21114" y="7909"/>
                  </a:cubicBezTo>
                  <a:cubicBezTo>
                    <a:pt x="22345" y="7287"/>
                    <a:pt x="23592" y="6657"/>
                    <a:pt x="24874" y="6092"/>
                  </a:cubicBezTo>
                  <a:cubicBezTo>
                    <a:pt x="24959" y="6030"/>
                    <a:pt x="25046" y="5971"/>
                    <a:pt x="25133" y="5914"/>
                  </a:cubicBezTo>
                  <a:cubicBezTo>
                    <a:pt x="25230" y="5849"/>
                    <a:pt x="25329" y="5781"/>
                    <a:pt x="25425" y="5710"/>
                  </a:cubicBezTo>
                  <a:cubicBezTo>
                    <a:pt x="25315" y="5261"/>
                    <a:pt x="25199" y="4815"/>
                    <a:pt x="25075" y="4369"/>
                  </a:cubicBezTo>
                  <a:cubicBezTo>
                    <a:pt x="24730" y="4357"/>
                    <a:pt x="24380" y="4354"/>
                    <a:pt x="24026" y="4354"/>
                  </a:cubicBezTo>
                  <a:cubicBezTo>
                    <a:pt x="23672" y="4354"/>
                    <a:pt x="23314" y="4357"/>
                    <a:pt x="22953" y="4361"/>
                  </a:cubicBezTo>
                  <a:cubicBezTo>
                    <a:pt x="22579" y="4366"/>
                    <a:pt x="22203" y="4371"/>
                    <a:pt x="21826" y="4371"/>
                  </a:cubicBezTo>
                  <a:cubicBezTo>
                    <a:pt x="20323" y="4371"/>
                    <a:pt x="18812" y="4297"/>
                    <a:pt x="17425" y="3864"/>
                  </a:cubicBezTo>
                  <a:cubicBezTo>
                    <a:pt x="16129" y="3457"/>
                    <a:pt x="15001" y="2753"/>
                    <a:pt x="13911" y="2070"/>
                  </a:cubicBezTo>
                  <a:cubicBezTo>
                    <a:pt x="13510" y="1818"/>
                    <a:pt x="13095" y="1559"/>
                    <a:pt x="12679" y="1321"/>
                  </a:cubicBezTo>
                  <a:cubicBezTo>
                    <a:pt x="11156" y="442"/>
                    <a:pt x="9757" y="1"/>
                    <a:pt x="85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9" name="Google Shape;14539;p109"/>
            <p:cNvSpPr/>
            <p:nvPr/>
          </p:nvSpPr>
          <p:spPr>
            <a:xfrm>
              <a:off x="6634225" y="4935188"/>
              <a:ext cx="701025" cy="138452"/>
            </a:xfrm>
            <a:custGeom>
              <a:rect b="b" l="l" r="r" t="t"/>
              <a:pathLst>
                <a:path extrusionOk="0" h="4757" w="24084">
                  <a:moveTo>
                    <a:pt x="491" y="0"/>
                  </a:moveTo>
                  <a:cubicBezTo>
                    <a:pt x="328" y="0"/>
                    <a:pt x="165" y="3"/>
                    <a:pt x="1" y="8"/>
                  </a:cubicBezTo>
                  <a:cubicBezTo>
                    <a:pt x="4821" y="2933"/>
                    <a:pt x="10257" y="4756"/>
                    <a:pt x="15784" y="4756"/>
                  </a:cubicBezTo>
                  <a:cubicBezTo>
                    <a:pt x="17280" y="4756"/>
                    <a:pt x="18783" y="4623"/>
                    <a:pt x="20282" y="4341"/>
                  </a:cubicBezTo>
                  <a:cubicBezTo>
                    <a:pt x="21578" y="4098"/>
                    <a:pt x="22841" y="3751"/>
                    <a:pt x="24084" y="3343"/>
                  </a:cubicBezTo>
                  <a:lnTo>
                    <a:pt x="24084" y="3343"/>
                  </a:lnTo>
                  <a:cubicBezTo>
                    <a:pt x="23138" y="3401"/>
                    <a:pt x="22195" y="3584"/>
                    <a:pt x="21276" y="3762"/>
                  </a:cubicBezTo>
                  <a:cubicBezTo>
                    <a:pt x="20232" y="3963"/>
                    <a:pt x="19153" y="4172"/>
                    <a:pt x="18068" y="4206"/>
                  </a:cubicBezTo>
                  <a:cubicBezTo>
                    <a:pt x="17959" y="4210"/>
                    <a:pt x="17849" y="4211"/>
                    <a:pt x="17740" y="4211"/>
                  </a:cubicBezTo>
                  <a:cubicBezTo>
                    <a:pt x="15130" y="4211"/>
                    <a:pt x="12670" y="3254"/>
                    <a:pt x="10291" y="2327"/>
                  </a:cubicBezTo>
                  <a:cubicBezTo>
                    <a:pt x="9924" y="2185"/>
                    <a:pt x="9559" y="2041"/>
                    <a:pt x="9193" y="1903"/>
                  </a:cubicBezTo>
                  <a:cubicBezTo>
                    <a:pt x="6814" y="999"/>
                    <a:pt x="3736" y="0"/>
                    <a:pt x="4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0" name="Google Shape;14540;p109"/>
            <p:cNvSpPr/>
            <p:nvPr/>
          </p:nvSpPr>
          <p:spPr>
            <a:xfrm>
              <a:off x="6213489" y="3846715"/>
              <a:ext cx="2250621" cy="818025"/>
            </a:xfrm>
            <a:custGeom>
              <a:rect b="b" l="l" r="r" t="t"/>
              <a:pathLst>
                <a:path extrusionOk="0" h="28106" w="77321">
                  <a:moveTo>
                    <a:pt x="73690" y="0"/>
                  </a:moveTo>
                  <a:cubicBezTo>
                    <a:pt x="73526" y="0"/>
                    <a:pt x="73361" y="6"/>
                    <a:pt x="73195" y="19"/>
                  </a:cubicBezTo>
                  <a:cubicBezTo>
                    <a:pt x="72254" y="90"/>
                    <a:pt x="71396" y="359"/>
                    <a:pt x="70567" y="725"/>
                  </a:cubicBezTo>
                  <a:lnTo>
                    <a:pt x="70562" y="895"/>
                  </a:lnTo>
                  <a:cubicBezTo>
                    <a:pt x="70446" y="889"/>
                    <a:pt x="70327" y="890"/>
                    <a:pt x="70209" y="887"/>
                  </a:cubicBezTo>
                  <a:cubicBezTo>
                    <a:pt x="69590" y="1183"/>
                    <a:pt x="68981" y="1523"/>
                    <a:pt x="68359" y="1875"/>
                  </a:cubicBezTo>
                  <a:cubicBezTo>
                    <a:pt x="67289" y="2478"/>
                    <a:pt x="66183" y="3102"/>
                    <a:pt x="64974" y="3483"/>
                  </a:cubicBezTo>
                  <a:cubicBezTo>
                    <a:pt x="63904" y="3818"/>
                    <a:pt x="62789" y="3952"/>
                    <a:pt x="61664" y="3952"/>
                  </a:cubicBezTo>
                  <a:cubicBezTo>
                    <a:pt x="59176" y="3952"/>
                    <a:pt x="56645" y="3299"/>
                    <a:pt x="54479" y="2740"/>
                  </a:cubicBezTo>
                  <a:cubicBezTo>
                    <a:pt x="53629" y="2522"/>
                    <a:pt x="52668" y="2273"/>
                    <a:pt x="51707" y="2254"/>
                  </a:cubicBezTo>
                  <a:cubicBezTo>
                    <a:pt x="51663" y="2253"/>
                    <a:pt x="51620" y="2252"/>
                    <a:pt x="51576" y="2252"/>
                  </a:cubicBezTo>
                  <a:cubicBezTo>
                    <a:pt x="50603" y="2252"/>
                    <a:pt x="49735" y="2518"/>
                    <a:pt x="49180" y="2980"/>
                  </a:cubicBezTo>
                  <a:cubicBezTo>
                    <a:pt x="48767" y="3322"/>
                    <a:pt x="48527" y="3814"/>
                    <a:pt x="48521" y="4330"/>
                  </a:cubicBezTo>
                  <a:cubicBezTo>
                    <a:pt x="48515" y="4838"/>
                    <a:pt x="48727" y="5310"/>
                    <a:pt x="49118" y="5660"/>
                  </a:cubicBezTo>
                  <a:lnTo>
                    <a:pt x="49039" y="5816"/>
                  </a:lnTo>
                  <a:cubicBezTo>
                    <a:pt x="50405" y="6102"/>
                    <a:pt x="51744" y="6468"/>
                    <a:pt x="53060" y="6828"/>
                  </a:cubicBezTo>
                  <a:cubicBezTo>
                    <a:pt x="54550" y="7239"/>
                    <a:pt x="56239" y="7702"/>
                    <a:pt x="57577" y="8584"/>
                  </a:cubicBezTo>
                  <a:cubicBezTo>
                    <a:pt x="58450" y="9158"/>
                    <a:pt x="58845" y="9818"/>
                    <a:pt x="58718" y="10491"/>
                  </a:cubicBezTo>
                  <a:cubicBezTo>
                    <a:pt x="58599" y="11124"/>
                    <a:pt x="58035" y="11604"/>
                    <a:pt x="56998" y="11962"/>
                  </a:cubicBezTo>
                  <a:cubicBezTo>
                    <a:pt x="54698" y="12751"/>
                    <a:pt x="52170" y="12826"/>
                    <a:pt x="49725" y="12898"/>
                  </a:cubicBezTo>
                  <a:cubicBezTo>
                    <a:pt x="48115" y="12945"/>
                    <a:pt x="46451" y="12994"/>
                    <a:pt x="44864" y="13247"/>
                  </a:cubicBezTo>
                  <a:cubicBezTo>
                    <a:pt x="43104" y="13525"/>
                    <a:pt x="41373" y="14066"/>
                    <a:pt x="39698" y="14589"/>
                  </a:cubicBezTo>
                  <a:cubicBezTo>
                    <a:pt x="37276" y="15344"/>
                    <a:pt x="34771" y="16126"/>
                    <a:pt x="32150" y="16126"/>
                  </a:cubicBezTo>
                  <a:lnTo>
                    <a:pt x="32129" y="16126"/>
                  </a:lnTo>
                  <a:cubicBezTo>
                    <a:pt x="30692" y="16123"/>
                    <a:pt x="29594" y="15830"/>
                    <a:pt x="28867" y="15255"/>
                  </a:cubicBezTo>
                  <a:cubicBezTo>
                    <a:pt x="28761" y="15171"/>
                    <a:pt x="28662" y="15080"/>
                    <a:pt x="28571" y="14984"/>
                  </a:cubicBezTo>
                  <a:lnTo>
                    <a:pt x="28535" y="15005"/>
                  </a:lnTo>
                  <a:cubicBezTo>
                    <a:pt x="28525" y="14973"/>
                    <a:pt x="28512" y="14940"/>
                    <a:pt x="28501" y="14908"/>
                  </a:cubicBezTo>
                  <a:cubicBezTo>
                    <a:pt x="28124" y="14476"/>
                    <a:pt x="27952" y="13997"/>
                    <a:pt x="27878" y="13590"/>
                  </a:cubicBezTo>
                  <a:cubicBezTo>
                    <a:pt x="27743" y="13470"/>
                    <a:pt x="27602" y="13355"/>
                    <a:pt x="27456" y="13250"/>
                  </a:cubicBezTo>
                  <a:cubicBezTo>
                    <a:pt x="27045" y="12959"/>
                    <a:pt x="26582" y="12748"/>
                    <a:pt x="26093" y="12631"/>
                  </a:cubicBezTo>
                  <a:cubicBezTo>
                    <a:pt x="25195" y="12652"/>
                    <a:pt x="24456" y="13288"/>
                    <a:pt x="23794" y="13980"/>
                  </a:cubicBezTo>
                  <a:lnTo>
                    <a:pt x="23497" y="14290"/>
                  </a:lnTo>
                  <a:cubicBezTo>
                    <a:pt x="22441" y="15394"/>
                    <a:pt x="21348" y="16536"/>
                    <a:pt x="20069" y="17502"/>
                  </a:cubicBezTo>
                  <a:cubicBezTo>
                    <a:pt x="18472" y="18710"/>
                    <a:pt x="16814" y="19456"/>
                    <a:pt x="15139" y="19722"/>
                  </a:cubicBezTo>
                  <a:cubicBezTo>
                    <a:pt x="14542" y="19817"/>
                    <a:pt x="13933" y="19852"/>
                    <a:pt x="13321" y="19852"/>
                  </a:cubicBezTo>
                  <a:cubicBezTo>
                    <a:pt x="12446" y="19852"/>
                    <a:pt x="11563" y="19781"/>
                    <a:pt x="10697" y="19711"/>
                  </a:cubicBezTo>
                  <a:cubicBezTo>
                    <a:pt x="9820" y="19641"/>
                    <a:pt x="8965" y="19572"/>
                    <a:pt x="8135" y="19572"/>
                  </a:cubicBezTo>
                  <a:cubicBezTo>
                    <a:pt x="7022" y="19572"/>
                    <a:pt x="5956" y="19696"/>
                    <a:pt x="4951" y="20108"/>
                  </a:cubicBezTo>
                  <a:cubicBezTo>
                    <a:pt x="4259" y="20391"/>
                    <a:pt x="3629" y="20810"/>
                    <a:pt x="3021" y="21216"/>
                  </a:cubicBezTo>
                  <a:cubicBezTo>
                    <a:pt x="2181" y="21773"/>
                    <a:pt x="1315" y="22349"/>
                    <a:pt x="262" y="22598"/>
                  </a:cubicBezTo>
                  <a:cubicBezTo>
                    <a:pt x="175" y="22619"/>
                    <a:pt x="89" y="22637"/>
                    <a:pt x="0" y="22653"/>
                  </a:cubicBezTo>
                  <a:cubicBezTo>
                    <a:pt x="1177" y="24507"/>
                    <a:pt x="2445" y="26304"/>
                    <a:pt x="3835" y="28026"/>
                  </a:cubicBezTo>
                  <a:cubicBezTo>
                    <a:pt x="3861" y="28026"/>
                    <a:pt x="3887" y="28026"/>
                    <a:pt x="3914" y="28026"/>
                  </a:cubicBezTo>
                  <a:cubicBezTo>
                    <a:pt x="6428" y="28026"/>
                    <a:pt x="9029" y="27370"/>
                    <a:pt x="11262" y="26688"/>
                  </a:cubicBezTo>
                  <a:lnTo>
                    <a:pt x="12016" y="26456"/>
                  </a:lnTo>
                  <a:cubicBezTo>
                    <a:pt x="14893" y="25570"/>
                    <a:pt x="17843" y="24660"/>
                    <a:pt x="20767" y="24660"/>
                  </a:cubicBezTo>
                  <a:cubicBezTo>
                    <a:pt x="21744" y="24660"/>
                    <a:pt x="22718" y="24761"/>
                    <a:pt x="23685" y="24999"/>
                  </a:cubicBezTo>
                  <a:cubicBezTo>
                    <a:pt x="25001" y="25325"/>
                    <a:pt x="26237" y="25897"/>
                    <a:pt x="27432" y="26453"/>
                  </a:cubicBezTo>
                  <a:cubicBezTo>
                    <a:pt x="29149" y="27250"/>
                    <a:pt x="30771" y="28004"/>
                    <a:pt x="32639" y="28096"/>
                  </a:cubicBezTo>
                  <a:cubicBezTo>
                    <a:pt x="32766" y="28102"/>
                    <a:pt x="32892" y="28105"/>
                    <a:pt x="33018" y="28105"/>
                  </a:cubicBezTo>
                  <a:cubicBezTo>
                    <a:pt x="35552" y="28105"/>
                    <a:pt x="37874" y="26834"/>
                    <a:pt x="39424" y="25859"/>
                  </a:cubicBezTo>
                  <a:cubicBezTo>
                    <a:pt x="40915" y="24921"/>
                    <a:pt x="42338" y="23862"/>
                    <a:pt x="43716" y="22838"/>
                  </a:cubicBezTo>
                  <a:cubicBezTo>
                    <a:pt x="45683" y="21375"/>
                    <a:pt x="47717" y="19863"/>
                    <a:pt x="49984" y="18673"/>
                  </a:cubicBezTo>
                  <a:cubicBezTo>
                    <a:pt x="52766" y="17209"/>
                    <a:pt x="55658" y="16464"/>
                    <a:pt x="58306" y="16464"/>
                  </a:cubicBezTo>
                  <a:cubicBezTo>
                    <a:pt x="58899" y="16464"/>
                    <a:pt x="59480" y="16501"/>
                    <a:pt x="60045" y="16577"/>
                  </a:cubicBezTo>
                  <a:cubicBezTo>
                    <a:pt x="61204" y="16519"/>
                    <a:pt x="62390" y="16443"/>
                    <a:pt x="63430" y="16029"/>
                  </a:cubicBezTo>
                  <a:cubicBezTo>
                    <a:pt x="63441" y="16022"/>
                    <a:pt x="63450" y="16013"/>
                    <a:pt x="63461" y="16008"/>
                  </a:cubicBezTo>
                  <a:cubicBezTo>
                    <a:pt x="63588" y="15937"/>
                    <a:pt x="63720" y="15878"/>
                    <a:pt x="63857" y="15830"/>
                  </a:cubicBezTo>
                  <a:cubicBezTo>
                    <a:pt x="63890" y="15813"/>
                    <a:pt x="63925" y="15799"/>
                    <a:pt x="63960" y="15781"/>
                  </a:cubicBezTo>
                  <a:lnTo>
                    <a:pt x="64017" y="15779"/>
                  </a:lnTo>
                  <a:cubicBezTo>
                    <a:pt x="64367" y="15676"/>
                    <a:pt x="64734" y="15628"/>
                    <a:pt x="65073" y="15583"/>
                  </a:cubicBezTo>
                  <a:lnTo>
                    <a:pt x="71923" y="14689"/>
                  </a:lnTo>
                  <a:cubicBezTo>
                    <a:pt x="72392" y="14629"/>
                    <a:pt x="72884" y="14564"/>
                    <a:pt x="73372" y="14468"/>
                  </a:cubicBezTo>
                  <a:cubicBezTo>
                    <a:pt x="75496" y="10092"/>
                    <a:pt x="77138" y="5548"/>
                    <a:pt x="77321" y="824"/>
                  </a:cubicBezTo>
                  <a:cubicBezTo>
                    <a:pt x="76195" y="361"/>
                    <a:pt x="74964" y="0"/>
                    <a:pt x="7369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109"/>
            <p:cNvSpPr/>
            <p:nvPr/>
          </p:nvSpPr>
          <p:spPr>
            <a:xfrm>
              <a:off x="6103670" y="3797936"/>
              <a:ext cx="2070271" cy="692292"/>
            </a:xfrm>
            <a:custGeom>
              <a:rect b="b" l="l" r="r" t="t"/>
              <a:pathLst>
                <a:path extrusionOk="0" h="23786" w="71125">
                  <a:moveTo>
                    <a:pt x="56496" y="0"/>
                  </a:moveTo>
                  <a:cubicBezTo>
                    <a:pt x="54008" y="0"/>
                    <a:pt x="51502" y="404"/>
                    <a:pt x="49205" y="1221"/>
                  </a:cubicBezTo>
                  <a:cubicBezTo>
                    <a:pt x="46857" y="2055"/>
                    <a:pt x="44721" y="3312"/>
                    <a:pt x="42654" y="4529"/>
                  </a:cubicBezTo>
                  <a:cubicBezTo>
                    <a:pt x="41781" y="5041"/>
                    <a:pt x="40880" y="5572"/>
                    <a:pt x="39971" y="6066"/>
                  </a:cubicBezTo>
                  <a:cubicBezTo>
                    <a:pt x="36528" y="7936"/>
                    <a:pt x="33488" y="8854"/>
                    <a:pt x="30716" y="8854"/>
                  </a:cubicBezTo>
                  <a:cubicBezTo>
                    <a:pt x="30358" y="8854"/>
                    <a:pt x="30005" y="8839"/>
                    <a:pt x="29657" y="8809"/>
                  </a:cubicBezTo>
                  <a:cubicBezTo>
                    <a:pt x="27345" y="8607"/>
                    <a:pt x="25204" y="7738"/>
                    <a:pt x="23135" y="6899"/>
                  </a:cubicBezTo>
                  <a:cubicBezTo>
                    <a:pt x="21167" y="6100"/>
                    <a:pt x="19131" y="5275"/>
                    <a:pt x="16966" y="5035"/>
                  </a:cubicBezTo>
                  <a:cubicBezTo>
                    <a:pt x="16506" y="4984"/>
                    <a:pt x="16045" y="4961"/>
                    <a:pt x="15585" y="4961"/>
                  </a:cubicBezTo>
                  <a:cubicBezTo>
                    <a:pt x="14912" y="4961"/>
                    <a:pt x="14240" y="5011"/>
                    <a:pt x="13574" y="5097"/>
                  </a:cubicBezTo>
                  <a:cubicBezTo>
                    <a:pt x="13433" y="5241"/>
                    <a:pt x="13351" y="5419"/>
                    <a:pt x="13385" y="5610"/>
                  </a:cubicBezTo>
                  <a:cubicBezTo>
                    <a:pt x="13444" y="5932"/>
                    <a:pt x="13791" y="6133"/>
                    <a:pt x="14125" y="6257"/>
                  </a:cubicBezTo>
                  <a:cubicBezTo>
                    <a:pt x="14750" y="6312"/>
                    <a:pt x="15346" y="6387"/>
                    <a:pt x="15916" y="6483"/>
                  </a:cubicBezTo>
                  <a:cubicBezTo>
                    <a:pt x="18384" y="6899"/>
                    <a:pt x="20302" y="7715"/>
                    <a:pt x="21615" y="8907"/>
                  </a:cubicBezTo>
                  <a:cubicBezTo>
                    <a:pt x="23283" y="10421"/>
                    <a:pt x="23834" y="12579"/>
                    <a:pt x="22985" y="14274"/>
                  </a:cubicBezTo>
                  <a:cubicBezTo>
                    <a:pt x="22107" y="16028"/>
                    <a:pt x="19933" y="16994"/>
                    <a:pt x="18138" y="17640"/>
                  </a:cubicBezTo>
                  <a:cubicBezTo>
                    <a:pt x="14537" y="18934"/>
                    <a:pt x="11298" y="19565"/>
                    <a:pt x="8239" y="19567"/>
                  </a:cubicBezTo>
                  <a:lnTo>
                    <a:pt x="8219" y="19567"/>
                  </a:lnTo>
                  <a:cubicBezTo>
                    <a:pt x="5151" y="19567"/>
                    <a:pt x="2292" y="18898"/>
                    <a:pt x="1" y="17664"/>
                  </a:cubicBezTo>
                  <a:lnTo>
                    <a:pt x="1" y="17664"/>
                  </a:lnTo>
                  <a:cubicBezTo>
                    <a:pt x="1067" y="19751"/>
                    <a:pt x="2199" y="21799"/>
                    <a:pt x="3433" y="23785"/>
                  </a:cubicBezTo>
                  <a:cubicBezTo>
                    <a:pt x="3609" y="23765"/>
                    <a:pt x="3786" y="23734"/>
                    <a:pt x="3959" y="23694"/>
                  </a:cubicBezTo>
                  <a:cubicBezTo>
                    <a:pt x="4947" y="23460"/>
                    <a:pt x="5747" y="22928"/>
                    <a:pt x="6595" y="22364"/>
                  </a:cubicBezTo>
                  <a:cubicBezTo>
                    <a:pt x="7221" y="21948"/>
                    <a:pt x="7868" y="21519"/>
                    <a:pt x="8594" y="21220"/>
                  </a:cubicBezTo>
                  <a:cubicBezTo>
                    <a:pt x="9649" y="20788"/>
                    <a:pt x="10782" y="20660"/>
                    <a:pt x="11937" y="20660"/>
                  </a:cubicBezTo>
                  <a:cubicBezTo>
                    <a:pt x="12787" y="20660"/>
                    <a:pt x="13649" y="20729"/>
                    <a:pt x="14498" y="20798"/>
                  </a:cubicBezTo>
                  <a:cubicBezTo>
                    <a:pt x="15357" y="20867"/>
                    <a:pt x="16233" y="20938"/>
                    <a:pt x="17098" y="20938"/>
                  </a:cubicBezTo>
                  <a:cubicBezTo>
                    <a:pt x="17695" y="20938"/>
                    <a:pt x="18285" y="20905"/>
                    <a:pt x="18861" y="20813"/>
                  </a:cubicBezTo>
                  <a:cubicBezTo>
                    <a:pt x="20475" y="20556"/>
                    <a:pt x="22079" y="19835"/>
                    <a:pt x="23624" y="18666"/>
                  </a:cubicBezTo>
                  <a:cubicBezTo>
                    <a:pt x="24873" y="17720"/>
                    <a:pt x="25952" y="16593"/>
                    <a:pt x="26997" y="15502"/>
                  </a:cubicBezTo>
                  <a:lnTo>
                    <a:pt x="27294" y="15190"/>
                  </a:lnTo>
                  <a:cubicBezTo>
                    <a:pt x="27997" y="14458"/>
                    <a:pt x="28851" y="13713"/>
                    <a:pt x="29909" y="13713"/>
                  </a:cubicBezTo>
                  <a:cubicBezTo>
                    <a:pt x="29952" y="13713"/>
                    <a:pt x="29994" y="13714"/>
                    <a:pt x="30037" y="13717"/>
                  </a:cubicBezTo>
                  <a:cubicBezTo>
                    <a:pt x="30073" y="13718"/>
                    <a:pt x="30109" y="13723"/>
                    <a:pt x="30144" y="13728"/>
                  </a:cubicBezTo>
                  <a:cubicBezTo>
                    <a:pt x="30867" y="13427"/>
                    <a:pt x="31567" y="13074"/>
                    <a:pt x="32237" y="12669"/>
                  </a:cubicBezTo>
                  <a:cubicBezTo>
                    <a:pt x="32301" y="12574"/>
                    <a:pt x="32367" y="12480"/>
                    <a:pt x="32440" y="12390"/>
                  </a:cubicBezTo>
                  <a:cubicBezTo>
                    <a:pt x="33471" y="11108"/>
                    <a:pt x="35107" y="10361"/>
                    <a:pt x="36696" y="9704"/>
                  </a:cubicBezTo>
                  <a:cubicBezTo>
                    <a:pt x="39791" y="8425"/>
                    <a:pt x="43903" y="6960"/>
                    <a:pt x="48193" y="6960"/>
                  </a:cubicBezTo>
                  <a:cubicBezTo>
                    <a:pt x="48455" y="6960"/>
                    <a:pt x="48718" y="6965"/>
                    <a:pt x="48981" y="6977"/>
                  </a:cubicBezTo>
                  <a:cubicBezTo>
                    <a:pt x="49498" y="7000"/>
                    <a:pt x="50010" y="7045"/>
                    <a:pt x="50520" y="7107"/>
                  </a:cubicBezTo>
                  <a:cubicBezTo>
                    <a:pt x="50572" y="7113"/>
                    <a:pt x="50624" y="7116"/>
                    <a:pt x="50676" y="7116"/>
                  </a:cubicBezTo>
                  <a:cubicBezTo>
                    <a:pt x="51325" y="7116"/>
                    <a:pt x="51847" y="6622"/>
                    <a:pt x="51850" y="6011"/>
                  </a:cubicBezTo>
                  <a:lnTo>
                    <a:pt x="51850" y="5997"/>
                  </a:lnTo>
                  <a:cubicBezTo>
                    <a:pt x="51859" y="5277"/>
                    <a:pt x="52175" y="4605"/>
                    <a:pt x="52718" y="4154"/>
                  </a:cubicBezTo>
                  <a:cubicBezTo>
                    <a:pt x="53566" y="3450"/>
                    <a:pt x="54717" y="3338"/>
                    <a:pt x="55387" y="3338"/>
                  </a:cubicBezTo>
                  <a:cubicBezTo>
                    <a:pt x="55422" y="3338"/>
                    <a:pt x="55455" y="3338"/>
                    <a:pt x="55487" y="3339"/>
                  </a:cubicBezTo>
                  <a:cubicBezTo>
                    <a:pt x="56487" y="3359"/>
                    <a:pt x="57470" y="3613"/>
                    <a:pt x="58337" y="3836"/>
                  </a:cubicBezTo>
                  <a:cubicBezTo>
                    <a:pt x="60482" y="4389"/>
                    <a:pt x="62990" y="5036"/>
                    <a:pt x="65438" y="5036"/>
                  </a:cubicBezTo>
                  <a:cubicBezTo>
                    <a:pt x="66531" y="5036"/>
                    <a:pt x="67612" y="4907"/>
                    <a:pt x="68644" y="4583"/>
                  </a:cubicBezTo>
                  <a:cubicBezTo>
                    <a:pt x="69408" y="4345"/>
                    <a:pt x="70134" y="4001"/>
                    <a:pt x="70838" y="3627"/>
                  </a:cubicBezTo>
                  <a:cubicBezTo>
                    <a:pt x="70980" y="3503"/>
                    <a:pt x="71109" y="3360"/>
                    <a:pt x="71115" y="3185"/>
                  </a:cubicBezTo>
                  <a:cubicBezTo>
                    <a:pt x="71124" y="2969"/>
                    <a:pt x="70940" y="2786"/>
                    <a:pt x="70723" y="2685"/>
                  </a:cubicBezTo>
                  <a:cubicBezTo>
                    <a:pt x="70316" y="2704"/>
                    <a:pt x="69906" y="2719"/>
                    <a:pt x="69497" y="2719"/>
                  </a:cubicBezTo>
                  <a:cubicBezTo>
                    <a:pt x="69415" y="2719"/>
                    <a:pt x="69333" y="2719"/>
                    <a:pt x="69251" y="2718"/>
                  </a:cubicBezTo>
                  <a:cubicBezTo>
                    <a:pt x="68090" y="2701"/>
                    <a:pt x="66573" y="2526"/>
                    <a:pt x="65327" y="1871"/>
                  </a:cubicBezTo>
                  <a:cubicBezTo>
                    <a:pt x="64030" y="1568"/>
                    <a:pt x="62765" y="1134"/>
                    <a:pt x="61554" y="577"/>
                  </a:cubicBezTo>
                  <a:cubicBezTo>
                    <a:pt x="59927" y="193"/>
                    <a:pt x="58216" y="0"/>
                    <a:pt x="56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109"/>
            <p:cNvSpPr/>
            <p:nvPr/>
          </p:nvSpPr>
          <p:spPr>
            <a:xfrm>
              <a:off x="7051265" y="4017674"/>
              <a:ext cx="860767" cy="289798"/>
            </a:xfrm>
            <a:custGeom>
              <a:rect b="b" l="l" r="r" t="t"/>
              <a:pathLst>
                <a:path extrusionOk="0" h="9957" w="29572">
                  <a:moveTo>
                    <a:pt x="15622" y="1"/>
                  </a:moveTo>
                  <a:cubicBezTo>
                    <a:pt x="11392" y="1"/>
                    <a:pt x="7333" y="1453"/>
                    <a:pt x="4271" y="2718"/>
                  </a:cubicBezTo>
                  <a:cubicBezTo>
                    <a:pt x="2801" y="3326"/>
                    <a:pt x="1150" y="4075"/>
                    <a:pt x="187" y="5270"/>
                  </a:cubicBezTo>
                  <a:cubicBezTo>
                    <a:pt x="121" y="5356"/>
                    <a:pt x="57" y="5442"/>
                    <a:pt x="0" y="5532"/>
                  </a:cubicBezTo>
                  <a:cubicBezTo>
                    <a:pt x="36" y="5845"/>
                    <a:pt x="170" y="6190"/>
                    <a:pt x="138" y="6648"/>
                  </a:cubicBezTo>
                  <a:cubicBezTo>
                    <a:pt x="82" y="7416"/>
                    <a:pt x="218" y="8182"/>
                    <a:pt x="401" y="8935"/>
                  </a:cubicBezTo>
                  <a:cubicBezTo>
                    <a:pt x="1062" y="9413"/>
                    <a:pt x="2050" y="9659"/>
                    <a:pt x="3347" y="9661"/>
                  </a:cubicBezTo>
                  <a:lnTo>
                    <a:pt x="3367" y="9956"/>
                  </a:lnTo>
                  <a:lnTo>
                    <a:pt x="3367" y="9661"/>
                  </a:lnTo>
                  <a:cubicBezTo>
                    <a:pt x="5937" y="9661"/>
                    <a:pt x="8417" y="8887"/>
                    <a:pt x="10815" y="8139"/>
                  </a:cubicBezTo>
                  <a:cubicBezTo>
                    <a:pt x="12502" y="7613"/>
                    <a:pt x="14245" y="7069"/>
                    <a:pt x="16029" y="6784"/>
                  </a:cubicBezTo>
                  <a:cubicBezTo>
                    <a:pt x="17637" y="6529"/>
                    <a:pt x="19314" y="6479"/>
                    <a:pt x="20933" y="6431"/>
                  </a:cubicBezTo>
                  <a:cubicBezTo>
                    <a:pt x="23353" y="6360"/>
                    <a:pt x="25854" y="6288"/>
                    <a:pt x="28105" y="5513"/>
                  </a:cubicBezTo>
                  <a:cubicBezTo>
                    <a:pt x="29224" y="5130"/>
                    <a:pt x="29463" y="4696"/>
                    <a:pt x="29504" y="4472"/>
                  </a:cubicBezTo>
                  <a:cubicBezTo>
                    <a:pt x="29571" y="4117"/>
                    <a:pt x="29232" y="3656"/>
                    <a:pt x="28599" y="3238"/>
                  </a:cubicBezTo>
                  <a:cubicBezTo>
                    <a:pt x="27311" y="2391"/>
                    <a:pt x="25724" y="1955"/>
                    <a:pt x="24188" y="1533"/>
                  </a:cubicBezTo>
                  <a:cubicBezTo>
                    <a:pt x="21681" y="845"/>
                    <a:pt x="19088" y="132"/>
                    <a:pt x="16411" y="18"/>
                  </a:cubicBezTo>
                  <a:cubicBezTo>
                    <a:pt x="16148" y="6"/>
                    <a:pt x="15883" y="1"/>
                    <a:pt x="1562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3" name="Google Shape;14543;p109"/>
            <p:cNvSpPr/>
            <p:nvPr/>
          </p:nvSpPr>
          <p:spPr>
            <a:xfrm>
              <a:off x="6339026" y="4342944"/>
              <a:ext cx="1910238" cy="564404"/>
            </a:xfrm>
            <a:custGeom>
              <a:rect b="b" l="l" r="r" t="t"/>
              <a:pathLst>
                <a:path extrusionOk="0" h="19392" w="65627">
                  <a:moveTo>
                    <a:pt x="53930" y="0"/>
                  </a:moveTo>
                  <a:lnTo>
                    <a:pt x="53930" y="0"/>
                  </a:lnTo>
                  <a:cubicBezTo>
                    <a:pt x="51355" y="16"/>
                    <a:pt x="48544" y="748"/>
                    <a:pt x="45833" y="2172"/>
                  </a:cubicBezTo>
                  <a:cubicBezTo>
                    <a:pt x="43595" y="3350"/>
                    <a:pt x="41573" y="4852"/>
                    <a:pt x="39619" y="6305"/>
                  </a:cubicBezTo>
                  <a:cubicBezTo>
                    <a:pt x="38235" y="7335"/>
                    <a:pt x="36803" y="8398"/>
                    <a:pt x="35300" y="9344"/>
                  </a:cubicBezTo>
                  <a:cubicBezTo>
                    <a:pt x="33709" y="10346"/>
                    <a:pt x="31325" y="11646"/>
                    <a:pt x="28696" y="11646"/>
                  </a:cubicBezTo>
                  <a:cubicBezTo>
                    <a:pt x="28566" y="11646"/>
                    <a:pt x="28438" y="11643"/>
                    <a:pt x="28309" y="11637"/>
                  </a:cubicBezTo>
                  <a:cubicBezTo>
                    <a:pt x="26374" y="11541"/>
                    <a:pt x="24644" y="10737"/>
                    <a:pt x="22970" y="9960"/>
                  </a:cubicBezTo>
                  <a:cubicBezTo>
                    <a:pt x="21792" y="9412"/>
                    <a:pt x="20574" y="8847"/>
                    <a:pt x="19290" y="8532"/>
                  </a:cubicBezTo>
                  <a:cubicBezTo>
                    <a:pt x="18353" y="8301"/>
                    <a:pt x="17406" y="8202"/>
                    <a:pt x="16453" y="8202"/>
                  </a:cubicBezTo>
                  <a:cubicBezTo>
                    <a:pt x="13577" y="8202"/>
                    <a:pt x="10653" y="9103"/>
                    <a:pt x="7802" y="9982"/>
                  </a:cubicBezTo>
                  <a:lnTo>
                    <a:pt x="7047" y="10214"/>
                  </a:lnTo>
                  <a:cubicBezTo>
                    <a:pt x="4906" y="10869"/>
                    <a:pt x="2431" y="11498"/>
                    <a:pt x="0" y="11563"/>
                  </a:cubicBezTo>
                  <a:cubicBezTo>
                    <a:pt x="146" y="11739"/>
                    <a:pt x="293" y="11912"/>
                    <a:pt x="441" y="12086"/>
                  </a:cubicBezTo>
                  <a:cubicBezTo>
                    <a:pt x="1183" y="12953"/>
                    <a:pt x="1966" y="13795"/>
                    <a:pt x="2793" y="14611"/>
                  </a:cubicBezTo>
                  <a:cubicBezTo>
                    <a:pt x="3313" y="14705"/>
                    <a:pt x="3827" y="14829"/>
                    <a:pt x="4335" y="14978"/>
                  </a:cubicBezTo>
                  <a:cubicBezTo>
                    <a:pt x="5375" y="15283"/>
                    <a:pt x="6397" y="15676"/>
                    <a:pt x="7384" y="16057"/>
                  </a:cubicBezTo>
                  <a:cubicBezTo>
                    <a:pt x="9011" y="16685"/>
                    <a:pt x="10694" y="17334"/>
                    <a:pt x="12473" y="17589"/>
                  </a:cubicBezTo>
                  <a:cubicBezTo>
                    <a:pt x="13222" y="17696"/>
                    <a:pt x="13984" y="17733"/>
                    <a:pt x="14748" y="17733"/>
                  </a:cubicBezTo>
                  <a:cubicBezTo>
                    <a:pt x="15586" y="17733"/>
                    <a:pt x="16425" y="17689"/>
                    <a:pt x="17250" y="17645"/>
                  </a:cubicBezTo>
                  <a:cubicBezTo>
                    <a:pt x="18083" y="17601"/>
                    <a:pt x="18935" y="17557"/>
                    <a:pt x="19787" y="17557"/>
                  </a:cubicBezTo>
                  <a:cubicBezTo>
                    <a:pt x="20110" y="17557"/>
                    <a:pt x="20433" y="17563"/>
                    <a:pt x="20755" y="17578"/>
                  </a:cubicBezTo>
                  <a:cubicBezTo>
                    <a:pt x="22671" y="17670"/>
                    <a:pt x="24565" y="18081"/>
                    <a:pt x="26393" y="18481"/>
                  </a:cubicBezTo>
                  <a:cubicBezTo>
                    <a:pt x="28305" y="18897"/>
                    <a:pt x="30283" y="19328"/>
                    <a:pt x="32274" y="19386"/>
                  </a:cubicBezTo>
                  <a:cubicBezTo>
                    <a:pt x="32396" y="19390"/>
                    <a:pt x="32517" y="19392"/>
                    <a:pt x="32638" y="19392"/>
                  </a:cubicBezTo>
                  <a:cubicBezTo>
                    <a:pt x="32773" y="19392"/>
                    <a:pt x="32908" y="19390"/>
                    <a:pt x="33042" y="19386"/>
                  </a:cubicBezTo>
                  <a:lnTo>
                    <a:pt x="33059" y="19325"/>
                  </a:lnTo>
                  <a:cubicBezTo>
                    <a:pt x="33102" y="19346"/>
                    <a:pt x="33145" y="19363"/>
                    <a:pt x="33187" y="19382"/>
                  </a:cubicBezTo>
                  <a:cubicBezTo>
                    <a:pt x="34265" y="19343"/>
                    <a:pt x="35282" y="19176"/>
                    <a:pt x="36197" y="18897"/>
                  </a:cubicBezTo>
                  <a:cubicBezTo>
                    <a:pt x="37203" y="18451"/>
                    <a:pt x="38174" y="17945"/>
                    <a:pt x="39073" y="17346"/>
                  </a:cubicBezTo>
                  <a:cubicBezTo>
                    <a:pt x="39183" y="17245"/>
                    <a:pt x="39288" y="17145"/>
                    <a:pt x="39386" y="17038"/>
                  </a:cubicBezTo>
                  <a:cubicBezTo>
                    <a:pt x="40669" y="15657"/>
                    <a:pt x="40980" y="13903"/>
                    <a:pt x="41310" y="12046"/>
                  </a:cubicBezTo>
                  <a:cubicBezTo>
                    <a:pt x="41390" y="11587"/>
                    <a:pt x="41474" y="11114"/>
                    <a:pt x="41575" y="10652"/>
                  </a:cubicBezTo>
                  <a:cubicBezTo>
                    <a:pt x="41884" y="9214"/>
                    <a:pt x="42959" y="5801"/>
                    <a:pt x="46240" y="5163"/>
                  </a:cubicBezTo>
                  <a:cubicBezTo>
                    <a:pt x="46565" y="5099"/>
                    <a:pt x="46900" y="5068"/>
                    <a:pt x="47245" y="5068"/>
                  </a:cubicBezTo>
                  <a:cubicBezTo>
                    <a:pt x="48556" y="5068"/>
                    <a:pt x="50015" y="5526"/>
                    <a:pt x="51592" y="6435"/>
                  </a:cubicBezTo>
                  <a:cubicBezTo>
                    <a:pt x="52013" y="6679"/>
                    <a:pt x="52431" y="6940"/>
                    <a:pt x="52835" y="7192"/>
                  </a:cubicBezTo>
                  <a:cubicBezTo>
                    <a:pt x="53905" y="7863"/>
                    <a:pt x="55012" y="8555"/>
                    <a:pt x="56262" y="8946"/>
                  </a:cubicBezTo>
                  <a:cubicBezTo>
                    <a:pt x="57608" y="9367"/>
                    <a:pt x="59091" y="9437"/>
                    <a:pt x="60571" y="9437"/>
                  </a:cubicBezTo>
                  <a:cubicBezTo>
                    <a:pt x="60943" y="9437"/>
                    <a:pt x="61315" y="9432"/>
                    <a:pt x="61685" y="9428"/>
                  </a:cubicBezTo>
                  <a:cubicBezTo>
                    <a:pt x="61890" y="9426"/>
                    <a:pt x="62094" y="9423"/>
                    <a:pt x="62300" y="9422"/>
                  </a:cubicBezTo>
                  <a:cubicBezTo>
                    <a:pt x="63433" y="7761"/>
                    <a:pt x="64438" y="5994"/>
                    <a:pt x="65410" y="4260"/>
                  </a:cubicBezTo>
                  <a:lnTo>
                    <a:pt x="65627" y="3875"/>
                  </a:lnTo>
                  <a:cubicBezTo>
                    <a:pt x="63978" y="2980"/>
                    <a:pt x="62270" y="2075"/>
                    <a:pt x="60385" y="1596"/>
                  </a:cubicBezTo>
                  <a:cubicBezTo>
                    <a:pt x="59582" y="1466"/>
                    <a:pt x="58797" y="1246"/>
                    <a:pt x="58043" y="938"/>
                  </a:cubicBezTo>
                  <a:cubicBezTo>
                    <a:pt x="57492" y="712"/>
                    <a:pt x="56959" y="438"/>
                    <a:pt x="56383" y="273"/>
                  </a:cubicBezTo>
                  <a:cubicBezTo>
                    <a:pt x="55594" y="44"/>
                    <a:pt x="54753" y="22"/>
                    <a:pt x="53926" y="3"/>
                  </a:cubicBezTo>
                  <a:lnTo>
                    <a:pt x="539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4" name="Google Shape;14544;p109"/>
            <p:cNvSpPr/>
            <p:nvPr/>
          </p:nvSpPr>
          <p:spPr>
            <a:xfrm>
              <a:off x="5801543" y="3405319"/>
              <a:ext cx="2604830" cy="633237"/>
            </a:xfrm>
            <a:custGeom>
              <a:rect b="b" l="l" r="r" t="t"/>
              <a:pathLst>
                <a:path extrusionOk="0" h="21757" w="89490">
                  <a:moveTo>
                    <a:pt x="71054" y="0"/>
                  </a:moveTo>
                  <a:cubicBezTo>
                    <a:pt x="67258" y="0"/>
                    <a:pt x="63454" y="1236"/>
                    <a:pt x="60753" y="3492"/>
                  </a:cubicBezTo>
                  <a:cubicBezTo>
                    <a:pt x="59850" y="4245"/>
                    <a:pt x="59039" y="5122"/>
                    <a:pt x="58257" y="5971"/>
                  </a:cubicBezTo>
                  <a:cubicBezTo>
                    <a:pt x="56839" y="7506"/>
                    <a:pt x="55373" y="9093"/>
                    <a:pt x="53305" y="10017"/>
                  </a:cubicBezTo>
                  <a:cubicBezTo>
                    <a:pt x="51821" y="10679"/>
                    <a:pt x="50204" y="10921"/>
                    <a:pt x="48604" y="10921"/>
                  </a:cubicBezTo>
                  <a:cubicBezTo>
                    <a:pt x="46308" y="10921"/>
                    <a:pt x="44050" y="10422"/>
                    <a:pt x="42280" y="9951"/>
                  </a:cubicBezTo>
                  <a:cubicBezTo>
                    <a:pt x="41661" y="9785"/>
                    <a:pt x="41040" y="9610"/>
                    <a:pt x="40419" y="9435"/>
                  </a:cubicBezTo>
                  <a:cubicBezTo>
                    <a:pt x="37782" y="8690"/>
                    <a:pt x="35063" y="7923"/>
                    <a:pt x="32300" y="7923"/>
                  </a:cubicBezTo>
                  <a:cubicBezTo>
                    <a:pt x="32019" y="7923"/>
                    <a:pt x="31738" y="7931"/>
                    <a:pt x="31456" y="7947"/>
                  </a:cubicBezTo>
                  <a:cubicBezTo>
                    <a:pt x="29086" y="8088"/>
                    <a:pt x="26813" y="8848"/>
                    <a:pt x="24617" y="9585"/>
                  </a:cubicBezTo>
                  <a:cubicBezTo>
                    <a:pt x="22615" y="10256"/>
                    <a:pt x="20544" y="10951"/>
                    <a:pt x="18381" y="11188"/>
                  </a:cubicBezTo>
                  <a:cubicBezTo>
                    <a:pt x="17775" y="11254"/>
                    <a:pt x="17172" y="11284"/>
                    <a:pt x="16570" y="11284"/>
                  </a:cubicBezTo>
                  <a:cubicBezTo>
                    <a:pt x="12988" y="11284"/>
                    <a:pt x="9472" y="10203"/>
                    <a:pt x="6057" y="9152"/>
                  </a:cubicBezTo>
                  <a:cubicBezTo>
                    <a:pt x="5515" y="8985"/>
                    <a:pt x="4975" y="8817"/>
                    <a:pt x="4436" y="8656"/>
                  </a:cubicBezTo>
                  <a:cubicBezTo>
                    <a:pt x="3427" y="8353"/>
                    <a:pt x="2436" y="8083"/>
                    <a:pt x="1430" y="8083"/>
                  </a:cubicBezTo>
                  <a:cubicBezTo>
                    <a:pt x="1362" y="8083"/>
                    <a:pt x="1294" y="8084"/>
                    <a:pt x="1225" y="8087"/>
                  </a:cubicBezTo>
                  <a:cubicBezTo>
                    <a:pt x="809" y="8101"/>
                    <a:pt x="397" y="8175"/>
                    <a:pt x="1" y="8308"/>
                  </a:cubicBezTo>
                  <a:cubicBezTo>
                    <a:pt x="831" y="10203"/>
                    <a:pt x="1695" y="12085"/>
                    <a:pt x="2546" y="13969"/>
                  </a:cubicBezTo>
                  <a:cubicBezTo>
                    <a:pt x="3775" y="14519"/>
                    <a:pt x="5255" y="14791"/>
                    <a:pt x="7038" y="14791"/>
                  </a:cubicBezTo>
                  <a:cubicBezTo>
                    <a:pt x="7557" y="14791"/>
                    <a:pt x="8103" y="14768"/>
                    <a:pt x="8675" y="14722"/>
                  </a:cubicBezTo>
                  <a:cubicBezTo>
                    <a:pt x="9642" y="14644"/>
                    <a:pt x="10622" y="14511"/>
                    <a:pt x="11568" y="14384"/>
                  </a:cubicBezTo>
                  <a:cubicBezTo>
                    <a:pt x="12695" y="14231"/>
                    <a:pt x="13859" y="14075"/>
                    <a:pt x="15019" y="14007"/>
                  </a:cubicBezTo>
                  <a:cubicBezTo>
                    <a:pt x="15302" y="13990"/>
                    <a:pt x="15611" y="13977"/>
                    <a:pt x="15934" y="13977"/>
                  </a:cubicBezTo>
                  <a:cubicBezTo>
                    <a:pt x="16689" y="13977"/>
                    <a:pt x="17526" y="14048"/>
                    <a:pt x="18308" y="14310"/>
                  </a:cubicBezTo>
                  <a:cubicBezTo>
                    <a:pt x="19513" y="14711"/>
                    <a:pt x="20364" y="15514"/>
                    <a:pt x="20584" y="16457"/>
                  </a:cubicBezTo>
                  <a:cubicBezTo>
                    <a:pt x="20694" y="16926"/>
                    <a:pt x="20643" y="17422"/>
                    <a:pt x="20455" y="17898"/>
                  </a:cubicBezTo>
                  <a:cubicBezTo>
                    <a:pt x="20652" y="18171"/>
                    <a:pt x="20938" y="18388"/>
                    <a:pt x="21268" y="18518"/>
                  </a:cubicBezTo>
                  <a:cubicBezTo>
                    <a:pt x="22779" y="18130"/>
                    <a:pt x="24357" y="17859"/>
                    <a:pt x="25945" y="17859"/>
                  </a:cubicBezTo>
                  <a:cubicBezTo>
                    <a:pt x="26424" y="17859"/>
                    <a:pt x="26904" y="17884"/>
                    <a:pt x="27383" y="17937"/>
                  </a:cubicBezTo>
                  <a:cubicBezTo>
                    <a:pt x="29597" y="18182"/>
                    <a:pt x="31654" y="19018"/>
                    <a:pt x="33645" y="19824"/>
                  </a:cubicBezTo>
                  <a:cubicBezTo>
                    <a:pt x="35690" y="20654"/>
                    <a:pt x="37806" y="21513"/>
                    <a:pt x="40066" y="21710"/>
                  </a:cubicBezTo>
                  <a:cubicBezTo>
                    <a:pt x="40420" y="21741"/>
                    <a:pt x="40777" y="21756"/>
                    <a:pt x="41137" y="21756"/>
                  </a:cubicBezTo>
                  <a:cubicBezTo>
                    <a:pt x="43854" y="21756"/>
                    <a:pt x="46763" y="20869"/>
                    <a:pt x="50184" y="19010"/>
                  </a:cubicBezTo>
                  <a:cubicBezTo>
                    <a:pt x="51087" y="18519"/>
                    <a:pt x="51985" y="17990"/>
                    <a:pt x="52855" y="17479"/>
                  </a:cubicBezTo>
                  <a:cubicBezTo>
                    <a:pt x="54937" y="16253"/>
                    <a:pt x="57090" y="14986"/>
                    <a:pt x="59469" y="14140"/>
                  </a:cubicBezTo>
                  <a:cubicBezTo>
                    <a:pt x="61801" y="13311"/>
                    <a:pt x="64344" y="12901"/>
                    <a:pt x="66870" y="12901"/>
                  </a:cubicBezTo>
                  <a:cubicBezTo>
                    <a:pt x="68715" y="12901"/>
                    <a:pt x="70551" y="13120"/>
                    <a:pt x="72287" y="13555"/>
                  </a:cubicBezTo>
                  <a:lnTo>
                    <a:pt x="72654" y="13516"/>
                  </a:lnTo>
                  <a:cubicBezTo>
                    <a:pt x="72920" y="13488"/>
                    <a:pt x="73202" y="13452"/>
                    <a:pt x="73405" y="13296"/>
                  </a:cubicBezTo>
                  <a:cubicBezTo>
                    <a:pt x="73603" y="13143"/>
                    <a:pt x="73670" y="12924"/>
                    <a:pt x="73704" y="12688"/>
                  </a:cubicBezTo>
                  <a:cubicBezTo>
                    <a:pt x="73688" y="12568"/>
                    <a:pt x="73682" y="12448"/>
                    <a:pt x="73682" y="12328"/>
                  </a:cubicBezTo>
                  <a:cubicBezTo>
                    <a:pt x="73684" y="12119"/>
                    <a:pt x="73711" y="11914"/>
                    <a:pt x="73763" y="11711"/>
                  </a:cubicBezTo>
                  <a:cubicBezTo>
                    <a:pt x="73744" y="11508"/>
                    <a:pt x="73783" y="11299"/>
                    <a:pt x="73914" y="11138"/>
                  </a:cubicBezTo>
                  <a:lnTo>
                    <a:pt x="73914" y="11138"/>
                  </a:lnTo>
                  <a:lnTo>
                    <a:pt x="73910" y="11290"/>
                  </a:lnTo>
                  <a:cubicBezTo>
                    <a:pt x="74063" y="10952"/>
                    <a:pt x="74293" y="10657"/>
                    <a:pt x="74581" y="10426"/>
                  </a:cubicBezTo>
                  <a:cubicBezTo>
                    <a:pt x="74920" y="10153"/>
                    <a:pt x="75324" y="9966"/>
                    <a:pt x="75715" y="9783"/>
                  </a:cubicBezTo>
                  <a:cubicBezTo>
                    <a:pt x="76020" y="9641"/>
                    <a:pt x="76334" y="9496"/>
                    <a:pt x="76600" y="9314"/>
                  </a:cubicBezTo>
                  <a:cubicBezTo>
                    <a:pt x="77080" y="8991"/>
                    <a:pt x="77421" y="8559"/>
                    <a:pt x="77781" y="8101"/>
                  </a:cubicBezTo>
                  <a:cubicBezTo>
                    <a:pt x="78004" y="7817"/>
                    <a:pt x="78236" y="7523"/>
                    <a:pt x="78504" y="7254"/>
                  </a:cubicBezTo>
                  <a:cubicBezTo>
                    <a:pt x="79413" y="6345"/>
                    <a:pt x="80789" y="5687"/>
                    <a:pt x="82712" y="5242"/>
                  </a:cubicBezTo>
                  <a:cubicBezTo>
                    <a:pt x="84251" y="4889"/>
                    <a:pt x="85823" y="4711"/>
                    <a:pt x="87398" y="4711"/>
                  </a:cubicBezTo>
                  <a:cubicBezTo>
                    <a:pt x="88095" y="4711"/>
                    <a:pt x="88793" y="4746"/>
                    <a:pt x="89489" y="4816"/>
                  </a:cubicBezTo>
                  <a:cubicBezTo>
                    <a:pt x="89195" y="3909"/>
                    <a:pt x="88889" y="3005"/>
                    <a:pt x="88582" y="2099"/>
                  </a:cubicBezTo>
                  <a:cubicBezTo>
                    <a:pt x="87822" y="2139"/>
                    <a:pt x="87062" y="2161"/>
                    <a:pt x="86300" y="2161"/>
                  </a:cubicBezTo>
                  <a:cubicBezTo>
                    <a:pt x="82682" y="2161"/>
                    <a:pt x="79072" y="1696"/>
                    <a:pt x="75660" y="744"/>
                  </a:cubicBezTo>
                  <a:cubicBezTo>
                    <a:pt x="75371" y="664"/>
                    <a:pt x="75094" y="577"/>
                    <a:pt x="74855" y="432"/>
                  </a:cubicBezTo>
                  <a:cubicBezTo>
                    <a:pt x="73618" y="141"/>
                    <a:pt x="72336" y="0"/>
                    <a:pt x="7105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5" name="Google Shape;14545;p109"/>
            <p:cNvSpPr/>
            <p:nvPr/>
          </p:nvSpPr>
          <p:spPr>
            <a:xfrm>
              <a:off x="6443722" y="4790597"/>
              <a:ext cx="1437357" cy="249983"/>
            </a:xfrm>
            <a:custGeom>
              <a:rect b="b" l="l" r="r" t="t"/>
              <a:pathLst>
                <a:path extrusionOk="0" h="8589" w="49381">
                  <a:moveTo>
                    <a:pt x="1" y="1"/>
                  </a:moveTo>
                  <a:lnTo>
                    <a:pt x="1" y="1"/>
                  </a:lnTo>
                  <a:cubicBezTo>
                    <a:pt x="1759" y="1646"/>
                    <a:pt x="3660" y="3131"/>
                    <a:pt x="5682" y="4436"/>
                  </a:cubicBezTo>
                  <a:cubicBezTo>
                    <a:pt x="5791" y="4427"/>
                    <a:pt x="5899" y="4417"/>
                    <a:pt x="6007" y="4409"/>
                  </a:cubicBezTo>
                  <a:cubicBezTo>
                    <a:pt x="6351" y="4387"/>
                    <a:pt x="6693" y="4376"/>
                    <a:pt x="7033" y="4376"/>
                  </a:cubicBezTo>
                  <a:cubicBezTo>
                    <a:pt x="10334" y="4376"/>
                    <a:pt x="13452" y="5388"/>
                    <a:pt x="15859" y="6301"/>
                  </a:cubicBezTo>
                  <a:cubicBezTo>
                    <a:pt x="16226" y="6441"/>
                    <a:pt x="16593" y="6583"/>
                    <a:pt x="16961" y="6727"/>
                  </a:cubicBezTo>
                  <a:cubicBezTo>
                    <a:pt x="19308" y="7642"/>
                    <a:pt x="21729" y="8588"/>
                    <a:pt x="24279" y="8588"/>
                  </a:cubicBezTo>
                  <a:cubicBezTo>
                    <a:pt x="24386" y="8588"/>
                    <a:pt x="24494" y="8586"/>
                    <a:pt x="24602" y="8583"/>
                  </a:cubicBezTo>
                  <a:cubicBezTo>
                    <a:pt x="25661" y="8551"/>
                    <a:pt x="26725" y="8345"/>
                    <a:pt x="27757" y="8145"/>
                  </a:cubicBezTo>
                  <a:cubicBezTo>
                    <a:pt x="28895" y="7925"/>
                    <a:pt x="30065" y="7700"/>
                    <a:pt x="31248" y="7700"/>
                  </a:cubicBezTo>
                  <a:cubicBezTo>
                    <a:pt x="31434" y="7700"/>
                    <a:pt x="31619" y="7706"/>
                    <a:pt x="31806" y="7718"/>
                  </a:cubicBezTo>
                  <a:cubicBezTo>
                    <a:pt x="31943" y="7727"/>
                    <a:pt x="32083" y="7739"/>
                    <a:pt x="32220" y="7756"/>
                  </a:cubicBezTo>
                  <a:cubicBezTo>
                    <a:pt x="35564" y="6523"/>
                    <a:pt x="38810" y="4961"/>
                    <a:pt x="42221" y="3891"/>
                  </a:cubicBezTo>
                  <a:cubicBezTo>
                    <a:pt x="44591" y="3149"/>
                    <a:pt x="47065" y="2634"/>
                    <a:pt x="49381" y="1782"/>
                  </a:cubicBezTo>
                  <a:lnTo>
                    <a:pt x="49381" y="1782"/>
                  </a:lnTo>
                  <a:cubicBezTo>
                    <a:pt x="48272" y="2111"/>
                    <a:pt x="47131" y="2354"/>
                    <a:pt x="45948" y="2467"/>
                  </a:cubicBezTo>
                  <a:cubicBezTo>
                    <a:pt x="45058" y="2550"/>
                    <a:pt x="44148" y="2560"/>
                    <a:pt x="43267" y="2569"/>
                  </a:cubicBezTo>
                  <a:cubicBezTo>
                    <a:pt x="41924" y="2583"/>
                    <a:pt x="40535" y="2597"/>
                    <a:pt x="39224" y="2880"/>
                  </a:cubicBezTo>
                  <a:cubicBezTo>
                    <a:pt x="38225" y="3098"/>
                    <a:pt x="37265" y="3474"/>
                    <a:pt x="36338" y="3838"/>
                  </a:cubicBezTo>
                  <a:cubicBezTo>
                    <a:pt x="35725" y="4078"/>
                    <a:pt x="35092" y="4327"/>
                    <a:pt x="34446" y="4530"/>
                  </a:cubicBezTo>
                  <a:cubicBezTo>
                    <a:pt x="33651" y="4783"/>
                    <a:pt x="32658" y="5004"/>
                    <a:pt x="31646" y="5004"/>
                  </a:cubicBezTo>
                  <a:cubicBezTo>
                    <a:pt x="30928" y="5004"/>
                    <a:pt x="30199" y="4889"/>
                    <a:pt x="29521" y="4594"/>
                  </a:cubicBezTo>
                  <a:cubicBezTo>
                    <a:pt x="29377" y="4598"/>
                    <a:pt x="29233" y="4603"/>
                    <a:pt x="29089" y="4603"/>
                  </a:cubicBezTo>
                  <a:cubicBezTo>
                    <a:pt x="28948" y="4603"/>
                    <a:pt x="28808" y="4600"/>
                    <a:pt x="28668" y="4597"/>
                  </a:cubicBezTo>
                  <a:cubicBezTo>
                    <a:pt x="26646" y="4536"/>
                    <a:pt x="24652" y="4103"/>
                    <a:pt x="22726" y="3683"/>
                  </a:cubicBezTo>
                  <a:cubicBezTo>
                    <a:pt x="20910" y="3287"/>
                    <a:pt x="19031" y="2878"/>
                    <a:pt x="17142" y="2789"/>
                  </a:cubicBezTo>
                  <a:cubicBezTo>
                    <a:pt x="16826" y="2773"/>
                    <a:pt x="16507" y="2767"/>
                    <a:pt x="16187" y="2767"/>
                  </a:cubicBezTo>
                  <a:cubicBezTo>
                    <a:pt x="15346" y="2767"/>
                    <a:pt x="14499" y="2811"/>
                    <a:pt x="13672" y="2855"/>
                  </a:cubicBezTo>
                  <a:cubicBezTo>
                    <a:pt x="12840" y="2899"/>
                    <a:pt x="11995" y="2943"/>
                    <a:pt x="11149" y="2943"/>
                  </a:cubicBezTo>
                  <a:cubicBezTo>
                    <a:pt x="10373" y="2943"/>
                    <a:pt x="9596" y="2906"/>
                    <a:pt x="8829" y="2796"/>
                  </a:cubicBezTo>
                  <a:cubicBezTo>
                    <a:pt x="7012" y="2536"/>
                    <a:pt x="5309" y="1880"/>
                    <a:pt x="3663" y="1245"/>
                  </a:cubicBezTo>
                  <a:cubicBezTo>
                    <a:pt x="2682" y="868"/>
                    <a:pt x="1668" y="476"/>
                    <a:pt x="643" y="174"/>
                  </a:cubicBezTo>
                  <a:cubicBezTo>
                    <a:pt x="436" y="112"/>
                    <a:pt x="221" y="55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109"/>
            <p:cNvSpPr/>
            <p:nvPr/>
          </p:nvSpPr>
          <p:spPr>
            <a:xfrm>
              <a:off x="6466076" y="2398106"/>
              <a:ext cx="1787695" cy="385961"/>
            </a:xfrm>
            <a:custGeom>
              <a:rect b="b" l="l" r="r" t="t"/>
              <a:pathLst>
                <a:path extrusionOk="0" h="13261" w="61417">
                  <a:moveTo>
                    <a:pt x="58276" y="1"/>
                  </a:moveTo>
                  <a:cubicBezTo>
                    <a:pt x="57799" y="1"/>
                    <a:pt x="57288" y="51"/>
                    <a:pt x="56813" y="135"/>
                  </a:cubicBezTo>
                  <a:cubicBezTo>
                    <a:pt x="55831" y="310"/>
                    <a:pt x="54970" y="779"/>
                    <a:pt x="54136" y="1232"/>
                  </a:cubicBezTo>
                  <a:lnTo>
                    <a:pt x="46631" y="5321"/>
                  </a:lnTo>
                  <a:cubicBezTo>
                    <a:pt x="44215" y="6637"/>
                    <a:pt x="42002" y="7730"/>
                    <a:pt x="39538" y="7730"/>
                  </a:cubicBezTo>
                  <a:cubicBezTo>
                    <a:pt x="39420" y="7730"/>
                    <a:pt x="39303" y="7727"/>
                    <a:pt x="39185" y="7722"/>
                  </a:cubicBezTo>
                  <a:cubicBezTo>
                    <a:pt x="37710" y="7658"/>
                    <a:pt x="36316" y="7178"/>
                    <a:pt x="34970" y="6714"/>
                  </a:cubicBezTo>
                  <a:cubicBezTo>
                    <a:pt x="33697" y="6276"/>
                    <a:pt x="32381" y="5822"/>
                    <a:pt x="31014" y="5733"/>
                  </a:cubicBezTo>
                  <a:cubicBezTo>
                    <a:pt x="30835" y="5721"/>
                    <a:pt x="30655" y="5716"/>
                    <a:pt x="30476" y="5716"/>
                  </a:cubicBezTo>
                  <a:cubicBezTo>
                    <a:pt x="29324" y="5716"/>
                    <a:pt x="28171" y="5938"/>
                    <a:pt x="27051" y="6154"/>
                  </a:cubicBezTo>
                  <a:cubicBezTo>
                    <a:pt x="26083" y="6340"/>
                    <a:pt x="25085" y="6603"/>
                    <a:pt x="24081" y="6603"/>
                  </a:cubicBezTo>
                  <a:cubicBezTo>
                    <a:pt x="24002" y="6603"/>
                    <a:pt x="23924" y="6601"/>
                    <a:pt x="23845" y="6598"/>
                  </a:cubicBezTo>
                  <a:cubicBezTo>
                    <a:pt x="21039" y="6479"/>
                    <a:pt x="18522" y="5613"/>
                    <a:pt x="16068" y="4719"/>
                  </a:cubicBezTo>
                  <a:cubicBezTo>
                    <a:pt x="15698" y="4582"/>
                    <a:pt x="15334" y="4432"/>
                    <a:pt x="14969" y="4293"/>
                  </a:cubicBezTo>
                  <a:cubicBezTo>
                    <a:pt x="12590" y="3390"/>
                    <a:pt x="9511" y="2392"/>
                    <a:pt x="6264" y="2392"/>
                  </a:cubicBezTo>
                  <a:cubicBezTo>
                    <a:pt x="5931" y="2392"/>
                    <a:pt x="5597" y="2402"/>
                    <a:pt x="5261" y="2424"/>
                  </a:cubicBezTo>
                  <a:cubicBezTo>
                    <a:pt x="3281" y="2556"/>
                    <a:pt x="1439" y="3147"/>
                    <a:pt x="1" y="4045"/>
                  </a:cubicBezTo>
                  <a:cubicBezTo>
                    <a:pt x="30" y="4202"/>
                    <a:pt x="104" y="4346"/>
                    <a:pt x="214" y="4460"/>
                  </a:cubicBezTo>
                  <a:cubicBezTo>
                    <a:pt x="406" y="4660"/>
                    <a:pt x="671" y="4781"/>
                    <a:pt x="945" y="4880"/>
                  </a:cubicBezTo>
                  <a:cubicBezTo>
                    <a:pt x="1608" y="4736"/>
                    <a:pt x="2285" y="4648"/>
                    <a:pt x="2981" y="4648"/>
                  </a:cubicBezTo>
                  <a:cubicBezTo>
                    <a:pt x="3047" y="4648"/>
                    <a:pt x="3114" y="4649"/>
                    <a:pt x="3180" y="4651"/>
                  </a:cubicBezTo>
                  <a:cubicBezTo>
                    <a:pt x="6194" y="4725"/>
                    <a:pt x="8688" y="6367"/>
                    <a:pt x="11100" y="7956"/>
                  </a:cubicBezTo>
                  <a:cubicBezTo>
                    <a:pt x="13480" y="9521"/>
                    <a:pt x="15938" y="11140"/>
                    <a:pt x="18867" y="11194"/>
                  </a:cubicBezTo>
                  <a:cubicBezTo>
                    <a:pt x="18916" y="11195"/>
                    <a:pt x="18964" y="11195"/>
                    <a:pt x="19013" y="11195"/>
                  </a:cubicBezTo>
                  <a:cubicBezTo>
                    <a:pt x="20485" y="11195"/>
                    <a:pt x="21941" y="10796"/>
                    <a:pt x="23348" y="10409"/>
                  </a:cubicBezTo>
                  <a:cubicBezTo>
                    <a:pt x="24777" y="10015"/>
                    <a:pt x="26254" y="9607"/>
                    <a:pt x="27776" y="9607"/>
                  </a:cubicBezTo>
                  <a:lnTo>
                    <a:pt x="27825" y="9607"/>
                  </a:lnTo>
                  <a:cubicBezTo>
                    <a:pt x="30067" y="9621"/>
                    <a:pt x="32107" y="10508"/>
                    <a:pt x="34081" y="11366"/>
                  </a:cubicBezTo>
                  <a:cubicBezTo>
                    <a:pt x="34951" y="11744"/>
                    <a:pt x="35850" y="12135"/>
                    <a:pt x="36754" y="12445"/>
                  </a:cubicBezTo>
                  <a:cubicBezTo>
                    <a:pt x="38366" y="12998"/>
                    <a:pt x="40136" y="13261"/>
                    <a:pt x="41946" y="13261"/>
                  </a:cubicBezTo>
                  <a:cubicBezTo>
                    <a:pt x="46445" y="13261"/>
                    <a:pt x="51189" y="11638"/>
                    <a:pt x="54348" y="8815"/>
                  </a:cubicBezTo>
                  <a:cubicBezTo>
                    <a:pt x="54504" y="8597"/>
                    <a:pt x="54648" y="8369"/>
                    <a:pt x="54778" y="8132"/>
                  </a:cubicBezTo>
                  <a:cubicBezTo>
                    <a:pt x="54701" y="7810"/>
                    <a:pt x="54716" y="7473"/>
                    <a:pt x="54825" y="7158"/>
                  </a:cubicBezTo>
                  <a:cubicBezTo>
                    <a:pt x="55169" y="6155"/>
                    <a:pt x="56359" y="5409"/>
                    <a:pt x="57359" y="5045"/>
                  </a:cubicBezTo>
                  <a:cubicBezTo>
                    <a:pt x="58322" y="4697"/>
                    <a:pt x="59325" y="4469"/>
                    <a:pt x="60344" y="4367"/>
                  </a:cubicBezTo>
                  <a:lnTo>
                    <a:pt x="60344" y="4321"/>
                  </a:lnTo>
                  <a:cubicBezTo>
                    <a:pt x="60587" y="4318"/>
                    <a:pt x="60831" y="4315"/>
                    <a:pt x="61076" y="4313"/>
                  </a:cubicBezTo>
                  <a:cubicBezTo>
                    <a:pt x="61189" y="4307"/>
                    <a:pt x="61302" y="4304"/>
                    <a:pt x="61416" y="4301"/>
                  </a:cubicBezTo>
                  <a:cubicBezTo>
                    <a:pt x="61353" y="3482"/>
                    <a:pt x="61279" y="2664"/>
                    <a:pt x="61195" y="1845"/>
                  </a:cubicBezTo>
                  <a:cubicBezTo>
                    <a:pt x="60762" y="1678"/>
                    <a:pt x="60395" y="1440"/>
                    <a:pt x="60197" y="1076"/>
                  </a:cubicBezTo>
                  <a:cubicBezTo>
                    <a:pt x="59980" y="845"/>
                    <a:pt x="59833" y="570"/>
                    <a:pt x="59802" y="279"/>
                  </a:cubicBezTo>
                  <a:cubicBezTo>
                    <a:pt x="59443" y="82"/>
                    <a:pt x="58887" y="1"/>
                    <a:pt x="5827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109"/>
            <p:cNvSpPr/>
            <p:nvPr/>
          </p:nvSpPr>
          <p:spPr>
            <a:xfrm>
              <a:off x="5722169" y="3447928"/>
              <a:ext cx="264209" cy="88363"/>
            </a:xfrm>
            <a:custGeom>
              <a:rect b="b" l="l" r="r" t="t"/>
              <a:pathLst>
                <a:path extrusionOk="0" h="3036" w="9077">
                  <a:moveTo>
                    <a:pt x="0" y="0"/>
                  </a:moveTo>
                  <a:lnTo>
                    <a:pt x="0" y="0"/>
                  </a:lnTo>
                  <a:cubicBezTo>
                    <a:pt x="322" y="929"/>
                    <a:pt x="666" y="1853"/>
                    <a:pt x="1028" y="2771"/>
                  </a:cubicBezTo>
                  <a:cubicBezTo>
                    <a:pt x="1061" y="2771"/>
                    <a:pt x="1094" y="2771"/>
                    <a:pt x="1127" y="2771"/>
                  </a:cubicBezTo>
                  <a:cubicBezTo>
                    <a:pt x="2571" y="2771"/>
                    <a:pt x="4018" y="2869"/>
                    <a:pt x="5442" y="2966"/>
                  </a:cubicBezTo>
                  <a:lnTo>
                    <a:pt x="5864" y="2996"/>
                  </a:lnTo>
                  <a:cubicBezTo>
                    <a:pt x="6156" y="3015"/>
                    <a:pt x="6466" y="3036"/>
                    <a:pt x="6779" y="3036"/>
                  </a:cubicBezTo>
                  <a:cubicBezTo>
                    <a:pt x="7119" y="3036"/>
                    <a:pt x="7463" y="3011"/>
                    <a:pt x="7792" y="2934"/>
                  </a:cubicBezTo>
                  <a:cubicBezTo>
                    <a:pt x="8414" y="2787"/>
                    <a:pt x="8912" y="2426"/>
                    <a:pt x="9030" y="2036"/>
                  </a:cubicBezTo>
                  <a:cubicBezTo>
                    <a:pt x="9077" y="1881"/>
                    <a:pt x="9069" y="1736"/>
                    <a:pt x="9004" y="1576"/>
                  </a:cubicBezTo>
                  <a:cubicBezTo>
                    <a:pt x="8796" y="1068"/>
                    <a:pt x="8059" y="559"/>
                    <a:pt x="7211" y="341"/>
                  </a:cubicBezTo>
                  <a:cubicBezTo>
                    <a:pt x="6385" y="129"/>
                    <a:pt x="5515" y="74"/>
                    <a:pt x="4642" y="74"/>
                  </a:cubicBezTo>
                  <a:cubicBezTo>
                    <a:pt x="4185" y="74"/>
                    <a:pt x="3727" y="89"/>
                    <a:pt x="3274" y="104"/>
                  </a:cubicBezTo>
                  <a:cubicBezTo>
                    <a:pt x="2980" y="113"/>
                    <a:pt x="2688" y="124"/>
                    <a:pt x="2395" y="129"/>
                  </a:cubicBezTo>
                  <a:cubicBezTo>
                    <a:pt x="2249" y="132"/>
                    <a:pt x="2099" y="134"/>
                    <a:pt x="1947" y="134"/>
                  </a:cubicBezTo>
                  <a:cubicBezTo>
                    <a:pt x="1328" y="134"/>
                    <a:pt x="661" y="103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8" name="Google Shape;14548;p109"/>
            <p:cNvSpPr/>
            <p:nvPr/>
          </p:nvSpPr>
          <p:spPr>
            <a:xfrm>
              <a:off x="6046941" y="1875480"/>
              <a:ext cx="2144582" cy="564404"/>
            </a:xfrm>
            <a:custGeom>
              <a:rect b="b" l="l" r="r" t="t"/>
              <a:pathLst>
                <a:path extrusionOk="0" h="19392" w="73678">
                  <a:moveTo>
                    <a:pt x="64036" y="0"/>
                  </a:moveTo>
                  <a:cubicBezTo>
                    <a:pt x="61443" y="0"/>
                    <a:pt x="58603" y="736"/>
                    <a:pt x="55868" y="2173"/>
                  </a:cubicBezTo>
                  <a:cubicBezTo>
                    <a:pt x="53628" y="3350"/>
                    <a:pt x="51608" y="4853"/>
                    <a:pt x="49653" y="6307"/>
                  </a:cubicBezTo>
                  <a:cubicBezTo>
                    <a:pt x="48269" y="7334"/>
                    <a:pt x="46838" y="8398"/>
                    <a:pt x="45335" y="9344"/>
                  </a:cubicBezTo>
                  <a:cubicBezTo>
                    <a:pt x="43744" y="10345"/>
                    <a:pt x="41360" y="11647"/>
                    <a:pt x="38730" y="11647"/>
                  </a:cubicBezTo>
                  <a:cubicBezTo>
                    <a:pt x="38601" y="11647"/>
                    <a:pt x="38471" y="11644"/>
                    <a:pt x="38343" y="11638"/>
                  </a:cubicBezTo>
                  <a:cubicBezTo>
                    <a:pt x="36408" y="11542"/>
                    <a:pt x="34679" y="10739"/>
                    <a:pt x="33005" y="9962"/>
                  </a:cubicBezTo>
                  <a:cubicBezTo>
                    <a:pt x="31827" y="9414"/>
                    <a:pt x="30609" y="8848"/>
                    <a:pt x="29325" y="8531"/>
                  </a:cubicBezTo>
                  <a:cubicBezTo>
                    <a:pt x="28388" y="8300"/>
                    <a:pt x="27441" y="8202"/>
                    <a:pt x="26490" y="8202"/>
                  </a:cubicBezTo>
                  <a:cubicBezTo>
                    <a:pt x="23612" y="8202"/>
                    <a:pt x="20687" y="9104"/>
                    <a:pt x="17836" y="9983"/>
                  </a:cubicBezTo>
                  <a:lnTo>
                    <a:pt x="17082" y="10215"/>
                  </a:lnTo>
                  <a:cubicBezTo>
                    <a:pt x="14819" y="10907"/>
                    <a:pt x="12183" y="11569"/>
                    <a:pt x="9622" y="11569"/>
                  </a:cubicBezTo>
                  <a:cubicBezTo>
                    <a:pt x="7894" y="11569"/>
                    <a:pt x="6200" y="11268"/>
                    <a:pt x="4677" y="10471"/>
                  </a:cubicBezTo>
                  <a:cubicBezTo>
                    <a:pt x="4049" y="10140"/>
                    <a:pt x="3462" y="9734"/>
                    <a:pt x="2931" y="9262"/>
                  </a:cubicBezTo>
                  <a:cubicBezTo>
                    <a:pt x="1968" y="10855"/>
                    <a:pt x="1008" y="12448"/>
                    <a:pt x="1" y="14011"/>
                  </a:cubicBezTo>
                  <a:cubicBezTo>
                    <a:pt x="1998" y="14222"/>
                    <a:pt x="3945" y="14726"/>
                    <a:pt x="5739" y="15505"/>
                  </a:cubicBezTo>
                  <a:cubicBezTo>
                    <a:pt x="5826" y="15488"/>
                    <a:pt x="5908" y="15462"/>
                    <a:pt x="5992" y="15442"/>
                  </a:cubicBezTo>
                  <a:cubicBezTo>
                    <a:pt x="7053" y="14557"/>
                    <a:pt x="8488" y="14260"/>
                    <a:pt x="9938" y="14260"/>
                  </a:cubicBezTo>
                  <a:cubicBezTo>
                    <a:pt x="11567" y="14260"/>
                    <a:pt x="13214" y="14636"/>
                    <a:pt x="14370" y="14977"/>
                  </a:cubicBezTo>
                  <a:cubicBezTo>
                    <a:pt x="15410" y="15284"/>
                    <a:pt x="16430" y="15677"/>
                    <a:pt x="17418" y="16058"/>
                  </a:cubicBezTo>
                  <a:cubicBezTo>
                    <a:pt x="19046" y="16686"/>
                    <a:pt x="20729" y="17335"/>
                    <a:pt x="22508" y="17590"/>
                  </a:cubicBezTo>
                  <a:cubicBezTo>
                    <a:pt x="23256" y="17697"/>
                    <a:pt x="24018" y="17734"/>
                    <a:pt x="24781" y="17734"/>
                  </a:cubicBezTo>
                  <a:cubicBezTo>
                    <a:pt x="25619" y="17734"/>
                    <a:pt x="26459" y="17690"/>
                    <a:pt x="27284" y="17646"/>
                  </a:cubicBezTo>
                  <a:cubicBezTo>
                    <a:pt x="28123" y="17602"/>
                    <a:pt x="28982" y="17557"/>
                    <a:pt x="29838" y="17557"/>
                  </a:cubicBezTo>
                  <a:cubicBezTo>
                    <a:pt x="30156" y="17557"/>
                    <a:pt x="30473" y="17563"/>
                    <a:pt x="30788" y="17578"/>
                  </a:cubicBezTo>
                  <a:cubicBezTo>
                    <a:pt x="32706" y="17671"/>
                    <a:pt x="34598" y="18081"/>
                    <a:pt x="36428" y="18480"/>
                  </a:cubicBezTo>
                  <a:cubicBezTo>
                    <a:pt x="38340" y="18897"/>
                    <a:pt x="40318" y="19329"/>
                    <a:pt x="42307" y="19386"/>
                  </a:cubicBezTo>
                  <a:cubicBezTo>
                    <a:pt x="42425" y="19390"/>
                    <a:pt x="42541" y="19392"/>
                    <a:pt x="42657" y="19392"/>
                  </a:cubicBezTo>
                  <a:cubicBezTo>
                    <a:pt x="42798" y="19392"/>
                    <a:pt x="42937" y="19389"/>
                    <a:pt x="43077" y="19386"/>
                  </a:cubicBezTo>
                  <a:lnTo>
                    <a:pt x="43094" y="19324"/>
                  </a:lnTo>
                  <a:cubicBezTo>
                    <a:pt x="43136" y="19346"/>
                    <a:pt x="43180" y="19363"/>
                    <a:pt x="43222" y="19383"/>
                  </a:cubicBezTo>
                  <a:cubicBezTo>
                    <a:pt x="45849" y="19289"/>
                    <a:pt x="48122" y="18437"/>
                    <a:pt x="49421" y="17039"/>
                  </a:cubicBezTo>
                  <a:cubicBezTo>
                    <a:pt x="50702" y="15657"/>
                    <a:pt x="51014" y="13904"/>
                    <a:pt x="51343" y="12047"/>
                  </a:cubicBezTo>
                  <a:cubicBezTo>
                    <a:pt x="51425" y="11589"/>
                    <a:pt x="51509" y="11113"/>
                    <a:pt x="51608" y="10654"/>
                  </a:cubicBezTo>
                  <a:cubicBezTo>
                    <a:pt x="51918" y="9215"/>
                    <a:pt x="52994" y="5800"/>
                    <a:pt x="56274" y="5163"/>
                  </a:cubicBezTo>
                  <a:cubicBezTo>
                    <a:pt x="56597" y="5100"/>
                    <a:pt x="56931" y="5068"/>
                    <a:pt x="57275" y="5068"/>
                  </a:cubicBezTo>
                  <a:cubicBezTo>
                    <a:pt x="58588" y="5068"/>
                    <a:pt x="60047" y="5526"/>
                    <a:pt x="61625" y="6437"/>
                  </a:cubicBezTo>
                  <a:cubicBezTo>
                    <a:pt x="62048" y="6680"/>
                    <a:pt x="62466" y="6940"/>
                    <a:pt x="62870" y="7194"/>
                  </a:cubicBezTo>
                  <a:cubicBezTo>
                    <a:pt x="63940" y="7862"/>
                    <a:pt x="65045" y="8554"/>
                    <a:pt x="66297" y="8946"/>
                  </a:cubicBezTo>
                  <a:cubicBezTo>
                    <a:pt x="67650" y="9369"/>
                    <a:pt x="69142" y="9437"/>
                    <a:pt x="70630" y="9437"/>
                  </a:cubicBezTo>
                  <a:cubicBezTo>
                    <a:pt x="70994" y="9437"/>
                    <a:pt x="71357" y="9433"/>
                    <a:pt x="71719" y="9429"/>
                  </a:cubicBezTo>
                  <a:cubicBezTo>
                    <a:pt x="72072" y="9424"/>
                    <a:pt x="72426" y="9420"/>
                    <a:pt x="72781" y="9420"/>
                  </a:cubicBezTo>
                  <a:cubicBezTo>
                    <a:pt x="73080" y="9420"/>
                    <a:pt x="73379" y="9423"/>
                    <a:pt x="73677" y="9431"/>
                  </a:cubicBezTo>
                  <a:cubicBezTo>
                    <a:pt x="73030" y="7214"/>
                    <a:pt x="72203" y="5051"/>
                    <a:pt x="71143" y="2974"/>
                  </a:cubicBezTo>
                  <a:cubicBezTo>
                    <a:pt x="70904" y="2505"/>
                    <a:pt x="70651" y="2042"/>
                    <a:pt x="70383" y="1582"/>
                  </a:cubicBezTo>
                  <a:cubicBezTo>
                    <a:pt x="70335" y="1571"/>
                    <a:pt x="70285" y="1559"/>
                    <a:pt x="70237" y="1546"/>
                  </a:cubicBezTo>
                  <a:cubicBezTo>
                    <a:pt x="69720" y="1424"/>
                    <a:pt x="69166" y="1289"/>
                    <a:pt x="68801" y="975"/>
                  </a:cubicBezTo>
                  <a:cubicBezTo>
                    <a:pt x="68205" y="782"/>
                    <a:pt x="67612" y="577"/>
                    <a:pt x="67027" y="361"/>
                  </a:cubicBezTo>
                  <a:cubicBezTo>
                    <a:pt x="66085" y="120"/>
                    <a:pt x="65081" y="0"/>
                    <a:pt x="6403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9" name="Google Shape;14549;p109"/>
            <p:cNvSpPr/>
            <p:nvPr/>
          </p:nvSpPr>
          <p:spPr>
            <a:xfrm>
              <a:off x="7959101" y="3559572"/>
              <a:ext cx="505597" cy="300334"/>
            </a:xfrm>
            <a:custGeom>
              <a:rect b="b" l="l" r="r" t="t"/>
              <a:pathLst>
                <a:path extrusionOk="0" h="10319" w="17370">
                  <a:moveTo>
                    <a:pt x="13268" y="1"/>
                  </a:moveTo>
                  <a:cubicBezTo>
                    <a:pt x="11720" y="1"/>
                    <a:pt x="10174" y="175"/>
                    <a:pt x="8662" y="524"/>
                  </a:cubicBezTo>
                  <a:cubicBezTo>
                    <a:pt x="6810" y="952"/>
                    <a:pt x="5496" y="1575"/>
                    <a:pt x="4644" y="2426"/>
                  </a:cubicBezTo>
                  <a:cubicBezTo>
                    <a:pt x="4397" y="2672"/>
                    <a:pt x="4186" y="2942"/>
                    <a:pt x="3962" y="3226"/>
                  </a:cubicBezTo>
                  <a:cubicBezTo>
                    <a:pt x="3593" y="3694"/>
                    <a:pt x="3214" y="4177"/>
                    <a:pt x="2675" y="4541"/>
                  </a:cubicBezTo>
                  <a:cubicBezTo>
                    <a:pt x="2383" y="4739"/>
                    <a:pt x="2055" y="4892"/>
                    <a:pt x="1736" y="5039"/>
                  </a:cubicBezTo>
                  <a:cubicBezTo>
                    <a:pt x="1349" y="5220"/>
                    <a:pt x="985" y="5391"/>
                    <a:pt x="686" y="5631"/>
                  </a:cubicBezTo>
                  <a:cubicBezTo>
                    <a:pt x="243" y="5987"/>
                    <a:pt x="6" y="6473"/>
                    <a:pt x="0" y="7035"/>
                  </a:cubicBezTo>
                  <a:cubicBezTo>
                    <a:pt x="0" y="7111"/>
                    <a:pt x="5" y="7186"/>
                    <a:pt x="13" y="7262"/>
                  </a:cubicBezTo>
                  <a:cubicBezTo>
                    <a:pt x="561" y="8117"/>
                    <a:pt x="1149" y="8987"/>
                    <a:pt x="1965" y="9626"/>
                  </a:cubicBezTo>
                  <a:cubicBezTo>
                    <a:pt x="3103" y="10156"/>
                    <a:pt x="4457" y="10301"/>
                    <a:pt x="5510" y="10317"/>
                  </a:cubicBezTo>
                  <a:cubicBezTo>
                    <a:pt x="5589" y="10318"/>
                    <a:pt x="5669" y="10318"/>
                    <a:pt x="5749" y="10318"/>
                  </a:cubicBezTo>
                  <a:cubicBezTo>
                    <a:pt x="6448" y="10318"/>
                    <a:pt x="7156" y="10278"/>
                    <a:pt x="7843" y="10238"/>
                  </a:cubicBezTo>
                  <a:cubicBezTo>
                    <a:pt x="8523" y="10199"/>
                    <a:pt x="9221" y="10160"/>
                    <a:pt x="9918" y="10160"/>
                  </a:cubicBezTo>
                  <a:cubicBezTo>
                    <a:pt x="10000" y="10160"/>
                    <a:pt x="10083" y="10161"/>
                    <a:pt x="10165" y="10162"/>
                  </a:cubicBezTo>
                  <a:cubicBezTo>
                    <a:pt x="11111" y="9719"/>
                    <a:pt x="12108" y="9377"/>
                    <a:pt x="13199" y="9295"/>
                  </a:cubicBezTo>
                  <a:cubicBezTo>
                    <a:pt x="13372" y="9282"/>
                    <a:pt x="13544" y="9276"/>
                    <a:pt x="13716" y="9276"/>
                  </a:cubicBezTo>
                  <a:cubicBezTo>
                    <a:pt x="15000" y="9276"/>
                    <a:pt x="16234" y="9623"/>
                    <a:pt x="17365" y="10078"/>
                  </a:cubicBezTo>
                  <a:cubicBezTo>
                    <a:pt x="17369" y="9682"/>
                    <a:pt x="17363" y="9282"/>
                    <a:pt x="17346" y="8883"/>
                  </a:cubicBezTo>
                  <a:cubicBezTo>
                    <a:pt x="17218" y="5892"/>
                    <a:pt x="16470" y="2999"/>
                    <a:pt x="15560" y="129"/>
                  </a:cubicBezTo>
                  <a:cubicBezTo>
                    <a:pt x="14798" y="43"/>
                    <a:pt x="14032" y="1"/>
                    <a:pt x="1326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109"/>
            <p:cNvSpPr/>
            <p:nvPr/>
          </p:nvSpPr>
          <p:spPr>
            <a:xfrm>
              <a:off x="6306572" y="1590490"/>
              <a:ext cx="479051" cy="300917"/>
            </a:xfrm>
            <a:custGeom>
              <a:rect b="b" l="l" r="r" t="t"/>
              <a:pathLst>
                <a:path extrusionOk="0" h="10339" w="16458">
                  <a:moveTo>
                    <a:pt x="13825" y="0"/>
                  </a:moveTo>
                  <a:cubicBezTo>
                    <a:pt x="8270" y="1488"/>
                    <a:pt x="3556" y="5488"/>
                    <a:pt x="1" y="10004"/>
                  </a:cubicBezTo>
                  <a:cubicBezTo>
                    <a:pt x="412" y="10030"/>
                    <a:pt x="827" y="10043"/>
                    <a:pt x="1248" y="10043"/>
                  </a:cubicBezTo>
                  <a:lnTo>
                    <a:pt x="1248" y="10338"/>
                  </a:lnTo>
                  <a:lnTo>
                    <a:pt x="1268" y="10043"/>
                  </a:lnTo>
                  <a:cubicBezTo>
                    <a:pt x="4289" y="10040"/>
                    <a:pt x="7488" y="9416"/>
                    <a:pt x="11051" y="8135"/>
                  </a:cubicBezTo>
                  <a:cubicBezTo>
                    <a:pt x="12770" y="7516"/>
                    <a:pt x="14848" y="6603"/>
                    <a:pt x="15645" y="5013"/>
                  </a:cubicBezTo>
                  <a:cubicBezTo>
                    <a:pt x="16458" y="3391"/>
                    <a:pt x="15602" y="1558"/>
                    <a:pt x="14394" y="462"/>
                  </a:cubicBezTo>
                  <a:cubicBezTo>
                    <a:pt x="14212" y="298"/>
                    <a:pt x="14023" y="143"/>
                    <a:pt x="1382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109"/>
            <p:cNvSpPr/>
            <p:nvPr/>
          </p:nvSpPr>
          <p:spPr>
            <a:xfrm>
              <a:off x="7246279" y="3009675"/>
              <a:ext cx="1065014" cy="380752"/>
            </a:xfrm>
            <a:custGeom>
              <a:rect b="b" l="l" r="r" t="t"/>
              <a:pathLst>
                <a:path extrusionOk="0" h="13082" w="36589">
                  <a:moveTo>
                    <a:pt x="18611" y="0"/>
                  </a:moveTo>
                  <a:cubicBezTo>
                    <a:pt x="17771" y="0"/>
                    <a:pt x="16933" y="48"/>
                    <a:pt x="16098" y="155"/>
                  </a:cubicBezTo>
                  <a:cubicBezTo>
                    <a:pt x="12861" y="570"/>
                    <a:pt x="9617" y="1887"/>
                    <a:pt x="6454" y="4070"/>
                  </a:cubicBezTo>
                  <a:lnTo>
                    <a:pt x="6449" y="4073"/>
                  </a:lnTo>
                  <a:cubicBezTo>
                    <a:pt x="6251" y="4284"/>
                    <a:pt x="6013" y="4453"/>
                    <a:pt x="5750" y="4570"/>
                  </a:cubicBezTo>
                  <a:cubicBezTo>
                    <a:pt x="3742" y="6027"/>
                    <a:pt x="1849" y="7700"/>
                    <a:pt x="293" y="9163"/>
                  </a:cubicBezTo>
                  <a:cubicBezTo>
                    <a:pt x="0" y="9787"/>
                    <a:pt x="167" y="10287"/>
                    <a:pt x="511" y="10841"/>
                  </a:cubicBezTo>
                  <a:cubicBezTo>
                    <a:pt x="739" y="10916"/>
                    <a:pt x="965" y="10990"/>
                    <a:pt x="1189" y="11066"/>
                  </a:cubicBezTo>
                  <a:cubicBezTo>
                    <a:pt x="2064" y="11360"/>
                    <a:pt x="2969" y="11663"/>
                    <a:pt x="3890" y="11831"/>
                  </a:cubicBezTo>
                  <a:cubicBezTo>
                    <a:pt x="4527" y="11946"/>
                    <a:pt x="5168" y="11997"/>
                    <a:pt x="5811" y="11997"/>
                  </a:cubicBezTo>
                  <a:cubicBezTo>
                    <a:pt x="8219" y="11997"/>
                    <a:pt x="10651" y="11279"/>
                    <a:pt x="12968" y="10516"/>
                  </a:cubicBezTo>
                  <a:lnTo>
                    <a:pt x="13002" y="10505"/>
                  </a:lnTo>
                  <a:cubicBezTo>
                    <a:pt x="14027" y="10168"/>
                    <a:pt x="15086" y="9820"/>
                    <a:pt x="16202" y="9817"/>
                  </a:cubicBezTo>
                  <a:lnTo>
                    <a:pt x="16214" y="9817"/>
                  </a:lnTo>
                  <a:cubicBezTo>
                    <a:pt x="17208" y="9817"/>
                    <a:pt x="18563" y="10180"/>
                    <a:pt x="19125" y="11204"/>
                  </a:cubicBezTo>
                  <a:cubicBezTo>
                    <a:pt x="19213" y="11368"/>
                    <a:pt x="19273" y="11544"/>
                    <a:pt x="19301" y="11728"/>
                  </a:cubicBezTo>
                  <a:cubicBezTo>
                    <a:pt x="19671" y="12287"/>
                    <a:pt x="20230" y="12736"/>
                    <a:pt x="20879" y="13015"/>
                  </a:cubicBezTo>
                  <a:cubicBezTo>
                    <a:pt x="21058" y="13009"/>
                    <a:pt x="21237" y="13007"/>
                    <a:pt x="21416" y="13007"/>
                  </a:cubicBezTo>
                  <a:cubicBezTo>
                    <a:pt x="21957" y="13007"/>
                    <a:pt x="22497" y="13031"/>
                    <a:pt x="23035" y="13081"/>
                  </a:cubicBezTo>
                  <a:cubicBezTo>
                    <a:pt x="23674" y="12781"/>
                    <a:pt x="24274" y="12386"/>
                    <a:pt x="24865" y="12001"/>
                  </a:cubicBezTo>
                  <a:cubicBezTo>
                    <a:pt x="24874" y="11985"/>
                    <a:pt x="24880" y="11970"/>
                    <a:pt x="24890" y="11956"/>
                  </a:cubicBezTo>
                  <a:cubicBezTo>
                    <a:pt x="25244" y="11439"/>
                    <a:pt x="25831" y="11100"/>
                    <a:pt x="26354" y="10824"/>
                  </a:cubicBezTo>
                  <a:cubicBezTo>
                    <a:pt x="29481" y="9165"/>
                    <a:pt x="33034" y="8193"/>
                    <a:pt x="36588" y="7366"/>
                  </a:cubicBezTo>
                  <a:cubicBezTo>
                    <a:pt x="36294" y="5894"/>
                    <a:pt x="36062" y="4409"/>
                    <a:pt x="35875" y="2918"/>
                  </a:cubicBezTo>
                  <a:cubicBezTo>
                    <a:pt x="33509" y="2637"/>
                    <a:pt x="31150" y="2095"/>
                    <a:pt x="28829" y="1562"/>
                  </a:cubicBezTo>
                  <a:cubicBezTo>
                    <a:pt x="25477" y="792"/>
                    <a:pt x="22032" y="0"/>
                    <a:pt x="186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109"/>
            <p:cNvSpPr/>
            <p:nvPr/>
          </p:nvSpPr>
          <p:spPr>
            <a:xfrm>
              <a:off x="8015771" y="3240705"/>
              <a:ext cx="358430" cy="210255"/>
            </a:xfrm>
            <a:custGeom>
              <a:rect b="b" l="l" r="r" t="t"/>
              <a:pathLst>
                <a:path extrusionOk="0" h="7224" w="12314">
                  <a:moveTo>
                    <a:pt x="10269" y="1"/>
                  </a:moveTo>
                  <a:cubicBezTo>
                    <a:pt x="7283" y="696"/>
                    <a:pt x="4297" y="1492"/>
                    <a:pt x="1575" y="2708"/>
                  </a:cubicBezTo>
                  <a:cubicBezTo>
                    <a:pt x="1704" y="2694"/>
                    <a:pt x="1833" y="2687"/>
                    <a:pt x="1963" y="2687"/>
                  </a:cubicBezTo>
                  <a:cubicBezTo>
                    <a:pt x="2013" y="2687"/>
                    <a:pt x="2062" y="2688"/>
                    <a:pt x="2112" y="2690"/>
                  </a:cubicBezTo>
                  <a:cubicBezTo>
                    <a:pt x="1267" y="2993"/>
                    <a:pt x="337" y="3442"/>
                    <a:pt x="142" y="4246"/>
                  </a:cubicBezTo>
                  <a:cubicBezTo>
                    <a:pt x="1" y="4829"/>
                    <a:pt x="312" y="5441"/>
                    <a:pt x="778" y="5859"/>
                  </a:cubicBezTo>
                  <a:cubicBezTo>
                    <a:pt x="937" y="5998"/>
                    <a:pt x="1109" y="6122"/>
                    <a:pt x="1290" y="6229"/>
                  </a:cubicBezTo>
                  <a:cubicBezTo>
                    <a:pt x="4189" y="6896"/>
                    <a:pt x="7206" y="7223"/>
                    <a:pt x="10230" y="7223"/>
                  </a:cubicBezTo>
                  <a:cubicBezTo>
                    <a:pt x="10924" y="7223"/>
                    <a:pt x="11620" y="7206"/>
                    <a:pt x="12314" y="7171"/>
                  </a:cubicBezTo>
                  <a:cubicBezTo>
                    <a:pt x="11797" y="5633"/>
                    <a:pt x="11294" y="4091"/>
                    <a:pt x="10876" y="2535"/>
                  </a:cubicBezTo>
                  <a:cubicBezTo>
                    <a:pt x="10650" y="1694"/>
                    <a:pt x="10447" y="849"/>
                    <a:pt x="102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109"/>
            <p:cNvSpPr/>
            <p:nvPr/>
          </p:nvSpPr>
          <p:spPr>
            <a:xfrm>
              <a:off x="7485070" y="4507587"/>
              <a:ext cx="655297" cy="374552"/>
            </a:xfrm>
            <a:custGeom>
              <a:rect b="b" l="l" r="r" t="t"/>
              <a:pathLst>
                <a:path extrusionOk="0" h="12869" w="22513">
                  <a:moveTo>
                    <a:pt x="7869" y="0"/>
                  </a:moveTo>
                  <a:cubicBezTo>
                    <a:pt x="7546" y="0"/>
                    <a:pt x="7234" y="29"/>
                    <a:pt x="6931" y="88"/>
                  </a:cubicBezTo>
                  <a:cubicBezTo>
                    <a:pt x="3907" y="676"/>
                    <a:pt x="2914" y="3830"/>
                    <a:pt x="2628" y="5158"/>
                  </a:cubicBezTo>
                  <a:cubicBezTo>
                    <a:pt x="2532" y="5604"/>
                    <a:pt x="2448" y="6071"/>
                    <a:pt x="2368" y="6523"/>
                  </a:cubicBezTo>
                  <a:cubicBezTo>
                    <a:pt x="2036" y="8396"/>
                    <a:pt x="1693" y="10331"/>
                    <a:pt x="292" y="11839"/>
                  </a:cubicBezTo>
                  <a:cubicBezTo>
                    <a:pt x="202" y="11938"/>
                    <a:pt x="100" y="12030"/>
                    <a:pt x="1" y="12123"/>
                  </a:cubicBezTo>
                  <a:cubicBezTo>
                    <a:pt x="26" y="12265"/>
                    <a:pt x="86" y="12398"/>
                    <a:pt x="174" y="12513"/>
                  </a:cubicBezTo>
                  <a:cubicBezTo>
                    <a:pt x="315" y="12689"/>
                    <a:pt x="527" y="12811"/>
                    <a:pt x="758" y="12869"/>
                  </a:cubicBezTo>
                  <a:cubicBezTo>
                    <a:pt x="1598" y="12542"/>
                    <a:pt x="2465" y="12219"/>
                    <a:pt x="3376" y="12020"/>
                  </a:cubicBezTo>
                  <a:cubicBezTo>
                    <a:pt x="4719" y="11729"/>
                    <a:pt x="6126" y="11714"/>
                    <a:pt x="7487" y="11701"/>
                  </a:cubicBezTo>
                  <a:cubicBezTo>
                    <a:pt x="8360" y="11692"/>
                    <a:pt x="9264" y="11683"/>
                    <a:pt x="10141" y="11599"/>
                  </a:cubicBezTo>
                  <a:cubicBezTo>
                    <a:pt x="12975" y="11332"/>
                    <a:pt x="15582" y="10296"/>
                    <a:pt x="18085" y="9098"/>
                  </a:cubicBezTo>
                  <a:cubicBezTo>
                    <a:pt x="19808" y="7780"/>
                    <a:pt x="21243" y="6141"/>
                    <a:pt x="22513" y="4358"/>
                  </a:cubicBezTo>
                  <a:lnTo>
                    <a:pt x="22513" y="4358"/>
                  </a:lnTo>
                  <a:lnTo>
                    <a:pt x="22316" y="4361"/>
                  </a:lnTo>
                  <a:cubicBezTo>
                    <a:pt x="21946" y="4365"/>
                    <a:pt x="21574" y="4369"/>
                    <a:pt x="21201" y="4369"/>
                  </a:cubicBezTo>
                  <a:cubicBezTo>
                    <a:pt x="19694" y="4369"/>
                    <a:pt x="18179" y="4298"/>
                    <a:pt x="16788" y="3864"/>
                  </a:cubicBezTo>
                  <a:cubicBezTo>
                    <a:pt x="15492" y="3457"/>
                    <a:pt x="14364" y="2751"/>
                    <a:pt x="13274" y="2070"/>
                  </a:cubicBezTo>
                  <a:cubicBezTo>
                    <a:pt x="12873" y="1817"/>
                    <a:pt x="12458" y="1559"/>
                    <a:pt x="12042" y="1319"/>
                  </a:cubicBezTo>
                  <a:cubicBezTo>
                    <a:pt x="10519" y="441"/>
                    <a:pt x="9120" y="0"/>
                    <a:pt x="78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109"/>
            <p:cNvSpPr/>
            <p:nvPr/>
          </p:nvSpPr>
          <p:spPr>
            <a:xfrm>
              <a:off x="5885545" y="3829311"/>
              <a:ext cx="505364" cy="156963"/>
            </a:xfrm>
            <a:custGeom>
              <a:rect b="b" l="l" r="r" t="t"/>
              <a:pathLst>
                <a:path extrusionOk="0" h="5393" w="17362">
                  <a:moveTo>
                    <a:pt x="13042" y="0"/>
                  </a:moveTo>
                  <a:cubicBezTo>
                    <a:pt x="12728" y="0"/>
                    <a:pt x="12428" y="12"/>
                    <a:pt x="12153" y="28"/>
                  </a:cubicBezTo>
                  <a:cubicBezTo>
                    <a:pt x="11006" y="96"/>
                    <a:pt x="9848" y="253"/>
                    <a:pt x="8727" y="403"/>
                  </a:cubicBezTo>
                  <a:cubicBezTo>
                    <a:pt x="7776" y="531"/>
                    <a:pt x="6792" y="665"/>
                    <a:pt x="5815" y="744"/>
                  </a:cubicBezTo>
                  <a:cubicBezTo>
                    <a:pt x="5235" y="790"/>
                    <a:pt x="4681" y="814"/>
                    <a:pt x="4153" y="814"/>
                  </a:cubicBezTo>
                  <a:cubicBezTo>
                    <a:pt x="2546" y="814"/>
                    <a:pt x="1174" y="597"/>
                    <a:pt x="1" y="158"/>
                  </a:cubicBezTo>
                  <a:lnTo>
                    <a:pt x="1" y="158"/>
                  </a:lnTo>
                  <a:cubicBezTo>
                    <a:pt x="59" y="290"/>
                    <a:pt x="118" y="422"/>
                    <a:pt x="177" y="552"/>
                  </a:cubicBezTo>
                  <a:cubicBezTo>
                    <a:pt x="751" y="1833"/>
                    <a:pt x="1319" y="3120"/>
                    <a:pt x="1881" y="4412"/>
                  </a:cubicBezTo>
                  <a:cubicBezTo>
                    <a:pt x="2039" y="4446"/>
                    <a:pt x="2194" y="4481"/>
                    <a:pt x="2350" y="4515"/>
                  </a:cubicBezTo>
                  <a:cubicBezTo>
                    <a:pt x="3431" y="4750"/>
                    <a:pt x="4549" y="4994"/>
                    <a:pt x="5663" y="5148"/>
                  </a:cubicBezTo>
                  <a:cubicBezTo>
                    <a:pt x="6852" y="5312"/>
                    <a:pt x="8148" y="5392"/>
                    <a:pt x="9625" y="5392"/>
                  </a:cubicBezTo>
                  <a:cubicBezTo>
                    <a:pt x="11012" y="5392"/>
                    <a:pt x="12427" y="5323"/>
                    <a:pt x="13806" y="5248"/>
                  </a:cubicBezTo>
                  <a:cubicBezTo>
                    <a:pt x="15082" y="4891"/>
                    <a:pt x="16241" y="4193"/>
                    <a:pt x="17088" y="3256"/>
                  </a:cubicBezTo>
                  <a:cubicBezTo>
                    <a:pt x="17291" y="2855"/>
                    <a:pt x="17362" y="2442"/>
                    <a:pt x="17274" y="2066"/>
                  </a:cubicBezTo>
                  <a:cubicBezTo>
                    <a:pt x="17103" y="1343"/>
                    <a:pt x="16336" y="655"/>
                    <a:pt x="15314" y="315"/>
                  </a:cubicBezTo>
                  <a:cubicBezTo>
                    <a:pt x="14572" y="67"/>
                    <a:pt x="13770" y="0"/>
                    <a:pt x="130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109"/>
            <p:cNvSpPr/>
            <p:nvPr/>
          </p:nvSpPr>
          <p:spPr>
            <a:xfrm>
              <a:off x="8077186" y="4286831"/>
              <a:ext cx="262608" cy="154577"/>
            </a:xfrm>
            <a:custGeom>
              <a:rect b="b" l="l" r="r" t="t"/>
              <a:pathLst>
                <a:path extrusionOk="0" h="5311" w="9022">
                  <a:moveTo>
                    <a:pt x="9021" y="1"/>
                  </a:moveTo>
                  <a:cubicBezTo>
                    <a:pt x="8653" y="63"/>
                    <a:pt x="8289" y="111"/>
                    <a:pt x="7938" y="156"/>
                  </a:cubicBezTo>
                  <a:lnTo>
                    <a:pt x="1087" y="1049"/>
                  </a:lnTo>
                  <a:cubicBezTo>
                    <a:pt x="793" y="1088"/>
                    <a:pt x="481" y="1134"/>
                    <a:pt x="182" y="1211"/>
                  </a:cubicBezTo>
                  <a:cubicBezTo>
                    <a:pt x="139" y="1298"/>
                    <a:pt x="106" y="1390"/>
                    <a:pt x="84" y="1484"/>
                  </a:cubicBezTo>
                  <a:cubicBezTo>
                    <a:pt x="1" y="1865"/>
                    <a:pt x="97" y="2266"/>
                    <a:pt x="278" y="2616"/>
                  </a:cubicBezTo>
                  <a:cubicBezTo>
                    <a:pt x="323" y="2699"/>
                    <a:pt x="372" y="2781"/>
                    <a:pt x="426" y="2859"/>
                  </a:cubicBezTo>
                  <a:lnTo>
                    <a:pt x="550" y="2888"/>
                  </a:lnTo>
                  <a:cubicBezTo>
                    <a:pt x="2611" y="3377"/>
                    <a:pt x="4428" y="4359"/>
                    <a:pt x="6184" y="5311"/>
                  </a:cubicBezTo>
                  <a:cubicBezTo>
                    <a:pt x="7157" y="3569"/>
                    <a:pt x="8125" y="1800"/>
                    <a:pt x="90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109"/>
            <p:cNvSpPr/>
            <p:nvPr/>
          </p:nvSpPr>
          <p:spPr>
            <a:xfrm>
              <a:off x="6140402" y="1704492"/>
              <a:ext cx="1910442" cy="492748"/>
            </a:xfrm>
            <a:custGeom>
              <a:rect b="b" l="l" r="r" t="t"/>
              <a:pathLst>
                <a:path extrusionOk="0" h="16930" w="65634">
                  <a:moveTo>
                    <a:pt x="60874" y="0"/>
                  </a:moveTo>
                  <a:cubicBezTo>
                    <a:pt x="60588" y="311"/>
                    <a:pt x="60134" y="571"/>
                    <a:pt x="59509" y="786"/>
                  </a:cubicBezTo>
                  <a:cubicBezTo>
                    <a:pt x="57209" y="1577"/>
                    <a:pt x="54681" y="1650"/>
                    <a:pt x="52236" y="1723"/>
                  </a:cubicBezTo>
                  <a:cubicBezTo>
                    <a:pt x="50626" y="1769"/>
                    <a:pt x="48962" y="1819"/>
                    <a:pt x="47375" y="2071"/>
                  </a:cubicBezTo>
                  <a:cubicBezTo>
                    <a:pt x="45615" y="2350"/>
                    <a:pt x="43884" y="2890"/>
                    <a:pt x="42209" y="3413"/>
                  </a:cubicBezTo>
                  <a:cubicBezTo>
                    <a:pt x="39787" y="4169"/>
                    <a:pt x="37282" y="4951"/>
                    <a:pt x="34661" y="4951"/>
                  </a:cubicBezTo>
                  <a:lnTo>
                    <a:pt x="34640" y="4951"/>
                  </a:lnTo>
                  <a:cubicBezTo>
                    <a:pt x="33204" y="4949"/>
                    <a:pt x="32107" y="4655"/>
                    <a:pt x="31378" y="4079"/>
                  </a:cubicBezTo>
                  <a:cubicBezTo>
                    <a:pt x="31272" y="3996"/>
                    <a:pt x="31175" y="3906"/>
                    <a:pt x="31082" y="3808"/>
                  </a:cubicBezTo>
                  <a:lnTo>
                    <a:pt x="31046" y="3830"/>
                  </a:lnTo>
                  <a:cubicBezTo>
                    <a:pt x="31036" y="3797"/>
                    <a:pt x="31025" y="3765"/>
                    <a:pt x="31012" y="3732"/>
                  </a:cubicBezTo>
                  <a:cubicBezTo>
                    <a:pt x="30630" y="3296"/>
                    <a:pt x="30458" y="2813"/>
                    <a:pt x="30387" y="2401"/>
                  </a:cubicBezTo>
                  <a:cubicBezTo>
                    <a:pt x="30361" y="2365"/>
                    <a:pt x="30337" y="2330"/>
                    <a:pt x="30310" y="2296"/>
                  </a:cubicBezTo>
                  <a:cubicBezTo>
                    <a:pt x="29913" y="1799"/>
                    <a:pt x="29333" y="1485"/>
                    <a:pt x="28755" y="1455"/>
                  </a:cubicBezTo>
                  <a:cubicBezTo>
                    <a:pt x="28721" y="1453"/>
                    <a:pt x="28688" y="1453"/>
                    <a:pt x="28654" y="1453"/>
                  </a:cubicBezTo>
                  <a:cubicBezTo>
                    <a:pt x="27733" y="1453"/>
                    <a:pt x="26980" y="2100"/>
                    <a:pt x="26305" y="2805"/>
                  </a:cubicBezTo>
                  <a:lnTo>
                    <a:pt x="26009" y="3115"/>
                  </a:lnTo>
                  <a:cubicBezTo>
                    <a:pt x="24952" y="4218"/>
                    <a:pt x="23859" y="5361"/>
                    <a:pt x="22580" y="6328"/>
                  </a:cubicBezTo>
                  <a:cubicBezTo>
                    <a:pt x="20983" y="7536"/>
                    <a:pt x="19325" y="8282"/>
                    <a:pt x="17650" y="8548"/>
                  </a:cubicBezTo>
                  <a:cubicBezTo>
                    <a:pt x="17051" y="8644"/>
                    <a:pt x="16440" y="8679"/>
                    <a:pt x="15826" y="8679"/>
                  </a:cubicBezTo>
                  <a:cubicBezTo>
                    <a:pt x="14952" y="8679"/>
                    <a:pt x="14071" y="8607"/>
                    <a:pt x="13207" y="8537"/>
                  </a:cubicBezTo>
                  <a:cubicBezTo>
                    <a:pt x="12330" y="8467"/>
                    <a:pt x="11475" y="8398"/>
                    <a:pt x="10646" y="8398"/>
                  </a:cubicBezTo>
                  <a:cubicBezTo>
                    <a:pt x="9533" y="8398"/>
                    <a:pt x="8467" y="8522"/>
                    <a:pt x="7462" y="8934"/>
                  </a:cubicBezTo>
                  <a:cubicBezTo>
                    <a:pt x="6770" y="9217"/>
                    <a:pt x="6140" y="9637"/>
                    <a:pt x="5530" y="10042"/>
                  </a:cubicBezTo>
                  <a:cubicBezTo>
                    <a:pt x="4692" y="10599"/>
                    <a:pt x="3824" y="11177"/>
                    <a:pt x="2773" y="11425"/>
                  </a:cubicBezTo>
                  <a:cubicBezTo>
                    <a:pt x="2493" y="11491"/>
                    <a:pt x="2208" y="11531"/>
                    <a:pt x="1921" y="11547"/>
                  </a:cubicBezTo>
                  <a:cubicBezTo>
                    <a:pt x="1270" y="12581"/>
                    <a:pt x="633" y="13626"/>
                    <a:pt x="0" y="14672"/>
                  </a:cubicBezTo>
                  <a:cubicBezTo>
                    <a:pt x="497" y="15109"/>
                    <a:pt x="1045" y="15485"/>
                    <a:pt x="1630" y="15795"/>
                  </a:cubicBezTo>
                  <a:cubicBezTo>
                    <a:pt x="3097" y="16562"/>
                    <a:pt x="4736" y="16853"/>
                    <a:pt x="6413" y="16853"/>
                  </a:cubicBezTo>
                  <a:cubicBezTo>
                    <a:pt x="8932" y="16853"/>
                    <a:pt x="11537" y="16197"/>
                    <a:pt x="13773" y="15513"/>
                  </a:cubicBezTo>
                  <a:lnTo>
                    <a:pt x="14527" y="15281"/>
                  </a:lnTo>
                  <a:cubicBezTo>
                    <a:pt x="17404" y="14394"/>
                    <a:pt x="20354" y="13484"/>
                    <a:pt x="23278" y="13484"/>
                  </a:cubicBezTo>
                  <a:cubicBezTo>
                    <a:pt x="24255" y="13484"/>
                    <a:pt x="25229" y="13586"/>
                    <a:pt x="26196" y="13824"/>
                  </a:cubicBezTo>
                  <a:cubicBezTo>
                    <a:pt x="27512" y="14149"/>
                    <a:pt x="28748" y="14722"/>
                    <a:pt x="29941" y="15276"/>
                  </a:cubicBezTo>
                  <a:cubicBezTo>
                    <a:pt x="31660" y="16075"/>
                    <a:pt x="33282" y="16829"/>
                    <a:pt x="35150" y="16920"/>
                  </a:cubicBezTo>
                  <a:cubicBezTo>
                    <a:pt x="35277" y="16927"/>
                    <a:pt x="35403" y="16930"/>
                    <a:pt x="35529" y="16930"/>
                  </a:cubicBezTo>
                  <a:cubicBezTo>
                    <a:pt x="38063" y="16930"/>
                    <a:pt x="40385" y="15658"/>
                    <a:pt x="41935" y="14683"/>
                  </a:cubicBezTo>
                  <a:cubicBezTo>
                    <a:pt x="43426" y="13745"/>
                    <a:pt x="44850" y="12686"/>
                    <a:pt x="46227" y="11663"/>
                  </a:cubicBezTo>
                  <a:cubicBezTo>
                    <a:pt x="48194" y="10200"/>
                    <a:pt x="50228" y="8688"/>
                    <a:pt x="52495" y="7496"/>
                  </a:cubicBezTo>
                  <a:cubicBezTo>
                    <a:pt x="55277" y="6034"/>
                    <a:pt x="58168" y="5289"/>
                    <a:pt x="60815" y="5289"/>
                  </a:cubicBezTo>
                  <a:cubicBezTo>
                    <a:pt x="61469" y="5289"/>
                    <a:pt x="62107" y="5335"/>
                    <a:pt x="62726" y="5426"/>
                  </a:cubicBezTo>
                  <a:cubicBezTo>
                    <a:pt x="63701" y="5361"/>
                    <a:pt x="64672" y="5251"/>
                    <a:pt x="65633" y="5093"/>
                  </a:cubicBezTo>
                  <a:cubicBezTo>
                    <a:pt x="64271" y="3211"/>
                    <a:pt x="62669" y="1480"/>
                    <a:pt x="6087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109"/>
            <p:cNvSpPr/>
            <p:nvPr/>
          </p:nvSpPr>
          <p:spPr>
            <a:xfrm>
              <a:off x="5932144" y="2299413"/>
              <a:ext cx="245958" cy="143866"/>
            </a:xfrm>
            <a:custGeom>
              <a:rect b="b" l="l" r="r" t="t"/>
              <a:pathLst>
                <a:path extrusionOk="0" h="4943" w="8450">
                  <a:moveTo>
                    <a:pt x="3586" y="1"/>
                  </a:moveTo>
                  <a:cubicBezTo>
                    <a:pt x="2774" y="1239"/>
                    <a:pt x="1929" y="2458"/>
                    <a:pt x="1028" y="3639"/>
                  </a:cubicBezTo>
                  <a:cubicBezTo>
                    <a:pt x="692" y="4077"/>
                    <a:pt x="350" y="4512"/>
                    <a:pt x="0" y="4942"/>
                  </a:cubicBezTo>
                  <a:lnTo>
                    <a:pt x="188" y="4938"/>
                  </a:lnTo>
                  <a:cubicBezTo>
                    <a:pt x="558" y="4927"/>
                    <a:pt x="928" y="4918"/>
                    <a:pt x="1298" y="4904"/>
                  </a:cubicBezTo>
                  <a:cubicBezTo>
                    <a:pt x="2962" y="4845"/>
                    <a:pt x="4722" y="4707"/>
                    <a:pt x="6322" y="4111"/>
                  </a:cubicBezTo>
                  <a:cubicBezTo>
                    <a:pt x="6874" y="3908"/>
                    <a:pt x="7397" y="3640"/>
                    <a:pt x="7881" y="3311"/>
                  </a:cubicBezTo>
                  <a:cubicBezTo>
                    <a:pt x="8078" y="3015"/>
                    <a:pt x="8242" y="2704"/>
                    <a:pt x="8327" y="2366"/>
                  </a:cubicBezTo>
                  <a:cubicBezTo>
                    <a:pt x="8450" y="1877"/>
                    <a:pt x="8363" y="1317"/>
                    <a:pt x="8041" y="925"/>
                  </a:cubicBezTo>
                  <a:cubicBezTo>
                    <a:pt x="6596" y="445"/>
                    <a:pt x="5101" y="136"/>
                    <a:pt x="35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109"/>
            <p:cNvSpPr/>
            <p:nvPr/>
          </p:nvSpPr>
          <p:spPr>
            <a:xfrm>
              <a:off x="5647685" y="2903299"/>
              <a:ext cx="1793459" cy="628406"/>
            </a:xfrm>
            <a:custGeom>
              <a:rect b="b" l="l" r="r" t="t"/>
              <a:pathLst>
                <a:path extrusionOk="0" h="21591" w="61615">
                  <a:moveTo>
                    <a:pt x="28115" y="0"/>
                  </a:moveTo>
                  <a:cubicBezTo>
                    <a:pt x="24803" y="0"/>
                    <a:pt x="21794" y="1216"/>
                    <a:pt x="18619" y="2499"/>
                  </a:cubicBezTo>
                  <a:cubicBezTo>
                    <a:pt x="16462" y="3371"/>
                    <a:pt x="14232" y="4272"/>
                    <a:pt x="11910" y="4745"/>
                  </a:cubicBezTo>
                  <a:cubicBezTo>
                    <a:pt x="10389" y="5056"/>
                    <a:pt x="8847" y="5180"/>
                    <a:pt x="7320" y="5180"/>
                  </a:cubicBezTo>
                  <a:cubicBezTo>
                    <a:pt x="4789" y="5180"/>
                    <a:pt x="2300" y="4838"/>
                    <a:pt x="25" y="4436"/>
                  </a:cubicBezTo>
                  <a:lnTo>
                    <a:pt x="25" y="4436"/>
                  </a:lnTo>
                  <a:cubicBezTo>
                    <a:pt x="0" y="5355"/>
                    <a:pt x="17" y="6278"/>
                    <a:pt x="75" y="7202"/>
                  </a:cubicBezTo>
                  <a:cubicBezTo>
                    <a:pt x="406" y="7190"/>
                    <a:pt x="737" y="7184"/>
                    <a:pt x="1068" y="7184"/>
                  </a:cubicBezTo>
                  <a:cubicBezTo>
                    <a:pt x="2474" y="7184"/>
                    <a:pt x="3879" y="7291"/>
                    <a:pt x="5270" y="7502"/>
                  </a:cubicBezTo>
                  <a:cubicBezTo>
                    <a:pt x="5933" y="7604"/>
                    <a:pt x="6604" y="7731"/>
                    <a:pt x="7253" y="7855"/>
                  </a:cubicBezTo>
                  <a:cubicBezTo>
                    <a:pt x="8746" y="8137"/>
                    <a:pt x="10279" y="8428"/>
                    <a:pt x="11800" y="8428"/>
                  </a:cubicBezTo>
                  <a:cubicBezTo>
                    <a:pt x="12256" y="8428"/>
                    <a:pt x="12712" y="8402"/>
                    <a:pt x="13165" y="8341"/>
                  </a:cubicBezTo>
                  <a:cubicBezTo>
                    <a:pt x="14451" y="8170"/>
                    <a:pt x="15681" y="7724"/>
                    <a:pt x="16868" y="7292"/>
                  </a:cubicBezTo>
                  <a:cubicBezTo>
                    <a:pt x="17616" y="7021"/>
                    <a:pt x="18388" y="6741"/>
                    <a:pt x="19176" y="6527"/>
                  </a:cubicBezTo>
                  <a:cubicBezTo>
                    <a:pt x="20454" y="6180"/>
                    <a:pt x="21787" y="6010"/>
                    <a:pt x="23118" y="6010"/>
                  </a:cubicBezTo>
                  <a:cubicBezTo>
                    <a:pt x="25623" y="6010"/>
                    <a:pt x="28122" y="6613"/>
                    <a:pt x="30240" y="7778"/>
                  </a:cubicBezTo>
                  <a:cubicBezTo>
                    <a:pt x="31525" y="8484"/>
                    <a:pt x="32174" y="9252"/>
                    <a:pt x="32226" y="10128"/>
                  </a:cubicBezTo>
                  <a:cubicBezTo>
                    <a:pt x="32282" y="11078"/>
                    <a:pt x="31584" y="11857"/>
                    <a:pt x="31053" y="12362"/>
                  </a:cubicBezTo>
                  <a:cubicBezTo>
                    <a:pt x="28760" y="14540"/>
                    <a:pt x="25446" y="15840"/>
                    <a:pt x="22018" y="15952"/>
                  </a:cubicBezTo>
                  <a:cubicBezTo>
                    <a:pt x="22277" y="16085"/>
                    <a:pt x="22534" y="16219"/>
                    <a:pt x="22782" y="16366"/>
                  </a:cubicBezTo>
                  <a:cubicBezTo>
                    <a:pt x="23738" y="16927"/>
                    <a:pt x="24636" y="17589"/>
                    <a:pt x="25506" y="18230"/>
                  </a:cubicBezTo>
                  <a:cubicBezTo>
                    <a:pt x="27119" y="19419"/>
                    <a:pt x="28644" y="20542"/>
                    <a:pt x="30571" y="21142"/>
                  </a:cubicBezTo>
                  <a:cubicBezTo>
                    <a:pt x="31538" y="21443"/>
                    <a:pt x="32573" y="21590"/>
                    <a:pt x="33648" y="21590"/>
                  </a:cubicBezTo>
                  <a:cubicBezTo>
                    <a:pt x="36658" y="21590"/>
                    <a:pt x="39984" y="20437"/>
                    <a:pt x="43021" y="18271"/>
                  </a:cubicBezTo>
                  <a:cubicBezTo>
                    <a:pt x="43454" y="17961"/>
                    <a:pt x="43898" y="17628"/>
                    <a:pt x="44327" y="17306"/>
                  </a:cubicBezTo>
                  <a:cubicBezTo>
                    <a:pt x="46614" y="15589"/>
                    <a:pt x="48974" y="13816"/>
                    <a:pt x="51955" y="13816"/>
                  </a:cubicBezTo>
                  <a:cubicBezTo>
                    <a:pt x="51994" y="13816"/>
                    <a:pt x="52034" y="13816"/>
                    <a:pt x="52074" y="13817"/>
                  </a:cubicBezTo>
                  <a:cubicBezTo>
                    <a:pt x="52088" y="13817"/>
                    <a:pt x="52103" y="13818"/>
                    <a:pt x="52117" y="13818"/>
                  </a:cubicBezTo>
                  <a:lnTo>
                    <a:pt x="54266" y="12993"/>
                  </a:lnTo>
                  <a:cubicBezTo>
                    <a:pt x="55922" y="11403"/>
                    <a:pt x="58076" y="9445"/>
                    <a:pt x="60381" y="7764"/>
                  </a:cubicBezTo>
                  <a:lnTo>
                    <a:pt x="60374" y="7728"/>
                  </a:lnTo>
                  <a:cubicBezTo>
                    <a:pt x="60415" y="7716"/>
                    <a:pt x="60455" y="7697"/>
                    <a:pt x="60495" y="7680"/>
                  </a:cubicBezTo>
                  <a:cubicBezTo>
                    <a:pt x="60662" y="7560"/>
                    <a:pt x="60831" y="7440"/>
                    <a:pt x="61000" y="7323"/>
                  </a:cubicBezTo>
                  <a:cubicBezTo>
                    <a:pt x="61330" y="6391"/>
                    <a:pt x="61535" y="5419"/>
                    <a:pt x="61614" y="4433"/>
                  </a:cubicBezTo>
                  <a:cubicBezTo>
                    <a:pt x="61604" y="4412"/>
                    <a:pt x="61596" y="4392"/>
                    <a:pt x="61586" y="4374"/>
                  </a:cubicBezTo>
                  <a:cubicBezTo>
                    <a:pt x="61035" y="3378"/>
                    <a:pt x="59676" y="2631"/>
                    <a:pt x="58041" y="2423"/>
                  </a:cubicBezTo>
                  <a:cubicBezTo>
                    <a:pt x="57645" y="2373"/>
                    <a:pt x="57245" y="2352"/>
                    <a:pt x="56844" y="2352"/>
                  </a:cubicBezTo>
                  <a:cubicBezTo>
                    <a:pt x="55739" y="2352"/>
                    <a:pt x="54623" y="2513"/>
                    <a:pt x="53534" y="2669"/>
                  </a:cubicBezTo>
                  <a:lnTo>
                    <a:pt x="53487" y="2677"/>
                  </a:lnTo>
                  <a:cubicBezTo>
                    <a:pt x="50601" y="3093"/>
                    <a:pt x="47760" y="3454"/>
                    <a:pt x="44985" y="3454"/>
                  </a:cubicBezTo>
                  <a:cubicBezTo>
                    <a:pt x="43180" y="3454"/>
                    <a:pt x="41403" y="3302"/>
                    <a:pt x="39660" y="2912"/>
                  </a:cubicBezTo>
                  <a:cubicBezTo>
                    <a:pt x="38219" y="2590"/>
                    <a:pt x="36807" y="2103"/>
                    <a:pt x="35441" y="1631"/>
                  </a:cubicBezTo>
                  <a:cubicBezTo>
                    <a:pt x="33311" y="895"/>
                    <a:pt x="31107" y="135"/>
                    <a:pt x="28796" y="17"/>
                  </a:cubicBezTo>
                  <a:cubicBezTo>
                    <a:pt x="28567" y="6"/>
                    <a:pt x="28340" y="0"/>
                    <a:pt x="28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109"/>
            <p:cNvSpPr/>
            <p:nvPr/>
          </p:nvSpPr>
          <p:spPr>
            <a:xfrm>
              <a:off x="5649082" y="2550525"/>
              <a:ext cx="2639410" cy="526539"/>
            </a:xfrm>
            <a:custGeom>
              <a:rect b="b" l="l" r="r" t="t"/>
              <a:pathLst>
                <a:path extrusionOk="0" h="18091" w="90678">
                  <a:moveTo>
                    <a:pt x="31030" y="1"/>
                  </a:moveTo>
                  <a:cubicBezTo>
                    <a:pt x="29090" y="1"/>
                    <a:pt x="27280" y="690"/>
                    <a:pt x="25531" y="1485"/>
                  </a:cubicBezTo>
                  <a:cubicBezTo>
                    <a:pt x="25523" y="1500"/>
                    <a:pt x="25512" y="1516"/>
                    <a:pt x="25506" y="1533"/>
                  </a:cubicBezTo>
                  <a:lnTo>
                    <a:pt x="25477" y="1510"/>
                  </a:lnTo>
                  <a:cubicBezTo>
                    <a:pt x="25110" y="1677"/>
                    <a:pt x="24741" y="1849"/>
                    <a:pt x="24379" y="2020"/>
                  </a:cubicBezTo>
                  <a:cubicBezTo>
                    <a:pt x="22336" y="2983"/>
                    <a:pt x="20223" y="3977"/>
                    <a:pt x="17891" y="4090"/>
                  </a:cubicBezTo>
                  <a:cubicBezTo>
                    <a:pt x="17739" y="4097"/>
                    <a:pt x="17588" y="4101"/>
                    <a:pt x="17437" y="4101"/>
                  </a:cubicBezTo>
                  <a:cubicBezTo>
                    <a:pt x="16072" y="4101"/>
                    <a:pt x="14728" y="3821"/>
                    <a:pt x="13424" y="3548"/>
                  </a:cubicBezTo>
                  <a:cubicBezTo>
                    <a:pt x="12221" y="3299"/>
                    <a:pt x="10978" y="3039"/>
                    <a:pt x="9736" y="3005"/>
                  </a:cubicBezTo>
                  <a:cubicBezTo>
                    <a:pt x="9628" y="3002"/>
                    <a:pt x="9520" y="3000"/>
                    <a:pt x="9412" y="3000"/>
                  </a:cubicBezTo>
                  <a:cubicBezTo>
                    <a:pt x="7384" y="3000"/>
                    <a:pt x="5432" y="3569"/>
                    <a:pt x="3533" y="4270"/>
                  </a:cubicBezTo>
                  <a:cubicBezTo>
                    <a:pt x="3168" y="4850"/>
                    <a:pt x="2826" y="5445"/>
                    <a:pt x="2511" y="6058"/>
                  </a:cubicBezTo>
                  <a:cubicBezTo>
                    <a:pt x="929" y="9145"/>
                    <a:pt x="161" y="12522"/>
                    <a:pt x="0" y="15962"/>
                  </a:cubicBezTo>
                  <a:cubicBezTo>
                    <a:pt x="2270" y="16366"/>
                    <a:pt x="4755" y="16709"/>
                    <a:pt x="7278" y="16709"/>
                  </a:cubicBezTo>
                  <a:cubicBezTo>
                    <a:pt x="8783" y="16709"/>
                    <a:pt x="10300" y="16587"/>
                    <a:pt x="11793" y="16283"/>
                  </a:cubicBezTo>
                  <a:cubicBezTo>
                    <a:pt x="14085" y="15815"/>
                    <a:pt x="16300" y="14920"/>
                    <a:pt x="18442" y="14053"/>
                  </a:cubicBezTo>
                  <a:cubicBezTo>
                    <a:pt x="20336" y="13289"/>
                    <a:pt x="22266" y="12510"/>
                    <a:pt x="24263" y="12025"/>
                  </a:cubicBezTo>
                  <a:cubicBezTo>
                    <a:pt x="24364" y="11909"/>
                    <a:pt x="24432" y="11779"/>
                    <a:pt x="24444" y="11631"/>
                  </a:cubicBezTo>
                  <a:cubicBezTo>
                    <a:pt x="24464" y="11374"/>
                    <a:pt x="24308" y="11128"/>
                    <a:pt x="24096" y="10957"/>
                  </a:cubicBezTo>
                  <a:cubicBezTo>
                    <a:pt x="23461" y="10888"/>
                    <a:pt x="22826" y="10833"/>
                    <a:pt x="22192" y="10804"/>
                  </a:cubicBezTo>
                  <a:cubicBezTo>
                    <a:pt x="21792" y="10787"/>
                    <a:pt x="21381" y="10778"/>
                    <a:pt x="20964" y="10778"/>
                  </a:cubicBezTo>
                  <a:cubicBezTo>
                    <a:pt x="18010" y="10778"/>
                    <a:pt x="15026" y="11234"/>
                    <a:pt x="12140" y="11674"/>
                  </a:cubicBezTo>
                  <a:cubicBezTo>
                    <a:pt x="10570" y="11914"/>
                    <a:pt x="8945" y="12163"/>
                    <a:pt x="7340" y="12335"/>
                  </a:cubicBezTo>
                  <a:cubicBezTo>
                    <a:pt x="7098" y="12363"/>
                    <a:pt x="6855" y="12377"/>
                    <a:pt x="6612" y="12378"/>
                  </a:cubicBezTo>
                  <a:cubicBezTo>
                    <a:pt x="5736" y="12378"/>
                    <a:pt x="5158" y="12157"/>
                    <a:pt x="4849" y="11702"/>
                  </a:cubicBezTo>
                  <a:cubicBezTo>
                    <a:pt x="4682" y="11457"/>
                    <a:pt x="4609" y="11160"/>
                    <a:pt x="4645" y="10866"/>
                  </a:cubicBezTo>
                  <a:cubicBezTo>
                    <a:pt x="4722" y="10160"/>
                    <a:pt x="5321" y="9586"/>
                    <a:pt x="5671" y="9306"/>
                  </a:cubicBezTo>
                  <a:cubicBezTo>
                    <a:pt x="8403" y="7114"/>
                    <a:pt x="12352" y="6569"/>
                    <a:pt x="15856" y="6326"/>
                  </a:cubicBezTo>
                  <a:cubicBezTo>
                    <a:pt x="16351" y="6292"/>
                    <a:pt x="16848" y="6261"/>
                    <a:pt x="17346" y="6230"/>
                  </a:cubicBezTo>
                  <a:cubicBezTo>
                    <a:pt x="20447" y="6039"/>
                    <a:pt x="23653" y="5843"/>
                    <a:pt x="26432" y="4682"/>
                  </a:cubicBezTo>
                  <a:cubicBezTo>
                    <a:pt x="26825" y="4517"/>
                    <a:pt x="27220" y="4330"/>
                    <a:pt x="27602" y="4149"/>
                  </a:cubicBezTo>
                  <a:cubicBezTo>
                    <a:pt x="28652" y="3649"/>
                    <a:pt x="29738" y="3133"/>
                    <a:pt x="30957" y="3016"/>
                  </a:cubicBezTo>
                  <a:cubicBezTo>
                    <a:pt x="31138" y="2999"/>
                    <a:pt x="31324" y="2990"/>
                    <a:pt x="31509" y="2990"/>
                  </a:cubicBezTo>
                  <a:cubicBezTo>
                    <a:pt x="32895" y="2990"/>
                    <a:pt x="34271" y="3480"/>
                    <a:pt x="35452" y="3938"/>
                  </a:cubicBezTo>
                  <a:cubicBezTo>
                    <a:pt x="38164" y="4994"/>
                    <a:pt x="41093" y="6400"/>
                    <a:pt x="42261" y="8838"/>
                  </a:cubicBezTo>
                  <a:cubicBezTo>
                    <a:pt x="42872" y="10118"/>
                    <a:pt x="42734" y="11448"/>
                    <a:pt x="41909" y="12228"/>
                  </a:cubicBezTo>
                  <a:cubicBezTo>
                    <a:pt x="41259" y="12843"/>
                    <a:pt x="40244" y="13129"/>
                    <a:pt x="38711" y="13129"/>
                  </a:cubicBezTo>
                  <a:lnTo>
                    <a:pt x="38511" y="13128"/>
                  </a:lnTo>
                  <a:cubicBezTo>
                    <a:pt x="38216" y="13123"/>
                    <a:pt x="37920" y="13111"/>
                    <a:pt x="37624" y="13095"/>
                  </a:cubicBezTo>
                  <a:cubicBezTo>
                    <a:pt x="37609" y="13114"/>
                    <a:pt x="37595" y="13134"/>
                    <a:pt x="37582" y="13154"/>
                  </a:cubicBezTo>
                  <a:cubicBezTo>
                    <a:pt x="37454" y="13383"/>
                    <a:pt x="37507" y="13668"/>
                    <a:pt x="37646" y="13892"/>
                  </a:cubicBezTo>
                  <a:cubicBezTo>
                    <a:pt x="38321" y="14103"/>
                    <a:pt x="39000" y="14295"/>
                    <a:pt x="39688" y="14448"/>
                  </a:cubicBezTo>
                  <a:cubicBezTo>
                    <a:pt x="41404" y="14832"/>
                    <a:pt x="43158" y="14983"/>
                    <a:pt x="44942" y="14983"/>
                  </a:cubicBezTo>
                  <a:cubicBezTo>
                    <a:pt x="47697" y="14983"/>
                    <a:pt x="50523" y="14624"/>
                    <a:pt x="53394" y="14208"/>
                  </a:cubicBezTo>
                  <a:lnTo>
                    <a:pt x="53441" y="14202"/>
                  </a:lnTo>
                  <a:cubicBezTo>
                    <a:pt x="54541" y="14043"/>
                    <a:pt x="55669" y="13880"/>
                    <a:pt x="56796" y="13880"/>
                  </a:cubicBezTo>
                  <a:cubicBezTo>
                    <a:pt x="57211" y="13880"/>
                    <a:pt x="57625" y="13902"/>
                    <a:pt x="58038" y="13954"/>
                  </a:cubicBezTo>
                  <a:cubicBezTo>
                    <a:pt x="59822" y="14182"/>
                    <a:pt x="61266" y="14999"/>
                    <a:pt x="61899" y="16143"/>
                  </a:cubicBezTo>
                  <a:cubicBezTo>
                    <a:pt x="62026" y="16382"/>
                    <a:pt x="62116" y="16640"/>
                    <a:pt x="62162" y="16908"/>
                  </a:cubicBezTo>
                  <a:cubicBezTo>
                    <a:pt x="62606" y="17137"/>
                    <a:pt x="63137" y="17244"/>
                    <a:pt x="63656" y="17244"/>
                  </a:cubicBezTo>
                  <a:cubicBezTo>
                    <a:pt x="63698" y="17244"/>
                    <a:pt x="63740" y="17244"/>
                    <a:pt x="63782" y="17242"/>
                  </a:cubicBezTo>
                  <a:cubicBezTo>
                    <a:pt x="64263" y="17225"/>
                    <a:pt x="64734" y="17131"/>
                    <a:pt x="65195" y="17006"/>
                  </a:cubicBezTo>
                  <a:cubicBezTo>
                    <a:pt x="67096" y="16146"/>
                    <a:pt x="69016" y="15588"/>
                    <a:pt x="70932" y="15341"/>
                  </a:cubicBezTo>
                  <a:cubicBezTo>
                    <a:pt x="71782" y="15232"/>
                    <a:pt x="72634" y="15184"/>
                    <a:pt x="73486" y="15184"/>
                  </a:cubicBezTo>
                  <a:cubicBezTo>
                    <a:pt x="76942" y="15184"/>
                    <a:pt x="80408" y="15980"/>
                    <a:pt x="83781" y="16755"/>
                  </a:cubicBezTo>
                  <a:cubicBezTo>
                    <a:pt x="86053" y="17276"/>
                    <a:pt x="88365" y="17807"/>
                    <a:pt x="90677" y="18091"/>
                  </a:cubicBezTo>
                  <a:cubicBezTo>
                    <a:pt x="90159" y="13668"/>
                    <a:pt x="90020" y="9185"/>
                    <a:pt x="89817" y="4723"/>
                  </a:cubicBezTo>
                  <a:cubicBezTo>
                    <a:pt x="89283" y="4706"/>
                    <a:pt x="88749" y="4698"/>
                    <a:pt x="88214" y="4698"/>
                  </a:cubicBezTo>
                  <a:cubicBezTo>
                    <a:pt x="87931" y="4698"/>
                    <a:pt x="87648" y="4700"/>
                    <a:pt x="87365" y="4705"/>
                  </a:cubicBezTo>
                  <a:lnTo>
                    <a:pt x="87168" y="4708"/>
                  </a:lnTo>
                  <a:cubicBezTo>
                    <a:pt x="86952" y="4712"/>
                    <a:pt x="86734" y="4717"/>
                    <a:pt x="86516" y="4717"/>
                  </a:cubicBezTo>
                  <a:cubicBezTo>
                    <a:pt x="85959" y="4717"/>
                    <a:pt x="85398" y="4688"/>
                    <a:pt x="84855" y="4559"/>
                  </a:cubicBezTo>
                  <a:cubicBezTo>
                    <a:pt x="84756" y="4536"/>
                    <a:pt x="84660" y="4508"/>
                    <a:pt x="84566" y="4479"/>
                  </a:cubicBezTo>
                  <a:cubicBezTo>
                    <a:pt x="83566" y="4494"/>
                    <a:pt x="82572" y="4666"/>
                    <a:pt x="81606" y="4920"/>
                  </a:cubicBezTo>
                  <a:cubicBezTo>
                    <a:pt x="78429" y="7273"/>
                    <a:pt x="74116" y="8610"/>
                    <a:pt x="70000" y="8610"/>
                  </a:cubicBezTo>
                  <a:cubicBezTo>
                    <a:pt x="68156" y="8610"/>
                    <a:pt x="66353" y="8343"/>
                    <a:pt x="64712" y="7779"/>
                  </a:cubicBezTo>
                  <a:cubicBezTo>
                    <a:pt x="63794" y="7465"/>
                    <a:pt x="62888" y="7070"/>
                    <a:pt x="62011" y="6689"/>
                  </a:cubicBezTo>
                  <a:cubicBezTo>
                    <a:pt x="60071" y="5846"/>
                    <a:pt x="58063" y="4974"/>
                    <a:pt x="55891" y="4960"/>
                  </a:cubicBezTo>
                  <a:cubicBezTo>
                    <a:pt x="55885" y="4960"/>
                    <a:pt x="55880" y="4960"/>
                    <a:pt x="55874" y="4960"/>
                  </a:cubicBezTo>
                  <a:cubicBezTo>
                    <a:pt x="54388" y="4960"/>
                    <a:pt x="52923" y="5360"/>
                    <a:pt x="51507" y="5750"/>
                  </a:cubicBezTo>
                  <a:cubicBezTo>
                    <a:pt x="50086" y="6140"/>
                    <a:pt x="48623" y="6549"/>
                    <a:pt x="47108" y="6549"/>
                  </a:cubicBezTo>
                  <a:cubicBezTo>
                    <a:pt x="47049" y="6549"/>
                    <a:pt x="46989" y="6548"/>
                    <a:pt x="46930" y="6547"/>
                  </a:cubicBezTo>
                  <a:cubicBezTo>
                    <a:pt x="43900" y="6491"/>
                    <a:pt x="41395" y="4841"/>
                    <a:pt x="38973" y="3247"/>
                  </a:cubicBezTo>
                  <a:cubicBezTo>
                    <a:pt x="36604" y="1688"/>
                    <a:pt x="34155" y="76"/>
                    <a:pt x="31242" y="3"/>
                  </a:cubicBezTo>
                  <a:cubicBezTo>
                    <a:pt x="31171" y="1"/>
                    <a:pt x="31100" y="1"/>
                    <a:pt x="310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109"/>
            <p:cNvSpPr/>
            <p:nvPr/>
          </p:nvSpPr>
          <p:spPr>
            <a:xfrm>
              <a:off x="5651003" y="3095358"/>
              <a:ext cx="922650" cy="311162"/>
            </a:xfrm>
            <a:custGeom>
              <a:rect b="b" l="l" r="r" t="t"/>
              <a:pathLst>
                <a:path extrusionOk="0" h="10691" w="31698">
                  <a:moveTo>
                    <a:pt x="23004" y="0"/>
                  </a:moveTo>
                  <a:cubicBezTo>
                    <a:pt x="21703" y="0"/>
                    <a:pt x="20400" y="166"/>
                    <a:pt x="19150" y="505"/>
                  </a:cubicBezTo>
                  <a:cubicBezTo>
                    <a:pt x="18378" y="716"/>
                    <a:pt x="17612" y="993"/>
                    <a:pt x="16872" y="1262"/>
                  </a:cubicBezTo>
                  <a:cubicBezTo>
                    <a:pt x="15666" y="1701"/>
                    <a:pt x="14419" y="2153"/>
                    <a:pt x="13096" y="2331"/>
                  </a:cubicBezTo>
                  <a:cubicBezTo>
                    <a:pt x="12626" y="2393"/>
                    <a:pt x="12155" y="2420"/>
                    <a:pt x="11684" y="2420"/>
                  </a:cubicBezTo>
                  <a:cubicBezTo>
                    <a:pt x="10134" y="2420"/>
                    <a:pt x="8586" y="2128"/>
                    <a:pt x="7077" y="1841"/>
                  </a:cubicBezTo>
                  <a:cubicBezTo>
                    <a:pt x="6430" y="1718"/>
                    <a:pt x="5761" y="1591"/>
                    <a:pt x="5106" y="1490"/>
                  </a:cubicBezTo>
                  <a:cubicBezTo>
                    <a:pt x="3730" y="1281"/>
                    <a:pt x="2339" y="1175"/>
                    <a:pt x="948" y="1175"/>
                  </a:cubicBezTo>
                  <a:cubicBezTo>
                    <a:pt x="632" y="1175"/>
                    <a:pt x="316" y="1180"/>
                    <a:pt x="1" y="1191"/>
                  </a:cubicBezTo>
                  <a:cubicBezTo>
                    <a:pt x="154" y="3143"/>
                    <a:pt x="476" y="5086"/>
                    <a:pt x="928" y="6981"/>
                  </a:cubicBezTo>
                  <a:cubicBezTo>
                    <a:pt x="1225" y="8232"/>
                    <a:pt x="1577" y="9467"/>
                    <a:pt x="1970" y="10690"/>
                  </a:cubicBezTo>
                  <a:cubicBezTo>
                    <a:pt x="3097" y="10461"/>
                    <a:pt x="4178" y="9944"/>
                    <a:pt x="5235" y="9439"/>
                  </a:cubicBezTo>
                  <a:cubicBezTo>
                    <a:pt x="5639" y="9246"/>
                    <a:pt x="6057" y="9046"/>
                    <a:pt x="6469" y="8866"/>
                  </a:cubicBezTo>
                  <a:cubicBezTo>
                    <a:pt x="8665" y="7910"/>
                    <a:pt x="11141" y="7439"/>
                    <a:pt x="13621" y="7439"/>
                  </a:cubicBezTo>
                  <a:cubicBezTo>
                    <a:pt x="16107" y="7439"/>
                    <a:pt x="18596" y="7912"/>
                    <a:pt x="20811" y="8842"/>
                  </a:cubicBezTo>
                  <a:lnTo>
                    <a:pt x="20814" y="8761"/>
                  </a:lnTo>
                  <a:cubicBezTo>
                    <a:pt x="21007" y="8769"/>
                    <a:pt x="21200" y="8773"/>
                    <a:pt x="21393" y="8773"/>
                  </a:cubicBezTo>
                  <a:cubicBezTo>
                    <a:pt x="24869" y="8773"/>
                    <a:pt x="28382" y="7464"/>
                    <a:pt x="30680" y="5281"/>
                  </a:cubicBezTo>
                  <a:cubicBezTo>
                    <a:pt x="31374" y="4622"/>
                    <a:pt x="31697" y="4064"/>
                    <a:pt x="31668" y="3574"/>
                  </a:cubicBezTo>
                  <a:cubicBezTo>
                    <a:pt x="31632" y="2961"/>
                    <a:pt x="31041" y="2321"/>
                    <a:pt x="29957" y="1725"/>
                  </a:cubicBezTo>
                  <a:cubicBezTo>
                    <a:pt x="27890" y="589"/>
                    <a:pt x="25451" y="0"/>
                    <a:pt x="2300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109"/>
            <p:cNvSpPr/>
            <p:nvPr/>
          </p:nvSpPr>
          <p:spPr>
            <a:xfrm>
              <a:off x="5766964" y="2228457"/>
              <a:ext cx="2470965" cy="424264"/>
            </a:xfrm>
            <a:custGeom>
              <a:rect b="b" l="l" r="r" t="t"/>
              <a:pathLst>
                <a:path extrusionOk="0" h="14577" w="84891">
                  <a:moveTo>
                    <a:pt x="83996" y="1"/>
                  </a:moveTo>
                  <a:cubicBezTo>
                    <a:pt x="83895" y="19"/>
                    <a:pt x="83796" y="38"/>
                    <a:pt x="83695" y="57"/>
                  </a:cubicBezTo>
                  <a:cubicBezTo>
                    <a:pt x="82319" y="649"/>
                    <a:pt x="80980" y="1323"/>
                    <a:pt x="79663" y="1992"/>
                  </a:cubicBezTo>
                  <a:cubicBezTo>
                    <a:pt x="76393" y="3646"/>
                    <a:pt x="73014" y="5359"/>
                    <a:pt x="69199" y="5719"/>
                  </a:cubicBezTo>
                  <a:cubicBezTo>
                    <a:pt x="68309" y="5803"/>
                    <a:pt x="67399" y="5812"/>
                    <a:pt x="66518" y="5821"/>
                  </a:cubicBezTo>
                  <a:cubicBezTo>
                    <a:pt x="65175" y="5835"/>
                    <a:pt x="63786" y="5849"/>
                    <a:pt x="62475" y="6134"/>
                  </a:cubicBezTo>
                  <a:cubicBezTo>
                    <a:pt x="61476" y="6351"/>
                    <a:pt x="60516" y="6727"/>
                    <a:pt x="59589" y="7091"/>
                  </a:cubicBezTo>
                  <a:cubicBezTo>
                    <a:pt x="58976" y="7331"/>
                    <a:pt x="58343" y="7580"/>
                    <a:pt x="57697" y="7783"/>
                  </a:cubicBezTo>
                  <a:cubicBezTo>
                    <a:pt x="56900" y="8035"/>
                    <a:pt x="55909" y="8257"/>
                    <a:pt x="54897" y="8257"/>
                  </a:cubicBezTo>
                  <a:cubicBezTo>
                    <a:pt x="54177" y="8257"/>
                    <a:pt x="53448" y="8142"/>
                    <a:pt x="52772" y="7848"/>
                  </a:cubicBezTo>
                  <a:cubicBezTo>
                    <a:pt x="52628" y="7852"/>
                    <a:pt x="52484" y="7856"/>
                    <a:pt x="52338" y="7856"/>
                  </a:cubicBezTo>
                  <a:cubicBezTo>
                    <a:pt x="52199" y="7856"/>
                    <a:pt x="52059" y="7854"/>
                    <a:pt x="51919" y="7849"/>
                  </a:cubicBezTo>
                  <a:cubicBezTo>
                    <a:pt x="49897" y="7791"/>
                    <a:pt x="47903" y="7356"/>
                    <a:pt x="45977" y="6936"/>
                  </a:cubicBezTo>
                  <a:cubicBezTo>
                    <a:pt x="44161" y="6541"/>
                    <a:pt x="42282" y="6131"/>
                    <a:pt x="40393" y="6041"/>
                  </a:cubicBezTo>
                  <a:cubicBezTo>
                    <a:pt x="40077" y="6026"/>
                    <a:pt x="39758" y="6020"/>
                    <a:pt x="39438" y="6020"/>
                  </a:cubicBezTo>
                  <a:cubicBezTo>
                    <a:pt x="38597" y="6020"/>
                    <a:pt x="37750" y="6064"/>
                    <a:pt x="36923" y="6108"/>
                  </a:cubicBezTo>
                  <a:cubicBezTo>
                    <a:pt x="36089" y="6152"/>
                    <a:pt x="35241" y="6196"/>
                    <a:pt x="34393" y="6196"/>
                  </a:cubicBezTo>
                  <a:cubicBezTo>
                    <a:pt x="33619" y="6196"/>
                    <a:pt x="32844" y="6159"/>
                    <a:pt x="32080" y="6051"/>
                  </a:cubicBezTo>
                  <a:cubicBezTo>
                    <a:pt x="30263" y="5790"/>
                    <a:pt x="28560" y="5133"/>
                    <a:pt x="26913" y="4498"/>
                  </a:cubicBezTo>
                  <a:cubicBezTo>
                    <a:pt x="25933" y="4120"/>
                    <a:pt x="24919" y="3728"/>
                    <a:pt x="23894" y="3427"/>
                  </a:cubicBezTo>
                  <a:cubicBezTo>
                    <a:pt x="22945" y="3147"/>
                    <a:pt x="21241" y="2730"/>
                    <a:pt x="19538" y="2730"/>
                  </a:cubicBezTo>
                  <a:cubicBezTo>
                    <a:pt x="19166" y="2730"/>
                    <a:pt x="18795" y="2750"/>
                    <a:pt x="18431" y="2795"/>
                  </a:cubicBezTo>
                  <a:cubicBezTo>
                    <a:pt x="17547" y="3131"/>
                    <a:pt x="16790" y="3786"/>
                    <a:pt x="16115" y="4430"/>
                  </a:cubicBezTo>
                  <a:cubicBezTo>
                    <a:pt x="15433" y="5081"/>
                    <a:pt x="14725" y="5775"/>
                    <a:pt x="13872" y="6198"/>
                  </a:cubicBezTo>
                  <a:cubicBezTo>
                    <a:pt x="13368" y="6561"/>
                    <a:pt x="12778" y="6874"/>
                    <a:pt x="12117" y="7120"/>
                  </a:cubicBezTo>
                  <a:cubicBezTo>
                    <a:pt x="10471" y="7733"/>
                    <a:pt x="8677" y="7874"/>
                    <a:pt x="6983" y="7935"/>
                  </a:cubicBezTo>
                  <a:cubicBezTo>
                    <a:pt x="6613" y="7948"/>
                    <a:pt x="6242" y="7958"/>
                    <a:pt x="5870" y="7967"/>
                  </a:cubicBezTo>
                  <a:cubicBezTo>
                    <a:pt x="5643" y="7973"/>
                    <a:pt x="5412" y="7979"/>
                    <a:pt x="5181" y="7986"/>
                  </a:cubicBezTo>
                  <a:cubicBezTo>
                    <a:pt x="3407" y="10145"/>
                    <a:pt x="1545" y="12249"/>
                    <a:pt x="0" y="14540"/>
                  </a:cubicBezTo>
                  <a:cubicBezTo>
                    <a:pt x="1739" y="13934"/>
                    <a:pt x="3525" y="13475"/>
                    <a:pt x="5388" y="13475"/>
                  </a:cubicBezTo>
                  <a:cubicBezTo>
                    <a:pt x="5490" y="13475"/>
                    <a:pt x="5593" y="13477"/>
                    <a:pt x="5695" y="13480"/>
                  </a:cubicBezTo>
                  <a:cubicBezTo>
                    <a:pt x="6966" y="13515"/>
                    <a:pt x="8225" y="13778"/>
                    <a:pt x="9442" y="14032"/>
                  </a:cubicBezTo>
                  <a:cubicBezTo>
                    <a:pt x="10729" y="14300"/>
                    <a:pt x="12057" y="14577"/>
                    <a:pt x="13386" y="14577"/>
                  </a:cubicBezTo>
                  <a:cubicBezTo>
                    <a:pt x="13532" y="14577"/>
                    <a:pt x="13678" y="14573"/>
                    <a:pt x="13824" y="14566"/>
                  </a:cubicBezTo>
                  <a:cubicBezTo>
                    <a:pt x="16087" y="14458"/>
                    <a:pt x="18168" y="13478"/>
                    <a:pt x="20180" y="12531"/>
                  </a:cubicBezTo>
                  <a:cubicBezTo>
                    <a:pt x="20506" y="12377"/>
                    <a:pt x="20834" y="12224"/>
                    <a:pt x="21163" y="12072"/>
                  </a:cubicBezTo>
                  <a:lnTo>
                    <a:pt x="21216" y="12024"/>
                  </a:lnTo>
                  <a:cubicBezTo>
                    <a:pt x="22489" y="9608"/>
                    <a:pt x="25600" y="7907"/>
                    <a:pt x="29258" y="7664"/>
                  </a:cubicBezTo>
                  <a:cubicBezTo>
                    <a:pt x="29604" y="7641"/>
                    <a:pt x="29948" y="7630"/>
                    <a:pt x="30290" y="7630"/>
                  </a:cubicBezTo>
                  <a:cubicBezTo>
                    <a:pt x="33589" y="7630"/>
                    <a:pt x="36705" y="8641"/>
                    <a:pt x="39110" y="9554"/>
                  </a:cubicBezTo>
                  <a:cubicBezTo>
                    <a:pt x="39477" y="9693"/>
                    <a:pt x="39844" y="9836"/>
                    <a:pt x="40212" y="9980"/>
                  </a:cubicBezTo>
                  <a:cubicBezTo>
                    <a:pt x="42564" y="10896"/>
                    <a:pt x="44988" y="11842"/>
                    <a:pt x="47545" y="11842"/>
                  </a:cubicBezTo>
                  <a:cubicBezTo>
                    <a:pt x="47648" y="11842"/>
                    <a:pt x="47750" y="11840"/>
                    <a:pt x="47853" y="11837"/>
                  </a:cubicBezTo>
                  <a:cubicBezTo>
                    <a:pt x="48912" y="11803"/>
                    <a:pt x="49976" y="11597"/>
                    <a:pt x="51007" y="11398"/>
                  </a:cubicBezTo>
                  <a:cubicBezTo>
                    <a:pt x="52143" y="11178"/>
                    <a:pt x="53311" y="10952"/>
                    <a:pt x="54492" y="10952"/>
                  </a:cubicBezTo>
                  <a:cubicBezTo>
                    <a:pt x="54680" y="10952"/>
                    <a:pt x="54867" y="10958"/>
                    <a:pt x="55055" y="10970"/>
                  </a:cubicBezTo>
                  <a:cubicBezTo>
                    <a:pt x="56468" y="11063"/>
                    <a:pt x="57806" y="11524"/>
                    <a:pt x="59100" y="11972"/>
                  </a:cubicBezTo>
                  <a:cubicBezTo>
                    <a:pt x="60424" y="12427"/>
                    <a:pt x="61792" y="12901"/>
                    <a:pt x="63218" y="12961"/>
                  </a:cubicBezTo>
                  <a:cubicBezTo>
                    <a:pt x="63332" y="12966"/>
                    <a:pt x="63445" y="12968"/>
                    <a:pt x="63558" y="12968"/>
                  </a:cubicBezTo>
                  <a:cubicBezTo>
                    <a:pt x="65941" y="12968"/>
                    <a:pt x="68110" y="11895"/>
                    <a:pt x="70483" y="10603"/>
                  </a:cubicBezTo>
                  <a:lnTo>
                    <a:pt x="77988" y="6515"/>
                  </a:lnTo>
                  <a:cubicBezTo>
                    <a:pt x="78807" y="6069"/>
                    <a:pt x="79736" y="5563"/>
                    <a:pt x="80773" y="5379"/>
                  </a:cubicBezTo>
                  <a:cubicBezTo>
                    <a:pt x="80985" y="5341"/>
                    <a:pt x="81605" y="5243"/>
                    <a:pt x="82288" y="5243"/>
                  </a:cubicBezTo>
                  <a:cubicBezTo>
                    <a:pt x="82976" y="5243"/>
                    <a:pt x="83728" y="5342"/>
                    <a:pt x="84192" y="5702"/>
                  </a:cubicBezTo>
                  <a:cubicBezTo>
                    <a:pt x="84206" y="5696"/>
                    <a:pt x="84222" y="5690"/>
                    <a:pt x="84236" y="5684"/>
                  </a:cubicBezTo>
                  <a:cubicBezTo>
                    <a:pt x="84403" y="5376"/>
                    <a:pt x="84661" y="5142"/>
                    <a:pt x="84891" y="4981"/>
                  </a:cubicBezTo>
                  <a:cubicBezTo>
                    <a:pt x="84660" y="3306"/>
                    <a:pt x="84369" y="1642"/>
                    <a:pt x="839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109"/>
            <p:cNvSpPr/>
            <p:nvPr/>
          </p:nvSpPr>
          <p:spPr>
            <a:xfrm>
              <a:off x="7034936" y="1555973"/>
              <a:ext cx="865366" cy="284065"/>
            </a:xfrm>
            <a:custGeom>
              <a:rect b="b" l="l" r="r" t="t"/>
              <a:pathLst>
                <a:path extrusionOk="0" h="9760" w="29730">
                  <a:moveTo>
                    <a:pt x="16480" y="0"/>
                  </a:moveTo>
                  <a:cubicBezTo>
                    <a:pt x="14718" y="0"/>
                    <a:pt x="12956" y="185"/>
                    <a:pt x="11193" y="406"/>
                  </a:cubicBezTo>
                  <a:cubicBezTo>
                    <a:pt x="8836" y="946"/>
                    <a:pt x="6656" y="1767"/>
                    <a:pt x="4831" y="2521"/>
                  </a:cubicBezTo>
                  <a:cubicBezTo>
                    <a:pt x="3360" y="3129"/>
                    <a:pt x="1711" y="3877"/>
                    <a:pt x="748" y="5074"/>
                  </a:cubicBezTo>
                  <a:cubicBezTo>
                    <a:pt x="253" y="5690"/>
                    <a:pt x="1" y="6448"/>
                    <a:pt x="60" y="7156"/>
                  </a:cubicBezTo>
                  <a:cubicBezTo>
                    <a:pt x="61" y="7180"/>
                    <a:pt x="66" y="7205"/>
                    <a:pt x="69" y="7233"/>
                  </a:cubicBezTo>
                  <a:cubicBezTo>
                    <a:pt x="324" y="7626"/>
                    <a:pt x="495" y="8054"/>
                    <a:pt x="637" y="8458"/>
                  </a:cubicBezTo>
                  <a:cubicBezTo>
                    <a:pt x="711" y="8535"/>
                    <a:pt x="789" y="8608"/>
                    <a:pt x="872" y="8676"/>
                  </a:cubicBezTo>
                  <a:cubicBezTo>
                    <a:pt x="1532" y="9196"/>
                    <a:pt x="2554" y="9462"/>
                    <a:pt x="3908" y="9464"/>
                  </a:cubicBezTo>
                  <a:lnTo>
                    <a:pt x="3928" y="9760"/>
                  </a:lnTo>
                  <a:lnTo>
                    <a:pt x="3928" y="9464"/>
                  </a:lnTo>
                  <a:cubicBezTo>
                    <a:pt x="6498" y="9464"/>
                    <a:pt x="8976" y="8690"/>
                    <a:pt x="11374" y="7942"/>
                  </a:cubicBezTo>
                  <a:cubicBezTo>
                    <a:pt x="13062" y="7416"/>
                    <a:pt x="14805" y="6872"/>
                    <a:pt x="16590" y="6588"/>
                  </a:cubicBezTo>
                  <a:cubicBezTo>
                    <a:pt x="18198" y="6332"/>
                    <a:pt x="19873" y="6283"/>
                    <a:pt x="21494" y="6235"/>
                  </a:cubicBezTo>
                  <a:cubicBezTo>
                    <a:pt x="23912" y="6163"/>
                    <a:pt x="26414" y="6091"/>
                    <a:pt x="28664" y="5318"/>
                  </a:cubicBezTo>
                  <a:cubicBezTo>
                    <a:pt x="29189" y="5137"/>
                    <a:pt x="29522" y="4945"/>
                    <a:pt x="29730" y="4770"/>
                  </a:cubicBezTo>
                  <a:cubicBezTo>
                    <a:pt x="26517" y="2231"/>
                    <a:pt x="22715" y="494"/>
                    <a:pt x="18580" y="97"/>
                  </a:cubicBezTo>
                  <a:cubicBezTo>
                    <a:pt x="17880" y="29"/>
                    <a:pt x="17180" y="0"/>
                    <a:pt x="164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109"/>
            <p:cNvSpPr/>
            <p:nvPr/>
          </p:nvSpPr>
          <p:spPr>
            <a:xfrm>
              <a:off x="5948764" y="3976986"/>
              <a:ext cx="836870" cy="381887"/>
            </a:xfrm>
            <a:custGeom>
              <a:rect b="b" l="l" r="r" t="t"/>
              <a:pathLst>
                <a:path extrusionOk="0" h="13121" w="28751">
                  <a:moveTo>
                    <a:pt x="0" y="1"/>
                  </a:moveTo>
                  <a:lnTo>
                    <a:pt x="0" y="1"/>
                  </a:lnTo>
                  <a:cubicBezTo>
                    <a:pt x="1561" y="3562"/>
                    <a:pt x="3129" y="7131"/>
                    <a:pt x="4864" y="10605"/>
                  </a:cubicBezTo>
                  <a:cubicBezTo>
                    <a:pt x="7193" y="12042"/>
                    <a:pt x="10241" y="12825"/>
                    <a:pt x="13541" y="12825"/>
                  </a:cubicBezTo>
                  <a:lnTo>
                    <a:pt x="13541" y="13121"/>
                  </a:lnTo>
                  <a:lnTo>
                    <a:pt x="13561" y="12825"/>
                  </a:lnTo>
                  <a:cubicBezTo>
                    <a:pt x="16580" y="12822"/>
                    <a:pt x="19781" y="12198"/>
                    <a:pt x="23344" y="10918"/>
                  </a:cubicBezTo>
                  <a:cubicBezTo>
                    <a:pt x="25063" y="10299"/>
                    <a:pt x="27141" y="9385"/>
                    <a:pt x="27938" y="7795"/>
                  </a:cubicBezTo>
                  <a:cubicBezTo>
                    <a:pt x="28751" y="6173"/>
                    <a:pt x="27895" y="4340"/>
                    <a:pt x="26687" y="3243"/>
                  </a:cubicBezTo>
                  <a:cubicBezTo>
                    <a:pt x="25432" y="2105"/>
                    <a:pt x="23580" y="1321"/>
                    <a:pt x="21182" y="917"/>
                  </a:cubicBezTo>
                  <a:cubicBezTo>
                    <a:pt x="19834" y="690"/>
                    <a:pt x="18342" y="578"/>
                    <a:pt x="16620" y="578"/>
                  </a:cubicBezTo>
                  <a:cubicBezTo>
                    <a:pt x="15250" y="578"/>
                    <a:pt x="13851" y="648"/>
                    <a:pt x="12484" y="721"/>
                  </a:cubicBezTo>
                  <a:cubicBezTo>
                    <a:pt x="12343" y="778"/>
                    <a:pt x="12196" y="837"/>
                    <a:pt x="12041" y="894"/>
                  </a:cubicBezTo>
                  <a:lnTo>
                    <a:pt x="12026" y="820"/>
                  </a:lnTo>
                  <a:lnTo>
                    <a:pt x="11766" y="913"/>
                  </a:lnTo>
                  <a:lnTo>
                    <a:pt x="11735" y="761"/>
                  </a:lnTo>
                  <a:cubicBezTo>
                    <a:pt x="10324" y="837"/>
                    <a:pt x="8877" y="910"/>
                    <a:pt x="7453" y="910"/>
                  </a:cubicBezTo>
                  <a:cubicBezTo>
                    <a:pt x="5960" y="910"/>
                    <a:pt x="4649" y="829"/>
                    <a:pt x="3446" y="662"/>
                  </a:cubicBezTo>
                  <a:cubicBezTo>
                    <a:pt x="2318" y="506"/>
                    <a:pt x="1194" y="261"/>
                    <a:pt x="106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4" name="Google Shape;14564;p109"/>
            <p:cNvSpPr/>
            <p:nvPr/>
          </p:nvSpPr>
          <p:spPr>
            <a:xfrm>
              <a:off x="6278688" y="5107194"/>
              <a:ext cx="5618" cy="2707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109"/>
            <p:cNvSpPr/>
            <p:nvPr/>
          </p:nvSpPr>
          <p:spPr>
            <a:xfrm>
              <a:off x="6429955" y="5027769"/>
              <a:ext cx="5210" cy="5559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109"/>
            <p:cNvSpPr/>
            <p:nvPr/>
          </p:nvSpPr>
          <p:spPr>
            <a:xfrm>
              <a:off x="7335200" y="5016272"/>
              <a:ext cx="193041" cy="50323"/>
            </a:xfrm>
            <a:custGeom>
              <a:rect b="b" l="l" r="r" t="t"/>
              <a:pathLst>
                <a:path extrusionOk="0" h="1729" w="6632">
                  <a:moveTo>
                    <a:pt x="1591" y="1"/>
                  </a:moveTo>
                  <a:cubicBezTo>
                    <a:pt x="1063" y="196"/>
                    <a:pt x="534" y="382"/>
                    <a:pt x="1" y="557"/>
                  </a:cubicBezTo>
                  <a:cubicBezTo>
                    <a:pt x="199" y="544"/>
                    <a:pt x="397" y="537"/>
                    <a:pt x="596" y="537"/>
                  </a:cubicBezTo>
                  <a:cubicBezTo>
                    <a:pt x="782" y="537"/>
                    <a:pt x="968" y="543"/>
                    <a:pt x="1154" y="555"/>
                  </a:cubicBezTo>
                  <a:cubicBezTo>
                    <a:pt x="2523" y="643"/>
                    <a:pt x="3837" y="1098"/>
                    <a:pt x="5110" y="1536"/>
                  </a:cubicBezTo>
                  <a:cubicBezTo>
                    <a:pt x="5297" y="1601"/>
                    <a:pt x="5483" y="1665"/>
                    <a:pt x="5671" y="1728"/>
                  </a:cubicBezTo>
                  <a:cubicBezTo>
                    <a:pt x="5992" y="1632"/>
                    <a:pt x="6312" y="1533"/>
                    <a:pt x="6631" y="1433"/>
                  </a:cubicBezTo>
                  <a:cubicBezTo>
                    <a:pt x="6156" y="1287"/>
                    <a:pt x="5685" y="1125"/>
                    <a:pt x="5221" y="965"/>
                  </a:cubicBezTo>
                  <a:cubicBezTo>
                    <a:pt x="4055" y="563"/>
                    <a:pt x="2852" y="148"/>
                    <a:pt x="15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109"/>
            <p:cNvSpPr/>
            <p:nvPr/>
          </p:nvSpPr>
          <p:spPr>
            <a:xfrm>
              <a:off x="6264135" y="4919733"/>
              <a:ext cx="542622" cy="190172"/>
            </a:xfrm>
            <a:custGeom>
              <a:rect b="b" l="l" r="r" t="t"/>
              <a:pathLst>
                <a:path extrusionOk="0" h="6534" w="18642">
                  <a:moveTo>
                    <a:pt x="11852" y="0"/>
                  </a:moveTo>
                  <a:cubicBezTo>
                    <a:pt x="8320" y="321"/>
                    <a:pt x="5341" y="2005"/>
                    <a:pt x="4117" y="4367"/>
                  </a:cubicBezTo>
                  <a:cubicBezTo>
                    <a:pt x="3776" y="4524"/>
                    <a:pt x="3437" y="4683"/>
                    <a:pt x="3099" y="4841"/>
                  </a:cubicBezTo>
                  <a:cubicBezTo>
                    <a:pt x="2089" y="5318"/>
                    <a:pt x="1061" y="5801"/>
                    <a:pt x="0" y="6179"/>
                  </a:cubicBezTo>
                  <a:cubicBezTo>
                    <a:pt x="164" y="6270"/>
                    <a:pt x="332" y="6357"/>
                    <a:pt x="500" y="6442"/>
                  </a:cubicBezTo>
                  <a:cubicBezTo>
                    <a:pt x="564" y="6473"/>
                    <a:pt x="627" y="6504"/>
                    <a:pt x="692" y="6533"/>
                  </a:cubicBezTo>
                  <a:cubicBezTo>
                    <a:pt x="1564" y="6191"/>
                    <a:pt x="2411" y="5792"/>
                    <a:pt x="3248" y="5398"/>
                  </a:cubicBezTo>
                  <a:cubicBezTo>
                    <a:pt x="3612" y="5227"/>
                    <a:pt x="3977" y="5055"/>
                    <a:pt x="4346" y="4888"/>
                  </a:cubicBezTo>
                  <a:lnTo>
                    <a:pt x="4374" y="4909"/>
                  </a:lnTo>
                  <a:cubicBezTo>
                    <a:pt x="4381" y="4894"/>
                    <a:pt x="4391" y="4878"/>
                    <a:pt x="4398" y="4863"/>
                  </a:cubicBezTo>
                  <a:cubicBezTo>
                    <a:pt x="4669" y="4740"/>
                    <a:pt x="4942" y="4621"/>
                    <a:pt x="5214" y="4505"/>
                  </a:cubicBezTo>
                  <a:cubicBezTo>
                    <a:pt x="5372" y="4296"/>
                    <a:pt x="5531" y="4092"/>
                    <a:pt x="5697" y="3905"/>
                  </a:cubicBezTo>
                  <a:cubicBezTo>
                    <a:pt x="5754" y="3838"/>
                    <a:pt x="5813" y="3773"/>
                    <a:pt x="5877" y="3713"/>
                  </a:cubicBezTo>
                  <a:cubicBezTo>
                    <a:pt x="6309" y="3276"/>
                    <a:pt x="6812" y="2915"/>
                    <a:pt x="7366" y="2649"/>
                  </a:cubicBezTo>
                  <a:cubicBezTo>
                    <a:pt x="7903" y="2922"/>
                    <a:pt x="8443" y="3182"/>
                    <a:pt x="8988" y="3429"/>
                  </a:cubicBezTo>
                  <a:cubicBezTo>
                    <a:pt x="9295" y="3396"/>
                    <a:pt x="9602" y="3379"/>
                    <a:pt x="9909" y="3379"/>
                  </a:cubicBezTo>
                  <a:cubicBezTo>
                    <a:pt x="9976" y="3379"/>
                    <a:pt x="10043" y="3380"/>
                    <a:pt x="10109" y="3381"/>
                  </a:cubicBezTo>
                  <a:cubicBezTo>
                    <a:pt x="12748" y="3446"/>
                    <a:pt x="15004" y="4773"/>
                    <a:pt x="17165" y="6180"/>
                  </a:cubicBezTo>
                  <a:cubicBezTo>
                    <a:pt x="17654" y="6292"/>
                    <a:pt x="18147" y="6395"/>
                    <a:pt x="18642" y="6490"/>
                  </a:cubicBezTo>
                  <a:cubicBezTo>
                    <a:pt x="18439" y="6358"/>
                    <a:pt x="18238" y="6227"/>
                    <a:pt x="18038" y="6093"/>
                  </a:cubicBezTo>
                  <a:cubicBezTo>
                    <a:pt x="15626" y="4507"/>
                    <a:pt x="13132" y="2864"/>
                    <a:pt x="10118" y="2790"/>
                  </a:cubicBezTo>
                  <a:cubicBezTo>
                    <a:pt x="10053" y="2788"/>
                    <a:pt x="9987" y="2788"/>
                    <a:pt x="9922" y="2788"/>
                  </a:cubicBezTo>
                  <a:cubicBezTo>
                    <a:pt x="9319" y="2788"/>
                    <a:pt x="8731" y="2851"/>
                    <a:pt x="8154" y="2962"/>
                  </a:cubicBezTo>
                  <a:cubicBezTo>
                    <a:pt x="8044" y="2917"/>
                    <a:pt x="7942" y="2858"/>
                    <a:pt x="7847" y="2787"/>
                  </a:cubicBezTo>
                  <a:cubicBezTo>
                    <a:pt x="7542" y="2553"/>
                    <a:pt x="7420" y="2109"/>
                    <a:pt x="7598" y="1810"/>
                  </a:cubicBezTo>
                  <a:cubicBezTo>
                    <a:pt x="8922" y="1124"/>
                    <a:pt x="10510" y="677"/>
                    <a:pt x="12200" y="564"/>
                  </a:cubicBezTo>
                  <a:cubicBezTo>
                    <a:pt x="12372" y="553"/>
                    <a:pt x="12544" y="544"/>
                    <a:pt x="12714" y="539"/>
                  </a:cubicBezTo>
                  <a:cubicBezTo>
                    <a:pt x="12425" y="363"/>
                    <a:pt x="12139" y="183"/>
                    <a:pt x="1185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109"/>
            <p:cNvSpPr/>
            <p:nvPr/>
          </p:nvSpPr>
          <p:spPr>
            <a:xfrm>
              <a:off x="6609106" y="4917929"/>
              <a:ext cx="772484" cy="139850"/>
            </a:xfrm>
            <a:custGeom>
              <a:rect b="b" l="l" r="r" t="t"/>
              <a:pathLst>
                <a:path extrusionOk="0" h="4805" w="26539">
                  <a:moveTo>
                    <a:pt x="1357" y="1"/>
                  </a:moveTo>
                  <a:cubicBezTo>
                    <a:pt x="1015" y="1"/>
                    <a:pt x="671" y="11"/>
                    <a:pt x="325" y="34"/>
                  </a:cubicBezTo>
                  <a:cubicBezTo>
                    <a:pt x="217" y="42"/>
                    <a:pt x="109" y="50"/>
                    <a:pt x="0" y="59"/>
                  </a:cubicBezTo>
                  <a:cubicBezTo>
                    <a:pt x="287" y="243"/>
                    <a:pt x="573" y="423"/>
                    <a:pt x="862" y="600"/>
                  </a:cubicBezTo>
                  <a:cubicBezTo>
                    <a:pt x="1026" y="594"/>
                    <a:pt x="1190" y="592"/>
                    <a:pt x="1353" y="592"/>
                  </a:cubicBezTo>
                  <a:cubicBezTo>
                    <a:pt x="4598" y="592"/>
                    <a:pt x="7677" y="1591"/>
                    <a:pt x="10056" y="2494"/>
                  </a:cubicBezTo>
                  <a:cubicBezTo>
                    <a:pt x="10422" y="2634"/>
                    <a:pt x="10787" y="2776"/>
                    <a:pt x="11155" y="2918"/>
                  </a:cubicBezTo>
                  <a:cubicBezTo>
                    <a:pt x="13536" y="3848"/>
                    <a:pt x="15997" y="4804"/>
                    <a:pt x="18608" y="4804"/>
                  </a:cubicBezTo>
                  <a:cubicBezTo>
                    <a:pt x="18716" y="4804"/>
                    <a:pt x="18823" y="4803"/>
                    <a:pt x="18931" y="4799"/>
                  </a:cubicBezTo>
                  <a:cubicBezTo>
                    <a:pt x="20016" y="4765"/>
                    <a:pt x="21095" y="4556"/>
                    <a:pt x="22139" y="4354"/>
                  </a:cubicBezTo>
                  <a:cubicBezTo>
                    <a:pt x="23058" y="4176"/>
                    <a:pt x="24003" y="3994"/>
                    <a:pt x="24949" y="3936"/>
                  </a:cubicBezTo>
                  <a:cubicBezTo>
                    <a:pt x="25481" y="3761"/>
                    <a:pt x="26010" y="3575"/>
                    <a:pt x="26538" y="3380"/>
                  </a:cubicBezTo>
                  <a:cubicBezTo>
                    <a:pt x="26401" y="3364"/>
                    <a:pt x="26261" y="3352"/>
                    <a:pt x="26124" y="3341"/>
                  </a:cubicBezTo>
                  <a:cubicBezTo>
                    <a:pt x="25938" y="3329"/>
                    <a:pt x="25752" y="3324"/>
                    <a:pt x="25566" y="3324"/>
                  </a:cubicBezTo>
                  <a:cubicBezTo>
                    <a:pt x="24383" y="3324"/>
                    <a:pt x="23213" y="3549"/>
                    <a:pt x="22075" y="3770"/>
                  </a:cubicBezTo>
                  <a:cubicBezTo>
                    <a:pt x="21044" y="3968"/>
                    <a:pt x="19979" y="4174"/>
                    <a:pt x="18920" y="4208"/>
                  </a:cubicBezTo>
                  <a:cubicBezTo>
                    <a:pt x="18814" y="4211"/>
                    <a:pt x="18708" y="4213"/>
                    <a:pt x="18602" y="4213"/>
                  </a:cubicBezTo>
                  <a:cubicBezTo>
                    <a:pt x="16050" y="4213"/>
                    <a:pt x="13628" y="3266"/>
                    <a:pt x="11279" y="2350"/>
                  </a:cubicBezTo>
                  <a:cubicBezTo>
                    <a:pt x="10911" y="2208"/>
                    <a:pt x="10544" y="2064"/>
                    <a:pt x="10177" y="1925"/>
                  </a:cubicBezTo>
                  <a:cubicBezTo>
                    <a:pt x="7772" y="1012"/>
                    <a:pt x="465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9" name="Google Shape;14569;p109"/>
            <p:cNvSpPr/>
            <p:nvPr/>
          </p:nvSpPr>
          <p:spPr>
            <a:xfrm>
              <a:off x="5833560" y="4449757"/>
              <a:ext cx="9111" cy="12108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0" name="Google Shape;14570;p109"/>
            <p:cNvSpPr/>
            <p:nvPr/>
          </p:nvSpPr>
          <p:spPr>
            <a:xfrm>
              <a:off x="5606005" y="3395104"/>
              <a:ext cx="116197" cy="52855"/>
            </a:xfrm>
            <a:custGeom>
              <a:rect b="b" l="l" r="r" t="t"/>
              <a:pathLst>
                <a:path extrusionOk="0" h="1816" w="3992">
                  <a:moveTo>
                    <a:pt x="0" y="1"/>
                  </a:moveTo>
                  <a:cubicBezTo>
                    <a:pt x="13" y="211"/>
                    <a:pt x="25" y="420"/>
                    <a:pt x="39" y="629"/>
                  </a:cubicBezTo>
                  <a:cubicBezTo>
                    <a:pt x="598" y="838"/>
                    <a:pt x="1177" y="1007"/>
                    <a:pt x="1787" y="1072"/>
                  </a:cubicBezTo>
                  <a:cubicBezTo>
                    <a:pt x="2453" y="1470"/>
                    <a:pt x="3217" y="1693"/>
                    <a:pt x="3991" y="1815"/>
                  </a:cubicBezTo>
                  <a:cubicBezTo>
                    <a:pt x="3827" y="1343"/>
                    <a:pt x="3668" y="868"/>
                    <a:pt x="3516" y="391"/>
                  </a:cubicBezTo>
                  <a:cubicBezTo>
                    <a:pt x="3134" y="468"/>
                    <a:pt x="2747" y="513"/>
                    <a:pt x="2354" y="513"/>
                  </a:cubicBezTo>
                  <a:cubicBezTo>
                    <a:pt x="2205" y="513"/>
                    <a:pt x="2054" y="507"/>
                    <a:pt x="1903" y="493"/>
                  </a:cubicBezTo>
                  <a:cubicBezTo>
                    <a:pt x="1877" y="476"/>
                    <a:pt x="1847" y="461"/>
                    <a:pt x="1821" y="444"/>
                  </a:cubicBezTo>
                  <a:lnTo>
                    <a:pt x="1805" y="482"/>
                  </a:lnTo>
                  <a:cubicBezTo>
                    <a:pt x="1177" y="413"/>
                    <a:pt x="589" y="230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109"/>
            <p:cNvSpPr/>
            <p:nvPr/>
          </p:nvSpPr>
          <p:spPr>
            <a:xfrm>
              <a:off x="5618433" y="3528576"/>
              <a:ext cx="140531" cy="32015"/>
            </a:xfrm>
            <a:custGeom>
              <a:rect b="b" l="l" r="r" t="t"/>
              <a:pathLst>
                <a:path extrusionOk="0" h="1100" w="4828">
                  <a:moveTo>
                    <a:pt x="4594" y="0"/>
                  </a:moveTo>
                  <a:cubicBezTo>
                    <a:pt x="3214" y="6"/>
                    <a:pt x="1843" y="104"/>
                    <a:pt x="504" y="384"/>
                  </a:cubicBezTo>
                  <a:cubicBezTo>
                    <a:pt x="338" y="418"/>
                    <a:pt x="173" y="457"/>
                    <a:pt x="7" y="497"/>
                  </a:cubicBezTo>
                  <a:cubicBezTo>
                    <a:pt x="13" y="554"/>
                    <a:pt x="19" y="613"/>
                    <a:pt x="25" y="672"/>
                  </a:cubicBezTo>
                  <a:cubicBezTo>
                    <a:pt x="18" y="815"/>
                    <a:pt x="8" y="957"/>
                    <a:pt x="1" y="1099"/>
                  </a:cubicBezTo>
                  <a:cubicBezTo>
                    <a:pt x="191" y="1051"/>
                    <a:pt x="382" y="1008"/>
                    <a:pt x="573" y="968"/>
                  </a:cubicBezTo>
                  <a:cubicBezTo>
                    <a:pt x="1927" y="685"/>
                    <a:pt x="3323" y="591"/>
                    <a:pt x="4725" y="591"/>
                  </a:cubicBezTo>
                  <a:cubicBezTo>
                    <a:pt x="4759" y="591"/>
                    <a:pt x="4793" y="592"/>
                    <a:pt x="4828" y="592"/>
                  </a:cubicBezTo>
                  <a:cubicBezTo>
                    <a:pt x="4749" y="395"/>
                    <a:pt x="4671" y="198"/>
                    <a:pt x="45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109"/>
            <p:cNvSpPr/>
            <p:nvPr/>
          </p:nvSpPr>
          <p:spPr>
            <a:xfrm>
              <a:off x="8288326" y="3054496"/>
              <a:ext cx="267120" cy="45899"/>
            </a:xfrm>
            <a:custGeom>
              <a:rect b="b" l="l" r="r" t="t"/>
              <a:pathLst>
                <a:path extrusionOk="0" h="1577" w="9177">
                  <a:moveTo>
                    <a:pt x="9128" y="1"/>
                  </a:moveTo>
                  <a:cubicBezTo>
                    <a:pt x="8396" y="262"/>
                    <a:pt x="7648" y="471"/>
                    <a:pt x="6888" y="629"/>
                  </a:cubicBezTo>
                  <a:cubicBezTo>
                    <a:pt x="5668" y="880"/>
                    <a:pt x="4437" y="985"/>
                    <a:pt x="3202" y="985"/>
                  </a:cubicBezTo>
                  <a:cubicBezTo>
                    <a:pt x="2137" y="985"/>
                    <a:pt x="1069" y="907"/>
                    <a:pt x="1" y="776"/>
                  </a:cubicBezTo>
                  <a:lnTo>
                    <a:pt x="1" y="776"/>
                  </a:lnTo>
                  <a:cubicBezTo>
                    <a:pt x="24" y="976"/>
                    <a:pt x="49" y="1177"/>
                    <a:pt x="74" y="1378"/>
                  </a:cubicBezTo>
                  <a:cubicBezTo>
                    <a:pt x="1115" y="1503"/>
                    <a:pt x="2158" y="1576"/>
                    <a:pt x="3198" y="1576"/>
                  </a:cubicBezTo>
                  <a:cubicBezTo>
                    <a:pt x="4455" y="1576"/>
                    <a:pt x="5710" y="1469"/>
                    <a:pt x="6955" y="1213"/>
                  </a:cubicBezTo>
                  <a:cubicBezTo>
                    <a:pt x="7709" y="1058"/>
                    <a:pt x="8450" y="852"/>
                    <a:pt x="9176" y="597"/>
                  </a:cubicBezTo>
                  <a:cubicBezTo>
                    <a:pt x="9161" y="399"/>
                    <a:pt x="9144" y="200"/>
                    <a:pt x="91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109"/>
            <p:cNvSpPr/>
            <p:nvPr/>
          </p:nvSpPr>
          <p:spPr>
            <a:xfrm>
              <a:off x="8311233" y="3163928"/>
              <a:ext cx="251867" cy="76808"/>
            </a:xfrm>
            <a:custGeom>
              <a:rect b="b" l="l" r="r" t="t"/>
              <a:pathLst>
                <a:path extrusionOk="0" h="2639" w="8653">
                  <a:moveTo>
                    <a:pt x="8615" y="1"/>
                  </a:moveTo>
                  <a:cubicBezTo>
                    <a:pt x="7380" y="359"/>
                    <a:pt x="6146" y="668"/>
                    <a:pt x="4946" y="948"/>
                  </a:cubicBezTo>
                  <a:cubicBezTo>
                    <a:pt x="4120" y="1140"/>
                    <a:pt x="3288" y="1326"/>
                    <a:pt x="2456" y="1512"/>
                  </a:cubicBezTo>
                  <a:cubicBezTo>
                    <a:pt x="1641" y="1693"/>
                    <a:pt x="821" y="1876"/>
                    <a:pt x="0" y="2066"/>
                  </a:cubicBezTo>
                  <a:cubicBezTo>
                    <a:pt x="39" y="2258"/>
                    <a:pt x="79" y="2448"/>
                    <a:pt x="118" y="2639"/>
                  </a:cubicBezTo>
                  <a:cubicBezTo>
                    <a:pt x="923" y="2451"/>
                    <a:pt x="1729" y="2272"/>
                    <a:pt x="2530" y="2094"/>
                  </a:cubicBezTo>
                  <a:cubicBezTo>
                    <a:pt x="3363" y="1908"/>
                    <a:pt x="4196" y="1722"/>
                    <a:pt x="5024" y="1529"/>
                  </a:cubicBezTo>
                  <a:cubicBezTo>
                    <a:pt x="6210" y="1253"/>
                    <a:pt x="7429" y="947"/>
                    <a:pt x="8652" y="594"/>
                  </a:cubicBezTo>
                  <a:cubicBezTo>
                    <a:pt x="8640" y="397"/>
                    <a:pt x="8628" y="199"/>
                    <a:pt x="86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109"/>
            <p:cNvSpPr/>
            <p:nvPr/>
          </p:nvSpPr>
          <p:spPr>
            <a:xfrm>
              <a:off x="5702435" y="4083013"/>
              <a:ext cx="2183" cy="582"/>
            </a:xfrm>
            <a:custGeom>
              <a:rect b="b" l="l" r="r" t="t"/>
              <a:pathLst>
                <a:path extrusionOk="0" h="20" w="75">
                  <a:moveTo>
                    <a:pt x="0" y="1"/>
                  </a:moveTo>
                  <a:cubicBezTo>
                    <a:pt x="25" y="7"/>
                    <a:pt x="50" y="13"/>
                    <a:pt x="75" y="19"/>
                  </a:cubicBezTo>
                  <a:cubicBezTo>
                    <a:pt x="50" y="13"/>
                    <a:pt x="25" y="7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109"/>
            <p:cNvSpPr/>
            <p:nvPr/>
          </p:nvSpPr>
          <p:spPr>
            <a:xfrm>
              <a:off x="5611360" y="3008453"/>
              <a:ext cx="37694" cy="23924"/>
            </a:xfrm>
            <a:custGeom>
              <a:rect b="b" l="l" r="r" t="t"/>
              <a:pathLst>
                <a:path extrusionOk="0" h="822" w="1295">
                  <a:moveTo>
                    <a:pt x="55" y="1"/>
                  </a:moveTo>
                  <a:cubicBezTo>
                    <a:pt x="36" y="196"/>
                    <a:pt x="18" y="392"/>
                    <a:pt x="1" y="587"/>
                  </a:cubicBezTo>
                  <a:cubicBezTo>
                    <a:pt x="220" y="629"/>
                    <a:pt x="440" y="671"/>
                    <a:pt x="659" y="711"/>
                  </a:cubicBezTo>
                  <a:cubicBezTo>
                    <a:pt x="861" y="748"/>
                    <a:pt x="1066" y="785"/>
                    <a:pt x="1273" y="821"/>
                  </a:cubicBezTo>
                  <a:cubicBezTo>
                    <a:pt x="1279" y="624"/>
                    <a:pt x="1286" y="426"/>
                    <a:pt x="1295" y="230"/>
                  </a:cubicBezTo>
                  <a:cubicBezTo>
                    <a:pt x="1101" y="196"/>
                    <a:pt x="909" y="160"/>
                    <a:pt x="719" y="124"/>
                  </a:cubicBezTo>
                  <a:cubicBezTo>
                    <a:pt x="498" y="84"/>
                    <a:pt x="276" y="42"/>
                    <a:pt x="5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6" name="Google Shape;14576;p109"/>
            <p:cNvSpPr/>
            <p:nvPr/>
          </p:nvSpPr>
          <p:spPr>
            <a:xfrm>
              <a:off x="5693324" y="4236102"/>
              <a:ext cx="645779" cy="443560"/>
            </a:xfrm>
            <a:custGeom>
              <a:rect b="b" l="l" r="r" t="t"/>
              <a:pathLst>
                <a:path extrusionOk="0" h="15240" w="22186">
                  <a:moveTo>
                    <a:pt x="1" y="1"/>
                  </a:moveTo>
                  <a:cubicBezTo>
                    <a:pt x="114" y="242"/>
                    <a:pt x="233" y="482"/>
                    <a:pt x="357" y="721"/>
                  </a:cubicBezTo>
                  <a:cubicBezTo>
                    <a:pt x="1092" y="961"/>
                    <a:pt x="1809" y="1232"/>
                    <a:pt x="2510" y="1533"/>
                  </a:cubicBezTo>
                  <a:lnTo>
                    <a:pt x="2513" y="1535"/>
                  </a:lnTo>
                  <a:lnTo>
                    <a:pt x="2541" y="1722"/>
                  </a:lnTo>
                  <a:cubicBezTo>
                    <a:pt x="2601" y="1707"/>
                    <a:pt x="2662" y="1696"/>
                    <a:pt x="2724" y="1684"/>
                  </a:cubicBezTo>
                  <a:cubicBezTo>
                    <a:pt x="3112" y="1953"/>
                    <a:pt x="3529" y="2191"/>
                    <a:pt x="3945" y="2427"/>
                  </a:cubicBezTo>
                  <a:lnTo>
                    <a:pt x="7338" y="4335"/>
                  </a:lnTo>
                  <a:cubicBezTo>
                    <a:pt x="8674" y="5346"/>
                    <a:pt x="9868" y="6493"/>
                    <a:pt x="10883" y="7757"/>
                  </a:cubicBezTo>
                  <a:cubicBezTo>
                    <a:pt x="11329" y="8309"/>
                    <a:pt x="11755" y="8902"/>
                    <a:pt x="12167" y="9475"/>
                  </a:cubicBezTo>
                  <a:cubicBezTo>
                    <a:pt x="13431" y="11230"/>
                    <a:pt x="14740" y="13046"/>
                    <a:pt x="16828" y="14141"/>
                  </a:cubicBezTo>
                  <a:cubicBezTo>
                    <a:pt x="18354" y="14938"/>
                    <a:pt x="20050" y="15239"/>
                    <a:pt x="21779" y="15239"/>
                  </a:cubicBezTo>
                  <a:cubicBezTo>
                    <a:pt x="21915" y="15239"/>
                    <a:pt x="22050" y="15237"/>
                    <a:pt x="22186" y="15234"/>
                  </a:cubicBezTo>
                  <a:cubicBezTo>
                    <a:pt x="22025" y="15040"/>
                    <a:pt x="21864" y="14845"/>
                    <a:pt x="21706" y="14648"/>
                  </a:cubicBezTo>
                  <a:cubicBezTo>
                    <a:pt x="20052" y="14641"/>
                    <a:pt x="18438" y="14347"/>
                    <a:pt x="16990" y="13590"/>
                  </a:cubicBezTo>
                  <a:cubicBezTo>
                    <a:pt x="14992" y="12545"/>
                    <a:pt x="13719" y="10777"/>
                    <a:pt x="12489" y="9066"/>
                  </a:cubicBezTo>
                  <a:cubicBezTo>
                    <a:pt x="12071" y="8487"/>
                    <a:pt x="11640" y="7890"/>
                    <a:pt x="11187" y="7325"/>
                  </a:cubicBezTo>
                  <a:cubicBezTo>
                    <a:pt x="10102" y="5973"/>
                    <a:pt x="8812" y="4756"/>
                    <a:pt x="7374" y="3690"/>
                  </a:cubicBezTo>
                  <a:cubicBezTo>
                    <a:pt x="7298" y="3376"/>
                    <a:pt x="7272" y="3054"/>
                    <a:pt x="7292" y="2732"/>
                  </a:cubicBezTo>
                  <a:lnTo>
                    <a:pt x="7292" y="2732"/>
                  </a:lnTo>
                  <a:cubicBezTo>
                    <a:pt x="7584" y="2916"/>
                    <a:pt x="7865" y="3119"/>
                    <a:pt x="8131" y="3338"/>
                  </a:cubicBezTo>
                  <a:cubicBezTo>
                    <a:pt x="8891" y="3965"/>
                    <a:pt x="9558" y="4693"/>
                    <a:pt x="10202" y="5396"/>
                  </a:cubicBezTo>
                  <a:cubicBezTo>
                    <a:pt x="10838" y="6089"/>
                    <a:pt x="11496" y="6808"/>
                    <a:pt x="12250" y="7441"/>
                  </a:cubicBezTo>
                  <a:cubicBezTo>
                    <a:pt x="13722" y="8678"/>
                    <a:pt x="15421" y="9351"/>
                    <a:pt x="16983" y="9351"/>
                  </a:cubicBezTo>
                  <a:cubicBezTo>
                    <a:pt x="17280" y="9351"/>
                    <a:pt x="17577" y="9325"/>
                    <a:pt x="17871" y="9274"/>
                  </a:cubicBezTo>
                  <a:cubicBezTo>
                    <a:pt x="17757" y="9092"/>
                    <a:pt x="17642" y="8911"/>
                    <a:pt x="17529" y="8729"/>
                  </a:cubicBezTo>
                  <a:cubicBezTo>
                    <a:pt x="17349" y="8749"/>
                    <a:pt x="17166" y="8759"/>
                    <a:pt x="16981" y="8759"/>
                  </a:cubicBezTo>
                  <a:cubicBezTo>
                    <a:pt x="15503" y="8759"/>
                    <a:pt x="13889" y="8118"/>
                    <a:pt x="12487" y="6941"/>
                  </a:cubicBezTo>
                  <a:cubicBezTo>
                    <a:pt x="11756" y="6326"/>
                    <a:pt x="11109" y="5620"/>
                    <a:pt x="10484" y="4939"/>
                  </a:cubicBezTo>
                  <a:cubicBezTo>
                    <a:pt x="9828" y="4222"/>
                    <a:pt x="9148" y="3482"/>
                    <a:pt x="8365" y="2835"/>
                  </a:cubicBezTo>
                  <a:cubicBezTo>
                    <a:pt x="6912" y="1635"/>
                    <a:pt x="5247" y="986"/>
                    <a:pt x="3711" y="986"/>
                  </a:cubicBezTo>
                  <a:cubicBezTo>
                    <a:pt x="3416" y="986"/>
                    <a:pt x="3127" y="1010"/>
                    <a:pt x="2844" y="1058"/>
                  </a:cubicBezTo>
                  <a:cubicBezTo>
                    <a:pt x="1919" y="649"/>
                    <a:pt x="968" y="296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7" name="Google Shape;14577;p109"/>
            <p:cNvSpPr/>
            <p:nvPr/>
          </p:nvSpPr>
          <p:spPr>
            <a:xfrm>
              <a:off x="5604345" y="3112879"/>
              <a:ext cx="46688" cy="20082"/>
            </a:xfrm>
            <a:custGeom>
              <a:rect b="b" l="l" r="r" t="t"/>
              <a:pathLst>
                <a:path extrusionOk="0" h="690" w="1604">
                  <a:moveTo>
                    <a:pt x="1564" y="1"/>
                  </a:moveTo>
                  <a:cubicBezTo>
                    <a:pt x="1051" y="20"/>
                    <a:pt x="539" y="51"/>
                    <a:pt x="28" y="95"/>
                  </a:cubicBezTo>
                  <a:cubicBezTo>
                    <a:pt x="19" y="294"/>
                    <a:pt x="9" y="492"/>
                    <a:pt x="0" y="690"/>
                  </a:cubicBezTo>
                  <a:cubicBezTo>
                    <a:pt x="533" y="642"/>
                    <a:pt x="1068" y="608"/>
                    <a:pt x="1604" y="589"/>
                  </a:cubicBezTo>
                  <a:cubicBezTo>
                    <a:pt x="1590" y="394"/>
                    <a:pt x="1576" y="198"/>
                    <a:pt x="156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109"/>
            <p:cNvSpPr/>
            <p:nvPr/>
          </p:nvSpPr>
          <p:spPr>
            <a:xfrm>
              <a:off x="8464072" y="3852915"/>
              <a:ext cx="76756" cy="53029"/>
            </a:xfrm>
            <a:custGeom>
              <a:rect b="b" l="l" r="r" t="t"/>
              <a:pathLst>
                <a:path extrusionOk="0" h="1822" w="2637">
                  <a:moveTo>
                    <a:pt x="16" y="1"/>
                  </a:moveTo>
                  <a:cubicBezTo>
                    <a:pt x="13" y="203"/>
                    <a:pt x="8" y="408"/>
                    <a:pt x="0" y="611"/>
                  </a:cubicBezTo>
                  <a:cubicBezTo>
                    <a:pt x="448" y="795"/>
                    <a:pt x="878" y="995"/>
                    <a:pt x="1287" y="1196"/>
                  </a:cubicBezTo>
                  <a:cubicBezTo>
                    <a:pt x="1575" y="1337"/>
                    <a:pt x="1861" y="1481"/>
                    <a:pt x="2149" y="1625"/>
                  </a:cubicBezTo>
                  <a:cubicBezTo>
                    <a:pt x="2279" y="1690"/>
                    <a:pt x="2409" y="1755"/>
                    <a:pt x="2541" y="1821"/>
                  </a:cubicBezTo>
                  <a:cubicBezTo>
                    <a:pt x="2573" y="1626"/>
                    <a:pt x="2606" y="1433"/>
                    <a:pt x="2637" y="1238"/>
                  </a:cubicBezTo>
                  <a:lnTo>
                    <a:pt x="2305" y="1072"/>
                  </a:lnTo>
                  <a:cubicBezTo>
                    <a:pt x="2017" y="926"/>
                    <a:pt x="1729" y="782"/>
                    <a:pt x="1440" y="640"/>
                  </a:cubicBezTo>
                  <a:cubicBezTo>
                    <a:pt x="988" y="420"/>
                    <a:pt x="511" y="200"/>
                    <a:pt x="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109"/>
            <p:cNvSpPr/>
            <p:nvPr/>
          </p:nvSpPr>
          <p:spPr>
            <a:xfrm>
              <a:off x="8339699" y="4065813"/>
              <a:ext cx="164690" cy="221052"/>
            </a:xfrm>
            <a:custGeom>
              <a:rect b="b" l="l" r="r" t="t"/>
              <a:pathLst>
                <a:path extrusionOk="0" h="7595" w="5658">
                  <a:moveTo>
                    <a:pt x="5657" y="0"/>
                  </a:moveTo>
                  <a:lnTo>
                    <a:pt x="5657" y="0"/>
                  </a:lnTo>
                  <a:cubicBezTo>
                    <a:pt x="5580" y="30"/>
                    <a:pt x="5504" y="59"/>
                    <a:pt x="5430" y="92"/>
                  </a:cubicBezTo>
                  <a:cubicBezTo>
                    <a:pt x="4331" y="570"/>
                    <a:pt x="3482" y="1441"/>
                    <a:pt x="3160" y="2424"/>
                  </a:cubicBezTo>
                  <a:cubicBezTo>
                    <a:pt x="2988" y="2945"/>
                    <a:pt x="2982" y="3476"/>
                    <a:pt x="3128" y="3968"/>
                  </a:cubicBezTo>
                  <a:cubicBezTo>
                    <a:pt x="3108" y="4500"/>
                    <a:pt x="3026" y="5197"/>
                    <a:pt x="2848" y="5764"/>
                  </a:cubicBezTo>
                  <a:cubicBezTo>
                    <a:pt x="2707" y="5923"/>
                    <a:pt x="2546" y="6062"/>
                    <a:pt x="2369" y="6182"/>
                  </a:cubicBezTo>
                  <a:cubicBezTo>
                    <a:pt x="1775" y="6575"/>
                    <a:pt x="1056" y="6795"/>
                    <a:pt x="323" y="6940"/>
                  </a:cubicBezTo>
                  <a:cubicBezTo>
                    <a:pt x="217" y="7158"/>
                    <a:pt x="109" y="7378"/>
                    <a:pt x="1" y="7595"/>
                  </a:cubicBezTo>
                  <a:cubicBezTo>
                    <a:pt x="900" y="7445"/>
                    <a:pt x="1812" y="7209"/>
                    <a:pt x="2566" y="6711"/>
                  </a:cubicBezTo>
                  <a:cubicBezTo>
                    <a:pt x="2815" y="6545"/>
                    <a:pt x="3038" y="6343"/>
                    <a:pt x="3225" y="6110"/>
                  </a:cubicBezTo>
                  <a:cubicBezTo>
                    <a:pt x="3872" y="5787"/>
                    <a:pt x="4563" y="5556"/>
                    <a:pt x="5273" y="5423"/>
                  </a:cubicBezTo>
                  <a:cubicBezTo>
                    <a:pt x="5103" y="4976"/>
                    <a:pt x="4922" y="4530"/>
                    <a:pt x="4738" y="4085"/>
                  </a:cubicBezTo>
                  <a:lnTo>
                    <a:pt x="3690" y="3750"/>
                  </a:lnTo>
                  <a:lnTo>
                    <a:pt x="3680" y="3798"/>
                  </a:lnTo>
                  <a:lnTo>
                    <a:pt x="3637" y="3779"/>
                  </a:lnTo>
                  <a:cubicBezTo>
                    <a:pt x="3594" y="3689"/>
                    <a:pt x="3543" y="3603"/>
                    <a:pt x="3485" y="3522"/>
                  </a:cubicBezTo>
                  <a:cubicBezTo>
                    <a:pt x="3444" y="3233"/>
                    <a:pt x="3473" y="2937"/>
                    <a:pt x="3567" y="2660"/>
                  </a:cubicBezTo>
                  <a:cubicBezTo>
                    <a:pt x="3826" y="1870"/>
                    <a:pt x="4552" y="1124"/>
                    <a:pt x="5473" y="697"/>
                  </a:cubicBezTo>
                  <a:cubicBezTo>
                    <a:pt x="5535" y="465"/>
                    <a:pt x="5597" y="232"/>
                    <a:pt x="56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109"/>
            <p:cNvSpPr/>
            <p:nvPr/>
          </p:nvSpPr>
          <p:spPr>
            <a:xfrm>
              <a:off x="8249177" y="4441375"/>
              <a:ext cx="199386" cy="92758"/>
            </a:xfrm>
            <a:custGeom>
              <a:rect b="b" l="l" r="r" t="t"/>
              <a:pathLst>
                <a:path extrusionOk="0" h="3187" w="6850">
                  <a:moveTo>
                    <a:pt x="275" y="1"/>
                  </a:moveTo>
                  <a:cubicBezTo>
                    <a:pt x="183" y="165"/>
                    <a:pt x="92" y="327"/>
                    <a:pt x="1" y="491"/>
                  </a:cubicBezTo>
                  <a:lnTo>
                    <a:pt x="134" y="563"/>
                  </a:lnTo>
                  <a:cubicBezTo>
                    <a:pt x="1239" y="1163"/>
                    <a:pt x="2383" y="1783"/>
                    <a:pt x="3578" y="2276"/>
                  </a:cubicBezTo>
                  <a:cubicBezTo>
                    <a:pt x="4485" y="2651"/>
                    <a:pt x="5422" y="2956"/>
                    <a:pt x="6376" y="3187"/>
                  </a:cubicBezTo>
                  <a:cubicBezTo>
                    <a:pt x="6538" y="3026"/>
                    <a:pt x="6696" y="2863"/>
                    <a:pt x="6849" y="2696"/>
                  </a:cubicBezTo>
                  <a:cubicBezTo>
                    <a:pt x="5776" y="2461"/>
                    <a:pt x="4725" y="2132"/>
                    <a:pt x="3710" y="1713"/>
                  </a:cubicBezTo>
                  <a:cubicBezTo>
                    <a:pt x="2533" y="1225"/>
                    <a:pt x="1399" y="611"/>
                    <a:pt x="303" y="16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109"/>
            <p:cNvSpPr/>
            <p:nvPr/>
          </p:nvSpPr>
          <p:spPr>
            <a:xfrm>
              <a:off x="5625157" y="3937259"/>
              <a:ext cx="478556" cy="374814"/>
            </a:xfrm>
            <a:custGeom>
              <a:rect b="b" l="l" r="r" t="t"/>
              <a:pathLst>
                <a:path extrusionOk="0" h="12878" w="16441">
                  <a:moveTo>
                    <a:pt x="5676" y="1"/>
                  </a:moveTo>
                  <a:cubicBezTo>
                    <a:pt x="3939" y="1"/>
                    <a:pt x="2449" y="323"/>
                    <a:pt x="1248" y="957"/>
                  </a:cubicBezTo>
                  <a:cubicBezTo>
                    <a:pt x="880" y="1151"/>
                    <a:pt x="355" y="1488"/>
                    <a:pt x="0" y="1967"/>
                  </a:cubicBezTo>
                  <a:cubicBezTo>
                    <a:pt x="129" y="2912"/>
                    <a:pt x="293" y="3852"/>
                    <a:pt x="499" y="4781"/>
                  </a:cubicBezTo>
                  <a:cubicBezTo>
                    <a:pt x="559" y="4779"/>
                    <a:pt x="620" y="4778"/>
                    <a:pt x="680" y="4778"/>
                  </a:cubicBezTo>
                  <a:cubicBezTo>
                    <a:pt x="1106" y="5081"/>
                    <a:pt x="1561" y="5289"/>
                    <a:pt x="1855" y="5402"/>
                  </a:cubicBezTo>
                  <a:cubicBezTo>
                    <a:pt x="2943" y="5818"/>
                    <a:pt x="4124" y="6052"/>
                    <a:pt x="5268" y="6278"/>
                  </a:cubicBezTo>
                  <a:cubicBezTo>
                    <a:pt x="6597" y="6541"/>
                    <a:pt x="7970" y="6812"/>
                    <a:pt x="9166" y="7369"/>
                  </a:cubicBezTo>
                  <a:cubicBezTo>
                    <a:pt x="10603" y="8038"/>
                    <a:pt x="11688" y="9047"/>
                    <a:pt x="12838" y="10116"/>
                  </a:cubicBezTo>
                  <a:cubicBezTo>
                    <a:pt x="13558" y="10784"/>
                    <a:pt x="14303" y="11476"/>
                    <a:pt x="15134" y="12068"/>
                  </a:cubicBezTo>
                  <a:cubicBezTo>
                    <a:pt x="15552" y="12365"/>
                    <a:pt x="15989" y="12634"/>
                    <a:pt x="16441" y="12877"/>
                  </a:cubicBezTo>
                  <a:cubicBezTo>
                    <a:pt x="16286" y="12575"/>
                    <a:pt x="16133" y="12272"/>
                    <a:pt x="15981" y="11969"/>
                  </a:cubicBezTo>
                  <a:cubicBezTo>
                    <a:pt x="15763" y="11834"/>
                    <a:pt x="15549" y="11693"/>
                    <a:pt x="15343" y="11546"/>
                  </a:cubicBezTo>
                  <a:cubicBezTo>
                    <a:pt x="14535" y="10972"/>
                    <a:pt x="13803" y="10290"/>
                    <a:pt x="13094" y="9633"/>
                  </a:cubicBezTo>
                  <a:cubicBezTo>
                    <a:pt x="11970" y="8588"/>
                    <a:pt x="10807" y="7507"/>
                    <a:pt x="9313" y="6812"/>
                  </a:cubicBezTo>
                  <a:cubicBezTo>
                    <a:pt x="8077" y="6236"/>
                    <a:pt x="6682" y="5961"/>
                    <a:pt x="5333" y="5693"/>
                  </a:cubicBezTo>
                  <a:cubicBezTo>
                    <a:pt x="4296" y="5488"/>
                    <a:pt x="3231" y="5270"/>
                    <a:pt x="2243" y="4923"/>
                  </a:cubicBezTo>
                  <a:lnTo>
                    <a:pt x="2243" y="4923"/>
                  </a:lnTo>
                  <a:cubicBezTo>
                    <a:pt x="2381" y="4948"/>
                    <a:pt x="2519" y="4976"/>
                    <a:pt x="2655" y="5009"/>
                  </a:cubicBezTo>
                  <a:cubicBezTo>
                    <a:pt x="1417" y="4699"/>
                    <a:pt x="443" y="3683"/>
                    <a:pt x="217" y="2541"/>
                  </a:cubicBezTo>
                  <a:cubicBezTo>
                    <a:pt x="426" y="2174"/>
                    <a:pt x="839" y="1809"/>
                    <a:pt x="1412" y="1505"/>
                  </a:cubicBezTo>
                  <a:cubicBezTo>
                    <a:pt x="2561" y="898"/>
                    <a:pt x="3996" y="592"/>
                    <a:pt x="5676" y="592"/>
                  </a:cubicBezTo>
                  <a:cubicBezTo>
                    <a:pt x="6425" y="595"/>
                    <a:pt x="7172" y="649"/>
                    <a:pt x="7914" y="755"/>
                  </a:cubicBezTo>
                  <a:cubicBezTo>
                    <a:pt x="8993" y="905"/>
                    <a:pt x="10072" y="1137"/>
                    <a:pt x="11118" y="1364"/>
                  </a:cubicBezTo>
                  <a:cubicBezTo>
                    <a:pt x="11021" y="1145"/>
                    <a:pt x="10925" y="923"/>
                    <a:pt x="10827" y="703"/>
                  </a:cubicBezTo>
                  <a:cubicBezTo>
                    <a:pt x="9889" y="501"/>
                    <a:pt x="8926" y="301"/>
                    <a:pt x="7960" y="166"/>
                  </a:cubicBezTo>
                  <a:cubicBezTo>
                    <a:pt x="7203" y="59"/>
                    <a:pt x="6440" y="4"/>
                    <a:pt x="56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109"/>
            <p:cNvSpPr/>
            <p:nvPr/>
          </p:nvSpPr>
          <p:spPr>
            <a:xfrm>
              <a:off x="8406266" y="3545456"/>
              <a:ext cx="163410" cy="52855"/>
            </a:xfrm>
            <a:custGeom>
              <a:rect b="b" l="l" r="r" t="t"/>
              <a:pathLst>
                <a:path extrusionOk="0" h="1816" w="5614">
                  <a:moveTo>
                    <a:pt x="0" y="1"/>
                  </a:moveTo>
                  <a:cubicBezTo>
                    <a:pt x="67" y="205"/>
                    <a:pt x="132" y="409"/>
                    <a:pt x="197" y="614"/>
                  </a:cubicBezTo>
                  <a:cubicBezTo>
                    <a:pt x="1044" y="708"/>
                    <a:pt x="1883" y="855"/>
                    <a:pt x="2709" y="1057"/>
                  </a:cubicBezTo>
                  <a:cubicBezTo>
                    <a:pt x="3166" y="1166"/>
                    <a:pt x="3632" y="1295"/>
                    <a:pt x="4082" y="1420"/>
                  </a:cubicBezTo>
                  <a:cubicBezTo>
                    <a:pt x="4579" y="1558"/>
                    <a:pt x="5082" y="1696"/>
                    <a:pt x="5590" y="1815"/>
                  </a:cubicBezTo>
                  <a:cubicBezTo>
                    <a:pt x="5598" y="1617"/>
                    <a:pt x="5606" y="1419"/>
                    <a:pt x="5613" y="1221"/>
                  </a:cubicBezTo>
                  <a:cubicBezTo>
                    <a:pt x="5129" y="1106"/>
                    <a:pt x="4649" y="975"/>
                    <a:pt x="4172" y="841"/>
                  </a:cubicBezTo>
                  <a:cubicBezTo>
                    <a:pt x="3720" y="716"/>
                    <a:pt x="3251" y="586"/>
                    <a:pt x="2788" y="474"/>
                  </a:cubicBezTo>
                  <a:cubicBezTo>
                    <a:pt x="1872" y="253"/>
                    <a:pt x="940" y="95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109"/>
            <p:cNvSpPr/>
            <p:nvPr/>
          </p:nvSpPr>
          <p:spPr>
            <a:xfrm>
              <a:off x="8374161" y="3423422"/>
              <a:ext cx="197756" cy="42959"/>
            </a:xfrm>
            <a:custGeom>
              <a:rect b="b" l="l" r="r" t="t"/>
              <a:pathLst>
                <a:path extrusionOk="0" h="1476" w="6794">
                  <a:moveTo>
                    <a:pt x="6791" y="0"/>
                  </a:moveTo>
                  <a:cubicBezTo>
                    <a:pt x="4555" y="483"/>
                    <a:pt x="2284" y="782"/>
                    <a:pt x="1" y="893"/>
                  </a:cubicBezTo>
                  <a:cubicBezTo>
                    <a:pt x="66" y="1088"/>
                    <a:pt x="131" y="1282"/>
                    <a:pt x="196" y="1475"/>
                  </a:cubicBezTo>
                  <a:cubicBezTo>
                    <a:pt x="2414" y="1355"/>
                    <a:pt x="4622" y="1061"/>
                    <a:pt x="6794" y="595"/>
                  </a:cubicBezTo>
                  <a:cubicBezTo>
                    <a:pt x="6794" y="396"/>
                    <a:pt x="6792" y="198"/>
                    <a:pt x="6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4" name="Google Shape;14584;p109"/>
            <p:cNvSpPr/>
            <p:nvPr/>
          </p:nvSpPr>
          <p:spPr>
            <a:xfrm>
              <a:off x="5613398" y="3631693"/>
              <a:ext cx="272184" cy="202251"/>
            </a:xfrm>
            <a:custGeom>
              <a:rect b="b" l="l" r="r" t="t"/>
              <a:pathLst>
                <a:path extrusionOk="0" h="6949" w="9351">
                  <a:moveTo>
                    <a:pt x="6236" y="1"/>
                  </a:moveTo>
                  <a:cubicBezTo>
                    <a:pt x="5624" y="231"/>
                    <a:pt x="5067" y="611"/>
                    <a:pt x="4742" y="1185"/>
                  </a:cubicBezTo>
                  <a:cubicBezTo>
                    <a:pt x="4662" y="1332"/>
                    <a:pt x="4603" y="1492"/>
                    <a:pt x="4569" y="1656"/>
                  </a:cubicBezTo>
                  <a:cubicBezTo>
                    <a:pt x="4326" y="1875"/>
                    <a:pt x="4044" y="2047"/>
                    <a:pt x="3739" y="2163"/>
                  </a:cubicBezTo>
                  <a:cubicBezTo>
                    <a:pt x="3578" y="2224"/>
                    <a:pt x="3411" y="2269"/>
                    <a:pt x="3242" y="2298"/>
                  </a:cubicBezTo>
                  <a:cubicBezTo>
                    <a:pt x="2242" y="1779"/>
                    <a:pt x="1151" y="1385"/>
                    <a:pt x="16" y="1128"/>
                  </a:cubicBezTo>
                  <a:cubicBezTo>
                    <a:pt x="11" y="1326"/>
                    <a:pt x="5" y="1524"/>
                    <a:pt x="0" y="1722"/>
                  </a:cubicBezTo>
                  <a:cubicBezTo>
                    <a:pt x="745" y="1896"/>
                    <a:pt x="1476" y="2131"/>
                    <a:pt x="2180" y="2427"/>
                  </a:cubicBezTo>
                  <a:lnTo>
                    <a:pt x="4525" y="3732"/>
                  </a:lnTo>
                  <a:cubicBezTo>
                    <a:pt x="4680" y="3841"/>
                    <a:pt x="4832" y="3954"/>
                    <a:pt x="4984" y="4069"/>
                  </a:cubicBezTo>
                  <a:cubicBezTo>
                    <a:pt x="5225" y="4453"/>
                    <a:pt x="5538" y="4704"/>
                    <a:pt x="5892" y="4783"/>
                  </a:cubicBezTo>
                  <a:cubicBezTo>
                    <a:pt x="6793" y="5501"/>
                    <a:pt x="7727" y="6236"/>
                    <a:pt x="8843" y="6739"/>
                  </a:cubicBezTo>
                  <a:cubicBezTo>
                    <a:pt x="9007" y="6814"/>
                    <a:pt x="9177" y="6883"/>
                    <a:pt x="9351" y="6948"/>
                  </a:cubicBezTo>
                  <a:cubicBezTo>
                    <a:pt x="9238" y="6696"/>
                    <a:pt x="9123" y="6444"/>
                    <a:pt x="9008" y="6191"/>
                  </a:cubicBezTo>
                  <a:lnTo>
                    <a:pt x="8985" y="6181"/>
                  </a:lnTo>
                  <a:cubicBezTo>
                    <a:pt x="7886" y="5684"/>
                    <a:pt x="6996" y="4973"/>
                    <a:pt x="6052" y="4222"/>
                  </a:cubicBezTo>
                  <a:cubicBezTo>
                    <a:pt x="5807" y="4027"/>
                    <a:pt x="5558" y="3829"/>
                    <a:pt x="5302" y="3632"/>
                  </a:cubicBezTo>
                  <a:cubicBezTo>
                    <a:pt x="5103" y="3149"/>
                    <a:pt x="4971" y="2643"/>
                    <a:pt x="4949" y="2139"/>
                  </a:cubicBezTo>
                  <a:cubicBezTo>
                    <a:pt x="4963" y="1902"/>
                    <a:pt x="5011" y="1691"/>
                    <a:pt x="5097" y="1541"/>
                  </a:cubicBezTo>
                  <a:cubicBezTo>
                    <a:pt x="5347" y="1098"/>
                    <a:pt x="5841" y="744"/>
                    <a:pt x="6465" y="529"/>
                  </a:cubicBezTo>
                  <a:cubicBezTo>
                    <a:pt x="6388" y="354"/>
                    <a:pt x="6312" y="177"/>
                    <a:pt x="62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109"/>
            <p:cNvSpPr/>
            <p:nvPr/>
          </p:nvSpPr>
          <p:spPr>
            <a:xfrm>
              <a:off x="6325142" y="4267826"/>
              <a:ext cx="2024019" cy="414106"/>
            </a:xfrm>
            <a:custGeom>
              <a:rect b="b" l="l" r="r" t="t"/>
              <a:pathLst>
                <a:path extrusionOk="0" h="14228" w="69536">
                  <a:moveTo>
                    <a:pt x="69536" y="1"/>
                  </a:moveTo>
                  <a:cubicBezTo>
                    <a:pt x="69050" y="97"/>
                    <a:pt x="68556" y="162"/>
                    <a:pt x="68088" y="222"/>
                  </a:cubicBezTo>
                  <a:lnTo>
                    <a:pt x="61238" y="1115"/>
                  </a:lnTo>
                  <a:cubicBezTo>
                    <a:pt x="60899" y="1160"/>
                    <a:pt x="60532" y="1210"/>
                    <a:pt x="60182" y="1312"/>
                  </a:cubicBezTo>
                  <a:lnTo>
                    <a:pt x="60124" y="1315"/>
                  </a:lnTo>
                  <a:cubicBezTo>
                    <a:pt x="60091" y="1332"/>
                    <a:pt x="60055" y="1346"/>
                    <a:pt x="60021" y="1363"/>
                  </a:cubicBezTo>
                  <a:cubicBezTo>
                    <a:pt x="59885" y="1411"/>
                    <a:pt x="59752" y="1470"/>
                    <a:pt x="59625" y="1541"/>
                  </a:cubicBezTo>
                  <a:cubicBezTo>
                    <a:pt x="59614" y="1547"/>
                    <a:pt x="59606" y="1555"/>
                    <a:pt x="59596" y="1561"/>
                  </a:cubicBezTo>
                  <a:cubicBezTo>
                    <a:pt x="58555" y="1976"/>
                    <a:pt x="57370" y="2053"/>
                    <a:pt x="56209" y="2109"/>
                  </a:cubicBezTo>
                  <a:cubicBezTo>
                    <a:pt x="55644" y="2034"/>
                    <a:pt x="55064" y="1997"/>
                    <a:pt x="54471" y="1997"/>
                  </a:cubicBezTo>
                  <a:cubicBezTo>
                    <a:pt x="51824" y="1997"/>
                    <a:pt x="48932" y="2742"/>
                    <a:pt x="46149" y="4205"/>
                  </a:cubicBezTo>
                  <a:cubicBezTo>
                    <a:pt x="43883" y="5396"/>
                    <a:pt x="41849" y="6908"/>
                    <a:pt x="39881" y="8371"/>
                  </a:cubicBezTo>
                  <a:cubicBezTo>
                    <a:pt x="38503" y="9394"/>
                    <a:pt x="37079" y="10453"/>
                    <a:pt x="35590" y="11391"/>
                  </a:cubicBezTo>
                  <a:cubicBezTo>
                    <a:pt x="34039" y="12367"/>
                    <a:pt x="31716" y="13637"/>
                    <a:pt x="29179" y="13637"/>
                  </a:cubicBezTo>
                  <a:cubicBezTo>
                    <a:pt x="29055" y="13637"/>
                    <a:pt x="28930" y="13634"/>
                    <a:pt x="28805" y="13628"/>
                  </a:cubicBezTo>
                  <a:cubicBezTo>
                    <a:pt x="26936" y="13537"/>
                    <a:pt x="25314" y="12783"/>
                    <a:pt x="23596" y="11986"/>
                  </a:cubicBezTo>
                  <a:cubicBezTo>
                    <a:pt x="22402" y="11430"/>
                    <a:pt x="21167" y="10857"/>
                    <a:pt x="19851" y="10532"/>
                  </a:cubicBezTo>
                  <a:cubicBezTo>
                    <a:pt x="18884" y="10294"/>
                    <a:pt x="17909" y="10192"/>
                    <a:pt x="16932" y="10192"/>
                  </a:cubicBezTo>
                  <a:cubicBezTo>
                    <a:pt x="14008" y="10192"/>
                    <a:pt x="11058" y="11102"/>
                    <a:pt x="8180" y="11989"/>
                  </a:cubicBezTo>
                  <a:lnTo>
                    <a:pt x="7426" y="12221"/>
                  </a:lnTo>
                  <a:cubicBezTo>
                    <a:pt x="5192" y="12905"/>
                    <a:pt x="2588" y="13560"/>
                    <a:pt x="71" y="13560"/>
                  </a:cubicBezTo>
                  <a:cubicBezTo>
                    <a:pt x="47" y="13560"/>
                    <a:pt x="24" y="13560"/>
                    <a:pt x="0" y="13560"/>
                  </a:cubicBezTo>
                  <a:lnTo>
                    <a:pt x="0" y="13560"/>
                  </a:lnTo>
                  <a:cubicBezTo>
                    <a:pt x="158" y="13757"/>
                    <a:pt x="318" y="13952"/>
                    <a:pt x="479" y="14145"/>
                  </a:cubicBezTo>
                  <a:cubicBezTo>
                    <a:pt x="2909" y="14080"/>
                    <a:pt x="5384" y="13452"/>
                    <a:pt x="7527" y="12797"/>
                  </a:cubicBezTo>
                  <a:lnTo>
                    <a:pt x="8279" y="12563"/>
                  </a:lnTo>
                  <a:cubicBezTo>
                    <a:pt x="11130" y="11684"/>
                    <a:pt x="14054" y="10783"/>
                    <a:pt x="16931" y="10783"/>
                  </a:cubicBezTo>
                  <a:cubicBezTo>
                    <a:pt x="17884" y="10783"/>
                    <a:pt x="18831" y="10882"/>
                    <a:pt x="19769" y="11113"/>
                  </a:cubicBezTo>
                  <a:cubicBezTo>
                    <a:pt x="21052" y="11428"/>
                    <a:pt x="22271" y="11993"/>
                    <a:pt x="23449" y="12541"/>
                  </a:cubicBezTo>
                  <a:cubicBezTo>
                    <a:pt x="25122" y="13318"/>
                    <a:pt x="26851" y="14122"/>
                    <a:pt x="28786" y="14218"/>
                  </a:cubicBezTo>
                  <a:cubicBezTo>
                    <a:pt x="28915" y="14224"/>
                    <a:pt x="29045" y="14227"/>
                    <a:pt x="29173" y="14227"/>
                  </a:cubicBezTo>
                  <a:cubicBezTo>
                    <a:pt x="31803" y="14227"/>
                    <a:pt x="34187" y="12925"/>
                    <a:pt x="35779" y="11924"/>
                  </a:cubicBezTo>
                  <a:cubicBezTo>
                    <a:pt x="37282" y="10978"/>
                    <a:pt x="38712" y="9914"/>
                    <a:pt x="40096" y="8886"/>
                  </a:cubicBezTo>
                  <a:cubicBezTo>
                    <a:pt x="42052" y="7433"/>
                    <a:pt x="44072" y="5930"/>
                    <a:pt x="46312" y="4753"/>
                  </a:cubicBezTo>
                  <a:cubicBezTo>
                    <a:pt x="49021" y="3329"/>
                    <a:pt x="51834" y="2597"/>
                    <a:pt x="54407" y="2581"/>
                  </a:cubicBezTo>
                  <a:lnTo>
                    <a:pt x="54407" y="2581"/>
                  </a:lnTo>
                  <a:lnTo>
                    <a:pt x="54405" y="2584"/>
                  </a:lnTo>
                  <a:cubicBezTo>
                    <a:pt x="55232" y="2603"/>
                    <a:pt x="56072" y="2625"/>
                    <a:pt x="56860" y="2852"/>
                  </a:cubicBezTo>
                  <a:cubicBezTo>
                    <a:pt x="57438" y="3019"/>
                    <a:pt x="57969" y="3292"/>
                    <a:pt x="58521" y="3519"/>
                  </a:cubicBezTo>
                  <a:cubicBezTo>
                    <a:pt x="59274" y="3826"/>
                    <a:pt x="60060" y="4047"/>
                    <a:pt x="60863" y="4177"/>
                  </a:cubicBezTo>
                  <a:cubicBezTo>
                    <a:pt x="62749" y="4656"/>
                    <a:pt x="64455" y="5561"/>
                    <a:pt x="66104" y="6454"/>
                  </a:cubicBezTo>
                  <a:cubicBezTo>
                    <a:pt x="66195" y="6292"/>
                    <a:pt x="66286" y="6129"/>
                    <a:pt x="66378" y="5965"/>
                  </a:cubicBezTo>
                  <a:cubicBezTo>
                    <a:pt x="64621" y="5013"/>
                    <a:pt x="62805" y="4030"/>
                    <a:pt x="60743" y="3543"/>
                  </a:cubicBezTo>
                  <a:lnTo>
                    <a:pt x="60619" y="3512"/>
                  </a:lnTo>
                  <a:cubicBezTo>
                    <a:pt x="60565" y="3434"/>
                    <a:pt x="60515" y="3354"/>
                    <a:pt x="60472" y="3270"/>
                  </a:cubicBezTo>
                  <a:cubicBezTo>
                    <a:pt x="60289" y="2919"/>
                    <a:pt x="60193" y="2519"/>
                    <a:pt x="60278" y="2138"/>
                  </a:cubicBezTo>
                  <a:cubicBezTo>
                    <a:pt x="60298" y="2044"/>
                    <a:pt x="60331" y="1953"/>
                    <a:pt x="60374" y="1866"/>
                  </a:cubicBezTo>
                  <a:cubicBezTo>
                    <a:pt x="60673" y="1789"/>
                    <a:pt x="60987" y="1742"/>
                    <a:pt x="61280" y="1703"/>
                  </a:cubicBezTo>
                  <a:lnTo>
                    <a:pt x="68130" y="810"/>
                  </a:lnTo>
                  <a:cubicBezTo>
                    <a:pt x="68481" y="764"/>
                    <a:pt x="68847" y="717"/>
                    <a:pt x="69214" y="655"/>
                  </a:cubicBezTo>
                  <a:cubicBezTo>
                    <a:pt x="69322" y="437"/>
                    <a:pt x="69430" y="219"/>
                    <a:pt x="69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109"/>
            <p:cNvSpPr/>
            <p:nvPr/>
          </p:nvSpPr>
          <p:spPr>
            <a:xfrm>
              <a:off x="5648413" y="2637576"/>
              <a:ext cx="2731535" cy="1096153"/>
            </a:xfrm>
            <a:custGeom>
              <a:rect b="b" l="l" r="r" t="t"/>
              <a:pathLst>
                <a:path extrusionOk="0" h="37662" w="93843">
                  <a:moveTo>
                    <a:pt x="31531" y="590"/>
                  </a:moveTo>
                  <a:cubicBezTo>
                    <a:pt x="32858" y="590"/>
                    <a:pt x="34144" y="1048"/>
                    <a:pt x="35348" y="1516"/>
                  </a:cubicBezTo>
                  <a:cubicBezTo>
                    <a:pt x="37982" y="2539"/>
                    <a:pt x="40819" y="3892"/>
                    <a:pt x="41906" y="6164"/>
                  </a:cubicBezTo>
                  <a:cubicBezTo>
                    <a:pt x="42089" y="6548"/>
                    <a:pt x="42613" y="7867"/>
                    <a:pt x="41672" y="8757"/>
                  </a:cubicBezTo>
                  <a:cubicBezTo>
                    <a:pt x="41109" y="9288"/>
                    <a:pt x="40147" y="9547"/>
                    <a:pt x="38732" y="9547"/>
                  </a:cubicBezTo>
                  <a:lnTo>
                    <a:pt x="38537" y="9545"/>
                  </a:lnTo>
                  <a:cubicBezTo>
                    <a:pt x="35667" y="9504"/>
                    <a:pt x="32810" y="8932"/>
                    <a:pt x="30046" y="8378"/>
                  </a:cubicBezTo>
                  <a:cubicBezTo>
                    <a:pt x="27504" y="7869"/>
                    <a:pt x="24876" y="7341"/>
                    <a:pt x="22229" y="7223"/>
                  </a:cubicBezTo>
                  <a:cubicBezTo>
                    <a:pt x="21825" y="7205"/>
                    <a:pt x="21407" y="7195"/>
                    <a:pt x="20987" y="7195"/>
                  </a:cubicBezTo>
                  <a:cubicBezTo>
                    <a:pt x="18007" y="7195"/>
                    <a:pt x="15010" y="7654"/>
                    <a:pt x="12112" y="8096"/>
                  </a:cubicBezTo>
                  <a:cubicBezTo>
                    <a:pt x="10544" y="8336"/>
                    <a:pt x="8923" y="8584"/>
                    <a:pt x="7326" y="8756"/>
                  </a:cubicBezTo>
                  <a:cubicBezTo>
                    <a:pt x="7096" y="8782"/>
                    <a:pt x="6864" y="8796"/>
                    <a:pt x="6634" y="8796"/>
                  </a:cubicBezTo>
                  <a:cubicBezTo>
                    <a:pt x="5720" y="8796"/>
                    <a:pt x="5349" y="8534"/>
                    <a:pt x="5199" y="8315"/>
                  </a:cubicBezTo>
                  <a:cubicBezTo>
                    <a:pt x="5124" y="8212"/>
                    <a:pt x="5092" y="8086"/>
                    <a:pt x="5107" y="7960"/>
                  </a:cubicBezTo>
                  <a:cubicBezTo>
                    <a:pt x="5143" y="7630"/>
                    <a:pt x="5455" y="7194"/>
                    <a:pt x="5921" y="6821"/>
                  </a:cubicBezTo>
                  <a:cubicBezTo>
                    <a:pt x="8569" y="4695"/>
                    <a:pt x="12451" y="4164"/>
                    <a:pt x="15900" y="3924"/>
                  </a:cubicBezTo>
                  <a:cubicBezTo>
                    <a:pt x="16394" y="3890"/>
                    <a:pt x="16889" y="3861"/>
                    <a:pt x="17388" y="3830"/>
                  </a:cubicBezTo>
                  <a:cubicBezTo>
                    <a:pt x="20516" y="3636"/>
                    <a:pt x="23752" y="3438"/>
                    <a:pt x="26586" y="2256"/>
                  </a:cubicBezTo>
                  <a:cubicBezTo>
                    <a:pt x="26987" y="2087"/>
                    <a:pt x="27387" y="1898"/>
                    <a:pt x="27772" y="1715"/>
                  </a:cubicBezTo>
                  <a:cubicBezTo>
                    <a:pt x="28794" y="1229"/>
                    <a:pt x="29851" y="726"/>
                    <a:pt x="31011" y="615"/>
                  </a:cubicBezTo>
                  <a:cubicBezTo>
                    <a:pt x="31179" y="598"/>
                    <a:pt x="31354" y="590"/>
                    <a:pt x="31531" y="590"/>
                  </a:cubicBezTo>
                  <a:close/>
                  <a:moveTo>
                    <a:pt x="31532" y="0"/>
                  </a:moveTo>
                  <a:cubicBezTo>
                    <a:pt x="31345" y="0"/>
                    <a:pt x="31159" y="9"/>
                    <a:pt x="30980" y="26"/>
                  </a:cubicBezTo>
                  <a:cubicBezTo>
                    <a:pt x="29760" y="144"/>
                    <a:pt x="28675" y="661"/>
                    <a:pt x="27624" y="1160"/>
                  </a:cubicBezTo>
                  <a:cubicBezTo>
                    <a:pt x="27243" y="1341"/>
                    <a:pt x="26846" y="1528"/>
                    <a:pt x="26455" y="1692"/>
                  </a:cubicBezTo>
                  <a:cubicBezTo>
                    <a:pt x="23675" y="2853"/>
                    <a:pt x="20468" y="3050"/>
                    <a:pt x="17368" y="3240"/>
                  </a:cubicBezTo>
                  <a:cubicBezTo>
                    <a:pt x="16869" y="3271"/>
                    <a:pt x="16372" y="3302"/>
                    <a:pt x="15879" y="3336"/>
                  </a:cubicBezTo>
                  <a:cubicBezTo>
                    <a:pt x="12375" y="3579"/>
                    <a:pt x="8425" y="4124"/>
                    <a:pt x="5692" y="6316"/>
                  </a:cubicBezTo>
                  <a:cubicBezTo>
                    <a:pt x="5344" y="6596"/>
                    <a:pt x="4745" y="7172"/>
                    <a:pt x="4668" y="7877"/>
                  </a:cubicBezTo>
                  <a:cubicBezTo>
                    <a:pt x="4632" y="8171"/>
                    <a:pt x="4705" y="8466"/>
                    <a:pt x="4870" y="8711"/>
                  </a:cubicBezTo>
                  <a:cubicBezTo>
                    <a:pt x="5180" y="9166"/>
                    <a:pt x="5757" y="9387"/>
                    <a:pt x="6634" y="9387"/>
                  </a:cubicBezTo>
                  <a:cubicBezTo>
                    <a:pt x="6877" y="9386"/>
                    <a:pt x="7120" y="9372"/>
                    <a:pt x="7361" y="9344"/>
                  </a:cubicBezTo>
                  <a:cubicBezTo>
                    <a:pt x="8968" y="9171"/>
                    <a:pt x="10592" y="8923"/>
                    <a:pt x="12163" y="8683"/>
                  </a:cubicBezTo>
                  <a:cubicBezTo>
                    <a:pt x="15049" y="8242"/>
                    <a:pt x="18033" y="7787"/>
                    <a:pt x="20987" y="7787"/>
                  </a:cubicBezTo>
                  <a:cubicBezTo>
                    <a:pt x="21402" y="7787"/>
                    <a:pt x="21814" y="7794"/>
                    <a:pt x="22213" y="7813"/>
                  </a:cubicBezTo>
                  <a:cubicBezTo>
                    <a:pt x="22848" y="7841"/>
                    <a:pt x="23484" y="7895"/>
                    <a:pt x="24117" y="7966"/>
                  </a:cubicBezTo>
                  <a:cubicBezTo>
                    <a:pt x="24329" y="8137"/>
                    <a:pt x="24487" y="8383"/>
                    <a:pt x="24466" y="8638"/>
                  </a:cubicBezTo>
                  <a:cubicBezTo>
                    <a:pt x="24453" y="8787"/>
                    <a:pt x="24385" y="8918"/>
                    <a:pt x="24286" y="9033"/>
                  </a:cubicBezTo>
                  <a:cubicBezTo>
                    <a:pt x="22287" y="9519"/>
                    <a:pt x="20357" y="10298"/>
                    <a:pt x="18464" y="11062"/>
                  </a:cubicBezTo>
                  <a:cubicBezTo>
                    <a:pt x="16321" y="11928"/>
                    <a:pt x="14106" y="12824"/>
                    <a:pt x="11815" y="13290"/>
                  </a:cubicBezTo>
                  <a:cubicBezTo>
                    <a:pt x="10320" y="13595"/>
                    <a:pt x="8801" y="13717"/>
                    <a:pt x="7296" y="13717"/>
                  </a:cubicBezTo>
                  <a:cubicBezTo>
                    <a:pt x="4775" y="13717"/>
                    <a:pt x="2291" y="13374"/>
                    <a:pt x="22" y="12971"/>
                  </a:cubicBezTo>
                  <a:cubicBezTo>
                    <a:pt x="13" y="13169"/>
                    <a:pt x="5" y="13366"/>
                    <a:pt x="0" y="13564"/>
                  </a:cubicBezTo>
                  <a:cubicBezTo>
                    <a:pt x="2276" y="13967"/>
                    <a:pt x="4766" y="14309"/>
                    <a:pt x="7299" y="14309"/>
                  </a:cubicBezTo>
                  <a:cubicBezTo>
                    <a:pt x="8824" y="14309"/>
                    <a:pt x="10365" y="14185"/>
                    <a:pt x="11883" y="13875"/>
                  </a:cubicBezTo>
                  <a:cubicBezTo>
                    <a:pt x="14205" y="13402"/>
                    <a:pt x="16436" y="12499"/>
                    <a:pt x="18594" y="11627"/>
                  </a:cubicBezTo>
                  <a:cubicBezTo>
                    <a:pt x="21769" y="10344"/>
                    <a:pt x="24780" y="9129"/>
                    <a:pt x="28093" y="9129"/>
                  </a:cubicBezTo>
                  <a:cubicBezTo>
                    <a:pt x="28317" y="9129"/>
                    <a:pt x="28542" y="9134"/>
                    <a:pt x="28769" y="9146"/>
                  </a:cubicBezTo>
                  <a:cubicBezTo>
                    <a:pt x="31082" y="9264"/>
                    <a:pt x="33285" y="10025"/>
                    <a:pt x="35416" y="10761"/>
                  </a:cubicBezTo>
                  <a:cubicBezTo>
                    <a:pt x="36780" y="11231"/>
                    <a:pt x="38192" y="11719"/>
                    <a:pt x="39635" y="12041"/>
                  </a:cubicBezTo>
                  <a:cubicBezTo>
                    <a:pt x="41377" y="12430"/>
                    <a:pt x="43154" y="12583"/>
                    <a:pt x="44959" y="12583"/>
                  </a:cubicBezTo>
                  <a:cubicBezTo>
                    <a:pt x="47734" y="12583"/>
                    <a:pt x="50575" y="12222"/>
                    <a:pt x="53461" y="11805"/>
                  </a:cubicBezTo>
                  <a:lnTo>
                    <a:pt x="53509" y="11798"/>
                  </a:lnTo>
                  <a:cubicBezTo>
                    <a:pt x="54597" y="11641"/>
                    <a:pt x="55713" y="11480"/>
                    <a:pt x="56818" y="11480"/>
                  </a:cubicBezTo>
                  <a:cubicBezTo>
                    <a:pt x="57219" y="11480"/>
                    <a:pt x="57619" y="11501"/>
                    <a:pt x="58015" y="11552"/>
                  </a:cubicBezTo>
                  <a:cubicBezTo>
                    <a:pt x="59651" y="11759"/>
                    <a:pt x="61009" y="12507"/>
                    <a:pt x="61560" y="13502"/>
                  </a:cubicBezTo>
                  <a:cubicBezTo>
                    <a:pt x="61571" y="13522"/>
                    <a:pt x="61579" y="13541"/>
                    <a:pt x="61588" y="13561"/>
                  </a:cubicBezTo>
                  <a:cubicBezTo>
                    <a:pt x="61510" y="14547"/>
                    <a:pt x="61303" y="15519"/>
                    <a:pt x="60973" y="16451"/>
                  </a:cubicBezTo>
                  <a:cubicBezTo>
                    <a:pt x="60804" y="16569"/>
                    <a:pt x="60636" y="16688"/>
                    <a:pt x="60469" y="16809"/>
                  </a:cubicBezTo>
                  <a:cubicBezTo>
                    <a:pt x="60428" y="16826"/>
                    <a:pt x="60390" y="16844"/>
                    <a:pt x="60348" y="16858"/>
                  </a:cubicBezTo>
                  <a:lnTo>
                    <a:pt x="60354" y="16892"/>
                  </a:lnTo>
                  <a:cubicBezTo>
                    <a:pt x="58051" y="18574"/>
                    <a:pt x="55897" y="20532"/>
                    <a:pt x="54239" y="22123"/>
                  </a:cubicBezTo>
                  <a:lnTo>
                    <a:pt x="52092" y="22947"/>
                  </a:lnTo>
                  <a:cubicBezTo>
                    <a:pt x="52077" y="22947"/>
                    <a:pt x="52063" y="22945"/>
                    <a:pt x="52047" y="22945"/>
                  </a:cubicBezTo>
                  <a:cubicBezTo>
                    <a:pt x="52007" y="22945"/>
                    <a:pt x="51968" y="22944"/>
                    <a:pt x="51928" y="22944"/>
                  </a:cubicBezTo>
                  <a:cubicBezTo>
                    <a:pt x="48949" y="22944"/>
                    <a:pt x="46588" y="24717"/>
                    <a:pt x="44301" y="26435"/>
                  </a:cubicBezTo>
                  <a:cubicBezTo>
                    <a:pt x="43872" y="26757"/>
                    <a:pt x="43429" y="27089"/>
                    <a:pt x="42996" y="27399"/>
                  </a:cubicBezTo>
                  <a:cubicBezTo>
                    <a:pt x="39958" y="29566"/>
                    <a:pt x="36632" y="30719"/>
                    <a:pt x="33624" y="30719"/>
                  </a:cubicBezTo>
                  <a:cubicBezTo>
                    <a:pt x="32548" y="30719"/>
                    <a:pt x="31513" y="30572"/>
                    <a:pt x="30546" y="30271"/>
                  </a:cubicBezTo>
                  <a:cubicBezTo>
                    <a:pt x="28619" y="29670"/>
                    <a:pt x="27094" y="28548"/>
                    <a:pt x="25480" y="27359"/>
                  </a:cubicBezTo>
                  <a:cubicBezTo>
                    <a:pt x="24611" y="26718"/>
                    <a:pt x="23713" y="26057"/>
                    <a:pt x="22757" y="25495"/>
                  </a:cubicBezTo>
                  <a:cubicBezTo>
                    <a:pt x="22507" y="25349"/>
                    <a:pt x="22250" y="25213"/>
                    <a:pt x="21992" y="25080"/>
                  </a:cubicBezTo>
                  <a:cubicBezTo>
                    <a:pt x="25419" y="24969"/>
                    <a:pt x="28734" y="23668"/>
                    <a:pt x="31026" y="21490"/>
                  </a:cubicBezTo>
                  <a:cubicBezTo>
                    <a:pt x="31557" y="20987"/>
                    <a:pt x="32257" y="20207"/>
                    <a:pt x="32200" y="19256"/>
                  </a:cubicBezTo>
                  <a:cubicBezTo>
                    <a:pt x="32149" y="18382"/>
                    <a:pt x="31498" y="17612"/>
                    <a:pt x="30215" y="16906"/>
                  </a:cubicBezTo>
                  <a:cubicBezTo>
                    <a:pt x="28096" y="15742"/>
                    <a:pt x="25597" y="15138"/>
                    <a:pt x="23091" y="15138"/>
                  </a:cubicBezTo>
                  <a:cubicBezTo>
                    <a:pt x="21760" y="15138"/>
                    <a:pt x="20428" y="15309"/>
                    <a:pt x="19150" y="15655"/>
                  </a:cubicBezTo>
                  <a:cubicBezTo>
                    <a:pt x="18363" y="15869"/>
                    <a:pt x="17591" y="16149"/>
                    <a:pt x="16843" y="16420"/>
                  </a:cubicBezTo>
                  <a:cubicBezTo>
                    <a:pt x="15654" y="16852"/>
                    <a:pt x="14426" y="17298"/>
                    <a:pt x="13140" y="17470"/>
                  </a:cubicBezTo>
                  <a:cubicBezTo>
                    <a:pt x="12685" y="17531"/>
                    <a:pt x="12228" y="17557"/>
                    <a:pt x="11770" y="17557"/>
                  </a:cubicBezTo>
                  <a:cubicBezTo>
                    <a:pt x="10250" y="17557"/>
                    <a:pt x="8720" y="17267"/>
                    <a:pt x="7228" y="16984"/>
                  </a:cubicBezTo>
                  <a:cubicBezTo>
                    <a:pt x="6578" y="16861"/>
                    <a:pt x="5906" y="16733"/>
                    <a:pt x="5245" y="16632"/>
                  </a:cubicBezTo>
                  <a:cubicBezTo>
                    <a:pt x="3854" y="16419"/>
                    <a:pt x="2449" y="16313"/>
                    <a:pt x="1042" y="16313"/>
                  </a:cubicBezTo>
                  <a:cubicBezTo>
                    <a:pt x="710" y="16313"/>
                    <a:pt x="379" y="16319"/>
                    <a:pt x="48" y="16330"/>
                  </a:cubicBezTo>
                  <a:cubicBezTo>
                    <a:pt x="61" y="16527"/>
                    <a:pt x="74" y="16724"/>
                    <a:pt x="90" y="16920"/>
                  </a:cubicBezTo>
                  <a:cubicBezTo>
                    <a:pt x="408" y="16909"/>
                    <a:pt x="726" y="16904"/>
                    <a:pt x="1043" y="16904"/>
                  </a:cubicBezTo>
                  <a:cubicBezTo>
                    <a:pt x="2432" y="16904"/>
                    <a:pt x="3819" y="17009"/>
                    <a:pt x="5194" y="17219"/>
                  </a:cubicBezTo>
                  <a:cubicBezTo>
                    <a:pt x="5849" y="17320"/>
                    <a:pt x="6517" y="17447"/>
                    <a:pt x="7165" y="17569"/>
                  </a:cubicBezTo>
                  <a:cubicBezTo>
                    <a:pt x="8673" y="17855"/>
                    <a:pt x="10221" y="18148"/>
                    <a:pt x="11770" y="18148"/>
                  </a:cubicBezTo>
                  <a:cubicBezTo>
                    <a:pt x="12242" y="18148"/>
                    <a:pt x="12714" y="18121"/>
                    <a:pt x="13185" y="18058"/>
                  </a:cubicBezTo>
                  <a:cubicBezTo>
                    <a:pt x="14507" y="17882"/>
                    <a:pt x="15753" y="17428"/>
                    <a:pt x="16959" y="16991"/>
                  </a:cubicBezTo>
                  <a:cubicBezTo>
                    <a:pt x="17701" y="16722"/>
                    <a:pt x="18465" y="16443"/>
                    <a:pt x="19239" y="16234"/>
                  </a:cubicBezTo>
                  <a:cubicBezTo>
                    <a:pt x="20490" y="15895"/>
                    <a:pt x="21794" y="15728"/>
                    <a:pt x="23096" y="15728"/>
                  </a:cubicBezTo>
                  <a:cubicBezTo>
                    <a:pt x="25541" y="15728"/>
                    <a:pt x="27979" y="16316"/>
                    <a:pt x="30045" y="17453"/>
                  </a:cubicBezTo>
                  <a:cubicBezTo>
                    <a:pt x="31128" y="18049"/>
                    <a:pt x="31720" y="18688"/>
                    <a:pt x="31757" y="19303"/>
                  </a:cubicBezTo>
                  <a:cubicBezTo>
                    <a:pt x="31786" y="19792"/>
                    <a:pt x="31463" y="20351"/>
                    <a:pt x="30768" y="21010"/>
                  </a:cubicBezTo>
                  <a:cubicBezTo>
                    <a:pt x="28472" y="23192"/>
                    <a:pt x="24960" y="24501"/>
                    <a:pt x="21485" y="24501"/>
                  </a:cubicBezTo>
                  <a:cubicBezTo>
                    <a:pt x="21291" y="24501"/>
                    <a:pt x="21096" y="24497"/>
                    <a:pt x="20902" y="24489"/>
                  </a:cubicBezTo>
                  <a:lnTo>
                    <a:pt x="20900" y="24569"/>
                  </a:lnTo>
                  <a:cubicBezTo>
                    <a:pt x="18685" y="23640"/>
                    <a:pt x="16196" y="23167"/>
                    <a:pt x="13711" y="23167"/>
                  </a:cubicBezTo>
                  <a:cubicBezTo>
                    <a:pt x="11230" y="23167"/>
                    <a:pt x="8753" y="23638"/>
                    <a:pt x="6556" y="24595"/>
                  </a:cubicBezTo>
                  <a:cubicBezTo>
                    <a:pt x="6144" y="24775"/>
                    <a:pt x="5726" y="24975"/>
                    <a:pt x="5322" y="25168"/>
                  </a:cubicBezTo>
                  <a:cubicBezTo>
                    <a:pt x="4267" y="25673"/>
                    <a:pt x="3185" y="26190"/>
                    <a:pt x="2058" y="26419"/>
                  </a:cubicBezTo>
                  <a:cubicBezTo>
                    <a:pt x="2211" y="26896"/>
                    <a:pt x="2369" y="27370"/>
                    <a:pt x="2534" y="27843"/>
                  </a:cubicBezTo>
                  <a:cubicBezTo>
                    <a:pt x="3195" y="27946"/>
                    <a:pt x="3862" y="27977"/>
                    <a:pt x="4481" y="27977"/>
                  </a:cubicBezTo>
                  <a:cubicBezTo>
                    <a:pt x="4633" y="27977"/>
                    <a:pt x="4783" y="27975"/>
                    <a:pt x="4929" y="27972"/>
                  </a:cubicBezTo>
                  <a:cubicBezTo>
                    <a:pt x="5222" y="27966"/>
                    <a:pt x="5514" y="27956"/>
                    <a:pt x="5808" y="27947"/>
                  </a:cubicBezTo>
                  <a:cubicBezTo>
                    <a:pt x="6261" y="27932"/>
                    <a:pt x="6719" y="27917"/>
                    <a:pt x="7177" y="27917"/>
                  </a:cubicBezTo>
                  <a:cubicBezTo>
                    <a:pt x="8050" y="27917"/>
                    <a:pt x="8920" y="27972"/>
                    <a:pt x="9745" y="28184"/>
                  </a:cubicBezTo>
                  <a:cubicBezTo>
                    <a:pt x="10593" y="28402"/>
                    <a:pt x="11330" y="28910"/>
                    <a:pt x="11538" y="29419"/>
                  </a:cubicBezTo>
                  <a:cubicBezTo>
                    <a:pt x="11603" y="29579"/>
                    <a:pt x="11611" y="29724"/>
                    <a:pt x="11564" y="29879"/>
                  </a:cubicBezTo>
                  <a:cubicBezTo>
                    <a:pt x="11445" y="30268"/>
                    <a:pt x="10946" y="30628"/>
                    <a:pt x="10326" y="30777"/>
                  </a:cubicBezTo>
                  <a:cubicBezTo>
                    <a:pt x="9999" y="30854"/>
                    <a:pt x="9656" y="30879"/>
                    <a:pt x="9317" y="30879"/>
                  </a:cubicBezTo>
                  <a:cubicBezTo>
                    <a:pt x="9003" y="30879"/>
                    <a:pt x="8691" y="30857"/>
                    <a:pt x="8398" y="30837"/>
                  </a:cubicBezTo>
                  <a:lnTo>
                    <a:pt x="7976" y="30809"/>
                  </a:lnTo>
                  <a:cubicBezTo>
                    <a:pt x="6561" y="30713"/>
                    <a:pt x="5123" y="30614"/>
                    <a:pt x="3692" y="30614"/>
                  </a:cubicBezTo>
                  <a:cubicBezTo>
                    <a:pt x="3649" y="30614"/>
                    <a:pt x="3607" y="30614"/>
                    <a:pt x="3564" y="30614"/>
                  </a:cubicBezTo>
                  <a:cubicBezTo>
                    <a:pt x="3641" y="30811"/>
                    <a:pt x="3719" y="31009"/>
                    <a:pt x="3798" y="31206"/>
                  </a:cubicBezTo>
                  <a:cubicBezTo>
                    <a:pt x="5186" y="31210"/>
                    <a:pt x="6581" y="31305"/>
                    <a:pt x="7953" y="31399"/>
                  </a:cubicBezTo>
                  <a:lnTo>
                    <a:pt x="8375" y="31427"/>
                  </a:lnTo>
                  <a:cubicBezTo>
                    <a:pt x="8674" y="31447"/>
                    <a:pt x="8992" y="31469"/>
                    <a:pt x="9316" y="31469"/>
                  </a:cubicBezTo>
                  <a:cubicBezTo>
                    <a:pt x="9678" y="31469"/>
                    <a:pt x="10046" y="31442"/>
                    <a:pt x="10405" y="31357"/>
                  </a:cubicBezTo>
                  <a:cubicBezTo>
                    <a:pt x="11207" y="31167"/>
                    <a:pt x="11795" y="30696"/>
                    <a:pt x="11977" y="30099"/>
                  </a:cubicBezTo>
                  <a:cubicBezTo>
                    <a:pt x="12073" y="29783"/>
                    <a:pt x="12056" y="29442"/>
                    <a:pt x="11929" y="29136"/>
                  </a:cubicBezTo>
                  <a:cubicBezTo>
                    <a:pt x="11595" y="28317"/>
                    <a:pt x="10590" y="27798"/>
                    <a:pt x="9830" y="27602"/>
                  </a:cubicBezTo>
                  <a:cubicBezTo>
                    <a:pt x="8971" y="27380"/>
                    <a:pt x="8076" y="27325"/>
                    <a:pt x="7181" y="27325"/>
                  </a:cubicBezTo>
                  <a:cubicBezTo>
                    <a:pt x="6718" y="27325"/>
                    <a:pt x="6255" y="27340"/>
                    <a:pt x="5798" y="27354"/>
                  </a:cubicBezTo>
                  <a:cubicBezTo>
                    <a:pt x="5643" y="27360"/>
                    <a:pt x="5490" y="27363"/>
                    <a:pt x="5336" y="27368"/>
                  </a:cubicBezTo>
                  <a:cubicBezTo>
                    <a:pt x="5087" y="27091"/>
                    <a:pt x="4973" y="26688"/>
                    <a:pt x="5075" y="26335"/>
                  </a:cubicBezTo>
                  <a:cubicBezTo>
                    <a:pt x="5140" y="26114"/>
                    <a:pt x="5265" y="25916"/>
                    <a:pt x="5428" y="25744"/>
                  </a:cubicBezTo>
                  <a:lnTo>
                    <a:pt x="5474" y="25722"/>
                  </a:lnTo>
                  <a:cubicBezTo>
                    <a:pt x="5875" y="25530"/>
                    <a:pt x="6290" y="25332"/>
                    <a:pt x="6695" y="25154"/>
                  </a:cubicBezTo>
                  <a:cubicBezTo>
                    <a:pt x="8851" y="24215"/>
                    <a:pt x="11281" y="23753"/>
                    <a:pt x="13715" y="23753"/>
                  </a:cubicBezTo>
                  <a:cubicBezTo>
                    <a:pt x="16859" y="23753"/>
                    <a:pt x="20008" y="24524"/>
                    <a:pt x="22578" y="26034"/>
                  </a:cubicBezTo>
                  <a:cubicBezTo>
                    <a:pt x="23517" y="26585"/>
                    <a:pt x="24405" y="27241"/>
                    <a:pt x="25266" y="27874"/>
                  </a:cubicBezTo>
                  <a:cubicBezTo>
                    <a:pt x="26836" y="29031"/>
                    <a:pt x="28458" y="30226"/>
                    <a:pt x="30446" y="30845"/>
                  </a:cubicBezTo>
                  <a:cubicBezTo>
                    <a:pt x="31444" y="31156"/>
                    <a:pt x="32512" y="31308"/>
                    <a:pt x="33621" y="31308"/>
                  </a:cubicBezTo>
                  <a:cubicBezTo>
                    <a:pt x="36704" y="31308"/>
                    <a:pt x="40106" y="30131"/>
                    <a:pt x="43206" y="27918"/>
                  </a:cubicBezTo>
                  <a:cubicBezTo>
                    <a:pt x="43644" y="27606"/>
                    <a:pt x="44090" y="27272"/>
                    <a:pt x="44521" y="26948"/>
                  </a:cubicBezTo>
                  <a:cubicBezTo>
                    <a:pt x="46754" y="25272"/>
                    <a:pt x="49064" y="23534"/>
                    <a:pt x="51915" y="23534"/>
                  </a:cubicBezTo>
                  <a:cubicBezTo>
                    <a:pt x="51958" y="23534"/>
                    <a:pt x="52000" y="23534"/>
                    <a:pt x="52043" y="23535"/>
                  </a:cubicBezTo>
                  <a:cubicBezTo>
                    <a:pt x="53389" y="23557"/>
                    <a:pt x="54626" y="23967"/>
                    <a:pt x="55933" y="24405"/>
                  </a:cubicBezTo>
                  <a:cubicBezTo>
                    <a:pt x="55937" y="24408"/>
                    <a:pt x="55944" y="24410"/>
                    <a:pt x="55948" y="24413"/>
                  </a:cubicBezTo>
                  <a:cubicBezTo>
                    <a:pt x="55948" y="24413"/>
                    <a:pt x="55948" y="24412"/>
                    <a:pt x="55948" y="24412"/>
                  </a:cubicBezTo>
                  <a:lnTo>
                    <a:pt x="55948" y="24412"/>
                  </a:lnTo>
                  <a:lnTo>
                    <a:pt x="55978" y="24421"/>
                  </a:lnTo>
                  <a:cubicBezTo>
                    <a:pt x="56865" y="24719"/>
                    <a:pt x="57783" y="25027"/>
                    <a:pt x="58727" y="25198"/>
                  </a:cubicBezTo>
                  <a:cubicBezTo>
                    <a:pt x="59387" y="25318"/>
                    <a:pt x="60051" y="25371"/>
                    <a:pt x="60715" y="25371"/>
                  </a:cubicBezTo>
                  <a:cubicBezTo>
                    <a:pt x="63168" y="25371"/>
                    <a:pt x="65629" y="24644"/>
                    <a:pt x="67974" y="23873"/>
                  </a:cubicBezTo>
                  <a:lnTo>
                    <a:pt x="69039" y="23521"/>
                  </a:lnTo>
                  <a:cubicBezTo>
                    <a:pt x="69704" y="23301"/>
                    <a:pt x="70401" y="23190"/>
                    <a:pt x="71102" y="23190"/>
                  </a:cubicBezTo>
                  <a:lnTo>
                    <a:pt x="71113" y="23190"/>
                  </a:lnTo>
                  <a:cubicBezTo>
                    <a:pt x="72263" y="23190"/>
                    <a:pt x="73286" y="23650"/>
                    <a:pt x="73663" y="24335"/>
                  </a:cubicBezTo>
                  <a:cubicBezTo>
                    <a:pt x="73763" y="24520"/>
                    <a:pt x="73799" y="24732"/>
                    <a:pt x="73765" y="24939"/>
                  </a:cubicBezTo>
                  <a:cubicBezTo>
                    <a:pt x="73447" y="25318"/>
                    <a:pt x="73096" y="25668"/>
                    <a:pt x="72712" y="25984"/>
                  </a:cubicBezTo>
                  <a:cubicBezTo>
                    <a:pt x="72672" y="25992"/>
                    <a:pt x="72630" y="25998"/>
                    <a:pt x="72590" y="26003"/>
                  </a:cubicBezTo>
                  <a:lnTo>
                    <a:pt x="72593" y="26080"/>
                  </a:lnTo>
                  <a:cubicBezTo>
                    <a:pt x="72531" y="26128"/>
                    <a:pt x="72468" y="26176"/>
                    <a:pt x="72404" y="26224"/>
                  </a:cubicBezTo>
                  <a:cubicBezTo>
                    <a:pt x="69924" y="26777"/>
                    <a:pt x="67605" y="27842"/>
                    <a:pt x="65777" y="29367"/>
                  </a:cubicBezTo>
                  <a:cubicBezTo>
                    <a:pt x="64851" y="30141"/>
                    <a:pt x="64031" y="31029"/>
                    <a:pt x="63236" y="31890"/>
                  </a:cubicBezTo>
                  <a:cubicBezTo>
                    <a:pt x="61786" y="33460"/>
                    <a:pt x="60416" y="34944"/>
                    <a:pt x="58424" y="35833"/>
                  </a:cubicBezTo>
                  <a:cubicBezTo>
                    <a:pt x="56991" y="36473"/>
                    <a:pt x="55421" y="36707"/>
                    <a:pt x="53864" y="36707"/>
                  </a:cubicBezTo>
                  <a:cubicBezTo>
                    <a:pt x="51606" y="36707"/>
                    <a:pt x="49376" y="36214"/>
                    <a:pt x="47627" y="35748"/>
                  </a:cubicBezTo>
                  <a:cubicBezTo>
                    <a:pt x="47010" y="35584"/>
                    <a:pt x="46392" y="35409"/>
                    <a:pt x="45771" y="35234"/>
                  </a:cubicBezTo>
                  <a:cubicBezTo>
                    <a:pt x="43112" y="34481"/>
                    <a:pt x="40371" y="33708"/>
                    <a:pt x="37563" y="33708"/>
                  </a:cubicBezTo>
                  <a:cubicBezTo>
                    <a:pt x="37275" y="33708"/>
                    <a:pt x="36986" y="33716"/>
                    <a:pt x="36697" y="33734"/>
                  </a:cubicBezTo>
                  <a:cubicBezTo>
                    <a:pt x="34280" y="33876"/>
                    <a:pt x="31986" y="34645"/>
                    <a:pt x="29769" y="35388"/>
                  </a:cubicBezTo>
                  <a:cubicBezTo>
                    <a:pt x="27783" y="36054"/>
                    <a:pt x="25732" y="36741"/>
                    <a:pt x="23605" y="36975"/>
                  </a:cubicBezTo>
                  <a:cubicBezTo>
                    <a:pt x="23013" y="37040"/>
                    <a:pt x="22422" y="37070"/>
                    <a:pt x="21833" y="37070"/>
                  </a:cubicBezTo>
                  <a:cubicBezTo>
                    <a:pt x="18298" y="37070"/>
                    <a:pt x="14808" y="35996"/>
                    <a:pt x="11417" y="34952"/>
                  </a:cubicBezTo>
                  <a:cubicBezTo>
                    <a:pt x="10875" y="34786"/>
                    <a:pt x="10333" y="34619"/>
                    <a:pt x="9795" y="34458"/>
                  </a:cubicBezTo>
                  <a:cubicBezTo>
                    <a:pt x="8757" y="34146"/>
                    <a:pt x="7736" y="33869"/>
                    <a:pt x="6684" y="33869"/>
                  </a:cubicBezTo>
                  <a:cubicBezTo>
                    <a:pt x="6614" y="33869"/>
                    <a:pt x="6544" y="33870"/>
                    <a:pt x="6474" y="33873"/>
                  </a:cubicBezTo>
                  <a:cubicBezTo>
                    <a:pt x="5982" y="33891"/>
                    <a:pt x="5494" y="33987"/>
                    <a:pt x="5033" y="34158"/>
                  </a:cubicBezTo>
                  <a:cubicBezTo>
                    <a:pt x="5109" y="34333"/>
                    <a:pt x="5185" y="34509"/>
                    <a:pt x="5262" y="34686"/>
                  </a:cubicBezTo>
                  <a:cubicBezTo>
                    <a:pt x="5657" y="34553"/>
                    <a:pt x="6070" y="34478"/>
                    <a:pt x="6486" y="34464"/>
                  </a:cubicBezTo>
                  <a:cubicBezTo>
                    <a:pt x="6552" y="34462"/>
                    <a:pt x="6618" y="34461"/>
                    <a:pt x="6684" y="34461"/>
                  </a:cubicBezTo>
                  <a:cubicBezTo>
                    <a:pt x="7690" y="34461"/>
                    <a:pt x="8684" y="34732"/>
                    <a:pt x="9696" y="35035"/>
                  </a:cubicBezTo>
                  <a:cubicBezTo>
                    <a:pt x="10234" y="35196"/>
                    <a:pt x="10775" y="35362"/>
                    <a:pt x="11316" y="35529"/>
                  </a:cubicBezTo>
                  <a:cubicBezTo>
                    <a:pt x="14733" y="36580"/>
                    <a:pt x="18247" y="37662"/>
                    <a:pt x="21829" y="37662"/>
                  </a:cubicBezTo>
                  <a:cubicBezTo>
                    <a:pt x="22431" y="37662"/>
                    <a:pt x="23035" y="37631"/>
                    <a:pt x="23640" y="37565"/>
                  </a:cubicBezTo>
                  <a:cubicBezTo>
                    <a:pt x="25805" y="37328"/>
                    <a:pt x="27874" y="36635"/>
                    <a:pt x="29878" y="35963"/>
                  </a:cubicBezTo>
                  <a:cubicBezTo>
                    <a:pt x="32074" y="35227"/>
                    <a:pt x="34345" y="34466"/>
                    <a:pt x="36717" y="34325"/>
                  </a:cubicBezTo>
                  <a:cubicBezTo>
                    <a:pt x="36997" y="34308"/>
                    <a:pt x="37277" y="34301"/>
                    <a:pt x="37556" y="34301"/>
                  </a:cubicBezTo>
                  <a:cubicBezTo>
                    <a:pt x="40320" y="34301"/>
                    <a:pt x="43040" y="35067"/>
                    <a:pt x="45678" y="35813"/>
                  </a:cubicBezTo>
                  <a:cubicBezTo>
                    <a:pt x="46301" y="35989"/>
                    <a:pt x="46920" y="36164"/>
                    <a:pt x="47541" y="36328"/>
                  </a:cubicBezTo>
                  <a:cubicBezTo>
                    <a:pt x="49310" y="36801"/>
                    <a:pt x="51568" y="37300"/>
                    <a:pt x="53863" y="37300"/>
                  </a:cubicBezTo>
                  <a:cubicBezTo>
                    <a:pt x="55463" y="37300"/>
                    <a:pt x="57081" y="37057"/>
                    <a:pt x="58564" y="36395"/>
                  </a:cubicBezTo>
                  <a:cubicBezTo>
                    <a:pt x="60634" y="35472"/>
                    <a:pt x="62100" y="33884"/>
                    <a:pt x="63517" y="32350"/>
                  </a:cubicBezTo>
                  <a:cubicBezTo>
                    <a:pt x="64300" y="31500"/>
                    <a:pt x="65111" y="30624"/>
                    <a:pt x="66014" y="29870"/>
                  </a:cubicBezTo>
                  <a:cubicBezTo>
                    <a:pt x="68715" y="27614"/>
                    <a:pt x="72517" y="26378"/>
                    <a:pt x="76312" y="26378"/>
                  </a:cubicBezTo>
                  <a:cubicBezTo>
                    <a:pt x="77595" y="26378"/>
                    <a:pt x="78878" y="26520"/>
                    <a:pt x="80116" y="26811"/>
                  </a:cubicBezTo>
                  <a:cubicBezTo>
                    <a:pt x="80353" y="26955"/>
                    <a:pt x="80632" y="27043"/>
                    <a:pt x="80921" y="27122"/>
                  </a:cubicBezTo>
                  <a:cubicBezTo>
                    <a:pt x="84333" y="28074"/>
                    <a:pt x="87942" y="28538"/>
                    <a:pt x="91561" y="28538"/>
                  </a:cubicBezTo>
                  <a:cubicBezTo>
                    <a:pt x="92323" y="28538"/>
                    <a:pt x="93083" y="28518"/>
                    <a:pt x="93843" y="28476"/>
                  </a:cubicBezTo>
                  <a:cubicBezTo>
                    <a:pt x="93778" y="28283"/>
                    <a:pt x="93711" y="28089"/>
                    <a:pt x="93646" y="27896"/>
                  </a:cubicBezTo>
                  <a:cubicBezTo>
                    <a:pt x="92952" y="27930"/>
                    <a:pt x="92257" y="27948"/>
                    <a:pt x="91562" y="27948"/>
                  </a:cubicBezTo>
                  <a:cubicBezTo>
                    <a:pt x="88539" y="27948"/>
                    <a:pt x="85523" y="27620"/>
                    <a:pt x="82624" y="26953"/>
                  </a:cubicBezTo>
                  <a:cubicBezTo>
                    <a:pt x="82443" y="26845"/>
                    <a:pt x="82271" y="26722"/>
                    <a:pt x="82112" y="26583"/>
                  </a:cubicBezTo>
                  <a:cubicBezTo>
                    <a:pt x="81644" y="26164"/>
                    <a:pt x="81335" y="25552"/>
                    <a:pt x="81476" y="24970"/>
                  </a:cubicBezTo>
                  <a:cubicBezTo>
                    <a:pt x="81671" y="24165"/>
                    <a:pt x="82601" y="23718"/>
                    <a:pt x="83446" y="23414"/>
                  </a:cubicBezTo>
                  <a:cubicBezTo>
                    <a:pt x="83396" y="23412"/>
                    <a:pt x="83345" y="23411"/>
                    <a:pt x="83294" y="23411"/>
                  </a:cubicBezTo>
                  <a:cubicBezTo>
                    <a:pt x="83165" y="23411"/>
                    <a:pt x="83037" y="23418"/>
                    <a:pt x="82909" y="23431"/>
                  </a:cubicBezTo>
                  <a:cubicBezTo>
                    <a:pt x="85631" y="22215"/>
                    <a:pt x="88615" y="21419"/>
                    <a:pt x="91603" y="20725"/>
                  </a:cubicBezTo>
                  <a:cubicBezTo>
                    <a:pt x="91563" y="20535"/>
                    <a:pt x="91524" y="20343"/>
                    <a:pt x="91485" y="20153"/>
                  </a:cubicBezTo>
                  <a:cubicBezTo>
                    <a:pt x="87933" y="20979"/>
                    <a:pt x="84378" y="21951"/>
                    <a:pt x="81251" y="23609"/>
                  </a:cubicBezTo>
                  <a:cubicBezTo>
                    <a:pt x="80728" y="23886"/>
                    <a:pt x="80141" y="24225"/>
                    <a:pt x="79787" y="24743"/>
                  </a:cubicBezTo>
                  <a:cubicBezTo>
                    <a:pt x="79777" y="24756"/>
                    <a:pt x="79771" y="24772"/>
                    <a:pt x="79762" y="24786"/>
                  </a:cubicBezTo>
                  <a:cubicBezTo>
                    <a:pt x="79169" y="25171"/>
                    <a:pt x="78573" y="25568"/>
                    <a:pt x="77932" y="25866"/>
                  </a:cubicBezTo>
                  <a:cubicBezTo>
                    <a:pt x="77397" y="25818"/>
                    <a:pt x="76860" y="25793"/>
                    <a:pt x="76322" y="25793"/>
                  </a:cubicBezTo>
                  <a:cubicBezTo>
                    <a:pt x="76140" y="25793"/>
                    <a:pt x="75958" y="25796"/>
                    <a:pt x="75776" y="25801"/>
                  </a:cubicBezTo>
                  <a:cubicBezTo>
                    <a:pt x="75127" y="25521"/>
                    <a:pt x="74568" y="25072"/>
                    <a:pt x="74198" y="24513"/>
                  </a:cubicBezTo>
                  <a:cubicBezTo>
                    <a:pt x="74170" y="24331"/>
                    <a:pt x="74110" y="24153"/>
                    <a:pt x="74022" y="23990"/>
                  </a:cubicBezTo>
                  <a:cubicBezTo>
                    <a:pt x="73460" y="22965"/>
                    <a:pt x="72105" y="22603"/>
                    <a:pt x="71111" y="22603"/>
                  </a:cubicBezTo>
                  <a:lnTo>
                    <a:pt x="71099" y="22603"/>
                  </a:lnTo>
                  <a:cubicBezTo>
                    <a:pt x="69983" y="22606"/>
                    <a:pt x="68924" y="22955"/>
                    <a:pt x="67901" y="23290"/>
                  </a:cubicBezTo>
                  <a:lnTo>
                    <a:pt x="67867" y="23303"/>
                  </a:lnTo>
                  <a:cubicBezTo>
                    <a:pt x="65549" y="24064"/>
                    <a:pt x="63117" y="24782"/>
                    <a:pt x="60710" y="24782"/>
                  </a:cubicBezTo>
                  <a:cubicBezTo>
                    <a:pt x="60066" y="24782"/>
                    <a:pt x="59425" y="24731"/>
                    <a:pt x="58787" y="24616"/>
                  </a:cubicBezTo>
                  <a:cubicBezTo>
                    <a:pt x="57866" y="24448"/>
                    <a:pt x="56961" y="24145"/>
                    <a:pt x="56086" y="23851"/>
                  </a:cubicBezTo>
                  <a:cubicBezTo>
                    <a:pt x="55862" y="23777"/>
                    <a:pt x="55636" y="23701"/>
                    <a:pt x="55408" y="23628"/>
                  </a:cubicBezTo>
                  <a:cubicBezTo>
                    <a:pt x="55064" y="23074"/>
                    <a:pt x="54897" y="22574"/>
                    <a:pt x="55190" y="21950"/>
                  </a:cubicBezTo>
                  <a:cubicBezTo>
                    <a:pt x="56744" y="20487"/>
                    <a:pt x="58639" y="18813"/>
                    <a:pt x="60647" y="17357"/>
                  </a:cubicBezTo>
                  <a:cubicBezTo>
                    <a:pt x="60910" y="17238"/>
                    <a:pt x="61148" y="17069"/>
                    <a:pt x="61346" y="16860"/>
                  </a:cubicBezTo>
                  <a:lnTo>
                    <a:pt x="61353" y="16855"/>
                  </a:lnTo>
                  <a:cubicBezTo>
                    <a:pt x="64514" y="14674"/>
                    <a:pt x="67758" y="13357"/>
                    <a:pt x="70995" y="12940"/>
                  </a:cubicBezTo>
                  <a:cubicBezTo>
                    <a:pt x="71829" y="12833"/>
                    <a:pt x="72665" y="12786"/>
                    <a:pt x="73503" y="12786"/>
                  </a:cubicBezTo>
                  <a:cubicBezTo>
                    <a:pt x="76926" y="12786"/>
                    <a:pt x="80373" y="13578"/>
                    <a:pt x="83726" y="14347"/>
                  </a:cubicBezTo>
                  <a:cubicBezTo>
                    <a:pt x="86047" y="14880"/>
                    <a:pt x="88408" y="15422"/>
                    <a:pt x="90772" y="15703"/>
                  </a:cubicBezTo>
                  <a:cubicBezTo>
                    <a:pt x="90747" y="15504"/>
                    <a:pt x="90722" y="15303"/>
                    <a:pt x="90699" y="15101"/>
                  </a:cubicBezTo>
                  <a:cubicBezTo>
                    <a:pt x="88388" y="14818"/>
                    <a:pt x="86075" y="14287"/>
                    <a:pt x="83802" y="13765"/>
                  </a:cubicBezTo>
                  <a:cubicBezTo>
                    <a:pt x="80429" y="12990"/>
                    <a:pt x="76964" y="12195"/>
                    <a:pt x="73507" y="12195"/>
                  </a:cubicBezTo>
                  <a:cubicBezTo>
                    <a:pt x="72655" y="12195"/>
                    <a:pt x="71803" y="12243"/>
                    <a:pt x="70954" y="12352"/>
                  </a:cubicBezTo>
                  <a:cubicBezTo>
                    <a:pt x="69039" y="12598"/>
                    <a:pt x="67119" y="13157"/>
                    <a:pt x="65216" y="14016"/>
                  </a:cubicBezTo>
                  <a:cubicBezTo>
                    <a:pt x="64755" y="14141"/>
                    <a:pt x="64285" y="14236"/>
                    <a:pt x="63805" y="14253"/>
                  </a:cubicBezTo>
                  <a:cubicBezTo>
                    <a:pt x="63761" y="14255"/>
                    <a:pt x="63716" y="14255"/>
                    <a:pt x="63672" y="14255"/>
                  </a:cubicBezTo>
                  <a:cubicBezTo>
                    <a:pt x="63155" y="14255"/>
                    <a:pt x="62627" y="14147"/>
                    <a:pt x="62184" y="13919"/>
                  </a:cubicBezTo>
                  <a:cubicBezTo>
                    <a:pt x="62137" y="13651"/>
                    <a:pt x="62049" y="13394"/>
                    <a:pt x="61921" y="13154"/>
                  </a:cubicBezTo>
                  <a:cubicBezTo>
                    <a:pt x="61287" y="12010"/>
                    <a:pt x="59845" y="11192"/>
                    <a:pt x="58060" y="10965"/>
                  </a:cubicBezTo>
                  <a:cubicBezTo>
                    <a:pt x="57648" y="10913"/>
                    <a:pt x="57235" y="10891"/>
                    <a:pt x="56822" y="10891"/>
                  </a:cubicBezTo>
                  <a:cubicBezTo>
                    <a:pt x="55695" y="10891"/>
                    <a:pt x="54565" y="11054"/>
                    <a:pt x="53462" y="11213"/>
                  </a:cubicBezTo>
                  <a:lnTo>
                    <a:pt x="53416" y="11220"/>
                  </a:lnTo>
                  <a:cubicBezTo>
                    <a:pt x="50544" y="11635"/>
                    <a:pt x="47717" y="11994"/>
                    <a:pt x="44962" y="11994"/>
                  </a:cubicBezTo>
                  <a:cubicBezTo>
                    <a:pt x="43179" y="11994"/>
                    <a:pt x="41426" y="11843"/>
                    <a:pt x="39711" y="11460"/>
                  </a:cubicBezTo>
                  <a:cubicBezTo>
                    <a:pt x="39023" y="11307"/>
                    <a:pt x="38342" y="11114"/>
                    <a:pt x="37669" y="10903"/>
                  </a:cubicBezTo>
                  <a:cubicBezTo>
                    <a:pt x="37528" y="10679"/>
                    <a:pt x="37475" y="10394"/>
                    <a:pt x="37604" y="10165"/>
                  </a:cubicBezTo>
                  <a:cubicBezTo>
                    <a:pt x="37616" y="10144"/>
                    <a:pt x="37630" y="10124"/>
                    <a:pt x="37646" y="10106"/>
                  </a:cubicBezTo>
                  <a:cubicBezTo>
                    <a:pt x="37941" y="10121"/>
                    <a:pt x="38237" y="10134"/>
                    <a:pt x="38534" y="10138"/>
                  </a:cubicBezTo>
                  <a:lnTo>
                    <a:pt x="38734" y="10140"/>
                  </a:lnTo>
                  <a:cubicBezTo>
                    <a:pt x="40265" y="10140"/>
                    <a:pt x="41280" y="9853"/>
                    <a:pt x="41931" y="9240"/>
                  </a:cubicBezTo>
                  <a:cubicBezTo>
                    <a:pt x="42756" y="8460"/>
                    <a:pt x="42894" y="7129"/>
                    <a:pt x="42282" y="5849"/>
                  </a:cubicBezTo>
                  <a:cubicBezTo>
                    <a:pt x="41116" y="3410"/>
                    <a:pt x="38186" y="2005"/>
                    <a:pt x="35474" y="949"/>
                  </a:cubicBezTo>
                  <a:cubicBezTo>
                    <a:pt x="34294" y="491"/>
                    <a:pt x="32918" y="0"/>
                    <a:pt x="3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109"/>
            <p:cNvSpPr/>
            <p:nvPr/>
          </p:nvSpPr>
          <p:spPr>
            <a:xfrm>
              <a:off x="5875590" y="3542430"/>
              <a:ext cx="2588996" cy="963667"/>
            </a:xfrm>
            <a:custGeom>
              <a:rect b="b" l="l" r="r" t="t"/>
              <a:pathLst>
                <a:path extrusionOk="0" h="33110" w="88946">
                  <a:moveTo>
                    <a:pt x="56012" y="16330"/>
                  </a:moveTo>
                  <a:cubicBezTo>
                    <a:pt x="56274" y="16330"/>
                    <a:pt x="56538" y="16336"/>
                    <a:pt x="56802" y="16347"/>
                  </a:cubicBezTo>
                  <a:cubicBezTo>
                    <a:pt x="59478" y="16463"/>
                    <a:pt x="62071" y="17174"/>
                    <a:pt x="64579" y="17862"/>
                  </a:cubicBezTo>
                  <a:cubicBezTo>
                    <a:pt x="66115" y="18284"/>
                    <a:pt x="67701" y="18720"/>
                    <a:pt x="68989" y="19568"/>
                  </a:cubicBezTo>
                  <a:cubicBezTo>
                    <a:pt x="69624" y="19986"/>
                    <a:pt x="69963" y="20448"/>
                    <a:pt x="69895" y="20802"/>
                  </a:cubicBezTo>
                  <a:cubicBezTo>
                    <a:pt x="69853" y="21027"/>
                    <a:pt x="69615" y="21460"/>
                    <a:pt x="68495" y="21844"/>
                  </a:cubicBezTo>
                  <a:cubicBezTo>
                    <a:pt x="66245" y="22618"/>
                    <a:pt x="63743" y="22691"/>
                    <a:pt x="61323" y="22762"/>
                  </a:cubicBezTo>
                  <a:cubicBezTo>
                    <a:pt x="59704" y="22810"/>
                    <a:pt x="58029" y="22858"/>
                    <a:pt x="56421" y="23115"/>
                  </a:cubicBezTo>
                  <a:cubicBezTo>
                    <a:pt x="54636" y="23398"/>
                    <a:pt x="52893" y="23942"/>
                    <a:pt x="51205" y="24470"/>
                  </a:cubicBezTo>
                  <a:cubicBezTo>
                    <a:pt x="48807" y="25217"/>
                    <a:pt x="46329" y="25991"/>
                    <a:pt x="43759" y="25991"/>
                  </a:cubicBezTo>
                  <a:lnTo>
                    <a:pt x="43759" y="26285"/>
                  </a:lnTo>
                  <a:lnTo>
                    <a:pt x="43738" y="25991"/>
                  </a:lnTo>
                  <a:cubicBezTo>
                    <a:pt x="42440" y="25988"/>
                    <a:pt x="41453" y="25742"/>
                    <a:pt x="40792" y="25264"/>
                  </a:cubicBezTo>
                  <a:cubicBezTo>
                    <a:pt x="40609" y="24511"/>
                    <a:pt x="40473" y="23745"/>
                    <a:pt x="40528" y="22979"/>
                  </a:cubicBezTo>
                  <a:cubicBezTo>
                    <a:pt x="40561" y="22519"/>
                    <a:pt x="40426" y="22175"/>
                    <a:pt x="40389" y="21863"/>
                  </a:cubicBezTo>
                  <a:cubicBezTo>
                    <a:pt x="40449" y="21773"/>
                    <a:pt x="40511" y="21685"/>
                    <a:pt x="40579" y="21601"/>
                  </a:cubicBezTo>
                  <a:cubicBezTo>
                    <a:pt x="41542" y="20404"/>
                    <a:pt x="43191" y="19655"/>
                    <a:pt x="44662" y="19048"/>
                  </a:cubicBezTo>
                  <a:cubicBezTo>
                    <a:pt x="47725" y="17782"/>
                    <a:pt x="51783" y="16330"/>
                    <a:pt x="56012" y="16330"/>
                  </a:cubicBezTo>
                  <a:close/>
                  <a:moveTo>
                    <a:pt x="84847" y="1"/>
                  </a:moveTo>
                  <a:cubicBezTo>
                    <a:pt x="83274" y="1"/>
                    <a:pt x="81704" y="178"/>
                    <a:pt x="80168" y="532"/>
                  </a:cubicBezTo>
                  <a:cubicBezTo>
                    <a:pt x="78245" y="976"/>
                    <a:pt x="76869" y="1634"/>
                    <a:pt x="75959" y="2545"/>
                  </a:cubicBezTo>
                  <a:cubicBezTo>
                    <a:pt x="75691" y="2812"/>
                    <a:pt x="75460" y="3106"/>
                    <a:pt x="75236" y="3390"/>
                  </a:cubicBezTo>
                  <a:cubicBezTo>
                    <a:pt x="74877" y="3848"/>
                    <a:pt x="74536" y="4280"/>
                    <a:pt x="74056" y="4605"/>
                  </a:cubicBezTo>
                  <a:cubicBezTo>
                    <a:pt x="73788" y="4785"/>
                    <a:pt x="73476" y="4932"/>
                    <a:pt x="73171" y="5072"/>
                  </a:cubicBezTo>
                  <a:cubicBezTo>
                    <a:pt x="72779" y="5255"/>
                    <a:pt x="72375" y="5442"/>
                    <a:pt x="72037" y="5715"/>
                  </a:cubicBezTo>
                  <a:cubicBezTo>
                    <a:pt x="71749" y="5946"/>
                    <a:pt x="71519" y="6243"/>
                    <a:pt x="71364" y="6579"/>
                  </a:cubicBezTo>
                  <a:lnTo>
                    <a:pt x="71370" y="6427"/>
                  </a:lnTo>
                  <a:lnTo>
                    <a:pt x="71370" y="6427"/>
                  </a:lnTo>
                  <a:cubicBezTo>
                    <a:pt x="71237" y="6590"/>
                    <a:pt x="71198" y="6797"/>
                    <a:pt x="71219" y="7000"/>
                  </a:cubicBezTo>
                  <a:cubicBezTo>
                    <a:pt x="71167" y="7203"/>
                    <a:pt x="71140" y="7410"/>
                    <a:pt x="71136" y="7617"/>
                  </a:cubicBezTo>
                  <a:cubicBezTo>
                    <a:pt x="71136" y="7738"/>
                    <a:pt x="71144" y="7857"/>
                    <a:pt x="71158" y="7977"/>
                  </a:cubicBezTo>
                  <a:cubicBezTo>
                    <a:pt x="71126" y="8213"/>
                    <a:pt x="71058" y="8432"/>
                    <a:pt x="70859" y="8585"/>
                  </a:cubicBezTo>
                  <a:cubicBezTo>
                    <a:pt x="70657" y="8743"/>
                    <a:pt x="70375" y="8777"/>
                    <a:pt x="70110" y="8805"/>
                  </a:cubicBezTo>
                  <a:lnTo>
                    <a:pt x="69742" y="8844"/>
                  </a:lnTo>
                  <a:cubicBezTo>
                    <a:pt x="68006" y="8409"/>
                    <a:pt x="66171" y="8190"/>
                    <a:pt x="64326" y="8190"/>
                  </a:cubicBezTo>
                  <a:cubicBezTo>
                    <a:pt x="61800" y="8190"/>
                    <a:pt x="59256" y="8600"/>
                    <a:pt x="56925" y="9429"/>
                  </a:cubicBezTo>
                  <a:cubicBezTo>
                    <a:pt x="54546" y="10275"/>
                    <a:pt x="52393" y="11542"/>
                    <a:pt x="50311" y="12768"/>
                  </a:cubicBezTo>
                  <a:cubicBezTo>
                    <a:pt x="49441" y="13279"/>
                    <a:pt x="48541" y="13808"/>
                    <a:pt x="47640" y="14299"/>
                  </a:cubicBezTo>
                  <a:cubicBezTo>
                    <a:pt x="44217" y="16158"/>
                    <a:pt x="41310" y="17045"/>
                    <a:pt x="38593" y="17045"/>
                  </a:cubicBezTo>
                  <a:cubicBezTo>
                    <a:pt x="38233" y="17045"/>
                    <a:pt x="37876" y="17030"/>
                    <a:pt x="37522" y="16999"/>
                  </a:cubicBezTo>
                  <a:cubicBezTo>
                    <a:pt x="35260" y="16802"/>
                    <a:pt x="33146" y="15944"/>
                    <a:pt x="31099" y="15113"/>
                  </a:cubicBezTo>
                  <a:cubicBezTo>
                    <a:pt x="29110" y="14307"/>
                    <a:pt x="27053" y="13471"/>
                    <a:pt x="24839" y="13226"/>
                  </a:cubicBezTo>
                  <a:cubicBezTo>
                    <a:pt x="24362" y="13173"/>
                    <a:pt x="23884" y="13149"/>
                    <a:pt x="23407" y="13149"/>
                  </a:cubicBezTo>
                  <a:cubicBezTo>
                    <a:pt x="21816" y="13149"/>
                    <a:pt x="20235" y="13420"/>
                    <a:pt x="18724" y="13807"/>
                  </a:cubicBezTo>
                  <a:cubicBezTo>
                    <a:pt x="18394" y="13678"/>
                    <a:pt x="18108" y="13460"/>
                    <a:pt x="17910" y="13187"/>
                  </a:cubicBezTo>
                  <a:cubicBezTo>
                    <a:pt x="18097" y="12711"/>
                    <a:pt x="18150" y="12215"/>
                    <a:pt x="18040" y="11746"/>
                  </a:cubicBezTo>
                  <a:cubicBezTo>
                    <a:pt x="17818" y="10803"/>
                    <a:pt x="16969" y="10000"/>
                    <a:pt x="15764" y="9599"/>
                  </a:cubicBezTo>
                  <a:cubicBezTo>
                    <a:pt x="14980" y="9337"/>
                    <a:pt x="14141" y="9267"/>
                    <a:pt x="13384" y="9267"/>
                  </a:cubicBezTo>
                  <a:cubicBezTo>
                    <a:pt x="13063" y="9267"/>
                    <a:pt x="12756" y="9279"/>
                    <a:pt x="12475" y="9296"/>
                  </a:cubicBezTo>
                  <a:cubicBezTo>
                    <a:pt x="11315" y="9364"/>
                    <a:pt x="10149" y="9522"/>
                    <a:pt x="9024" y="9673"/>
                  </a:cubicBezTo>
                  <a:cubicBezTo>
                    <a:pt x="8077" y="9802"/>
                    <a:pt x="7098" y="9933"/>
                    <a:pt x="6129" y="10011"/>
                  </a:cubicBezTo>
                  <a:cubicBezTo>
                    <a:pt x="5556" y="10057"/>
                    <a:pt x="5010" y="10080"/>
                    <a:pt x="4490" y="10080"/>
                  </a:cubicBezTo>
                  <a:cubicBezTo>
                    <a:pt x="2709" y="10080"/>
                    <a:pt x="1230" y="9808"/>
                    <a:pt x="0" y="9258"/>
                  </a:cubicBezTo>
                  <a:lnTo>
                    <a:pt x="0" y="9258"/>
                  </a:lnTo>
                  <a:cubicBezTo>
                    <a:pt x="115" y="9511"/>
                    <a:pt x="228" y="9763"/>
                    <a:pt x="343" y="10015"/>
                  </a:cubicBezTo>
                  <a:cubicBezTo>
                    <a:pt x="1516" y="10454"/>
                    <a:pt x="2888" y="10671"/>
                    <a:pt x="4495" y="10671"/>
                  </a:cubicBezTo>
                  <a:cubicBezTo>
                    <a:pt x="5023" y="10671"/>
                    <a:pt x="5577" y="10647"/>
                    <a:pt x="6157" y="10601"/>
                  </a:cubicBezTo>
                  <a:cubicBezTo>
                    <a:pt x="7134" y="10523"/>
                    <a:pt x="8117" y="10390"/>
                    <a:pt x="9069" y="10262"/>
                  </a:cubicBezTo>
                  <a:cubicBezTo>
                    <a:pt x="10190" y="10110"/>
                    <a:pt x="11346" y="9953"/>
                    <a:pt x="12495" y="9887"/>
                  </a:cubicBezTo>
                  <a:cubicBezTo>
                    <a:pt x="12773" y="9870"/>
                    <a:pt x="13075" y="9858"/>
                    <a:pt x="13392" y="9858"/>
                  </a:cubicBezTo>
                  <a:cubicBezTo>
                    <a:pt x="14117" y="9858"/>
                    <a:pt x="14916" y="9925"/>
                    <a:pt x="15656" y="10172"/>
                  </a:cubicBezTo>
                  <a:cubicBezTo>
                    <a:pt x="16676" y="10512"/>
                    <a:pt x="17445" y="11200"/>
                    <a:pt x="17616" y="11923"/>
                  </a:cubicBezTo>
                  <a:cubicBezTo>
                    <a:pt x="17702" y="12299"/>
                    <a:pt x="17633" y="12712"/>
                    <a:pt x="17430" y="13115"/>
                  </a:cubicBezTo>
                  <a:cubicBezTo>
                    <a:pt x="16583" y="14050"/>
                    <a:pt x="15424" y="14748"/>
                    <a:pt x="14148" y="15105"/>
                  </a:cubicBezTo>
                  <a:cubicBezTo>
                    <a:pt x="12769" y="15180"/>
                    <a:pt x="11354" y="15249"/>
                    <a:pt x="9967" y="15249"/>
                  </a:cubicBezTo>
                  <a:cubicBezTo>
                    <a:pt x="8490" y="15249"/>
                    <a:pt x="7194" y="15170"/>
                    <a:pt x="6005" y="15005"/>
                  </a:cubicBezTo>
                  <a:cubicBezTo>
                    <a:pt x="4889" y="14850"/>
                    <a:pt x="3773" y="14607"/>
                    <a:pt x="2692" y="14372"/>
                  </a:cubicBezTo>
                  <a:cubicBezTo>
                    <a:pt x="2538" y="14338"/>
                    <a:pt x="2381" y="14303"/>
                    <a:pt x="2223" y="14269"/>
                  </a:cubicBezTo>
                  <a:lnTo>
                    <a:pt x="2223" y="14269"/>
                  </a:lnTo>
                  <a:cubicBezTo>
                    <a:pt x="2321" y="14491"/>
                    <a:pt x="2417" y="14711"/>
                    <a:pt x="2514" y="14932"/>
                  </a:cubicBezTo>
                  <a:lnTo>
                    <a:pt x="2620" y="14954"/>
                  </a:lnTo>
                  <a:cubicBezTo>
                    <a:pt x="3706" y="15192"/>
                    <a:pt x="4830" y="15437"/>
                    <a:pt x="5959" y="15593"/>
                  </a:cubicBezTo>
                  <a:cubicBezTo>
                    <a:pt x="7163" y="15760"/>
                    <a:pt x="8474" y="15841"/>
                    <a:pt x="9967" y="15841"/>
                  </a:cubicBezTo>
                  <a:cubicBezTo>
                    <a:pt x="11389" y="15841"/>
                    <a:pt x="12838" y="15768"/>
                    <a:pt x="14249" y="15692"/>
                  </a:cubicBezTo>
                  <a:lnTo>
                    <a:pt x="14278" y="15844"/>
                  </a:lnTo>
                  <a:lnTo>
                    <a:pt x="14540" y="15751"/>
                  </a:lnTo>
                  <a:lnTo>
                    <a:pt x="14555" y="15825"/>
                  </a:lnTo>
                  <a:cubicBezTo>
                    <a:pt x="14710" y="15768"/>
                    <a:pt x="14857" y="15709"/>
                    <a:pt x="14998" y="15652"/>
                  </a:cubicBezTo>
                  <a:cubicBezTo>
                    <a:pt x="16365" y="15579"/>
                    <a:pt x="17763" y="15509"/>
                    <a:pt x="19134" y="15509"/>
                  </a:cubicBezTo>
                  <a:cubicBezTo>
                    <a:pt x="20856" y="15509"/>
                    <a:pt x="22347" y="15621"/>
                    <a:pt x="23695" y="15848"/>
                  </a:cubicBezTo>
                  <a:cubicBezTo>
                    <a:pt x="26093" y="16252"/>
                    <a:pt x="27946" y="17036"/>
                    <a:pt x="29200" y="18174"/>
                  </a:cubicBezTo>
                  <a:cubicBezTo>
                    <a:pt x="30409" y="19271"/>
                    <a:pt x="31263" y="21103"/>
                    <a:pt x="30451" y="22726"/>
                  </a:cubicBezTo>
                  <a:cubicBezTo>
                    <a:pt x="29655" y="24316"/>
                    <a:pt x="27577" y="25230"/>
                    <a:pt x="25858" y="25849"/>
                  </a:cubicBezTo>
                  <a:cubicBezTo>
                    <a:pt x="22294" y="27129"/>
                    <a:pt x="19094" y="27753"/>
                    <a:pt x="16074" y="27756"/>
                  </a:cubicBezTo>
                  <a:lnTo>
                    <a:pt x="16055" y="28050"/>
                  </a:lnTo>
                  <a:lnTo>
                    <a:pt x="16055" y="27756"/>
                  </a:lnTo>
                  <a:cubicBezTo>
                    <a:pt x="12755" y="27756"/>
                    <a:pt x="9707" y="26971"/>
                    <a:pt x="7377" y="25535"/>
                  </a:cubicBezTo>
                  <a:lnTo>
                    <a:pt x="7377" y="25535"/>
                  </a:lnTo>
                  <a:cubicBezTo>
                    <a:pt x="7529" y="25838"/>
                    <a:pt x="7682" y="26141"/>
                    <a:pt x="7837" y="26443"/>
                  </a:cubicBezTo>
                  <a:cubicBezTo>
                    <a:pt x="10128" y="27677"/>
                    <a:pt x="12987" y="28346"/>
                    <a:pt x="16055" y="28346"/>
                  </a:cubicBezTo>
                  <a:lnTo>
                    <a:pt x="16074" y="28346"/>
                  </a:lnTo>
                  <a:cubicBezTo>
                    <a:pt x="19134" y="28344"/>
                    <a:pt x="22371" y="27713"/>
                    <a:pt x="25972" y="26419"/>
                  </a:cubicBezTo>
                  <a:cubicBezTo>
                    <a:pt x="27768" y="25773"/>
                    <a:pt x="29943" y="24807"/>
                    <a:pt x="30821" y="23053"/>
                  </a:cubicBezTo>
                  <a:cubicBezTo>
                    <a:pt x="31670" y="21358"/>
                    <a:pt x="31119" y="19200"/>
                    <a:pt x="29451" y="17686"/>
                  </a:cubicBezTo>
                  <a:cubicBezTo>
                    <a:pt x="28136" y="16494"/>
                    <a:pt x="26218" y="15678"/>
                    <a:pt x="23751" y="15262"/>
                  </a:cubicBezTo>
                  <a:cubicBezTo>
                    <a:pt x="23181" y="15166"/>
                    <a:pt x="22585" y="15090"/>
                    <a:pt x="21960" y="15036"/>
                  </a:cubicBezTo>
                  <a:cubicBezTo>
                    <a:pt x="21625" y="14912"/>
                    <a:pt x="21278" y="14711"/>
                    <a:pt x="21221" y="14389"/>
                  </a:cubicBezTo>
                  <a:cubicBezTo>
                    <a:pt x="21187" y="14198"/>
                    <a:pt x="21268" y="14020"/>
                    <a:pt x="21408" y="13876"/>
                  </a:cubicBezTo>
                  <a:cubicBezTo>
                    <a:pt x="22075" y="13790"/>
                    <a:pt x="22747" y="13740"/>
                    <a:pt x="23420" y="13740"/>
                  </a:cubicBezTo>
                  <a:cubicBezTo>
                    <a:pt x="23881" y="13740"/>
                    <a:pt x="24342" y="13763"/>
                    <a:pt x="24802" y="13814"/>
                  </a:cubicBezTo>
                  <a:cubicBezTo>
                    <a:pt x="26967" y="14054"/>
                    <a:pt x="29002" y="14879"/>
                    <a:pt x="30969" y="15678"/>
                  </a:cubicBezTo>
                  <a:cubicBezTo>
                    <a:pt x="33040" y="16517"/>
                    <a:pt x="35180" y="17386"/>
                    <a:pt x="37493" y="17588"/>
                  </a:cubicBezTo>
                  <a:cubicBezTo>
                    <a:pt x="37841" y="17618"/>
                    <a:pt x="38194" y="17633"/>
                    <a:pt x="38550" y="17633"/>
                  </a:cubicBezTo>
                  <a:cubicBezTo>
                    <a:pt x="41324" y="17633"/>
                    <a:pt x="44364" y="16715"/>
                    <a:pt x="47807" y="14845"/>
                  </a:cubicBezTo>
                  <a:cubicBezTo>
                    <a:pt x="48714" y="14351"/>
                    <a:pt x="49617" y="13820"/>
                    <a:pt x="50490" y="13308"/>
                  </a:cubicBezTo>
                  <a:cubicBezTo>
                    <a:pt x="52557" y="12091"/>
                    <a:pt x="54693" y="10834"/>
                    <a:pt x="57040" y="10000"/>
                  </a:cubicBezTo>
                  <a:cubicBezTo>
                    <a:pt x="59336" y="9183"/>
                    <a:pt x="61843" y="8779"/>
                    <a:pt x="64331" y="8779"/>
                  </a:cubicBezTo>
                  <a:cubicBezTo>
                    <a:pt x="66051" y="8779"/>
                    <a:pt x="67762" y="8972"/>
                    <a:pt x="69389" y="9356"/>
                  </a:cubicBezTo>
                  <a:cubicBezTo>
                    <a:pt x="70601" y="9913"/>
                    <a:pt x="71866" y="10347"/>
                    <a:pt x="73163" y="10650"/>
                  </a:cubicBezTo>
                  <a:cubicBezTo>
                    <a:pt x="74407" y="11305"/>
                    <a:pt x="75925" y="11480"/>
                    <a:pt x="77087" y="11497"/>
                  </a:cubicBezTo>
                  <a:cubicBezTo>
                    <a:pt x="77169" y="11498"/>
                    <a:pt x="77250" y="11498"/>
                    <a:pt x="77333" y="11498"/>
                  </a:cubicBezTo>
                  <a:cubicBezTo>
                    <a:pt x="77742" y="11498"/>
                    <a:pt x="78151" y="11483"/>
                    <a:pt x="78559" y="11464"/>
                  </a:cubicBezTo>
                  <a:cubicBezTo>
                    <a:pt x="78775" y="11565"/>
                    <a:pt x="78960" y="11748"/>
                    <a:pt x="78951" y="11964"/>
                  </a:cubicBezTo>
                  <a:cubicBezTo>
                    <a:pt x="78943" y="12139"/>
                    <a:pt x="78815" y="12282"/>
                    <a:pt x="78672" y="12406"/>
                  </a:cubicBezTo>
                  <a:cubicBezTo>
                    <a:pt x="77970" y="12780"/>
                    <a:pt x="77242" y="13124"/>
                    <a:pt x="76480" y="13362"/>
                  </a:cubicBezTo>
                  <a:cubicBezTo>
                    <a:pt x="75448" y="13686"/>
                    <a:pt x="74367" y="13815"/>
                    <a:pt x="73274" y="13815"/>
                  </a:cubicBezTo>
                  <a:cubicBezTo>
                    <a:pt x="70825" y="13815"/>
                    <a:pt x="68318" y="13168"/>
                    <a:pt x="66172" y="12615"/>
                  </a:cubicBezTo>
                  <a:cubicBezTo>
                    <a:pt x="65305" y="12392"/>
                    <a:pt x="64323" y="12138"/>
                    <a:pt x="63323" y="12118"/>
                  </a:cubicBezTo>
                  <a:cubicBezTo>
                    <a:pt x="63291" y="12117"/>
                    <a:pt x="63258" y="12117"/>
                    <a:pt x="63223" y="12117"/>
                  </a:cubicBezTo>
                  <a:cubicBezTo>
                    <a:pt x="62552" y="12117"/>
                    <a:pt x="61402" y="12229"/>
                    <a:pt x="60554" y="12933"/>
                  </a:cubicBezTo>
                  <a:cubicBezTo>
                    <a:pt x="60011" y="13384"/>
                    <a:pt x="59695" y="14056"/>
                    <a:pt x="59686" y="14776"/>
                  </a:cubicBezTo>
                  <a:lnTo>
                    <a:pt x="59686" y="14790"/>
                  </a:lnTo>
                  <a:cubicBezTo>
                    <a:pt x="59681" y="15400"/>
                    <a:pt x="59161" y="15895"/>
                    <a:pt x="58512" y="15895"/>
                  </a:cubicBezTo>
                  <a:cubicBezTo>
                    <a:pt x="58460" y="15895"/>
                    <a:pt x="58408" y="15892"/>
                    <a:pt x="58354" y="15886"/>
                  </a:cubicBezTo>
                  <a:cubicBezTo>
                    <a:pt x="57846" y="15824"/>
                    <a:pt x="57332" y="15779"/>
                    <a:pt x="56815" y="15757"/>
                  </a:cubicBezTo>
                  <a:cubicBezTo>
                    <a:pt x="56550" y="15746"/>
                    <a:pt x="56286" y="15740"/>
                    <a:pt x="56022" y="15740"/>
                  </a:cubicBezTo>
                  <a:cubicBezTo>
                    <a:pt x="51735" y="15740"/>
                    <a:pt x="47626" y="17204"/>
                    <a:pt x="44530" y="18483"/>
                  </a:cubicBezTo>
                  <a:cubicBezTo>
                    <a:pt x="42943" y="19140"/>
                    <a:pt x="41307" y="19887"/>
                    <a:pt x="40276" y="21169"/>
                  </a:cubicBezTo>
                  <a:cubicBezTo>
                    <a:pt x="40203" y="21259"/>
                    <a:pt x="40137" y="21353"/>
                    <a:pt x="40073" y="21448"/>
                  </a:cubicBezTo>
                  <a:cubicBezTo>
                    <a:pt x="39403" y="21853"/>
                    <a:pt x="38702" y="22206"/>
                    <a:pt x="37979" y="22507"/>
                  </a:cubicBezTo>
                  <a:cubicBezTo>
                    <a:pt x="37943" y="22502"/>
                    <a:pt x="37908" y="22497"/>
                    <a:pt x="37872" y="22496"/>
                  </a:cubicBezTo>
                  <a:cubicBezTo>
                    <a:pt x="37829" y="22493"/>
                    <a:pt x="37786" y="22492"/>
                    <a:pt x="37744" y="22492"/>
                  </a:cubicBezTo>
                  <a:cubicBezTo>
                    <a:pt x="36687" y="22492"/>
                    <a:pt x="35831" y="23237"/>
                    <a:pt x="35130" y="23969"/>
                  </a:cubicBezTo>
                  <a:lnTo>
                    <a:pt x="34832" y="24281"/>
                  </a:lnTo>
                  <a:cubicBezTo>
                    <a:pt x="33787" y="25372"/>
                    <a:pt x="32709" y="26499"/>
                    <a:pt x="31460" y="27445"/>
                  </a:cubicBezTo>
                  <a:cubicBezTo>
                    <a:pt x="29913" y="28614"/>
                    <a:pt x="28311" y="29335"/>
                    <a:pt x="26695" y="29592"/>
                  </a:cubicBezTo>
                  <a:cubicBezTo>
                    <a:pt x="26120" y="29684"/>
                    <a:pt x="25529" y="29717"/>
                    <a:pt x="24933" y="29717"/>
                  </a:cubicBezTo>
                  <a:cubicBezTo>
                    <a:pt x="24069" y="29717"/>
                    <a:pt x="23192" y="29646"/>
                    <a:pt x="22333" y="29577"/>
                  </a:cubicBezTo>
                  <a:cubicBezTo>
                    <a:pt x="21484" y="29508"/>
                    <a:pt x="20622" y="29439"/>
                    <a:pt x="19772" y="29439"/>
                  </a:cubicBezTo>
                  <a:cubicBezTo>
                    <a:pt x="18618" y="29439"/>
                    <a:pt x="17485" y="29567"/>
                    <a:pt x="16430" y="29999"/>
                  </a:cubicBezTo>
                  <a:cubicBezTo>
                    <a:pt x="15702" y="30298"/>
                    <a:pt x="15055" y="30727"/>
                    <a:pt x="14431" y="31143"/>
                  </a:cubicBezTo>
                  <a:cubicBezTo>
                    <a:pt x="13583" y="31707"/>
                    <a:pt x="12783" y="32239"/>
                    <a:pt x="11793" y="32473"/>
                  </a:cubicBezTo>
                  <a:cubicBezTo>
                    <a:pt x="11620" y="32513"/>
                    <a:pt x="11445" y="32544"/>
                    <a:pt x="11267" y="32564"/>
                  </a:cubicBezTo>
                  <a:cubicBezTo>
                    <a:pt x="11380" y="32745"/>
                    <a:pt x="11495" y="32928"/>
                    <a:pt x="11609" y="33109"/>
                  </a:cubicBezTo>
                  <a:cubicBezTo>
                    <a:pt x="11698" y="33094"/>
                    <a:pt x="11786" y="33075"/>
                    <a:pt x="11872" y="33055"/>
                  </a:cubicBezTo>
                  <a:cubicBezTo>
                    <a:pt x="12924" y="32806"/>
                    <a:pt x="13792" y="32230"/>
                    <a:pt x="14630" y="31673"/>
                  </a:cubicBezTo>
                  <a:cubicBezTo>
                    <a:pt x="15239" y="31267"/>
                    <a:pt x="15868" y="30847"/>
                    <a:pt x="16561" y="30564"/>
                  </a:cubicBezTo>
                  <a:cubicBezTo>
                    <a:pt x="17566" y="30151"/>
                    <a:pt x="18633" y="30027"/>
                    <a:pt x="19747" y="30027"/>
                  </a:cubicBezTo>
                  <a:cubicBezTo>
                    <a:pt x="20576" y="30027"/>
                    <a:pt x="21431" y="30096"/>
                    <a:pt x="22306" y="30166"/>
                  </a:cubicBezTo>
                  <a:cubicBezTo>
                    <a:pt x="23172" y="30236"/>
                    <a:pt x="24055" y="30308"/>
                    <a:pt x="24931" y="30308"/>
                  </a:cubicBezTo>
                  <a:cubicBezTo>
                    <a:pt x="25543" y="30308"/>
                    <a:pt x="26152" y="30273"/>
                    <a:pt x="26748" y="30179"/>
                  </a:cubicBezTo>
                  <a:cubicBezTo>
                    <a:pt x="28423" y="29912"/>
                    <a:pt x="30082" y="29166"/>
                    <a:pt x="31680" y="27957"/>
                  </a:cubicBezTo>
                  <a:cubicBezTo>
                    <a:pt x="32957" y="26991"/>
                    <a:pt x="34050" y="25849"/>
                    <a:pt x="35107" y="24745"/>
                  </a:cubicBezTo>
                  <a:lnTo>
                    <a:pt x="35404" y="24435"/>
                  </a:lnTo>
                  <a:cubicBezTo>
                    <a:pt x="36067" y="23745"/>
                    <a:pt x="36804" y="23109"/>
                    <a:pt x="37702" y="23086"/>
                  </a:cubicBezTo>
                  <a:cubicBezTo>
                    <a:pt x="38192" y="23205"/>
                    <a:pt x="38654" y="23414"/>
                    <a:pt x="39065" y="23705"/>
                  </a:cubicBezTo>
                  <a:cubicBezTo>
                    <a:pt x="39213" y="23812"/>
                    <a:pt x="39353" y="23925"/>
                    <a:pt x="39488" y="24045"/>
                  </a:cubicBezTo>
                  <a:cubicBezTo>
                    <a:pt x="39561" y="24456"/>
                    <a:pt x="39734" y="24932"/>
                    <a:pt x="40110" y="25363"/>
                  </a:cubicBezTo>
                  <a:cubicBezTo>
                    <a:pt x="40123" y="25397"/>
                    <a:pt x="40134" y="25429"/>
                    <a:pt x="40144" y="25462"/>
                  </a:cubicBezTo>
                  <a:lnTo>
                    <a:pt x="40182" y="25439"/>
                  </a:lnTo>
                  <a:cubicBezTo>
                    <a:pt x="40273" y="25536"/>
                    <a:pt x="40370" y="25627"/>
                    <a:pt x="40476" y="25710"/>
                  </a:cubicBezTo>
                  <a:cubicBezTo>
                    <a:pt x="41205" y="26287"/>
                    <a:pt x="42302" y="26580"/>
                    <a:pt x="43738" y="26583"/>
                  </a:cubicBezTo>
                  <a:lnTo>
                    <a:pt x="43759" y="26583"/>
                  </a:lnTo>
                  <a:cubicBezTo>
                    <a:pt x="46380" y="26583"/>
                    <a:pt x="48886" y="25801"/>
                    <a:pt x="51307" y="25044"/>
                  </a:cubicBezTo>
                  <a:cubicBezTo>
                    <a:pt x="52982" y="24522"/>
                    <a:pt x="54713" y="23982"/>
                    <a:pt x="56473" y="23702"/>
                  </a:cubicBezTo>
                  <a:cubicBezTo>
                    <a:pt x="58060" y="23451"/>
                    <a:pt x="59724" y="23401"/>
                    <a:pt x="61334" y="23353"/>
                  </a:cubicBezTo>
                  <a:cubicBezTo>
                    <a:pt x="63779" y="23282"/>
                    <a:pt x="66307" y="23208"/>
                    <a:pt x="68607" y="22417"/>
                  </a:cubicBezTo>
                  <a:cubicBezTo>
                    <a:pt x="69646" y="22061"/>
                    <a:pt x="70208" y="21579"/>
                    <a:pt x="70327" y="20946"/>
                  </a:cubicBezTo>
                  <a:cubicBezTo>
                    <a:pt x="70454" y="20274"/>
                    <a:pt x="70059" y="19615"/>
                    <a:pt x="69187" y="19041"/>
                  </a:cubicBezTo>
                  <a:cubicBezTo>
                    <a:pt x="67848" y="18158"/>
                    <a:pt x="66159" y="17694"/>
                    <a:pt x="64669" y="17285"/>
                  </a:cubicBezTo>
                  <a:cubicBezTo>
                    <a:pt x="63353" y="16924"/>
                    <a:pt x="62014" y="16559"/>
                    <a:pt x="60650" y="16273"/>
                  </a:cubicBezTo>
                  <a:lnTo>
                    <a:pt x="60727" y="16116"/>
                  </a:lnTo>
                  <a:cubicBezTo>
                    <a:pt x="60336" y="15766"/>
                    <a:pt x="60124" y="15294"/>
                    <a:pt x="60130" y="14786"/>
                  </a:cubicBezTo>
                  <a:cubicBezTo>
                    <a:pt x="60136" y="14271"/>
                    <a:pt x="60376" y="13779"/>
                    <a:pt x="60789" y="13437"/>
                  </a:cubicBezTo>
                  <a:cubicBezTo>
                    <a:pt x="61345" y="12974"/>
                    <a:pt x="62213" y="12709"/>
                    <a:pt x="63187" y="12709"/>
                  </a:cubicBezTo>
                  <a:cubicBezTo>
                    <a:pt x="63230" y="12709"/>
                    <a:pt x="63274" y="12709"/>
                    <a:pt x="63317" y="12711"/>
                  </a:cubicBezTo>
                  <a:cubicBezTo>
                    <a:pt x="64277" y="12729"/>
                    <a:pt x="65240" y="12978"/>
                    <a:pt x="66088" y="13197"/>
                  </a:cubicBezTo>
                  <a:cubicBezTo>
                    <a:pt x="68254" y="13755"/>
                    <a:pt x="70785" y="14408"/>
                    <a:pt x="73273" y="14408"/>
                  </a:cubicBezTo>
                  <a:cubicBezTo>
                    <a:pt x="74398" y="14408"/>
                    <a:pt x="75513" y="14275"/>
                    <a:pt x="76583" y="13940"/>
                  </a:cubicBezTo>
                  <a:cubicBezTo>
                    <a:pt x="77793" y="13559"/>
                    <a:pt x="78898" y="12935"/>
                    <a:pt x="79968" y="12331"/>
                  </a:cubicBezTo>
                  <a:cubicBezTo>
                    <a:pt x="80590" y="11980"/>
                    <a:pt x="81199" y="11639"/>
                    <a:pt x="81818" y="11344"/>
                  </a:cubicBezTo>
                  <a:cubicBezTo>
                    <a:pt x="81936" y="11347"/>
                    <a:pt x="82055" y="11345"/>
                    <a:pt x="82173" y="11351"/>
                  </a:cubicBezTo>
                  <a:lnTo>
                    <a:pt x="82176" y="11181"/>
                  </a:lnTo>
                  <a:cubicBezTo>
                    <a:pt x="83007" y="10816"/>
                    <a:pt x="83863" y="10546"/>
                    <a:pt x="84806" y="10475"/>
                  </a:cubicBezTo>
                  <a:cubicBezTo>
                    <a:pt x="84972" y="10463"/>
                    <a:pt x="85137" y="10457"/>
                    <a:pt x="85301" y="10457"/>
                  </a:cubicBezTo>
                  <a:cubicBezTo>
                    <a:pt x="86575" y="10457"/>
                    <a:pt x="87806" y="10817"/>
                    <a:pt x="88931" y="11280"/>
                  </a:cubicBezTo>
                  <a:cubicBezTo>
                    <a:pt x="88939" y="11077"/>
                    <a:pt x="88944" y="10873"/>
                    <a:pt x="88945" y="10669"/>
                  </a:cubicBezTo>
                  <a:cubicBezTo>
                    <a:pt x="87816" y="10214"/>
                    <a:pt x="86582" y="9866"/>
                    <a:pt x="85298" y="9866"/>
                  </a:cubicBezTo>
                  <a:cubicBezTo>
                    <a:pt x="85126" y="9866"/>
                    <a:pt x="84954" y="9872"/>
                    <a:pt x="84781" y="9885"/>
                  </a:cubicBezTo>
                  <a:cubicBezTo>
                    <a:pt x="83690" y="9967"/>
                    <a:pt x="82693" y="10310"/>
                    <a:pt x="81747" y="10752"/>
                  </a:cubicBezTo>
                  <a:cubicBezTo>
                    <a:pt x="81664" y="10751"/>
                    <a:pt x="81582" y="10751"/>
                    <a:pt x="81500" y="10751"/>
                  </a:cubicBezTo>
                  <a:cubicBezTo>
                    <a:pt x="80802" y="10751"/>
                    <a:pt x="80105" y="10789"/>
                    <a:pt x="79425" y="10828"/>
                  </a:cubicBezTo>
                  <a:cubicBezTo>
                    <a:pt x="78738" y="10868"/>
                    <a:pt x="78030" y="10909"/>
                    <a:pt x="77331" y="10909"/>
                  </a:cubicBezTo>
                  <a:cubicBezTo>
                    <a:pt x="77251" y="10909"/>
                    <a:pt x="77171" y="10908"/>
                    <a:pt x="77092" y="10907"/>
                  </a:cubicBezTo>
                  <a:cubicBezTo>
                    <a:pt x="76039" y="10892"/>
                    <a:pt x="74685" y="10746"/>
                    <a:pt x="73547" y="10217"/>
                  </a:cubicBezTo>
                  <a:cubicBezTo>
                    <a:pt x="72731" y="9577"/>
                    <a:pt x="72143" y="8707"/>
                    <a:pt x="71595" y="7853"/>
                  </a:cubicBezTo>
                  <a:cubicBezTo>
                    <a:pt x="71585" y="7777"/>
                    <a:pt x="71582" y="7701"/>
                    <a:pt x="71582" y="7625"/>
                  </a:cubicBezTo>
                  <a:cubicBezTo>
                    <a:pt x="71588" y="7063"/>
                    <a:pt x="71825" y="6577"/>
                    <a:pt x="72268" y="6221"/>
                  </a:cubicBezTo>
                  <a:cubicBezTo>
                    <a:pt x="72567" y="5981"/>
                    <a:pt x="72932" y="5811"/>
                    <a:pt x="73318" y="5630"/>
                  </a:cubicBezTo>
                  <a:cubicBezTo>
                    <a:pt x="73637" y="5483"/>
                    <a:pt x="73965" y="5329"/>
                    <a:pt x="74257" y="5131"/>
                  </a:cubicBezTo>
                  <a:cubicBezTo>
                    <a:pt x="74796" y="4768"/>
                    <a:pt x="75175" y="4285"/>
                    <a:pt x="75544" y="3817"/>
                  </a:cubicBezTo>
                  <a:cubicBezTo>
                    <a:pt x="75768" y="3532"/>
                    <a:pt x="75979" y="3263"/>
                    <a:pt x="76226" y="3017"/>
                  </a:cubicBezTo>
                  <a:cubicBezTo>
                    <a:pt x="77078" y="2165"/>
                    <a:pt x="78392" y="1543"/>
                    <a:pt x="80244" y="1114"/>
                  </a:cubicBezTo>
                  <a:cubicBezTo>
                    <a:pt x="81756" y="766"/>
                    <a:pt x="83302" y="591"/>
                    <a:pt x="84850" y="591"/>
                  </a:cubicBezTo>
                  <a:cubicBezTo>
                    <a:pt x="85614" y="591"/>
                    <a:pt x="86380" y="634"/>
                    <a:pt x="87142" y="719"/>
                  </a:cubicBezTo>
                  <a:cubicBezTo>
                    <a:pt x="87077" y="515"/>
                    <a:pt x="87012" y="311"/>
                    <a:pt x="86945" y="106"/>
                  </a:cubicBezTo>
                  <a:cubicBezTo>
                    <a:pt x="86247" y="36"/>
                    <a:pt x="85547" y="1"/>
                    <a:pt x="8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109"/>
            <p:cNvSpPr/>
            <p:nvPr/>
          </p:nvSpPr>
          <p:spPr>
            <a:xfrm>
              <a:off x="7880950" y="4617048"/>
              <a:ext cx="417110" cy="225447"/>
            </a:xfrm>
            <a:custGeom>
              <a:rect b="b" l="l" r="r" t="t"/>
              <a:pathLst>
                <a:path extrusionOk="0" h="7746" w="14330">
                  <a:moveTo>
                    <a:pt x="9791" y="0"/>
                  </a:moveTo>
                  <a:cubicBezTo>
                    <a:pt x="9636" y="0"/>
                    <a:pt x="9481" y="1"/>
                    <a:pt x="9326" y="2"/>
                  </a:cubicBezTo>
                  <a:cubicBezTo>
                    <a:pt x="9190" y="202"/>
                    <a:pt x="9051" y="400"/>
                    <a:pt x="8912" y="597"/>
                  </a:cubicBezTo>
                  <a:cubicBezTo>
                    <a:pt x="9191" y="594"/>
                    <a:pt x="9468" y="592"/>
                    <a:pt x="9743" y="592"/>
                  </a:cubicBezTo>
                  <a:cubicBezTo>
                    <a:pt x="10402" y="592"/>
                    <a:pt x="11046" y="604"/>
                    <a:pt x="11670" y="652"/>
                  </a:cubicBezTo>
                  <a:cubicBezTo>
                    <a:pt x="11717" y="767"/>
                    <a:pt x="11726" y="892"/>
                    <a:pt x="11697" y="1010"/>
                  </a:cubicBezTo>
                  <a:cubicBezTo>
                    <a:pt x="11628" y="1272"/>
                    <a:pt x="11416" y="1479"/>
                    <a:pt x="11210" y="1672"/>
                  </a:cubicBezTo>
                  <a:cubicBezTo>
                    <a:pt x="10926" y="1939"/>
                    <a:pt x="10638" y="2200"/>
                    <a:pt x="10345" y="2457"/>
                  </a:cubicBezTo>
                  <a:cubicBezTo>
                    <a:pt x="9165" y="2988"/>
                    <a:pt x="8014" y="3572"/>
                    <a:pt x="6876" y="4148"/>
                  </a:cubicBezTo>
                  <a:cubicBezTo>
                    <a:pt x="6086" y="4547"/>
                    <a:pt x="5291" y="4950"/>
                    <a:pt x="4484" y="5337"/>
                  </a:cubicBezTo>
                  <a:cubicBezTo>
                    <a:pt x="3911" y="5775"/>
                    <a:pt x="3309" y="6174"/>
                    <a:pt x="2682" y="6529"/>
                  </a:cubicBezTo>
                  <a:cubicBezTo>
                    <a:pt x="1825" y="7013"/>
                    <a:pt x="925" y="7405"/>
                    <a:pt x="1" y="7745"/>
                  </a:cubicBezTo>
                  <a:cubicBezTo>
                    <a:pt x="2469" y="7012"/>
                    <a:pt x="4778" y="5843"/>
                    <a:pt x="7034" y="4700"/>
                  </a:cubicBezTo>
                  <a:cubicBezTo>
                    <a:pt x="7912" y="4256"/>
                    <a:pt x="8800" y="3809"/>
                    <a:pt x="9701" y="3385"/>
                  </a:cubicBezTo>
                  <a:cubicBezTo>
                    <a:pt x="11190" y="2381"/>
                    <a:pt x="12782" y="1510"/>
                    <a:pt x="14330" y="586"/>
                  </a:cubicBezTo>
                  <a:cubicBezTo>
                    <a:pt x="12929" y="81"/>
                    <a:pt x="11362" y="0"/>
                    <a:pt x="9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109"/>
            <p:cNvSpPr/>
            <p:nvPr/>
          </p:nvSpPr>
          <p:spPr>
            <a:xfrm>
              <a:off x="6006715" y="4747785"/>
              <a:ext cx="437049" cy="165637"/>
            </a:xfrm>
            <a:custGeom>
              <a:rect b="b" l="l" r="r" t="t"/>
              <a:pathLst>
                <a:path extrusionOk="0" h="5691" w="15015">
                  <a:moveTo>
                    <a:pt x="0" y="1"/>
                  </a:moveTo>
                  <a:cubicBezTo>
                    <a:pt x="87" y="202"/>
                    <a:pt x="174" y="403"/>
                    <a:pt x="262" y="605"/>
                  </a:cubicBezTo>
                  <a:cubicBezTo>
                    <a:pt x="2067" y="696"/>
                    <a:pt x="3850" y="1034"/>
                    <a:pt x="5564" y="1611"/>
                  </a:cubicBezTo>
                  <a:cubicBezTo>
                    <a:pt x="5774" y="1961"/>
                    <a:pt x="5863" y="2387"/>
                    <a:pt x="5829" y="2789"/>
                  </a:cubicBezTo>
                  <a:cubicBezTo>
                    <a:pt x="5799" y="3130"/>
                    <a:pt x="5702" y="3458"/>
                    <a:pt x="5570" y="3777"/>
                  </a:cubicBezTo>
                  <a:cubicBezTo>
                    <a:pt x="5059" y="4168"/>
                    <a:pt x="4451" y="4509"/>
                    <a:pt x="3760" y="4767"/>
                  </a:cubicBezTo>
                  <a:cubicBezTo>
                    <a:pt x="3322" y="4928"/>
                    <a:pt x="2875" y="5060"/>
                    <a:pt x="2418" y="5159"/>
                  </a:cubicBezTo>
                  <a:cubicBezTo>
                    <a:pt x="2517" y="5337"/>
                    <a:pt x="2616" y="5514"/>
                    <a:pt x="2720" y="5690"/>
                  </a:cubicBezTo>
                  <a:cubicBezTo>
                    <a:pt x="3113" y="5594"/>
                    <a:pt x="3500" y="5476"/>
                    <a:pt x="3881" y="5336"/>
                  </a:cubicBezTo>
                  <a:cubicBezTo>
                    <a:pt x="5178" y="4853"/>
                    <a:pt x="6208" y="4114"/>
                    <a:pt x="6855" y="3230"/>
                  </a:cubicBezTo>
                  <a:cubicBezTo>
                    <a:pt x="7564" y="2644"/>
                    <a:pt x="8284" y="2066"/>
                    <a:pt x="9015" y="1501"/>
                  </a:cubicBezTo>
                  <a:cubicBezTo>
                    <a:pt x="9859" y="1195"/>
                    <a:pt x="10820" y="1069"/>
                    <a:pt x="11798" y="1069"/>
                  </a:cubicBezTo>
                  <a:cubicBezTo>
                    <a:pt x="12895" y="1069"/>
                    <a:pt x="14014" y="1228"/>
                    <a:pt x="15015" y="1472"/>
                  </a:cubicBezTo>
                  <a:cubicBezTo>
                    <a:pt x="14742" y="1216"/>
                    <a:pt x="14475" y="959"/>
                    <a:pt x="14211" y="699"/>
                  </a:cubicBezTo>
                  <a:cubicBezTo>
                    <a:pt x="13425" y="554"/>
                    <a:pt x="12606" y="470"/>
                    <a:pt x="11802" y="470"/>
                  </a:cubicBezTo>
                  <a:cubicBezTo>
                    <a:pt x="11264" y="470"/>
                    <a:pt x="10731" y="508"/>
                    <a:pt x="10219" y="591"/>
                  </a:cubicBezTo>
                  <a:cubicBezTo>
                    <a:pt x="10318" y="516"/>
                    <a:pt x="10414" y="441"/>
                    <a:pt x="10513" y="368"/>
                  </a:cubicBezTo>
                  <a:lnTo>
                    <a:pt x="10513" y="368"/>
                  </a:lnTo>
                  <a:cubicBezTo>
                    <a:pt x="9146" y="844"/>
                    <a:pt x="7682" y="1085"/>
                    <a:pt x="6215" y="1085"/>
                  </a:cubicBezTo>
                  <a:cubicBezTo>
                    <a:pt x="6074" y="1085"/>
                    <a:pt x="5933" y="1083"/>
                    <a:pt x="5792" y="1078"/>
                  </a:cubicBezTo>
                  <a:cubicBezTo>
                    <a:pt x="3925" y="436"/>
                    <a:pt x="1974" y="7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109"/>
            <p:cNvSpPr/>
            <p:nvPr/>
          </p:nvSpPr>
          <p:spPr>
            <a:xfrm>
              <a:off x="6420379" y="4490299"/>
              <a:ext cx="1732100" cy="445918"/>
            </a:xfrm>
            <a:custGeom>
              <a:rect b="b" l="l" r="r" t="t"/>
              <a:pathLst>
                <a:path extrusionOk="0" h="15321" w="59507">
                  <a:moveTo>
                    <a:pt x="44448" y="1"/>
                  </a:moveTo>
                  <a:cubicBezTo>
                    <a:pt x="44104" y="1"/>
                    <a:pt x="43771" y="32"/>
                    <a:pt x="43447" y="95"/>
                  </a:cubicBezTo>
                  <a:cubicBezTo>
                    <a:pt x="40167" y="735"/>
                    <a:pt x="39091" y="4148"/>
                    <a:pt x="38781" y="5586"/>
                  </a:cubicBezTo>
                  <a:cubicBezTo>
                    <a:pt x="38682" y="6048"/>
                    <a:pt x="38597" y="6521"/>
                    <a:pt x="38516" y="6980"/>
                  </a:cubicBezTo>
                  <a:cubicBezTo>
                    <a:pt x="38187" y="8837"/>
                    <a:pt x="37876" y="10591"/>
                    <a:pt x="36592" y="11972"/>
                  </a:cubicBezTo>
                  <a:cubicBezTo>
                    <a:pt x="36495" y="12079"/>
                    <a:pt x="36389" y="12179"/>
                    <a:pt x="36279" y="12280"/>
                  </a:cubicBezTo>
                  <a:cubicBezTo>
                    <a:pt x="35380" y="12879"/>
                    <a:pt x="34409" y="13385"/>
                    <a:pt x="33403" y="13831"/>
                  </a:cubicBezTo>
                  <a:cubicBezTo>
                    <a:pt x="32488" y="14110"/>
                    <a:pt x="31473" y="14277"/>
                    <a:pt x="30395" y="14316"/>
                  </a:cubicBezTo>
                  <a:cubicBezTo>
                    <a:pt x="30352" y="14297"/>
                    <a:pt x="30309" y="14280"/>
                    <a:pt x="30267" y="14258"/>
                  </a:cubicBezTo>
                  <a:lnTo>
                    <a:pt x="30248" y="14320"/>
                  </a:lnTo>
                  <a:cubicBezTo>
                    <a:pt x="30114" y="14324"/>
                    <a:pt x="29980" y="14326"/>
                    <a:pt x="29845" y="14326"/>
                  </a:cubicBezTo>
                  <a:cubicBezTo>
                    <a:pt x="29724" y="14326"/>
                    <a:pt x="29603" y="14324"/>
                    <a:pt x="29480" y="14320"/>
                  </a:cubicBezTo>
                  <a:cubicBezTo>
                    <a:pt x="27490" y="14262"/>
                    <a:pt x="25513" y="13831"/>
                    <a:pt x="23601" y="13415"/>
                  </a:cubicBezTo>
                  <a:cubicBezTo>
                    <a:pt x="21771" y="13015"/>
                    <a:pt x="19878" y="12604"/>
                    <a:pt x="17961" y="12512"/>
                  </a:cubicBezTo>
                  <a:cubicBezTo>
                    <a:pt x="17640" y="12497"/>
                    <a:pt x="17317" y="12490"/>
                    <a:pt x="16994" y="12490"/>
                  </a:cubicBezTo>
                  <a:cubicBezTo>
                    <a:pt x="16143" y="12490"/>
                    <a:pt x="15289" y="12535"/>
                    <a:pt x="14457" y="12579"/>
                  </a:cubicBezTo>
                  <a:cubicBezTo>
                    <a:pt x="13632" y="12623"/>
                    <a:pt x="12792" y="12667"/>
                    <a:pt x="11954" y="12667"/>
                  </a:cubicBezTo>
                  <a:cubicBezTo>
                    <a:pt x="11191" y="12667"/>
                    <a:pt x="10428" y="12630"/>
                    <a:pt x="9679" y="12523"/>
                  </a:cubicBezTo>
                  <a:cubicBezTo>
                    <a:pt x="7901" y="12268"/>
                    <a:pt x="6218" y="11619"/>
                    <a:pt x="4591" y="10990"/>
                  </a:cubicBezTo>
                  <a:cubicBezTo>
                    <a:pt x="3603" y="10610"/>
                    <a:pt x="2583" y="10216"/>
                    <a:pt x="1543" y="9910"/>
                  </a:cubicBezTo>
                  <a:cubicBezTo>
                    <a:pt x="1035" y="9761"/>
                    <a:pt x="521" y="9637"/>
                    <a:pt x="1" y="9543"/>
                  </a:cubicBezTo>
                  <a:lnTo>
                    <a:pt x="1" y="9543"/>
                  </a:lnTo>
                  <a:cubicBezTo>
                    <a:pt x="266" y="9803"/>
                    <a:pt x="533" y="10060"/>
                    <a:pt x="804" y="10314"/>
                  </a:cubicBezTo>
                  <a:cubicBezTo>
                    <a:pt x="1024" y="10368"/>
                    <a:pt x="1239" y="10425"/>
                    <a:pt x="1447" y="10486"/>
                  </a:cubicBezTo>
                  <a:cubicBezTo>
                    <a:pt x="2470" y="10792"/>
                    <a:pt x="3484" y="11184"/>
                    <a:pt x="4465" y="11562"/>
                  </a:cubicBezTo>
                  <a:cubicBezTo>
                    <a:pt x="6113" y="12196"/>
                    <a:pt x="7814" y="12853"/>
                    <a:pt x="9633" y="13113"/>
                  </a:cubicBezTo>
                  <a:cubicBezTo>
                    <a:pt x="10397" y="13222"/>
                    <a:pt x="11172" y="13260"/>
                    <a:pt x="11946" y="13260"/>
                  </a:cubicBezTo>
                  <a:cubicBezTo>
                    <a:pt x="12795" y="13260"/>
                    <a:pt x="13642" y="13215"/>
                    <a:pt x="14475" y="13170"/>
                  </a:cubicBezTo>
                  <a:cubicBezTo>
                    <a:pt x="15304" y="13127"/>
                    <a:pt x="16155" y="13082"/>
                    <a:pt x="17000" y="13082"/>
                  </a:cubicBezTo>
                  <a:cubicBezTo>
                    <a:pt x="17317" y="13082"/>
                    <a:pt x="17632" y="13088"/>
                    <a:pt x="17946" y="13104"/>
                  </a:cubicBezTo>
                  <a:cubicBezTo>
                    <a:pt x="19835" y="13195"/>
                    <a:pt x="21712" y="13604"/>
                    <a:pt x="23528" y="13998"/>
                  </a:cubicBezTo>
                  <a:cubicBezTo>
                    <a:pt x="25456" y="14418"/>
                    <a:pt x="27448" y="14853"/>
                    <a:pt x="29471" y="14912"/>
                  </a:cubicBezTo>
                  <a:cubicBezTo>
                    <a:pt x="29612" y="14916"/>
                    <a:pt x="29751" y="14918"/>
                    <a:pt x="29891" y="14918"/>
                  </a:cubicBezTo>
                  <a:cubicBezTo>
                    <a:pt x="30036" y="14918"/>
                    <a:pt x="30180" y="14915"/>
                    <a:pt x="30324" y="14910"/>
                  </a:cubicBezTo>
                  <a:cubicBezTo>
                    <a:pt x="31001" y="15206"/>
                    <a:pt x="31730" y="15320"/>
                    <a:pt x="32450" y="15320"/>
                  </a:cubicBezTo>
                  <a:cubicBezTo>
                    <a:pt x="33462" y="15320"/>
                    <a:pt x="34453" y="15097"/>
                    <a:pt x="35248" y="14847"/>
                  </a:cubicBezTo>
                  <a:cubicBezTo>
                    <a:pt x="35894" y="14642"/>
                    <a:pt x="36529" y="14395"/>
                    <a:pt x="37142" y="14153"/>
                  </a:cubicBezTo>
                  <a:cubicBezTo>
                    <a:pt x="38069" y="13789"/>
                    <a:pt x="39027" y="13413"/>
                    <a:pt x="40027" y="13196"/>
                  </a:cubicBezTo>
                  <a:cubicBezTo>
                    <a:pt x="41337" y="12912"/>
                    <a:pt x="42727" y="12898"/>
                    <a:pt x="44069" y="12884"/>
                  </a:cubicBezTo>
                  <a:cubicBezTo>
                    <a:pt x="44952" y="12874"/>
                    <a:pt x="45862" y="12867"/>
                    <a:pt x="46752" y="12782"/>
                  </a:cubicBezTo>
                  <a:cubicBezTo>
                    <a:pt x="47935" y="12670"/>
                    <a:pt x="49074" y="12427"/>
                    <a:pt x="50183" y="12097"/>
                  </a:cubicBezTo>
                  <a:cubicBezTo>
                    <a:pt x="51107" y="11758"/>
                    <a:pt x="52006" y="11365"/>
                    <a:pt x="52864" y="10881"/>
                  </a:cubicBezTo>
                  <a:cubicBezTo>
                    <a:pt x="53491" y="10526"/>
                    <a:pt x="54093" y="10128"/>
                    <a:pt x="54666" y="9690"/>
                  </a:cubicBezTo>
                  <a:lnTo>
                    <a:pt x="54666" y="9690"/>
                  </a:lnTo>
                  <a:cubicBezTo>
                    <a:pt x="52162" y="10888"/>
                    <a:pt x="49556" y="11924"/>
                    <a:pt x="46720" y="12192"/>
                  </a:cubicBezTo>
                  <a:cubicBezTo>
                    <a:pt x="45845" y="12275"/>
                    <a:pt x="44939" y="12285"/>
                    <a:pt x="44066" y="12294"/>
                  </a:cubicBezTo>
                  <a:cubicBezTo>
                    <a:pt x="42707" y="12306"/>
                    <a:pt x="41300" y="12322"/>
                    <a:pt x="39956" y="12613"/>
                  </a:cubicBezTo>
                  <a:cubicBezTo>
                    <a:pt x="39046" y="12811"/>
                    <a:pt x="38179" y="13135"/>
                    <a:pt x="37338" y="13461"/>
                  </a:cubicBezTo>
                  <a:cubicBezTo>
                    <a:pt x="37106" y="13404"/>
                    <a:pt x="36896" y="13282"/>
                    <a:pt x="36755" y="13104"/>
                  </a:cubicBezTo>
                  <a:cubicBezTo>
                    <a:pt x="36665" y="12991"/>
                    <a:pt x="36606" y="12857"/>
                    <a:pt x="36580" y="12715"/>
                  </a:cubicBezTo>
                  <a:cubicBezTo>
                    <a:pt x="36680" y="12622"/>
                    <a:pt x="36781" y="12531"/>
                    <a:pt x="36872" y="12432"/>
                  </a:cubicBezTo>
                  <a:cubicBezTo>
                    <a:pt x="38272" y="10924"/>
                    <a:pt x="38615" y="8987"/>
                    <a:pt x="38948" y="7116"/>
                  </a:cubicBezTo>
                  <a:cubicBezTo>
                    <a:pt x="39029" y="6664"/>
                    <a:pt x="39111" y="6196"/>
                    <a:pt x="39208" y="5749"/>
                  </a:cubicBezTo>
                  <a:cubicBezTo>
                    <a:pt x="39495" y="4422"/>
                    <a:pt x="40487" y="1269"/>
                    <a:pt x="43510" y="680"/>
                  </a:cubicBezTo>
                  <a:cubicBezTo>
                    <a:pt x="43813" y="622"/>
                    <a:pt x="44126" y="593"/>
                    <a:pt x="44449" y="593"/>
                  </a:cubicBezTo>
                  <a:cubicBezTo>
                    <a:pt x="45700" y="593"/>
                    <a:pt x="47100" y="1034"/>
                    <a:pt x="48622" y="1911"/>
                  </a:cubicBezTo>
                  <a:cubicBezTo>
                    <a:pt x="49037" y="2151"/>
                    <a:pt x="49452" y="2411"/>
                    <a:pt x="49853" y="2662"/>
                  </a:cubicBezTo>
                  <a:cubicBezTo>
                    <a:pt x="50943" y="3343"/>
                    <a:pt x="52071" y="4049"/>
                    <a:pt x="53368" y="4455"/>
                  </a:cubicBezTo>
                  <a:cubicBezTo>
                    <a:pt x="54763" y="4890"/>
                    <a:pt x="56283" y="4962"/>
                    <a:pt x="57793" y="4962"/>
                  </a:cubicBezTo>
                  <a:cubicBezTo>
                    <a:pt x="58161" y="4962"/>
                    <a:pt x="58529" y="4957"/>
                    <a:pt x="58895" y="4953"/>
                  </a:cubicBezTo>
                  <a:lnTo>
                    <a:pt x="59093" y="4950"/>
                  </a:lnTo>
                  <a:cubicBezTo>
                    <a:pt x="59232" y="4753"/>
                    <a:pt x="59370" y="4555"/>
                    <a:pt x="59506" y="4356"/>
                  </a:cubicBezTo>
                  <a:lnTo>
                    <a:pt x="59506" y="4356"/>
                  </a:lnTo>
                  <a:cubicBezTo>
                    <a:pt x="59301" y="4357"/>
                    <a:pt x="59096" y="4359"/>
                    <a:pt x="58892" y="4362"/>
                  </a:cubicBezTo>
                  <a:cubicBezTo>
                    <a:pt x="58522" y="4366"/>
                    <a:pt x="58150" y="4371"/>
                    <a:pt x="57777" y="4371"/>
                  </a:cubicBezTo>
                  <a:cubicBezTo>
                    <a:pt x="56297" y="4371"/>
                    <a:pt x="54815" y="4301"/>
                    <a:pt x="53471" y="3880"/>
                  </a:cubicBezTo>
                  <a:cubicBezTo>
                    <a:pt x="52218" y="3489"/>
                    <a:pt x="51111" y="2797"/>
                    <a:pt x="50042" y="2126"/>
                  </a:cubicBezTo>
                  <a:cubicBezTo>
                    <a:pt x="49638" y="1874"/>
                    <a:pt x="49220" y="1612"/>
                    <a:pt x="48799" y="1369"/>
                  </a:cubicBezTo>
                  <a:cubicBezTo>
                    <a:pt x="47220" y="459"/>
                    <a:pt x="45761" y="1"/>
                    <a:pt x="4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109"/>
            <p:cNvSpPr/>
            <p:nvPr/>
          </p:nvSpPr>
          <p:spPr>
            <a:xfrm>
              <a:off x="7254109" y="1475237"/>
              <a:ext cx="672179" cy="229260"/>
            </a:xfrm>
            <a:custGeom>
              <a:rect b="b" l="l" r="r" t="t"/>
              <a:pathLst>
                <a:path extrusionOk="0" h="7877" w="23093">
                  <a:moveTo>
                    <a:pt x="12560" y="1"/>
                  </a:moveTo>
                  <a:cubicBezTo>
                    <a:pt x="12410" y="319"/>
                    <a:pt x="12329" y="669"/>
                    <a:pt x="12326" y="1022"/>
                  </a:cubicBezTo>
                  <a:cubicBezTo>
                    <a:pt x="12325" y="1092"/>
                    <a:pt x="12334" y="1160"/>
                    <a:pt x="12338" y="1228"/>
                  </a:cubicBezTo>
                  <a:cubicBezTo>
                    <a:pt x="12170" y="1505"/>
                    <a:pt x="11902" y="1744"/>
                    <a:pt x="11598" y="1905"/>
                  </a:cubicBezTo>
                  <a:cubicBezTo>
                    <a:pt x="11414" y="2004"/>
                    <a:pt x="11218" y="2075"/>
                    <a:pt x="11016" y="2137"/>
                  </a:cubicBezTo>
                  <a:cubicBezTo>
                    <a:pt x="10499" y="2073"/>
                    <a:pt x="9981" y="2025"/>
                    <a:pt x="9456" y="2004"/>
                  </a:cubicBezTo>
                  <a:cubicBezTo>
                    <a:pt x="9191" y="1992"/>
                    <a:pt x="8927" y="1987"/>
                    <a:pt x="8664" y="1987"/>
                  </a:cubicBezTo>
                  <a:cubicBezTo>
                    <a:pt x="5581" y="1987"/>
                    <a:pt x="2589" y="2745"/>
                    <a:pt x="0" y="3645"/>
                  </a:cubicBezTo>
                  <a:cubicBezTo>
                    <a:pt x="1223" y="3505"/>
                    <a:pt x="2445" y="3333"/>
                    <a:pt x="3665" y="3180"/>
                  </a:cubicBezTo>
                  <a:cubicBezTo>
                    <a:pt x="5262" y="2815"/>
                    <a:pt x="6944" y="2578"/>
                    <a:pt x="8653" y="2578"/>
                  </a:cubicBezTo>
                  <a:cubicBezTo>
                    <a:pt x="8914" y="2578"/>
                    <a:pt x="9179" y="2583"/>
                    <a:pt x="9442" y="2595"/>
                  </a:cubicBezTo>
                  <a:cubicBezTo>
                    <a:pt x="12119" y="2710"/>
                    <a:pt x="14712" y="3422"/>
                    <a:pt x="17219" y="4111"/>
                  </a:cubicBezTo>
                  <a:cubicBezTo>
                    <a:pt x="18755" y="4532"/>
                    <a:pt x="20342" y="4968"/>
                    <a:pt x="21630" y="5815"/>
                  </a:cubicBezTo>
                  <a:cubicBezTo>
                    <a:pt x="22263" y="6233"/>
                    <a:pt x="22602" y="6694"/>
                    <a:pt x="22535" y="7049"/>
                  </a:cubicBezTo>
                  <a:cubicBezTo>
                    <a:pt x="22514" y="7168"/>
                    <a:pt x="22436" y="7346"/>
                    <a:pt x="22201" y="7544"/>
                  </a:cubicBezTo>
                  <a:cubicBezTo>
                    <a:pt x="22339" y="7654"/>
                    <a:pt x="22477" y="7766"/>
                    <a:pt x="22613" y="7877"/>
                  </a:cubicBezTo>
                  <a:cubicBezTo>
                    <a:pt x="22802" y="7671"/>
                    <a:pt x="22919" y="7445"/>
                    <a:pt x="22967" y="7193"/>
                  </a:cubicBezTo>
                  <a:cubicBezTo>
                    <a:pt x="23093" y="6521"/>
                    <a:pt x="22700" y="5861"/>
                    <a:pt x="21826" y="5286"/>
                  </a:cubicBezTo>
                  <a:cubicBezTo>
                    <a:pt x="20489" y="4405"/>
                    <a:pt x="18798" y="3940"/>
                    <a:pt x="17309" y="3532"/>
                  </a:cubicBezTo>
                  <a:cubicBezTo>
                    <a:pt x="16588" y="3333"/>
                    <a:pt x="15857" y="3135"/>
                    <a:pt x="15122" y="2948"/>
                  </a:cubicBezTo>
                  <a:cubicBezTo>
                    <a:pt x="14040" y="2352"/>
                    <a:pt x="13244" y="1316"/>
                    <a:pt x="13049" y="180"/>
                  </a:cubicBezTo>
                  <a:cubicBezTo>
                    <a:pt x="12886" y="118"/>
                    <a:pt x="12724" y="59"/>
                    <a:pt x="1256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109"/>
            <p:cNvSpPr/>
            <p:nvPr/>
          </p:nvSpPr>
          <p:spPr>
            <a:xfrm>
              <a:off x="6145030" y="1383064"/>
              <a:ext cx="1325847" cy="207402"/>
            </a:xfrm>
            <a:custGeom>
              <a:rect b="b" l="l" r="r" t="t"/>
              <a:pathLst>
                <a:path extrusionOk="0" h="7126" w="45550">
                  <a:moveTo>
                    <a:pt x="44969" y="0"/>
                  </a:moveTo>
                  <a:cubicBezTo>
                    <a:pt x="43614" y="674"/>
                    <a:pt x="42320" y="1432"/>
                    <a:pt x="41054" y="2180"/>
                  </a:cubicBezTo>
                  <a:cubicBezTo>
                    <a:pt x="40184" y="2691"/>
                    <a:pt x="39284" y="3220"/>
                    <a:pt x="38383" y="3711"/>
                  </a:cubicBezTo>
                  <a:cubicBezTo>
                    <a:pt x="34960" y="5570"/>
                    <a:pt x="32054" y="6457"/>
                    <a:pt x="29337" y="6457"/>
                  </a:cubicBezTo>
                  <a:cubicBezTo>
                    <a:pt x="28976" y="6457"/>
                    <a:pt x="28619" y="6442"/>
                    <a:pt x="28265" y="6411"/>
                  </a:cubicBezTo>
                  <a:cubicBezTo>
                    <a:pt x="26005" y="6214"/>
                    <a:pt x="23889" y="5355"/>
                    <a:pt x="21842" y="4525"/>
                  </a:cubicBezTo>
                  <a:cubicBezTo>
                    <a:pt x="19853" y="3719"/>
                    <a:pt x="17796" y="2883"/>
                    <a:pt x="15582" y="2638"/>
                  </a:cubicBezTo>
                  <a:cubicBezTo>
                    <a:pt x="15104" y="2585"/>
                    <a:pt x="14625" y="2561"/>
                    <a:pt x="14147" y="2561"/>
                  </a:cubicBezTo>
                  <a:cubicBezTo>
                    <a:pt x="12033" y="2561"/>
                    <a:pt x="9936" y="3039"/>
                    <a:pt x="7995" y="3635"/>
                  </a:cubicBezTo>
                  <a:cubicBezTo>
                    <a:pt x="8561" y="3027"/>
                    <a:pt x="8860" y="2302"/>
                    <a:pt x="8840" y="1604"/>
                  </a:cubicBezTo>
                  <a:lnTo>
                    <a:pt x="8840" y="1604"/>
                  </a:lnTo>
                  <a:cubicBezTo>
                    <a:pt x="8692" y="1627"/>
                    <a:pt x="8543" y="1650"/>
                    <a:pt x="8396" y="1677"/>
                  </a:cubicBezTo>
                  <a:cubicBezTo>
                    <a:pt x="8393" y="2225"/>
                    <a:pt x="8102" y="2819"/>
                    <a:pt x="7572" y="3324"/>
                  </a:cubicBezTo>
                  <a:cubicBezTo>
                    <a:pt x="7185" y="3691"/>
                    <a:pt x="6708" y="3982"/>
                    <a:pt x="6243" y="4214"/>
                  </a:cubicBezTo>
                  <a:cubicBezTo>
                    <a:pt x="5978" y="4305"/>
                    <a:pt x="5716" y="4397"/>
                    <a:pt x="5459" y="4488"/>
                  </a:cubicBezTo>
                  <a:lnTo>
                    <a:pt x="5289" y="4497"/>
                  </a:lnTo>
                  <a:cubicBezTo>
                    <a:pt x="3786" y="4578"/>
                    <a:pt x="2230" y="4663"/>
                    <a:pt x="710" y="4663"/>
                  </a:cubicBezTo>
                  <a:lnTo>
                    <a:pt x="691" y="4663"/>
                  </a:lnTo>
                  <a:cubicBezTo>
                    <a:pt x="453" y="4850"/>
                    <a:pt x="222" y="5044"/>
                    <a:pt x="1" y="5247"/>
                  </a:cubicBezTo>
                  <a:cubicBezTo>
                    <a:pt x="233" y="5251"/>
                    <a:pt x="468" y="5253"/>
                    <a:pt x="710" y="5253"/>
                  </a:cubicBezTo>
                  <a:cubicBezTo>
                    <a:pt x="725" y="5253"/>
                    <a:pt x="740" y="5253"/>
                    <a:pt x="755" y="5253"/>
                  </a:cubicBezTo>
                  <a:cubicBezTo>
                    <a:pt x="2164" y="5253"/>
                    <a:pt x="3596" y="5181"/>
                    <a:pt x="4992" y="5106"/>
                  </a:cubicBezTo>
                  <a:lnTo>
                    <a:pt x="5023" y="5257"/>
                  </a:lnTo>
                  <a:lnTo>
                    <a:pt x="5283" y="5165"/>
                  </a:lnTo>
                  <a:lnTo>
                    <a:pt x="5298" y="5239"/>
                  </a:lnTo>
                  <a:cubicBezTo>
                    <a:pt x="5453" y="5182"/>
                    <a:pt x="5600" y="5123"/>
                    <a:pt x="5741" y="5065"/>
                  </a:cubicBezTo>
                  <a:cubicBezTo>
                    <a:pt x="7108" y="4993"/>
                    <a:pt x="8506" y="4923"/>
                    <a:pt x="9877" y="4923"/>
                  </a:cubicBezTo>
                  <a:cubicBezTo>
                    <a:pt x="11599" y="4923"/>
                    <a:pt x="13090" y="5034"/>
                    <a:pt x="14438" y="5262"/>
                  </a:cubicBezTo>
                  <a:cubicBezTo>
                    <a:pt x="16497" y="5610"/>
                    <a:pt x="18153" y="6236"/>
                    <a:pt x="19375" y="7126"/>
                  </a:cubicBezTo>
                  <a:cubicBezTo>
                    <a:pt x="19594" y="7067"/>
                    <a:pt x="19814" y="7013"/>
                    <a:pt x="20036" y="6962"/>
                  </a:cubicBezTo>
                  <a:cubicBezTo>
                    <a:pt x="18729" y="5844"/>
                    <a:pt x="16867" y="5076"/>
                    <a:pt x="14495" y="4675"/>
                  </a:cubicBezTo>
                  <a:cubicBezTo>
                    <a:pt x="13312" y="4476"/>
                    <a:pt x="12024" y="4366"/>
                    <a:pt x="10572" y="4339"/>
                  </a:cubicBezTo>
                  <a:cubicBezTo>
                    <a:pt x="10540" y="4291"/>
                    <a:pt x="10512" y="4239"/>
                    <a:pt x="10492" y="4185"/>
                  </a:cubicBezTo>
                  <a:cubicBezTo>
                    <a:pt x="10418" y="3977"/>
                    <a:pt x="10461" y="3757"/>
                    <a:pt x="10569" y="3561"/>
                  </a:cubicBezTo>
                  <a:cubicBezTo>
                    <a:pt x="11744" y="3311"/>
                    <a:pt x="12948" y="3152"/>
                    <a:pt x="14154" y="3152"/>
                  </a:cubicBezTo>
                  <a:cubicBezTo>
                    <a:pt x="14618" y="3152"/>
                    <a:pt x="15082" y="3175"/>
                    <a:pt x="15545" y="3226"/>
                  </a:cubicBezTo>
                  <a:cubicBezTo>
                    <a:pt x="17710" y="3466"/>
                    <a:pt x="19746" y="4291"/>
                    <a:pt x="21714" y="5090"/>
                  </a:cubicBezTo>
                  <a:cubicBezTo>
                    <a:pt x="23016" y="5620"/>
                    <a:pt x="24345" y="6158"/>
                    <a:pt x="25728" y="6536"/>
                  </a:cubicBezTo>
                  <a:cubicBezTo>
                    <a:pt x="27415" y="6618"/>
                    <a:pt x="29104" y="6821"/>
                    <a:pt x="30795" y="6959"/>
                  </a:cubicBezTo>
                  <a:cubicBezTo>
                    <a:pt x="33157" y="6691"/>
                    <a:pt x="35717" y="5796"/>
                    <a:pt x="38550" y="4257"/>
                  </a:cubicBezTo>
                  <a:cubicBezTo>
                    <a:pt x="39459" y="3764"/>
                    <a:pt x="40360" y="3233"/>
                    <a:pt x="41233" y="2720"/>
                  </a:cubicBezTo>
                  <a:cubicBezTo>
                    <a:pt x="42626" y="1900"/>
                    <a:pt x="44051" y="1062"/>
                    <a:pt x="45549" y="347"/>
                  </a:cubicBezTo>
                  <a:cubicBezTo>
                    <a:pt x="45357" y="231"/>
                    <a:pt x="45164" y="115"/>
                    <a:pt x="449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109"/>
            <p:cNvSpPr/>
            <p:nvPr/>
          </p:nvSpPr>
          <p:spPr>
            <a:xfrm>
              <a:off x="8050787" y="1827923"/>
              <a:ext cx="107232" cy="55940"/>
            </a:xfrm>
            <a:custGeom>
              <a:rect b="b" l="l" r="r" t="t"/>
              <a:pathLst>
                <a:path extrusionOk="0" h="1922" w="3684">
                  <a:moveTo>
                    <a:pt x="3224" y="1"/>
                  </a:moveTo>
                  <a:lnTo>
                    <a:pt x="1950" y="168"/>
                  </a:lnTo>
                  <a:cubicBezTo>
                    <a:pt x="1425" y="236"/>
                    <a:pt x="829" y="313"/>
                    <a:pt x="337" y="592"/>
                  </a:cubicBezTo>
                  <a:cubicBezTo>
                    <a:pt x="214" y="663"/>
                    <a:pt x="101" y="751"/>
                    <a:pt x="1" y="852"/>
                  </a:cubicBezTo>
                  <a:cubicBezTo>
                    <a:pt x="254" y="1203"/>
                    <a:pt x="501" y="1560"/>
                    <a:pt x="739" y="1922"/>
                  </a:cubicBezTo>
                  <a:cubicBezTo>
                    <a:pt x="689" y="1790"/>
                    <a:pt x="665" y="1651"/>
                    <a:pt x="665" y="1510"/>
                  </a:cubicBezTo>
                  <a:cubicBezTo>
                    <a:pt x="671" y="1324"/>
                    <a:pt x="730" y="1145"/>
                    <a:pt x="835" y="991"/>
                  </a:cubicBezTo>
                  <a:cubicBezTo>
                    <a:pt x="1202" y="860"/>
                    <a:pt x="1617" y="804"/>
                    <a:pt x="1993" y="756"/>
                  </a:cubicBezTo>
                  <a:lnTo>
                    <a:pt x="3683" y="535"/>
                  </a:lnTo>
                  <a:cubicBezTo>
                    <a:pt x="3532" y="355"/>
                    <a:pt x="3378" y="177"/>
                    <a:pt x="32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4" name="Google Shape;14594;p109"/>
            <p:cNvSpPr/>
            <p:nvPr/>
          </p:nvSpPr>
          <p:spPr>
            <a:xfrm>
              <a:off x="8082833" y="1900335"/>
              <a:ext cx="187656" cy="99364"/>
            </a:xfrm>
            <a:custGeom>
              <a:rect b="b" l="l" r="r" t="t"/>
              <a:pathLst>
                <a:path extrusionOk="0" h="3414" w="6447">
                  <a:moveTo>
                    <a:pt x="0" y="0"/>
                  </a:moveTo>
                  <a:cubicBezTo>
                    <a:pt x="150" y="240"/>
                    <a:pt x="296" y="483"/>
                    <a:pt x="438" y="728"/>
                  </a:cubicBezTo>
                  <a:cubicBezTo>
                    <a:pt x="2390" y="1216"/>
                    <a:pt x="4147" y="2169"/>
                    <a:pt x="5849" y="3092"/>
                  </a:cubicBezTo>
                  <a:cubicBezTo>
                    <a:pt x="6047" y="3199"/>
                    <a:pt x="6247" y="3305"/>
                    <a:pt x="6446" y="3414"/>
                  </a:cubicBezTo>
                  <a:cubicBezTo>
                    <a:pt x="6248" y="3089"/>
                    <a:pt x="6047" y="2768"/>
                    <a:pt x="5841" y="2449"/>
                  </a:cubicBezTo>
                  <a:cubicBezTo>
                    <a:pt x="4130" y="1522"/>
                    <a:pt x="2358" y="581"/>
                    <a:pt x="355" y="106"/>
                  </a:cubicBezTo>
                  <a:cubicBezTo>
                    <a:pt x="249" y="82"/>
                    <a:pt x="136" y="53"/>
                    <a:pt x="2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5" name="Google Shape;14595;p109"/>
            <p:cNvSpPr/>
            <p:nvPr/>
          </p:nvSpPr>
          <p:spPr>
            <a:xfrm>
              <a:off x="601643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6" name="Google Shape;14596;p109"/>
            <p:cNvSpPr/>
            <p:nvPr/>
          </p:nvSpPr>
          <p:spPr>
            <a:xfrm>
              <a:off x="5987796" y="1955022"/>
              <a:ext cx="152669" cy="189997"/>
            </a:xfrm>
            <a:custGeom>
              <a:rect b="b" l="l" r="r" t="t"/>
              <a:pathLst>
                <a:path extrusionOk="0" h="6528" w="5245">
                  <a:moveTo>
                    <a:pt x="282" y="1"/>
                  </a:moveTo>
                  <a:lnTo>
                    <a:pt x="276" y="83"/>
                  </a:lnTo>
                  <a:cubicBezTo>
                    <a:pt x="184" y="207"/>
                    <a:pt x="91" y="332"/>
                    <a:pt x="0" y="457"/>
                  </a:cubicBezTo>
                  <a:cubicBezTo>
                    <a:pt x="265" y="748"/>
                    <a:pt x="522" y="1047"/>
                    <a:pt x="766" y="1352"/>
                  </a:cubicBezTo>
                  <a:cubicBezTo>
                    <a:pt x="1211" y="1906"/>
                    <a:pt x="1638" y="2499"/>
                    <a:pt x="2050" y="3070"/>
                  </a:cubicBezTo>
                  <a:cubicBezTo>
                    <a:pt x="2921" y="4280"/>
                    <a:pt x="3811" y="5518"/>
                    <a:pt x="4965" y="6527"/>
                  </a:cubicBezTo>
                  <a:lnTo>
                    <a:pt x="5245" y="6063"/>
                  </a:lnTo>
                  <a:cubicBezTo>
                    <a:pt x="4112" y="5078"/>
                    <a:pt x="3231" y="3855"/>
                    <a:pt x="2372" y="2662"/>
                  </a:cubicBezTo>
                  <a:cubicBezTo>
                    <a:pt x="1954" y="2083"/>
                    <a:pt x="1523" y="1485"/>
                    <a:pt x="1070" y="920"/>
                  </a:cubicBezTo>
                  <a:cubicBezTo>
                    <a:pt x="817" y="606"/>
                    <a:pt x="554" y="299"/>
                    <a:pt x="28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7" name="Google Shape;14597;p109"/>
            <p:cNvSpPr/>
            <p:nvPr/>
          </p:nvSpPr>
          <p:spPr>
            <a:xfrm>
              <a:off x="5997372" y="1912850"/>
              <a:ext cx="210738" cy="127946"/>
            </a:xfrm>
            <a:custGeom>
              <a:rect b="b" l="l" r="r" t="t"/>
              <a:pathLst>
                <a:path extrusionOk="0" h="4396" w="7240">
                  <a:moveTo>
                    <a:pt x="53" y="1"/>
                  </a:moveTo>
                  <a:cubicBezTo>
                    <a:pt x="35" y="236"/>
                    <a:pt x="18" y="471"/>
                    <a:pt x="1" y="708"/>
                  </a:cubicBezTo>
                  <a:cubicBezTo>
                    <a:pt x="563" y="1317"/>
                    <a:pt x="1148" y="1934"/>
                    <a:pt x="1804" y="2485"/>
                  </a:cubicBezTo>
                  <a:cubicBezTo>
                    <a:pt x="3276" y="3722"/>
                    <a:pt x="4976" y="4396"/>
                    <a:pt x="6538" y="4396"/>
                  </a:cubicBezTo>
                  <a:cubicBezTo>
                    <a:pt x="6637" y="4396"/>
                    <a:pt x="6738" y="4393"/>
                    <a:pt x="6837" y="4388"/>
                  </a:cubicBezTo>
                  <a:cubicBezTo>
                    <a:pt x="6970" y="4176"/>
                    <a:pt x="7103" y="3965"/>
                    <a:pt x="7240" y="3755"/>
                  </a:cubicBezTo>
                  <a:lnTo>
                    <a:pt x="7240" y="3755"/>
                  </a:lnTo>
                  <a:cubicBezTo>
                    <a:pt x="7009" y="3789"/>
                    <a:pt x="6773" y="3806"/>
                    <a:pt x="6534" y="3806"/>
                  </a:cubicBezTo>
                  <a:cubicBezTo>
                    <a:pt x="5057" y="3806"/>
                    <a:pt x="3444" y="3165"/>
                    <a:pt x="2043" y="1987"/>
                  </a:cubicBezTo>
                  <a:cubicBezTo>
                    <a:pt x="1318" y="1377"/>
                    <a:pt x="674" y="679"/>
                    <a:pt x="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8" name="Google Shape;14598;p109"/>
            <p:cNvSpPr/>
            <p:nvPr/>
          </p:nvSpPr>
          <p:spPr>
            <a:xfrm>
              <a:off x="6196374" y="1567789"/>
              <a:ext cx="1715974" cy="472753"/>
            </a:xfrm>
            <a:custGeom>
              <a:rect b="b" l="l" r="r" t="t"/>
              <a:pathLst>
                <a:path extrusionOk="0" h="16243" w="58953">
                  <a:moveTo>
                    <a:pt x="40005" y="0"/>
                  </a:moveTo>
                  <a:lnTo>
                    <a:pt x="40005" y="0"/>
                  </a:lnTo>
                  <a:cubicBezTo>
                    <a:pt x="38785" y="153"/>
                    <a:pt x="37563" y="325"/>
                    <a:pt x="36340" y="465"/>
                  </a:cubicBezTo>
                  <a:cubicBezTo>
                    <a:pt x="35330" y="816"/>
                    <a:pt x="34381" y="1191"/>
                    <a:pt x="33511" y="1550"/>
                  </a:cubicBezTo>
                  <a:cubicBezTo>
                    <a:pt x="31924" y="2206"/>
                    <a:pt x="30286" y="2954"/>
                    <a:pt x="29255" y="4236"/>
                  </a:cubicBezTo>
                  <a:cubicBezTo>
                    <a:pt x="28774" y="4833"/>
                    <a:pt x="28489" y="5556"/>
                    <a:pt x="28432" y="6282"/>
                  </a:cubicBezTo>
                  <a:cubicBezTo>
                    <a:pt x="27986" y="5856"/>
                    <a:pt x="27418" y="5590"/>
                    <a:pt x="26852" y="5562"/>
                  </a:cubicBezTo>
                  <a:cubicBezTo>
                    <a:pt x="26810" y="5560"/>
                    <a:pt x="26769" y="5559"/>
                    <a:pt x="26727" y="5559"/>
                  </a:cubicBezTo>
                  <a:cubicBezTo>
                    <a:pt x="25669" y="5559"/>
                    <a:pt x="24812" y="6303"/>
                    <a:pt x="24109" y="7036"/>
                  </a:cubicBezTo>
                  <a:lnTo>
                    <a:pt x="23814" y="7346"/>
                  </a:lnTo>
                  <a:cubicBezTo>
                    <a:pt x="22769" y="8437"/>
                    <a:pt x="21690" y="9566"/>
                    <a:pt x="20440" y="10510"/>
                  </a:cubicBezTo>
                  <a:cubicBezTo>
                    <a:pt x="18894" y="11679"/>
                    <a:pt x="17292" y="12402"/>
                    <a:pt x="15676" y="12659"/>
                  </a:cubicBezTo>
                  <a:cubicBezTo>
                    <a:pt x="15099" y="12750"/>
                    <a:pt x="14508" y="12783"/>
                    <a:pt x="13912" y="12783"/>
                  </a:cubicBezTo>
                  <a:cubicBezTo>
                    <a:pt x="13048" y="12783"/>
                    <a:pt x="12172" y="12713"/>
                    <a:pt x="11313" y="12643"/>
                  </a:cubicBezTo>
                  <a:cubicBezTo>
                    <a:pt x="10464" y="12575"/>
                    <a:pt x="9603" y="12505"/>
                    <a:pt x="8752" y="12505"/>
                  </a:cubicBezTo>
                  <a:cubicBezTo>
                    <a:pt x="7598" y="12505"/>
                    <a:pt x="6464" y="12633"/>
                    <a:pt x="5410" y="13066"/>
                  </a:cubicBezTo>
                  <a:cubicBezTo>
                    <a:pt x="4683" y="13363"/>
                    <a:pt x="4036" y="13793"/>
                    <a:pt x="3410" y="14210"/>
                  </a:cubicBezTo>
                  <a:cubicBezTo>
                    <a:pt x="2564" y="14773"/>
                    <a:pt x="1763" y="15306"/>
                    <a:pt x="774" y="15540"/>
                  </a:cubicBezTo>
                  <a:cubicBezTo>
                    <a:pt x="652" y="15567"/>
                    <a:pt x="528" y="15592"/>
                    <a:pt x="403" y="15609"/>
                  </a:cubicBezTo>
                  <a:cubicBezTo>
                    <a:pt x="268" y="15820"/>
                    <a:pt x="133" y="16032"/>
                    <a:pt x="0" y="16242"/>
                  </a:cubicBezTo>
                  <a:cubicBezTo>
                    <a:pt x="286" y="16227"/>
                    <a:pt x="571" y="16187"/>
                    <a:pt x="851" y="16120"/>
                  </a:cubicBezTo>
                  <a:cubicBezTo>
                    <a:pt x="1903" y="15874"/>
                    <a:pt x="2771" y="15296"/>
                    <a:pt x="3609" y="14739"/>
                  </a:cubicBezTo>
                  <a:cubicBezTo>
                    <a:pt x="4218" y="14334"/>
                    <a:pt x="4847" y="13916"/>
                    <a:pt x="5540" y="13631"/>
                  </a:cubicBezTo>
                  <a:cubicBezTo>
                    <a:pt x="6545" y="13219"/>
                    <a:pt x="7611" y="13095"/>
                    <a:pt x="8724" y="13095"/>
                  </a:cubicBezTo>
                  <a:cubicBezTo>
                    <a:pt x="9553" y="13095"/>
                    <a:pt x="10409" y="13164"/>
                    <a:pt x="11285" y="13234"/>
                  </a:cubicBezTo>
                  <a:cubicBezTo>
                    <a:pt x="12151" y="13305"/>
                    <a:pt x="13034" y="13376"/>
                    <a:pt x="13910" y="13376"/>
                  </a:cubicBezTo>
                  <a:cubicBezTo>
                    <a:pt x="14522" y="13376"/>
                    <a:pt x="15131" y="13341"/>
                    <a:pt x="15727" y="13247"/>
                  </a:cubicBezTo>
                  <a:cubicBezTo>
                    <a:pt x="17402" y="12981"/>
                    <a:pt x="19061" y="12233"/>
                    <a:pt x="20659" y="11025"/>
                  </a:cubicBezTo>
                  <a:cubicBezTo>
                    <a:pt x="21936" y="10058"/>
                    <a:pt x="23030" y="8917"/>
                    <a:pt x="24086" y="7812"/>
                  </a:cubicBezTo>
                  <a:lnTo>
                    <a:pt x="24383" y="7502"/>
                  </a:lnTo>
                  <a:cubicBezTo>
                    <a:pt x="25059" y="6796"/>
                    <a:pt x="25812" y="6150"/>
                    <a:pt x="26735" y="6150"/>
                  </a:cubicBezTo>
                  <a:cubicBezTo>
                    <a:pt x="26768" y="6150"/>
                    <a:pt x="26801" y="6151"/>
                    <a:pt x="26834" y="6152"/>
                  </a:cubicBezTo>
                  <a:cubicBezTo>
                    <a:pt x="27411" y="6183"/>
                    <a:pt x="27992" y="6497"/>
                    <a:pt x="28387" y="6993"/>
                  </a:cubicBezTo>
                  <a:cubicBezTo>
                    <a:pt x="28414" y="7027"/>
                    <a:pt x="28439" y="7062"/>
                    <a:pt x="28464" y="7098"/>
                  </a:cubicBezTo>
                  <a:cubicBezTo>
                    <a:pt x="28537" y="7510"/>
                    <a:pt x="28709" y="7993"/>
                    <a:pt x="29091" y="8429"/>
                  </a:cubicBezTo>
                  <a:cubicBezTo>
                    <a:pt x="29102" y="8462"/>
                    <a:pt x="29114" y="8494"/>
                    <a:pt x="29125" y="8527"/>
                  </a:cubicBezTo>
                  <a:lnTo>
                    <a:pt x="29161" y="8505"/>
                  </a:lnTo>
                  <a:cubicBezTo>
                    <a:pt x="29252" y="8603"/>
                    <a:pt x="29351" y="8694"/>
                    <a:pt x="29456" y="8776"/>
                  </a:cubicBezTo>
                  <a:cubicBezTo>
                    <a:pt x="30185" y="9352"/>
                    <a:pt x="31281" y="9646"/>
                    <a:pt x="32718" y="9648"/>
                  </a:cubicBezTo>
                  <a:lnTo>
                    <a:pt x="32740" y="9648"/>
                  </a:lnTo>
                  <a:cubicBezTo>
                    <a:pt x="35361" y="9648"/>
                    <a:pt x="37865" y="8866"/>
                    <a:pt x="40288" y="8110"/>
                  </a:cubicBezTo>
                  <a:cubicBezTo>
                    <a:pt x="41963" y="7589"/>
                    <a:pt x="43694" y="7048"/>
                    <a:pt x="45454" y="6768"/>
                  </a:cubicBezTo>
                  <a:cubicBezTo>
                    <a:pt x="47041" y="6518"/>
                    <a:pt x="48705" y="6466"/>
                    <a:pt x="50315" y="6420"/>
                  </a:cubicBezTo>
                  <a:cubicBezTo>
                    <a:pt x="52759" y="6349"/>
                    <a:pt x="55286" y="6274"/>
                    <a:pt x="57587" y="5483"/>
                  </a:cubicBezTo>
                  <a:cubicBezTo>
                    <a:pt x="58213" y="5268"/>
                    <a:pt x="58665" y="5008"/>
                    <a:pt x="58953" y="4697"/>
                  </a:cubicBezTo>
                  <a:cubicBezTo>
                    <a:pt x="58817" y="4586"/>
                    <a:pt x="58679" y="4474"/>
                    <a:pt x="58541" y="4364"/>
                  </a:cubicBezTo>
                  <a:cubicBezTo>
                    <a:pt x="58332" y="4541"/>
                    <a:pt x="58001" y="4731"/>
                    <a:pt x="57476" y="4912"/>
                  </a:cubicBezTo>
                  <a:cubicBezTo>
                    <a:pt x="55225" y="5686"/>
                    <a:pt x="52724" y="5759"/>
                    <a:pt x="50305" y="5830"/>
                  </a:cubicBezTo>
                  <a:cubicBezTo>
                    <a:pt x="48685" y="5877"/>
                    <a:pt x="47010" y="5926"/>
                    <a:pt x="45401" y="6182"/>
                  </a:cubicBezTo>
                  <a:cubicBezTo>
                    <a:pt x="43616" y="6465"/>
                    <a:pt x="41873" y="7010"/>
                    <a:pt x="40187" y="7536"/>
                  </a:cubicBezTo>
                  <a:cubicBezTo>
                    <a:pt x="37789" y="8284"/>
                    <a:pt x="35311" y="9058"/>
                    <a:pt x="32740" y="9058"/>
                  </a:cubicBezTo>
                  <a:lnTo>
                    <a:pt x="32740" y="9354"/>
                  </a:lnTo>
                  <a:lnTo>
                    <a:pt x="32720" y="9058"/>
                  </a:lnTo>
                  <a:cubicBezTo>
                    <a:pt x="31365" y="9056"/>
                    <a:pt x="30343" y="8790"/>
                    <a:pt x="29684" y="8270"/>
                  </a:cubicBezTo>
                  <a:cubicBezTo>
                    <a:pt x="29600" y="8202"/>
                    <a:pt x="29523" y="8131"/>
                    <a:pt x="29450" y="8052"/>
                  </a:cubicBezTo>
                  <a:cubicBezTo>
                    <a:pt x="29306" y="7649"/>
                    <a:pt x="29136" y="7220"/>
                    <a:pt x="28880" y="6827"/>
                  </a:cubicBezTo>
                  <a:cubicBezTo>
                    <a:pt x="28877" y="6801"/>
                    <a:pt x="28873" y="6776"/>
                    <a:pt x="28871" y="6750"/>
                  </a:cubicBezTo>
                  <a:cubicBezTo>
                    <a:pt x="28812" y="6042"/>
                    <a:pt x="29065" y="5284"/>
                    <a:pt x="29560" y="4668"/>
                  </a:cubicBezTo>
                  <a:cubicBezTo>
                    <a:pt x="30523" y="3471"/>
                    <a:pt x="32172" y="2723"/>
                    <a:pt x="33642" y="2115"/>
                  </a:cubicBezTo>
                  <a:cubicBezTo>
                    <a:pt x="35469" y="1361"/>
                    <a:pt x="37647" y="540"/>
                    <a:pt x="40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9" name="Google Shape;14599;p109"/>
            <p:cNvSpPr/>
            <p:nvPr/>
          </p:nvSpPr>
          <p:spPr>
            <a:xfrm>
              <a:off x="6893856" y="1573319"/>
              <a:ext cx="147517" cy="14844"/>
            </a:xfrm>
            <a:custGeom>
              <a:rect b="b" l="l" r="r" t="t"/>
              <a:pathLst>
                <a:path extrusionOk="0" h="510" w="5068">
                  <a:moveTo>
                    <a:pt x="1" y="1"/>
                  </a:moveTo>
                  <a:lnTo>
                    <a:pt x="1" y="1"/>
                  </a:lnTo>
                  <a:cubicBezTo>
                    <a:pt x="817" y="224"/>
                    <a:pt x="1651" y="391"/>
                    <a:pt x="2509" y="465"/>
                  </a:cubicBezTo>
                  <a:cubicBezTo>
                    <a:pt x="2857" y="496"/>
                    <a:pt x="3210" y="510"/>
                    <a:pt x="3568" y="510"/>
                  </a:cubicBezTo>
                  <a:cubicBezTo>
                    <a:pt x="4069" y="510"/>
                    <a:pt x="4569" y="481"/>
                    <a:pt x="5068" y="423"/>
                  </a:cubicBezTo>
                  <a:cubicBezTo>
                    <a:pt x="3377" y="285"/>
                    <a:pt x="1688" y="83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109"/>
            <p:cNvSpPr/>
            <p:nvPr/>
          </p:nvSpPr>
          <p:spPr>
            <a:xfrm>
              <a:off x="6293969" y="1585659"/>
              <a:ext cx="503472" cy="314334"/>
            </a:xfrm>
            <a:custGeom>
              <a:rect b="b" l="l" r="r" t="t"/>
              <a:pathLst>
                <a:path extrusionOk="0" h="10800" w="17297">
                  <a:moveTo>
                    <a:pt x="14919" y="1"/>
                  </a:moveTo>
                  <a:cubicBezTo>
                    <a:pt x="14697" y="52"/>
                    <a:pt x="14476" y="106"/>
                    <a:pt x="14258" y="166"/>
                  </a:cubicBezTo>
                  <a:cubicBezTo>
                    <a:pt x="14456" y="309"/>
                    <a:pt x="14645" y="464"/>
                    <a:pt x="14826" y="628"/>
                  </a:cubicBezTo>
                  <a:cubicBezTo>
                    <a:pt x="16035" y="1724"/>
                    <a:pt x="16889" y="3557"/>
                    <a:pt x="16077" y="5179"/>
                  </a:cubicBezTo>
                  <a:cubicBezTo>
                    <a:pt x="15281" y="6769"/>
                    <a:pt x="13203" y="7684"/>
                    <a:pt x="11484" y="8301"/>
                  </a:cubicBezTo>
                  <a:cubicBezTo>
                    <a:pt x="7921" y="9582"/>
                    <a:pt x="4722" y="10206"/>
                    <a:pt x="1700" y="10209"/>
                  </a:cubicBezTo>
                  <a:lnTo>
                    <a:pt x="1681" y="10504"/>
                  </a:lnTo>
                  <a:lnTo>
                    <a:pt x="1681" y="10209"/>
                  </a:lnTo>
                  <a:cubicBezTo>
                    <a:pt x="1260" y="10209"/>
                    <a:pt x="845" y="10196"/>
                    <a:pt x="434" y="10170"/>
                  </a:cubicBezTo>
                  <a:cubicBezTo>
                    <a:pt x="286" y="10356"/>
                    <a:pt x="143" y="10543"/>
                    <a:pt x="0" y="10732"/>
                  </a:cubicBezTo>
                  <a:cubicBezTo>
                    <a:pt x="551" y="10777"/>
                    <a:pt x="1112" y="10798"/>
                    <a:pt x="1681" y="10800"/>
                  </a:cubicBezTo>
                  <a:lnTo>
                    <a:pt x="1701" y="10800"/>
                  </a:lnTo>
                  <a:cubicBezTo>
                    <a:pt x="4760" y="10797"/>
                    <a:pt x="7999" y="10167"/>
                    <a:pt x="11600" y="8873"/>
                  </a:cubicBezTo>
                  <a:cubicBezTo>
                    <a:pt x="13395" y="8227"/>
                    <a:pt x="15569" y="7261"/>
                    <a:pt x="16447" y="5507"/>
                  </a:cubicBezTo>
                  <a:cubicBezTo>
                    <a:pt x="17296" y="3811"/>
                    <a:pt x="16745" y="1654"/>
                    <a:pt x="15077" y="139"/>
                  </a:cubicBezTo>
                  <a:cubicBezTo>
                    <a:pt x="15025" y="92"/>
                    <a:pt x="14973" y="47"/>
                    <a:pt x="1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109"/>
            <p:cNvSpPr/>
            <p:nvPr/>
          </p:nvSpPr>
          <p:spPr>
            <a:xfrm>
              <a:off x="6132281" y="1852720"/>
              <a:ext cx="1963388" cy="361717"/>
            </a:xfrm>
            <a:custGeom>
              <a:rect b="b" l="l" r="r" t="t"/>
              <a:pathLst>
                <a:path extrusionOk="0" h="12428" w="67453">
                  <a:moveTo>
                    <a:pt x="65914" y="0"/>
                  </a:moveTo>
                  <a:cubicBezTo>
                    <a:pt x="64951" y="158"/>
                    <a:pt x="63980" y="266"/>
                    <a:pt x="63005" y="333"/>
                  </a:cubicBezTo>
                  <a:cubicBezTo>
                    <a:pt x="62386" y="242"/>
                    <a:pt x="61748" y="196"/>
                    <a:pt x="61094" y="196"/>
                  </a:cubicBezTo>
                  <a:cubicBezTo>
                    <a:pt x="58448" y="196"/>
                    <a:pt x="55556" y="941"/>
                    <a:pt x="52775" y="2403"/>
                  </a:cubicBezTo>
                  <a:cubicBezTo>
                    <a:pt x="50507" y="3595"/>
                    <a:pt x="48473" y="5107"/>
                    <a:pt x="46506" y="6570"/>
                  </a:cubicBezTo>
                  <a:cubicBezTo>
                    <a:pt x="45129" y="7593"/>
                    <a:pt x="43705" y="8652"/>
                    <a:pt x="42216" y="9590"/>
                  </a:cubicBezTo>
                  <a:cubicBezTo>
                    <a:pt x="40664" y="10566"/>
                    <a:pt x="38342" y="11837"/>
                    <a:pt x="35804" y="11837"/>
                  </a:cubicBezTo>
                  <a:cubicBezTo>
                    <a:pt x="35680" y="11837"/>
                    <a:pt x="35555" y="11833"/>
                    <a:pt x="35429" y="11827"/>
                  </a:cubicBezTo>
                  <a:cubicBezTo>
                    <a:pt x="33562" y="11734"/>
                    <a:pt x="31939" y="10982"/>
                    <a:pt x="30222" y="10183"/>
                  </a:cubicBezTo>
                  <a:cubicBezTo>
                    <a:pt x="29027" y="9629"/>
                    <a:pt x="27793" y="9055"/>
                    <a:pt x="26477" y="8731"/>
                  </a:cubicBezTo>
                  <a:cubicBezTo>
                    <a:pt x="25509" y="8493"/>
                    <a:pt x="24534" y="8391"/>
                    <a:pt x="23557" y="8391"/>
                  </a:cubicBezTo>
                  <a:cubicBezTo>
                    <a:pt x="20633" y="8391"/>
                    <a:pt x="17683" y="9300"/>
                    <a:pt x="14806" y="10188"/>
                  </a:cubicBezTo>
                  <a:lnTo>
                    <a:pt x="14052" y="10420"/>
                  </a:lnTo>
                  <a:cubicBezTo>
                    <a:pt x="11816" y="11104"/>
                    <a:pt x="9211" y="11759"/>
                    <a:pt x="6693" y="11759"/>
                  </a:cubicBezTo>
                  <a:cubicBezTo>
                    <a:pt x="5016" y="11759"/>
                    <a:pt x="3377" y="11469"/>
                    <a:pt x="1911" y="10702"/>
                  </a:cubicBezTo>
                  <a:cubicBezTo>
                    <a:pt x="1326" y="10392"/>
                    <a:pt x="779" y="10016"/>
                    <a:pt x="281" y="9579"/>
                  </a:cubicBezTo>
                  <a:lnTo>
                    <a:pt x="1" y="10044"/>
                  </a:lnTo>
                  <a:cubicBezTo>
                    <a:pt x="533" y="10514"/>
                    <a:pt x="1120" y="10920"/>
                    <a:pt x="1748" y="11251"/>
                  </a:cubicBezTo>
                  <a:cubicBezTo>
                    <a:pt x="3271" y="12048"/>
                    <a:pt x="4965" y="12350"/>
                    <a:pt x="6693" y="12350"/>
                  </a:cubicBezTo>
                  <a:cubicBezTo>
                    <a:pt x="9254" y="12350"/>
                    <a:pt x="11889" y="11687"/>
                    <a:pt x="14151" y="10996"/>
                  </a:cubicBezTo>
                  <a:lnTo>
                    <a:pt x="14905" y="10764"/>
                  </a:lnTo>
                  <a:cubicBezTo>
                    <a:pt x="17757" y="9884"/>
                    <a:pt x="20682" y="8983"/>
                    <a:pt x="23560" y="8983"/>
                  </a:cubicBezTo>
                  <a:cubicBezTo>
                    <a:pt x="24512" y="8983"/>
                    <a:pt x="25458" y="9081"/>
                    <a:pt x="26395" y="9312"/>
                  </a:cubicBezTo>
                  <a:cubicBezTo>
                    <a:pt x="27678" y="9629"/>
                    <a:pt x="28897" y="10194"/>
                    <a:pt x="30075" y="10742"/>
                  </a:cubicBezTo>
                  <a:cubicBezTo>
                    <a:pt x="31747" y="11519"/>
                    <a:pt x="33477" y="12323"/>
                    <a:pt x="35412" y="12419"/>
                  </a:cubicBezTo>
                  <a:cubicBezTo>
                    <a:pt x="35541" y="12425"/>
                    <a:pt x="35671" y="12428"/>
                    <a:pt x="35799" y="12428"/>
                  </a:cubicBezTo>
                  <a:cubicBezTo>
                    <a:pt x="38429" y="12428"/>
                    <a:pt x="40813" y="11126"/>
                    <a:pt x="42405" y="10124"/>
                  </a:cubicBezTo>
                  <a:cubicBezTo>
                    <a:pt x="43908" y="9178"/>
                    <a:pt x="45338" y="8115"/>
                    <a:pt x="46722" y="7087"/>
                  </a:cubicBezTo>
                  <a:cubicBezTo>
                    <a:pt x="48678" y="5633"/>
                    <a:pt x="50698" y="4130"/>
                    <a:pt x="52938" y="2954"/>
                  </a:cubicBezTo>
                  <a:cubicBezTo>
                    <a:pt x="55672" y="1516"/>
                    <a:pt x="58512" y="781"/>
                    <a:pt x="61105" y="781"/>
                  </a:cubicBezTo>
                  <a:cubicBezTo>
                    <a:pt x="62150" y="781"/>
                    <a:pt x="63154" y="900"/>
                    <a:pt x="64096" y="1141"/>
                  </a:cubicBezTo>
                  <a:cubicBezTo>
                    <a:pt x="64681" y="1359"/>
                    <a:pt x="65273" y="1564"/>
                    <a:pt x="65870" y="1756"/>
                  </a:cubicBezTo>
                  <a:cubicBezTo>
                    <a:pt x="66236" y="2070"/>
                    <a:pt x="66790" y="2204"/>
                    <a:pt x="67307" y="2327"/>
                  </a:cubicBezTo>
                  <a:cubicBezTo>
                    <a:pt x="67355" y="2339"/>
                    <a:pt x="67403" y="2352"/>
                    <a:pt x="67452" y="2362"/>
                  </a:cubicBezTo>
                  <a:cubicBezTo>
                    <a:pt x="67310" y="2119"/>
                    <a:pt x="67164" y="1878"/>
                    <a:pt x="67014" y="1636"/>
                  </a:cubicBezTo>
                  <a:cubicBezTo>
                    <a:pt x="66856" y="1469"/>
                    <a:pt x="66726" y="1277"/>
                    <a:pt x="66650" y="1070"/>
                  </a:cubicBezTo>
                  <a:cubicBezTo>
                    <a:pt x="66414" y="709"/>
                    <a:pt x="66167" y="351"/>
                    <a:pt x="65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109"/>
            <p:cNvSpPr/>
            <p:nvPr/>
          </p:nvSpPr>
          <p:spPr>
            <a:xfrm>
              <a:off x="5719288" y="2443189"/>
              <a:ext cx="212892" cy="51749"/>
            </a:xfrm>
            <a:custGeom>
              <a:rect b="b" l="l" r="r" t="t"/>
              <a:pathLst>
                <a:path extrusionOk="0" h="1778" w="7314">
                  <a:moveTo>
                    <a:pt x="7313" y="1"/>
                  </a:moveTo>
                  <a:cubicBezTo>
                    <a:pt x="6024" y="35"/>
                    <a:pt x="4697" y="78"/>
                    <a:pt x="3409" y="289"/>
                  </a:cubicBezTo>
                  <a:cubicBezTo>
                    <a:pt x="2330" y="465"/>
                    <a:pt x="1270" y="761"/>
                    <a:pt x="232" y="1094"/>
                  </a:cubicBezTo>
                  <a:cubicBezTo>
                    <a:pt x="154" y="1321"/>
                    <a:pt x="76" y="1550"/>
                    <a:pt x="0" y="1778"/>
                  </a:cubicBezTo>
                  <a:cubicBezTo>
                    <a:pt x="1132" y="1405"/>
                    <a:pt x="2290" y="1067"/>
                    <a:pt x="3463" y="875"/>
                  </a:cubicBezTo>
                  <a:cubicBezTo>
                    <a:pt x="4564" y="694"/>
                    <a:pt x="5702" y="640"/>
                    <a:pt x="6819" y="606"/>
                  </a:cubicBezTo>
                  <a:cubicBezTo>
                    <a:pt x="6985" y="405"/>
                    <a:pt x="7149" y="204"/>
                    <a:pt x="73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109"/>
            <p:cNvSpPr/>
            <p:nvPr/>
          </p:nvSpPr>
          <p:spPr>
            <a:xfrm>
              <a:off x="5794761" y="2279942"/>
              <a:ext cx="252275" cy="23808"/>
            </a:xfrm>
            <a:custGeom>
              <a:rect b="b" l="l" r="r" t="t"/>
              <a:pathLst>
                <a:path extrusionOk="0" h="818" w="8667">
                  <a:moveTo>
                    <a:pt x="6539" y="0"/>
                  </a:moveTo>
                  <a:cubicBezTo>
                    <a:pt x="6472" y="0"/>
                    <a:pt x="6405" y="1"/>
                    <a:pt x="6338" y="1"/>
                  </a:cubicBezTo>
                  <a:cubicBezTo>
                    <a:pt x="5562" y="9"/>
                    <a:pt x="4774" y="62"/>
                    <a:pt x="4013" y="114"/>
                  </a:cubicBezTo>
                  <a:cubicBezTo>
                    <a:pt x="3189" y="170"/>
                    <a:pt x="2350" y="226"/>
                    <a:pt x="1514" y="226"/>
                  </a:cubicBezTo>
                  <a:cubicBezTo>
                    <a:pt x="1094" y="226"/>
                    <a:pt x="675" y="212"/>
                    <a:pt x="259" y="176"/>
                  </a:cubicBezTo>
                  <a:cubicBezTo>
                    <a:pt x="172" y="365"/>
                    <a:pt x="85" y="554"/>
                    <a:pt x="0" y="743"/>
                  </a:cubicBezTo>
                  <a:cubicBezTo>
                    <a:pt x="504" y="797"/>
                    <a:pt x="1011" y="817"/>
                    <a:pt x="1518" y="817"/>
                  </a:cubicBezTo>
                  <a:cubicBezTo>
                    <a:pt x="2363" y="817"/>
                    <a:pt x="3207" y="760"/>
                    <a:pt x="4036" y="704"/>
                  </a:cubicBezTo>
                  <a:cubicBezTo>
                    <a:pt x="4793" y="653"/>
                    <a:pt x="5576" y="600"/>
                    <a:pt x="6341" y="593"/>
                  </a:cubicBezTo>
                  <a:cubicBezTo>
                    <a:pt x="6416" y="592"/>
                    <a:pt x="6491" y="591"/>
                    <a:pt x="6565" y="591"/>
                  </a:cubicBezTo>
                  <a:cubicBezTo>
                    <a:pt x="7147" y="591"/>
                    <a:pt x="7727" y="618"/>
                    <a:pt x="8306" y="670"/>
                  </a:cubicBezTo>
                  <a:cubicBezTo>
                    <a:pt x="8426" y="484"/>
                    <a:pt x="8547" y="298"/>
                    <a:pt x="8666" y="113"/>
                  </a:cubicBezTo>
                  <a:cubicBezTo>
                    <a:pt x="7960" y="38"/>
                    <a:pt x="7249" y="0"/>
                    <a:pt x="653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109"/>
            <p:cNvSpPr/>
            <p:nvPr/>
          </p:nvSpPr>
          <p:spPr>
            <a:xfrm>
              <a:off x="8191459" y="2149904"/>
              <a:ext cx="174354" cy="78583"/>
            </a:xfrm>
            <a:custGeom>
              <a:rect b="b" l="l" r="r" t="t"/>
              <a:pathLst>
                <a:path extrusionOk="0" h="2700" w="5990">
                  <a:moveTo>
                    <a:pt x="1" y="0"/>
                  </a:moveTo>
                  <a:lnTo>
                    <a:pt x="1" y="0"/>
                  </a:lnTo>
                  <a:cubicBezTo>
                    <a:pt x="58" y="198"/>
                    <a:pt x="115" y="398"/>
                    <a:pt x="169" y="596"/>
                  </a:cubicBezTo>
                  <a:cubicBezTo>
                    <a:pt x="448" y="605"/>
                    <a:pt x="724" y="619"/>
                    <a:pt x="994" y="641"/>
                  </a:cubicBezTo>
                  <a:cubicBezTo>
                    <a:pt x="1132" y="845"/>
                    <a:pt x="1149" y="1130"/>
                    <a:pt x="1042" y="1359"/>
                  </a:cubicBezTo>
                  <a:cubicBezTo>
                    <a:pt x="933" y="1591"/>
                    <a:pt x="737" y="1776"/>
                    <a:pt x="519" y="1938"/>
                  </a:cubicBezTo>
                  <a:cubicBezTo>
                    <a:pt x="581" y="2190"/>
                    <a:pt x="641" y="2444"/>
                    <a:pt x="699" y="2700"/>
                  </a:cubicBezTo>
                  <a:cubicBezTo>
                    <a:pt x="2501" y="2361"/>
                    <a:pt x="4272" y="1868"/>
                    <a:pt x="5990" y="1229"/>
                  </a:cubicBezTo>
                  <a:cubicBezTo>
                    <a:pt x="5889" y="992"/>
                    <a:pt x="5786" y="755"/>
                    <a:pt x="5680" y="520"/>
                  </a:cubicBezTo>
                  <a:cubicBezTo>
                    <a:pt x="5439" y="560"/>
                    <a:pt x="5197" y="607"/>
                    <a:pt x="4959" y="655"/>
                  </a:cubicBezTo>
                  <a:cubicBezTo>
                    <a:pt x="4570" y="647"/>
                    <a:pt x="4182" y="638"/>
                    <a:pt x="3795" y="622"/>
                  </a:cubicBezTo>
                  <a:cubicBezTo>
                    <a:pt x="2620" y="175"/>
                    <a:pt x="1323" y="36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5" name="Google Shape;14605;p109"/>
            <p:cNvSpPr/>
            <p:nvPr/>
          </p:nvSpPr>
          <p:spPr>
            <a:xfrm>
              <a:off x="5917795" y="2022893"/>
              <a:ext cx="2294079" cy="445830"/>
            </a:xfrm>
            <a:custGeom>
              <a:rect b="b" l="l" r="r" t="t"/>
              <a:pathLst>
                <a:path extrusionOk="0" h="15318" w="78814">
                  <a:moveTo>
                    <a:pt x="61714" y="0"/>
                  </a:moveTo>
                  <a:cubicBezTo>
                    <a:pt x="61370" y="0"/>
                    <a:pt x="61036" y="32"/>
                    <a:pt x="60712" y="94"/>
                  </a:cubicBezTo>
                  <a:cubicBezTo>
                    <a:pt x="57432" y="734"/>
                    <a:pt x="56356" y="4147"/>
                    <a:pt x="56047" y="5585"/>
                  </a:cubicBezTo>
                  <a:cubicBezTo>
                    <a:pt x="55948" y="6045"/>
                    <a:pt x="55862" y="6520"/>
                    <a:pt x="55782" y="6979"/>
                  </a:cubicBezTo>
                  <a:cubicBezTo>
                    <a:pt x="55452" y="8836"/>
                    <a:pt x="55141" y="10590"/>
                    <a:pt x="53858" y="11971"/>
                  </a:cubicBezTo>
                  <a:cubicBezTo>
                    <a:pt x="52560" y="13369"/>
                    <a:pt x="50288" y="14220"/>
                    <a:pt x="47661" y="14315"/>
                  </a:cubicBezTo>
                  <a:cubicBezTo>
                    <a:pt x="47617" y="14295"/>
                    <a:pt x="47574" y="14278"/>
                    <a:pt x="47532" y="14256"/>
                  </a:cubicBezTo>
                  <a:lnTo>
                    <a:pt x="47514" y="14318"/>
                  </a:lnTo>
                  <a:cubicBezTo>
                    <a:pt x="47374" y="14321"/>
                    <a:pt x="47235" y="14324"/>
                    <a:pt x="47094" y="14324"/>
                  </a:cubicBezTo>
                  <a:cubicBezTo>
                    <a:pt x="46979" y="14324"/>
                    <a:pt x="46863" y="14322"/>
                    <a:pt x="46746" y="14318"/>
                  </a:cubicBezTo>
                  <a:cubicBezTo>
                    <a:pt x="44755" y="14261"/>
                    <a:pt x="42778" y="13829"/>
                    <a:pt x="40866" y="13412"/>
                  </a:cubicBezTo>
                  <a:cubicBezTo>
                    <a:pt x="39037" y="13014"/>
                    <a:pt x="37143" y="12603"/>
                    <a:pt x="35227" y="12510"/>
                  </a:cubicBezTo>
                  <a:cubicBezTo>
                    <a:pt x="34911" y="12495"/>
                    <a:pt x="34594" y="12489"/>
                    <a:pt x="34277" y="12489"/>
                  </a:cubicBezTo>
                  <a:cubicBezTo>
                    <a:pt x="33420" y="12489"/>
                    <a:pt x="32560" y="12534"/>
                    <a:pt x="31722" y="12578"/>
                  </a:cubicBezTo>
                  <a:cubicBezTo>
                    <a:pt x="30897" y="12622"/>
                    <a:pt x="30058" y="12666"/>
                    <a:pt x="29220" y="12666"/>
                  </a:cubicBezTo>
                  <a:cubicBezTo>
                    <a:pt x="28456" y="12666"/>
                    <a:pt x="27694" y="12629"/>
                    <a:pt x="26945" y="12522"/>
                  </a:cubicBezTo>
                  <a:cubicBezTo>
                    <a:pt x="25166" y="12267"/>
                    <a:pt x="23483" y="11618"/>
                    <a:pt x="21856" y="10990"/>
                  </a:cubicBezTo>
                  <a:cubicBezTo>
                    <a:pt x="20869" y="10609"/>
                    <a:pt x="19849" y="10216"/>
                    <a:pt x="18808" y="9909"/>
                  </a:cubicBezTo>
                  <a:cubicBezTo>
                    <a:pt x="17652" y="9568"/>
                    <a:pt x="16005" y="9193"/>
                    <a:pt x="14376" y="9193"/>
                  </a:cubicBezTo>
                  <a:cubicBezTo>
                    <a:pt x="12926" y="9193"/>
                    <a:pt x="11491" y="9490"/>
                    <a:pt x="10429" y="10374"/>
                  </a:cubicBezTo>
                  <a:cubicBezTo>
                    <a:pt x="10347" y="10394"/>
                    <a:pt x="10265" y="10418"/>
                    <a:pt x="10179" y="10435"/>
                  </a:cubicBezTo>
                  <a:cubicBezTo>
                    <a:pt x="8385" y="9658"/>
                    <a:pt x="6438" y="9152"/>
                    <a:pt x="4441" y="8942"/>
                  </a:cubicBezTo>
                  <a:cubicBezTo>
                    <a:pt x="4322" y="9127"/>
                    <a:pt x="4201" y="9313"/>
                    <a:pt x="4080" y="9499"/>
                  </a:cubicBezTo>
                  <a:cubicBezTo>
                    <a:pt x="5596" y="9634"/>
                    <a:pt x="7091" y="9945"/>
                    <a:pt x="8535" y="10423"/>
                  </a:cubicBezTo>
                  <a:cubicBezTo>
                    <a:pt x="8857" y="10815"/>
                    <a:pt x="8944" y="11375"/>
                    <a:pt x="8820" y="11864"/>
                  </a:cubicBezTo>
                  <a:cubicBezTo>
                    <a:pt x="8737" y="12202"/>
                    <a:pt x="8573" y="12513"/>
                    <a:pt x="8376" y="12809"/>
                  </a:cubicBezTo>
                  <a:cubicBezTo>
                    <a:pt x="7890" y="13138"/>
                    <a:pt x="7367" y="13408"/>
                    <a:pt x="6817" y="13609"/>
                  </a:cubicBezTo>
                  <a:cubicBezTo>
                    <a:pt x="5216" y="14205"/>
                    <a:pt x="3455" y="14343"/>
                    <a:pt x="1791" y="14403"/>
                  </a:cubicBezTo>
                  <a:cubicBezTo>
                    <a:pt x="1422" y="14415"/>
                    <a:pt x="1052" y="14425"/>
                    <a:pt x="681" y="14434"/>
                  </a:cubicBezTo>
                  <a:lnTo>
                    <a:pt x="495" y="14440"/>
                  </a:lnTo>
                  <a:cubicBezTo>
                    <a:pt x="331" y="14641"/>
                    <a:pt x="167" y="14843"/>
                    <a:pt x="1" y="15044"/>
                  </a:cubicBezTo>
                  <a:cubicBezTo>
                    <a:pt x="232" y="15038"/>
                    <a:pt x="461" y="15032"/>
                    <a:pt x="690" y="15025"/>
                  </a:cubicBezTo>
                  <a:cubicBezTo>
                    <a:pt x="1060" y="15019"/>
                    <a:pt x="1431" y="15008"/>
                    <a:pt x="1801" y="14996"/>
                  </a:cubicBezTo>
                  <a:cubicBezTo>
                    <a:pt x="3495" y="14936"/>
                    <a:pt x="5288" y="14795"/>
                    <a:pt x="6935" y="14182"/>
                  </a:cubicBezTo>
                  <a:cubicBezTo>
                    <a:pt x="7594" y="13936"/>
                    <a:pt x="8184" y="13623"/>
                    <a:pt x="8690" y="13259"/>
                  </a:cubicBezTo>
                  <a:cubicBezTo>
                    <a:pt x="9543" y="12836"/>
                    <a:pt x="10251" y="12143"/>
                    <a:pt x="10932" y="11491"/>
                  </a:cubicBezTo>
                  <a:cubicBezTo>
                    <a:pt x="11607" y="10847"/>
                    <a:pt x="12364" y="10192"/>
                    <a:pt x="13248" y="9856"/>
                  </a:cubicBezTo>
                  <a:cubicBezTo>
                    <a:pt x="13612" y="9811"/>
                    <a:pt x="13983" y="9791"/>
                    <a:pt x="14355" y="9791"/>
                  </a:cubicBezTo>
                  <a:cubicBezTo>
                    <a:pt x="16059" y="9791"/>
                    <a:pt x="17761" y="10208"/>
                    <a:pt x="18711" y="10488"/>
                  </a:cubicBezTo>
                  <a:cubicBezTo>
                    <a:pt x="19737" y="10790"/>
                    <a:pt x="20751" y="11182"/>
                    <a:pt x="21731" y="11559"/>
                  </a:cubicBezTo>
                  <a:cubicBezTo>
                    <a:pt x="23378" y="12194"/>
                    <a:pt x="25079" y="12852"/>
                    <a:pt x="26898" y="13112"/>
                  </a:cubicBezTo>
                  <a:cubicBezTo>
                    <a:pt x="27663" y="13221"/>
                    <a:pt x="28438" y="13259"/>
                    <a:pt x="29212" y="13259"/>
                  </a:cubicBezTo>
                  <a:cubicBezTo>
                    <a:pt x="30060" y="13259"/>
                    <a:pt x="30908" y="13214"/>
                    <a:pt x="31741" y="13169"/>
                  </a:cubicBezTo>
                  <a:cubicBezTo>
                    <a:pt x="32566" y="13126"/>
                    <a:pt x="33414" y="13081"/>
                    <a:pt x="34256" y="13081"/>
                  </a:cubicBezTo>
                  <a:cubicBezTo>
                    <a:pt x="34576" y="13081"/>
                    <a:pt x="34895" y="13087"/>
                    <a:pt x="35211" y="13103"/>
                  </a:cubicBezTo>
                  <a:cubicBezTo>
                    <a:pt x="37100" y="13193"/>
                    <a:pt x="38978" y="13603"/>
                    <a:pt x="40794" y="13998"/>
                  </a:cubicBezTo>
                  <a:cubicBezTo>
                    <a:pt x="42721" y="14417"/>
                    <a:pt x="44713" y="14852"/>
                    <a:pt x="46737" y="14911"/>
                  </a:cubicBezTo>
                  <a:cubicBezTo>
                    <a:pt x="46877" y="14915"/>
                    <a:pt x="47017" y="14917"/>
                    <a:pt x="47156" y="14917"/>
                  </a:cubicBezTo>
                  <a:cubicBezTo>
                    <a:pt x="47302" y="14917"/>
                    <a:pt x="47446" y="14914"/>
                    <a:pt x="47590" y="14909"/>
                  </a:cubicBezTo>
                  <a:cubicBezTo>
                    <a:pt x="48266" y="15203"/>
                    <a:pt x="48995" y="15318"/>
                    <a:pt x="49715" y="15318"/>
                  </a:cubicBezTo>
                  <a:cubicBezTo>
                    <a:pt x="50727" y="15318"/>
                    <a:pt x="51718" y="15097"/>
                    <a:pt x="52514" y="14844"/>
                  </a:cubicBezTo>
                  <a:cubicBezTo>
                    <a:pt x="53159" y="14641"/>
                    <a:pt x="53794" y="14392"/>
                    <a:pt x="54407" y="14152"/>
                  </a:cubicBezTo>
                  <a:cubicBezTo>
                    <a:pt x="55334" y="13789"/>
                    <a:pt x="56293" y="13412"/>
                    <a:pt x="57293" y="13196"/>
                  </a:cubicBezTo>
                  <a:cubicBezTo>
                    <a:pt x="58602" y="12911"/>
                    <a:pt x="59993" y="12897"/>
                    <a:pt x="61336" y="12883"/>
                  </a:cubicBezTo>
                  <a:cubicBezTo>
                    <a:pt x="62217" y="12874"/>
                    <a:pt x="63127" y="12864"/>
                    <a:pt x="64017" y="12781"/>
                  </a:cubicBezTo>
                  <a:cubicBezTo>
                    <a:pt x="67830" y="12418"/>
                    <a:pt x="71211" y="10708"/>
                    <a:pt x="74481" y="9053"/>
                  </a:cubicBezTo>
                  <a:cubicBezTo>
                    <a:pt x="75798" y="8386"/>
                    <a:pt x="77137" y="7711"/>
                    <a:pt x="78513" y="7118"/>
                  </a:cubicBezTo>
                  <a:cubicBezTo>
                    <a:pt x="78613" y="7099"/>
                    <a:pt x="78713" y="7081"/>
                    <a:pt x="78814" y="7062"/>
                  </a:cubicBezTo>
                  <a:cubicBezTo>
                    <a:pt x="78755" y="6807"/>
                    <a:pt x="78695" y="6553"/>
                    <a:pt x="78634" y="6301"/>
                  </a:cubicBezTo>
                  <a:cubicBezTo>
                    <a:pt x="78538" y="6372"/>
                    <a:pt x="78441" y="6438"/>
                    <a:pt x="78342" y="6503"/>
                  </a:cubicBezTo>
                  <a:cubicBezTo>
                    <a:pt x="78255" y="6562"/>
                    <a:pt x="78167" y="6620"/>
                    <a:pt x="78083" y="6681"/>
                  </a:cubicBezTo>
                  <a:cubicBezTo>
                    <a:pt x="76801" y="7248"/>
                    <a:pt x="75552" y="7877"/>
                    <a:pt x="74323" y="8499"/>
                  </a:cubicBezTo>
                  <a:cubicBezTo>
                    <a:pt x="71083" y="10140"/>
                    <a:pt x="67734" y="11835"/>
                    <a:pt x="63985" y="12191"/>
                  </a:cubicBezTo>
                  <a:cubicBezTo>
                    <a:pt x="63110" y="12273"/>
                    <a:pt x="62206" y="12282"/>
                    <a:pt x="61332" y="12292"/>
                  </a:cubicBezTo>
                  <a:cubicBezTo>
                    <a:pt x="59972" y="12305"/>
                    <a:pt x="58565" y="12319"/>
                    <a:pt x="57220" y="12612"/>
                  </a:cubicBezTo>
                  <a:cubicBezTo>
                    <a:pt x="56195" y="12835"/>
                    <a:pt x="55221" y="13216"/>
                    <a:pt x="54282" y="13584"/>
                  </a:cubicBezTo>
                  <a:cubicBezTo>
                    <a:pt x="54022" y="13686"/>
                    <a:pt x="53757" y="13790"/>
                    <a:pt x="53489" y="13891"/>
                  </a:cubicBezTo>
                  <a:cubicBezTo>
                    <a:pt x="53358" y="13838"/>
                    <a:pt x="53257" y="13751"/>
                    <a:pt x="53234" y="13620"/>
                  </a:cubicBezTo>
                  <a:cubicBezTo>
                    <a:pt x="53209" y="13470"/>
                    <a:pt x="53296" y="13326"/>
                    <a:pt x="53381" y="13194"/>
                  </a:cubicBezTo>
                  <a:lnTo>
                    <a:pt x="53497" y="13013"/>
                  </a:lnTo>
                  <a:cubicBezTo>
                    <a:pt x="53725" y="12835"/>
                    <a:pt x="53938" y="12640"/>
                    <a:pt x="54138" y="12431"/>
                  </a:cubicBezTo>
                  <a:cubicBezTo>
                    <a:pt x="55539" y="10922"/>
                    <a:pt x="55882" y="8986"/>
                    <a:pt x="56214" y="7115"/>
                  </a:cubicBezTo>
                  <a:cubicBezTo>
                    <a:pt x="56294" y="6663"/>
                    <a:pt x="56378" y="6195"/>
                    <a:pt x="56474" y="5748"/>
                  </a:cubicBezTo>
                  <a:cubicBezTo>
                    <a:pt x="56760" y="4420"/>
                    <a:pt x="57753" y="1268"/>
                    <a:pt x="60776" y="680"/>
                  </a:cubicBezTo>
                  <a:cubicBezTo>
                    <a:pt x="61079" y="621"/>
                    <a:pt x="61392" y="591"/>
                    <a:pt x="61716" y="591"/>
                  </a:cubicBezTo>
                  <a:cubicBezTo>
                    <a:pt x="62967" y="591"/>
                    <a:pt x="64366" y="1033"/>
                    <a:pt x="65888" y="1910"/>
                  </a:cubicBezTo>
                  <a:cubicBezTo>
                    <a:pt x="66302" y="2150"/>
                    <a:pt x="66717" y="2409"/>
                    <a:pt x="67118" y="2660"/>
                  </a:cubicBezTo>
                  <a:cubicBezTo>
                    <a:pt x="68210" y="3342"/>
                    <a:pt x="69337" y="4048"/>
                    <a:pt x="70634" y="4454"/>
                  </a:cubicBezTo>
                  <a:cubicBezTo>
                    <a:pt x="72018" y="4887"/>
                    <a:pt x="73524" y="4960"/>
                    <a:pt x="75023" y="4960"/>
                  </a:cubicBezTo>
                  <a:cubicBezTo>
                    <a:pt x="75403" y="4960"/>
                    <a:pt x="75783" y="4955"/>
                    <a:pt x="76160" y="4951"/>
                  </a:cubicBezTo>
                  <a:cubicBezTo>
                    <a:pt x="76503" y="4947"/>
                    <a:pt x="76843" y="4944"/>
                    <a:pt x="77180" y="4944"/>
                  </a:cubicBezTo>
                  <a:cubicBezTo>
                    <a:pt x="77552" y="4944"/>
                    <a:pt x="77921" y="4948"/>
                    <a:pt x="78284" y="4960"/>
                  </a:cubicBezTo>
                  <a:cubicBezTo>
                    <a:pt x="78229" y="4760"/>
                    <a:pt x="78173" y="4561"/>
                    <a:pt x="78116" y="4362"/>
                  </a:cubicBezTo>
                  <a:cubicBezTo>
                    <a:pt x="77828" y="4355"/>
                    <a:pt x="77540" y="4352"/>
                    <a:pt x="77252" y="4352"/>
                  </a:cubicBezTo>
                  <a:cubicBezTo>
                    <a:pt x="76886" y="4352"/>
                    <a:pt x="76521" y="4357"/>
                    <a:pt x="76157" y="4361"/>
                  </a:cubicBezTo>
                  <a:cubicBezTo>
                    <a:pt x="75792" y="4365"/>
                    <a:pt x="75423" y="4370"/>
                    <a:pt x="75055" y="4370"/>
                  </a:cubicBezTo>
                  <a:cubicBezTo>
                    <a:pt x="73571" y="4370"/>
                    <a:pt x="72084" y="4300"/>
                    <a:pt x="70736" y="3878"/>
                  </a:cubicBezTo>
                  <a:cubicBezTo>
                    <a:pt x="69484" y="3486"/>
                    <a:pt x="68377" y="2794"/>
                    <a:pt x="67309" y="2126"/>
                  </a:cubicBezTo>
                  <a:cubicBezTo>
                    <a:pt x="66903" y="1873"/>
                    <a:pt x="66487" y="1612"/>
                    <a:pt x="66064" y="1369"/>
                  </a:cubicBezTo>
                  <a:cubicBezTo>
                    <a:pt x="64485" y="458"/>
                    <a:pt x="63027" y="0"/>
                    <a:pt x="61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6" name="Google Shape;14606;p109"/>
            <p:cNvSpPr/>
            <p:nvPr/>
          </p:nvSpPr>
          <p:spPr>
            <a:xfrm>
              <a:off x="5659706" y="2651576"/>
              <a:ext cx="107290" cy="58996"/>
            </a:xfrm>
            <a:custGeom>
              <a:rect b="b" l="l" r="r" t="t"/>
              <a:pathLst>
                <a:path extrusionOk="0" h="2027" w="3686">
                  <a:moveTo>
                    <a:pt x="3685" y="1"/>
                  </a:moveTo>
                  <a:lnTo>
                    <a:pt x="3685" y="1"/>
                  </a:lnTo>
                  <a:cubicBezTo>
                    <a:pt x="2803" y="307"/>
                    <a:pt x="1933" y="652"/>
                    <a:pt x="1074" y="993"/>
                  </a:cubicBezTo>
                  <a:lnTo>
                    <a:pt x="962" y="1038"/>
                  </a:lnTo>
                  <a:cubicBezTo>
                    <a:pt x="693" y="1145"/>
                    <a:pt x="423" y="1250"/>
                    <a:pt x="154" y="1354"/>
                  </a:cubicBezTo>
                  <a:cubicBezTo>
                    <a:pt x="103" y="1578"/>
                    <a:pt x="52" y="1801"/>
                    <a:pt x="1" y="2027"/>
                  </a:cubicBezTo>
                  <a:cubicBezTo>
                    <a:pt x="363" y="1889"/>
                    <a:pt x="725" y="1748"/>
                    <a:pt x="1089" y="1604"/>
                  </a:cubicBezTo>
                  <a:lnTo>
                    <a:pt x="1200" y="1559"/>
                  </a:lnTo>
                  <a:cubicBezTo>
                    <a:pt x="1849" y="1302"/>
                    <a:pt x="2505" y="1041"/>
                    <a:pt x="3166" y="798"/>
                  </a:cubicBezTo>
                  <a:cubicBezTo>
                    <a:pt x="3335" y="528"/>
                    <a:pt x="3509" y="264"/>
                    <a:pt x="368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7" name="Google Shape;14607;p109"/>
            <p:cNvSpPr/>
            <p:nvPr/>
          </p:nvSpPr>
          <p:spPr>
            <a:xfrm>
              <a:off x="8253631" y="2523225"/>
              <a:ext cx="227824" cy="28814"/>
            </a:xfrm>
            <a:custGeom>
              <a:rect b="b" l="l" r="r" t="t"/>
              <a:pathLst>
                <a:path extrusionOk="0" h="990" w="7827">
                  <a:moveTo>
                    <a:pt x="266" y="0"/>
                  </a:moveTo>
                  <a:cubicBezTo>
                    <a:pt x="177" y="0"/>
                    <a:pt x="89" y="1"/>
                    <a:pt x="1" y="3"/>
                  </a:cubicBezTo>
                  <a:cubicBezTo>
                    <a:pt x="16" y="203"/>
                    <a:pt x="32" y="403"/>
                    <a:pt x="46" y="602"/>
                  </a:cubicBezTo>
                  <a:lnTo>
                    <a:pt x="804" y="602"/>
                  </a:lnTo>
                  <a:cubicBezTo>
                    <a:pt x="1408" y="629"/>
                    <a:pt x="2010" y="698"/>
                    <a:pt x="2605" y="813"/>
                  </a:cubicBezTo>
                  <a:lnTo>
                    <a:pt x="2623" y="627"/>
                  </a:lnTo>
                  <a:cubicBezTo>
                    <a:pt x="4376" y="670"/>
                    <a:pt x="6122" y="776"/>
                    <a:pt x="7826" y="989"/>
                  </a:cubicBezTo>
                  <a:cubicBezTo>
                    <a:pt x="7780" y="782"/>
                    <a:pt x="7733" y="574"/>
                    <a:pt x="7685" y="367"/>
                  </a:cubicBezTo>
                  <a:cubicBezTo>
                    <a:pt x="5357" y="84"/>
                    <a:pt x="3007" y="11"/>
                    <a:pt x="749" y="9"/>
                  </a:cubicBezTo>
                  <a:cubicBezTo>
                    <a:pt x="588" y="3"/>
                    <a:pt x="427" y="0"/>
                    <a:pt x="26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8" name="Google Shape;14608;p109"/>
            <p:cNvSpPr/>
            <p:nvPr/>
          </p:nvSpPr>
          <p:spPr>
            <a:xfrm>
              <a:off x="8237884" y="2347639"/>
              <a:ext cx="230269" cy="147912"/>
            </a:xfrm>
            <a:custGeom>
              <a:rect b="b" l="l" r="r" t="t"/>
              <a:pathLst>
                <a:path extrusionOk="0" h="5082" w="7911">
                  <a:moveTo>
                    <a:pt x="6469" y="0"/>
                  </a:moveTo>
                  <a:cubicBezTo>
                    <a:pt x="5823" y="93"/>
                    <a:pt x="5147" y="103"/>
                    <a:pt x="4480" y="103"/>
                  </a:cubicBezTo>
                  <a:cubicBezTo>
                    <a:pt x="4388" y="103"/>
                    <a:pt x="4297" y="103"/>
                    <a:pt x="4206" y="103"/>
                  </a:cubicBezTo>
                  <a:cubicBezTo>
                    <a:pt x="4130" y="102"/>
                    <a:pt x="4055" y="102"/>
                    <a:pt x="3979" y="102"/>
                  </a:cubicBezTo>
                  <a:cubicBezTo>
                    <a:pt x="2736" y="102"/>
                    <a:pt x="1466" y="129"/>
                    <a:pt x="375" y="663"/>
                  </a:cubicBezTo>
                  <a:cubicBezTo>
                    <a:pt x="243" y="728"/>
                    <a:pt x="118" y="802"/>
                    <a:pt x="0" y="886"/>
                  </a:cubicBezTo>
                  <a:cubicBezTo>
                    <a:pt x="122" y="1781"/>
                    <a:pt x="231" y="2679"/>
                    <a:pt x="322" y="3579"/>
                  </a:cubicBezTo>
                  <a:cubicBezTo>
                    <a:pt x="652" y="3706"/>
                    <a:pt x="1020" y="3792"/>
                    <a:pt x="1382" y="3860"/>
                  </a:cubicBezTo>
                  <a:lnTo>
                    <a:pt x="7911" y="5081"/>
                  </a:lnTo>
                  <a:cubicBezTo>
                    <a:pt x="7858" y="4872"/>
                    <a:pt x="7805" y="4663"/>
                    <a:pt x="7753" y="4456"/>
                  </a:cubicBezTo>
                  <a:lnTo>
                    <a:pt x="1632" y="3310"/>
                  </a:lnTo>
                  <a:cubicBezTo>
                    <a:pt x="1276" y="3062"/>
                    <a:pt x="989" y="2733"/>
                    <a:pt x="816" y="2358"/>
                  </a:cubicBezTo>
                  <a:cubicBezTo>
                    <a:pt x="646" y="1987"/>
                    <a:pt x="585" y="1573"/>
                    <a:pt x="643" y="1169"/>
                  </a:cubicBezTo>
                  <a:cubicBezTo>
                    <a:pt x="1701" y="692"/>
                    <a:pt x="2917" y="692"/>
                    <a:pt x="4206" y="692"/>
                  </a:cubicBezTo>
                  <a:cubicBezTo>
                    <a:pt x="4322" y="693"/>
                    <a:pt x="4438" y="693"/>
                    <a:pt x="4554" y="693"/>
                  </a:cubicBezTo>
                  <a:cubicBezTo>
                    <a:pt x="5253" y="693"/>
                    <a:pt x="5964" y="678"/>
                    <a:pt x="6649" y="567"/>
                  </a:cubicBezTo>
                  <a:cubicBezTo>
                    <a:pt x="6590" y="378"/>
                    <a:pt x="6530" y="189"/>
                    <a:pt x="64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9" name="Google Shape;14609;p109"/>
            <p:cNvSpPr/>
            <p:nvPr/>
          </p:nvSpPr>
          <p:spPr>
            <a:xfrm>
              <a:off x="8262479" y="2670755"/>
              <a:ext cx="251140" cy="47616"/>
            </a:xfrm>
            <a:custGeom>
              <a:rect b="b" l="l" r="r" t="t"/>
              <a:pathLst>
                <a:path extrusionOk="0" h="1636" w="8628">
                  <a:moveTo>
                    <a:pt x="0" y="1"/>
                  </a:moveTo>
                  <a:lnTo>
                    <a:pt x="0" y="1"/>
                  </a:lnTo>
                  <a:cubicBezTo>
                    <a:pt x="10" y="198"/>
                    <a:pt x="19" y="396"/>
                    <a:pt x="28" y="592"/>
                  </a:cubicBezTo>
                  <a:cubicBezTo>
                    <a:pt x="2920" y="685"/>
                    <a:pt x="5798" y="1034"/>
                    <a:pt x="8628" y="1636"/>
                  </a:cubicBezTo>
                  <a:cubicBezTo>
                    <a:pt x="8594" y="1430"/>
                    <a:pt x="8559" y="1224"/>
                    <a:pt x="8524" y="1017"/>
                  </a:cubicBezTo>
                  <a:cubicBezTo>
                    <a:pt x="5717" y="430"/>
                    <a:pt x="2866" y="91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109"/>
            <p:cNvSpPr/>
            <p:nvPr/>
          </p:nvSpPr>
          <p:spPr>
            <a:xfrm>
              <a:off x="5751858" y="2373396"/>
              <a:ext cx="2511541" cy="427756"/>
            </a:xfrm>
            <a:custGeom>
              <a:rect b="b" l="l" r="r" t="t"/>
              <a:pathLst>
                <a:path extrusionOk="0" h="14697" w="86285">
                  <a:moveTo>
                    <a:pt x="85410" y="1"/>
                  </a:moveTo>
                  <a:cubicBezTo>
                    <a:pt x="85180" y="162"/>
                    <a:pt x="84922" y="396"/>
                    <a:pt x="84753" y="704"/>
                  </a:cubicBezTo>
                  <a:cubicBezTo>
                    <a:pt x="84739" y="710"/>
                    <a:pt x="84725" y="716"/>
                    <a:pt x="84711" y="722"/>
                  </a:cubicBezTo>
                  <a:cubicBezTo>
                    <a:pt x="84247" y="362"/>
                    <a:pt x="83495" y="263"/>
                    <a:pt x="82807" y="263"/>
                  </a:cubicBezTo>
                  <a:cubicBezTo>
                    <a:pt x="82124" y="263"/>
                    <a:pt x="81504" y="361"/>
                    <a:pt x="81292" y="399"/>
                  </a:cubicBezTo>
                  <a:cubicBezTo>
                    <a:pt x="80253" y="583"/>
                    <a:pt x="79326" y="1088"/>
                    <a:pt x="78505" y="1535"/>
                  </a:cubicBezTo>
                  <a:lnTo>
                    <a:pt x="71000" y="5623"/>
                  </a:lnTo>
                  <a:cubicBezTo>
                    <a:pt x="68629" y="6915"/>
                    <a:pt x="66460" y="7988"/>
                    <a:pt x="64075" y="7988"/>
                  </a:cubicBezTo>
                  <a:cubicBezTo>
                    <a:pt x="63962" y="7988"/>
                    <a:pt x="63849" y="7986"/>
                    <a:pt x="63735" y="7981"/>
                  </a:cubicBezTo>
                  <a:cubicBezTo>
                    <a:pt x="62311" y="7919"/>
                    <a:pt x="60943" y="7447"/>
                    <a:pt x="59619" y="6992"/>
                  </a:cubicBezTo>
                  <a:cubicBezTo>
                    <a:pt x="58325" y="6544"/>
                    <a:pt x="56987" y="6083"/>
                    <a:pt x="55574" y="5990"/>
                  </a:cubicBezTo>
                  <a:cubicBezTo>
                    <a:pt x="55386" y="5978"/>
                    <a:pt x="55199" y="5972"/>
                    <a:pt x="55011" y="5972"/>
                  </a:cubicBezTo>
                  <a:cubicBezTo>
                    <a:pt x="53829" y="5972"/>
                    <a:pt x="52660" y="6198"/>
                    <a:pt x="51524" y="6418"/>
                  </a:cubicBezTo>
                  <a:cubicBezTo>
                    <a:pt x="50495" y="6617"/>
                    <a:pt x="49430" y="6823"/>
                    <a:pt x="48372" y="6857"/>
                  </a:cubicBezTo>
                  <a:cubicBezTo>
                    <a:pt x="48269" y="6860"/>
                    <a:pt x="48167" y="6862"/>
                    <a:pt x="48064" y="6862"/>
                  </a:cubicBezTo>
                  <a:cubicBezTo>
                    <a:pt x="45507" y="6862"/>
                    <a:pt x="43081" y="5916"/>
                    <a:pt x="40730" y="5000"/>
                  </a:cubicBezTo>
                  <a:cubicBezTo>
                    <a:pt x="40363" y="4857"/>
                    <a:pt x="39994" y="4713"/>
                    <a:pt x="39629" y="4574"/>
                  </a:cubicBezTo>
                  <a:cubicBezTo>
                    <a:pt x="37222" y="3661"/>
                    <a:pt x="34108" y="2650"/>
                    <a:pt x="30809" y="2650"/>
                  </a:cubicBezTo>
                  <a:cubicBezTo>
                    <a:pt x="30467" y="2650"/>
                    <a:pt x="30123" y="2661"/>
                    <a:pt x="29777" y="2684"/>
                  </a:cubicBezTo>
                  <a:cubicBezTo>
                    <a:pt x="26118" y="2927"/>
                    <a:pt x="23008" y="4628"/>
                    <a:pt x="21735" y="7044"/>
                  </a:cubicBezTo>
                  <a:lnTo>
                    <a:pt x="21682" y="7092"/>
                  </a:lnTo>
                  <a:cubicBezTo>
                    <a:pt x="21353" y="7244"/>
                    <a:pt x="21025" y="7397"/>
                    <a:pt x="20699" y="7551"/>
                  </a:cubicBezTo>
                  <a:cubicBezTo>
                    <a:pt x="18687" y="8498"/>
                    <a:pt x="16606" y="9478"/>
                    <a:pt x="14343" y="9586"/>
                  </a:cubicBezTo>
                  <a:cubicBezTo>
                    <a:pt x="14197" y="9593"/>
                    <a:pt x="14051" y="9597"/>
                    <a:pt x="13905" y="9597"/>
                  </a:cubicBezTo>
                  <a:cubicBezTo>
                    <a:pt x="12576" y="9597"/>
                    <a:pt x="11248" y="9320"/>
                    <a:pt x="9961" y="9051"/>
                  </a:cubicBezTo>
                  <a:cubicBezTo>
                    <a:pt x="8744" y="8798"/>
                    <a:pt x="7485" y="8535"/>
                    <a:pt x="6214" y="8500"/>
                  </a:cubicBezTo>
                  <a:cubicBezTo>
                    <a:pt x="6112" y="8497"/>
                    <a:pt x="6009" y="8495"/>
                    <a:pt x="5906" y="8495"/>
                  </a:cubicBezTo>
                  <a:cubicBezTo>
                    <a:pt x="4044" y="8495"/>
                    <a:pt x="2256" y="8954"/>
                    <a:pt x="519" y="9559"/>
                  </a:cubicBezTo>
                  <a:cubicBezTo>
                    <a:pt x="343" y="9822"/>
                    <a:pt x="169" y="10086"/>
                    <a:pt x="0" y="10356"/>
                  </a:cubicBezTo>
                  <a:cubicBezTo>
                    <a:pt x="1902" y="9655"/>
                    <a:pt x="3858" y="9086"/>
                    <a:pt x="5888" y="9086"/>
                  </a:cubicBezTo>
                  <a:cubicBezTo>
                    <a:pt x="5993" y="9086"/>
                    <a:pt x="6099" y="9088"/>
                    <a:pt x="6205" y="9091"/>
                  </a:cubicBezTo>
                  <a:cubicBezTo>
                    <a:pt x="7447" y="9127"/>
                    <a:pt x="8690" y="9385"/>
                    <a:pt x="9891" y="9636"/>
                  </a:cubicBezTo>
                  <a:cubicBezTo>
                    <a:pt x="11199" y="9908"/>
                    <a:pt x="12547" y="10188"/>
                    <a:pt x="13914" y="10188"/>
                  </a:cubicBezTo>
                  <a:cubicBezTo>
                    <a:pt x="14062" y="10188"/>
                    <a:pt x="14211" y="10185"/>
                    <a:pt x="14360" y="10178"/>
                  </a:cubicBezTo>
                  <a:cubicBezTo>
                    <a:pt x="16690" y="10065"/>
                    <a:pt x="18805" y="9069"/>
                    <a:pt x="20848" y="8106"/>
                  </a:cubicBezTo>
                  <a:cubicBezTo>
                    <a:pt x="21212" y="7936"/>
                    <a:pt x="21577" y="7764"/>
                    <a:pt x="21946" y="7596"/>
                  </a:cubicBezTo>
                  <a:lnTo>
                    <a:pt x="21974" y="7619"/>
                  </a:lnTo>
                  <a:cubicBezTo>
                    <a:pt x="21981" y="7603"/>
                    <a:pt x="21991" y="7588"/>
                    <a:pt x="21998" y="7571"/>
                  </a:cubicBezTo>
                  <a:cubicBezTo>
                    <a:pt x="23746" y="6778"/>
                    <a:pt x="25556" y="6088"/>
                    <a:pt x="27492" y="6088"/>
                  </a:cubicBezTo>
                  <a:cubicBezTo>
                    <a:pt x="27564" y="6088"/>
                    <a:pt x="27637" y="6089"/>
                    <a:pt x="27709" y="6091"/>
                  </a:cubicBezTo>
                  <a:cubicBezTo>
                    <a:pt x="30624" y="6162"/>
                    <a:pt x="33073" y="7774"/>
                    <a:pt x="35442" y="9333"/>
                  </a:cubicBezTo>
                  <a:cubicBezTo>
                    <a:pt x="37864" y="10929"/>
                    <a:pt x="40369" y="12577"/>
                    <a:pt x="43399" y="12634"/>
                  </a:cubicBezTo>
                  <a:cubicBezTo>
                    <a:pt x="43456" y="12636"/>
                    <a:pt x="43513" y="12636"/>
                    <a:pt x="43570" y="12636"/>
                  </a:cubicBezTo>
                  <a:cubicBezTo>
                    <a:pt x="45088" y="12636"/>
                    <a:pt x="46553" y="12228"/>
                    <a:pt x="47976" y="11836"/>
                  </a:cubicBezTo>
                  <a:cubicBezTo>
                    <a:pt x="49392" y="11446"/>
                    <a:pt x="50857" y="11048"/>
                    <a:pt x="52343" y="11048"/>
                  </a:cubicBezTo>
                  <a:cubicBezTo>
                    <a:pt x="52349" y="11048"/>
                    <a:pt x="52354" y="11048"/>
                    <a:pt x="52360" y="11048"/>
                  </a:cubicBezTo>
                  <a:cubicBezTo>
                    <a:pt x="54532" y="11060"/>
                    <a:pt x="56540" y="11933"/>
                    <a:pt x="58480" y="12777"/>
                  </a:cubicBezTo>
                  <a:cubicBezTo>
                    <a:pt x="59356" y="13158"/>
                    <a:pt x="60263" y="13552"/>
                    <a:pt x="61181" y="13867"/>
                  </a:cubicBezTo>
                  <a:cubicBezTo>
                    <a:pt x="62822" y="14429"/>
                    <a:pt x="64625" y="14696"/>
                    <a:pt x="66469" y="14696"/>
                  </a:cubicBezTo>
                  <a:cubicBezTo>
                    <a:pt x="70584" y="14696"/>
                    <a:pt x="74897" y="13359"/>
                    <a:pt x="78075" y="11006"/>
                  </a:cubicBezTo>
                  <a:cubicBezTo>
                    <a:pt x="79041" y="10754"/>
                    <a:pt x="80033" y="10580"/>
                    <a:pt x="81035" y="10565"/>
                  </a:cubicBezTo>
                  <a:cubicBezTo>
                    <a:pt x="81128" y="10596"/>
                    <a:pt x="81225" y="10624"/>
                    <a:pt x="81324" y="10647"/>
                  </a:cubicBezTo>
                  <a:cubicBezTo>
                    <a:pt x="81872" y="10776"/>
                    <a:pt x="82438" y="10803"/>
                    <a:pt x="82999" y="10803"/>
                  </a:cubicBezTo>
                  <a:cubicBezTo>
                    <a:pt x="83212" y="10803"/>
                    <a:pt x="83425" y="10799"/>
                    <a:pt x="83635" y="10795"/>
                  </a:cubicBezTo>
                  <a:lnTo>
                    <a:pt x="83832" y="10791"/>
                  </a:lnTo>
                  <a:cubicBezTo>
                    <a:pt x="84116" y="10786"/>
                    <a:pt x="84399" y="10784"/>
                    <a:pt x="84682" y="10784"/>
                  </a:cubicBezTo>
                  <a:cubicBezTo>
                    <a:pt x="85217" y="10784"/>
                    <a:pt x="85751" y="10792"/>
                    <a:pt x="86284" y="10809"/>
                  </a:cubicBezTo>
                  <a:cubicBezTo>
                    <a:pt x="86276" y="10613"/>
                    <a:pt x="86267" y="10415"/>
                    <a:pt x="86256" y="10218"/>
                  </a:cubicBezTo>
                  <a:cubicBezTo>
                    <a:pt x="85738" y="10201"/>
                    <a:pt x="85219" y="10193"/>
                    <a:pt x="84697" y="10193"/>
                  </a:cubicBezTo>
                  <a:cubicBezTo>
                    <a:pt x="84408" y="10193"/>
                    <a:pt x="84118" y="10195"/>
                    <a:pt x="83827" y="10201"/>
                  </a:cubicBezTo>
                  <a:lnTo>
                    <a:pt x="83629" y="10204"/>
                  </a:lnTo>
                  <a:cubicBezTo>
                    <a:pt x="83419" y="10208"/>
                    <a:pt x="83207" y="10212"/>
                    <a:pt x="82995" y="10212"/>
                  </a:cubicBezTo>
                  <a:cubicBezTo>
                    <a:pt x="82455" y="10212"/>
                    <a:pt x="81914" y="10186"/>
                    <a:pt x="81403" y="10065"/>
                  </a:cubicBezTo>
                  <a:cubicBezTo>
                    <a:pt x="80592" y="9873"/>
                    <a:pt x="79951" y="9421"/>
                    <a:pt x="79768" y="8915"/>
                  </a:cubicBezTo>
                  <a:cubicBezTo>
                    <a:pt x="79689" y="8696"/>
                    <a:pt x="79689" y="8480"/>
                    <a:pt x="79767" y="8254"/>
                  </a:cubicBezTo>
                  <a:cubicBezTo>
                    <a:pt x="79994" y="7589"/>
                    <a:pt x="80899" y="6870"/>
                    <a:pt x="82015" y="6464"/>
                  </a:cubicBezTo>
                  <a:cubicBezTo>
                    <a:pt x="83149" y="6051"/>
                    <a:pt x="84372" y="5812"/>
                    <a:pt x="85606" y="5752"/>
                  </a:cubicBezTo>
                  <a:cubicBezTo>
                    <a:pt x="85736" y="5752"/>
                    <a:pt x="85868" y="5750"/>
                    <a:pt x="85999" y="5750"/>
                  </a:cubicBezTo>
                  <a:cubicBezTo>
                    <a:pt x="85984" y="5551"/>
                    <a:pt x="85970" y="5351"/>
                    <a:pt x="85954" y="5151"/>
                  </a:cubicBezTo>
                  <a:cubicBezTo>
                    <a:pt x="85840" y="5153"/>
                    <a:pt x="85727" y="5156"/>
                    <a:pt x="85614" y="5162"/>
                  </a:cubicBezTo>
                  <a:cubicBezTo>
                    <a:pt x="85368" y="5164"/>
                    <a:pt x="85125" y="5167"/>
                    <a:pt x="84882" y="5170"/>
                  </a:cubicBezTo>
                  <a:lnTo>
                    <a:pt x="84882" y="5216"/>
                  </a:lnTo>
                  <a:cubicBezTo>
                    <a:pt x="83861" y="5318"/>
                    <a:pt x="82860" y="5546"/>
                    <a:pt x="81895" y="5894"/>
                  </a:cubicBezTo>
                  <a:cubicBezTo>
                    <a:pt x="80897" y="6258"/>
                    <a:pt x="79707" y="7004"/>
                    <a:pt x="79363" y="8007"/>
                  </a:cubicBezTo>
                  <a:cubicBezTo>
                    <a:pt x="79254" y="8322"/>
                    <a:pt x="79239" y="8659"/>
                    <a:pt x="79316" y="8981"/>
                  </a:cubicBezTo>
                  <a:cubicBezTo>
                    <a:pt x="79186" y="9218"/>
                    <a:pt x="79042" y="9446"/>
                    <a:pt x="78886" y="9664"/>
                  </a:cubicBezTo>
                  <a:cubicBezTo>
                    <a:pt x="75725" y="12487"/>
                    <a:pt x="70983" y="14110"/>
                    <a:pt x="66484" y="14110"/>
                  </a:cubicBezTo>
                  <a:cubicBezTo>
                    <a:pt x="64674" y="14110"/>
                    <a:pt x="62904" y="13847"/>
                    <a:pt x="61292" y="13294"/>
                  </a:cubicBezTo>
                  <a:cubicBezTo>
                    <a:pt x="60388" y="12984"/>
                    <a:pt x="59489" y="12593"/>
                    <a:pt x="58619" y="12215"/>
                  </a:cubicBezTo>
                  <a:cubicBezTo>
                    <a:pt x="56645" y="11357"/>
                    <a:pt x="54605" y="10470"/>
                    <a:pt x="52363" y="10456"/>
                  </a:cubicBezTo>
                  <a:lnTo>
                    <a:pt x="52314" y="10456"/>
                  </a:lnTo>
                  <a:cubicBezTo>
                    <a:pt x="50792" y="10456"/>
                    <a:pt x="49315" y="10864"/>
                    <a:pt x="47886" y="11258"/>
                  </a:cubicBezTo>
                  <a:cubicBezTo>
                    <a:pt x="46479" y="11645"/>
                    <a:pt x="45023" y="12044"/>
                    <a:pt x="43551" y="12044"/>
                  </a:cubicBezTo>
                  <a:cubicBezTo>
                    <a:pt x="43502" y="12044"/>
                    <a:pt x="43454" y="12044"/>
                    <a:pt x="43405" y="12043"/>
                  </a:cubicBezTo>
                  <a:cubicBezTo>
                    <a:pt x="40476" y="11989"/>
                    <a:pt x="38018" y="10370"/>
                    <a:pt x="35638" y="8805"/>
                  </a:cubicBezTo>
                  <a:cubicBezTo>
                    <a:pt x="33226" y="7216"/>
                    <a:pt x="30732" y="5574"/>
                    <a:pt x="27718" y="5500"/>
                  </a:cubicBezTo>
                  <a:cubicBezTo>
                    <a:pt x="27652" y="5498"/>
                    <a:pt x="27585" y="5497"/>
                    <a:pt x="27519" y="5497"/>
                  </a:cubicBezTo>
                  <a:cubicBezTo>
                    <a:pt x="26823" y="5497"/>
                    <a:pt x="26146" y="5585"/>
                    <a:pt x="25483" y="5729"/>
                  </a:cubicBezTo>
                  <a:cubicBezTo>
                    <a:pt x="25207" y="5630"/>
                    <a:pt x="24944" y="5509"/>
                    <a:pt x="24751" y="5309"/>
                  </a:cubicBezTo>
                  <a:cubicBezTo>
                    <a:pt x="24642" y="5195"/>
                    <a:pt x="24568" y="5051"/>
                    <a:pt x="24539" y="4894"/>
                  </a:cubicBezTo>
                  <a:cubicBezTo>
                    <a:pt x="25977" y="3996"/>
                    <a:pt x="27819" y="3405"/>
                    <a:pt x="29799" y="3273"/>
                  </a:cubicBezTo>
                  <a:cubicBezTo>
                    <a:pt x="30135" y="3251"/>
                    <a:pt x="30469" y="3241"/>
                    <a:pt x="30802" y="3241"/>
                  </a:cubicBezTo>
                  <a:cubicBezTo>
                    <a:pt x="34049" y="3241"/>
                    <a:pt x="37128" y="4239"/>
                    <a:pt x="39507" y="5142"/>
                  </a:cubicBezTo>
                  <a:cubicBezTo>
                    <a:pt x="39872" y="5281"/>
                    <a:pt x="40234" y="5431"/>
                    <a:pt x="40606" y="5568"/>
                  </a:cubicBezTo>
                  <a:cubicBezTo>
                    <a:pt x="43058" y="6462"/>
                    <a:pt x="45577" y="7328"/>
                    <a:pt x="48382" y="7447"/>
                  </a:cubicBezTo>
                  <a:cubicBezTo>
                    <a:pt x="48460" y="7450"/>
                    <a:pt x="48539" y="7452"/>
                    <a:pt x="48617" y="7452"/>
                  </a:cubicBezTo>
                  <a:cubicBezTo>
                    <a:pt x="49622" y="7452"/>
                    <a:pt x="50621" y="7189"/>
                    <a:pt x="51589" y="7003"/>
                  </a:cubicBezTo>
                  <a:cubicBezTo>
                    <a:pt x="52709" y="6787"/>
                    <a:pt x="53862" y="6565"/>
                    <a:pt x="55014" y="6565"/>
                  </a:cubicBezTo>
                  <a:cubicBezTo>
                    <a:pt x="55193" y="6565"/>
                    <a:pt x="55373" y="6570"/>
                    <a:pt x="55552" y="6582"/>
                  </a:cubicBezTo>
                  <a:cubicBezTo>
                    <a:pt x="56919" y="6671"/>
                    <a:pt x="58235" y="7125"/>
                    <a:pt x="59508" y="7563"/>
                  </a:cubicBezTo>
                  <a:cubicBezTo>
                    <a:pt x="60854" y="8027"/>
                    <a:pt x="62246" y="8507"/>
                    <a:pt x="63721" y="8571"/>
                  </a:cubicBezTo>
                  <a:cubicBezTo>
                    <a:pt x="63841" y="8576"/>
                    <a:pt x="63958" y="8579"/>
                    <a:pt x="64076" y="8579"/>
                  </a:cubicBezTo>
                  <a:cubicBezTo>
                    <a:pt x="66540" y="8579"/>
                    <a:pt x="68753" y="7487"/>
                    <a:pt x="71169" y="6170"/>
                  </a:cubicBezTo>
                  <a:lnTo>
                    <a:pt x="78674" y="2081"/>
                  </a:lnTo>
                  <a:cubicBezTo>
                    <a:pt x="79507" y="1628"/>
                    <a:pt x="80369" y="1159"/>
                    <a:pt x="81351" y="984"/>
                  </a:cubicBezTo>
                  <a:cubicBezTo>
                    <a:pt x="81826" y="900"/>
                    <a:pt x="82336" y="850"/>
                    <a:pt x="82813" y="850"/>
                  </a:cubicBezTo>
                  <a:cubicBezTo>
                    <a:pt x="83424" y="850"/>
                    <a:pt x="83980" y="931"/>
                    <a:pt x="84340" y="1128"/>
                  </a:cubicBezTo>
                  <a:cubicBezTo>
                    <a:pt x="84369" y="1419"/>
                    <a:pt x="84518" y="1694"/>
                    <a:pt x="84733" y="1925"/>
                  </a:cubicBezTo>
                  <a:cubicBezTo>
                    <a:pt x="84933" y="2289"/>
                    <a:pt x="85300" y="2527"/>
                    <a:pt x="85732" y="2694"/>
                  </a:cubicBezTo>
                  <a:cubicBezTo>
                    <a:pt x="85639" y="1795"/>
                    <a:pt x="85532" y="897"/>
                    <a:pt x="8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109"/>
            <p:cNvSpPr/>
            <p:nvPr/>
          </p:nvSpPr>
          <p:spPr>
            <a:xfrm>
              <a:off x="7531524" y="4533577"/>
              <a:ext cx="1032996" cy="587863"/>
            </a:xfrm>
            <a:custGeom>
              <a:rect b="b" l="l" r="r" t="t"/>
              <a:pathLst>
                <a:path extrusionOk="0" h="20198" w="35489">
                  <a:moveTo>
                    <a:pt x="17723" y="1"/>
                  </a:moveTo>
                  <a:cubicBezTo>
                    <a:pt x="15983" y="1"/>
                    <a:pt x="14242" y="428"/>
                    <a:pt x="12712" y="1277"/>
                  </a:cubicBezTo>
                  <a:cubicBezTo>
                    <a:pt x="12032" y="1021"/>
                    <a:pt x="11317" y="904"/>
                    <a:pt x="10598" y="904"/>
                  </a:cubicBezTo>
                  <a:cubicBezTo>
                    <a:pt x="9233" y="904"/>
                    <a:pt x="7850" y="1326"/>
                    <a:pt x="6654" y="2022"/>
                  </a:cubicBezTo>
                  <a:cubicBezTo>
                    <a:pt x="4829" y="3085"/>
                    <a:pt x="3390" y="4725"/>
                    <a:pt x="2162" y="6468"/>
                  </a:cubicBezTo>
                  <a:cubicBezTo>
                    <a:pt x="1405" y="7544"/>
                    <a:pt x="705" y="8691"/>
                    <a:pt x="352" y="9966"/>
                  </a:cubicBezTo>
                  <a:cubicBezTo>
                    <a:pt x="1" y="11243"/>
                    <a:pt x="27" y="12675"/>
                    <a:pt x="667" y="13830"/>
                  </a:cubicBezTo>
                  <a:cubicBezTo>
                    <a:pt x="1230" y="14849"/>
                    <a:pt x="2329" y="15587"/>
                    <a:pt x="3458" y="15587"/>
                  </a:cubicBezTo>
                  <a:cubicBezTo>
                    <a:pt x="3607" y="15587"/>
                    <a:pt x="3757" y="15574"/>
                    <a:pt x="3907" y="15547"/>
                  </a:cubicBezTo>
                  <a:lnTo>
                    <a:pt x="3907" y="15547"/>
                  </a:lnTo>
                  <a:cubicBezTo>
                    <a:pt x="2959" y="16595"/>
                    <a:pt x="3526" y="18428"/>
                    <a:pt x="4673" y="19241"/>
                  </a:cubicBezTo>
                  <a:cubicBezTo>
                    <a:pt x="5822" y="20053"/>
                    <a:pt x="7303" y="20131"/>
                    <a:pt x="8698" y="20180"/>
                  </a:cubicBezTo>
                  <a:cubicBezTo>
                    <a:pt x="8966" y="20190"/>
                    <a:pt x="9239" y="20197"/>
                    <a:pt x="9513" y="20197"/>
                  </a:cubicBezTo>
                  <a:cubicBezTo>
                    <a:pt x="10799" y="20197"/>
                    <a:pt x="12113" y="20033"/>
                    <a:pt x="13020" y="19149"/>
                  </a:cubicBezTo>
                  <a:cubicBezTo>
                    <a:pt x="13196" y="18978"/>
                    <a:pt x="13356" y="18779"/>
                    <a:pt x="13570" y="18659"/>
                  </a:cubicBezTo>
                  <a:cubicBezTo>
                    <a:pt x="13770" y="18545"/>
                    <a:pt x="13996" y="18510"/>
                    <a:pt x="14227" y="18510"/>
                  </a:cubicBezTo>
                  <a:cubicBezTo>
                    <a:pt x="14391" y="18510"/>
                    <a:pt x="14558" y="18528"/>
                    <a:pt x="14720" y="18546"/>
                  </a:cubicBezTo>
                  <a:cubicBezTo>
                    <a:pt x="17167" y="18820"/>
                    <a:pt x="19605" y="19217"/>
                    <a:pt x="22065" y="19366"/>
                  </a:cubicBezTo>
                  <a:cubicBezTo>
                    <a:pt x="22488" y="19392"/>
                    <a:pt x="22920" y="19411"/>
                    <a:pt x="23350" y="19411"/>
                  </a:cubicBezTo>
                  <a:cubicBezTo>
                    <a:pt x="24251" y="19411"/>
                    <a:pt x="25145" y="19324"/>
                    <a:pt x="25929" y="19019"/>
                  </a:cubicBezTo>
                  <a:lnTo>
                    <a:pt x="29754" y="18707"/>
                  </a:lnTo>
                  <a:cubicBezTo>
                    <a:pt x="31391" y="18572"/>
                    <a:pt x="33190" y="18361"/>
                    <a:pt x="34306" y="17131"/>
                  </a:cubicBezTo>
                  <a:cubicBezTo>
                    <a:pt x="35423" y="15900"/>
                    <a:pt x="35488" y="13956"/>
                    <a:pt x="34899" y="12388"/>
                  </a:cubicBezTo>
                  <a:cubicBezTo>
                    <a:pt x="34309" y="10819"/>
                    <a:pt x="33179" y="9538"/>
                    <a:pt x="32072" y="8296"/>
                  </a:cubicBezTo>
                  <a:cubicBezTo>
                    <a:pt x="31287" y="7415"/>
                    <a:pt x="30485" y="6519"/>
                    <a:pt x="29466" y="5940"/>
                  </a:cubicBezTo>
                  <a:cubicBezTo>
                    <a:pt x="27552" y="4849"/>
                    <a:pt x="25194" y="5036"/>
                    <a:pt x="23109" y="4345"/>
                  </a:cubicBezTo>
                  <a:cubicBezTo>
                    <a:pt x="22731" y="4220"/>
                    <a:pt x="22290" y="3954"/>
                    <a:pt x="22335" y="3548"/>
                  </a:cubicBezTo>
                  <a:cubicBezTo>
                    <a:pt x="22389" y="3067"/>
                    <a:pt x="23061" y="2943"/>
                    <a:pt x="23277" y="2513"/>
                  </a:cubicBezTo>
                  <a:cubicBezTo>
                    <a:pt x="23551" y="1968"/>
                    <a:pt x="22958" y="1393"/>
                    <a:pt x="22423" y="1119"/>
                  </a:cubicBezTo>
                  <a:cubicBezTo>
                    <a:pt x="20971" y="373"/>
                    <a:pt x="19347" y="1"/>
                    <a:pt x="177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109"/>
            <p:cNvSpPr/>
            <p:nvPr/>
          </p:nvSpPr>
          <p:spPr>
            <a:xfrm>
              <a:off x="7856500" y="4662975"/>
              <a:ext cx="665514" cy="398331"/>
            </a:xfrm>
            <a:custGeom>
              <a:rect b="b" l="l" r="r" t="t"/>
              <a:pathLst>
                <a:path extrusionOk="0" h="13686" w="22864">
                  <a:moveTo>
                    <a:pt x="8253" y="1"/>
                  </a:moveTo>
                  <a:cubicBezTo>
                    <a:pt x="6773" y="1"/>
                    <a:pt x="5309" y="234"/>
                    <a:pt x="3973" y="855"/>
                  </a:cubicBezTo>
                  <a:cubicBezTo>
                    <a:pt x="1756" y="1884"/>
                    <a:pt x="0" y="4189"/>
                    <a:pt x="220" y="6624"/>
                  </a:cubicBezTo>
                  <a:cubicBezTo>
                    <a:pt x="373" y="8301"/>
                    <a:pt x="1423" y="9802"/>
                    <a:pt x="2770" y="10812"/>
                  </a:cubicBezTo>
                  <a:cubicBezTo>
                    <a:pt x="4118" y="11819"/>
                    <a:pt x="5742" y="12389"/>
                    <a:pt x="7374" y="12805"/>
                  </a:cubicBezTo>
                  <a:cubicBezTo>
                    <a:pt x="9626" y="13379"/>
                    <a:pt x="11950" y="13686"/>
                    <a:pt x="14273" y="13686"/>
                  </a:cubicBezTo>
                  <a:cubicBezTo>
                    <a:pt x="15011" y="13686"/>
                    <a:pt x="15748" y="13655"/>
                    <a:pt x="16482" y="13592"/>
                  </a:cubicBezTo>
                  <a:cubicBezTo>
                    <a:pt x="17623" y="13494"/>
                    <a:pt x="18775" y="13313"/>
                    <a:pt x="19817" y="12835"/>
                  </a:cubicBezTo>
                  <a:cubicBezTo>
                    <a:pt x="20857" y="12355"/>
                    <a:pt x="21785" y="11542"/>
                    <a:pt x="22196" y="10474"/>
                  </a:cubicBezTo>
                  <a:cubicBezTo>
                    <a:pt x="22864" y="8743"/>
                    <a:pt x="22063" y="6770"/>
                    <a:pt x="20901" y="5327"/>
                  </a:cubicBezTo>
                  <a:cubicBezTo>
                    <a:pt x="18555" y="2415"/>
                    <a:pt x="14860" y="876"/>
                    <a:pt x="11171" y="262"/>
                  </a:cubicBezTo>
                  <a:cubicBezTo>
                    <a:pt x="10213" y="102"/>
                    <a:pt x="9229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3" name="Google Shape;14613;p109"/>
            <p:cNvSpPr/>
            <p:nvPr/>
          </p:nvSpPr>
          <p:spPr>
            <a:xfrm>
              <a:off x="7554140" y="4584830"/>
              <a:ext cx="375225" cy="356391"/>
            </a:xfrm>
            <a:custGeom>
              <a:rect b="b" l="l" r="r" t="t"/>
              <a:pathLst>
                <a:path extrusionOk="0" h="12245" w="12891">
                  <a:moveTo>
                    <a:pt x="9557" y="0"/>
                  </a:moveTo>
                  <a:cubicBezTo>
                    <a:pt x="8791" y="0"/>
                    <a:pt x="8014" y="263"/>
                    <a:pt x="7294" y="558"/>
                  </a:cubicBezTo>
                  <a:cubicBezTo>
                    <a:pt x="5661" y="1230"/>
                    <a:pt x="4089" y="2098"/>
                    <a:pt x="2804" y="3307"/>
                  </a:cubicBezTo>
                  <a:cubicBezTo>
                    <a:pt x="1520" y="4518"/>
                    <a:pt x="533" y="6092"/>
                    <a:pt x="230" y="7829"/>
                  </a:cubicBezTo>
                  <a:cubicBezTo>
                    <a:pt x="1" y="9140"/>
                    <a:pt x="233" y="10642"/>
                    <a:pt x="1244" y="11507"/>
                  </a:cubicBezTo>
                  <a:cubicBezTo>
                    <a:pt x="1845" y="12022"/>
                    <a:pt x="2647" y="12245"/>
                    <a:pt x="3444" y="12245"/>
                  </a:cubicBezTo>
                  <a:cubicBezTo>
                    <a:pt x="3606" y="12245"/>
                    <a:pt x="3767" y="12236"/>
                    <a:pt x="3927" y="12218"/>
                  </a:cubicBezTo>
                  <a:cubicBezTo>
                    <a:pt x="4873" y="12113"/>
                    <a:pt x="5766" y="11735"/>
                    <a:pt x="6620" y="11317"/>
                  </a:cubicBezTo>
                  <a:cubicBezTo>
                    <a:pt x="8237" y="10527"/>
                    <a:pt x="9800" y="9557"/>
                    <a:pt x="10972" y="8193"/>
                  </a:cubicBezTo>
                  <a:cubicBezTo>
                    <a:pt x="12144" y="6829"/>
                    <a:pt x="12890" y="5024"/>
                    <a:pt x="12684" y="3238"/>
                  </a:cubicBezTo>
                  <a:cubicBezTo>
                    <a:pt x="12526" y="1868"/>
                    <a:pt x="11686" y="482"/>
                    <a:pt x="10359" y="108"/>
                  </a:cubicBezTo>
                  <a:cubicBezTo>
                    <a:pt x="10095" y="33"/>
                    <a:pt x="9827" y="0"/>
                    <a:pt x="9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109"/>
            <p:cNvSpPr/>
            <p:nvPr/>
          </p:nvSpPr>
          <p:spPr>
            <a:xfrm>
              <a:off x="7687973" y="4931404"/>
              <a:ext cx="204568" cy="168809"/>
            </a:xfrm>
            <a:custGeom>
              <a:rect b="b" l="l" r="r" t="t"/>
              <a:pathLst>
                <a:path extrusionOk="0" h="5800" w="7028">
                  <a:moveTo>
                    <a:pt x="4613" y="1"/>
                  </a:moveTo>
                  <a:cubicBezTo>
                    <a:pt x="4208" y="1"/>
                    <a:pt x="3797" y="103"/>
                    <a:pt x="3406" y="222"/>
                  </a:cubicBezTo>
                  <a:cubicBezTo>
                    <a:pt x="2529" y="491"/>
                    <a:pt x="1652" y="866"/>
                    <a:pt x="1010" y="1522"/>
                  </a:cubicBezTo>
                  <a:cubicBezTo>
                    <a:pt x="368" y="2177"/>
                    <a:pt x="1" y="3166"/>
                    <a:pt x="287" y="4039"/>
                  </a:cubicBezTo>
                  <a:cubicBezTo>
                    <a:pt x="567" y="4891"/>
                    <a:pt x="1403" y="5462"/>
                    <a:pt x="2272" y="5682"/>
                  </a:cubicBezTo>
                  <a:cubicBezTo>
                    <a:pt x="2581" y="5760"/>
                    <a:pt x="2901" y="5799"/>
                    <a:pt x="3221" y="5799"/>
                  </a:cubicBezTo>
                  <a:cubicBezTo>
                    <a:pt x="4164" y="5799"/>
                    <a:pt x="5106" y="5462"/>
                    <a:pt x="5781" y="4809"/>
                  </a:cubicBezTo>
                  <a:cubicBezTo>
                    <a:pt x="6685" y="3932"/>
                    <a:pt x="7027" y="2490"/>
                    <a:pt x="6518" y="1338"/>
                  </a:cubicBezTo>
                  <a:cubicBezTo>
                    <a:pt x="6259" y="754"/>
                    <a:pt x="5776" y="246"/>
                    <a:pt x="5163" y="73"/>
                  </a:cubicBezTo>
                  <a:cubicBezTo>
                    <a:pt x="4983" y="22"/>
                    <a:pt x="4799" y="1"/>
                    <a:pt x="4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109"/>
            <p:cNvSpPr/>
            <p:nvPr/>
          </p:nvSpPr>
          <p:spPr>
            <a:xfrm>
              <a:off x="7921379" y="4545568"/>
              <a:ext cx="265198" cy="90109"/>
            </a:xfrm>
            <a:custGeom>
              <a:rect b="b" l="l" r="r" t="t"/>
              <a:pathLst>
                <a:path extrusionOk="0" h="3096" w="9111">
                  <a:moveTo>
                    <a:pt x="4937" y="1"/>
                  </a:moveTo>
                  <a:cubicBezTo>
                    <a:pt x="3733" y="1"/>
                    <a:pt x="2497" y="195"/>
                    <a:pt x="1310" y="396"/>
                  </a:cubicBezTo>
                  <a:cubicBezTo>
                    <a:pt x="837" y="477"/>
                    <a:pt x="282" y="621"/>
                    <a:pt x="118" y="1073"/>
                  </a:cubicBezTo>
                  <a:cubicBezTo>
                    <a:pt x="1" y="1398"/>
                    <a:pt x="149" y="1771"/>
                    <a:pt x="398" y="2009"/>
                  </a:cubicBezTo>
                  <a:cubicBezTo>
                    <a:pt x="648" y="2248"/>
                    <a:pt x="979" y="2375"/>
                    <a:pt x="1307" y="2484"/>
                  </a:cubicBezTo>
                  <a:cubicBezTo>
                    <a:pt x="2540" y="2891"/>
                    <a:pt x="3824" y="3095"/>
                    <a:pt x="5111" y="3095"/>
                  </a:cubicBezTo>
                  <a:cubicBezTo>
                    <a:pt x="6021" y="3095"/>
                    <a:pt x="6932" y="2993"/>
                    <a:pt x="7826" y="2788"/>
                  </a:cubicBezTo>
                  <a:cubicBezTo>
                    <a:pt x="8406" y="2653"/>
                    <a:pt x="9094" y="2333"/>
                    <a:pt x="9103" y="1737"/>
                  </a:cubicBezTo>
                  <a:cubicBezTo>
                    <a:pt x="9111" y="1269"/>
                    <a:pt x="8676" y="921"/>
                    <a:pt x="8258" y="707"/>
                  </a:cubicBezTo>
                  <a:cubicBezTo>
                    <a:pt x="7227" y="180"/>
                    <a:pt x="6096" y="1"/>
                    <a:pt x="4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109"/>
            <p:cNvSpPr/>
            <p:nvPr/>
          </p:nvSpPr>
          <p:spPr>
            <a:xfrm>
              <a:off x="7556265" y="4820924"/>
              <a:ext cx="81734" cy="75411"/>
            </a:xfrm>
            <a:custGeom>
              <a:rect b="b" l="l" r="r" t="t"/>
              <a:pathLst>
                <a:path extrusionOk="0" h="2591" w="2808">
                  <a:moveTo>
                    <a:pt x="43" y="0"/>
                  </a:moveTo>
                  <a:cubicBezTo>
                    <a:pt x="39" y="27"/>
                    <a:pt x="32" y="52"/>
                    <a:pt x="30" y="76"/>
                  </a:cubicBezTo>
                  <a:cubicBezTo>
                    <a:pt x="1" y="496"/>
                    <a:pt x="114" y="905"/>
                    <a:pt x="278" y="1296"/>
                  </a:cubicBezTo>
                  <a:cubicBezTo>
                    <a:pt x="363" y="1343"/>
                    <a:pt x="443" y="1397"/>
                    <a:pt x="527" y="1448"/>
                  </a:cubicBezTo>
                  <a:cubicBezTo>
                    <a:pt x="1329" y="1702"/>
                    <a:pt x="2084" y="2089"/>
                    <a:pt x="2759" y="2590"/>
                  </a:cubicBezTo>
                  <a:cubicBezTo>
                    <a:pt x="2775" y="2580"/>
                    <a:pt x="2792" y="2569"/>
                    <a:pt x="2807" y="2558"/>
                  </a:cubicBezTo>
                  <a:cubicBezTo>
                    <a:pt x="2208" y="1487"/>
                    <a:pt x="1135" y="663"/>
                    <a:pt x="4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109"/>
            <p:cNvSpPr/>
            <p:nvPr/>
          </p:nvSpPr>
          <p:spPr>
            <a:xfrm>
              <a:off x="7601468" y="4884488"/>
              <a:ext cx="27332" cy="19646"/>
            </a:xfrm>
            <a:custGeom>
              <a:rect b="b" l="l" r="r" t="t"/>
              <a:pathLst>
                <a:path extrusionOk="0" h="675" w="939">
                  <a:moveTo>
                    <a:pt x="0" y="1"/>
                  </a:moveTo>
                  <a:lnTo>
                    <a:pt x="0" y="1"/>
                  </a:lnTo>
                  <a:cubicBezTo>
                    <a:pt x="259" y="216"/>
                    <a:pt x="511" y="440"/>
                    <a:pt x="756" y="674"/>
                  </a:cubicBezTo>
                  <a:cubicBezTo>
                    <a:pt x="818" y="646"/>
                    <a:pt x="880" y="614"/>
                    <a:pt x="939" y="578"/>
                  </a:cubicBezTo>
                  <a:cubicBezTo>
                    <a:pt x="641" y="363"/>
                    <a:pt x="327" y="17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109"/>
            <p:cNvSpPr/>
            <p:nvPr/>
          </p:nvSpPr>
          <p:spPr>
            <a:xfrm>
              <a:off x="7559118" y="4792169"/>
              <a:ext cx="90175" cy="97938"/>
            </a:xfrm>
            <a:custGeom>
              <a:rect b="b" l="l" r="r" t="t"/>
              <a:pathLst>
                <a:path extrusionOk="0" h="3365" w="3098">
                  <a:moveTo>
                    <a:pt x="304" y="1"/>
                  </a:moveTo>
                  <a:cubicBezTo>
                    <a:pt x="172" y="218"/>
                    <a:pt x="64" y="444"/>
                    <a:pt x="0" y="684"/>
                  </a:cubicBezTo>
                  <a:cubicBezTo>
                    <a:pt x="1152" y="1374"/>
                    <a:pt x="2291" y="2236"/>
                    <a:pt x="2942" y="3365"/>
                  </a:cubicBezTo>
                  <a:lnTo>
                    <a:pt x="3098" y="3238"/>
                  </a:lnTo>
                  <a:cubicBezTo>
                    <a:pt x="2663" y="2659"/>
                    <a:pt x="2147" y="2123"/>
                    <a:pt x="1703" y="1569"/>
                  </a:cubicBezTo>
                  <a:cubicBezTo>
                    <a:pt x="1262" y="1019"/>
                    <a:pt x="810" y="482"/>
                    <a:pt x="3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9" name="Google Shape;14619;p109"/>
            <p:cNvSpPr/>
            <p:nvPr/>
          </p:nvSpPr>
          <p:spPr>
            <a:xfrm>
              <a:off x="7572769" y="4770341"/>
              <a:ext cx="94425" cy="110977"/>
            </a:xfrm>
            <a:custGeom>
              <a:rect b="b" l="l" r="r" t="t"/>
              <a:pathLst>
                <a:path extrusionOk="0" h="3813" w="3244">
                  <a:moveTo>
                    <a:pt x="414" y="0"/>
                  </a:moveTo>
                  <a:cubicBezTo>
                    <a:pt x="267" y="159"/>
                    <a:pt x="129" y="328"/>
                    <a:pt x="0" y="505"/>
                  </a:cubicBezTo>
                  <a:cubicBezTo>
                    <a:pt x="584" y="1053"/>
                    <a:pt x="1099" y="1672"/>
                    <a:pt x="1599" y="2305"/>
                  </a:cubicBezTo>
                  <a:cubicBezTo>
                    <a:pt x="2003" y="2816"/>
                    <a:pt x="2457" y="3296"/>
                    <a:pt x="2855" y="3813"/>
                  </a:cubicBezTo>
                  <a:cubicBezTo>
                    <a:pt x="2908" y="3773"/>
                    <a:pt x="2960" y="3731"/>
                    <a:pt x="3013" y="3695"/>
                  </a:cubicBezTo>
                  <a:cubicBezTo>
                    <a:pt x="3087" y="3643"/>
                    <a:pt x="3166" y="3599"/>
                    <a:pt x="3243" y="3556"/>
                  </a:cubicBezTo>
                  <a:cubicBezTo>
                    <a:pt x="2389" y="2300"/>
                    <a:pt x="1462" y="1101"/>
                    <a:pt x="4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0" name="Google Shape;14620;p109"/>
            <p:cNvSpPr/>
            <p:nvPr/>
          </p:nvSpPr>
          <p:spPr>
            <a:xfrm>
              <a:off x="7590611" y="4749473"/>
              <a:ext cx="94367" cy="120407"/>
            </a:xfrm>
            <a:custGeom>
              <a:rect b="b" l="l" r="r" t="t"/>
              <a:pathLst>
                <a:path extrusionOk="0" h="4137" w="3242">
                  <a:moveTo>
                    <a:pt x="488" y="0"/>
                  </a:moveTo>
                  <a:lnTo>
                    <a:pt x="189" y="305"/>
                  </a:lnTo>
                  <a:cubicBezTo>
                    <a:pt x="126" y="369"/>
                    <a:pt x="64" y="434"/>
                    <a:pt x="0" y="499"/>
                  </a:cubicBezTo>
                  <a:cubicBezTo>
                    <a:pt x="1075" y="1624"/>
                    <a:pt x="2022" y="2852"/>
                    <a:pt x="2894" y="4137"/>
                  </a:cubicBezTo>
                  <a:cubicBezTo>
                    <a:pt x="3007" y="4086"/>
                    <a:pt x="3124" y="4041"/>
                    <a:pt x="3242" y="3997"/>
                  </a:cubicBezTo>
                  <a:cubicBezTo>
                    <a:pt x="2912" y="3522"/>
                    <a:pt x="2618" y="3013"/>
                    <a:pt x="2285" y="2525"/>
                  </a:cubicBezTo>
                  <a:cubicBezTo>
                    <a:pt x="1705" y="1672"/>
                    <a:pt x="1038" y="872"/>
                    <a:pt x="4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1" name="Google Shape;14621;p109"/>
            <p:cNvSpPr/>
            <p:nvPr/>
          </p:nvSpPr>
          <p:spPr>
            <a:xfrm>
              <a:off x="7611073" y="4720543"/>
              <a:ext cx="101934" cy="142673"/>
            </a:xfrm>
            <a:custGeom>
              <a:rect b="b" l="l" r="r" t="t"/>
              <a:pathLst>
                <a:path extrusionOk="0" h="4902" w="3502">
                  <a:moveTo>
                    <a:pt x="762" y="0"/>
                  </a:moveTo>
                  <a:lnTo>
                    <a:pt x="0" y="778"/>
                  </a:lnTo>
                  <a:cubicBezTo>
                    <a:pt x="478" y="1544"/>
                    <a:pt x="1051" y="2251"/>
                    <a:pt x="1575" y="2993"/>
                  </a:cubicBezTo>
                  <a:cubicBezTo>
                    <a:pt x="2006" y="3606"/>
                    <a:pt x="2375" y="4287"/>
                    <a:pt x="2818" y="4902"/>
                  </a:cubicBezTo>
                  <a:cubicBezTo>
                    <a:pt x="3042" y="4835"/>
                    <a:pt x="3271" y="4781"/>
                    <a:pt x="3502" y="4730"/>
                  </a:cubicBezTo>
                  <a:cubicBezTo>
                    <a:pt x="3146" y="4267"/>
                    <a:pt x="2852" y="3744"/>
                    <a:pt x="2636" y="3408"/>
                  </a:cubicBezTo>
                  <a:cubicBezTo>
                    <a:pt x="1932" y="2305"/>
                    <a:pt x="1256" y="1196"/>
                    <a:pt x="7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109"/>
            <p:cNvSpPr/>
            <p:nvPr/>
          </p:nvSpPr>
          <p:spPr>
            <a:xfrm>
              <a:off x="7649872" y="4736842"/>
              <a:ext cx="105456" cy="119476"/>
            </a:xfrm>
            <a:custGeom>
              <a:rect b="b" l="l" r="r" t="t"/>
              <a:pathLst>
                <a:path extrusionOk="0" h="4105" w="3623">
                  <a:moveTo>
                    <a:pt x="0" y="1"/>
                  </a:moveTo>
                  <a:cubicBezTo>
                    <a:pt x="390" y="818"/>
                    <a:pt x="858" y="1600"/>
                    <a:pt x="1351" y="2376"/>
                  </a:cubicBezTo>
                  <a:cubicBezTo>
                    <a:pt x="1602" y="2769"/>
                    <a:pt x="1999" y="3529"/>
                    <a:pt x="2474" y="4105"/>
                  </a:cubicBezTo>
                  <a:cubicBezTo>
                    <a:pt x="2725" y="4052"/>
                    <a:pt x="2975" y="4001"/>
                    <a:pt x="3222" y="3942"/>
                  </a:cubicBezTo>
                  <a:cubicBezTo>
                    <a:pt x="3355" y="3911"/>
                    <a:pt x="3489" y="3871"/>
                    <a:pt x="3622" y="3829"/>
                  </a:cubicBezTo>
                  <a:cubicBezTo>
                    <a:pt x="2290" y="2671"/>
                    <a:pt x="1054" y="142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109"/>
            <p:cNvSpPr/>
            <p:nvPr/>
          </p:nvSpPr>
          <p:spPr>
            <a:xfrm>
              <a:off x="7642333" y="4684483"/>
              <a:ext cx="102895" cy="143459"/>
            </a:xfrm>
            <a:custGeom>
              <a:rect b="b" l="l" r="r" t="t"/>
              <a:pathLst>
                <a:path extrusionOk="0" h="4929" w="3535">
                  <a:moveTo>
                    <a:pt x="903" y="1"/>
                  </a:moveTo>
                  <a:lnTo>
                    <a:pt x="0" y="921"/>
                  </a:lnTo>
                  <a:cubicBezTo>
                    <a:pt x="1005" y="2421"/>
                    <a:pt x="2211" y="3729"/>
                    <a:pt x="3535" y="4928"/>
                  </a:cubicBezTo>
                  <a:cubicBezTo>
                    <a:pt x="3025" y="4181"/>
                    <a:pt x="2587" y="3380"/>
                    <a:pt x="2148" y="2588"/>
                  </a:cubicBezTo>
                  <a:cubicBezTo>
                    <a:pt x="1691" y="1761"/>
                    <a:pt x="1210" y="903"/>
                    <a:pt x="9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109"/>
            <p:cNvSpPr/>
            <p:nvPr/>
          </p:nvSpPr>
          <p:spPr>
            <a:xfrm>
              <a:off x="7675457" y="4654477"/>
              <a:ext cx="106854" cy="189444"/>
            </a:xfrm>
            <a:custGeom>
              <a:rect b="b" l="l" r="r" t="t"/>
              <a:pathLst>
                <a:path extrusionOk="0" h="6509" w="3671">
                  <a:moveTo>
                    <a:pt x="788" y="1"/>
                  </a:moveTo>
                  <a:cubicBezTo>
                    <a:pt x="596" y="188"/>
                    <a:pt x="407" y="379"/>
                    <a:pt x="220" y="569"/>
                  </a:cubicBezTo>
                  <a:lnTo>
                    <a:pt x="0" y="794"/>
                  </a:lnTo>
                  <a:cubicBezTo>
                    <a:pt x="318" y="1800"/>
                    <a:pt x="878" y="2747"/>
                    <a:pt x="1375" y="3675"/>
                  </a:cubicBezTo>
                  <a:cubicBezTo>
                    <a:pt x="1900" y="4658"/>
                    <a:pt x="2459" y="5645"/>
                    <a:pt x="3165" y="6509"/>
                  </a:cubicBezTo>
                  <a:cubicBezTo>
                    <a:pt x="3338" y="6439"/>
                    <a:pt x="3508" y="6356"/>
                    <a:pt x="3671" y="6261"/>
                  </a:cubicBezTo>
                  <a:cubicBezTo>
                    <a:pt x="2790" y="5385"/>
                    <a:pt x="2237" y="4153"/>
                    <a:pt x="1795" y="3031"/>
                  </a:cubicBezTo>
                  <a:cubicBezTo>
                    <a:pt x="1415" y="2068"/>
                    <a:pt x="997" y="1044"/>
                    <a:pt x="7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109"/>
            <p:cNvSpPr/>
            <p:nvPr/>
          </p:nvSpPr>
          <p:spPr>
            <a:xfrm>
              <a:off x="7705728" y="4617019"/>
              <a:ext cx="87730" cy="214795"/>
            </a:xfrm>
            <a:custGeom>
              <a:rect b="b" l="l" r="r" t="t"/>
              <a:pathLst>
                <a:path extrusionOk="0" h="7380" w="3014">
                  <a:moveTo>
                    <a:pt x="1303" y="0"/>
                  </a:moveTo>
                  <a:cubicBezTo>
                    <a:pt x="840" y="299"/>
                    <a:pt x="411" y="661"/>
                    <a:pt x="1" y="1046"/>
                  </a:cubicBezTo>
                  <a:cubicBezTo>
                    <a:pt x="193" y="2190"/>
                    <a:pt x="663" y="3327"/>
                    <a:pt x="1089" y="4359"/>
                  </a:cubicBezTo>
                  <a:cubicBezTo>
                    <a:pt x="1527" y="5417"/>
                    <a:pt x="2049" y="6567"/>
                    <a:pt x="2888" y="7380"/>
                  </a:cubicBezTo>
                  <a:cubicBezTo>
                    <a:pt x="2933" y="7349"/>
                    <a:pt x="2971" y="7311"/>
                    <a:pt x="3013" y="7277"/>
                  </a:cubicBezTo>
                  <a:cubicBezTo>
                    <a:pt x="2519" y="6517"/>
                    <a:pt x="2219" y="5505"/>
                    <a:pt x="2008" y="4852"/>
                  </a:cubicBezTo>
                  <a:cubicBezTo>
                    <a:pt x="1507" y="3302"/>
                    <a:pt x="1135" y="1629"/>
                    <a:pt x="130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109"/>
            <p:cNvSpPr/>
            <p:nvPr/>
          </p:nvSpPr>
          <p:spPr>
            <a:xfrm>
              <a:off x="7771887" y="4594900"/>
              <a:ext cx="41245" cy="128964"/>
            </a:xfrm>
            <a:custGeom>
              <a:rect b="b" l="l" r="r" t="t"/>
              <a:pathLst>
                <a:path extrusionOk="0" h="4431" w="1417">
                  <a:moveTo>
                    <a:pt x="1328" y="0"/>
                  </a:moveTo>
                  <a:cubicBezTo>
                    <a:pt x="994" y="0"/>
                    <a:pt x="661" y="48"/>
                    <a:pt x="339" y="142"/>
                  </a:cubicBezTo>
                  <a:cubicBezTo>
                    <a:pt x="322" y="149"/>
                    <a:pt x="305" y="155"/>
                    <a:pt x="290" y="159"/>
                  </a:cubicBezTo>
                  <a:cubicBezTo>
                    <a:pt x="0" y="1550"/>
                    <a:pt x="201" y="3050"/>
                    <a:pt x="454" y="4430"/>
                  </a:cubicBezTo>
                  <a:cubicBezTo>
                    <a:pt x="465" y="4327"/>
                    <a:pt x="475" y="4225"/>
                    <a:pt x="486" y="4129"/>
                  </a:cubicBezTo>
                  <a:cubicBezTo>
                    <a:pt x="632" y="2819"/>
                    <a:pt x="804" y="1265"/>
                    <a:pt x="1417" y="1"/>
                  </a:cubicBezTo>
                  <a:cubicBezTo>
                    <a:pt x="1387" y="1"/>
                    <a:pt x="1357" y="0"/>
                    <a:pt x="13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109"/>
            <p:cNvSpPr/>
            <p:nvPr/>
          </p:nvSpPr>
          <p:spPr>
            <a:xfrm>
              <a:off x="7858916" y="4636024"/>
              <a:ext cx="16184" cy="50497"/>
            </a:xfrm>
            <a:custGeom>
              <a:rect b="b" l="l" r="r" t="t"/>
              <a:pathLst>
                <a:path extrusionOk="0" h="1735" w="556">
                  <a:moveTo>
                    <a:pt x="468" y="0"/>
                  </a:moveTo>
                  <a:cubicBezTo>
                    <a:pt x="241" y="624"/>
                    <a:pt x="92" y="1321"/>
                    <a:pt x="32" y="1584"/>
                  </a:cubicBezTo>
                  <a:cubicBezTo>
                    <a:pt x="21" y="1633"/>
                    <a:pt x="12" y="1685"/>
                    <a:pt x="1" y="1734"/>
                  </a:cubicBezTo>
                  <a:cubicBezTo>
                    <a:pt x="266" y="1404"/>
                    <a:pt x="478" y="1056"/>
                    <a:pt x="529" y="638"/>
                  </a:cubicBezTo>
                  <a:cubicBezTo>
                    <a:pt x="555" y="424"/>
                    <a:pt x="534" y="206"/>
                    <a:pt x="4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8" name="Google Shape;14628;p109"/>
            <p:cNvSpPr/>
            <p:nvPr/>
          </p:nvSpPr>
          <p:spPr>
            <a:xfrm>
              <a:off x="7814324" y="4608987"/>
              <a:ext cx="53470" cy="167557"/>
            </a:xfrm>
            <a:custGeom>
              <a:rect b="b" l="l" r="r" t="t"/>
              <a:pathLst>
                <a:path extrusionOk="0" h="5757" w="1837">
                  <a:moveTo>
                    <a:pt x="1357" y="0"/>
                  </a:moveTo>
                  <a:cubicBezTo>
                    <a:pt x="790" y="1005"/>
                    <a:pt x="445" y="2168"/>
                    <a:pt x="226" y="3256"/>
                  </a:cubicBezTo>
                  <a:cubicBezTo>
                    <a:pt x="56" y="4101"/>
                    <a:pt x="0" y="4943"/>
                    <a:pt x="87" y="5756"/>
                  </a:cubicBezTo>
                  <a:cubicBezTo>
                    <a:pt x="107" y="5299"/>
                    <a:pt x="93" y="4835"/>
                    <a:pt x="240" y="4406"/>
                  </a:cubicBezTo>
                  <a:cubicBezTo>
                    <a:pt x="415" y="3902"/>
                    <a:pt x="795" y="3496"/>
                    <a:pt x="1163" y="3090"/>
                  </a:cubicBezTo>
                  <a:cubicBezTo>
                    <a:pt x="1208" y="2770"/>
                    <a:pt x="1271" y="2454"/>
                    <a:pt x="1352" y="2141"/>
                  </a:cubicBezTo>
                  <a:cubicBezTo>
                    <a:pt x="1437" y="1815"/>
                    <a:pt x="1587" y="1144"/>
                    <a:pt x="1836" y="559"/>
                  </a:cubicBezTo>
                  <a:cubicBezTo>
                    <a:pt x="1711" y="346"/>
                    <a:pt x="1548" y="157"/>
                    <a:pt x="135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109"/>
            <p:cNvSpPr/>
            <p:nvPr/>
          </p:nvSpPr>
          <p:spPr>
            <a:xfrm>
              <a:off x="7791621" y="4595773"/>
              <a:ext cx="54984" cy="214678"/>
            </a:xfrm>
            <a:custGeom>
              <a:rect b="b" l="l" r="r" t="t"/>
              <a:pathLst>
                <a:path extrusionOk="0" h="7376" w="1889">
                  <a:moveTo>
                    <a:pt x="1059" y="1"/>
                  </a:moveTo>
                  <a:cubicBezTo>
                    <a:pt x="418" y="1242"/>
                    <a:pt x="236" y="2814"/>
                    <a:pt x="102" y="4109"/>
                  </a:cubicBezTo>
                  <a:cubicBezTo>
                    <a:pt x="61" y="4524"/>
                    <a:pt x="11" y="5034"/>
                    <a:pt x="0" y="5563"/>
                  </a:cubicBezTo>
                  <a:cubicBezTo>
                    <a:pt x="132" y="6173"/>
                    <a:pt x="311" y="6826"/>
                    <a:pt x="602" y="7376"/>
                  </a:cubicBezTo>
                  <a:cubicBezTo>
                    <a:pt x="647" y="7295"/>
                    <a:pt x="686" y="7212"/>
                    <a:pt x="718" y="7127"/>
                  </a:cubicBezTo>
                  <a:cubicBezTo>
                    <a:pt x="718" y="7125"/>
                    <a:pt x="718" y="7123"/>
                    <a:pt x="718" y="7122"/>
                  </a:cubicBezTo>
                  <a:cubicBezTo>
                    <a:pt x="457" y="6080"/>
                    <a:pt x="451" y="4973"/>
                    <a:pt x="674" y="3866"/>
                  </a:cubicBezTo>
                  <a:cubicBezTo>
                    <a:pt x="914" y="2667"/>
                    <a:pt x="1267" y="1385"/>
                    <a:pt x="1889" y="286"/>
                  </a:cubicBezTo>
                  <a:cubicBezTo>
                    <a:pt x="1859" y="269"/>
                    <a:pt x="1833" y="250"/>
                    <a:pt x="1805" y="235"/>
                  </a:cubicBezTo>
                  <a:cubicBezTo>
                    <a:pt x="1570" y="117"/>
                    <a:pt x="1319" y="38"/>
                    <a:pt x="10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0" name="Google Shape;14630;p109"/>
            <p:cNvSpPr/>
            <p:nvPr/>
          </p:nvSpPr>
          <p:spPr>
            <a:xfrm>
              <a:off x="7746739" y="4602758"/>
              <a:ext cx="38509" cy="191133"/>
            </a:xfrm>
            <a:custGeom>
              <a:rect b="b" l="l" r="r" t="t"/>
              <a:pathLst>
                <a:path extrusionOk="0" h="6567" w="1323">
                  <a:moveTo>
                    <a:pt x="836" y="1"/>
                  </a:moveTo>
                  <a:lnTo>
                    <a:pt x="836" y="1"/>
                  </a:lnTo>
                  <a:cubicBezTo>
                    <a:pt x="623" y="84"/>
                    <a:pt x="415" y="183"/>
                    <a:pt x="216" y="295"/>
                  </a:cubicBezTo>
                  <a:cubicBezTo>
                    <a:pt x="0" y="1869"/>
                    <a:pt x="327" y="3503"/>
                    <a:pt x="802" y="5010"/>
                  </a:cubicBezTo>
                  <a:cubicBezTo>
                    <a:pt x="928" y="5410"/>
                    <a:pt x="1093" y="5992"/>
                    <a:pt x="1322" y="6566"/>
                  </a:cubicBezTo>
                  <a:cubicBezTo>
                    <a:pt x="1262" y="6170"/>
                    <a:pt x="1243" y="5758"/>
                    <a:pt x="1248" y="5357"/>
                  </a:cubicBezTo>
                  <a:cubicBezTo>
                    <a:pt x="1178" y="5037"/>
                    <a:pt x="1121" y="4729"/>
                    <a:pt x="1072" y="4455"/>
                  </a:cubicBezTo>
                  <a:cubicBezTo>
                    <a:pt x="810" y="3010"/>
                    <a:pt x="578" y="1461"/>
                    <a:pt x="8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1" name="Google Shape;14631;p109"/>
            <p:cNvSpPr/>
            <p:nvPr/>
          </p:nvSpPr>
          <p:spPr>
            <a:xfrm>
              <a:off x="7570702" y="4872206"/>
              <a:ext cx="43225" cy="34926"/>
            </a:xfrm>
            <a:custGeom>
              <a:rect b="b" l="l" r="r" t="t"/>
              <a:pathLst>
                <a:path extrusionOk="0" h="1200" w="1485">
                  <a:moveTo>
                    <a:pt x="0" y="0"/>
                  </a:moveTo>
                  <a:cubicBezTo>
                    <a:pt x="14" y="28"/>
                    <a:pt x="30" y="57"/>
                    <a:pt x="43" y="85"/>
                  </a:cubicBezTo>
                  <a:cubicBezTo>
                    <a:pt x="293" y="564"/>
                    <a:pt x="624" y="1079"/>
                    <a:pt x="1153" y="1181"/>
                  </a:cubicBezTo>
                  <a:cubicBezTo>
                    <a:pt x="1215" y="1194"/>
                    <a:pt x="1278" y="1199"/>
                    <a:pt x="1340" y="1199"/>
                  </a:cubicBezTo>
                  <a:cubicBezTo>
                    <a:pt x="1388" y="1199"/>
                    <a:pt x="1437" y="1196"/>
                    <a:pt x="1485" y="1189"/>
                  </a:cubicBezTo>
                  <a:cubicBezTo>
                    <a:pt x="1020" y="749"/>
                    <a:pt x="531" y="336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2" name="Google Shape;14632;p109"/>
            <p:cNvSpPr/>
            <p:nvPr/>
          </p:nvSpPr>
          <p:spPr>
            <a:xfrm>
              <a:off x="7895386" y="4718681"/>
              <a:ext cx="35307" cy="186563"/>
            </a:xfrm>
            <a:custGeom>
              <a:rect b="b" l="l" r="r" t="t"/>
              <a:pathLst>
                <a:path extrusionOk="0" h="6410" w="1213">
                  <a:moveTo>
                    <a:pt x="1174" y="1"/>
                  </a:moveTo>
                  <a:cubicBezTo>
                    <a:pt x="960" y="218"/>
                    <a:pt x="765" y="453"/>
                    <a:pt x="593" y="704"/>
                  </a:cubicBezTo>
                  <a:cubicBezTo>
                    <a:pt x="352" y="1058"/>
                    <a:pt x="152" y="1441"/>
                    <a:pt x="0" y="1842"/>
                  </a:cubicBezTo>
                  <a:cubicBezTo>
                    <a:pt x="240" y="3202"/>
                    <a:pt x="507" y="4572"/>
                    <a:pt x="559" y="5941"/>
                  </a:cubicBezTo>
                  <a:cubicBezTo>
                    <a:pt x="705" y="6111"/>
                    <a:pt x="866" y="6269"/>
                    <a:pt x="1041" y="6410"/>
                  </a:cubicBezTo>
                  <a:cubicBezTo>
                    <a:pt x="1062" y="5774"/>
                    <a:pt x="1084" y="5137"/>
                    <a:pt x="1109" y="4503"/>
                  </a:cubicBezTo>
                  <a:cubicBezTo>
                    <a:pt x="1147" y="3531"/>
                    <a:pt x="1205" y="2558"/>
                    <a:pt x="1197" y="1585"/>
                  </a:cubicBezTo>
                  <a:cubicBezTo>
                    <a:pt x="1192" y="1081"/>
                    <a:pt x="1212" y="535"/>
                    <a:pt x="117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3" name="Google Shape;14633;p109"/>
            <p:cNvSpPr/>
            <p:nvPr/>
          </p:nvSpPr>
          <p:spPr>
            <a:xfrm>
              <a:off x="7884704" y="4790277"/>
              <a:ext cx="17785" cy="88945"/>
            </a:xfrm>
            <a:custGeom>
              <a:rect b="b" l="l" r="r" t="t"/>
              <a:pathLst>
                <a:path extrusionOk="0" h="3056" w="611">
                  <a:moveTo>
                    <a:pt x="178" y="1"/>
                  </a:moveTo>
                  <a:lnTo>
                    <a:pt x="178" y="1"/>
                  </a:lnTo>
                  <a:cubicBezTo>
                    <a:pt x="10" y="718"/>
                    <a:pt x="0" y="1465"/>
                    <a:pt x="206" y="2173"/>
                  </a:cubicBezTo>
                  <a:cubicBezTo>
                    <a:pt x="299" y="2484"/>
                    <a:pt x="434" y="2781"/>
                    <a:pt x="610" y="3055"/>
                  </a:cubicBezTo>
                  <a:cubicBezTo>
                    <a:pt x="539" y="2036"/>
                    <a:pt x="361" y="1016"/>
                    <a:pt x="17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4" name="Google Shape;14634;p109"/>
            <p:cNvSpPr/>
            <p:nvPr/>
          </p:nvSpPr>
          <p:spPr>
            <a:xfrm>
              <a:off x="7933865" y="4686171"/>
              <a:ext cx="55100" cy="231967"/>
            </a:xfrm>
            <a:custGeom>
              <a:rect b="b" l="l" r="r" t="t"/>
              <a:pathLst>
                <a:path extrusionOk="0" h="7970" w="1893">
                  <a:moveTo>
                    <a:pt x="1787" y="0"/>
                  </a:moveTo>
                  <a:lnTo>
                    <a:pt x="1787" y="0"/>
                  </a:lnTo>
                  <a:cubicBezTo>
                    <a:pt x="1172" y="133"/>
                    <a:pt x="603" y="449"/>
                    <a:pt x="115" y="872"/>
                  </a:cubicBezTo>
                  <a:cubicBezTo>
                    <a:pt x="155" y="1290"/>
                    <a:pt x="155" y="1716"/>
                    <a:pt x="163" y="2126"/>
                  </a:cubicBezTo>
                  <a:cubicBezTo>
                    <a:pt x="178" y="3103"/>
                    <a:pt x="158" y="4079"/>
                    <a:pt x="109" y="5055"/>
                  </a:cubicBezTo>
                  <a:cubicBezTo>
                    <a:pt x="62" y="5945"/>
                    <a:pt x="25" y="6836"/>
                    <a:pt x="0" y="7730"/>
                  </a:cubicBezTo>
                  <a:cubicBezTo>
                    <a:pt x="146" y="7821"/>
                    <a:pt x="301" y="7902"/>
                    <a:pt x="460" y="7970"/>
                  </a:cubicBezTo>
                  <a:cubicBezTo>
                    <a:pt x="507" y="7658"/>
                    <a:pt x="558" y="7350"/>
                    <a:pt x="604" y="7047"/>
                  </a:cubicBezTo>
                  <a:cubicBezTo>
                    <a:pt x="804" y="5756"/>
                    <a:pt x="982" y="4429"/>
                    <a:pt x="1281" y="3157"/>
                  </a:cubicBezTo>
                  <a:cubicBezTo>
                    <a:pt x="1391" y="2688"/>
                    <a:pt x="1892" y="977"/>
                    <a:pt x="17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5" name="Google Shape;14635;p109"/>
            <p:cNvSpPr/>
            <p:nvPr/>
          </p:nvSpPr>
          <p:spPr>
            <a:xfrm>
              <a:off x="7954356" y="4684192"/>
              <a:ext cx="94221" cy="241077"/>
            </a:xfrm>
            <a:custGeom>
              <a:rect b="b" l="l" r="r" t="t"/>
              <a:pathLst>
                <a:path extrusionOk="0" h="8283" w="3237">
                  <a:moveTo>
                    <a:pt x="1716" y="0"/>
                  </a:moveTo>
                  <a:cubicBezTo>
                    <a:pt x="1707" y="0"/>
                    <a:pt x="1698" y="0"/>
                    <a:pt x="1690" y="0"/>
                  </a:cubicBezTo>
                  <a:cubicBezTo>
                    <a:pt x="1583" y="0"/>
                    <a:pt x="1476" y="6"/>
                    <a:pt x="1371" y="19"/>
                  </a:cubicBezTo>
                  <a:cubicBezTo>
                    <a:pt x="1470" y="901"/>
                    <a:pt x="1126" y="2147"/>
                    <a:pt x="1019" y="2626"/>
                  </a:cubicBezTo>
                  <a:cubicBezTo>
                    <a:pt x="787" y="3671"/>
                    <a:pt x="601" y="4725"/>
                    <a:pt x="417" y="5781"/>
                  </a:cubicBezTo>
                  <a:cubicBezTo>
                    <a:pt x="289" y="6522"/>
                    <a:pt x="117" y="7327"/>
                    <a:pt x="1" y="8137"/>
                  </a:cubicBezTo>
                  <a:cubicBezTo>
                    <a:pt x="256" y="8223"/>
                    <a:pt x="524" y="8273"/>
                    <a:pt x="793" y="8282"/>
                  </a:cubicBezTo>
                  <a:cubicBezTo>
                    <a:pt x="804" y="8283"/>
                    <a:pt x="814" y="8283"/>
                    <a:pt x="824" y="8283"/>
                  </a:cubicBezTo>
                  <a:cubicBezTo>
                    <a:pt x="845" y="8283"/>
                    <a:pt x="866" y="8282"/>
                    <a:pt x="886" y="8282"/>
                  </a:cubicBezTo>
                  <a:cubicBezTo>
                    <a:pt x="925" y="8089"/>
                    <a:pt x="967" y="7903"/>
                    <a:pt x="1002" y="7733"/>
                  </a:cubicBezTo>
                  <a:cubicBezTo>
                    <a:pt x="1244" y="6555"/>
                    <a:pt x="1597" y="5406"/>
                    <a:pt x="1937" y="4254"/>
                  </a:cubicBezTo>
                  <a:cubicBezTo>
                    <a:pt x="2335" y="2910"/>
                    <a:pt x="2710" y="1548"/>
                    <a:pt x="3236" y="249"/>
                  </a:cubicBezTo>
                  <a:cubicBezTo>
                    <a:pt x="2732" y="132"/>
                    <a:pt x="2230" y="0"/>
                    <a:pt x="17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6" name="Google Shape;14636;p109"/>
            <p:cNvSpPr/>
            <p:nvPr/>
          </p:nvSpPr>
          <p:spPr>
            <a:xfrm>
              <a:off x="7989634" y="4693331"/>
              <a:ext cx="112064" cy="231559"/>
            </a:xfrm>
            <a:custGeom>
              <a:rect b="b" l="l" r="r" t="t"/>
              <a:pathLst>
                <a:path extrusionOk="0" h="7956" w="3850">
                  <a:moveTo>
                    <a:pt x="2317" y="0"/>
                  </a:moveTo>
                  <a:cubicBezTo>
                    <a:pt x="1814" y="1230"/>
                    <a:pt x="1454" y="2519"/>
                    <a:pt x="1077" y="3795"/>
                  </a:cubicBezTo>
                  <a:cubicBezTo>
                    <a:pt x="793" y="4751"/>
                    <a:pt x="490" y="5707"/>
                    <a:pt x="258" y="6677"/>
                  </a:cubicBezTo>
                  <a:cubicBezTo>
                    <a:pt x="156" y="7101"/>
                    <a:pt x="69" y="7527"/>
                    <a:pt x="1" y="7956"/>
                  </a:cubicBezTo>
                  <a:cubicBezTo>
                    <a:pt x="187" y="7942"/>
                    <a:pt x="374" y="7922"/>
                    <a:pt x="560" y="7908"/>
                  </a:cubicBezTo>
                  <a:cubicBezTo>
                    <a:pt x="869" y="6827"/>
                    <a:pt x="1348" y="5767"/>
                    <a:pt x="1701" y="4798"/>
                  </a:cubicBezTo>
                  <a:cubicBezTo>
                    <a:pt x="2290" y="3180"/>
                    <a:pt x="2955" y="1565"/>
                    <a:pt x="3849" y="92"/>
                  </a:cubicBezTo>
                  <a:lnTo>
                    <a:pt x="3849" y="92"/>
                  </a:lnTo>
                  <a:cubicBezTo>
                    <a:pt x="3680" y="108"/>
                    <a:pt x="3510" y="117"/>
                    <a:pt x="3340" y="117"/>
                  </a:cubicBezTo>
                  <a:cubicBezTo>
                    <a:pt x="3227" y="117"/>
                    <a:pt x="3114" y="113"/>
                    <a:pt x="3001" y="106"/>
                  </a:cubicBezTo>
                  <a:cubicBezTo>
                    <a:pt x="2770" y="86"/>
                    <a:pt x="2543" y="50"/>
                    <a:pt x="23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7" name="Google Shape;14637;p109"/>
            <p:cNvSpPr/>
            <p:nvPr/>
          </p:nvSpPr>
          <p:spPr>
            <a:xfrm>
              <a:off x="8014869" y="4690246"/>
              <a:ext cx="150864" cy="238486"/>
            </a:xfrm>
            <a:custGeom>
              <a:rect b="b" l="l" r="r" t="t"/>
              <a:pathLst>
                <a:path extrusionOk="0" h="8194" w="5183">
                  <a:moveTo>
                    <a:pt x="4936" y="0"/>
                  </a:moveTo>
                  <a:cubicBezTo>
                    <a:pt x="4408" y="0"/>
                    <a:pt x="3878" y="90"/>
                    <a:pt x="3346" y="156"/>
                  </a:cubicBezTo>
                  <a:cubicBezTo>
                    <a:pt x="2403" y="1659"/>
                    <a:pt x="1714" y="3328"/>
                    <a:pt x="1117" y="4989"/>
                  </a:cubicBezTo>
                  <a:cubicBezTo>
                    <a:pt x="781" y="5926"/>
                    <a:pt x="310" y="6952"/>
                    <a:pt x="1" y="7998"/>
                  </a:cubicBezTo>
                  <a:cubicBezTo>
                    <a:pt x="26" y="7998"/>
                    <a:pt x="51" y="7998"/>
                    <a:pt x="76" y="7998"/>
                  </a:cubicBezTo>
                  <a:cubicBezTo>
                    <a:pt x="266" y="7998"/>
                    <a:pt x="456" y="8014"/>
                    <a:pt x="640" y="8062"/>
                  </a:cubicBezTo>
                  <a:cubicBezTo>
                    <a:pt x="759" y="8094"/>
                    <a:pt x="874" y="8139"/>
                    <a:pt x="984" y="8193"/>
                  </a:cubicBezTo>
                  <a:cubicBezTo>
                    <a:pt x="1444" y="6930"/>
                    <a:pt x="2016" y="5717"/>
                    <a:pt x="2608" y="4511"/>
                  </a:cubicBezTo>
                  <a:cubicBezTo>
                    <a:pt x="3236" y="3227"/>
                    <a:pt x="3930" y="1961"/>
                    <a:pt x="4698" y="753"/>
                  </a:cubicBezTo>
                  <a:cubicBezTo>
                    <a:pt x="4857" y="504"/>
                    <a:pt x="5018" y="255"/>
                    <a:pt x="5182" y="7"/>
                  </a:cubicBezTo>
                  <a:cubicBezTo>
                    <a:pt x="5100" y="3"/>
                    <a:pt x="5018" y="0"/>
                    <a:pt x="493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8" name="Google Shape;14638;p109"/>
            <p:cNvSpPr/>
            <p:nvPr/>
          </p:nvSpPr>
          <p:spPr>
            <a:xfrm>
              <a:off x="8050961" y="4691468"/>
              <a:ext cx="173073" cy="277283"/>
            </a:xfrm>
            <a:custGeom>
              <a:rect b="b" l="l" r="r" t="t"/>
              <a:pathLst>
                <a:path extrusionOk="0" h="9527" w="5946">
                  <a:moveTo>
                    <a:pt x="4276" y="1"/>
                  </a:moveTo>
                  <a:cubicBezTo>
                    <a:pt x="3933" y="512"/>
                    <a:pt x="3598" y="1030"/>
                    <a:pt x="3284" y="1560"/>
                  </a:cubicBezTo>
                  <a:cubicBezTo>
                    <a:pt x="2693" y="2560"/>
                    <a:pt x="2129" y="3580"/>
                    <a:pt x="1620" y="4625"/>
                  </a:cubicBezTo>
                  <a:cubicBezTo>
                    <a:pt x="1080" y="5730"/>
                    <a:pt x="535" y="6840"/>
                    <a:pt x="114" y="7998"/>
                  </a:cubicBezTo>
                  <a:cubicBezTo>
                    <a:pt x="80" y="8093"/>
                    <a:pt x="41" y="8193"/>
                    <a:pt x="1" y="8298"/>
                  </a:cubicBezTo>
                  <a:cubicBezTo>
                    <a:pt x="473" y="8608"/>
                    <a:pt x="860" y="9079"/>
                    <a:pt x="1267" y="9486"/>
                  </a:cubicBezTo>
                  <a:cubicBezTo>
                    <a:pt x="1279" y="9500"/>
                    <a:pt x="1295" y="9512"/>
                    <a:pt x="1309" y="9526"/>
                  </a:cubicBezTo>
                  <a:cubicBezTo>
                    <a:pt x="1388" y="9320"/>
                    <a:pt x="1470" y="9120"/>
                    <a:pt x="1550" y="8929"/>
                  </a:cubicBezTo>
                  <a:cubicBezTo>
                    <a:pt x="2072" y="7668"/>
                    <a:pt x="2690" y="6441"/>
                    <a:pt x="3317" y="5229"/>
                  </a:cubicBezTo>
                  <a:cubicBezTo>
                    <a:pt x="3976" y="3950"/>
                    <a:pt x="4681" y="2691"/>
                    <a:pt x="5450" y="1475"/>
                  </a:cubicBezTo>
                  <a:cubicBezTo>
                    <a:pt x="5611" y="1218"/>
                    <a:pt x="5773" y="933"/>
                    <a:pt x="5945" y="643"/>
                  </a:cubicBezTo>
                  <a:cubicBezTo>
                    <a:pt x="5421" y="360"/>
                    <a:pt x="4888" y="102"/>
                    <a:pt x="4303" y="4"/>
                  </a:cubicBezTo>
                  <a:cubicBezTo>
                    <a:pt x="4295" y="2"/>
                    <a:pt x="4286" y="2"/>
                    <a:pt x="42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109"/>
            <p:cNvSpPr/>
            <p:nvPr/>
          </p:nvSpPr>
          <p:spPr>
            <a:xfrm>
              <a:off x="8095756" y="4714781"/>
              <a:ext cx="180001" cy="282027"/>
            </a:xfrm>
            <a:custGeom>
              <a:rect b="b" l="l" r="r" t="t"/>
              <a:pathLst>
                <a:path extrusionOk="0" h="9690" w="6184">
                  <a:moveTo>
                    <a:pt x="4696" y="0"/>
                  </a:moveTo>
                  <a:cubicBezTo>
                    <a:pt x="4417" y="423"/>
                    <a:pt x="4143" y="850"/>
                    <a:pt x="3880" y="1284"/>
                  </a:cubicBezTo>
                  <a:cubicBezTo>
                    <a:pt x="3272" y="2284"/>
                    <a:pt x="2691" y="3301"/>
                    <a:pt x="2154" y="4341"/>
                  </a:cubicBezTo>
                  <a:cubicBezTo>
                    <a:pt x="1539" y="5528"/>
                    <a:pt x="909" y="6727"/>
                    <a:pt x="398" y="7960"/>
                  </a:cubicBezTo>
                  <a:cubicBezTo>
                    <a:pt x="273" y="8265"/>
                    <a:pt x="132" y="8595"/>
                    <a:pt x="1" y="8937"/>
                  </a:cubicBezTo>
                  <a:cubicBezTo>
                    <a:pt x="319" y="9219"/>
                    <a:pt x="663" y="9471"/>
                    <a:pt x="1028" y="9690"/>
                  </a:cubicBezTo>
                  <a:cubicBezTo>
                    <a:pt x="1727" y="7649"/>
                    <a:pt x="2841" y="5733"/>
                    <a:pt x="3987" y="3934"/>
                  </a:cubicBezTo>
                  <a:cubicBezTo>
                    <a:pt x="4620" y="2938"/>
                    <a:pt x="5310" y="1694"/>
                    <a:pt x="6183" y="688"/>
                  </a:cubicBezTo>
                  <a:cubicBezTo>
                    <a:pt x="5663" y="528"/>
                    <a:pt x="5177" y="265"/>
                    <a:pt x="469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109"/>
            <p:cNvSpPr/>
            <p:nvPr/>
          </p:nvSpPr>
          <p:spPr>
            <a:xfrm>
              <a:off x="8133246" y="4737220"/>
              <a:ext cx="177614" cy="271288"/>
            </a:xfrm>
            <a:custGeom>
              <a:rect b="b" l="l" r="r" t="t"/>
              <a:pathLst>
                <a:path extrusionOk="0" h="9321" w="6102">
                  <a:moveTo>
                    <a:pt x="5199" y="0"/>
                  </a:moveTo>
                  <a:cubicBezTo>
                    <a:pt x="4233" y="1065"/>
                    <a:pt x="3487" y="2460"/>
                    <a:pt x="2818" y="3525"/>
                  </a:cubicBezTo>
                  <a:cubicBezTo>
                    <a:pt x="1728" y="5267"/>
                    <a:pt x="665" y="7107"/>
                    <a:pt x="1" y="9067"/>
                  </a:cubicBezTo>
                  <a:cubicBezTo>
                    <a:pt x="169" y="9160"/>
                    <a:pt x="341" y="9242"/>
                    <a:pt x="518" y="9321"/>
                  </a:cubicBezTo>
                  <a:cubicBezTo>
                    <a:pt x="897" y="7069"/>
                    <a:pt x="2148" y="5019"/>
                    <a:pt x="3499" y="3211"/>
                  </a:cubicBezTo>
                  <a:cubicBezTo>
                    <a:pt x="4258" y="2194"/>
                    <a:pt x="5052" y="1181"/>
                    <a:pt x="5953" y="285"/>
                  </a:cubicBezTo>
                  <a:lnTo>
                    <a:pt x="6101" y="138"/>
                  </a:lnTo>
                  <a:cubicBezTo>
                    <a:pt x="5795" y="105"/>
                    <a:pt x="5491" y="67"/>
                    <a:pt x="51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1" name="Google Shape;14641;p109"/>
            <p:cNvSpPr/>
            <p:nvPr/>
          </p:nvSpPr>
          <p:spPr>
            <a:xfrm>
              <a:off x="8156415" y="4742255"/>
              <a:ext cx="189635" cy="270502"/>
            </a:xfrm>
            <a:custGeom>
              <a:rect b="b" l="l" r="r" t="t"/>
              <a:pathLst>
                <a:path extrusionOk="0" h="9294" w="6515">
                  <a:moveTo>
                    <a:pt x="5660" y="1"/>
                  </a:moveTo>
                  <a:cubicBezTo>
                    <a:pt x="5421" y="244"/>
                    <a:pt x="5200" y="484"/>
                    <a:pt x="5002" y="699"/>
                  </a:cubicBezTo>
                  <a:cubicBezTo>
                    <a:pt x="4161" y="1614"/>
                    <a:pt x="3380" y="2581"/>
                    <a:pt x="2661" y="3595"/>
                  </a:cubicBezTo>
                  <a:cubicBezTo>
                    <a:pt x="1449" y="5301"/>
                    <a:pt x="333" y="7182"/>
                    <a:pt x="0" y="9266"/>
                  </a:cubicBezTo>
                  <a:cubicBezTo>
                    <a:pt x="27" y="9276"/>
                    <a:pt x="54" y="9284"/>
                    <a:pt x="81" y="9294"/>
                  </a:cubicBezTo>
                  <a:cubicBezTo>
                    <a:pt x="355" y="8687"/>
                    <a:pt x="691" y="8105"/>
                    <a:pt x="988" y="7575"/>
                  </a:cubicBezTo>
                  <a:cubicBezTo>
                    <a:pt x="1776" y="6177"/>
                    <a:pt x="2647" y="4829"/>
                    <a:pt x="3598" y="3536"/>
                  </a:cubicBezTo>
                  <a:cubicBezTo>
                    <a:pt x="4486" y="2327"/>
                    <a:pt x="5431" y="1143"/>
                    <a:pt x="6514" y="104"/>
                  </a:cubicBezTo>
                  <a:cubicBezTo>
                    <a:pt x="6236" y="58"/>
                    <a:pt x="5948" y="28"/>
                    <a:pt x="566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2" name="Google Shape;14642;p109"/>
            <p:cNvSpPr/>
            <p:nvPr/>
          </p:nvSpPr>
          <p:spPr>
            <a:xfrm>
              <a:off x="8166718" y="4747290"/>
              <a:ext cx="217258" cy="275479"/>
            </a:xfrm>
            <a:custGeom>
              <a:rect b="b" l="l" r="r" t="t"/>
              <a:pathLst>
                <a:path extrusionOk="0" h="9465" w="7464">
                  <a:moveTo>
                    <a:pt x="6521" y="1"/>
                  </a:moveTo>
                  <a:cubicBezTo>
                    <a:pt x="6280" y="229"/>
                    <a:pt x="6041" y="459"/>
                    <a:pt x="5814" y="702"/>
                  </a:cubicBezTo>
                  <a:cubicBezTo>
                    <a:pt x="4860" y="1716"/>
                    <a:pt x="3992" y="2806"/>
                    <a:pt x="3188" y="3942"/>
                  </a:cubicBezTo>
                  <a:cubicBezTo>
                    <a:pt x="2417" y="5035"/>
                    <a:pt x="1674" y="6154"/>
                    <a:pt x="1019" y="7320"/>
                  </a:cubicBezTo>
                  <a:cubicBezTo>
                    <a:pt x="690" y="7905"/>
                    <a:pt x="303" y="8548"/>
                    <a:pt x="1" y="9216"/>
                  </a:cubicBezTo>
                  <a:cubicBezTo>
                    <a:pt x="307" y="9319"/>
                    <a:pt x="621" y="9401"/>
                    <a:pt x="939" y="9464"/>
                  </a:cubicBezTo>
                  <a:cubicBezTo>
                    <a:pt x="1663" y="7555"/>
                    <a:pt x="2868" y="5786"/>
                    <a:pt x="4032" y="4184"/>
                  </a:cubicBezTo>
                  <a:cubicBezTo>
                    <a:pt x="4945" y="2925"/>
                    <a:pt x="5956" y="1693"/>
                    <a:pt x="7134" y="673"/>
                  </a:cubicBezTo>
                  <a:cubicBezTo>
                    <a:pt x="7233" y="586"/>
                    <a:pt x="7345" y="487"/>
                    <a:pt x="7464" y="382"/>
                  </a:cubicBezTo>
                  <a:cubicBezTo>
                    <a:pt x="7176" y="198"/>
                    <a:pt x="6857" y="80"/>
                    <a:pt x="652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109"/>
            <p:cNvSpPr/>
            <p:nvPr/>
          </p:nvSpPr>
          <p:spPr>
            <a:xfrm>
              <a:off x="8202723" y="4763938"/>
              <a:ext cx="207711" cy="263109"/>
            </a:xfrm>
            <a:custGeom>
              <a:rect b="b" l="l" r="r" t="t"/>
              <a:pathLst>
                <a:path extrusionOk="0" h="9040" w="7136">
                  <a:moveTo>
                    <a:pt x="6482" y="0"/>
                  </a:moveTo>
                  <a:cubicBezTo>
                    <a:pt x="6033" y="370"/>
                    <a:pt x="5600" y="759"/>
                    <a:pt x="5197" y="1178"/>
                  </a:cubicBezTo>
                  <a:cubicBezTo>
                    <a:pt x="4270" y="2147"/>
                    <a:pt x="3436" y="3198"/>
                    <a:pt x="2666" y="4298"/>
                  </a:cubicBezTo>
                  <a:cubicBezTo>
                    <a:pt x="1666" y="5726"/>
                    <a:pt x="645" y="7281"/>
                    <a:pt x="1" y="8949"/>
                  </a:cubicBezTo>
                  <a:cubicBezTo>
                    <a:pt x="375" y="9008"/>
                    <a:pt x="753" y="9038"/>
                    <a:pt x="1132" y="9039"/>
                  </a:cubicBezTo>
                  <a:cubicBezTo>
                    <a:pt x="1790" y="7606"/>
                    <a:pt x="2751" y="6270"/>
                    <a:pt x="3625" y="5030"/>
                  </a:cubicBezTo>
                  <a:cubicBezTo>
                    <a:pt x="4474" y="3825"/>
                    <a:pt x="5375" y="2646"/>
                    <a:pt x="6388" y="1571"/>
                  </a:cubicBezTo>
                  <a:cubicBezTo>
                    <a:pt x="6623" y="1322"/>
                    <a:pt x="6872" y="1048"/>
                    <a:pt x="7136" y="780"/>
                  </a:cubicBezTo>
                  <a:cubicBezTo>
                    <a:pt x="6936" y="502"/>
                    <a:pt x="6738" y="225"/>
                    <a:pt x="648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109"/>
            <p:cNvSpPr/>
            <p:nvPr/>
          </p:nvSpPr>
          <p:spPr>
            <a:xfrm>
              <a:off x="8245394" y="4793042"/>
              <a:ext cx="204888" cy="233830"/>
            </a:xfrm>
            <a:custGeom>
              <a:rect b="b" l="l" r="r" t="t"/>
              <a:pathLst>
                <a:path extrusionOk="0" h="8034" w="7039">
                  <a:moveTo>
                    <a:pt x="5829" y="0"/>
                  </a:moveTo>
                  <a:cubicBezTo>
                    <a:pt x="5431" y="404"/>
                    <a:pt x="5067" y="838"/>
                    <a:pt x="4753" y="1194"/>
                  </a:cubicBezTo>
                  <a:cubicBezTo>
                    <a:pt x="3858" y="2208"/>
                    <a:pt x="3004" y="3277"/>
                    <a:pt x="2256" y="4406"/>
                  </a:cubicBezTo>
                  <a:cubicBezTo>
                    <a:pt x="1491" y="5562"/>
                    <a:pt x="623" y="6753"/>
                    <a:pt x="1" y="8033"/>
                  </a:cubicBezTo>
                  <a:cubicBezTo>
                    <a:pt x="214" y="8025"/>
                    <a:pt x="428" y="8004"/>
                    <a:pt x="640" y="7976"/>
                  </a:cubicBezTo>
                  <a:cubicBezTo>
                    <a:pt x="741" y="7812"/>
                    <a:pt x="840" y="7657"/>
                    <a:pt x="928" y="7518"/>
                  </a:cubicBezTo>
                  <a:cubicBezTo>
                    <a:pt x="1614" y="6445"/>
                    <a:pt x="2420" y="5439"/>
                    <a:pt x="3273" y="4496"/>
                  </a:cubicBezTo>
                  <a:cubicBezTo>
                    <a:pt x="4174" y="3499"/>
                    <a:pt x="5145" y="2558"/>
                    <a:pt x="6219" y="1750"/>
                  </a:cubicBezTo>
                  <a:cubicBezTo>
                    <a:pt x="6488" y="1548"/>
                    <a:pt x="6761" y="1330"/>
                    <a:pt x="7038" y="1118"/>
                  </a:cubicBezTo>
                  <a:cubicBezTo>
                    <a:pt x="6715" y="880"/>
                    <a:pt x="6388" y="646"/>
                    <a:pt x="6115" y="352"/>
                  </a:cubicBezTo>
                  <a:cubicBezTo>
                    <a:pt x="6015" y="240"/>
                    <a:pt x="5919" y="123"/>
                    <a:pt x="582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109"/>
            <p:cNvSpPr/>
            <p:nvPr/>
          </p:nvSpPr>
          <p:spPr>
            <a:xfrm>
              <a:off x="8275403" y="4830645"/>
              <a:ext cx="202996" cy="192792"/>
            </a:xfrm>
            <a:custGeom>
              <a:rect b="b" l="l" r="r" t="t"/>
              <a:pathLst>
                <a:path extrusionOk="0" h="6624" w="6974">
                  <a:moveTo>
                    <a:pt x="6235" y="1"/>
                  </a:moveTo>
                  <a:cubicBezTo>
                    <a:pt x="5869" y="275"/>
                    <a:pt x="5521" y="566"/>
                    <a:pt x="5190" y="828"/>
                  </a:cubicBezTo>
                  <a:cubicBezTo>
                    <a:pt x="4334" y="1507"/>
                    <a:pt x="3524" y="2246"/>
                    <a:pt x="2782" y="3047"/>
                  </a:cubicBezTo>
                  <a:cubicBezTo>
                    <a:pt x="1998" y="3899"/>
                    <a:pt x="1231" y="4789"/>
                    <a:pt x="572" y="5744"/>
                  </a:cubicBezTo>
                  <a:cubicBezTo>
                    <a:pt x="374" y="6031"/>
                    <a:pt x="180" y="6323"/>
                    <a:pt x="1" y="6623"/>
                  </a:cubicBezTo>
                  <a:cubicBezTo>
                    <a:pt x="233" y="6577"/>
                    <a:pt x="463" y="6520"/>
                    <a:pt x="689" y="6448"/>
                  </a:cubicBezTo>
                  <a:cubicBezTo>
                    <a:pt x="1685" y="4857"/>
                    <a:pt x="3425" y="3558"/>
                    <a:pt x="4738" y="2456"/>
                  </a:cubicBezTo>
                  <a:cubicBezTo>
                    <a:pt x="5457" y="1852"/>
                    <a:pt x="6191" y="1250"/>
                    <a:pt x="6973" y="725"/>
                  </a:cubicBezTo>
                  <a:cubicBezTo>
                    <a:pt x="6829" y="527"/>
                    <a:pt x="6660" y="348"/>
                    <a:pt x="6473" y="190"/>
                  </a:cubicBezTo>
                  <a:cubicBezTo>
                    <a:pt x="6396" y="125"/>
                    <a:pt x="6315" y="63"/>
                    <a:pt x="623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6" name="Google Shape;14646;p109"/>
            <p:cNvSpPr/>
            <p:nvPr/>
          </p:nvSpPr>
          <p:spPr>
            <a:xfrm>
              <a:off x="8308701" y="4858585"/>
              <a:ext cx="179040" cy="155246"/>
            </a:xfrm>
            <a:custGeom>
              <a:rect b="b" l="l" r="r" t="t"/>
              <a:pathLst>
                <a:path extrusionOk="0" h="5334" w="6151">
                  <a:moveTo>
                    <a:pt x="5976" y="1"/>
                  </a:moveTo>
                  <a:cubicBezTo>
                    <a:pt x="5831" y="109"/>
                    <a:pt x="5708" y="203"/>
                    <a:pt x="5623" y="265"/>
                  </a:cubicBezTo>
                  <a:cubicBezTo>
                    <a:pt x="4911" y="786"/>
                    <a:pt x="4228" y="1346"/>
                    <a:pt x="3553" y="1916"/>
                  </a:cubicBezTo>
                  <a:cubicBezTo>
                    <a:pt x="2426" y="2869"/>
                    <a:pt x="950" y="3992"/>
                    <a:pt x="1" y="5334"/>
                  </a:cubicBezTo>
                  <a:cubicBezTo>
                    <a:pt x="597" y="5105"/>
                    <a:pt x="1193" y="4820"/>
                    <a:pt x="1812" y="4753"/>
                  </a:cubicBezTo>
                  <a:cubicBezTo>
                    <a:pt x="2484" y="3817"/>
                    <a:pt x="3371" y="2988"/>
                    <a:pt x="4132" y="2221"/>
                  </a:cubicBezTo>
                  <a:cubicBezTo>
                    <a:pt x="4696" y="1654"/>
                    <a:pt x="5382" y="957"/>
                    <a:pt x="6151" y="470"/>
                  </a:cubicBezTo>
                  <a:cubicBezTo>
                    <a:pt x="6117" y="306"/>
                    <a:pt x="6058" y="148"/>
                    <a:pt x="59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7" name="Google Shape;14647;p109"/>
            <p:cNvSpPr/>
            <p:nvPr/>
          </p:nvSpPr>
          <p:spPr>
            <a:xfrm>
              <a:off x="8372473" y="4881287"/>
              <a:ext cx="116081" cy="118807"/>
            </a:xfrm>
            <a:custGeom>
              <a:rect b="b" l="l" r="r" t="t"/>
              <a:pathLst>
                <a:path extrusionOk="0" h="4082" w="3988">
                  <a:moveTo>
                    <a:pt x="3988" y="1"/>
                  </a:moveTo>
                  <a:cubicBezTo>
                    <a:pt x="3184" y="540"/>
                    <a:pt x="2468" y="1317"/>
                    <a:pt x="1912" y="1894"/>
                  </a:cubicBezTo>
                  <a:cubicBezTo>
                    <a:pt x="1294" y="2533"/>
                    <a:pt x="581" y="3210"/>
                    <a:pt x="0" y="3961"/>
                  </a:cubicBezTo>
                  <a:cubicBezTo>
                    <a:pt x="14" y="3962"/>
                    <a:pt x="28" y="3962"/>
                    <a:pt x="42" y="3962"/>
                  </a:cubicBezTo>
                  <a:cubicBezTo>
                    <a:pt x="56" y="3962"/>
                    <a:pt x="70" y="3962"/>
                    <a:pt x="84" y="3962"/>
                  </a:cubicBezTo>
                  <a:cubicBezTo>
                    <a:pt x="288" y="3981"/>
                    <a:pt x="489" y="4030"/>
                    <a:pt x="689" y="4082"/>
                  </a:cubicBezTo>
                  <a:cubicBezTo>
                    <a:pt x="989" y="3821"/>
                    <a:pt x="1296" y="3568"/>
                    <a:pt x="1601" y="3315"/>
                  </a:cubicBezTo>
                  <a:cubicBezTo>
                    <a:pt x="2170" y="2848"/>
                    <a:pt x="2779" y="2355"/>
                    <a:pt x="3434" y="1954"/>
                  </a:cubicBezTo>
                  <a:cubicBezTo>
                    <a:pt x="3458" y="1776"/>
                    <a:pt x="3496" y="1598"/>
                    <a:pt x="3545" y="1425"/>
                  </a:cubicBezTo>
                  <a:cubicBezTo>
                    <a:pt x="3688" y="947"/>
                    <a:pt x="3971" y="498"/>
                    <a:pt x="39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109"/>
            <p:cNvSpPr/>
            <p:nvPr/>
          </p:nvSpPr>
          <p:spPr>
            <a:xfrm>
              <a:off x="8403152" y="4948983"/>
              <a:ext cx="67617" cy="55038"/>
            </a:xfrm>
            <a:custGeom>
              <a:rect b="b" l="l" r="r" t="t"/>
              <a:pathLst>
                <a:path extrusionOk="0" h="1891" w="2323">
                  <a:moveTo>
                    <a:pt x="2322" y="0"/>
                  </a:moveTo>
                  <a:lnTo>
                    <a:pt x="2322" y="0"/>
                  </a:lnTo>
                  <a:cubicBezTo>
                    <a:pt x="1699" y="407"/>
                    <a:pt x="1116" y="893"/>
                    <a:pt x="586" y="1342"/>
                  </a:cubicBezTo>
                  <a:cubicBezTo>
                    <a:pt x="390" y="1508"/>
                    <a:pt x="195" y="1673"/>
                    <a:pt x="0" y="1839"/>
                  </a:cubicBezTo>
                  <a:cubicBezTo>
                    <a:pt x="121" y="1865"/>
                    <a:pt x="245" y="1882"/>
                    <a:pt x="369" y="1889"/>
                  </a:cubicBezTo>
                  <a:cubicBezTo>
                    <a:pt x="395" y="1890"/>
                    <a:pt x="421" y="1891"/>
                    <a:pt x="448" y="1891"/>
                  </a:cubicBezTo>
                  <a:cubicBezTo>
                    <a:pt x="1136" y="1891"/>
                    <a:pt x="1809" y="1465"/>
                    <a:pt x="2099" y="841"/>
                  </a:cubicBezTo>
                  <a:cubicBezTo>
                    <a:pt x="2222" y="576"/>
                    <a:pt x="2278" y="290"/>
                    <a:pt x="232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109"/>
            <p:cNvSpPr/>
            <p:nvPr/>
          </p:nvSpPr>
          <p:spPr>
            <a:xfrm>
              <a:off x="8057045" y="4554591"/>
              <a:ext cx="26662" cy="65865"/>
            </a:xfrm>
            <a:custGeom>
              <a:rect b="b" l="l" r="r" t="t"/>
              <a:pathLst>
                <a:path extrusionOk="0" h="2263" w="916">
                  <a:moveTo>
                    <a:pt x="1" y="1"/>
                  </a:moveTo>
                  <a:cubicBezTo>
                    <a:pt x="56" y="733"/>
                    <a:pt x="200" y="1461"/>
                    <a:pt x="272" y="2190"/>
                  </a:cubicBezTo>
                  <a:cubicBezTo>
                    <a:pt x="360" y="2216"/>
                    <a:pt x="448" y="2243"/>
                    <a:pt x="539" y="2263"/>
                  </a:cubicBezTo>
                  <a:cubicBezTo>
                    <a:pt x="587" y="1512"/>
                    <a:pt x="699" y="769"/>
                    <a:pt x="916" y="49"/>
                  </a:cubicBezTo>
                  <a:cubicBezTo>
                    <a:pt x="612" y="23"/>
                    <a:pt x="307" y="9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109"/>
            <p:cNvSpPr/>
            <p:nvPr/>
          </p:nvSpPr>
          <p:spPr>
            <a:xfrm>
              <a:off x="8022350" y="4554503"/>
              <a:ext cx="33736" cy="60684"/>
            </a:xfrm>
            <a:custGeom>
              <a:rect b="b" l="l" r="r" t="t"/>
              <a:pathLst>
                <a:path extrusionOk="0" h="2085" w="1159">
                  <a:moveTo>
                    <a:pt x="785" y="1"/>
                  </a:moveTo>
                  <a:cubicBezTo>
                    <a:pt x="524" y="1"/>
                    <a:pt x="263" y="5"/>
                    <a:pt x="1" y="13"/>
                  </a:cubicBezTo>
                  <a:cubicBezTo>
                    <a:pt x="295" y="677"/>
                    <a:pt x="798" y="1345"/>
                    <a:pt x="988" y="2013"/>
                  </a:cubicBezTo>
                  <a:cubicBezTo>
                    <a:pt x="1046" y="2038"/>
                    <a:pt x="1101" y="2063"/>
                    <a:pt x="1159" y="2085"/>
                  </a:cubicBezTo>
                  <a:cubicBezTo>
                    <a:pt x="1084" y="1391"/>
                    <a:pt x="951" y="699"/>
                    <a:pt x="899" y="1"/>
                  </a:cubicBezTo>
                  <a:cubicBezTo>
                    <a:pt x="861" y="1"/>
                    <a:pt x="823" y="1"/>
                    <a:pt x="78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109"/>
            <p:cNvSpPr/>
            <p:nvPr/>
          </p:nvSpPr>
          <p:spPr>
            <a:xfrm>
              <a:off x="7991176" y="4555085"/>
              <a:ext cx="50531" cy="53932"/>
            </a:xfrm>
            <a:custGeom>
              <a:rect b="b" l="l" r="r" t="t"/>
              <a:pathLst>
                <a:path extrusionOk="0" h="1853" w="1736">
                  <a:moveTo>
                    <a:pt x="796" y="1"/>
                  </a:moveTo>
                  <a:cubicBezTo>
                    <a:pt x="533" y="10"/>
                    <a:pt x="271" y="21"/>
                    <a:pt x="10" y="35"/>
                  </a:cubicBezTo>
                  <a:lnTo>
                    <a:pt x="1" y="35"/>
                  </a:lnTo>
                  <a:cubicBezTo>
                    <a:pt x="121" y="137"/>
                    <a:pt x="240" y="233"/>
                    <a:pt x="341" y="328"/>
                  </a:cubicBezTo>
                  <a:cubicBezTo>
                    <a:pt x="590" y="564"/>
                    <a:pt x="819" y="825"/>
                    <a:pt x="1022" y="1103"/>
                  </a:cubicBezTo>
                  <a:cubicBezTo>
                    <a:pt x="1166" y="1297"/>
                    <a:pt x="1312" y="1504"/>
                    <a:pt x="1428" y="1722"/>
                  </a:cubicBezTo>
                  <a:cubicBezTo>
                    <a:pt x="1532" y="1764"/>
                    <a:pt x="1634" y="1808"/>
                    <a:pt x="1736" y="1852"/>
                  </a:cubicBezTo>
                  <a:cubicBezTo>
                    <a:pt x="1527" y="1246"/>
                    <a:pt x="1075" y="614"/>
                    <a:pt x="7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2" name="Google Shape;14652;p109"/>
            <p:cNvSpPr/>
            <p:nvPr/>
          </p:nvSpPr>
          <p:spPr>
            <a:xfrm>
              <a:off x="7948098" y="4573625"/>
              <a:ext cx="41304" cy="27184"/>
            </a:xfrm>
            <a:custGeom>
              <a:rect b="b" l="l" r="r" t="t"/>
              <a:pathLst>
                <a:path extrusionOk="0" h="934" w="1419">
                  <a:moveTo>
                    <a:pt x="112" y="0"/>
                  </a:moveTo>
                  <a:cubicBezTo>
                    <a:pt x="24" y="180"/>
                    <a:pt x="1" y="384"/>
                    <a:pt x="92" y="561"/>
                  </a:cubicBezTo>
                  <a:cubicBezTo>
                    <a:pt x="228" y="824"/>
                    <a:pt x="552" y="934"/>
                    <a:pt x="850" y="934"/>
                  </a:cubicBezTo>
                  <a:cubicBezTo>
                    <a:pt x="857" y="934"/>
                    <a:pt x="863" y="934"/>
                    <a:pt x="869" y="934"/>
                  </a:cubicBezTo>
                  <a:cubicBezTo>
                    <a:pt x="1053" y="931"/>
                    <a:pt x="1236" y="897"/>
                    <a:pt x="1419" y="869"/>
                  </a:cubicBezTo>
                  <a:cubicBezTo>
                    <a:pt x="1349" y="793"/>
                    <a:pt x="1275" y="720"/>
                    <a:pt x="1197" y="652"/>
                  </a:cubicBezTo>
                  <a:cubicBezTo>
                    <a:pt x="864" y="359"/>
                    <a:pt x="496" y="161"/>
                    <a:pt x="1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3" name="Google Shape;14653;p109"/>
            <p:cNvSpPr/>
            <p:nvPr/>
          </p:nvSpPr>
          <p:spPr>
            <a:xfrm>
              <a:off x="7956801" y="4557181"/>
              <a:ext cx="64764" cy="43949"/>
            </a:xfrm>
            <a:custGeom>
              <a:rect b="b" l="l" r="r" t="t"/>
              <a:pathLst>
                <a:path extrusionOk="0" h="1510" w="2225">
                  <a:moveTo>
                    <a:pt x="781" y="0"/>
                  </a:moveTo>
                  <a:cubicBezTo>
                    <a:pt x="553" y="28"/>
                    <a:pt x="332" y="81"/>
                    <a:pt x="140" y="200"/>
                  </a:cubicBezTo>
                  <a:cubicBezTo>
                    <a:pt x="89" y="231"/>
                    <a:pt x="44" y="268"/>
                    <a:pt x="0" y="310"/>
                  </a:cubicBezTo>
                  <a:cubicBezTo>
                    <a:pt x="404" y="480"/>
                    <a:pt x="787" y="694"/>
                    <a:pt x="1113" y="1016"/>
                  </a:cubicBezTo>
                  <a:cubicBezTo>
                    <a:pt x="1236" y="1135"/>
                    <a:pt x="1349" y="1262"/>
                    <a:pt x="1456" y="1395"/>
                  </a:cubicBezTo>
                  <a:cubicBezTo>
                    <a:pt x="1460" y="1395"/>
                    <a:pt x="1465" y="1395"/>
                    <a:pt x="1469" y="1393"/>
                  </a:cubicBezTo>
                  <a:cubicBezTo>
                    <a:pt x="1488" y="1393"/>
                    <a:pt x="1507" y="1393"/>
                    <a:pt x="1526" y="1393"/>
                  </a:cubicBezTo>
                  <a:cubicBezTo>
                    <a:pt x="1766" y="1393"/>
                    <a:pt x="1998" y="1438"/>
                    <a:pt x="2225" y="1510"/>
                  </a:cubicBezTo>
                  <a:cubicBezTo>
                    <a:pt x="1965" y="1093"/>
                    <a:pt x="1584" y="709"/>
                    <a:pt x="1305" y="457"/>
                  </a:cubicBezTo>
                  <a:cubicBezTo>
                    <a:pt x="1143" y="310"/>
                    <a:pt x="955" y="161"/>
                    <a:pt x="7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4" name="Google Shape;14654;p109"/>
            <p:cNvSpPr/>
            <p:nvPr/>
          </p:nvSpPr>
          <p:spPr>
            <a:xfrm>
              <a:off x="8081203" y="4556802"/>
              <a:ext cx="45932" cy="65224"/>
            </a:xfrm>
            <a:custGeom>
              <a:rect b="b" l="l" r="r" t="t"/>
              <a:pathLst>
                <a:path extrusionOk="0" h="2241" w="1578">
                  <a:moveTo>
                    <a:pt x="380" y="1"/>
                  </a:moveTo>
                  <a:cubicBezTo>
                    <a:pt x="157" y="725"/>
                    <a:pt x="45" y="1475"/>
                    <a:pt x="1" y="2232"/>
                  </a:cubicBezTo>
                  <a:cubicBezTo>
                    <a:pt x="76" y="2237"/>
                    <a:pt x="152" y="2240"/>
                    <a:pt x="228" y="2240"/>
                  </a:cubicBezTo>
                  <a:cubicBezTo>
                    <a:pt x="370" y="2240"/>
                    <a:pt x="512" y="2230"/>
                    <a:pt x="654" y="2210"/>
                  </a:cubicBezTo>
                  <a:cubicBezTo>
                    <a:pt x="884" y="1512"/>
                    <a:pt x="1196" y="843"/>
                    <a:pt x="1578" y="216"/>
                  </a:cubicBezTo>
                  <a:cubicBezTo>
                    <a:pt x="1183" y="118"/>
                    <a:pt x="784" y="46"/>
                    <a:pt x="38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5" name="Google Shape;14655;p109"/>
            <p:cNvSpPr/>
            <p:nvPr/>
          </p:nvSpPr>
          <p:spPr>
            <a:xfrm>
              <a:off x="8109815" y="4565563"/>
              <a:ext cx="38189" cy="53873"/>
            </a:xfrm>
            <a:custGeom>
              <a:rect b="b" l="l" r="r" t="t"/>
              <a:pathLst>
                <a:path extrusionOk="0" h="1851" w="1312">
                  <a:moveTo>
                    <a:pt x="886" y="0"/>
                  </a:moveTo>
                  <a:cubicBezTo>
                    <a:pt x="525" y="584"/>
                    <a:pt x="228" y="1203"/>
                    <a:pt x="1" y="1850"/>
                  </a:cubicBezTo>
                  <a:cubicBezTo>
                    <a:pt x="112" y="1825"/>
                    <a:pt x="223" y="1799"/>
                    <a:pt x="333" y="1765"/>
                  </a:cubicBezTo>
                  <a:cubicBezTo>
                    <a:pt x="595" y="1187"/>
                    <a:pt x="932" y="639"/>
                    <a:pt x="1312" y="132"/>
                  </a:cubicBezTo>
                  <a:cubicBezTo>
                    <a:pt x="1172" y="82"/>
                    <a:pt x="1030" y="42"/>
                    <a:pt x="8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109"/>
            <p:cNvSpPr/>
            <p:nvPr/>
          </p:nvSpPr>
          <p:spPr>
            <a:xfrm>
              <a:off x="8130772" y="4573072"/>
              <a:ext cx="28816" cy="40223"/>
            </a:xfrm>
            <a:custGeom>
              <a:rect b="b" l="l" r="r" t="t"/>
              <a:pathLst>
                <a:path extrusionOk="0" h="1382" w="990">
                  <a:moveTo>
                    <a:pt x="866" y="1"/>
                  </a:moveTo>
                  <a:cubicBezTo>
                    <a:pt x="534" y="433"/>
                    <a:pt x="245" y="895"/>
                    <a:pt x="0" y="1382"/>
                  </a:cubicBezTo>
                  <a:cubicBezTo>
                    <a:pt x="86" y="1351"/>
                    <a:pt x="169" y="1320"/>
                    <a:pt x="253" y="1287"/>
                  </a:cubicBezTo>
                  <a:cubicBezTo>
                    <a:pt x="459" y="860"/>
                    <a:pt x="705" y="454"/>
                    <a:pt x="990" y="77"/>
                  </a:cubicBezTo>
                  <a:cubicBezTo>
                    <a:pt x="949" y="50"/>
                    <a:pt x="908" y="24"/>
                    <a:pt x="8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109"/>
            <p:cNvSpPr/>
            <p:nvPr/>
          </p:nvSpPr>
          <p:spPr>
            <a:xfrm>
              <a:off x="7707590" y="4981522"/>
              <a:ext cx="124958" cy="31142"/>
            </a:xfrm>
            <a:custGeom>
              <a:rect b="b" l="l" r="r" t="t"/>
              <a:pathLst>
                <a:path extrusionOk="0" h="1070" w="4293">
                  <a:moveTo>
                    <a:pt x="466" y="0"/>
                  </a:moveTo>
                  <a:cubicBezTo>
                    <a:pt x="432" y="0"/>
                    <a:pt x="397" y="1"/>
                    <a:pt x="362" y="1"/>
                  </a:cubicBezTo>
                  <a:cubicBezTo>
                    <a:pt x="166" y="229"/>
                    <a:pt x="23" y="490"/>
                    <a:pt x="5" y="786"/>
                  </a:cubicBezTo>
                  <a:cubicBezTo>
                    <a:pt x="0" y="881"/>
                    <a:pt x="8" y="977"/>
                    <a:pt x="26" y="1069"/>
                  </a:cubicBezTo>
                  <a:cubicBezTo>
                    <a:pt x="899" y="839"/>
                    <a:pt x="1803" y="739"/>
                    <a:pt x="2710" y="739"/>
                  </a:cubicBezTo>
                  <a:cubicBezTo>
                    <a:pt x="3239" y="739"/>
                    <a:pt x="3768" y="773"/>
                    <a:pt x="4293" y="834"/>
                  </a:cubicBezTo>
                  <a:cubicBezTo>
                    <a:pt x="4096" y="729"/>
                    <a:pt x="3906" y="614"/>
                    <a:pt x="3723" y="489"/>
                  </a:cubicBezTo>
                  <a:cubicBezTo>
                    <a:pt x="3013" y="255"/>
                    <a:pt x="2277" y="110"/>
                    <a:pt x="1533" y="55"/>
                  </a:cubicBezTo>
                  <a:cubicBezTo>
                    <a:pt x="1191" y="29"/>
                    <a:pt x="828" y="0"/>
                    <a:pt x="4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109"/>
            <p:cNvSpPr/>
            <p:nvPr/>
          </p:nvSpPr>
          <p:spPr>
            <a:xfrm>
              <a:off x="7821252" y="4941445"/>
              <a:ext cx="38597" cy="63740"/>
            </a:xfrm>
            <a:custGeom>
              <a:rect b="b" l="l" r="r" t="t"/>
              <a:pathLst>
                <a:path extrusionOk="0" h="2190" w="1326">
                  <a:moveTo>
                    <a:pt x="1" y="1"/>
                  </a:moveTo>
                  <a:cubicBezTo>
                    <a:pt x="129" y="388"/>
                    <a:pt x="321" y="762"/>
                    <a:pt x="488" y="1066"/>
                  </a:cubicBezTo>
                  <a:cubicBezTo>
                    <a:pt x="668" y="1392"/>
                    <a:pt x="883" y="1778"/>
                    <a:pt x="1149" y="2100"/>
                  </a:cubicBezTo>
                  <a:cubicBezTo>
                    <a:pt x="1208" y="2129"/>
                    <a:pt x="1269" y="2158"/>
                    <a:pt x="1326" y="2189"/>
                  </a:cubicBezTo>
                  <a:cubicBezTo>
                    <a:pt x="1298" y="1756"/>
                    <a:pt x="1269" y="1323"/>
                    <a:pt x="1239" y="889"/>
                  </a:cubicBezTo>
                  <a:cubicBezTo>
                    <a:pt x="1227" y="697"/>
                    <a:pt x="1211" y="494"/>
                    <a:pt x="1101" y="335"/>
                  </a:cubicBezTo>
                  <a:cubicBezTo>
                    <a:pt x="937" y="98"/>
                    <a:pt x="618" y="31"/>
                    <a:pt x="331" y="8"/>
                  </a:cubicBezTo>
                  <a:cubicBezTo>
                    <a:pt x="221" y="1"/>
                    <a:pt x="111" y="1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9" name="Google Shape;14659;p109"/>
            <p:cNvSpPr/>
            <p:nvPr/>
          </p:nvSpPr>
          <p:spPr>
            <a:xfrm>
              <a:off x="7772149" y="4941532"/>
              <a:ext cx="66365" cy="53553"/>
            </a:xfrm>
            <a:custGeom>
              <a:rect b="b" l="l" r="r" t="t"/>
              <a:pathLst>
                <a:path extrusionOk="0" h="1840" w="2280">
                  <a:moveTo>
                    <a:pt x="1394" y="1"/>
                  </a:moveTo>
                  <a:cubicBezTo>
                    <a:pt x="920" y="22"/>
                    <a:pt x="451" y="109"/>
                    <a:pt x="0" y="256"/>
                  </a:cubicBezTo>
                  <a:cubicBezTo>
                    <a:pt x="530" y="725"/>
                    <a:pt x="1055" y="1207"/>
                    <a:pt x="1629" y="1597"/>
                  </a:cubicBezTo>
                  <a:cubicBezTo>
                    <a:pt x="1849" y="1669"/>
                    <a:pt x="2066" y="1750"/>
                    <a:pt x="2279" y="1840"/>
                  </a:cubicBezTo>
                  <a:cubicBezTo>
                    <a:pt x="2112" y="1581"/>
                    <a:pt x="1962" y="1313"/>
                    <a:pt x="1830" y="1038"/>
                  </a:cubicBezTo>
                  <a:cubicBezTo>
                    <a:pt x="1675" y="722"/>
                    <a:pt x="1508" y="366"/>
                    <a:pt x="139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109"/>
            <p:cNvSpPr/>
            <p:nvPr/>
          </p:nvSpPr>
          <p:spPr>
            <a:xfrm>
              <a:off x="7727237" y="4952214"/>
              <a:ext cx="69916" cy="29396"/>
            </a:xfrm>
            <a:custGeom>
              <a:rect b="b" l="l" r="r" t="t"/>
              <a:pathLst>
                <a:path extrusionOk="0" h="1010" w="2402">
                  <a:moveTo>
                    <a:pt x="1235" y="0"/>
                  </a:moveTo>
                  <a:cubicBezTo>
                    <a:pt x="868" y="146"/>
                    <a:pt x="522" y="332"/>
                    <a:pt x="198" y="556"/>
                  </a:cubicBezTo>
                  <a:cubicBezTo>
                    <a:pt x="132" y="603"/>
                    <a:pt x="65" y="654"/>
                    <a:pt x="0" y="706"/>
                  </a:cubicBezTo>
                  <a:cubicBezTo>
                    <a:pt x="355" y="716"/>
                    <a:pt x="704" y="748"/>
                    <a:pt x="1029" y="781"/>
                  </a:cubicBezTo>
                  <a:cubicBezTo>
                    <a:pt x="1491" y="826"/>
                    <a:pt x="1951" y="903"/>
                    <a:pt x="2401" y="1010"/>
                  </a:cubicBezTo>
                  <a:cubicBezTo>
                    <a:pt x="2005" y="686"/>
                    <a:pt x="1622" y="338"/>
                    <a:pt x="123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109"/>
            <p:cNvSpPr/>
            <p:nvPr/>
          </p:nvSpPr>
          <p:spPr>
            <a:xfrm>
              <a:off x="7710734" y="5011470"/>
              <a:ext cx="108746" cy="54164"/>
            </a:xfrm>
            <a:custGeom>
              <a:rect b="b" l="l" r="r" t="t"/>
              <a:pathLst>
                <a:path extrusionOk="0" h="1861" w="3736">
                  <a:moveTo>
                    <a:pt x="2614" y="0"/>
                  </a:moveTo>
                  <a:cubicBezTo>
                    <a:pt x="1730" y="0"/>
                    <a:pt x="849" y="97"/>
                    <a:pt x="0" y="321"/>
                  </a:cubicBezTo>
                  <a:cubicBezTo>
                    <a:pt x="121" y="615"/>
                    <a:pt x="329" y="886"/>
                    <a:pt x="528" y="1136"/>
                  </a:cubicBezTo>
                  <a:cubicBezTo>
                    <a:pt x="782" y="1454"/>
                    <a:pt x="1075" y="1794"/>
                    <a:pt x="1477" y="1853"/>
                  </a:cubicBezTo>
                  <a:cubicBezTo>
                    <a:pt x="1504" y="1858"/>
                    <a:pt x="1528" y="1859"/>
                    <a:pt x="1555" y="1861"/>
                  </a:cubicBezTo>
                  <a:cubicBezTo>
                    <a:pt x="1522" y="1825"/>
                    <a:pt x="1510" y="1776"/>
                    <a:pt x="1524" y="1729"/>
                  </a:cubicBezTo>
                  <a:cubicBezTo>
                    <a:pt x="1764" y="776"/>
                    <a:pt x="2703" y="297"/>
                    <a:pt x="3736" y="50"/>
                  </a:cubicBezTo>
                  <a:cubicBezTo>
                    <a:pt x="3363" y="17"/>
                    <a:pt x="2988" y="0"/>
                    <a:pt x="26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109"/>
            <p:cNvSpPr/>
            <p:nvPr/>
          </p:nvSpPr>
          <p:spPr>
            <a:xfrm>
              <a:off x="7762864" y="5016476"/>
              <a:ext cx="98354" cy="48751"/>
            </a:xfrm>
            <a:custGeom>
              <a:rect b="b" l="l" r="r" t="t"/>
              <a:pathLst>
                <a:path extrusionOk="0" h="1675" w="3379">
                  <a:moveTo>
                    <a:pt x="2945" y="0"/>
                  </a:moveTo>
                  <a:cubicBezTo>
                    <a:pt x="1697" y="150"/>
                    <a:pt x="293" y="539"/>
                    <a:pt x="16" y="1642"/>
                  </a:cubicBezTo>
                  <a:cubicBezTo>
                    <a:pt x="11" y="1655"/>
                    <a:pt x="7" y="1666"/>
                    <a:pt x="1" y="1675"/>
                  </a:cubicBezTo>
                  <a:lnTo>
                    <a:pt x="1" y="1675"/>
                  </a:lnTo>
                  <a:cubicBezTo>
                    <a:pt x="377" y="1613"/>
                    <a:pt x="752" y="1394"/>
                    <a:pt x="1115" y="1394"/>
                  </a:cubicBezTo>
                  <a:cubicBezTo>
                    <a:pt x="1208" y="1394"/>
                    <a:pt x="1300" y="1408"/>
                    <a:pt x="1391" y="1443"/>
                  </a:cubicBezTo>
                  <a:cubicBezTo>
                    <a:pt x="1499" y="1485"/>
                    <a:pt x="1592" y="1554"/>
                    <a:pt x="1683" y="1627"/>
                  </a:cubicBezTo>
                  <a:cubicBezTo>
                    <a:pt x="2138" y="1112"/>
                    <a:pt x="2730" y="704"/>
                    <a:pt x="3378" y="444"/>
                  </a:cubicBezTo>
                  <a:cubicBezTo>
                    <a:pt x="3378" y="337"/>
                    <a:pt x="3371" y="231"/>
                    <a:pt x="3363" y="124"/>
                  </a:cubicBezTo>
                  <a:cubicBezTo>
                    <a:pt x="3333" y="101"/>
                    <a:pt x="3303" y="81"/>
                    <a:pt x="3273" y="56"/>
                  </a:cubicBezTo>
                  <a:cubicBezTo>
                    <a:pt x="3163" y="36"/>
                    <a:pt x="3055" y="17"/>
                    <a:pt x="29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109"/>
            <p:cNvSpPr/>
            <p:nvPr/>
          </p:nvSpPr>
          <p:spPr>
            <a:xfrm>
              <a:off x="7818661" y="5038945"/>
              <a:ext cx="42148" cy="34402"/>
            </a:xfrm>
            <a:custGeom>
              <a:rect b="b" l="l" r="r" t="t"/>
              <a:pathLst>
                <a:path extrusionOk="0" h="1182" w="1448">
                  <a:moveTo>
                    <a:pt x="1447" y="0"/>
                  </a:moveTo>
                  <a:lnTo>
                    <a:pt x="1447" y="0"/>
                  </a:lnTo>
                  <a:cubicBezTo>
                    <a:pt x="896" y="242"/>
                    <a:pt x="390" y="595"/>
                    <a:pt x="0" y="1033"/>
                  </a:cubicBezTo>
                  <a:cubicBezTo>
                    <a:pt x="57" y="1075"/>
                    <a:pt x="118" y="1109"/>
                    <a:pt x="184" y="1135"/>
                  </a:cubicBezTo>
                  <a:cubicBezTo>
                    <a:pt x="265" y="1167"/>
                    <a:pt x="347" y="1182"/>
                    <a:pt x="430" y="1182"/>
                  </a:cubicBezTo>
                  <a:cubicBezTo>
                    <a:pt x="788" y="1182"/>
                    <a:pt x="1145" y="910"/>
                    <a:pt x="1303" y="572"/>
                  </a:cubicBezTo>
                  <a:cubicBezTo>
                    <a:pt x="1387" y="391"/>
                    <a:pt x="1429" y="197"/>
                    <a:pt x="14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109"/>
            <p:cNvSpPr/>
            <p:nvPr/>
          </p:nvSpPr>
          <p:spPr>
            <a:xfrm>
              <a:off x="7595239" y="4748367"/>
              <a:ext cx="38305" cy="37167"/>
            </a:xfrm>
            <a:custGeom>
              <a:rect b="b" l="l" r="r" t="t"/>
              <a:pathLst>
                <a:path extrusionOk="0" h="1277" w="1316">
                  <a:moveTo>
                    <a:pt x="903" y="0"/>
                  </a:moveTo>
                  <a:cubicBezTo>
                    <a:pt x="768" y="0"/>
                    <a:pt x="625" y="59"/>
                    <a:pt x="521" y="150"/>
                  </a:cubicBezTo>
                  <a:cubicBezTo>
                    <a:pt x="348" y="303"/>
                    <a:pt x="253" y="523"/>
                    <a:pt x="142" y="726"/>
                  </a:cubicBezTo>
                  <a:cubicBezTo>
                    <a:pt x="75" y="848"/>
                    <a:pt x="1" y="990"/>
                    <a:pt x="53" y="1119"/>
                  </a:cubicBezTo>
                  <a:cubicBezTo>
                    <a:pt x="97" y="1223"/>
                    <a:pt x="215" y="1277"/>
                    <a:pt x="331" y="1277"/>
                  </a:cubicBezTo>
                  <a:cubicBezTo>
                    <a:pt x="347" y="1277"/>
                    <a:pt x="363" y="1276"/>
                    <a:pt x="379" y="1274"/>
                  </a:cubicBezTo>
                  <a:cubicBezTo>
                    <a:pt x="505" y="1257"/>
                    <a:pt x="618" y="1182"/>
                    <a:pt x="727" y="1113"/>
                  </a:cubicBezTo>
                  <a:cubicBezTo>
                    <a:pt x="906" y="993"/>
                    <a:pt x="1094" y="868"/>
                    <a:pt x="1204" y="682"/>
                  </a:cubicBezTo>
                  <a:cubicBezTo>
                    <a:pt x="1312" y="495"/>
                    <a:pt x="1315" y="229"/>
                    <a:pt x="1153" y="88"/>
                  </a:cubicBezTo>
                  <a:cubicBezTo>
                    <a:pt x="1082" y="27"/>
                    <a:pt x="994" y="0"/>
                    <a:pt x="90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109"/>
            <p:cNvSpPr/>
            <p:nvPr/>
          </p:nvSpPr>
          <p:spPr>
            <a:xfrm>
              <a:off x="7690359" y="4640245"/>
              <a:ext cx="62348" cy="48867"/>
            </a:xfrm>
            <a:custGeom>
              <a:rect b="b" l="l" r="r" t="t"/>
              <a:pathLst>
                <a:path extrusionOk="0" h="1679" w="2142">
                  <a:moveTo>
                    <a:pt x="1566" y="0"/>
                  </a:moveTo>
                  <a:cubicBezTo>
                    <a:pt x="1548" y="0"/>
                    <a:pt x="1530" y="1"/>
                    <a:pt x="1512" y="2"/>
                  </a:cubicBezTo>
                  <a:cubicBezTo>
                    <a:pt x="1313" y="19"/>
                    <a:pt x="1131" y="115"/>
                    <a:pt x="967" y="225"/>
                  </a:cubicBezTo>
                  <a:cubicBezTo>
                    <a:pt x="632" y="451"/>
                    <a:pt x="352" y="747"/>
                    <a:pt x="142" y="1091"/>
                  </a:cubicBezTo>
                  <a:cubicBezTo>
                    <a:pt x="67" y="1213"/>
                    <a:pt x="1" y="1362"/>
                    <a:pt x="56" y="1493"/>
                  </a:cubicBezTo>
                  <a:cubicBezTo>
                    <a:pt x="113" y="1629"/>
                    <a:pt x="271" y="1678"/>
                    <a:pt x="424" y="1678"/>
                  </a:cubicBezTo>
                  <a:cubicBezTo>
                    <a:pt x="458" y="1678"/>
                    <a:pt x="492" y="1676"/>
                    <a:pt x="524" y="1671"/>
                  </a:cubicBezTo>
                  <a:cubicBezTo>
                    <a:pt x="866" y="1625"/>
                    <a:pt x="1176" y="1445"/>
                    <a:pt x="1468" y="1262"/>
                  </a:cubicBezTo>
                  <a:cubicBezTo>
                    <a:pt x="1654" y="1146"/>
                    <a:pt x="1844" y="1024"/>
                    <a:pt x="1968" y="846"/>
                  </a:cubicBezTo>
                  <a:cubicBezTo>
                    <a:pt x="2094" y="666"/>
                    <a:pt x="2142" y="416"/>
                    <a:pt x="2027" y="230"/>
                  </a:cubicBezTo>
                  <a:cubicBezTo>
                    <a:pt x="1933" y="77"/>
                    <a:pt x="1747" y="0"/>
                    <a:pt x="156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109"/>
            <p:cNvSpPr/>
            <p:nvPr/>
          </p:nvSpPr>
          <p:spPr>
            <a:xfrm>
              <a:off x="7753492" y="4620454"/>
              <a:ext cx="36675" cy="24710"/>
            </a:xfrm>
            <a:custGeom>
              <a:rect b="b" l="l" r="r" t="t"/>
              <a:pathLst>
                <a:path extrusionOk="0" h="849" w="1260">
                  <a:moveTo>
                    <a:pt x="959" y="0"/>
                  </a:moveTo>
                  <a:cubicBezTo>
                    <a:pt x="722" y="0"/>
                    <a:pt x="492" y="73"/>
                    <a:pt x="298" y="210"/>
                  </a:cubicBezTo>
                  <a:cubicBezTo>
                    <a:pt x="138" y="322"/>
                    <a:pt x="1" y="532"/>
                    <a:pt x="95" y="704"/>
                  </a:cubicBezTo>
                  <a:cubicBezTo>
                    <a:pt x="155" y="813"/>
                    <a:pt x="272" y="849"/>
                    <a:pt x="401" y="849"/>
                  </a:cubicBezTo>
                  <a:cubicBezTo>
                    <a:pt x="497" y="849"/>
                    <a:pt x="601" y="828"/>
                    <a:pt x="691" y="803"/>
                  </a:cubicBezTo>
                  <a:cubicBezTo>
                    <a:pt x="835" y="763"/>
                    <a:pt x="984" y="720"/>
                    <a:pt x="1093" y="617"/>
                  </a:cubicBezTo>
                  <a:cubicBezTo>
                    <a:pt x="1203" y="517"/>
                    <a:pt x="1259" y="339"/>
                    <a:pt x="1176" y="213"/>
                  </a:cubicBezTo>
                  <a:cubicBezTo>
                    <a:pt x="1070" y="55"/>
                    <a:pt x="1200" y="10"/>
                    <a:pt x="1008" y="1"/>
                  </a:cubicBezTo>
                  <a:cubicBezTo>
                    <a:pt x="992" y="1"/>
                    <a:pt x="975" y="0"/>
                    <a:pt x="9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7" name="Google Shape;14667;p109"/>
            <p:cNvSpPr/>
            <p:nvPr/>
          </p:nvSpPr>
          <p:spPr>
            <a:xfrm>
              <a:off x="7761554" y="4675344"/>
              <a:ext cx="35366" cy="27824"/>
            </a:xfrm>
            <a:custGeom>
              <a:rect b="b" l="l" r="r" t="t"/>
              <a:pathLst>
                <a:path extrusionOk="0" h="956" w="1215">
                  <a:moveTo>
                    <a:pt x="752" y="1"/>
                  </a:moveTo>
                  <a:cubicBezTo>
                    <a:pt x="612" y="1"/>
                    <a:pt x="462" y="52"/>
                    <a:pt x="340" y="126"/>
                  </a:cubicBezTo>
                  <a:cubicBezTo>
                    <a:pt x="166" y="230"/>
                    <a:pt x="1" y="408"/>
                    <a:pt x="29" y="609"/>
                  </a:cubicBezTo>
                  <a:cubicBezTo>
                    <a:pt x="59" y="831"/>
                    <a:pt x="312" y="956"/>
                    <a:pt x="535" y="956"/>
                  </a:cubicBezTo>
                  <a:cubicBezTo>
                    <a:pt x="537" y="956"/>
                    <a:pt x="538" y="956"/>
                    <a:pt x="539" y="956"/>
                  </a:cubicBezTo>
                  <a:cubicBezTo>
                    <a:pt x="755" y="954"/>
                    <a:pt x="976" y="863"/>
                    <a:pt x="1095" y="685"/>
                  </a:cubicBezTo>
                  <a:cubicBezTo>
                    <a:pt x="1214" y="507"/>
                    <a:pt x="1202" y="238"/>
                    <a:pt x="1038" y="98"/>
                  </a:cubicBezTo>
                  <a:cubicBezTo>
                    <a:pt x="957" y="29"/>
                    <a:pt x="857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8" name="Google Shape;14668;p109"/>
            <p:cNvSpPr/>
            <p:nvPr/>
          </p:nvSpPr>
          <p:spPr>
            <a:xfrm>
              <a:off x="7674962" y="4711696"/>
              <a:ext cx="45088" cy="32190"/>
            </a:xfrm>
            <a:custGeom>
              <a:rect b="b" l="l" r="r" t="t"/>
              <a:pathLst>
                <a:path extrusionOk="0" h="1106" w="1549">
                  <a:moveTo>
                    <a:pt x="934" y="1"/>
                  </a:moveTo>
                  <a:cubicBezTo>
                    <a:pt x="711" y="1"/>
                    <a:pt x="491" y="83"/>
                    <a:pt x="319" y="236"/>
                  </a:cubicBezTo>
                  <a:cubicBezTo>
                    <a:pt x="188" y="360"/>
                    <a:pt x="90" y="520"/>
                    <a:pt x="41" y="693"/>
                  </a:cubicBezTo>
                  <a:cubicBezTo>
                    <a:pt x="14" y="781"/>
                    <a:pt x="0" y="879"/>
                    <a:pt x="41" y="961"/>
                  </a:cubicBezTo>
                  <a:cubicBezTo>
                    <a:pt x="93" y="1069"/>
                    <a:pt x="214" y="1106"/>
                    <a:pt x="340" y="1106"/>
                  </a:cubicBezTo>
                  <a:cubicBezTo>
                    <a:pt x="400" y="1106"/>
                    <a:pt x="462" y="1098"/>
                    <a:pt x="517" y="1085"/>
                  </a:cubicBezTo>
                  <a:cubicBezTo>
                    <a:pt x="793" y="1018"/>
                    <a:pt x="1051" y="896"/>
                    <a:pt x="1277" y="724"/>
                  </a:cubicBezTo>
                  <a:cubicBezTo>
                    <a:pt x="1414" y="620"/>
                    <a:pt x="1548" y="464"/>
                    <a:pt x="1507" y="297"/>
                  </a:cubicBezTo>
                  <a:cubicBezTo>
                    <a:pt x="1476" y="176"/>
                    <a:pt x="1358" y="95"/>
                    <a:pt x="1240" y="54"/>
                  </a:cubicBezTo>
                  <a:cubicBezTo>
                    <a:pt x="1140" y="18"/>
                    <a:pt x="1037" y="1"/>
                    <a:pt x="93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109"/>
            <p:cNvSpPr/>
            <p:nvPr/>
          </p:nvSpPr>
          <p:spPr>
            <a:xfrm>
              <a:off x="7652142" y="4709717"/>
              <a:ext cx="21976" cy="15891"/>
            </a:xfrm>
            <a:custGeom>
              <a:rect b="b" l="l" r="r" t="t"/>
              <a:pathLst>
                <a:path extrusionOk="0" h="546" w="755">
                  <a:moveTo>
                    <a:pt x="624" y="1"/>
                  </a:moveTo>
                  <a:cubicBezTo>
                    <a:pt x="341" y="1"/>
                    <a:pt x="59" y="212"/>
                    <a:pt x="1" y="493"/>
                  </a:cubicBezTo>
                  <a:cubicBezTo>
                    <a:pt x="76" y="529"/>
                    <a:pt x="153" y="545"/>
                    <a:pt x="228" y="545"/>
                  </a:cubicBezTo>
                  <a:cubicBezTo>
                    <a:pt x="505" y="545"/>
                    <a:pt x="755" y="322"/>
                    <a:pt x="755" y="16"/>
                  </a:cubicBezTo>
                  <a:cubicBezTo>
                    <a:pt x="712" y="6"/>
                    <a:pt x="668" y="1"/>
                    <a:pt x="62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109"/>
            <p:cNvSpPr/>
            <p:nvPr/>
          </p:nvSpPr>
          <p:spPr>
            <a:xfrm>
              <a:off x="7716672" y="4689198"/>
              <a:ext cx="35540" cy="19762"/>
            </a:xfrm>
            <a:custGeom>
              <a:rect b="b" l="l" r="r" t="t"/>
              <a:pathLst>
                <a:path extrusionOk="0" h="679" w="1221">
                  <a:moveTo>
                    <a:pt x="798" y="0"/>
                  </a:moveTo>
                  <a:cubicBezTo>
                    <a:pt x="657" y="0"/>
                    <a:pt x="517" y="54"/>
                    <a:pt x="385" y="108"/>
                  </a:cubicBezTo>
                  <a:cubicBezTo>
                    <a:pt x="286" y="149"/>
                    <a:pt x="183" y="190"/>
                    <a:pt x="111" y="268"/>
                  </a:cubicBezTo>
                  <a:cubicBezTo>
                    <a:pt x="36" y="345"/>
                    <a:pt x="1" y="471"/>
                    <a:pt x="57" y="562"/>
                  </a:cubicBezTo>
                  <a:cubicBezTo>
                    <a:pt x="114" y="658"/>
                    <a:pt x="239" y="678"/>
                    <a:pt x="356" y="678"/>
                  </a:cubicBezTo>
                  <a:cubicBezTo>
                    <a:pt x="377" y="678"/>
                    <a:pt x="397" y="677"/>
                    <a:pt x="417" y="676"/>
                  </a:cubicBezTo>
                  <a:cubicBezTo>
                    <a:pt x="620" y="667"/>
                    <a:pt x="834" y="655"/>
                    <a:pt x="1009" y="550"/>
                  </a:cubicBezTo>
                  <a:cubicBezTo>
                    <a:pt x="1072" y="511"/>
                    <a:pt x="1132" y="458"/>
                    <a:pt x="1159" y="389"/>
                  </a:cubicBezTo>
                  <a:cubicBezTo>
                    <a:pt x="1221" y="224"/>
                    <a:pt x="1066" y="43"/>
                    <a:pt x="894" y="9"/>
                  </a:cubicBezTo>
                  <a:cubicBezTo>
                    <a:pt x="862" y="3"/>
                    <a:pt x="830" y="0"/>
                    <a:pt x="79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1" name="Google Shape;14671;p109"/>
            <p:cNvSpPr/>
            <p:nvPr/>
          </p:nvSpPr>
          <p:spPr>
            <a:xfrm>
              <a:off x="8122331" y="4755789"/>
              <a:ext cx="89884" cy="57191"/>
            </a:xfrm>
            <a:custGeom>
              <a:rect b="b" l="l" r="r" t="t"/>
              <a:pathLst>
                <a:path extrusionOk="0" h="1965" w="3088">
                  <a:moveTo>
                    <a:pt x="1007" y="1"/>
                  </a:moveTo>
                  <a:cubicBezTo>
                    <a:pt x="963" y="1"/>
                    <a:pt x="919" y="2"/>
                    <a:pt x="876" y="5"/>
                  </a:cubicBezTo>
                  <a:cubicBezTo>
                    <a:pt x="687" y="17"/>
                    <a:pt x="493" y="54"/>
                    <a:pt x="331" y="152"/>
                  </a:cubicBezTo>
                  <a:cubicBezTo>
                    <a:pt x="168" y="251"/>
                    <a:pt x="40" y="418"/>
                    <a:pt x="24" y="607"/>
                  </a:cubicBezTo>
                  <a:cubicBezTo>
                    <a:pt x="1" y="899"/>
                    <a:pt x="239" y="1146"/>
                    <a:pt x="478" y="1314"/>
                  </a:cubicBezTo>
                  <a:cubicBezTo>
                    <a:pt x="1057" y="1723"/>
                    <a:pt x="1746" y="1949"/>
                    <a:pt x="2453" y="1964"/>
                  </a:cubicBezTo>
                  <a:cubicBezTo>
                    <a:pt x="2460" y="1965"/>
                    <a:pt x="2466" y="1965"/>
                    <a:pt x="2473" y="1965"/>
                  </a:cubicBezTo>
                  <a:cubicBezTo>
                    <a:pt x="2690" y="1965"/>
                    <a:pt x="2943" y="1915"/>
                    <a:pt x="3024" y="1717"/>
                  </a:cubicBezTo>
                  <a:cubicBezTo>
                    <a:pt x="3088" y="1562"/>
                    <a:pt x="3013" y="1389"/>
                    <a:pt x="2931" y="1245"/>
                  </a:cubicBezTo>
                  <a:cubicBezTo>
                    <a:pt x="2705" y="848"/>
                    <a:pt x="2747" y="734"/>
                    <a:pt x="2382" y="460"/>
                  </a:cubicBezTo>
                  <a:cubicBezTo>
                    <a:pt x="1985" y="161"/>
                    <a:pt x="1502" y="1"/>
                    <a:pt x="100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2" name="Google Shape;14672;p109"/>
            <p:cNvSpPr/>
            <p:nvPr/>
          </p:nvSpPr>
          <p:spPr>
            <a:xfrm>
              <a:off x="8242367" y="4773368"/>
              <a:ext cx="48377" cy="37429"/>
            </a:xfrm>
            <a:custGeom>
              <a:rect b="b" l="l" r="r" t="t"/>
              <a:pathLst>
                <a:path extrusionOk="0" h="1286" w="1662">
                  <a:moveTo>
                    <a:pt x="559" y="0"/>
                  </a:moveTo>
                  <a:cubicBezTo>
                    <a:pt x="347" y="0"/>
                    <a:pt x="130" y="107"/>
                    <a:pt x="71" y="306"/>
                  </a:cubicBezTo>
                  <a:cubicBezTo>
                    <a:pt x="1" y="542"/>
                    <a:pt x="168" y="783"/>
                    <a:pt x="360" y="936"/>
                  </a:cubicBezTo>
                  <a:cubicBezTo>
                    <a:pt x="581" y="1111"/>
                    <a:pt x="845" y="1227"/>
                    <a:pt x="1125" y="1274"/>
                  </a:cubicBezTo>
                  <a:cubicBezTo>
                    <a:pt x="1171" y="1281"/>
                    <a:pt x="1220" y="1286"/>
                    <a:pt x="1268" y="1286"/>
                  </a:cubicBezTo>
                  <a:cubicBezTo>
                    <a:pt x="1383" y="1286"/>
                    <a:pt x="1496" y="1258"/>
                    <a:pt x="1571" y="1173"/>
                  </a:cubicBezTo>
                  <a:cubicBezTo>
                    <a:pt x="1662" y="1068"/>
                    <a:pt x="1660" y="907"/>
                    <a:pt x="1603" y="780"/>
                  </a:cubicBezTo>
                  <a:cubicBezTo>
                    <a:pt x="1547" y="653"/>
                    <a:pt x="1445" y="552"/>
                    <a:pt x="1346" y="455"/>
                  </a:cubicBezTo>
                  <a:cubicBezTo>
                    <a:pt x="1160" y="274"/>
                    <a:pt x="962" y="88"/>
                    <a:pt x="711" y="20"/>
                  </a:cubicBezTo>
                  <a:cubicBezTo>
                    <a:pt x="662" y="7"/>
                    <a:pt x="611" y="0"/>
                    <a:pt x="5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109"/>
            <p:cNvSpPr/>
            <p:nvPr/>
          </p:nvSpPr>
          <p:spPr>
            <a:xfrm>
              <a:off x="7956569" y="4729478"/>
              <a:ext cx="119224" cy="63274"/>
            </a:xfrm>
            <a:custGeom>
              <a:rect b="b" l="l" r="r" t="t"/>
              <a:pathLst>
                <a:path extrusionOk="0" h="2174" w="4096">
                  <a:moveTo>
                    <a:pt x="2016" y="1"/>
                  </a:moveTo>
                  <a:cubicBezTo>
                    <a:pt x="1403" y="1"/>
                    <a:pt x="815" y="258"/>
                    <a:pt x="400" y="714"/>
                  </a:cubicBezTo>
                  <a:cubicBezTo>
                    <a:pt x="169" y="971"/>
                    <a:pt x="1" y="1353"/>
                    <a:pt x="169" y="1655"/>
                  </a:cubicBezTo>
                  <a:cubicBezTo>
                    <a:pt x="289" y="1865"/>
                    <a:pt x="533" y="1966"/>
                    <a:pt x="767" y="2029"/>
                  </a:cubicBezTo>
                  <a:cubicBezTo>
                    <a:pt x="1119" y="2126"/>
                    <a:pt x="1480" y="2174"/>
                    <a:pt x="1840" y="2174"/>
                  </a:cubicBezTo>
                  <a:cubicBezTo>
                    <a:pt x="2324" y="2174"/>
                    <a:pt x="2807" y="2088"/>
                    <a:pt x="3265" y="1916"/>
                  </a:cubicBezTo>
                  <a:cubicBezTo>
                    <a:pt x="3598" y="1789"/>
                    <a:pt x="3950" y="1577"/>
                    <a:pt x="4024" y="1229"/>
                  </a:cubicBezTo>
                  <a:cubicBezTo>
                    <a:pt x="4095" y="901"/>
                    <a:pt x="3882" y="563"/>
                    <a:pt x="3597" y="385"/>
                  </a:cubicBezTo>
                  <a:cubicBezTo>
                    <a:pt x="3312" y="207"/>
                    <a:pt x="2456" y="23"/>
                    <a:pt x="2120" y="3"/>
                  </a:cubicBezTo>
                  <a:cubicBezTo>
                    <a:pt x="2085" y="1"/>
                    <a:pt x="2050" y="1"/>
                    <a:pt x="20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4" name="Google Shape;14674;p109"/>
            <p:cNvSpPr/>
            <p:nvPr/>
          </p:nvSpPr>
          <p:spPr>
            <a:xfrm>
              <a:off x="8068309" y="4724385"/>
              <a:ext cx="43196" cy="17579"/>
            </a:xfrm>
            <a:custGeom>
              <a:rect b="b" l="l" r="r" t="t"/>
              <a:pathLst>
                <a:path extrusionOk="0" h="604" w="1484">
                  <a:moveTo>
                    <a:pt x="391" y="1"/>
                  </a:moveTo>
                  <a:cubicBezTo>
                    <a:pt x="334" y="1"/>
                    <a:pt x="277" y="7"/>
                    <a:pt x="222" y="25"/>
                  </a:cubicBezTo>
                  <a:cubicBezTo>
                    <a:pt x="104" y="63"/>
                    <a:pt x="1" y="175"/>
                    <a:pt x="13" y="299"/>
                  </a:cubicBezTo>
                  <a:cubicBezTo>
                    <a:pt x="30" y="458"/>
                    <a:pt x="211" y="539"/>
                    <a:pt x="368" y="567"/>
                  </a:cubicBezTo>
                  <a:cubicBezTo>
                    <a:pt x="498" y="592"/>
                    <a:pt x="631" y="604"/>
                    <a:pt x="763" y="604"/>
                  </a:cubicBezTo>
                  <a:cubicBezTo>
                    <a:pt x="1007" y="604"/>
                    <a:pt x="1251" y="561"/>
                    <a:pt x="1484" y="477"/>
                  </a:cubicBezTo>
                  <a:cubicBezTo>
                    <a:pt x="1344" y="156"/>
                    <a:pt x="939" y="67"/>
                    <a:pt x="594" y="19"/>
                  </a:cubicBezTo>
                  <a:cubicBezTo>
                    <a:pt x="527" y="9"/>
                    <a:pt x="459" y="1"/>
                    <a:pt x="39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5" name="Google Shape;14675;p109"/>
            <p:cNvSpPr/>
            <p:nvPr/>
          </p:nvSpPr>
          <p:spPr>
            <a:xfrm>
              <a:off x="7900247" y="4757273"/>
              <a:ext cx="42119" cy="40893"/>
            </a:xfrm>
            <a:custGeom>
              <a:rect b="b" l="l" r="r" t="t"/>
              <a:pathLst>
                <a:path extrusionOk="0" h="1405" w="1447">
                  <a:moveTo>
                    <a:pt x="1094" y="0"/>
                  </a:moveTo>
                  <a:cubicBezTo>
                    <a:pt x="958" y="0"/>
                    <a:pt x="810" y="70"/>
                    <a:pt x="697" y="155"/>
                  </a:cubicBezTo>
                  <a:cubicBezTo>
                    <a:pt x="476" y="317"/>
                    <a:pt x="293" y="528"/>
                    <a:pt x="160" y="768"/>
                  </a:cubicBezTo>
                  <a:cubicBezTo>
                    <a:pt x="58" y="949"/>
                    <a:pt x="1" y="1211"/>
                    <a:pt x="163" y="1342"/>
                  </a:cubicBezTo>
                  <a:cubicBezTo>
                    <a:pt x="219" y="1387"/>
                    <a:pt x="286" y="1405"/>
                    <a:pt x="357" y="1405"/>
                  </a:cubicBezTo>
                  <a:cubicBezTo>
                    <a:pt x="442" y="1405"/>
                    <a:pt x="532" y="1379"/>
                    <a:pt x="610" y="1345"/>
                  </a:cubicBezTo>
                  <a:cubicBezTo>
                    <a:pt x="934" y="1203"/>
                    <a:pt x="1194" y="944"/>
                    <a:pt x="1338" y="621"/>
                  </a:cubicBezTo>
                  <a:cubicBezTo>
                    <a:pt x="1417" y="440"/>
                    <a:pt x="1446" y="200"/>
                    <a:pt x="1296" y="71"/>
                  </a:cubicBezTo>
                  <a:cubicBezTo>
                    <a:pt x="1238" y="21"/>
                    <a:pt x="1168" y="0"/>
                    <a:pt x="10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6" name="Google Shape;14676;p109"/>
            <p:cNvSpPr/>
            <p:nvPr/>
          </p:nvSpPr>
          <p:spPr>
            <a:xfrm>
              <a:off x="7922630" y="4808584"/>
              <a:ext cx="77455" cy="49246"/>
            </a:xfrm>
            <a:custGeom>
              <a:rect b="b" l="l" r="r" t="t"/>
              <a:pathLst>
                <a:path extrusionOk="0" h="1692" w="2661">
                  <a:moveTo>
                    <a:pt x="1721" y="0"/>
                  </a:moveTo>
                  <a:cubicBezTo>
                    <a:pt x="1714" y="0"/>
                    <a:pt x="1707" y="0"/>
                    <a:pt x="1699" y="0"/>
                  </a:cubicBezTo>
                  <a:cubicBezTo>
                    <a:pt x="1164" y="8"/>
                    <a:pt x="659" y="248"/>
                    <a:pt x="314" y="657"/>
                  </a:cubicBezTo>
                  <a:cubicBezTo>
                    <a:pt x="131" y="877"/>
                    <a:pt x="1" y="1200"/>
                    <a:pt x="151" y="1445"/>
                  </a:cubicBezTo>
                  <a:cubicBezTo>
                    <a:pt x="268" y="1633"/>
                    <a:pt x="496" y="1692"/>
                    <a:pt x="726" y="1692"/>
                  </a:cubicBezTo>
                  <a:cubicBezTo>
                    <a:pt x="805" y="1692"/>
                    <a:pt x="884" y="1685"/>
                    <a:pt x="959" y="1674"/>
                  </a:cubicBezTo>
                  <a:cubicBezTo>
                    <a:pt x="1334" y="1620"/>
                    <a:pt x="1699" y="1510"/>
                    <a:pt x="2043" y="1350"/>
                  </a:cubicBezTo>
                  <a:cubicBezTo>
                    <a:pt x="2306" y="1228"/>
                    <a:pt x="2580" y="1041"/>
                    <a:pt x="2625" y="754"/>
                  </a:cubicBezTo>
                  <a:cubicBezTo>
                    <a:pt x="2660" y="530"/>
                    <a:pt x="2534" y="301"/>
                    <a:pt x="2348" y="171"/>
                  </a:cubicBezTo>
                  <a:cubicBezTo>
                    <a:pt x="2167" y="45"/>
                    <a:pt x="1941" y="0"/>
                    <a:pt x="172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7" name="Google Shape;14677;p109"/>
            <p:cNvSpPr/>
            <p:nvPr/>
          </p:nvSpPr>
          <p:spPr>
            <a:xfrm>
              <a:off x="8021767" y="4807274"/>
              <a:ext cx="35307" cy="20810"/>
            </a:xfrm>
            <a:custGeom>
              <a:rect b="b" l="l" r="r" t="t"/>
              <a:pathLst>
                <a:path extrusionOk="0" h="715" w="1213">
                  <a:moveTo>
                    <a:pt x="683" y="1"/>
                  </a:moveTo>
                  <a:cubicBezTo>
                    <a:pt x="576" y="1"/>
                    <a:pt x="466" y="24"/>
                    <a:pt x="363" y="56"/>
                  </a:cubicBezTo>
                  <a:cubicBezTo>
                    <a:pt x="208" y="104"/>
                    <a:pt x="39" y="195"/>
                    <a:pt x="19" y="355"/>
                  </a:cubicBezTo>
                  <a:cubicBezTo>
                    <a:pt x="1" y="490"/>
                    <a:pt x="107" y="617"/>
                    <a:pt x="231" y="669"/>
                  </a:cubicBezTo>
                  <a:cubicBezTo>
                    <a:pt x="318" y="706"/>
                    <a:pt x="413" y="715"/>
                    <a:pt x="509" y="715"/>
                  </a:cubicBezTo>
                  <a:cubicBezTo>
                    <a:pt x="551" y="715"/>
                    <a:pt x="594" y="713"/>
                    <a:pt x="635" y="711"/>
                  </a:cubicBezTo>
                  <a:cubicBezTo>
                    <a:pt x="815" y="705"/>
                    <a:pt x="1022" y="680"/>
                    <a:pt x="1115" y="527"/>
                  </a:cubicBezTo>
                  <a:cubicBezTo>
                    <a:pt x="1213" y="363"/>
                    <a:pt x="1100" y="134"/>
                    <a:pt x="926" y="52"/>
                  </a:cubicBezTo>
                  <a:cubicBezTo>
                    <a:pt x="850" y="15"/>
                    <a:pt x="767" y="1"/>
                    <a:pt x="6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109"/>
            <p:cNvSpPr/>
            <p:nvPr/>
          </p:nvSpPr>
          <p:spPr>
            <a:xfrm>
              <a:off x="7991031" y="4853143"/>
              <a:ext cx="61853" cy="36760"/>
            </a:xfrm>
            <a:custGeom>
              <a:rect b="b" l="l" r="r" t="t"/>
              <a:pathLst>
                <a:path extrusionOk="0" h="1263" w="2125">
                  <a:moveTo>
                    <a:pt x="1224" y="0"/>
                  </a:moveTo>
                  <a:cubicBezTo>
                    <a:pt x="883" y="0"/>
                    <a:pt x="542" y="143"/>
                    <a:pt x="289" y="375"/>
                  </a:cubicBezTo>
                  <a:cubicBezTo>
                    <a:pt x="134" y="516"/>
                    <a:pt x="1" y="726"/>
                    <a:pt x="71" y="925"/>
                  </a:cubicBezTo>
                  <a:cubicBezTo>
                    <a:pt x="139" y="1124"/>
                    <a:pt x="377" y="1206"/>
                    <a:pt x="588" y="1236"/>
                  </a:cubicBezTo>
                  <a:cubicBezTo>
                    <a:pt x="714" y="1253"/>
                    <a:pt x="842" y="1262"/>
                    <a:pt x="970" y="1262"/>
                  </a:cubicBezTo>
                  <a:cubicBezTo>
                    <a:pt x="1154" y="1262"/>
                    <a:pt x="1338" y="1244"/>
                    <a:pt x="1520" y="1206"/>
                  </a:cubicBezTo>
                  <a:cubicBezTo>
                    <a:pt x="1691" y="1171"/>
                    <a:pt x="1869" y="1112"/>
                    <a:pt x="1981" y="977"/>
                  </a:cubicBezTo>
                  <a:cubicBezTo>
                    <a:pt x="2125" y="799"/>
                    <a:pt x="2108" y="527"/>
                    <a:pt x="1976" y="339"/>
                  </a:cubicBezTo>
                  <a:cubicBezTo>
                    <a:pt x="1846" y="152"/>
                    <a:pt x="1623" y="47"/>
                    <a:pt x="1397" y="13"/>
                  </a:cubicBezTo>
                  <a:cubicBezTo>
                    <a:pt x="1340" y="4"/>
                    <a:pt x="1282" y="0"/>
                    <a:pt x="12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109"/>
            <p:cNvSpPr/>
            <p:nvPr/>
          </p:nvSpPr>
          <p:spPr>
            <a:xfrm>
              <a:off x="8077972" y="4793275"/>
              <a:ext cx="68141" cy="50468"/>
            </a:xfrm>
            <a:custGeom>
              <a:rect b="b" l="l" r="r" t="t"/>
              <a:pathLst>
                <a:path extrusionOk="0" h="1734" w="2341">
                  <a:moveTo>
                    <a:pt x="680" y="1"/>
                  </a:moveTo>
                  <a:cubicBezTo>
                    <a:pt x="616" y="1"/>
                    <a:pt x="554" y="11"/>
                    <a:pt x="494" y="34"/>
                  </a:cubicBezTo>
                  <a:cubicBezTo>
                    <a:pt x="322" y="101"/>
                    <a:pt x="206" y="266"/>
                    <a:pt x="150" y="443"/>
                  </a:cubicBezTo>
                  <a:cubicBezTo>
                    <a:pt x="0" y="915"/>
                    <a:pt x="271" y="1480"/>
                    <a:pt x="732" y="1661"/>
                  </a:cubicBezTo>
                  <a:cubicBezTo>
                    <a:pt x="863" y="1712"/>
                    <a:pt x="1001" y="1734"/>
                    <a:pt x="1141" y="1734"/>
                  </a:cubicBezTo>
                  <a:cubicBezTo>
                    <a:pt x="1350" y="1734"/>
                    <a:pt x="1563" y="1685"/>
                    <a:pt x="1760" y="1611"/>
                  </a:cubicBezTo>
                  <a:cubicBezTo>
                    <a:pt x="2040" y="1508"/>
                    <a:pt x="2341" y="1291"/>
                    <a:pt x="2316" y="994"/>
                  </a:cubicBezTo>
                  <a:cubicBezTo>
                    <a:pt x="2297" y="760"/>
                    <a:pt x="2081" y="596"/>
                    <a:pt x="1878" y="478"/>
                  </a:cubicBezTo>
                  <a:cubicBezTo>
                    <a:pt x="1626" y="331"/>
                    <a:pt x="1362" y="203"/>
                    <a:pt x="1088" y="98"/>
                  </a:cubicBezTo>
                  <a:cubicBezTo>
                    <a:pt x="958" y="47"/>
                    <a:pt x="817" y="1"/>
                    <a:pt x="6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0" name="Google Shape;14680;p109"/>
            <p:cNvSpPr/>
            <p:nvPr/>
          </p:nvSpPr>
          <p:spPr>
            <a:xfrm>
              <a:off x="8148148" y="4848661"/>
              <a:ext cx="40459" cy="26660"/>
            </a:xfrm>
            <a:custGeom>
              <a:rect b="b" l="l" r="r" t="t"/>
              <a:pathLst>
                <a:path extrusionOk="0" h="916" w="1390">
                  <a:moveTo>
                    <a:pt x="694" y="0"/>
                  </a:moveTo>
                  <a:cubicBezTo>
                    <a:pt x="646" y="0"/>
                    <a:pt x="599" y="4"/>
                    <a:pt x="552" y="10"/>
                  </a:cubicBezTo>
                  <a:cubicBezTo>
                    <a:pt x="408" y="30"/>
                    <a:pt x="263" y="83"/>
                    <a:pt x="159" y="184"/>
                  </a:cubicBezTo>
                  <a:cubicBezTo>
                    <a:pt x="57" y="286"/>
                    <a:pt x="1" y="448"/>
                    <a:pt x="52" y="585"/>
                  </a:cubicBezTo>
                  <a:cubicBezTo>
                    <a:pt x="128" y="787"/>
                    <a:pt x="379" y="852"/>
                    <a:pt x="592" y="888"/>
                  </a:cubicBezTo>
                  <a:cubicBezTo>
                    <a:pt x="681" y="903"/>
                    <a:pt x="776" y="915"/>
                    <a:pt x="868" y="915"/>
                  </a:cubicBezTo>
                  <a:cubicBezTo>
                    <a:pt x="1002" y="915"/>
                    <a:pt x="1131" y="888"/>
                    <a:pt x="1225" y="797"/>
                  </a:cubicBezTo>
                  <a:cubicBezTo>
                    <a:pt x="1390" y="637"/>
                    <a:pt x="1355" y="342"/>
                    <a:pt x="1193" y="181"/>
                  </a:cubicBezTo>
                  <a:cubicBezTo>
                    <a:pt x="1064" y="53"/>
                    <a:pt x="878" y="0"/>
                    <a:pt x="6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1" name="Google Shape;14681;p109"/>
            <p:cNvSpPr/>
            <p:nvPr/>
          </p:nvSpPr>
          <p:spPr>
            <a:xfrm>
              <a:off x="8218761" y="4829335"/>
              <a:ext cx="103215" cy="65370"/>
            </a:xfrm>
            <a:custGeom>
              <a:rect b="b" l="l" r="r" t="t"/>
              <a:pathLst>
                <a:path extrusionOk="0" h="2246" w="3546">
                  <a:moveTo>
                    <a:pt x="1204" y="1"/>
                  </a:moveTo>
                  <a:cubicBezTo>
                    <a:pt x="1189" y="1"/>
                    <a:pt x="1175" y="1"/>
                    <a:pt x="1160" y="1"/>
                  </a:cubicBezTo>
                  <a:cubicBezTo>
                    <a:pt x="714" y="10"/>
                    <a:pt x="211" y="201"/>
                    <a:pt x="81" y="625"/>
                  </a:cubicBezTo>
                  <a:cubicBezTo>
                    <a:pt x="1" y="885"/>
                    <a:pt x="87" y="1177"/>
                    <a:pt x="255" y="1393"/>
                  </a:cubicBezTo>
                  <a:cubicBezTo>
                    <a:pt x="422" y="1608"/>
                    <a:pt x="662" y="1758"/>
                    <a:pt x="906" y="1876"/>
                  </a:cubicBezTo>
                  <a:cubicBezTo>
                    <a:pt x="1417" y="2119"/>
                    <a:pt x="1974" y="2246"/>
                    <a:pt x="2537" y="2246"/>
                  </a:cubicBezTo>
                  <a:cubicBezTo>
                    <a:pt x="2587" y="2246"/>
                    <a:pt x="2638" y="2245"/>
                    <a:pt x="2688" y="2243"/>
                  </a:cubicBezTo>
                  <a:cubicBezTo>
                    <a:pt x="2927" y="2233"/>
                    <a:pt x="3190" y="2187"/>
                    <a:pt x="3338" y="1999"/>
                  </a:cubicBezTo>
                  <a:cubicBezTo>
                    <a:pt x="3546" y="1739"/>
                    <a:pt x="3423" y="1349"/>
                    <a:pt x="3236" y="1075"/>
                  </a:cubicBezTo>
                  <a:cubicBezTo>
                    <a:pt x="2788" y="415"/>
                    <a:pt x="2000" y="1"/>
                    <a:pt x="12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2" name="Google Shape;14682;p109"/>
            <p:cNvSpPr/>
            <p:nvPr/>
          </p:nvSpPr>
          <p:spPr>
            <a:xfrm>
              <a:off x="8333441" y="4839493"/>
              <a:ext cx="44505" cy="30182"/>
            </a:xfrm>
            <a:custGeom>
              <a:rect b="b" l="l" r="r" t="t"/>
              <a:pathLst>
                <a:path extrusionOk="0" h="1037" w="1529">
                  <a:moveTo>
                    <a:pt x="548" y="0"/>
                  </a:moveTo>
                  <a:cubicBezTo>
                    <a:pt x="394" y="0"/>
                    <a:pt x="243" y="57"/>
                    <a:pt x="157" y="183"/>
                  </a:cubicBezTo>
                  <a:cubicBezTo>
                    <a:pt x="1" y="415"/>
                    <a:pt x="149" y="753"/>
                    <a:pt x="389" y="895"/>
                  </a:cubicBezTo>
                  <a:cubicBezTo>
                    <a:pt x="601" y="1020"/>
                    <a:pt x="857" y="1037"/>
                    <a:pt x="1106" y="1037"/>
                  </a:cubicBezTo>
                  <a:cubicBezTo>
                    <a:pt x="1140" y="1037"/>
                    <a:pt x="1174" y="1036"/>
                    <a:pt x="1208" y="1036"/>
                  </a:cubicBezTo>
                  <a:cubicBezTo>
                    <a:pt x="1276" y="1036"/>
                    <a:pt x="1349" y="1033"/>
                    <a:pt x="1403" y="991"/>
                  </a:cubicBezTo>
                  <a:cubicBezTo>
                    <a:pt x="1528" y="892"/>
                    <a:pt x="1439" y="691"/>
                    <a:pt x="1341" y="564"/>
                  </a:cubicBezTo>
                  <a:cubicBezTo>
                    <a:pt x="1194" y="369"/>
                    <a:pt x="1038" y="167"/>
                    <a:pt x="819" y="61"/>
                  </a:cubicBezTo>
                  <a:cubicBezTo>
                    <a:pt x="737" y="21"/>
                    <a:pt x="642" y="0"/>
                    <a:pt x="5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3" name="Google Shape;14683;p109"/>
            <p:cNvSpPr/>
            <p:nvPr/>
          </p:nvSpPr>
          <p:spPr>
            <a:xfrm>
              <a:off x="8351196" y="4788211"/>
              <a:ext cx="60718" cy="47499"/>
            </a:xfrm>
            <a:custGeom>
              <a:rect b="b" l="l" r="r" t="t"/>
              <a:pathLst>
                <a:path extrusionOk="0" h="1632" w="2086">
                  <a:moveTo>
                    <a:pt x="157" y="1"/>
                  </a:moveTo>
                  <a:lnTo>
                    <a:pt x="358" y="121"/>
                  </a:lnTo>
                  <a:lnTo>
                    <a:pt x="358" y="121"/>
                  </a:lnTo>
                  <a:cubicBezTo>
                    <a:pt x="189" y="146"/>
                    <a:pt x="55" y="277"/>
                    <a:pt x="30" y="446"/>
                  </a:cubicBezTo>
                  <a:cubicBezTo>
                    <a:pt x="0" y="634"/>
                    <a:pt x="109" y="815"/>
                    <a:pt x="234" y="959"/>
                  </a:cubicBezTo>
                  <a:cubicBezTo>
                    <a:pt x="521" y="1287"/>
                    <a:pt x="906" y="1515"/>
                    <a:pt x="1332" y="1609"/>
                  </a:cubicBezTo>
                  <a:cubicBezTo>
                    <a:pt x="1398" y="1623"/>
                    <a:pt x="1470" y="1632"/>
                    <a:pt x="1541" y="1632"/>
                  </a:cubicBezTo>
                  <a:cubicBezTo>
                    <a:pt x="1745" y="1632"/>
                    <a:pt x="1947" y="1564"/>
                    <a:pt x="2014" y="1381"/>
                  </a:cubicBezTo>
                  <a:cubicBezTo>
                    <a:pt x="2086" y="1188"/>
                    <a:pt x="1959" y="982"/>
                    <a:pt x="1821" y="829"/>
                  </a:cubicBezTo>
                  <a:cubicBezTo>
                    <a:pt x="1387" y="357"/>
                    <a:pt x="795" y="61"/>
                    <a:pt x="1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109"/>
            <p:cNvSpPr/>
            <p:nvPr/>
          </p:nvSpPr>
          <p:spPr>
            <a:xfrm>
              <a:off x="8292925" y="4759194"/>
              <a:ext cx="34551" cy="21596"/>
            </a:xfrm>
            <a:custGeom>
              <a:rect b="b" l="l" r="r" t="t"/>
              <a:pathLst>
                <a:path extrusionOk="0" h="742" w="1187">
                  <a:moveTo>
                    <a:pt x="187" y="0"/>
                  </a:moveTo>
                  <a:cubicBezTo>
                    <a:pt x="150" y="0"/>
                    <a:pt x="115" y="9"/>
                    <a:pt x="84" y="32"/>
                  </a:cubicBezTo>
                  <a:cubicBezTo>
                    <a:pt x="15" y="83"/>
                    <a:pt x="1" y="186"/>
                    <a:pt x="32" y="267"/>
                  </a:cubicBezTo>
                  <a:cubicBezTo>
                    <a:pt x="63" y="347"/>
                    <a:pt x="129" y="409"/>
                    <a:pt x="199" y="460"/>
                  </a:cubicBezTo>
                  <a:cubicBezTo>
                    <a:pt x="413" y="620"/>
                    <a:pt x="666" y="717"/>
                    <a:pt x="934" y="741"/>
                  </a:cubicBezTo>
                  <a:cubicBezTo>
                    <a:pt x="944" y="741"/>
                    <a:pt x="955" y="742"/>
                    <a:pt x="965" y="742"/>
                  </a:cubicBezTo>
                  <a:cubicBezTo>
                    <a:pt x="1052" y="742"/>
                    <a:pt x="1150" y="717"/>
                    <a:pt x="1168" y="634"/>
                  </a:cubicBezTo>
                  <a:cubicBezTo>
                    <a:pt x="1187" y="549"/>
                    <a:pt x="1098" y="481"/>
                    <a:pt x="1024" y="436"/>
                  </a:cubicBezTo>
                  <a:lnTo>
                    <a:pt x="417" y="81"/>
                  </a:lnTo>
                  <a:cubicBezTo>
                    <a:pt x="348" y="40"/>
                    <a:pt x="264" y="0"/>
                    <a:pt x="1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109"/>
            <p:cNvSpPr/>
            <p:nvPr/>
          </p:nvSpPr>
          <p:spPr>
            <a:xfrm>
              <a:off x="8127017" y="4705380"/>
              <a:ext cx="62814" cy="35072"/>
            </a:xfrm>
            <a:custGeom>
              <a:rect b="b" l="l" r="r" t="t"/>
              <a:pathLst>
                <a:path extrusionOk="0" h="1205" w="2158">
                  <a:moveTo>
                    <a:pt x="1041" y="1"/>
                  </a:moveTo>
                  <a:cubicBezTo>
                    <a:pt x="851" y="1"/>
                    <a:pt x="662" y="42"/>
                    <a:pt x="492" y="127"/>
                  </a:cubicBezTo>
                  <a:cubicBezTo>
                    <a:pt x="232" y="257"/>
                    <a:pt x="1" y="555"/>
                    <a:pt x="112" y="825"/>
                  </a:cubicBezTo>
                  <a:cubicBezTo>
                    <a:pt x="199" y="1035"/>
                    <a:pt x="448" y="1124"/>
                    <a:pt x="671" y="1161"/>
                  </a:cubicBezTo>
                  <a:cubicBezTo>
                    <a:pt x="839" y="1190"/>
                    <a:pt x="1008" y="1205"/>
                    <a:pt x="1178" y="1205"/>
                  </a:cubicBezTo>
                  <a:cubicBezTo>
                    <a:pt x="1303" y="1205"/>
                    <a:pt x="1428" y="1197"/>
                    <a:pt x="1554" y="1181"/>
                  </a:cubicBezTo>
                  <a:cubicBezTo>
                    <a:pt x="1801" y="1150"/>
                    <a:pt x="2092" y="1040"/>
                    <a:pt x="2133" y="794"/>
                  </a:cubicBezTo>
                  <a:cubicBezTo>
                    <a:pt x="2157" y="634"/>
                    <a:pt x="2063" y="481"/>
                    <a:pt x="1948" y="367"/>
                  </a:cubicBezTo>
                  <a:cubicBezTo>
                    <a:pt x="1712" y="128"/>
                    <a:pt x="1376" y="1"/>
                    <a:pt x="104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109"/>
            <p:cNvSpPr/>
            <p:nvPr/>
          </p:nvSpPr>
          <p:spPr>
            <a:xfrm>
              <a:off x="8196058" y="4743972"/>
              <a:ext cx="30097" cy="18365"/>
            </a:xfrm>
            <a:custGeom>
              <a:rect b="b" l="l" r="r" t="t"/>
              <a:pathLst>
                <a:path extrusionOk="0" h="631" w="1034">
                  <a:moveTo>
                    <a:pt x="350" y="1"/>
                  </a:moveTo>
                  <a:cubicBezTo>
                    <a:pt x="217" y="1"/>
                    <a:pt x="78" y="71"/>
                    <a:pt x="41" y="197"/>
                  </a:cubicBezTo>
                  <a:cubicBezTo>
                    <a:pt x="0" y="332"/>
                    <a:pt x="93" y="479"/>
                    <a:pt x="217" y="545"/>
                  </a:cubicBezTo>
                  <a:cubicBezTo>
                    <a:pt x="341" y="613"/>
                    <a:pt x="487" y="623"/>
                    <a:pt x="627" y="629"/>
                  </a:cubicBezTo>
                  <a:cubicBezTo>
                    <a:pt x="644" y="630"/>
                    <a:pt x="661" y="630"/>
                    <a:pt x="679" y="630"/>
                  </a:cubicBezTo>
                  <a:cubicBezTo>
                    <a:pt x="811" y="630"/>
                    <a:pt x="957" y="601"/>
                    <a:pt x="993" y="480"/>
                  </a:cubicBezTo>
                  <a:cubicBezTo>
                    <a:pt x="1033" y="344"/>
                    <a:pt x="891" y="226"/>
                    <a:pt x="767" y="155"/>
                  </a:cubicBezTo>
                  <a:cubicBezTo>
                    <a:pt x="643" y="82"/>
                    <a:pt x="518" y="11"/>
                    <a:pt x="378" y="2"/>
                  </a:cubicBezTo>
                  <a:cubicBezTo>
                    <a:pt x="369" y="1"/>
                    <a:pt x="359" y="1"/>
                    <a:pt x="35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109"/>
            <p:cNvSpPr/>
            <p:nvPr/>
          </p:nvSpPr>
          <p:spPr>
            <a:xfrm>
              <a:off x="7973974" y="4695426"/>
              <a:ext cx="65928" cy="30182"/>
            </a:xfrm>
            <a:custGeom>
              <a:rect b="b" l="l" r="r" t="t"/>
              <a:pathLst>
                <a:path extrusionOk="0" h="1037" w="2265">
                  <a:moveTo>
                    <a:pt x="1197" y="0"/>
                  </a:moveTo>
                  <a:cubicBezTo>
                    <a:pt x="964" y="0"/>
                    <a:pt x="732" y="37"/>
                    <a:pt x="508" y="110"/>
                  </a:cubicBezTo>
                  <a:cubicBezTo>
                    <a:pt x="379" y="151"/>
                    <a:pt x="251" y="207"/>
                    <a:pt x="155" y="303"/>
                  </a:cubicBezTo>
                  <a:cubicBezTo>
                    <a:pt x="59" y="399"/>
                    <a:pt x="0" y="541"/>
                    <a:pt x="34" y="673"/>
                  </a:cubicBezTo>
                  <a:cubicBezTo>
                    <a:pt x="90" y="888"/>
                    <a:pt x="344" y="978"/>
                    <a:pt x="564" y="1009"/>
                  </a:cubicBezTo>
                  <a:cubicBezTo>
                    <a:pt x="699" y="1027"/>
                    <a:pt x="835" y="1036"/>
                    <a:pt x="971" y="1036"/>
                  </a:cubicBezTo>
                  <a:cubicBezTo>
                    <a:pt x="1251" y="1036"/>
                    <a:pt x="1531" y="997"/>
                    <a:pt x="1802" y="919"/>
                  </a:cubicBezTo>
                  <a:cubicBezTo>
                    <a:pt x="2010" y="860"/>
                    <a:pt x="2243" y="735"/>
                    <a:pt x="2254" y="520"/>
                  </a:cubicBezTo>
                  <a:cubicBezTo>
                    <a:pt x="2265" y="297"/>
                    <a:pt x="2025" y="150"/>
                    <a:pt x="1810" y="86"/>
                  </a:cubicBezTo>
                  <a:cubicBezTo>
                    <a:pt x="1610" y="29"/>
                    <a:pt x="1403" y="0"/>
                    <a:pt x="11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109"/>
            <p:cNvSpPr/>
            <p:nvPr/>
          </p:nvSpPr>
          <p:spPr>
            <a:xfrm>
              <a:off x="8394856" y="4856373"/>
              <a:ext cx="76495" cy="71453"/>
            </a:xfrm>
            <a:custGeom>
              <a:rect b="b" l="l" r="r" t="t"/>
              <a:pathLst>
                <a:path extrusionOk="0" h="2455" w="2628">
                  <a:moveTo>
                    <a:pt x="833" y="0"/>
                  </a:moveTo>
                  <a:cubicBezTo>
                    <a:pt x="705" y="0"/>
                    <a:pt x="578" y="27"/>
                    <a:pt x="465" y="86"/>
                  </a:cubicBezTo>
                  <a:cubicBezTo>
                    <a:pt x="155" y="247"/>
                    <a:pt x="0" y="628"/>
                    <a:pt x="41" y="973"/>
                  </a:cubicBezTo>
                  <a:cubicBezTo>
                    <a:pt x="83" y="1318"/>
                    <a:pt x="288" y="1629"/>
                    <a:pt x="544" y="1866"/>
                  </a:cubicBezTo>
                  <a:cubicBezTo>
                    <a:pt x="846" y="2142"/>
                    <a:pt x="1214" y="2334"/>
                    <a:pt x="1615" y="2422"/>
                  </a:cubicBezTo>
                  <a:cubicBezTo>
                    <a:pt x="1707" y="2442"/>
                    <a:pt x="1804" y="2454"/>
                    <a:pt x="1900" y="2454"/>
                  </a:cubicBezTo>
                  <a:cubicBezTo>
                    <a:pt x="2097" y="2454"/>
                    <a:pt x="2289" y="2402"/>
                    <a:pt x="2415" y="2258"/>
                  </a:cubicBezTo>
                  <a:cubicBezTo>
                    <a:pt x="2628" y="2016"/>
                    <a:pt x="2553" y="1639"/>
                    <a:pt x="2419" y="1348"/>
                  </a:cubicBezTo>
                  <a:cubicBezTo>
                    <a:pt x="2254" y="992"/>
                    <a:pt x="2018" y="671"/>
                    <a:pt x="1725" y="409"/>
                  </a:cubicBezTo>
                  <a:cubicBezTo>
                    <a:pt x="1553" y="255"/>
                    <a:pt x="1360" y="118"/>
                    <a:pt x="1140" y="49"/>
                  </a:cubicBezTo>
                  <a:cubicBezTo>
                    <a:pt x="1041" y="18"/>
                    <a:pt x="936" y="0"/>
                    <a:pt x="8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109"/>
            <p:cNvSpPr/>
            <p:nvPr/>
          </p:nvSpPr>
          <p:spPr>
            <a:xfrm>
              <a:off x="8072820" y="4896624"/>
              <a:ext cx="125482" cy="66621"/>
            </a:xfrm>
            <a:custGeom>
              <a:rect b="b" l="l" r="r" t="t"/>
              <a:pathLst>
                <a:path extrusionOk="0" h="2289" w="4311">
                  <a:moveTo>
                    <a:pt x="1545" y="1"/>
                  </a:moveTo>
                  <a:cubicBezTo>
                    <a:pt x="1267" y="1"/>
                    <a:pt x="994" y="46"/>
                    <a:pt x="745" y="164"/>
                  </a:cubicBezTo>
                  <a:cubicBezTo>
                    <a:pt x="323" y="367"/>
                    <a:pt x="1" y="828"/>
                    <a:pt x="81" y="1290"/>
                  </a:cubicBezTo>
                  <a:cubicBezTo>
                    <a:pt x="137" y="1612"/>
                    <a:pt x="377" y="1881"/>
                    <a:pt x="665" y="2036"/>
                  </a:cubicBezTo>
                  <a:cubicBezTo>
                    <a:pt x="953" y="2192"/>
                    <a:pt x="1284" y="2250"/>
                    <a:pt x="1609" y="2273"/>
                  </a:cubicBezTo>
                  <a:cubicBezTo>
                    <a:pt x="1745" y="2283"/>
                    <a:pt x="1881" y="2288"/>
                    <a:pt x="2017" y="2288"/>
                  </a:cubicBezTo>
                  <a:cubicBezTo>
                    <a:pt x="2518" y="2288"/>
                    <a:pt x="3017" y="2219"/>
                    <a:pt x="3501" y="2082"/>
                  </a:cubicBezTo>
                  <a:cubicBezTo>
                    <a:pt x="3861" y="1980"/>
                    <a:pt x="4269" y="1765"/>
                    <a:pt x="4292" y="1392"/>
                  </a:cubicBezTo>
                  <a:cubicBezTo>
                    <a:pt x="4310" y="1061"/>
                    <a:pt x="4008" y="805"/>
                    <a:pt x="3722" y="640"/>
                  </a:cubicBezTo>
                  <a:cubicBezTo>
                    <a:pt x="3225" y="353"/>
                    <a:pt x="2685" y="155"/>
                    <a:pt x="2121" y="56"/>
                  </a:cubicBezTo>
                  <a:cubicBezTo>
                    <a:pt x="1932" y="22"/>
                    <a:pt x="1738" y="1"/>
                    <a:pt x="154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109"/>
            <p:cNvSpPr/>
            <p:nvPr/>
          </p:nvSpPr>
          <p:spPr>
            <a:xfrm>
              <a:off x="8195883" y="4901805"/>
              <a:ext cx="65463" cy="39990"/>
            </a:xfrm>
            <a:custGeom>
              <a:rect b="b" l="l" r="r" t="t"/>
              <a:pathLst>
                <a:path extrusionOk="0" h="1374" w="2249">
                  <a:moveTo>
                    <a:pt x="759" y="1"/>
                  </a:moveTo>
                  <a:cubicBezTo>
                    <a:pt x="706" y="1"/>
                    <a:pt x="652" y="5"/>
                    <a:pt x="599" y="14"/>
                  </a:cubicBezTo>
                  <a:cubicBezTo>
                    <a:pt x="290" y="68"/>
                    <a:pt x="0" y="339"/>
                    <a:pt x="19" y="653"/>
                  </a:cubicBezTo>
                  <a:cubicBezTo>
                    <a:pt x="30" y="839"/>
                    <a:pt x="144" y="1010"/>
                    <a:pt x="294" y="1121"/>
                  </a:cubicBezTo>
                  <a:cubicBezTo>
                    <a:pt x="446" y="1232"/>
                    <a:pt x="629" y="1291"/>
                    <a:pt x="811" y="1327"/>
                  </a:cubicBezTo>
                  <a:cubicBezTo>
                    <a:pt x="970" y="1358"/>
                    <a:pt x="1131" y="1373"/>
                    <a:pt x="1292" y="1373"/>
                  </a:cubicBezTo>
                  <a:cubicBezTo>
                    <a:pt x="1453" y="1373"/>
                    <a:pt x="1614" y="1358"/>
                    <a:pt x="1773" y="1327"/>
                  </a:cubicBezTo>
                  <a:cubicBezTo>
                    <a:pt x="1991" y="1284"/>
                    <a:pt x="2248" y="1152"/>
                    <a:pt x="2239" y="929"/>
                  </a:cubicBezTo>
                  <a:cubicBezTo>
                    <a:pt x="2233" y="799"/>
                    <a:pt x="2134" y="695"/>
                    <a:pt x="2036" y="609"/>
                  </a:cubicBezTo>
                  <a:cubicBezTo>
                    <a:pt x="1872" y="465"/>
                    <a:pt x="1692" y="338"/>
                    <a:pt x="1500" y="231"/>
                  </a:cubicBezTo>
                  <a:cubicBezTo>
                    <a:pt x="1273" y="102"/>
                    <a:pt x="1017" y="1"/>
                    <a:pt x="75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109"/>
            <p:cNvSpPr/>
            <p:nvPr/>
          </p:nvSpPr>
          <p:spPr>
            <a:xfrm>
              <a:off x="8269174" y="4910740"/>
              <a:ext cx="107290" cy="51807"/>
            </a:xfrm>
            <a:custGeom>
              <a:rect b="b" l="l" r="r" t="t"/>
              <a:pathLst>
                <a:path extrusionOk="0" h="1780" w="3686">
                  <a:moveTo>
                    <a:pt x="2577" y="0"/>
                  </a:moveTo>
                  <a:cubicBezTo>
                    <a:pt x="1810" y="0"/>
                    <a:pt x="1053" y="372"/>
                    <a:pt x="408" y="814"/>
                  </a:cubicBezTo>
                  <a:cubicBezTo>
                    <a:pt x="297" y="890"/>
                    <a:pt x="185" y="970"/>
                    <a:pt x="109" y="1082"/>
                  </a:cubicBezTo>
                  <a:cubicBezTo>
                    <a:pt x="33" y="1193"/>
                    <a:pt x="1" y="1342"/>
                    <a:pt x="58" y="1464"/>
                  </a:cubicBezTo>
                  <a:cubicBezTo>
                    <a:pt x="133" y="1624"/>
                    <a:pt x="326" y="1681"/>
                    <a:pt x="499" y="1712"/>
                  </a:cubicBezTo>
                  <a:cubicBezTo>
                    <a:pt x="755" y="1757"/>
                    <a:pt x="1014" y="1780"/>
                    <a:pt x="1272" y="1780"/>
                  </a:cubicBezTo>
                  <a:cubicBezTo>
                    <a:pt x="1779" y="1780"/>
                    <a:pt x="2284" y="1693"/>
                    <a:pt x="2764" y="1521"/>
                  </a:cubicBezTo>
                  <a:cubicBezTo>
                    <a:pt x="3027" y="1427"/>
                    <a:pt x="3291" y="1302"/>
                    <a:pt x="3461" y="1082"/>
                  </a:cubicBezTo>
                  <a:cubicBezTo>
                    <a:pt x="3633" y="862"/>
                    <a:pt x="3685" y="529"/>
                    <a:pt x="3518" y="308"/>
                  </a:cubicBezTo>
                  <a:cubicBezTo>
                    <a:pt x="3399" y="151"/>
                    <a:pt x="3201" y="80"/>
                    <a:pt x="3009" y="42"/>
                  </a:cubicBezTo>
                  <a:cubicBezTo>
                    <a:pt x="2865" y="13"/>
                    <a:pt x="2721" y="0"/>
                    <a:pt x="25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109"/>
            <p:cNvSpPr/>
            <p:nvPr/>
          </p:nvSpPr>
          <p:spPr>
            <a:xfrm>
              <a:off x="8195971" y="4957045"/>
              <a:ext cx="63425" cy="34140"/>
            </a:xfrm>
            <a:custGeom>
              <a:rect b="b" l="l" r="r" t="t"/>
              <a:pathLst>
                <a:path extrusionOk="0" h="1173" w="2179">
                  <a:moveTo>
                    <a:pt x="1083" y="1"/>
                  </a:moveTo>
                  <a:cubicBezTo>
                    <a:pt x="1072" y="1"/>
                    <a:pt x="1062" y="2"/>
                    <a:pt x="1053" y="3"/>
                  </a:cubicBezTo>
                  <a:cubicBezTo>
                    <a:pt x="776" y="51"/>
                    <a:pt x="483" y="107"/>
                    <a:pt x="276" y="296"/>
                  </a:cubicBezTo>
                  <a:cubicBezTo>
                    <a:pt x="69" y="485"/>
                    <a:pt x="0" y="855"/>
                    <a:pt x="212" y="1037"/>
                  </a:cubicBezTo>
                  <a:cubicBezTo>
                    <a:pt x="318" y="1129"/>
                    <a:pt x="463" y="1153"/>
                    <a:pt x="604" y="1164"/>
                  </a:cubicBezTo>
                  <a:cubicBezTo>
                    <a:pt x="680" y="1170"/>
                    <a:pt x="755" y="1173"/>
                    <a:pt x="831" y="1173"/>
                  </a:cubicBezTo>
                  <a:cubicBezTo>
                    <a:pt x="1136" y="1173"/>
                    <a:pt x="1441" y="1125"/>
                    <a:pt x="1733" y="1031"/>
                  </a:cubicBezTo>
                  <a:cubicBezTo>
                    <a:pt x="1912" y="974"/>
                    <a:pt x="2110" y="870"/>
                    <a:pt x="2148" y="684"/>
                  </a:cubicBezTo>
                  <a:cubicBezTo>
                    <a:pt x="2179" y="531"/>
                    <a:pt x="2079" y="375"/>
                    <a:pt x="1948" y="290"/>
                  </a:cubicBezTo>
                  <a:cubicBezTo>
                    <a:pt x="1824" y="211"/>
                    <a:pt x="1274" y="1"/>
                    <a:pt x="10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109"/>
            <p:cNvSpPr/>
            <p:nvPr/>
          </p:nvSpPr>
          <p:spPr>
            <a:xfrm>
              <a:off x="8381147" y="4949100"/>
              <a:ext cx="54111" cy="29105"/>
            </a:xfrm>
            <a:custGeom>
              <a:rect b="b" l="l" r="r" t="t"/>
              <a:pathLst>
                <a:path extrusionOk="0" h="1000" w="1859">
                  <a:moveTo>
                    <a:pt x="1048" y="1"/>
                  </a:moveTo>
                  <a:cubicBezTo>
                    <a:pt x="813" y="1"/>
                    <a:pt x="579" y="57"/>
                    <a:pt x="374" y="171"/>
                  </a:cubicBezTo>
                  <a:cubicBezTo>
                    <a:pt x="184" y="276"/>
                    <a:pt x="1" y="482"/>
                    <a:pt x="64" y="691"/>
                  </a:cubicBezTo>
                  <a:cubicBezTo>
                    <a:pt x="125" y="891"/>
                    <a:pt x="368" y="964"/>
                    <a:pt x="575" y="985"/>
                  </a:cubicBezTo>
                  <a:cubicBezTo>
                    <a:pt x="675" y="995"/>
                    <a:pt x="775" y="1000"/>
                    <a:pt x="876" y="1000"/>
                  </a:cubicBezTo>
                  <a:cubicBezTo>
                    <a:pt x="1016" y="1000"/>
                    <a:pt x="1156" y="990"/>
                    <a:pt x="1295" y="971"/>
                  </a:cubicBezTo>
                  <a:cubicBezTo>
                    <a:pt x="1487" y="945"/>
                    <a:pt x="1701" y="882"/>
                    <a:pt x="1787" y="710"/>
                  </a:cubicBezTo>
                  <a:cubicBezTo>
                    <a:pt x="1859" y="567"/>
                    <a:pt x="1818" y="389"/>
                    <a:pt x="1729" y="259"/>
                  </a:cubicBezTo>
                  <a:cubicBezTo>
                    <a:pt x="1697" y="215"/>
                    <a:pt x="1707" y="203"/>
                    <a:pt x="1729" y="203"/>
                  </a:cubicBezTo>
                  <a:cubicBezTo>
                    <a:pt x="1755" y="203"/>
                    <a:pt x="1797" y="221"/>
                    <a:pt x="1803" y="221"/>
                  </a:cubicBezTo>
                  <a:cubicBezTo>
                    <a:pt x="1807" y="221"/>
                    <a:pt x="1798" y="214"/>
                    <a:pt x="1764" y="194"/>
                  </a:cubicBezTo>
                  <a:cubicBezTo>
                    <a:pt x="1549" y="65"/>
                    <a:pt x="1298" y="1"/>
                    <a:pt x="104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109"/>
            <p:cNvSpPr/>
            <p:nvPr/>
          </p:nvSpPr>
          <p:spPr>
            <a:xfrm>
              <a:off x="7602632" y="4754450"/>
              <a:ext cx="17610" cy="16124"/>
            </a:xfrm>
            <a:custGeom>
              <a:rect b="b" l="l" r="r" t="t"/>
              <a:pathLst>
                <a:path extrusionOk="0" h="554" w="605">
                  <a:moveTo>
                    <a:pt x="470" y="1"/>
                  </a:moveTo>
                  <a:cubicBezTo>
                    <a:pt x="451" y="1"/>
                    <a:pt x="433" y="7"/>
                    <a:pt x="417" y="20"/>
                  </a:cubicBezTo>
                  <a:lnTo>
                    <a:pt x="186" y="131"/>
                  </a:lnTo>
                  <a:cubicBezTo>
                    <a:pt x="59" y="232"/>
                    <a:pt x="1" y="394"/>
                    <a:pt x="32" y="554"/>
                  </a:cubicBezTo>
                  <a:cubicBezTo>
                    <a:pt x="219" y="538"/>
                    <a:pt x="391" y="450"/>
                    <a:pt x="513" y="308"/>
                  </a:cubicBezTo>
                  <a:cubicBezTo>
                    <a:pt x="563" y="249"/>
                    <a:pt x="604" y="174"/>
                    <a:pt x="589" y="100"/>
                  </a:cubicBezTo>
                  <a:cubicBezTo>
                    <a:pt x="578" y="45"/>
                    <a:pt x="522" y="1"/>
                    <a:pt x="47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109"/>
            <p:cNvSpPr/>
            <p:nvPr/>
          </p:nvSpPr>
          <p:spPr>
            <a:xfrm>
              <a:off x="7702992" y="4646909"/>
              <a:ext cx="32018" cy="26835"/>
            </a:xfrm>
            <a:custGeom>
              <a:rect b="b" l="l" r="r" t="t"/>
              <a:pathLst>
                <a:path extrusionOk="0" h="922" w="1100">
                  <a:moveTo>
                    <a:pt x="838" y="0"/>
                  </a:moveTo>
                  <a:cubicBezTo>
                    <a:pt x="820" y="0"/>
                    <a:pt x="801" y="2"/>
                    <a:pt x="783" y="4"/>
                  </a:cubicBezTo>
                  <a:cubicBezTo>
                    <a:pt x="494" y="41"/>
                    <a:pt x="283" y="292"/>
                    <a:pt x="124" y="535"/>
                  </a:cubicBezTo>
                  <a:cubicBezTo>
                    <a:pt x="61" y="633"/>
                    <a:pt x="0" y="761"/>
                    <a:pt x="68" y="854"/>
                  </a:cubicBezTo>
                  <a:cubicBezTo>
                    <a:pt x="103" y="903"/>
                    <a:pt x="158" y="921"/>
                    <a:pt x="217" y="921"/>
                  </a:cubicBezTo>
                  <a:cubicBezTo>
                    <a:pt x="284" y="921"/>
                    <a:pt x="357" y="898"/>
                    <a:pt x="417" y="869"/>
                  </a:cubicBezTo>
                  <a:cubicBezTo>
                    <a:pt x="598" y="781"/>
                    <a:pt x="765" y="667"/>
                    <a:pt x="912" y="529"/>
                  </a:cubicBezTo>
                  <a:cubicBezTo>
                    <a:pt x="975" y="470"/>
                    <a:pt x="1036" y="403"/>
                    <a:pt x="1067" y="323"/>
                  </a:cubicBezTo>
                  <a:cubicBezTo>
                    <a:pt x="1099" y="244"/>
                    <a:pt x="1095" y="145"/>
                    <a:pt x="1039" y="78"/>
                  </a:cubicBezTo>
                  <a:cubicBezTo>
                    <a:pt x="990" y="22"/>
                    <a:pt x="914" y="0"/>
                    <a:pt x="83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109"/>
            <p:cNvSpPr/>
            <p:nvPr/>
          </p:nvSpPr>
          <p:spPr>
            <a:xfrm>
              <a:off x="7762427" y="4625634"/>
              <a:ext cx="20463" cy="12573"/>
            </a:xfrm>
            <a:custGeom>
              <a:rect b="b" l="l" r="r" t="t"/>
              <a:pathLst>
                <a:path extrusionOk="0" h="432" w="703">
                  <a:moveTo>
                    <a:pt x="477" y="1"/>
                  </a:moveTo>
                  <a:cubicBezTo>
                    <a:pt x="345" y="1"/>
                    <a:pt x="214" y="50"/>
                    <a:pt x="113" y="144"/>
                  </a:cubicBezTo>
                  <a:cubicBezTo>
                    <a:pt x="48" y="206"/>
                    <a:pt x="0" y="317"/>
                    <a:pt x="60" y="385"/>
                  </a:cubicBezTo>
                  <a:cubicBezTo>
                    <a:pt x="93" y="422"/>
                    <a:pt x="146" y="432"/>
                    <a:pt x="197" y="432"/>
                  </a:cubicBezTo>
                  <a:cubicBezTo>
                    <a:pt x="201" y="432"/>
                    <a:pt x="205" y="432"/>
                    <a:pt x="209" y="432"/>
                  </a:cubicBezTo>
                  <a:cubicBezTo>
                    <a:pt x="437" y="419"/>
                    <a:pt x="632" y="268"/>
                    <a:pt x="703" y="51"/>
                  </a:cubicBezTo>
                  <a:cubicBezTo>
                    <a:pt x="631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109"/>
            <p:cNvSpPr/>
            <p:nvPr/>
          </p:nvSpPr>
          <p:spPr>
            <a:xfrm>
              <a:off x="7971879" y="4736056"/>
              <a:ext cx="78532" cy="39554"/>
            </a:xfrm>
            <a:custGeom>
              <a:rect b="b" l="l" r="r" t="t"/>
              <a:pathLst>
                <a:path extrusionOk="0" h="1359" w="2698">
                  <a:moveTo>
                    <a:pt x="1389" y="1"/>
                  </a:moveTo>
                  <a:cubicBezTo>
                    <a:pt x="1073" y="1"/>
                    <a:pt x="759" y="86"/>
                    <a:pt x="468" y="215"/>
                  </a:cubicBezTo>
                  <a:cubicBezTo>
                    <a:pt x="244" y="314"/>
                    <a:pt x="1" y="489"/>
                    <a:pt x="12" y="734"/>
                  </a:cubicBezTo>
                  <a:cubicBezTo>
                    <a:pt x="23" y="985"/>
                    <a:pt x="292" y="1138"/>
                    <a:pt x="532" y="1212"/>
                  </a:cubicBezTo>
                  <a:cubicBezTo>
                    <a:pt x="848" y="1309"/>
                    <a:pt x="1174" y="1358"/>
                    <a:pt x="1501" y="1358"/>
                  </a:cubicBezTo>
                  <a:cubicBezTo>
                    <a:pt x="1731" y="1358"/>
                    <a:pt x="1960" y="1334"/>
                    <a:pt x="2187" y="1286"/>
                  </a:cubicBezTo>
                  <a:cubicBezTo>
                    <a:pt x="2312" y="1260"/>
                    <a:pt x="2445" y="1221"/>
                    <a:pt x="2530" y="1124"/>
                  </a:cubicBezTo>
                  <a:cubicBezTo>
                    <a:pt x="2698" y="937"/>
                    <a:pt x="2606" y="632"/>
                    <a:pt x="2442" y="443"/>
                  </a:cubicBezTo>
                  <a:cubicBezTo>
                    <a:pt x="2210" y="175"/>
                    <a:pt x="1856" y="28"/>
                    <a:pt x="1501" y="5"/>
                  </a:cubicBezTo>
                  <a:cubicBezTo>
                    <a:pt x="1464" y="2"/>
                    <a:pt x="1426" y="1"/>
                    <a:pt x="138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109"/>
            <p:cNvSpPr/>
            <p:nvPr/>
          </p:nvSpPr>
          <p:spPr>
            <a:xfrm>
              <a:off x="8144103" y="4759747"/>
              <a:ext cx="50123" cy="35974"/>
            </a:xfrm>
            <a:custGeom>
              <a:rect b="b" l="l" r="r" t="t"/>
              <a:pathLst>
                <a:path extrusionOk="0" h="1236" w="1722">
                  <a:moveTo>
                    <a:pt x="403" y="1"/>
                  </a:moveTo>
                  <a:cubicBezTo>
                    <a:pt x="393" y="1"/>
                    <a:pt x="383" y="1"/>
                    <a:pt x="374" y="2"/>
                  </a:cubicBezTo>
                  <a:cubicBezTo>
                    <a:pt x="261" y="8"/>
                    <a:pt x="146" y="56"/>
                    <a:pt x="80" y="147"/>
                  </a:cubicBezTo>
                  <a:cubicBezTo>
                    <a:pt x="7" y="246"/>
                    <a:pt x="1" y="383"/>
                    <a:pt x="41" y="499"/>
                  </a:cubicBezTo>
                  <a:cubicBezTo>
                    <a:pt x="81" y="615"/>
                    <a:pt x="160" y="712"/>
                    <a:pt x="248" y="797"/>
                  </a:cubicBezTo>
                  <a:cubicBezTo>
                    <a:pt x="545" y="1079"/>
                    <a:pt x="937" y="1236"/>
                    <a:pt x="1345" y="1236"/>
                  </a:cubicBezTo>
                  <a:cubicBezTo>
                    <a:pt x="1369" y="1236"/>
                    <a:pt x="1394" y="1235"/>
                    <a:pt x="1419" y="1234"/>
                  </a:cubicBezTo>
                  <a:cubicBezTo>
                    <a:pt x="1525" y="1229"/>
                    <a:pt x="1649" y="1198"/>
                    <a:pt x="1690" y="1099"/>
                  </a:cubicBezTo>
                  <a:cubicBezTo>
                    <a:pt x="1722" y="1019"/>
                    <a:pt x="1682" y="928"/>
                    <a:pt x="1638" y="853"/>
                  </a:cubicBezTo>
                  <a:cubicBezTo>
                    <a:pt x="1425" y="493"/>
                    <a:pt x="1097" y="215"/>
                    <a:pt x="705" y="67"/>
                  </a:cubicBezTo>
                  <a:cubicBezTo>
                    <a:pt x="609" y="30"/>
                    <a:pt x="506" y="1"/>
                    <a:pt x="40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109"/>
            <p:cNvSpPr/>
            <p:nvPr/>
          </p:nvSpPr>
          <p:spPr>
            <a:xfrm>
              <a:off x="8236836" y="4837717"/>
              <a:ext cx="69276" cy="43919"/>
            </a:xfrm>
            <a:custGeom>
              <a:rect b="b" l="l" r="r" t="t"/>
              <a:pathLst>
                <a:path extrusionOk="0" h="1509" w="2380">
                  <a:moveTo>
                    <a:pt x="804" y="1"/>
                  </a:moveTo>
                  <a:cubicBezTo>
                    <a:pt x="514" y="1"/>
                    <a:pt x="190" y="106"/>
                    <a:pt x="78" y="371"/>
                  </a:cubicBezTo>
                  <a:cubicBezTo>
                    <a:pt x="0" y="552"/>
                    <a:pt x="47" y="769"/>
                    <a:pt x="158" y="930"/>
                  </a:cubicBezTo>
                  <a:cubicBezTo>
                    <a:pt x="270" y="1092"/>
                    <a:pt x="437" y="1207"/>
                    <a:pt x="614" y="1294"/>
                  </a:cubicBezTo>
                  <a:cubicBezTo>
                    <a:pt x="909" y="1435"/>
                    <a:pt x="1231" y="1508"/>
                    <a:pt x="1555" y="1508"/>
                  </a:cubicBezTo>
                  <a:cubicBezTo>
                    <a:pt x="1663" y="1508"/>
                    <a:pt x="1771" y="1500"/>
                    <a:pt x="1878" y="1484"/>
                  </a:cubicBezTo>
                  <a:cubicBezTo>
                    <a:pt x="2030" y="1461"/>
                    <a:pt x="2193" y="1410"/>
                    <a:pt x="2273" y="1280"/>
                  </a:cubicBezTo>
                  <a:cubicBezTo>
                    <a:pt x="2380" y="1108"/>
                    <a:pt x="2293" y="882"/>
                    <a:pt x="2177" y="718"/>
                  </a:cubicBezTo>
                  <a:cubicBezTo>
                    <a:pt x="1861" y="280"/>
                    <a:pt x="1360" y="15"/>
                    <a:pt x="822" y="1"/>
                  </a:cubicBezTo>
                  <a:cubicBezTo>
                    <a:pt x="816" y="1"/>
                    <a:pt x="810" y="1"/>
                    <a:pt x="8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109"/>
            <p:cNvSpPr/>
            <p:nvPr/>
          </p:nvSpPr>
          <p:spPr>
            <a:xfrm>
              <a:off x="8410719" y="4864406"/>
              <a:ext cx="39266" cy="37604"/>
            </a:xfrm>
            <a:custGeom>
              <a:rect b="b" l="l" r="r" t="t"/>
              <a:pathLst>
                <a:path extrusionOk="0" h="1292" w="1349">
                  <a:moveTo>
                    <a:pt x="401" y="0"/>
                  </a:moveTo>
                  <a:cubicBezTo>
                    <a:pt x="333" y="0"/>
                    <a:pt x="268" y="15"/>
                    <a:pt x="212" y="53"/>
                  </a:cubicBezTo>
                  <a:cubicBezTo>
                    <a:pt x="112" y="120"/>
                    <a:pt x="67" y="243"/>
                    <a:pt x="55" y="363"/>
                  </a:cubicBezTo>
                  <a:cubicBezTo>
                    <a:pt x="0" y="858"/>
                    <a:pt x="389" y="1291"/>
                    <a:pt x="887" y="1291"/>
                  </a:cubicBezTo>
                  <a:cubicBezTo>
                    <a:pt x="1007" y="1291"/>
                    <a:pt x="1135" y="1262"/>
                    <a:pt x="1219" y="1175"/>
                  </a:cubicBezTo>
                  <a:cubicBezTo>
                    <a:pt x="1349" y="1041"/>
                    <a:pt x="1327" y="819"/>
                    <a:pt x="1253" y="646"/>
                  </a:cubicBezTo>
                  <a:cubicBezTo>
                    <a:pt x="1130" y="369"/>
                    <a:pt x="903" y="151"/>
                    <a:pt x="618" y="44"/>
                  </a:cubicBezTo>
                  <a:cubicBezTo>
                    <a:pt x="550" y="18"/>
                    <a:pt x="474" y="0"/>
                    <a:pt x="40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109"/>
            <p:cNvSpPr/>
            <p:nvPr/>
          </p:nvSpPr>
          <p:spPr>
            <a:xfrm>
              <a:off x="8083241" y="4908092"/>
              <a:ext cx="86769" cy="40252"/>
            </a:xfrm>
            <a:custGeom>
              <a:rect b="b" l="l" r="r" t="t"/>
              <a:pathLst>
                <a:path extrusionOk="0" h="1383" w="2981">
                  <a:moveTo>
                    <a:pt x="1077" y="1"/>
                  </a:moveTo>
                  <a:cubicBezTo>
                    <a:pt x="931" y="1"/>
                    <a:pt x="785" y="12"/>
                    <a:pt x="640" y="37"/>
                  </a:cubicBezTo>
                  <a:cubicBezTo>
                    <a:pt x="505" y="60"/>
                    <a:pt x="369" y="95"/>
                    <a:pt x="253" y="170"/>
                  </a:cubicBezTo>
                  <a:cubicBezTo>
                    <a:pt x="136" y="244"/>
                    <a:pt x="45" y="363"/>
                    <a:pt x="30" y="498"/>
                  </a:cubicBezTo>
                  <a:cubicBezTo>
                    <a:pt x="0" y="767"/>
                    <a:pt x="263" y="972"/>
                    <a:pt x="508" y="1086"/>
                  </a:cubicBezTo>
                  <a:cubicBezTo>
                    <a:pt x="933" y="1283"/>
                    <a:pt x="1395" y="1382"/>
                    <a:pt x="1860" y="1382"/>
                  </a:cubicBezTo>
                  <a:cubicBezTo>
                    <a:pt x="2058" y="1382"/>
                    <a:pt x="2257" y="1364"/>
                    <a:pt x="2454" y="1328"/>
                  </a:cubicBezTo>
                  <a:cubicBezTo>
                    <a:pt x="2638" y="1292"/>
                    <a:pt x="2847" y="1218"/>
                    <a:pt x="2907" y="1040"/>
                  </a:cubicBezTo>
                  <a:cubicBezTo>
                    <a:pt x="2980" y="826"/>
                    <a:pt x="2796" y="614"/>
                    <a:pt x="2612" y="484"/>
                  </a:cubicBezTo>
                  <a:cubicBezTo>
                    <a:pt x="2160" y="167"/>
                    <a:pt x="1623" y="1"/>
                    <a:pt x="10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109"/>
            <p:cNvSpPr/>
            <p:nvPr/>
          </p:nvSpPr>
          <p:spPr>
            <a:xfrm>
              <a:off x="8305411" y="4924332"/>
              <a:ext cx="30767" cy="15658"/>
            </a:xfrm>
            <a:custGeom>
              <a:rect b="b" l="l" r="r" t="t"/>
              <a:pathLst>
                <a:path extrusionOk="0" h="538" w="1057">
                  <a:moveTo>
                    <a:pt x="576" y="0"/>
                  </a:moveTo>
                  <a:cubicBezTo>
                    <a:pt x="401" y="0"/>
                    <a:pt x="228" y="67"/>
                    <a:pt x="95" y="192"/>
                  </a:cubicBezTo>
                  <a:cubicBezTo>
                    <a:pt x="46" y="242"/>
                    <a:pt x="1" y="307"/>
                    <a:pt x="15" y="376"/>
                  </a:cubicBezTo>
                  <a:cubicBezTo>
                    <a:pt x="33" y="474"/>
                    <a:pt x="152" y="513"/>
                    <a:pt x="251" y="525"/>
                  </a:cubicBezTo>
                  <a:cubicBezTo>
                    <a:pt x="326" y="534"/>
                    <a:pt x="400" y="538"/>
                    <a:pt x="475" y="538"/>
                  </a:cubicBezTo>
                  <a:cubicBezTo>
                    <a:pt x="562" y="538"/>
                    <a:pt x="649" y="532"/>
                    <a:pt x="736" y="520"/>
                  </a:cubicBezTo>
                  <a:cubicBezTo>
                    <a:pt x="871" y="503"/>
                    <a:pt x="1030" y="441"/>
                    <a:pt x="1044" y="308"/>
                  </a:cubicBezTo>
                  <a:cubicBezTo>
                    <a:pt x="1056" y="200"/>
                    <a:pt x="960" y="110"/>
                    <a:pt x="863" y="62"/>
                  </a:cubicBezTo>
                  <a:cubicBezTo>
                    <a:pt x="771" y="20"/>
                    <a:pt x="673" y="0"/>
                    <a:pt x="5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109"/>
            <p:cNvSpPr/>
            <p:nvPr/>
          </p:nvSpPr>
          <p:spPr>
            <a:xfrm>
              <a:off x="7940269" y="4820255"/>
              <a:ext cx="43137" cy="23080"/>
            </a:xfrm>
            <a:custGeom>
              <a:rect b="b" l="l" r="r" t="t"/>
              <a:pathLst>
                <a:path extrusionOk="0" h="793" w="1482">
                  <a:moveTo>
                    <a:pt x="1089" y="0"/>
                  </a:moveTo>
                  <a:cubicBezTo>
                    <a:pt x="621" y="0"/>
                    <a:pt x="164" y="309"/>
                    <a:pt x="0" y="750"/>
                  </a:cubicBezTo>
                  <a:cubicBezTo>
                    <a:pt x="116" y="778"/>
                    <a:pt x="233" y="792"/>
                    <a:pt x="350" y="792"/>
                  </a:cubicBezTo>
                  <a:cubicBezTo>
                    <a:pt x="682" y="792"/>
                    <a:pt x="1007" y="679"/>
                    <a:pt x="1270" y="466"/>
                  </a:cubicBezTo>
                  <a:cubicBezTo>
                    <a:pt x="1380" y="375"/>
                    <a:pt x="1482" y="215"/>
                    <a:pt x="1400" y="99"/>
                  </a:cubicBezTo>
                  <a:cubicBezTo>
                    <a:pt x="1353" y="34"/>
                    <a:pt x="1265" y="13"/>
                    <a:pt x="1186" y="5"/>
                  </a:cubicBezTo>
                  <a:cubicBezTo>
                    <a:pt x="1154" y="2"/>
                    <a:pt x="1121" y="0"/>
                    <a:pt x="108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4" name="Google Shape;14704;p109"/>
            <p:cNvSpPr/>
            <p:nvPr/>
          </p:nvSpPr>
          <p:spPr>
            <a:xfrm>
              <a:off x="8015160" y="4865134"/>
              <a:ext cx="20870" cy="9983"/>
            </a:xfrm>
            <a:custGeom>
              <a:rect b="b" l="l" r="r" t="t"/>
              <a:pathLst>
                <a:path extrusionOk="0" h="343" w="717">
                  <a:moveTo>
                    <a:pt x="404" y="0"/>
                  </a:moveTo>
                  <a:cubicBezTo>
                    <a:pt x="399" y="0"/>
                    <a:pt x="395" y="0"/>
                    <a:pt x="390" y="0"/>
                  </a:cubicBezTo>
                  <a:cubicBezTo>
                    <a:pt x="294" y="0"/>
                    <a:pt x="194" y="3"/>
                    <a:pt x="116" y="57"/>
                  </a:cubicBezTo>
                  <a:cubicBezTo>
                    <a:pt x="37" y="112"/>
                    <a:pt x="0" y="235"/>
                    <a:pt x="68" y="302"/>
                  </a:cubicBezTo>
                  <a:cubicBezTo>
                    <a:pt x="100" y="333"/>
                    <a:pt x="141" y="342"/>
                    <a:pt x="186" y="342"/>
                  </a:cubicBezTo>
                  <a:cubicBezTo>
                    <a:pt x="241" y="342"/>
                    <a:pt x="301" y="329"/>
                    <a:pt x="356" y="325"/>
                  </a:cubicBezTo>
                  <a:cubicBezTo>
                    <a:pt x="366" y="325"/>
                    <a:pt x="375" y="324"/>
                    <a:pt x="385" y="324"/>
                  </a:cubicBezTo>
                  <a:cubicBezTo>
                    <a:pt x="425" y="324"/>
                    <a:pt x="466" y="328"/>
                    <a:pt x="506" y="328"/>
                  </a:cubicBezTo>
                  <a:cubicBezTo>
                    <a:pt x="562" y="328"/>
                    <a:pt x="614" y="321"/>
                    <a:pt x="655" y="285"/>
                  </a:cubicBezTo>
                  <a:cubicBezTo>
                    <a:pt x="700" y="246"/>
                    <a:pt x="717" y="184"/>
                    <a:pt x="697" y="129"/>
                  </a:cubicBezTo>
                  <a:cubicBezTo>
                    <a:pt x="659" y="20"/>
                    <a:pt x="521" y="0"/>
                    <a:pt x="40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109"/>
            <p:cNvSpPr/>
            <p:nvPr/>
          </p:nvSpPr>
          <p:spPr>
            <a:xfrm>
              <a:off x="4348278" y="3782948"/>
              <a:ext cx="70877" cy="68222"/>
            </a:xfrm>
            <a:custGeom>
              <a:rect b="b" l="l" r="r" t="t"/>
              <a:pathLst>
                <a:path extrusionOk="0" h="2344" w="2435">
                  <a:moveTo>
                    <a:pt x="1264" y="1"/>
                  </a:moveTo>
                  <a:cubicBezTo>
                    <a:pt x="790" y="1"/>
                    <a:pt x="363" y="287"/>
                    <a:pt x="182" y="723"/>
                  </a:cubicBezTo>
                  <a:cubicBezTo>
                    <a:pt x="1" y="1162"/>
                    <a:pt x="101" y="1665"/>
                    <a:pt x="436" y="2001"/>
                  </a:cubicBezTo>
                  <a:cubicBezTo>
                    <a:pt x="660" y="2224"/>
                    <a:pt x="960" y="2343"/>
                    <a:pt x="1265" y="2343"/>
                  </a:cubicBezTo>
                  <a:cubicBezTo>
                    <a:pt x="1416" y="2343"/>
                    <a:pt x="1568" y="2314"/>
                    <a:pt x="1713" y="2255"/>
                  </a:cubicBezTo>
                  <a:cubicBezTo>
                    <a:pt x="2149" y="2073"/>
                    <a:pt x="2434" y="1646"/>
                    <a:pt x="2434" y="1172"/>
                  </a:cubicBezTo>
                  <a:cubicBezTo>
                    <a:pt x="2434" y="525"/>
                    <a:pt x="1911" y="1"/>
                    <a:pt x="126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109"/>
            <p:cNvSpPr/>
            <p:nvPr/>
          </p:nvSpPr>
          <p:spPr>
            <a:xfrm>
              <a:off x="4877960" y="3470193"/>
              <a:ext cx="62523" cy="60189"/>
            </a:xfrm>
            <a:custGeom>
              <a:rect b="b" l="l" r="r" t="t"/>
              <a:pathLst>
                <a:path extrusionOk="0" h="2068" w="2148">
                  <a:moveTo>
                    <a:pt x="1115" y="0"/>
                  </a:moveTo>
                  <a:cubicBezTo>
                    <a:pt x="697" y="0"/>
                    <a:pt x="319" y="252"/>
                    <a:pt x="160" y="638"/>
                  </a:cubicBezTo>
                  <a:cubicBezTo>
                    <a:pt x="0" y="1025"/>
                    <a:pt x="88" y="1469"/>
                    <a:pt x="384" y="1765"/>
                  </a:cubicBezTo>
                  <a:cubicBezTo>
                    <a:pt x="582" y="1963"/>
                    <a:pt x="846" y="2068"/>
                    <a:pt x="1115" y="2068"/>
                  </a:cubicBezTo>
                  <a:cubicBezTo>
                    <a:pt x="1248" y="2068"/>
                    <a:pt x="1382" y="2042"/>
                    <a:pt x="1509" y="1989"/>
                  </a:cubicBezTo>
                  <a:cubicBezTo>
                    <a:pt x="1896" y="1828"/>
                    <a:pt x="2147" y="1452"/>
                    <a:pt x="2147" y="1034"/>
                  </a:cubicBezTo>
                  <a:cubicBezTo>
                    <a:pt x="2147" y="463"/>
                    <a:pt x="1686" y="0"/>
                    <a:pt x="1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109"/>
            <p:cNvSpPr/>
            <p:nvPr/>
          </p:nvSpPr>
          <p:spPr>
            <a:xfrm>
              <a:off x="4663794" y="3907252"/>
              <a:ext cx="72216" cy="72210"/>
            </a:xfrm>
            <a:custGeom>
              <a:rect b="b" l="l" r="r" t="t"/>
              <a:pathLst>
                <a:path extrusionOk="0" h="2481" w="2481">
                  <a:moveTo>
                    <a:pt x="1240" y="1"/>
                  </a:moveTo>
                  <a:cubicBezTo>
                    <a:pt x="554" y="1"/>
                    <a:pt x="0" y="556"/>
                    <a:pt x="0" y="1241"/>
                  </a:cubicBezTo>
                  <a:cubicBezTo>
                    <a:pt x="0" y="1926"/>
                    <a:pt x="554" y="2481"/>
                    <a:pt x="1240" y="2481"/>
                  </a:cubicBezTo>
                  <a:cubicBezTo>
                    <a:pt x="1924" y="2481"/>
                    <a:pt x="2480" y="1926"/>
                    <a:pt x="2480" y="1241"/>
                  </a:cubicBezTo>
                  <a:cubicBezTo>
                    <a:pt x="2480" y="556"/>
                    <a:pt x="1924" y="1"/>
                    <a:pt x="12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109"/>
            <p:cNvSpPr/>
            <p:nvPr/>
          </p:nvSpPr>
          <p:spPr>
            <a:xfrm>
              <a:off x="5273258" y="3911269"/>
              <a:ext cx="28147" cy="24128"/>
            </a:xfrm>
            <a:custGeom>
              <a:rect b="b" l="l" r="r" t="t"/>
              <a:pathLst>
                <a:path extrusionOk="0" h="829" w="967">
                  <a:moveTo>
                    <a:pt x="553" y="0"/>
                  </a:moveTo>
                  <a:cubicBezTo>
                    <a:pt x="184" y="0"/>
                    <a:pt x="0" y="446"/>
                    <a:pt x="262" y="706"/>
                  </a:cubicBezTo>
                  <a:cubicBezTo>
                    <a:pt x="346" y="790"/>
                    <a:pt x="449" y="828"/>
                    <a:pt x="550" y="828"/>
                  </a:cubicBezTo>
                  <a:cubicBezTo>
                    <a:pt x="763" y="828"/>
                    <a:pt x="966" y="663"/>
                    <a:pt x="966" y="414"/>
                  </a:cubicBezTo>
                  <a:cubicBezTo>
                    <a:pt x="966" y="186"/>
                    <a:pt x="782" y="0"/>
                    <a:pt x="55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109"/>
            <p:cNvSpPr/>
            <p:nvPr/>
          </p:nvSpPr>
          <p:spPr>
            <a:xfrm>
              <a:off x="5113520" y="4324288"/>
              <a:ext cx="23461" cy="20112"/>
            </a:xfrm>
            <a:custGeom>
              <a:rect b="b" l="l" r="r" t="t"/>
              <a:pathLst>
                <a:path extrusionOk="0" h="691" w="806">
                  <a:moveTo>
                    <a:pt x="462" y="0"/>
                  </a:moveTo>
                  <a:cubicBezTo>
                    <a:pt x="155" y="0"/>
                    <a:pt x="0" y="372"/>
                    <a:pt x="219" y="589"/>
                  </a:cubicBezTo>
                  <a:cubicBezTo>
                    <a:pt x="289" y="659"/>
                    <a:pt x="375" y="690"/>
                    <a:pt x="459" y="690"/>
                  </a:cubicBezTo>
                  <a:cubicBezTo>
                    <a:pt x="636" y="690"/>
                    <a:pt x="805" y="553"/>
                    <a:pt x="805" y="346"/>
                  </a:cubicBezTo>
                  <a:cubicBezTo>
                    <a:pt x="805" y="155"/>
                    <a:pt x="652" y="0"/>
                    <a:pt x="46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109"/>
            <p:cNvSpPr/>
            <p:nvPr/>
          </p:nvSpPr>
          <p:spPr>
            <a:xfrm>
              <a:off x="5599572" y="4111768"/>
              <a:ext cx="66743" cy="64206"/>
            </a:xfrm>
            <a:custGeom>
              <a:rect b="b" l="l" r="r" t="t"/>
              <a:pathLst>
                <a:path extrusionOk="0" h="2206" w="2293">
                  <a:moveTo>
                    <a:pt x="1191" y="0"/>
                  </a:moveTo>
                  <a:cubicBezTo>
                    <a:pt x="745" y="0"/>
                    <a:pt x="342" y="268"/>
                    <a:pt x="170" y="680"/>
                  </a:cubicBezTo>
                  <a:cubicBezTo>
                    <a:pt x="0" y="1093"/>
                    <a:pt x="95" y="1567"/>
                    <a:pt x="410" y="1883"/>
                  </a:cubicBezTo>
                  <a:cubicBezTo>
                    <a:pt x="621" y="2094"/>
                    <a:pt x="903" y="2206"/>
                    <a:pt x="1189" y="2206"/>
                  </a:cubicBezTo>
                  <a:cubicBezTo>
                    <a:pt x="1331" y="2206"/>
                    <a:pt x="1475" y="2178"/>
                    <a:pt x="1612" y="2121"/>
                  </a:cubicBezTo>
                  <a:cubicBezTo>
                    <a:pt x="2025" y="1951"/>
                    <a:pt x="2293" y="1548"/>
                    <a:pt x="2293" y="1102"/>
                  </a:cubicBezTo>
                  <a:cubicBezTo>
                    <a:pt x="2293" y="494"/>
                    <a:pt x="1799" y="0"/>
                    <a:pt x="11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109"/>
            <p:cNvSpPr/>
            <p:nvPr/>
          </p:nvSpPr>
          <p:spPr>
            <a:xfrm>
              <a:off x="5921375" y="3762895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1"/>
                  </a:moveTo>
                  <a:cubicBezTo>
                    <a:pt x="465" y="1"/>
                    <a:pt x="214" y="169"/>
                    <a:pt x="107" y="426"/>
                  </a:cubicBezTo>
                  <a:cubicBezTo>
                    <a:pt x="0" y="683"/>
                    <a:pt x="59" y="981"/>
                    <a:pt x="256" y="1177"/>
                  </a:cubicBezTo>
                  <a:cubicBezTo>
                    <a:pt x="388" y="1309"/>
                    <a:pt x="564" y="1378"/>
                    <a:pt x="743" y="1378"/>
                  </a:cubicBezTo>
                  <a:cubicBezTo>
                    <a:pt x="832" y="1378"/>
                    <a:pt x="921" y="1361"/>
                    <a:pt x="1006" y="1326"/>
                  </a:cubicBezTo>
                  <a:cubicBezTo>
                    <a:pt x="1265" y="1219"/>
                    <a:pt x="1432" y="968"/>
                    <a:pt x="1432" y="690"/>
                  </a:cubicBezTo>
                  <a:cubicBezTo>
                    <a:pt x="1432" y="309"/>
                    <a:pt x="1124" y="1"/>
                    <a:pt x="7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109"/>
            <p:cNvSpPr/>
            <p:nvPr/>
          </p:nvSpPr>
          <p:spPr>
            <a:xfrm>
              <a:off x="5439020" y="3678696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0"/>
                  </a:moveTo>
                  <a:cubicBezTo>
                    <a:pt x="124" y="0"/>
                    <a:pt x="0" y="298"/>
                    <a:pt x="174" y="471"/>
                  </a:cubicBezTo>
                  <a:cubicBezTo>
                    <a:pt x="230" y="527"/>
                    <a:pt x="300" y="552"/>
                    <a:pt x="367" y="552"/>
                  </a:cubicBezTo>
                  <a:cubicBezTo>
                    <a:pt x="509" y="552"/>
                    <a:pt x="644" y="442"/>
                    <a:pt x="644" y="276"/>
                  </a:cubicBezTo>
                  <a:cubicBezTo>
                    <a:pt x="644" y="124"/>
                    <a:pt x="522" y="0"/>
                    <a:pt x="3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109"/>
            <p:cNvSpPr/>
            <p:nvPr/>
          </p:nvSpPr>
          <p:spPr>
            <a:xfrm>
              <a:off x="4225099" y="4095761"/>
              <a:ext cx="41711" cy="40107"/>
            </a:xfrm>
            <a:custGeom>
              <a:rect b="b" l="l" r="r" t="t"/>
              <a:pathLst>
                <a:path extrusionOk="0" h="1378" w="1433">
                  <a:moveTo>
                    <a:pt x="740" y="1"/>
                  </a:moveTo>
                  <a:cubicBezTo>
                    <a:pt x="462" y="1"/>
                    <a:pt x="213" y="169"/>
                    <a:pt x="107" y="425"/>
                  </a:cubicBezTo>
                  <a:cubicBezTo>
                    <a:pt x="0" y="682"/>
                    <a:pt x="59" y="979"/>
                    <a:pt x="256" y="1176"/>
                  </a:cubicBezTo>
                  <a:cubicBezTo>
                    <a:pt x="388" y="1307"/>
                    <a:pt x="565" y="1378"/>
                    <a:pt x="744" y="1378"/>
                  </a:cubicBezTo>
                  <a:cubicBezTo>
                    <a:pt x="833" y="1378"/>
                    <a:pt x="922" y="1361"/>
                    <a:pt x="1007" y="1326"/>
                  </a:cubicBezTo>
                  <a:cubicBezTo>
                    <a:pt x="1264" y="1219"/>
                    <a:pt x="1432" y="967"/>
                    <a:pt x="1432" y="688"/>
                  </a:cubicBezTo>
                  <a:cubicBezTo>
                    <a:pt x="1431" y="309"/>
                    <a:pt x="1124" y="1"/>
                    <a:pt x="743" y="1"/>
                  </a:cubicBezTo>
                  <a:cubicBezTo>
                    <a:pt x="742" y="1"/>
                    <a:pt x="741" y="1"/>
                    <a:pt x="7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109"/>
            <p:cNvSpPr/>
            <p:nvPr/>
          </p:nvSpPr>
          <p:spPr>
            <a:xfrm>
              <a:off x="4172969" y="3518302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0"/>
                  </a:moveTo>
                  <a:cubicBezTo>
                    <a:pt x="465" y="0"/>
                    <a:pt x="212" y="169"/>
                    <a:pt x="107" y="426"/>
                  </a:cubicBezTo>
                  <a:cubicBezTo>
                    <a:pt x="0" y="683"/>
                    <a:pt x="59" y="980"/>
                    <a:pt x="256" y="1177"/>
                  </a:cubicBezTo>
                  <a:cubicBezTo>
                    <a:pt x="387" y="1308"/>
                    <a:pt x="563" y="1378"/>
                    <a:pt x="743" y="1378"/>
                  </a:cubicBezTo>
                  <a:cubicBezTo>
                    <a:pt x="832" y="1378"/>
                    <a:pt x="921" y="1361"/>
                    <a:pt x="1006" y="1325"/>
                  </a:cubicBezTo>
                  <a:cubicBezTo>
                    <a:pt x="1263" y="1219"/>
                    <a:pt x="1432" y="968"/>
                    <a:pt x="1432" y="689"/>
                  </a:cubicBezTo>
                  <a:cubicBezTo>
                    <a:pt x="1432" y="308"/>
                    <a:pt x="1123" y="0"/>
                    <a:pt x="74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109"/>
            <p:cNvSpPr/>
            <p:nvPr/>
          </p:nvSpPr>
          <p:spPr>
            <a:xfrm>
              <a:off x="3925184" y="3991451"/>
              <a:ext cx="32833" cy="28145"/>
            </a:xfrm>
            <a:custGeom>
              <a:rect b="b" l="l" r="r" t="t"/>
              <a:pathLst>
                <a:path extrusionOk="0" h="967" w="1128">
                  <a:moveTo>
                    <a:pt x="645" y="1"/>
                  </a:moveTo>
                  <a:cubicBezTo>
                    <a:pt x="216" y="1"/>
                    <a:pt x="1" y="521"/>
                    <a:pt x="304" y="824"/>
                  </a:cubicBezTo>
                  <a:cubicBezTo>
                    <a:pt x="402" y="923"/>
                    <a:pt x="523" y="966"/>
                    <a:pt x="641" y="966"/>
                  </a:cubicBezTo>
                  <a:cubicBezTo>
                    <a:pt x="889" y="966"/>
                    <a:pt x="1127" y="774"/>
                    <a:pt x="1127" y="484"/>
                  </a:cubicBezTo>
                  <a:cubicBezTo>
                    <a:pt x="1127" y="218"/>
                    <a:pt x="911" y="1"/>
                    <a:pt x="6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109"/>
            <p:cNvSpPr/>
            <p:nvPr/>
          </p:nvSpPr>
          <p:spPr>
            <a:xfrm>
              <a:off x="4661087" y="4207987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1"/>
                  </a:moveTo>
                  <a:cubicBezTo>
                    <a:pt x="123" y="1"/>
                    <a:pt x="0" y="298"/>
                    <a:pt x="174" y="471"/>
                  </a:cubicBezTo>
                  <a:cubicBezTo>
                    <a:pt x="230" y="528"/>
                    <a:pt x="299" y="553"/>
                    <a:pt x="367" y="553"/>
                  </a:cubicBezTo>
                  <a:cubicBezTo>
                    <a:pt x="508" y="553"/>
                    <a:pt x="644" y="443"/>
                    <a:pt x="644" y="276"/>
                  </a:cubicBezTo>
                  <a:cubicBezTo>
                    <a:pt x="644" y="125"/>
                    <a:pt x="520" y="1"/>
                    <a:pt x="3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109"/>
            <p:cNvSpPr/>
            <p:nvPr/>
          </p:nvSpPr>
          <p:spPr>
            <a:xfrm>
              <a:off x="4003888" y="4280166"/>
              <a:ext cx="58390" cy="56202"/>
            </a:xfrm>
            <a:custGeom>
              <a:rect b="b" l="l" r="r" t="t"/>
              <a:pathLst>
                <a:path extrusionOk="0" h="1931" w="2006">
                  <a:moveTo>
                    <a:pt x="1041" y="1"/>
                  </a:moveTo>
                  <a:cubicBezTo>
                    <a:pt x="651" y="1"/>
                    <a:pt x="298" y="236"/>
                    <a:pt x="150" y="597"/>
                  </a:cubicBezTo>
                  <a:cubicBezTo>
                    <a:pt x="1" y="957"/>
                    <a:pt x="83" y="1371"/>
                    <a:pt x="359" y="1648"/>
                  </a:cubicBezTo>
                  <a:cubicBezTo>
                    <a:pt x="543" y="1832"/>
                    <a:pt x="790" y="1930"/>
                    <a:pt x="1041" y="1930"/>
                  </a:cubicBezTo>
                  <a:cubicBezTo>
                    <a:pt x="1165" y="1930"/>
                    <a:pt x="1290" y="1906"/>
                    <a:pt x="1410" y="1857"/>
                  </a:cubicBezTo>
                  <a:cubicBezTo>
                    <a:pt x="1770" y="1707"/>
                    <a:pt x="2006" y="1355"/>
                    <a:pt x="2006" y="965"/>
                  </a:cubicBezTo>
                  <a:cubicBezTo>
                    <a:pt x="2006" y="433"/>
                    <a:pt x="1574" y="1"/>
                    <a:pt x="10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109"/>
            <p:cNvSpPr/>
            <p:nvPr/>
          </p:nvSpPr>
          <p:spPr>
            <a:xfrm>
              <a:off x="6789742" y="4550225"/>
              <a:ext cx="546872" cy="327315"/>
            </a:xfrm>
            <a:custGeom>
              <a:rect b="b" l="l" r="r" t="t"/>
              <a:pathLst>
                <a:path extrusionOk="0" h="11246" w="18788">
                  <a:moveTo>
                    <a:pt x="6778" y="0"/>
                  </a:moveTo>
                  <a:cubicBezTo>
                    <a:pt x="5563" y="0"/>
                    <a:pt x="4360" y="192"/>
                    <a:pt x="3264" y="702"/>
                  </a:cubicBezTo>
                  <a:cubicBezTo>
                    <a:pt x="1442" y="1547"/>
                    <a:pt x="0" y="3442"/>
                    <a:pt x="181" y="5442"/>
                  </a:cubicBezTo>
                  <a:cubicBezTo>
                    <a:pt x="305" y="6820"/>
                    <a:pt x="1168" y="8055"/>
                    <a:pt x="2276" y="8884"/>
                  </a:cubicBezTo>
                  <a:cubicBezTo>
                    <a:pt x="3383" y="9712"/>
                    <a:pt x="4717" y="10181"/>
                    <a:pt x="6058" y="10521"/>
                  </a:cubicBezTo>
                  <a:cubicBezTo>
                    <a:pt x="7908" y="10994"/>
                    <a:pt x="9817" y="11246"/>
                    <a:pt x="11726" y="11246"/>
                  </a:cubicBezTo>
                  <a:cubicBezTo>
                    <a:pt x="12332" y="11246"/>
                    <a:pt x="12938" y="11220"/>
                    <a:pt x="13543" y="11168"/>
                  </a:cubicBezTo>
                  <a:cubicBezTo>
                    <a:pt x="14481" y="11088"/>
                    <a:pt x="15427" y="10941"/>
                    <a:pt x="16283" y="10546"/>
                  </a:cubicBezTo>
                  <a:cubicBezTo>
                    <a:pt x="17137" y="10151"/>
                    <a:pt x="17899" y="9484"/>
                    <a:pt x="18238" y="8606"/>
                  </a:cubicBezTo>
                  <a:cubicBezTo>
                    <a:pt x="18787" y="7185"/>
                    <a:pt x="18130" y="5563"/>
                    <a:pt x="17173" y="4377"/>
                  </a:cubicBezTo>
                  <a:cubicBezTo>
                    <a:pt x="15247" y="1984"/>
                    <a:pt x="12210" y="721"/>
                    <a:pt x="9180" y="216"/>
                  </a:cubicBezTo>
                  <a:cubicBezTo>
                    <a:pt x="8392" y="84"/>
                    <a:pt x="7582" y="0"/>
                    <a:pt x="6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109"/>
            <p:cNvSpPr/>
            <p:nvPr/>
          </p:nvSpPr>
          <p:spPr>
            <a:xfrm>
              <a:off x="6537766" y="4484827"/>
              <a:ext cx="308278" cy="292855"/>
            </a:xfrm>
            <a:custGeom>
              <a:rect b="b" l="l" r="r" t="t"/>
              <a:pathLst>
                <a:path extrusionOk="0" h="10062" w="10591">
                  <a:moveTo>
                    <a:pt x="7854" y="1"/>
                  </a:moveTo>
                  <a:cubicBezTo>
                    <a:pt x="7224" y="1"/>
                    <a:pt x="6585" y="216"/>
                    <a:pt x="5993" y="460"/>
                  </a:cubicBezTo>
                  <a:cubicBezTo>
                    <a:pt x="4652" y="1011"/>
                    <a:pt x="3361" y="1725"/>
                    <a:pt x="2306" y="2718"/>
                  </a:cubicBezTo>
                  <a:cubicBezTo>
                    <a:pt x="1248" y="3712"/>
                    <a:pt x="439" y="5006"/>
                    <a:pt x="189" y="6434"/>
                  </a:cubicBezTo>
                  <a:cubicBezTo>
                    <a:pt x="1" y="7511"/>
                    <a:pt x="193" y="8745"/>
                    <a:pt x="1022" y="9456"/>
                  </a:cubicBezTo>
                  <a:cubicBezTo>
                    <a:pt x="1515" y="9879"/>
                    <a:pt x="2174" y="10061"/>
                    <a:pt x="2829" y="10061"/>
                  </a:cubicBezTo>
                  <a:cubicBezTo>
                    <a:pt x="2962" y="10061"/>
                    <a:pt x="3095" y="10054"/>
                    <a:pt x="3227" y="10039"/>
                  </a:cubicBezTo>
                  <a:cubicBezTo>
                    <a:pt x="4004" y="9952"/>
                    <a:pt x="4738" y="9643"/>
                    <a:pt x="5440" y="9299"/>
                  </a:cubicBezTo>
                  <a:cubicBezTo>
                    <a:pt x="6767" y="8652"/>
                    <a:pt x="8052" y="7853"/>
                    <a:pt x="9015" y="6732"/>
                  </a:cubicBezTo>
                  <a:cubicBezTo>
                    <a:pt x="9978" y="5612"/>
                    <a:pt x="10591" y="4129"/>
                    <a:pt x="10422" y="2661"/>
                  </a:cubicBezTo>
                  <a:cubicBezTo>
                    <a:pt x="10292" y="1536"/>
                    <a:pt x="9602" y="396"/>
                    <a:pt x="8512" y="88"/>
                  </a:cubicBezTo>
                  <a:cubicBezTo>
                    <a:pt x="8295" y="27"/>
                    <a:pt x="8075" y="1"/>
                    <a:pt x="7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109"/>
            <p:cNvSpPr/>
            <p:nvPr/>
          </p:nvSpPr>
          <p:spPr>
            <a:xfrm>
              <a:off x="6647760" y="4769613"/>
              <a:ext cx="168067" cy="138714"/>
            </a:xfrm>
            <a:custGeom>
              <a:rect b="b" l="l" r="r" t="t"/>
              <a:pathLst>
                <a:path extrusionOk="0" h="4766" w="5774">
                  <a:moveTo>
                    <a:pt x="3788" y="0"/>
                  </a:moveTo>
                  <a:cubicBezTo>
                    <a:pt x="3456" y="0"/>
                    <a:pt x="3119" y="84"/>
                    <a:pt x="2798" y="183"/>
                  </a:cubicBezTo>
                  <a:cubicBezTo>
                    <a:pt x="2076" y="404"/>
                    <a:pt x="1356" y="711"/>
                    <a:pt x="829" y="1251"/>
                  </a:cubicBezTo>
                  <a:cubicBezTo>
                    <a:pt x="301" y="1790"/>
                    <a:pt x="0" y="2603"/>
                    <a:pt x="236" y="3319"/>
                  </a:cubicBezTo>
                  <a:cubicBezTo>
                    <a:pt x="465" y="4019"/>
                    <a:pt x="1152" y="4488"/>
                    <a:pt x="1866" y="4669"/>
                  </a:cubicBezTo>
                  <a:cubicBezTo>
                    <a:pt x="2120" y="4733"/>
                    <a:pt x="2382" y="4765"/>
                    <a:pt x="2645" y="4765"/>
                  </a:cubicBezTo>
                  <a:cubicBezTo>
                    <a:pt x="3420" y="4765"/>
                    <a:pt x="4194" y="4488"/>
                    <a:pt x="4748" y="3951"/>
                  </a:cubicBezTo>
                  <a:cubicBezTo>
                    <a:pt x="5491" y="3231"/>
                    <a:pt x="5773" y="2045"/>
                    <a:pt x="5355" y="1099"/>
                  </a:cubicBezTo>
                  <a:cubicBezTo>
                    <a:pt x="5143" y="619"/>
                    <a:pt x="4745" y="203"/>
                    <a:pt x="4242" y="61"/>
                  </a:cubicBezTo>
                  <a:cubicBezTo>
                    <a:pt x="4093" y="18"/>
                    <a:pt x="3941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109"/>
            <p:cNvSpPr/>
            <p:nvPr/>
          </p:nvSpPr>
          <p:spPr>
            <a:xfrm>
              <a:off x="6839573" y="4452609"/>
              <a:ext cx="217841" cy="74014"/>
            </a:xfrm>
            <a:custGeom>
              <a:rect b="b" l="l" r="r" t="t"/>
              <a:pathLst>
                <a:path extrusionOk="0" h="2543" w="7484">
                  <a:moveTo>
                    <a:pt x="4056" y="0"/>
                  </a:moveTo>
                  <a:cubicBezTo>
                    <a:pt x="3066" y="0"/>
                    <a:pt x="2051" y="160"/>
                    <a:pt x="1076" y="325"/>
                  </a:cubicBezTo>
                  <a:cubicBezTo>
                    <a:pt x="688" y="390"/>
                    <a:pt x="233" y="509"/>
                    <a:pt x="96" y="881"/>
                  </a:cubicBezTo>
                  <a:cubicBezTo>
                    <a:pt x="0" y="1147"/>
                    <a:pt x="123" y="1454"/>
                    <a:pt x="327" y="1650"/>
                  </a:cubicBezTo>
                  <a:cubicBezTo>
                    <a:pt x="531" y="1845"/>
                    <a:pt x="804" y="1951"/>
                    <a:pt x="1073" y="2041"/>
                  </a:cubicBezTo>
                  <a:cubicBezTo>
                    <a:pt x="2086" y="2374"/>
                    <a:pt x="3142" y="2542"/>
                    <a:pt x="4199" y="2542"/>
                  </a:cubicBezTo>
                  <a:cubicBezTo>
                    <a:pt x="4947" y="2542"/>
                    <a:pt x="5695" y="2458"/>
                    <a:pt x="6429" y="2290"/>
                  </a:cubicBezTo>
                  <a:cubicBezTo>
                    <a:pt x="6908" y="2180"/>
                    <a:pt x="7471" y="1917"/>
                    <a:pt x="7479" y="1426"/>
                  </a:cubicBezTo>
                  <a:cubicBezTo>
                    <a:pt x="7484" y="1040"/>
                    <a:pt x="7126" y="756"/>
                    <a:pt x="6786" y="581"/>
                  </a:cubicBezTo>
                  <a:cubicBezTo>
                    <a:pt x="5938" y="148"/>
                    <a:pt x="5009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109"/>
            <p:cNvSpPr/>
            <p:nvPr/>
          </p:nvSpPr>
          <p:spPr>
            <a:xfrm>
              <a:off x="6107861" y="4443267"/>
              <a:ext cx="119428" cy="675294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109"/>
            <p:cNvSpPr/>
            <p:nvPr/>
          </p:nvSpPr>
          <p:spPr>
            <a:xfrm>
              <a:off x="6326539" y="4123672"/>
              <a:ext cx="128073" cy="994896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109"/>
            <p:cNvSpPr/>
            <p:nvPr/>
          </p:nvSpPr>
          <p:spPr>
            <a:xfrm>
              <a:off x="5884147" y="4335930"/>
              <a:ext cx="171676" cy="782633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109"/>
            <p:cNvSpPr/>
            <p:nvPr/>
          </p:nvSpPr>
          <p:spPr>
            <a:xfrm>
              <a:off x="6110481" y="4548391"/>
              <a:ext cx="40139" cy="1871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109"/>
            <p:cNvSpPr/>
            <p:nvPr/>
          </p:nvSpPr>
          <p:spPr>
            <a:xfrm>
              <a:off x="6134261" y="4719321"/>
              <a:ext cx="49687" cy="81581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109"/>
            <p:cNvSpPr/>
            <p:nvPr/>
          </p:nvSpPr>
          <p:spPr>
            <a:xfrm>
              <a:off x="6180191" y="4868131"/>
              <a:ext cx="26080" cy="22149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109"/>
            <p:cNvSpPr/>
            <p:nvPr/>
          </p:nvSpPr>
          <p:spPr>
            <a:xfrm>
              <a:off x="6198557" y="5049248"/>
              <a:ext cx="22878" cy="69299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109"/>
            <p:cNvSpPr/>
            <p:nvPr/>
          </p:nvSpPr>
          <p:spPr>
            <a:xfrm>
              <a:off x="6202632" y="4955153"/>
              <a:ext cx="19851" cy="28145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109"/>
            <p:cNvSpPr/>
            <p:nvPr/>
          </p:nvSpPr>
          <p:spPr>
            <a:xfrm>
              <a:off x="6116826" y="4629476"/>
              <a:ext cx="40983" cy="29047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109"/>
            <p:cNvSpPr/>
            <p:nvPr/>
          </p:nvSpPr>
          <p:spPr>
            <a:xfrm>
              <a:off x="6108589" y="4443267"/>
              <a:ext cx="40547" cy="39234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109"/>
            <p:cNvSpPr/>
            <p:nvPr/>
          </p:nvSpPr>
          <p:spPr>
            <a:xfrm>
              <a:off x="6372440" y="4123614"/>
              <a:ext cx="69596" cy="51661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109"/>
            <p:cNvSpPr/>
            <p:nvPr/>
          </p:nvSpPr>
          <p:spPr>
            <a:xfrm>
              <a:off x="6377767" y="4237383"/>
              <a:ext cx="63513" cy="50788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109"/>
            <p:cNvSpPr/>
            <p:nvPr/>
          </p:nvSpPr>
          <p:spPr>
            <a:xfrm>
              <a:off x="6377447" y="4350133"/>
              <a:ext cx="49017" cy="38710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109"/>
            <p:cNvSpPr/>
            <p:nvPr/>
          </p:nvSpPr>
          <p:spPr>
            <a:xfrm>
              <a:off x="6361991" y="4456567"/>
              <a:ext cx="57429" cy="29571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109"/>
            <p:cNvSpPr/>
            <p:nvPr/>
          </p:nvSpPr>
          <p:spPr>
            <a:xfrm>
              <a:off x="6357450" y="4545190"/>
              <a:ext cx="70033" cy="36061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109"/>
            <p:cNvSpPr/>
            <p:nvPr/>
          </p:nvSpPr>
          <p:spPr>
            <a:xfrm>
              <a:off x="6376428" y="4640943"/>
              <a:ext cx="63629" cy="47470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109"/>
            <p:cNvSpPr/>
            <p:nvPr/>
          </p:nvSpPr>
          <p:spPr>
            <a:xfrm>
              <a:off x="6408271" y="4741993"/>
              <a:ext cx="40867" cy="25787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109"/>
            <p:cNvSpPr/>
            <p:nvPr/>
          </p:nvSpPr>
          <p:spPr>
            <a:xfrm>
              <a:off x="6336726" y="4970317"/>
              <a:ext cx="32600" cy="9052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109"/>
            <p:cNvSpPr/>
            <p:nvPr/>
          </p:nvSpPr>
          <p:spPr>
            <a:xfrm>
              <a:off x="6332884" y="5043368"/>
              <a:ext cx="33998" cy="75178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109"/>
            <p:cNvSpPr/>
            <p:nvPr/>
          </p:nvSpPr>
          <p:spPr>
            <a:xfrm>
              <a:off x="6353172" y="4883091"/>
              <a:ext cx="73234" cy="22382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109"/>
            <p:cNvSpPr/>
            <p:nvPr/>
          </p:nvSpPr>
          <p:spPr>
            <a:xfrm>
              <a:off x="5884147" y="4335930"/>
              <a:ext cx="70731" cy="107106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109"/>
            <p:cNvSpPr/>
            <p:nvPr/>
          </p:nvSpPr>
          <p:spPr>
            <a:xfrm>
              <a:off x="5933978" y="4493733"/>
              <a:ext cx="31116" cy="27155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109"/>
            <p:cNvSpPr/>
            <p:nvPr/>
          </p:nvSpPr>
          <p:spPr>
            <a:xfrm>
              <a:off x="5943438" y="4685676"/>
              <a:ext cx="31989" cy="57803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109"/>
            <p:cNvSpPr/>
            <p:nvPr/>
          </p:nvSpPr>
          <p:spPr>
            <a:xfrm>
              <a:off x="5944224" y="4808002"/>
              <a:ext cx="51578" cy="50031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109"/>
            <p:cNvSpPr/>
            <p:nvPr/>
          </p:nvSpPr>
          <p:spPr>
            <a:xfrm>
              <a:off x="5980345" y="4903115"/>
              <a:ext cx="45408" cy="46772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109"/>
            <p:cNvSpPr/>
            <p:nvPr/>
          </p:nvSpPr>
          <p:spPr>
            <a:xfrm>
              <a:off x="6020890" y="5003670"/>
              <a:ext cx="25760" cy="25933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109"/>
            <p:cNvSpPr/>
            <p:nvPr/>
          </p:nvSpPr>
          <p:spPr>
            <a:xfrm>
              <a:off x="5948910" y="4584917"/>
              <a:ext cx="19065" cy="3387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109"/>
            <p:cNvSpPr/>
            <p:nvPr/>
          </p:nvSpPr>
          <p:spPr>
            <a:xfrm>
              <a:off x="5825352" y="4691730"/>
              <a:ext cx="207478" cy="426825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109"/>
            <p:cNvSpPr/>
            <p:nvPr/>
          </p:nvSpPr>
          <p:spPr>
            <a:xfrm>
              <a:off x="5944893" y="4092036"/>
              <a:ext cx="212223" cy="1026533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109"/>
            <p:cNvSpPr/>
            <p:nvPr/>
          </p:nvSpPr>
          <p:spPr>
            <a:xfrm>
              <a:off x="6172536" y="4233745"/>
              <a:ext cx="125366" cy="884821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109"/>
            <p:cNvSpPr/>
            <p:nvPr/>
          </p:nvSpPr>
          <p:spPr>
            <a:xfrm>
              <a:off x="6402828" y="4473360"/>
              <a:ext cx="123969" cy="645229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109"/>
            <p:cNvSpPr/>
            <p:nvPr/>
          </p:nvSpPr>
          <p:spPr>
            <a:xfrm>
              <a:off x="5834346" y="4793624"/>
              <a:ext cx="82724" cy="38069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109"/>
            <p:cNvSpPr/>
            <p:nvPr/>
          </p:nvSpPr>
          <p:spPr>
            <a:xfrm>
              <a:off x="5845843" y="4691730"/>
              <a:ext cx="74079" cy="51399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109"/>
            <p:cNvSpPr/>
            <p:nvPr/>
          </p:nvSpPr>
          <p:spPr>
            <a:xfrm>
              <a:off x="5854633" y="4897119"/>
              <a:ext cx="75912" cy="57162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6" name="Google Shape;14756;p109"/>
            <p:cNvSpPr/>
            <p:nvPr/>
          </p:nvSpPr>
          <p:spPr>
            <a:xfrm>
              <a:off x="5902747" y="5002448"/>
              <a:ext cx="61417" cy="43192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7" name="Google Shape;14757;p109"/>
            <p:cNvSpPr/>
            <p:nvPr/>
          </p:nvSpPr>
          <p:spPr>
            <a:xfrm>
              <a:off x="5948619" y="5085133"/>
              <a:ext cx="84179" cy="33413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109"/>
            <p:cNvSpPr/>
            <p:nvPr/>
          </p:nvSpPr>
          <p:spPr>
            <a:xfrm>
              <a:off x="5944893" y="4092036"/>
              <a:ext cx="128568" cy="119942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109"/>
            <p:cNvSpPr/>
            <p:nvPr/>
          </p:nvSpPr>
          <p:spPr>
            <a:xfrm>
              <a:off x="5978133" y="4259036"/>
              <a:ext cx="95211" cy="45404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109"/>
            <p:cNvSpPr/>
            <p:nvPr/>
          </p:nvSpPr>
          <p:spPr>
            <a:xfrm>
              <a:off x="6003194" y="4361774"/>
              <a:ext cx="50938" cy="54194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109"/>
            <p:cNvSpPr/>
            <p:nvPr/>
          </p:nvSpPr>
          <p:spPr>
            <a:xfrm>
              <a:off x="6003281" y="4479414"/>
              <a:ext cx="39644" cy="75440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2" name="Google Shape;14762;p109"/>
            <p:cNvSpPr/>
            <p:nvPr/>
          </p:nvSpPr>
          <p:spPr>
            <a:xfrm>
              <a:off x="5992657" y="4615884"/>
              <a:ext cx="69276" cy="26194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109"/>
            <p:cNvSpPr/>
            <p:nvPr/>
          </p:nvSpPr>
          <p:spPr>
            <a:xfrm>
              <a:off x="5988990" y="4698599"/>
              <a:ext cx="102633" cy="34955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4" name="Google Shape;14764;p109"/>
            <p:cNvSpPr/>
            <p:nvPr/>
          </p:nvSpPr>
          <p:spPr>
            <a:xfrm>
              <a:off x="6067723" y="4909780"/>
              <a:ext cx="78561" cy="50614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109"/>
            <p:cNvSpPr/>
            <p:nvPr/>
          </p:nvSpPr>
          <p:spPr>
            <a:xfrm>
              <a:off x="6100148" y="5012780"/>
              <a:ext cx="46892" cy="105768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109"/>
            <p:cNvSpPr/>
            <p:nvPr/>
          </p:nvSpPr>
          <p:spPr>
            <a:xfrm>
              <a:off x="6003135" y="4779334"/>
              <a:ext cx="128044" cy="84928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109"/>
            <p:cNvSpPr/>
            <p:nvPr/>
          </p:nvSpPr>
          <p:spPr>
            <a:xfrm>
              <a:off x="6190815" y="4233745"/>
              <a:ext cx="104962" cy="63100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109"/>
            <p:cNvSpPr/>
            <p:nvPr/>
          </p:nvSpPr>
          <p:spPr>
            <a:xfrm>
              <a:off x="6176407" y="4353829"/>
              <a:ext cx="103041" cy="31142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109"/>
            <p:cNvSpPr/>
            <p:nvPr/>
          </p:nvSpPr>
          <p:spPr>
            <a:xfrm>
              <a:off x="6179871" y="4446031"/>
              <a:ext cx="69654" cy="70871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109"/>
            <p:cNvSpPr/>
            <p:nvPr/>
          </p:nvSpPr>
          <p:spPr>
            <a:xfrm>
              <a:off x="6193202" y="4582938"/>
              <a:ext cx="44738" cy="23866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109"/>
            <p:cNvSpPr/>
            <p:nvPr/>
          </p:nvSpPr>
          <p:spPr>
            <a:xfrm>
              <a:off x="6205019" y="4670891"/>
              <a:ext cx="43457" cy="512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109"/>
            <p:cNvSpPr/>
            <p:nvPr/>
          </p:nvSpPr>
          <p:spPr>
            <a:xfrm>
              <a:off x="6215206" y="4741760"/>
              <a:ext cx="57604" cy="30618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109"/>
            <p:cNvSpPr/>
            <p:nvPr/>
          </p:nvSpPr>
          <p:spPr>
            <a:xfrm>
              <a:off x="6231419" y="4829219"/>
              <a:ext cx="62756" cy="39088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109"/>
            <p:cNvSpPr/>
            <p:nvPr/>
          </p:nvSpPr>
          <p:spPr>
            <a:xfrm>
              <a:off x="6239161" y="5037780"/>
              <a:ext cx="50443" cy="80766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109"/>
            <p:cNvSpPr/>
            <p:nvPr/>
          </p:nvSpPr>
          <p:spPr>
            <a:xfrm>
              <a:off x="6246234" y="4930822"/>
              <a:ext cx="48056" cy="41824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109"/>
            <p:cNvSpPr/>
            <p:nvPr/>
          </p:nvSpPr>
          <p:spPr>
            <a:xfrm>
              <a:off x="6474197" y="4473331"/>
              <a:ext cx="44826" cy="4560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109"/>
            <p:cNvSpPr/>
            <p:nvPr/>
          </p:nvSpPr>
          <p:spPr>
            <a:xfrm>
              <a:off x="6480601" y="4582123"/>
              <a:ext cx="44302" cy="37167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109"/>
            <p:cNvSpPr/>
            <p:nvPr/>
          </p:nvSpPr>
          <p:spPr>
            <a:xfrm>
              <a:off x="6485781" y="4686258"/>
              <a:ext cx="35802" cy="1871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109"/>
            <p:cNvSpPr/>
            <p:nvPr/>
          </p:nvSpPr>
          <p:spPr>
            <a:xfrm>
              <a:off x="6469947" y="4833264"/>
              <a:ext cx="45815" cy="53204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0" name="Google Shape;14780;p109"/>
            <p:cNvSpPr/>
            <p:nvPr/>
          </p:nvSpPr>
          <p:spPr>
            <a:xfrm>
              <a:off x="6437523" y="4945898"/>
              <a:ext cx="69450" cy="47761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109"/>
            <p:cNvSpPr/>
            <p:nvPr/>
          </p:nvSpPr>
          <p:spPr>
            <a:xfrm>
              <a:off x="6402769" y="5050936"/>
              <a:ext cx="59874" cy="67611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109"/>
            <p:cNvSpPr/>
            <p:nvPr/>
          </p:nvSpPr>
          <p:spPr>
            <a:xfrm>
              <a:off x="7521628" y="3115062"/>
              <a:ext cx="58099" cy="55882"/>
            </a:xfrm>
            <a:custGeom>
              <a:rect b="b" l="l" r="r" t="t"/>
              <a:pathLst>
                <a:path extrusionOk="0" h="1920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9"/>
                    <a:pt x="234" y="1698"/>
                    <a:pt x="593" y="1847"/>
                  </a:cubicBezTo>
                  <a:cubicBezTo>
                    <a:pt x="712" y="1896"/>
                    <a:pt x="836" y="1920"/>
                    <a:pt x="959" y="1920"/>
                  </a:cubicBezTo>
                  <a:cubicBezTo>
                    <a:pt x="1209" y="1920"/>
                    <a:pt x="1455" y="1822"/>
                    <a:pt x="1640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3" name="Google Shape;14783;p109"/>
            <p:cNvSpPr/>
            <p:nvPr/>
          </p:nvSpPr>
          <p:spPr>
            <a:xfrm>
              <a:off x="7360989" y="2891570"/>
              <a:ext cx="127083" cy="122241"/>
            </a:xfrm>
            <a:custGeom>
              <a:rect b="b" l="l" r="r" t="t"/>
              <a:pathLst>
                <a:path extrusionOk="0" h="4200" w="4366">
                  <a:moveTo>
                    <a:pt x="2101" y="1"/>
                  </a:moveTo>
                  <a:cubicBezTo>
                    <a:pt x="942" y="1"/>
                    <a:pt x="0" y="941"/>
                    <a:pt x="0" y="2100"/>
                  </a:cubicBezTo>
                  <a:cubicBezTo>
                    <a:pt x="0" y="2948"/>
                    <a:pt x="513" y="3715"/>
                    <a:pt x="1298" y="4040"/>
                  </a:cubicBezTo>
                  <a:cubicBezTo>
                    <a:pt x="1557" y="4147"/>
                    <a:pt x="1830" y="4200"/>
                    <a:pt x="2100" y="4200"/>
                  </a:cubicBezTo>
                  <a:cubicBezTo>
                    <a:pt x="2647" y="4200"/>
                    <a:pt x="3184" y="3986"/>
                    <a:pt x="3586" y="3585"/>
                  </a:cubicBezTo>
                  <a:cubicBezTo>
                    <a:pt x="4185" y="2984"/>
                    <a:pt x="4366" y="2082"/>
                    <a:pt x="4041" y="1297"/>
                  </a:cubicBezTo>
                  <a:cubicBezTo>
                    <a:pt x="3716" y="512"/>
                    <a:pt x="2950" y="1"/>
                    <a:pt x="21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4" name="Google Shape;14784;p109"/>
            <p:cNvSpPr/>
            <p:nvPr/>
          </p:nvSpPr>
          <p:spPr>
            <a:xfrm>
              <a:off x="7584469" y="2947450"/>
              <a:ext cx="69014" cy="66389"/>
            </a:xfrm>
            <a:custGeom>
              <a:rect b="b" l="l" r="r" t="t"/>
              <a:pathLst>
                <a:path extrusionOk="0" h="2281" w="2371">
                  <a:moveTo>
                    <a:pt x="1142" y="1"/>
                  </a:moveTo>
                  <a:cubicBezTo>
                    <a:pt x="512" y="1"/>
                    <a:pt x="2" y="511"/>
                    <a:pt x="1" y="1140"/>
                  </a:cubicBezTo>
                  <a:cubicBezTo>
                    <a:pt x="1" y="1601"/>
                    <a:pt x="279" y="2018"/>
                    <a:pt x="705" y="2194"/>
                  </a:cubicBezTo>
                  <a:cubicBezTo>
                    <a:pt x="846" y="2253"/>
                    <a:pt x="994" y="2281"/>
                    <a:pt x="1141" y="2281"/>
                  </a:cubicBezTo>
                  <a:cubicBezTo>
                    <a:pt x="1438" y="2281"/>
                    <a:pt x="1729" y="2165"/>
                    <a:pt x="1947" y="1946"/>
                  </a:cubicBezTo>
                  <a:cubicBezTo>
                    <a:pt x="2273" y="1621"/>
                    <a:pt x="2371" y="1131"/>
                    <a:pt x="2194" y="705"/>
                  </a:cubicBezTo>
                  <a:cubicBezTo>
                    <a:pt x="2018" y="279"/>
                    <a:pt x="1603" y="1"/>
                    <a:pt x="11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5" name="Google Shape;14785;p109"/>
            <p:cNvSpPr/>
            <p:nvPr/>
          </p:nvSpPr>
          <p:spPr>
            <a:xfrm>
              <a:off x="7539092" y="2825212"/>
              <a:ext cx="43603" cy="41940"/>
            </a:xfrm>
            <a:custGeom>
              <a:rect b="b" l="l" r="r" t="t"/>
              <a:pathLst>
                <a:path extrusionOk="0" h="1441" w="1498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cubicBezTo>
                    <a:pt x="1" y="1012"/>
                    <a:pt x="176" y="1275"/>
                    <a:pt x="445" y="1386"/>
                  </a:cubicBezTo>
                  <a:cubicBezTo>
                    <a:pt x="534" y="1423"/>
                    <a:pt x="628" y="1441"/>
                    <a:pt x="720" y="1441"/>
                  </a:cubicBezTo>
                  <a:cubicBezTo>
                    <a:pt x="908" y="1441"/>
                    <a:pt x="1092" y="1368"/>
                    <a:pt x="1230" y="1230"/>
                  </a:cubicBezTo>
                  <a:cubicBezTo>
                    <a:pt x="1436" y="1024"/>
                    <a:pt x="1498" y="714"/>
                    <a:pt x="1386" y="445"/>
                  </a:cubicBezTo>
                  <a:cubicBezTo>
                    <a:pt x="1275" y="176"/>
                    <a:pt x="1012" y="1"/>
                    <a:pt x="7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6" name="Google Shape;14786;p109"/>
            <p:cNvSpPr/>
            <p:nvPr/>
          </p:nvSpPr>
          <p:spPr>
            <a:xfrm>
              <a:off x="7507657" y="2573809"/>
              <a:ext cx="76262" cy="73374"/>
            </a:xfrm>
            <a:custGeom>
              <a:rect b="b" l="l" r="r" t="t"/>
              <a:pathLst>
                <a:path extrusionOk="0" h="2521" w="2620">
                  <a:moveTo>
                    <a:pt x="1260" y="1"/>
                  </a:moveTo>
                  <a:cubicBezTo>
                    <a:pt x="565" y="1"/>
                    <a:pt x="0" y="564"/>
                    <a:pt x="0" y="1261"/>
                  </a:cubicBezTo>
                  <a:cubicBezTo>
                    <a:pt x="0" y="1770"/>
                    <a:pt x="308" y="2230"/>
                    <a:pt x="779" y="2425"/>
                  </a:cubicBezTo>
                  <a:cubicBezTo>
                    <a:pt x="935" y="2489"/>
                    <a:pt x="1098" y="2521"/>
                    <a:pt x="1260" y="2521"/>
                  </a:cubicBezTo>
                  <a:cubicBezTo>
                    <a:pt x="1588" y="2521"/>
                    <a:pt x="1911" y="2392"/>
                    <a:pt x="2152" y="2151"/>
                  </a:cubicBezTo>
                  <a:cubicBezTo>
                    <a:pt x="2511" y="1792"/>
                    <a:pt x="2620" y="1250"/>
                    <a:pt x="2425" y="778"/>
                  </a:cubicBezTo>
                  <a:cubicBezTo>
                    <a:pt x="2230" y="307"/>
                    <a:pt x="1770" y="1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7" name="Google Shape;14787;p109"/>
            <p:cNvSpPr/>
            <p:nvPr/>
          </p:nvSpPr>
          <p:spPr>
            <a:xfrm>
              <a:off x="7745167" y="2720465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5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3"/>
                    <a:pt x="1845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8" name="Google Shape;14788;p109"/>
            <p:cNvSpPr/>
            <p:nvPr/>
          </p:nvSpPr>
          <p:spPr>
            <a:xfrm>
              <a:off x="7300563" y="2471915"/>
              <a:ext cx="68839" cy="66389"/>
            </a:xfrm>
            <a:custGeom>
              <a:rect b="b" l="l" r="r" t="t"/>
              <a:pathLst>
                <a:path extrusionOk="0" h="2281" w="2365">
                  <a:moveTo>
                    <a:pt x="1181" y="0"/>
                  </a:moveTo>
                  <a:cubicBezTo>
                    <a:pt x="1155" y="0"/>
                    <a:pt x="1128" y="1"/>
                    <a:pt x="1101" y="3"/>
                  </a:cubicBezTo>
                  <a:cubicBezTo>
                    <a:pt x="474" y="48"/>
                    <a:pt x="1" y="593"/>
                    <a:pt x="45" y="1221"/>
                  </a:cubicBezTo>
                  <a:cubicBezTo>
                    <a:pt x="88" y="1822"/>
                    <a:pt x="588" y="2280"/>
                    <a:pt x="1181" y="2280"/>
                  </a:cubicBezTo>
                  <a:cubicBezTo>
                    <a:pt x="1208" y="2280"/>
                    <a:pt x="1236" y="2279"/>
                    <a:pt x="1264" y="2277"/>
                  </a:cubicBezTo>
                  <a:cubicBezTo>
                    <a:pt x="1891" y="2232"/>
                    <a:pt x="2364" y="1687"/>
                    <a:pt x="2320" y="1060"/>
                  </a:cubicBezTo>
                  <a:cubicBezTo>
                    <a:pt x="2277" y="459"/>
                    <a:pt x="1775" y="0"/>
                    <a:pt x="11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9" name="Google Shape;14789;p109"/>
            <p:cNvSpPr/>
            <p:nvPr/>
          </p:nvSpPr>
          <p:spPr>
            <a:xfrm>
              <a:off x="7451772" y="2423689"/>
              <a:ext cx="24538" cy="20985"/>
            </a:xfrm>
            <a:custGeom>
              <a:rect b="b" l="l" r="r" t="t"/>
              <a:pathLst>
                <a:path extrusionOk="0" h="721" w="843">
                  <a:moveTo>
                    <a:pt x="359" y="0"/>
                  </a:moveTo>
                  <a:cubicBezTo>
                    <a:pt x="160" y="0"/>
                    <a:pt x="1" y="162"/>
                    <a:pt x="1" y="360"/>
                  </a:cubicBezTo>
                  <a:cubicBezTo>
                    <a:pt x="1" y="576"/>
                    <a:pt x="178" y="720"/>
                    <a:pt x="363" y="720"/>
                  </a:cubicBezTo>
                  <a:cubicBezTo>
                    <a:pt x="452" y="720"/>
                    <a:pt x="542" y="687"/>
                    <a:pt x="615" y="614"/>
                  </a:cubicBezTo>
                  <a:cubicBezTo>
                    <a:pt x="843" y="388"/>
                    <a:pt x="682" y="0"/>
                    <a:pt x="361" y="0"/>
                  </a:cubicBezTo>
                  <a:cubicBezTo>
                    <a:pt x="361" y="0"/>
                    <a:pt x="360" y="0"/>
                    <a:pt x="35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0" name="Google Shape;14790;p109"/>
            <p:cNvSpPr/>
            <p:nvPr/>
          </p:nvSpPr>
          <p:spPr>
            <a:xfrm>
              <a:off x="7622919" y="2483032"/>
              <a:ext cx="58099" cy="55852"/>
            </a:xfrm>
            <a:custGeom>
              <a:rect b="b" l="l" r="r" t="t"/>
              <a:pathLst>
                <a:path extrusionOk="0" h="1919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7"/>
                    <a:pt x="234" y="1697"/>
                    <a:pt x="593" y="1846"/>
                  </a:cubicBezTo>
                  <a:cubicBezTo>
                    <a:pt x="712" y="1895"/>
                    <a:pt x="836" y="1919"/>
                    <a:pt x="960" y="1919"/>
                  </a:cubicBezTo>
                  <a:cubicBezTo>
                    <a:pt x="1209" y="1919"/>
                    <a:pt x="1455" y="1821"/>
                    <a:pt x="1638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1" name="Google Shape;14791;p109"/>
            <p:cNvSpPr/>
            <p:nvPr/>
          </p:nvSpPr>
          <p:spPr>
            <a:xfrm>
              <a:off x="7392453" y="2776346"/>
              <a:ext cx="43545" cy="41940"/>
            </a:xfrm>
            <a:custGeom>
              <a:rect b="b" l="l" r="r" t="t"/>
              <a:pathLst>
                <a:path extrusionOk="0" h="1441" w="1496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011"/>
                    <a:pt x="175" y="1274"/>
                    <a:pt x="444" y="1386"/>
                  </a:cubicBezTo>
                  <a:cubicBezTo>
                    <a:pt x="533" y="1422"/>
                    <a:pt x="627" y="1440"/>
                    <a:pt x="720" y="1440"/>
                  </a:cubicBezTo>
                  <a:cubicBezTo>
                    <a:pt x="907" y="1440"/>
                    <a:pt x="1091" y="1367"/>
                    <a:pt x="1229" y="1229"/>
                  </a:cubicBezTo>
                  <a:cubicBezTo>
                    <a:pt x="1435" y="1023"/>
                    <a:pt x="1495" y="714"/>
                    <a:pt x="1384" y="444"/>
                  </a:cubicBezTo>
                  <a:cubicBezTo>
                    <a:pt x="1274" y="175"/>
                    <a:pt x="1011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2" name="Google Shape;14792;p109"/>
            <p:cNvSpPr/>
            <p:nvPr/>
          </p:nvSpPr>
          <p:spPr>
            <a:xfrm>
              <a:off x="7671789" y="3188346"/>
              <a:ext cx="17494" cy="17521"/>
            </a:xfrm>
            <a:custGeom>
              <a:rect b="b" l="l" r="r" t="t"/>
              <a:pathLst>
                <a:path extrusionOk="0" h="602" w="601">
                  <a:moveTo>
                    <a:pt x="301" y="1"/>
                  </a:moveTo>
                  <a:cubicBezTo>
                    <a:pt x="136" y="1"/>
                    <a:pt x="1" y="136"/>
                    <a:pt x="1" y="301"/>
                  </a:cubicBezTo>
                  <a:cubicBezTo>
                    <a:pt x="1" y="467"/>
                    <a:pt x="136" y="602"/>
                    <a:pt x="301" y="602"/>
                  </a:cubicBezTo>
                  <a:cubicBezTo>
                    <a:pt x="467" y="602"/>
                    <a:pt x="600" y="467"/>
                    <a:pt x="600" y="301"/>
                  </a:cubicBezTo>
                  <a:cubicBezTo>
                    <a:pt x="600" y="136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3" name="Google Shape;14793;p109"/>
            <p:cNvSpPr/>
            <p:nvPr/>
          </p:nvSpPr>
          <p:spPr>
            <a:xfrm>
              <a:off x="7497208" y="3240763"/>
              <a:ext cx="32659" cy="27970"/>
            </a:xfrm>
            <a:custGeom>
              <a:rect b="b" l="l" r="r" t="t"/>
              <a:pathLst>
                <a:path extrusionOk="0" h="961" w="1122">
                  <a:moveTo>
                    <a:pt x="480" y="0"/>
                  </a:moveTo>
                  <a:cubicBezTo>
                    <a:pt x="215" y="0"/>
                    <a:pt x="0" y="216"/>
                    <a:pt x="0" y="480"/>
                  </a:cubicBezTo>
                  <a:cubicBezTo>
                    <a:pt x="0" y="769"/>
                    <a:pt x="237" y="961"/>
                    <a:pt x="484" y="961"/>
                  </a:cubicBezTo>
                  <a:cubicBezTo>
                    <a:pt x="601" y="961"/>
                    <a:pt x="722" y="917"/>
                    <a:pt x="819" y="819"/>
                  </a:cubicBezTo>
                  <a:cubicBezTo>
                    <a:pt x="1121" y="517"/>
                    <a:pt x="907" y="0"/>
                    <a:pt x="48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4" name="Google Shape;14794;p109"/>
            <p:cNvSpPr/>
            <p:nvPr/>
          </p:nvSpPr>
          <p:spPr>
            <a:xfrm>
              <a:off x="7891835" y="3129032"/>
              <a:ext cx="41915" cy="41911"/>
            </a:xfrm>
            <a:custGeom>
              <a:rect b="b" l="l" r="r" t="t"/>
              <a:pathLst>
                <a:path extrusionOk="0" h="1440" w="1440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118"/>
                    <a:pt x="322" y="1440"/>
                    <a:pt x="720" y="1440"/>
                  </a:cubicBezTo>
                  <a:cubicBezTo>
                    <a:pt x="1116" y="1440"/>
                    <a:pt x="1440" y="1118"/>
                    <a:pt x="1440" y="720"/>
                  </a:cubicBezTo>
                  <a:cubicBezTo>
                    <a:pt x="1440" y="322"/>
                    <a:pt x="1116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5" name="Google Shape;14795;p109"/>
            <p:cNvSpPr/>
            <p:nvPr/>
          </p:nvSpPr>
          <p:spPr>
            <a:xfrm>
              <a:off x="7863893" y="3258197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6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2"/>
                    <a:pt x="1846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6" name="Google Shape;14796;p109"/>
            <p:cNvSpPr/>
            <p:nvPr/>
          </p:nvSpPr>
          <p:spPr>
            <a:xfrm>
              <a:off x="7013543" y="3978529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5" y="1337"/>
                    <a:pt x="466" y="1454"/>
                  </a:cubicBezTo>
                  <a:cubicBezTo>
                    <a:pt x="560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0" y="1290"/>
                  </a:cubicBezTo>
                  <a:cubicBezTo>
                    <a:pt x="1507" y="1073"/>
                    <a:pt x="1572" y="748"/>
                    <a:pt x="1454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7" name="Google Shape;14797;p109"/>
            <p:cNvSpPr/>
            <p:nvPr/>
          </p:nvSpPr>
          <p:spPr>
            <a:xfrm>
              <a:off x="6887016" y="3802506"/>
              <a:ext cx="100101" cy="96308"/>
            </a:xfrm>
            <a:custGeom>
              <a:rect b="b" l="l" r="r" t="t"/>
              <a:pathLst>
                <a:path extrusionOk="0" h="3309" w="3439">
                  <a:moveTo>
                    <a:pt x="1655" y="0"/>
                  </a:moveTo>
                  <a:cubicBezTo>
                    <a:pt x="742" y="0"/>
                    <a:pt x="1" y="742"/>
                    <a:pt x="1" y="1655"/>
                  </a:cubicBezTo>
                  <a:cubicBezTo>
                    <a:pt x="1" y="2324"/>
                    <a:pt x="405" y="2926"/>
                    <a:pt x="1022" y="3182"/>
                  </a:cubicBezTo>
                  <a:cubicBezTo>
                    <a:pt x="1227" y="3267"/>
                    <a:pt x="1442" y="3308"/>
                    <a:pt x="1655" y="3308"/>
                  </a:cubicBezTo>
                  <a:cubicBezTo>
                    <a:pt x="2085" y="3308"/>
                    <a:pt x="2507" y="3140"/>
                    <a:pt x="2824" y="2824"/>
                  </a:cubicBezTo>
                  <a:cubicBezTo>
                    <a:pt x="3296" y="2350"/>
                    <a:pt x="3439" y="1640"/>
                    <a:pt x="3182" y="1022"/>
                  </a:cubicBezTo>
                  <a:cubicBezTo>
                    <a:pt x="2926" y="404"/>
                    <a:pt x="2324" y="0"/>
                    <a:pt x="16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8" name="Google Shape;14798;p109"/>
            <p:cNvSpPr/>
            <p:nvPr/>
          </p:nvSpPr>
          <p:spPr>
            <a:xfrm>
              <a:off x="7063053" y="3846512"/>
              <a:ext cx="54344" cy="52273"/>
            </a:xfrm>
            <a:custGeom>
              <a:rect b="b" l="l" r="r" t="t"/>
              <a:pathLst>
                <a:path extrusionOk="0" h="1796" w="1867">
                  <a:moveTo>
                    <a:pt x="897" y="1"/>
                  </a:moveTo>
                  <a:cubicBezTo>
                    <a:pt x="402" y="1"/>
                    <a:pt x="1" y="403"/>
                    <a:pt x="1" y="899"/>
                  </a:cubicBezTo>
                  <a:cubicBezTo>
                    <a:pt x="1" y="1261"/>
                    <a:pt x="219" y="1589"/>
                    <a:pt x="555" y="1727"/>
                  </a:cubicBezTo>
                  <a:cubicBezTo>
                    <a:pt x="666" y="1773"/>
                    <a:pt x="783" y="1796"/>
                    <a:pt x="899" y="1796"/>
                  </a:cubicBezTo>
                  <a:cubicBezTo>
                    <a:pt x="1132" y="1796"/>
                    <a:pt x="1362" y="1705"/>
                    <a:pt x="1533" y="1533"/>
                  </a:cubicBezTo>
                  <a:cubicBezTo>
                    <a:pt x="1789" y="1276"/>
                    <a:pt x="1866" y="889"/>
                    <a:pt x="1727" y="555"/>
                  </a:cubicBezTo>
                  <a:cubicBezTo>
                    <a:pt x="1588" y="219"/>
                    <a:pt x="1261" y="1"/>
                    <a:pt x="89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9" name="Google Shape;14799;p109"/>
            <p:cNvSpPr/>
            <p:nvPr/>
          </p:nvSpPr>
          <p:spPr>
            <a:xfrm>
              <a:off x="7027281" y="3750293"/>
              <a:ext cx="33066" cy="33005"/>
            </a:xfrm>
            <a:custGeom>
              <a:rect b="b" l="l" r="r" t="t"/>
              <a:pathLst>
                <a:path extrusionOk="0" h="1134" w="1136">
                  <a:moveTo>
                    <a:pt x="567" y="0"/>
                  </a:moveTo>
                  <a:cubicBezTo>
                    <a:pt x="254" y="0"/>
                    <a:pt x="1" y="254"/>
                    <a:pt x="1" y="567"/>
                  </a:cubicBezTo>
                  <a:cubicBezTo>
                    <a:pt x="1" y="880"/>
                    <a:pt x="254" y="1133"/>
                    <a:pt x="567" y="1133"/>
                  </a:cubicBezTo>
                  <a:cubicBezTo>
                    <a:pt x="881" y="1133"/>
                    <a:pt x="1135" y="880"/>
                    <a:pt x="1135" y="567"/>
                  </a:cubicBezTo>
                  <a:cubicBezTo>
                    <a:pt x="1135" y="254"/>
                    <a:pt x="881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0" name="Google Shape;14800;p109"/>
            <p:cNvSpPr/>
            <p:nvPr/>
          </p:nvSpPr>
          <p:spPr>
            <a:xfrm>
              <a:off x="7002541" y="3552267"/>
              <a:ext cx="60049" cy="57773"/>
            </a:xfrm>
            <a:custGeom>
              <a:rect b="b" l="l" r="r" t="t"/>
              <a:pathLst>
                <a:path extrusionOk="0" h="1985" w="2063">
                  <a:moveTo>
                    <a:pt x="993" y="1"/>
                  </a:moveTo>
                  <a:cubicBezTo>
                    <a:pt x="445" y="1"/>
                    <a:pt x="1" y="445"/>
                    <a:pt x="1" y="993"/>
                  </a:cubicBezTo>
                  <a:cubicBezTo>
                    <a:pt x="1" y="1394"/>
                    <a:pt x="242" y="1756"/>
                    <a:pt x="612" y="1909"/>
                  </a:cubicBezTo>
                  <a:cubicBezTo>
                    <a:pt x="735" y="1960"/>
                    <a:pt x="864" y="1985"/>
                    <a:pt x="991" y="1985"/>
                  </a:cubicBezTo>
                  <a:cubicBezTo>
                    <a:pt x="1250" y="1985"/>
                    <a:pt x="1504" y="1884"/>
                    <a:pt x="1694" y="1694"/>
                  </a:cubicBezTo>
                  <a:cubicBezTo>
                    <a:pt x="1978" y="1411"/>
                    <a:pt x="2063" y="984"/>
                    <a:pt x="1909" y="614"/>
                  </a:cubicBezTo>
                  <a:cubicBezTo>
                    <a:pt x="1756" y="242"/>
                    <a:pt x="1394" y="1"/>
                    <a:pt x="99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1" name="Google Shape;14801;p109"/>
            <p:cNvSpPr/>
            <p:nvPr/>
          </p:nvSpPr>
          <p:spPr>
            <a:xfrm>
              <a:off x="7189551" y="3667782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4" y="1337"/>
                    <a:pt x="468" y="1454"/>
                  </a:cubicBezTo>
                  <a:cubicBezTo>
                    <a:pt x="561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1" y="1290"/>
                  </a:cubicBezTo>
                  <a:cubicBezTo>
                    <a:pt x="1506" y="1074"/>
                    <a:pt x="1571" y="748"/>
                    <a:pt x="1455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2" name="Google Shape;14802;p109"/>
            <p:cNvSpPr/>
            <p:nvPr/>
          </p:nvSpPr>
          <p:spPr>
            <a:xfrm>
              <a:off x="6840300" y="3472521"/>
              <a:ext cx="54315" cy="52273"/>
            </a:xfrm>
            <a:custGeom>
              <a:rect b="b" l="l" r="r" t="t"/>
              <a:pathLst>
                <a:path extrusionOk="0" h="1796" w="1866">
                  <a:moveTo>
                    <a:pt x="898" y="0"/>
                  </a:moveTo>
                  <a:cubicBezTo>
                    <a:pt x="401" y="0"/>
                    <a:pt x="0" y="403"/>
                    <a:pt x="0" y="898"/>
                  </a:cubicBezTo>
                  <a:cubicBezTo>
                    <a:pt x="0" y="1262"/>
                    <a:pt x="218" y="1589"/>
                    <a:pt x="554" y="1728"/>
                  </a:cubicBezTo>
                  <a:cubicBezTo>
                    <a:pt x="665" y="1774"/>
                    <a:pt x="781" y="1796"/>
                    <a:pt x="897" y="1796"/>
                  </a:cubicBezTo>
                  <a:cubicBezTo>
                    <a:pt x="1131" y="1796"/>
                    <a:pt x="1361" y="1705"/>
                    <a:pt x="1533" y="1533"/>
                  </a:cubicBezTo>
                  <a:cubicBezTo>
                    <a:pt x="1788" y="1276"/>
                    <a:pt x="1866" y="891"/>
                    <a:pt x="1726" y="555"/>
                  </a:cubicBezTo>
                  <a:cubicBezTo>
                    <a:pt x="1588" y="219"/>
                    <a:pt x="1260" y="0"/>
                    <a:pt x="89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3" name="Google Shape;14803;p109"/>
            <p:cNvSpPr/>
            <p:nvPr/>
          </p:nvSpPr>
          <p:spPr>
            <a:xfrm>
              <a:off x="6958531" y="3434045"/>
              <a:ext cx="19298" cy="16532"/>
            </a:xfrm>
            <a:custGeom>
              <a:rect b="b" l="l" r="r" t="t"/>
              <a:pathLst>
                <a:path extrusionOk="0" h="568" w="663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54"/>
                    <a:pt x="140" y="568"/>
                    <a:pt x="286" y="568"/>
                  </a:cubicBezTo>
                  <a:cubicBezTo>
                    <a:pt x="356" y="568"/>
                    <a:pt x="427" y="542"/>
                    <a:pt x="485" y="483"/>
                  </a:cubicBezTo>
                  <a:cubicBezTo>
                    <a:pt x="663" y="305"/>
                    <a:pt x="537" y="0"/>
                    <a:pt x="28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4" name="Google Shape;14804;p109"/>
            <p:cNvSpPr/>
            <p:nvPr/>
          </p:nvSpPr>
          <p:spPr>
            <a:xfrm>
              <a:off x="7093295" y="3480758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40" y="1"/>
                    <a:pt x="1" y="340"/>
                    <a:pt x="1" y="758"/>
                  </a:cubicBezTo>
                  <a:cubicBezTo>
                    <a:pt x="1" y="1063"/>
                    <a:pt x="185" y="1338"/>
                    <a:pt x="468" y="1456"/>
                  </a:cubicBezTo>
                  <a:cubicBezTo>
                    <a:pt x="561" y="1494"/>
                    <a:pt x="659" y="1513"/>
                    <a:pt x="755" y="1513"/>
                  </a:cubicBezTo>
                  <a:cubicBezTo>
                    <a:pt x="952" y="1513"/>
                    <a:pt x="1146" y="1436"/>
                    <a:pt x="1292" y="1292"/>
                  </a:cubicBezTo>
                  <a:cubicBezTo>
                    <a:pt x="1507" y="1075"/>
                    <a:pt x="1572" y="750"/>
                    <a:pt x="1454" y="468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5" name="Google Shape;14805;p109"/>
            <p:cNvSpPr/>
            <p:nvPr/>
          </p:nvSpPr>
          <p:spPr>
            <a:xfrm>
              <a:off x="6911786" y="3711759"/>
              <a:ext cx="33037" cy="33063"/>
            </a:xfrm>
            <a:custGeom>
              <a:rect b="b" l="l" r="r" t="t"/>
              <a:pathLst>
                <a:path extrusionOk="0" h="1136" w="1135">
                  <a:moveTo>
                    <a:pt x="568" y="1"/>
                  </a:moveTo>
                  <a:cubicBezTo>
                    <a:pt x="255" y="1"/>
                    <a:pt x="1" y="255"/>
                    <a:pt x="1" y="567"/>
                  </a:cubicBezTo>
                  <a:cubicBezTo>
                    <a:pt x="1" y="881"/>
                    <a:pt x="255" y="1135"/>
                    <a:pt x="568" y="1135"/>
                  </a:cubicBezTo>
                  <a:cubicBezTo>
                    <a:pt x="880" y="1135"/>
                    <a:pt x="1134" y="881"/>
                    <a:pt x="1134" y="567"/>
                  </a:cubicBezTo>
                  <a:cubicBezTo>
                    <a:pt x="1134" y="255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6" name="Google Shape;14806;p109"/>
            <p:cNvSpPr/>
            <p:nvPr/>
          </p:nvSpPr>
          <p:spPr>
            <a:xfrm>
              <a:off x="7131774" y="4036243"/>
              <a:ext cx="13826" cy="13825"/>
            </a:xfrm>
            <a:custGeom>
              <a:rect b="b" l="l" r="r" t="t"/>
              <a:pathLst>
                <a:path extrusionOk="0" h="475" w="475">
                  <a:moveTo>
                    <a:pt x="237" y="1"/>
                  </a:moveTo>
                  <a:cubicBezTo>
                    <a:pt x="107" y="1"/>
                    <a:pt x="1" y="107"/>
                    <a:pt x="1" y="238"/>
                  </a:cubicBezTo>
                  <a:cubicBezTo>
                    <a:pt x="1" y="368"/>
                    <a:pt x="107" y="474"/>
                    <a:pt x="237" y="474"/>
                  </a:cubicBezTo>
                  <a:cubicBezTo>
                    <a:pt x="367" y="474"/>
                    <a:pt x="474" y="368"/>
                    <a:pt x="474" y="238"/>
                  </a:cubicBezTo>
                  <a:cubicBezTo>
                    <a:pt x="474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7" name="Google Shape;14807;p109"/>
            <p:cNvSpPr/>
            <p:nvPr/>
          </p:nvSpPr>
          <p:spPr>
            <a:xfrm>
              <a:off x="6994303" y="4077513"/>
              <a:ext cx="25702" cy="22062"/>
            </a:xfrm>
            <a:custGeom>
              <a:rect b="b" l="l" r="r" t="t"/>
              <a:pathLst>
                <a:path extrusionOk="0" h="758" w="883">
                  <a:moveTo>
                    <a:pt x="378" y="1"/>
                  </a:moveTo>
                  <a:cubicBezTo>
                    <a:pt x="169" y="1"/>
                    <a:pt x="0" y="169"/>
                    <a:pt x="0" y="378"/>
                  </a:cubicBezTo>
                  <a:cubicBezTo>
                    <a:pt x="0" y="607"/>
                    <a:pt x="187" y="757"/>
                    <a:pt x="381" y="757"/>
                  </a:cubicBezTo>
                  <a:cubicBezTo>
                    <a:pt x="473" y="757"/>
                    <a:pt x="568" y="723"/>
                    <a:pt x="644" y="646"/>
                  </a:cubicBezTo>
                  <a:cubicBezTo>
                    <a:pt x="883" y="408"/>
                    <a:pt x="714" y="1"/>
                    <a:pt x="37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8" name="Google Shape;14808;p109"/>
            <p:cNvSpPr/>
            <p:nvPr/>
          </p:nvSpPr>
          <p:spPr>
            <a:xfrm>
              <a:off x="7305075" y="3989530"/>
              <a:ext cx="34318" cy="33005"/>
            </a:xfrm>
            <a:custGeom>
              <a:rect b="b" l="l" r="r" t="t"/>
              <a:pathLst>
                <a:path extrusionOk="0" h="1134" w="1179">
                  <a:moveTo>
                    <a:pt x="567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796"/>
                    <a:pt x="138" y="1003"/>
                    <a:pt x="350" y="1090"/>
                  </a:cubicBezTo>
                  <a:cubicBezTo>
                    <a:pt x="421" y="1120"/>
                    <a:pt x="495" y="1134"/>
                    <a:pt x="568" y="1134"/>
                  </a:cubicBezTo>
                  <a:cubicBezTo>
                    <a:pt x="716" y="1134"/>
                    <a:pt x="860" y="1076"/>
                    <a:pt x="968" y="968"/>
                  </a:cubicBezTo>
                  <a:cubicBezTo>
                    <a:pt x="1130" y="805"/>
                    <a:pt x="1178" y="562"/>
                    <a:pt x="1092" y="350"/>
                  </a:cubicBezTo>
                  <a:cubicBezTo>
                    <a:pt x="1003" y="138"/>
                    <a:pt x="798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9" name="Google Shape;14809;p109"/>
            <p:cNvSpPr/>
            <p:nvPr/>
          </p:nvSpPr>
          <p:spPr>
            <a:xfrm>
              <a:off x="7283070" y="4091250"/>
              <a:ext cx="44011" cy="44065"/>
            </a:xfrm>
            <a:custGeom>
              <a:rect b="b" l="l" r="r" t="t"/>
              <a:pathLst>
                <a:path extrusionOk="0" h="1514" w="1512">
                  <a:moveTo>
                    <a:pt x="756" y="1"/>
                  </a:moveTo>
                  <a:cubicBezTo>
                    <a:pt x="338" y="1"/>
                    <a:pt x="1" y="340"/>
                    <a:pt x="1" y="756"/>
                  </a:cubicBezTo>
                  <a:cubicBezTo>
                    <a:pt x="1" y="1174"/>
                    <a:pt x="338" y="1513"/>
                    <a:pt x="756" y="1513"/>
                  </a:cubicBezTo>
                  <a:cubicBezTo>
                    <a:pt x="1173" y="1513"/>
                    <a:pt x="1512" y="1174"/>
                    <a:pt x="1512" y="756"/>
                  </a:cubicBezTo>
                  <a:cubicBezTo>
                    <a:pt x="1512" y="340"/>
                    <a:pt x="1173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0" name="Google Shape;14810;p109"/>
            <p:cNvSpPr/>
            <p:nvPr/>
          </p:nvSpPr>
          <p:spPr>
            <a:xfrm>
              <a:off x="628026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109"/>
            <p:cNvSpPr/>
            <p:nvPr/>
          </p:nvSpPr>
          <p:spPr>
            <a:xfrm>
              <a:off x="654024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2" name="Google Shape;14812;p109"/>
            <p:cNvSpPr/>
            <p:nvPr/>
          </p:nvSpPr>
          <p:spPr>
            <a:xfrm>
              <a:off x="640373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3" name="Google Shape;14813;p109"/>
            <p:cNvSpPr/>
            <p:nvPr/>
          </p:nvSpPr>
          <p:spPr>
            <a:xfrm>
              <a:off x="641697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109"/>
            <p:cNvSpPr/>
            <p:nvPr/>
          </p:nvSpPr>
          <p:spPr>
            <a:xfrm>
              <a:off x="609467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15" name="Google Shape;14815;p109"/>
          <p:cNvGrpSpPr/>
          <p:nvPr/>
        </p:nvGrpSpPr>
        <p:grpSpPr>
          <a:xfrm flipH="1" rot="932660">
            <a:off x="5377480" y="1010914"/>
            <a:ext cx="3200657" cy="2660417"/>
            <a:chOff x="2570450" y="1262150"/>
            <a:chExt cx="4139600" cy="3440875"/>
          </a:xfrm>
        </p:grpSpPr>
        <p:sp>
          <p:nvSpPr>
            <p:cNvPr id="14816" name="Google Shape;14816;p109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7" name="Google Shape;14817;p109"/>
            <p:cNvSpPr/>
            <p:nvPr/>
          </p:nvSpPr>
          <p:spPr>
            <a:xfrm>
              <a:off x="4593875" y="3481175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8" name="Google Shape;14818;p109"/>
            <p:cNvSpPr/>
            <p:nvPr/>
          </p:nvSpPr>
          <p:spPr>
            <a:xfrm>
              <a:off x="5236550" y="3877200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9" name="Google Shape;14819;p109"/>
            <p:cNvSpPr/>
            <p:nvPr/>
          </p:nvSpPr>
          <p:spPr>
            <a:xfrm>
              <a:off x="4876025" y="4160225"/>
              <a:ext cx="36375" cy="21400"/>
            </a:xfrm>
            <a:custGeom>
              <a:rect b="b" l="l" r="r" t="t"/>
              <a:pathLst>
                <a:path extrusionOk="0" h="856" w="1455">
                  <a:moveTo>
                    <a:pt x="1328" y="1"/>
                  </a:moveTo>
                  <a:cubicBezTo>
                    <a:pt x="993" y="22"/>
                    <a:pt x="666" y="103"/>
                    <a:pt x="363" y="240"/>
                  </a:cubicBezTo>
                  <a:cubicBezTo>
                    <a:pt x="262" y="285"/>
                    <a:pt x="161" y="339"/>
                    <a:pt x="95" y="425"/>
                  </a:cubicBezTo>
                  <a:cubicBezTo>
                    <a:pt x="26" y="513"/>
                    <a:pt x="0" y="639"/>
                    <a:pt x="59" y="734"/>
                  </a:cubicBezTo>
                  <a:cubicBezTo>
                    <a:pt x="119" y="830"/>
                    <a:pt x="237" y="856"/>
                    <a:pt x="356" y="856"/>
                  </a:cubicBezTo>
                  <a:cubicBezTo>
                    <a:pt x="396" y="856"/>
                    <a:pt x="436" y="853"/>
                    <a:pt x="473" y="849"/>
                  </a:cubicBezTo>
                  <a:cubicBezTo>
                    <a:pt x="714" y="825"/>
                    <a:pt x="964" y="784"/>
                    <a:pt x="1155" y="638"/>
                  </a:cubicBezTo>
                  <a:cubicBezTo>
                    <a:pt x="1347" y="492"/>
                    <a:pt x="1454" y="206"/>
                    <a:pt x="132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0" name="Google Shape;14820;p109"/>
            <p:cNvSpPr/>
            <p:nvPr/>
          </p:nvSpPr>
          <p:spPr>
            <a:xfrm>
              <a:off x="4793775" y="4172025"/>
              <a:ext cx="68800" cy="43825"/>
            </a:xfrm>
            <a:custGeom>
              <a:rect b="b" l="l" r="r" t="t"/>
              <a:pathLst>
                <a:path extrusionOk="0" h="1753" w="2752">
                  <a:moveTo>
                    <a:pt x="2405" y="0"/>
                  </a:moveTo>
                  <a:cubicBezTo>
                    <a:pt x="2348" y="0"/>
                    <a:pt x="2290" y="12"/>
                    <a:pt x="2234" y="24"/>
                  </a:cubicBezTo>
                  <a:cubicBezTo>
                    <a:pt x="1499" y="197"/>
                    <a:pt x="811" y="539"/>
                    <a:pt x="230" y="1024"/>
                  </a:cubicBezTo>
                  <a:cubicBezTo>
                    <a:pt x="124" y="1111"/>
                    <a:pt x="14" y="1218"/>
                    <a:pt x="7" y="1357"/>
                  </a:cubicBezTo>
                  <a:cubicBezTo>
                    <a:pt x="1" y="1487"/>
                    <a:pt x="93" y="1607"/>
                    <a:pt x="205" y="1667"/>
                  </a:cubicBezTo>
                  <a:cubicBezTo>
                    <a:pt x="319" y="1729"/>
                    <a:pt x="454" y="1742"/>
                    <a:pt x="584" y="1748"/>
                  </a:cubicBezTo>
                  <a:cubicBezTo>
                    <a:pt x="641" y="1751"/>
                    <a:pt x="699" y="1752"/>
                    <a:pt x="757" y="1752"/>
                  </a:cubicBezTo>
                  <a:cubicBezTo>
                    <a:pt x="1130" y="1752"/>
                    <a:pt x="1503" y="1690"/>
                    <a:pt x="1838" y="1529"/>
                  </a:cubicBezTo>
                  <a:cubicBezTo>
                    <a:pt x="2225" y="1344"/>
                    <a:pt x="2553" y="1015"/>
                    <a:pt x="2683" y="606"/>
                  </a:cubicBezTo>
                  <a:cubicBezTo>
                    <a:pt x="2751" y="387"/>
                    <a:pt x="2720" y="85"/>
                    <a:pt x="2502" y="15"/>
                  </a:cubicBezTo>
                  <a:cubicBezTo>
                    <a:pt x="2471" y="4"/>
                    <a:pt x="2438" y="0"/>
                    <a:pt x="2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1" name="Google Shape;14821;p109"/>
            <p:cNvSpPr/>
            <p:nvPr/>
          </p:nvSpPr>
          <p:spPr>
            <a:xfrm>
              <a:off x="4704725" y="4197200"/>
              <a:ext cx="57875" cy="39250"/>
            </a:xfrm>
            <a:custGeom>
              <a:rect b="b" l="l" r="r" t="t"/>
              <a:pathLst>
                <a:path extrusionOk="0" h="1570" w="2315">
                  <a:moveTo>
                    <a:pt x="1893" y="1"/>
                  </a:moveTo>
                  <a:cubicBezTo>
                    <a:pt x="1246" y="1"/>
                    <a:pt x="598" y="318"/>
                    <a:pt x="221" y="847"/>
                  </a:cubicBezTo>
                  <a:cubicBezTo>
                    <a:pt x="93" y="1029"/>
                    <a:pt x="0" y="1293"/>
                    <a:pt x="149" y="1456"/>
                  </a:cubicBezTo>
                  <a:cubicBezTo>
                    <a:pt x="229" y="1544"/>
                    <a:pt x="351" y="1570"/>
                    <a:pt x="472" y="1570"/>
                  </a:cubicBezTo>
                  <a:cubicBezTo>
                    <a:pt x="505" y="1570"/>
                    <a:pt x="538" y="1568"/>
                    <a:pt x="570" y="1565"/>
                  </a:cubicBezTo>
                  <a:cubicBezTo>
                    <a:pt x="1391" y="1490"/>
                    <a:pt x="2128" y="850"/>
                    <a:pt x="2315" y="47"/>
                  </a:cubicBezTo>
                  <a:cubicBezTo>
                    <a:pt x="2176" y="16"/>
                    <a:pt x="2035" y="1"/>
                    <a:pt x="18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2" name="Google Shape;14822;p109"/>
            <p:cNvSpPr/>
            <p:nvPr/>
          </p:nvSpPr>
          <p:spPr>
            <a:xfrm>
              <a:off x="4611425" y="1604575"/>
              <a:ext cx="74625" cy="74625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cubicBezTo>
                    <a:pt x="668" y="0"/>
                    <a:pt x="0" y="668"/>
                    <a:pt x="0" y="1492"/>
                  </a:cubicBezTo>
                  <a:cubicBezTo>
                    <a:pt x="0" y="2317"/>
                    <a:pt x="668" y="2985"/>
                    <a:pt x="1492" y="2985"/>
                  </a:cubicBezTo>
                  <a:cubicBezTo>
                    <a:pt x="2317" y="2985"/>
                    <a:pt x="2985" y="2317"/>
                    <a:pt x="2985" y="1492"/>
                  </a:cubicBezTo>
                  <a:cubicBezTo>
                    <a:pt x="2985" y="668"/>
                    <a:pt x="2317" y="0"/>
                    <a:pt x="149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3" name="Google Shape;14823;p109"/>
            <p:cNvSpPr/>
            <p:nvPr/>
          </p:nvSpPr>
          <p:spPr>
            <a:xfrm>
              <a:off x="4040750" y="1262150"/>
              <a:ext cx="65900" cy="65900"/>
            </a:xfrm>
            <a:custGeom>
              <a:rect b="b" l="l" r="r" t="t"/>
              <a:pathLst>
                <a:path extrusionOk="0" h="2636" w="2636">
                  <a:moveTo>
                    <a:pt x="1318" y="1"/>
                  </a:moveTo>
                  <a:cubicBezTo>
                    <a:pt x="590" y="1"/>
                    <a:pt x="1" y="591"/>
                    <a:pt x="1" y="1318"/>
                  </a:cubicBezTo>
                  <a:cubicBezTo>
                    <a:pt x="1" y="2046"/>
                    <a:pt x="590" y="2636"/>
                    <a:pt x="1318" y="2636"/>
                  </a:cubicBezTo>
                  <a:cubicBezTo>
                    <a:pt x="2046" y="2636"/>
                    <a:pt x="2636" y="2046"/>
                    <a:pt x="2636" y="1318"/>
                  </a:cubicBezTo>
                  <a:cubicBezTo>
                    <a:pt x="2636" y="591"/>
                    <a:pt x="2046" y="1"/>
                    <a:pt x="1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4" name="Google Shape;14824;p109"/>
            <p:cNvSpPr/>
            <p:nvPr/>
          </p:nvSpPr>
          <p:spPr>
            <a:xfrm>
              <a:off x="4264650" y="1740675"/>
              <a:ext cx="82150" cy="79025"/>
            </a:xfrm>
            <a:custGeom>
              <a:rect b="b" l="l" r="r" t="t"/>
              <a:pathLst>
                <a:path extrusionOk="0" h="3161" w="3286">
                  <a:moveTo>
                    <a:pt x="1584" y="0"/>
                  </a:moveTo>
                  <a:cubicBezTo>
                    <a:pt x="1583" y="0"/>
                    <a:pt x="1581" y="0"/>
                    <a:pt x="1580" y="0"/>
                  </a:cubicBezTo>
                  <a:cubicBezTo>
                    <a:pt x="1579" y="0"/>
                    <a:pt x="1578" y="0"/>
                    <a:pt x="1577" y="0"/>
                  </a:cubicBezTo>
                  <a:cubicBezTo>
                    <a:pt x="706" y="0"/>
                    <a:pt x="1" y="708"/>
                    <a:pt x="1" y="1579"/>
                  </a:cubicBezTo>
                  <a:cubicBezTo>
                    <a:pt x="1" y="2219"/>
                    <a:pt x="386" y="2795"/>
                    <a:pt x="976" y="3040"/>
                  </a:cubicBezTo>
                  <a:cubicBezTo>
                    <a:pt x="1171" y="3121"/>
                    <a:pt x="1377" y="3160"/>
                    <a:pt x="1580" y="3160"/>
                  </a:cubicBezTo>
                  <a:cubicBezTo>
                    <a:pt x="1991" y="3160"/>
                    <a:pt x="2395" y="2999"/>
                    <a:pt x="2698" y="2697"/>
                  </a:cubicBezTo>
                  <a:cubicBezTo>
                    <a:pt x="3149" y="2245"/>
                    <a:pt x="3286" y="1565"/>
                    <a:pt x="3040" y="975"/>
                  </a:cubicBezTo>
                  <a:cubicBezTo>
                    <a:pt x="2796" y="385"/>
                    <a:pt x="2222" y="0"/>
                    <a:pt x="15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109"/>
            <p:cNvSpPr/>
            <p:nvPr/>
          </p:nvSpPr>
          <p:spPr>
            <a:xfrm>
              <a:off x="3645700" y="1745025"/>
              <a:ext cx="26375" cy="26375"/>
            </a:xfrm>
            <a:custGeom>
              <a:rect b="b" l="l" r="r" t="t"/>
              <a:pathLst>
                <a:path extrusionOk="0" h="1055" w="1055">
                  <a:moveTo>
                    <a:pt x="529" y="0"/>
                  </a:moveTo>
                  <a:cubicBezTo>
                    <a:pt x="238" y="0"/>
                    <a:pt x="1" y="236"/>
                    <a:pt x="1" y="526"/>
                  </a:cubicBezTo>
                  <a:cubicBezTo>
                    <a:pt x="1" y="817"/>
                    <a:pt x="238" y="1054"/>
                    <a:pt x="529" y="1054"/>
                  </a:cubicBezTo>
                  <a:cubicBezTo>
                    <a:pt x="819" y="1054"/>
                    <a:pt x="1055" y="817"/>
                    <a:pt x="1055" y="526"/>
                  </a:cubicBezTo>
                  <a:cubicBezTo>
                    <a:pt x="1055" y="236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109"/>
            <p:cNvSpPr/>
            <p:nvPr/>
          </p:nvSpPr>
          <p:spPr>
            <a:xfrm>
              <a:off x="3825700" y="219712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1"/>
                  </a:moveTo>
                  <a:cubicBezTo>
                    <a:pt x="197" y="1"/>
                    <a:pt x="1" y="197"/>
                    <a:pt x="1" y="439"/>
                  </a:cubicBezTo>
                  <a:cubicBezTo>
                    <a:pt x="1" y="683"/>
                    <a:pt x="197" y="879"/>
                    <a:pt x="439" y="879"/>
                  </a:cubicBezTo>
                  <a:cubicBezTo>
                    <a:pt x="681" y="879"/>
                    <a:pt x="878" y="683"/>
                    <a:pt x="878" y="439"/>
                  </a:cubicBezTo>
                  <a:cubicBezTo>
                    <a:pt x="878" y="197"/>
                    <a:pt x="681" y="1"/>
                    <a:pt x="43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109"/>
            <p:cNvSpPr/>
            <p:nvPr/>
          </p:nvSpPr>
          <p:spPr>
            <a:xfrm>
              <a:off x="3246275" y="1964500"/>
              <a:ext cx="70225" cy="70250"/>
            </a:xfrm>
            <a:custGeom>
              <a:rect b="b" l="l" r="r" t="t"/>
              <a:pathLst>
                <a:path extrusionOk="0" h="2810" w="2809">
                  <a:moveTo>
                    <a:pt x="1405" y="0"/>
                  </a:moveTo>
                  <a:cubicBezTo>
                    <a:pt x="629" y="0"/>
                    <a:pt x="0" y="629"/>
                    <a:pt x="0" y="1405"/>
                  </a:cubicBezTo>
                  <a:cubicBezTo>
                    <a:pt x="0" y="2180"/>
                    <a:pt x="629" y="2809"/>
                    <a:pt x="1405" y="2809"/>
                  </a:cubicBezTo>
                  <a:cubicBezTo>
                    <a:pt x="2180" y="2809"/>
                    <a:pt x="2809" y="2180"/>
                    <a:pt x="2809" y="1405"/>
                  </a:cubicBezTo>
                  <a:cubicBezTo>
                    <a:pt x="2809" y="629"/>
                    <a:pt x="2180" y="0"/>
                    <a:pt x="1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109"/>
            <p:cNvSpPr/>
            <p:nvPr/>
          </p:nvSpPr>
          <p:spPr>
            <a:xfrm>
              <a:off x="2921425" y="1582600"/>
              <a:ext cx="43950" cy="43925"/>
            </a:xfrm>
            <a:custGeom>
              <a:rect b="b" l="l" r="r" t="t"/>
              <a:pathLst>
                <a:path extrusionOk="0" h="1757" w="1758">
                  <a:moveTo>
                    <a:pt x="880" y="1"/>
                  </a:moveTo>
                  <a:cubicBezTo>
                    <a:pt x="394" y="1"/>
                    <a:pt x="1" y="394"/>
                    <a:pt x="1" y="878"/>
                  </a:cubicBezTo>
                  <a:cubicBezTo>
                    <a:pt x="1" y="1364"/>
                    <a:pt x="394" y="1757"/>
                    <a:pt x="880" y="1757"/>
                  </a:cubicBezTo>
                  <a:cubicBezTo>
                    <a:pt x="1364" y="1757"/>
                    <a:pt x="1757" y="1364"/>
                    <a:pt x="1757" y="878"/>
                  </a:cubicBezTo>
                  <a:cubicBezTo>
                    <a:pt x="1757" y="394"/>
                    <a:pt x="1364" y="1"/>
                    <a:pt x="8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109"/>
            <p:cNvSpPr/>
            <p:nvPr/>
          </p:nvSpPr>
          <p:spPr>
            <a:xfrm>
              <a:off x="3474525" y="1490450"/>
              <a:ext cx="20575" cy="17600"/>
            </a:xfrm>
            <a:custGeom>
              <a:rect b="b" l="l" r="r" t="t"/>
              <a:pathLst>
                <a:path extrusionOk="0" h="704" w="823">
                  <a:moveTo>
                    <a:pt x="353" y="0"/>
                  </a:moveTo>
                  <a:cubicBezTo>
                    <a:pt x="158" y="0"/>
                    <a:pt x="0" y="156"/>
                    <a:pt x="0" y="351"/>
                  </a:cubicBezTo>
                  <a:cubicBezTo>
                    <a:pt x="0" y="563"/>
                    <a:pt x="174" y="703"/>
                    <a:pt x="355" y="703"/>
                  </a:cubicBezTo>
                  <a:cubicBezTo>
                    <a:pt x="441" y="703"/>
                    <a:pt x="528" y="671"/>
                    <a:pt x="600" y="600"/>
                  </a:cubicBezTo>
                  <a:cubicBezTo>
                    <a:pt x="822" y="377"/>
                    <a:pt x="665" y="0"/>
                    <a:pt x="3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109"/>
            <p:cNvSpPr/>
            <p:nvPr/>
          </p:nvSpPr>
          <p:spPr>
            <a:xfrm>
              <a:off x="4778225" y="1946950"/>
              <a:ext cx="43925" cy="43875"/>
            </a:xfrm>
            <a:custGeom>
              <a:rect b="b" l="l" r="r" t="t"/>
              <a:pathLst>
                <a:path extrusionOk="0" h="1755" w="1757">
                  <a:moveTo>
                    <a:pt x="878" y="0"/>
                  </a:moveTo>
                  <a:cubicBezTo>
                    <a:pt x="394" y="0"/>
                    <a:pt x="0" y="394"/>
                    <a:pt x="0" y="878"/>
                  </a:cubicBezTo>
                  <a:cubicBezTo>
                    <a:pt x="0" y="1363"/>
                    <a:pt x="394" y="1755"/>
                    <a:pt x="878" y="1755"/>
                  </a:cubicBezTo>
                  <a:cubicBezTo>
                    <a:pt x="1363" y="1755"/>
                    <a:pt x="1757" y="1363"/>
                    <a:pt x="1757" y="878"/>
                  </a:cubicBezTo>
                  <a:cubicBezTo>
                    <a:pt x="1757" y="394"/>
                    <a:pt x="1363" y="0"/>
                    <a:pt x="87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109"/>
            <p:cNvSpPr/>
            <p:nvPr/>
          </p:nvSpPr>
          <p:spPr>
            <a:xfrm>
              <a:off x="4835275" y="1314825"/>
              <a:ext cx="45650" cy="43950"/>
            </a:xfrm>
            <a:custGeom>
              <a:rect b="b" l="l" r="r" t="t"/>
              <a:pathLst>
                <a:path extrusionOk="0" h="1758" w="1826">
                  <a:moveTo>
                    <a:pt x="878" y="1"/>
                  </a:moveTo>
                  <a:cubicBezTo>
                    <a:pt x="394" y="1"/>
                    <a:pt x="1" y="394"/>
                    <a:pt x="1" y="880"/>
                  </a:cubicBezTo>
                  <a:cubicBezTo>
                    <a:pt x="1" y="1234"/>
                    <a:pt x="215" y="1554"/>
                    <a:pt x="542" y="1690"/>
                  </a:cubicBezTo>
                  <a:cubicBezTo>
                    <a:pt x="650" y="1736"/>
                    <a:pt x="764" y="1757"/>
                    <a:pt x="878" y="1757"/>
                  </a:cubicBezTo>
                  <a:cubicBezTo>
                    <a:pt x="1106" y="1757"/>
                    <a:pt x="1331" y="1668"/>
                    <a:pt x="1499" y="1500"/>
                  </a:cubicBezTo>
                  <a:cubicBezTo>
                    <a:pt x="1751" y="1249"/>
                    <a:pt x="1825" y="872"/>
                    <a:pt x="1689" y="543"/>
                  </a:cubicBezTo>
                  <a:cubicBezTo>
                    <a:pt x="1554" y="215"/>
                    <a:pt x="1234" y="1"/>
                    <a:pt x="8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109"/>
            <p:cNvSpPr/>
            <p:nvPr/>
          </p:nvSpPr>
          <p:spPr>
            <a:xfrm>
              <a:off x="5116225" y="1832825"/>
              <a:ext cx="30750" cy="30725"/>
            </a:xfrm>
            <a:custGeom>
              <a:rect b="b" l="l" r="r" t="t"/>
              <a:pathLst>
                <a:path extrusionOk="0" h="1229" w="1230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4"/>
                    <a:pt x="275" y="1229"/>
                    <a:pt x="614" y="1229"/>
                  </a:cubicBezTo>
                  <a:cubicBezTo>
                    <a:pt x="954" y="1229"/>
                    <a:pt x="1230" y="954"/>
                    <a:pt x="1230" y="614"/>
                  </a:cubicBezTo>
                  <a:cubicBezTo>
                    <a:pt x="1230" y="275"/>
                    <a:pt x="954" y="0"/>
                    <a:pt x="61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109"/>
            <p:cNvSpPr/>
            <p:nvPr/>
          </p:nvSpPr>
          <p:spPr>
            <a:xfrm>
              <a:off x="4326100" y="2069850"/>
              <a:ext cx="17575" cy="17575"/>
            </a:xfrm>
            <a:custGeom>
              <a:rect b="b" l="l" r="r" t="t"/>
              <a:pathLst>
                <a:path extrusionOk="0" h="703" w="703">
                  <a:moveTo>
                    <a:pt x="352" y="0"/>
                  </a:moveTo>
                  <a:cubicBezTo>
                    <a:pt x="158" y="0"/>
                    <a:pt x="1" y="158"/>
                    <a:pt x="1" y="351"/>
                  </a:cubicBezTo>
                  <a:cubicBezTo>
                    <a:pt x="1" y="544"/>
                    <a:pt x="158" y="702"/>
                    <a:pt x="352" y="702"/>
                  </a:cubicBezTo>
                  <a:cubicBezTo>
                    <a:pt x="545" y="702"/>
                    <a:pt x="703" y="544"/>
                    <a:pt x="703" y="351"/>
                  </a:cubicBezTo>
                  <a:cubicBezTo>
                    <a:pt x="703" y="158"/>
                    <a:pt x="545" y="0"/>
                    <a:pt x="3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4" name="Google Shape;14834;p109"/>
            <p:cNvSpPr/>
            <p:nvPr/>
          </p:nvSpPr>
          <p:spPr>
            <a:xfrm>
              <a:off x="5002100" y="2148850"/>
              <a:ext cx="63900" cy="61475"/>
            </a:xfrm>
            <a:custGeom>
              <a:rect b="b" l="l" r="r" t="t"/>
              <a:pathLst>
                <a:path extrusionOk="0" h="2459" w="2556">
                  <a:moveTo>
                    <a:pt x="1228" y="0"/>
                  </a:moveTo>
                  <a:cubicBezTo>
                    <a:pt x="551" y="0"/>
                    <a:pt x="0" y="551"/>
                    <a:pt x="0" y="1230"/>
                  </a:cubicBezTo>
                  <a:cubicBezTo>
                    <a:pt x="0" y="1727"/>
                    <a:pt x="299" y="2175"/>
                    <a:pt x="759" y="2365"/>
                  </a:cubicBezTo>
                  <a:cubicBezTo>
                    <a:pt x="911" y="2428"/>
                    <a:pt x="1070" y="2459"/>
                    <a:pt x="1228" y="2459"/>
                  </a:cubicBezTo>
                  <a:cubicBezTo>
                    <a:pt x="1549" y="2459"/>
                    <a:pt x="1863" y="2334"/>
                    <a:pt x="2099" y="2099"/>
                  </a:cubicBezTo>
                  <a:cubicBezTo>
                    <a:pt x="2450" y="1748"/>
                    <a:pt x="2555" y="1218"/>
                    <a:pt x="2364" y="759"/>
                  </a:cubicBezTo>
                  <a:cubicBezTo>
                    <a:pt x="2174" y="301"/>
                    <a:pt x="1725" y="0"/>
                    <a:pt x="12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5" name="Google Shape;14835;p109"/>
            <p:cNvSpPr/>
            <p:nvPr/>
          </p:nvSpPr>
          <p:spPr>
            <a:xfrm>
              <a:off x="4044575" y="3575450"/>
              <a:ext cx="68750" cy="66125"/>
            </a:xfrm>
            <a:custGeom>
              <a:rect b="b" l="l" r="r" t="t"/>
              <a:pathLst>
                <a:path extrusionOk="0" h="2645" w="2750">
                  <a:moveTo>
                    <a:pt x="1323" y="0"/>
                  </a:moveTo>
                  <a:cubicBezTo>
                    <a:pt x="592" y="0"/>
                    <a:pt x="0" y="591"/>
                    <a:pt x="0" y="1322"/>
                  </a:cubicBezTo>
                  <a:cubicBezTo>
                    <a:pt x="0" y="1857"/>
                    <a:pt x="322" y="2339"/>
                    <a:pt x="816" y="2544"/>
                  </a:cubicBezTo>
                  <a:cubicBezTo>
                    <a:pt x="980" y="2612"/>
                    <a:pt x="1152" y="2645"/>
                    <a:pt x="1322" y="2645"/>
                  </a:cubicBezTo>
                  <a:cubicBezTo>
                    <a:pt x="1667" y="2645"/>
                    <a:pt x="2005" y="2510"/>
                    <a:pt x="2259" y="2258"/>
                  </a:cubicBezTo>
                  <a:cubicBezTo>
                    <a:pt x="2637" y="1880"/>
                    <a:pt x="2749" y="1311"/>
                    <a:pt x="2545" y="816"/>
                  </a:cubicBezTo>
                  <a:cubicBezTo>
                    <a:pt x="2340" y="322"/>
                    <a:pt x="1857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109"/>
            <p:cNvSpPr/>
            <p:nvPr/>
          </p:nvSpPr>
          <p:spPr>
            <a:xfrm>
              <a:off x="3854425" y="3310875"/>
              <a:ext cx="150375" cy="144700"/>
            </a:xfrm>
            <a:custGeom>
              <a:rect b="b" l="l" r="r" t="t"/>
              <a:pathLst>
                <a:path extrusionOk="0" h="5788" w="6015">
                  <a:moveTo>
                    <a:pt x="2891" y="1"/>
                  </a:moveTo>
                  <a:cubicBezTo>
                    <a:pt x="1293" y="1"/>
                    <a:pt x="0" y="1296"/>
                    <a:pt x="0" y="2894"/>
                  </a:cubicBezTo>
                  <a:cubicBezTo>
                    <a:pt x="0" y="4064"/>
                    <a:pt x="705" y="5120"/>
                    <a:pt x="1786" y="5566"/>
                  </a:cubicBezTo>
                  <a:cubicBezTo>
                    <a:pt x="2144" y="5715"/>
                    <a:pt x="2521" y="5787"/>
                    <a:pt x="2894" y="5787"/>
                  </a:cubicBezTo>
                  <a:cubicBezTo>
                    <a:pt x="3647" y="5787"/>
                    <a:pt x="4386" y="5493"/>
                    <a:pt x="4939" y="4939"/>
                  </a:cubicBezTo>
                  <a:cubicBezTo>
                    <a:pt x="5767" y="4112"/>
                    <a:pt x="6014" y="2868"/>
                    <a:pt x="5568" y="1786"/>
                  </a:cubicBezTo>
                  <a:cubicBezTo>
                    <a:pt x="5119" y="706"/>
                    <a:pt x="4063" y="1"/>
                    <a:pt x="2894" y="1"/>
                  </a:cubicBezTo>
                  <a:cubicBezTo>
                    <a:pt x="2893" y="1"/>
                    <a:pt x="2892" y="1"/>
                    <a:pt x="289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109"/>
            <p:cNvSpPr/>
            <p:nvPr/>
          </p:nvSpPr>
          <p:spPr>
            <a:xfrm>
              <a:off x="4118975" y="3377000"/>
              <a:ext cx="81650" cy="78575"/>
            </a:xfrm>
            <a:custGeom>
              <a:rect b="b" l="l" r="r" t="t"/>
              <a:pathLst>
                <a:path extrusionOk="0" h="3143" w="3266">
                  <a:moveTo>
                    <a:pt x="1572" y="0"/>
                  </a:moveTo>
                  <a:cubicBezTo>
                    <a:pt x="704" y="0"/>
                    <a:pt x="1" y="704"/>
                    <a:pt x="1" y="1571"/>
                  </a:cubicBezTo>
                  <a:cubicBezTo>
                    <a:pt x="1" y="2207"/>
                    <a:pt x="382" y="2780"/>
                    <a:pt x="971" y="3022"/>
                  </a:cubicBezTo>
                  <a:cubicBezTo>
                    <a:pt x="1165" y="3103"/>
                    <a:pt x="1369" y="3142"/>
                    <a:pt x="1571" y="3142"/>
                  </a:cubicBezTo>
                  <a:cubicBezTo>
                    <a:pt x="1980" y="3142"/>
                    <a:pt x="2382" y="2982"/>
                    <a:pt x="2683" y="2683"/>
                  </a:cubicBezTo>
                  <a:cubicBezTo>
                    <a:pt x="3131" y="2233"/>
                    <a:pt x="3266" y="1557"/>
                    <a:pt x="3022" y="970"/>
                  </a:cubicBezTo>
                  <a:cubicBezTo>
                    <a:pt x="2780" y="384"/>
                    <a:pt x="2207" y="0"/>
                    <a:pt x="15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109"/>
            <p:cNvSpPr/>
            <p:nvPr/>
          </p:nvSpPr>
          <p:spPr>
            <a:xfrm>
              <a:off x="4065250" y="3232300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109"/>
            <p:cNvSpPr/>
            <p:nvPr/>
          </p:nvSpPr>
          <p:spPr>
            <a:xfrm>
              <a:off x="4028050" y="2934675"/>
              <a:ext cx="86800" cy="86850"/>
            </a:xfrm>
            <a:custGeom>
              <a:rect b="b" l="l" r="r" t="t"/>
              <a:pathLst>
                <a:path extrusionOk="0" h="3474" w="3472">
                  <a:moveTo>
                    <a:pt x="1735" y="0"/>
                  </a:moveTo>
                  <a:cubicBezTo>
                    <a:pt x="777" y="0"/>
                    <a:pt x="0" y="777"/>
                    <a:pt x="0" y="1737"/>
                  </a:cubicBezTo>
                  <a:cubicBezTo>
                    <a:pt x="0" y="2696"/>
                    <a:pt x="777" y="3474"/>
                    <a:pt x="1735" y="3474"/>
                  </a:cubicBezTo>
                  <a:cubicBezTo>
                    <a:pt x="2695" y="3474"/>
                    <a:pt x="3472" y="2696"/>
                    <a:pt x="3472" y="1737"/>
                  </a:cubicBezTo>
                  <a:cubicBezTo>
                    <a:pt x="3472" y="777"/>
                    <a:pt x="2695" y="0"/>
                    <a:pt x="173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109"/>
            <p:cNvSpPr/>
            <p:nvPr/>
          </p:nvSpPr>
          <p:spPr>
            <a:xfrm>
              <a:off x="4309125" y="3108300"/>
              <a:ext cx="68800" cy="66175"/>
            </a:xfrm>
            <a:custGeom>
              <a:rect b="b" l="l" r="r" t="t"/>
              <a:pathLst>
                <a:path extrusionOk="0" h="2647" w="2752">
                  <a:moveTo>
                    <a:pt x="1323" y="0"/>
                  </a:moveTo>
                  <a:cubicBezTo>
                    <a:pt x="592" y="0"/>
                    <a:pt x="1" y="593"/>
                    <a:pt x="1" y="1323"/>
                  </a:cubicBezTo>
                  <a:cubicBezTo>
                    <a:pt x="1" y="1859"/>
                    <a:pt x="322" y="2341"/>
                    <a:pt x="818" y="2546"/>
                  </a:cubicBezTo>
                  <a:cubicBezTo>
                    <a:pt x="981" y="2614"/>
                    <a:pt x="1153" y="2647"/>
                    <a:pt x="1323" y="2647"/>
                  </a:cubicBezTo>
                  <a:cubicBezTo>
                    <a:pt x="1667" y="2647"/>
                    <a:pt x="2006" y="2512"/>
                    <a:pt x="2259" y="2259"/>
                  </a:cubicBezTo>
                  <a:cubicBezTo>
                    <a:pt x="2637" y="1880"/>
                    <a:pt x="2751" y="1311"/>
                    <a:pt x="2547" y="818"/>
                  </a:cubicBezTo>
                  <a:cubicBezTo>
                    <a:pt x="2342" y="322"/>
                    <a:pt x="1859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1" name="Google Shape;14841;p109"/>
            <p:cNvSpPr/>
            <p:nvPr/>
          </p:nvSpPr>
          <p:spPr>
            <a:xfrm>
              <a:off x="3784125" y="2814775"/>
              <a:ext cx="81650" cy="78600"/>
            </a:xfrm>
            <a:custGeom>
              <a:rect b="b" l="l" r="r" t="t"/>
              <a:pathLst>
                <a:path extrusionOk="0" h="3144" w="3266">
                  <a:moveTo>
                    <a:pt x="1571" y="1"/>
                  </a:moveTo>
                  <a:cubicBezTo>
                    <a:pt x="704" y="1"/>
                    <a:pt x="0" y="704"/>
                    <a:pt x="0" y="1572"/>
                  </a:cubicBezTo>
                  <a:cubicBezTo>
                    <a:pt x="0" y="2207"/>
                    <a:pt x="384" y="2780"/>
                    <a:pt x="970" y="3024"/>
                  </a:cubicBezTo>
                  <a:cubicBezTo>
                    <a:pt x="1165" y="3104"/>
                    <a:pt x="1369" y="3143"/>
                    <a:pt x="1571" y="3143"/>
                  </a:cubicBezTo>
                  <a:cubicBezTo>
                    <a:pt x="1981" y="3143"/>
                    <a:pt x="2382" y="2984"/>
                    <a:pt x="2682" y="2683"/>
                  </a:cubicBezTo>
                  <a:cubicBezTo>
                    <a:pt x="3132" y="2235"/>
                    <a:pt x="3266" y="1559"/>
                    <a:pt x="3023" y="971"/>
                  </a:cubicBezTo>
                  <a:cubicBezTo>
                    <a:pt x="2780" y="384"/>
                    <a:pt x="2206" y="1"/>
                    <a:pt x="157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2" name="Google Shape;14842;p109"/>
            <p:cNvSpPr/>
            <p:nvPr/>
          </p:nvSpPr>
          <p:spPr>
            <a:xfrm>
              <a:off x="3961875" y="2756900"/>
              <a:ext cx="29025" cy="24875"/>
            </a:xfrm>
            <a:custGeom>
              <a:rect b="b" l="l" r="r" t="t"/>
              <a:pathLst>
                <a:path extrusionOk="0" h="995" w="1161">
                  <a:moveTo>
                    <a:pt x="496" y="1"/>
                  </a:moveTo>
                  <a:cubicBezTo>
                    <a:pt x="223" y="1"/>
                    <a:pt x="1" y="223"/>
                    <a:pt x="1" y="498"/>
                  </a:cubicBezTo>
                  <a:cubicBezTo>
                    <a:pt x="1" y="797"/>
                    <a:pt x="246" y="995"/>
                    <a:pt x="501" y="995"/>
                  </a:cubicBezTo>
                  <a:cubicBezTo>
                    <a:pt x="622" y="995"/>
                    <a:pt x="746" y="950"/>
                    <a:pt x="847" y="849"/>
                  </a:cubicBezTo>
                  <a:cubicBezTo>
                    <a:pt x="1161" y="535"/>
                    <a:pt x="938" y="1"/>
                    <a:pt x="4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3" name="Google Shape;14843;p109"/>
            <p:cNvSpPr/>
            <p:nvPr/>
          </p:nvSpPr>
          <p:spPr>
            <a:xfrm>
              <a:off x="4164425" y="2827200"/>
              <a:ext cx="68775" cy="66150"/>
            </a:xfrm>
            <a:custGeom>
              <a:rect b="b" l="l" r="r" t="t"/>
              <a:pathLst>
                <a:path extrusionOk="0" h="2646" w="2751">
                  <a:moveTo>
                    <a:pt x="1325" y="1"/>
                  </a:moveTo>
                  <a:cubicBezTo>
                    <a:pt x="593" y="1"/>
                    <a:pt x="1" y="592"/>
                    <a:pt x="2" y="1323"/>
                  </a:cubicBezTo>
                  <a:cubicBezTo>
                    <a:pt x="2" y="1858"/>
                    <a:pt x="324" y="2340"/>
                    <a:pt x="818" y="2545"/>
                  </a:cubicBezTo>
                  <a:cubicBezTo>
                    <a:pt x="982" y="2613"/>
                    <a:pt x="1154" y="2646"/>
                    <a:pt x="1325" y="2646"/>
                  </a:cubicBezTo>
                  <a:cubicBezTo>
                    <a:pt x="1669" y="2646"/>
                    <a:pt x="2007" y="2512"/>
                    <a:pt x="2259" y="2259"/>
                  </a:cubicBezTo>
                  <a:cubicBezTo>
                    <a:pt x="2637" y="1881"/>
                    <a:pt x="2751" y="1312"/>
                    <a:pt x="2546" y="816"/>
                  </a:cubicBezTo>
                  <a:cubicBezTo>
                    <a:pt x="2342" y="323"/>
                    <a:pt x="1859" y="1"/>
                    <a:pt x="132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4" name="Google Shape;14844;p109"/>
            <p:cNvSpPr/>
            <p:nvPr/>
          </p:nvSpPr>
          <p:spPr>
            <a:xfrm>
              <a:off x="3891625" y="3174425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5" name="Google Shape;14845;p109"/>
            <p:cNvSpPr/>
            <p:nvPr/>
          </p:nvSpPr>
          <p:spPr>
            <a:xfrm>
              <a:off x="4222300" y="3662225"/>
              <a:ext cx="24200" cy="20725"/>
            </a:xfrm>
            <a:custGeom>
              <a:rect b="b" l="l" r="r" t="t"/>
              <a:pathLst>
                <a:path extrusionOk="0" h="829" w="968">
                  <a:moveTo>
                    <a:pt x="415" y="1"/>
                  </a:moveTo>
                  <a:cubicBezTo>
                    <a:pt x="186" y="1"/>
                    <a:pt x="1" y="186"/>
                    <a:pt x="1" y="415"/>
                  </a:cubicBezTo>
                  <a:cubicBezTo>
                    <a:pt x="1" y="664"/>
                    <a:pt x="205" y="829"/>
                    <a:pt x="418" y="829"/>
                  </a:cubicBezTo>
                  <a:cubicBezTo>
                    <a:pt x="519" y="829"/>
                    <a:pt x="623" y="791"/>
                    <a:pt x="707" y="707"/>
                  </a:cubicBezTo>
                  <a:cubicBezTo>
                    <a:pt x="967" y="446"/>
                    <a:pt x="784" y="1"/>
                    <a:pt x="41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6" name="Google Shape;14846;p109"/>
            <p:cNvSpPr/>
            <p:nvPr/>
          </p:nvSpPr>
          <p:spPr>
            <a:xfrm>
              <a:off x="4015625" y="3724250"/>
              <a:ext cx="33125" cy="33075"/>
            </a:xfrm>
            <a:custGeom>
              <a:rect b="b" l="l" r="r" t="t"/>
              <a:pathLst>
                <a:path extrusionOk="0" h="1323" w="1325">
                  <a:moveTo>
                    <a:pt x="661" y="0"/>
                  </a:moveTo>
                  <a:cubicBezTo>
                    <a:pt x="297" y="0"/>
                    <a:pt x="0" y="296"/>
                    <a:pt x="0" y="662"/>
                  </a:cubicBezTo>
                  <a:cubicBezTo>
                    <a:pt x="0" y="1027"/>
                    <a:pt x="297" y="1323"/>
                    <a:pt x="661" y="1323"/>
                  </a:cubicBezTo>
                  <a:cubicBezTo>
                    <a:pt x="1027" y="1323"/>
                    <a:pt x="1324" y="1027"/>
                    <a:pt x="1324" y="662"/>
                  </a:cubicBezTo>
                  <a:cubicBezTo>
                    <a:pt x="1324" y="296"/>
                    <a:pt x="1027" y="0"/>
                    <a:pt x="66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7" name="Google Shape;14847;p109"/>
            <p:cNvSpPr/>
            <p:nvPr/>
          </p:nvSpPr>
          <p:spPr>
            <a:xfrm>
              <a:off x="4482750" y="3591975"/>
              <a:ext cx="51575" cy="49625"/>
            </a:xfrm>
            <a:custGeom>
              <a:rect b="b" l="l" r="r" t="t"/>
              <a:pathLst>
                <a:path extrusionOk="0" h="1985" w="2063">
                  <a:moveTo>
                    <a:pt x="992" y="0"/>
                  </a:moveTo>
                  <a:cubicBezTo>
                    <a:pt x="444" y="0"/>
                    <a:pt x="1" y="444"/>
                    <a:pt x="1" y="993"/>
                  </a:cubicBezTo>
                  <a:cubicBezTo>
                    <a:pt x="1" y="1394"/>
                    <a:pt x="243" y="1755"/>
                    <a:pt x="613" y="1909"/>
                  </a:cubicBezTo>
                  <a:cubicBezTo>
                    <a:pt x="736" y="1960"/>
                    <a:pt x="864" y="1984"/>
                    <a:pt x="992" y="1984"/>
                  </a:cubicBezTo>
                  <a:cubicBezTo>
                    <a:pt x="1250" y="1984"/>
                    <a:pt x="1505" y="1883"/>
                    <a:pt x="1695" y="1693"/>
                  </a:cubicBezTo>
                  <a:cubicBezTo>
                    <a:pt x="1978" y="1410"/>
                    <a:pt x="2062" y="983"/>
                    <a:pt x="1910" y="613"/>
                  </a:cubicBezTo>
                  <a:cubicBezTo>
                    <a:pt x="1755" y="241"/>
                    <a:pt x="1395" y="0"/>
                    <a:pt x="99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8" name="Google Shape;14848;p109"/>
            <p:cNvSpPr/>
            <p:nvPr/>
          </p:nvSpPr>
          <p:spPr>
            <a:xfrm>
              <a:off x="4449700" y="3744925"/>
              <a:ext cx="66150" cy="66150"/>
            </a:xfrm>
            <a:custGeom>
              <a:rect b="b" l="l" r="r" t="t"/>
              <a:pathLst>
                <a:path extrusionOk="0" h="2646" w="2646">
                  <a:moveTo>
                    <a:pt x="1323" y="0"/>
                  </a:moveTo>
                  <a:cubicBezTo>
                    <a:pt x="592" y="0"/>
                    <a:pt x="0" y="592"/>
                    <a:pt x="0" y="1323"/>
                  </a:cubicBezTo>
                  <a:cubicBezTo>
                    <a:pt x="0" y="2054"/>
                    <a:pt x="592" y="2645"/>
                    <a:pt x="1323" y="2645"/>
                  </a:cubicBezTo>
                  <a:cubicBezTo>
                    <a:pt x="2054" y="2645"/>
                    <a:pt x="2645" y="2054"/>
                    <a:pt x="2645" y="1323"/>
                  </a:cubicBezTo>
                  <a:cubicBezTo>
                    <a:pt x="2645" y="592"/>
                    <a:pt x="2054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9" name="Google Shape;14849;p109"/>
            <p:cNvSpPr/>
            <p:nvPr/>
          </p:nvSpPr>
          <p:spPr>
            <a:xfrm>
              <a:off x="3046925" y="3210100"/>
              <a:ext cx="2610825" cy="1069575"/>
            </a:xfrm>
            <a:custGeom>
              <a:rect b="b" l="l" r="r" t="t"/>
              <a:pathLst>
                <a:path extrusionOk="0" h="42783" w="104433">
                  <a:moveTo>
                    <a:pt x="6758" y="1"/>
                  </a:moveTo>
                  <a:cubicBezTo>
                    <a:pt x="6674" y="1"/>
                    <a:pt x="6589" y="2"/>
                    <a:pt x="6506" y="4"/>
                  </a:cubicBezTo>
                  <a:lnTo>
                    <a:pt x="1" y="154"/>
                  </a:lnTo>
                  <a:cubicBezTo>
                    <a:pt x="2301" y="4418"/>
                    <a:pt x="5726" y="8023"/>
                    <a:pt x="9677" y="10830"/>
                  </a:cubicBezTo>
                  <a:cubicBezTo>
                    <a:pt x="13628" y="13636"/>
                    <a:pt x="18094" y="15662"/>
                    <a:pt x="22711" y="17130"/>
                  </a:cubicBezTo>
                  <a:cubicBezTo>
                    <a:pt x="24774" y="17787"/>
                    <a:pt x="26894" y="18347"/>
                    <a:pt x="28859" y="19231"/>
                  </a:cubicBezTo>
                  <a:cubicBezTo>
                    <a:pt x="35887" y="25721"/>
                    <a:pt x="45623" y="35706"/>
                    <a:pt x="52058" y="42782"/>
                  </a:cubicBezTo>
                  <a:cubicBezTo>
                    <a:pt x="61304" y="40868"/>
                    <a:pt x="70575" y="38948"/>
                    <a:pt x="79521" y="35936"/>
                  </a:cubicBezTo>
                  <a:cubicBezTo>
                    <a:pt x="88468" y="32924"/>
                    <a:pt x="97132" y="28777"/>
                    <a:pt x="104432" y="22794"/>
                  </a:cubicBezTo>
                  <a:cubicBezTo>
                    <a:pt x="102509" y="22076"/>
                    <a:pt x="99349" y="16164"/>
                    <a:pt x="97861" y="14747"/>
                  </a:cubicBezTo>
                  <a:cubicBezTo>
                    <a:pt x="96951" y="13881"/>
                    <a:pt x="95639" y="13597"/>
                    <a:pt x="94386" y="13482"/>
                  </a:cubicBezTo>
                  <a:cubicBezTo>
                    <a:pt x="93826" y="13431"/>
                    <a:pt x="93269" y="13406"/>
                    <a:pt x="92715" y="13406"/>
                  </a:cubicBezTo>
                  <a:cubicBezTo>
                    <a:pt x="85921" y="13406"/>
                    <a:pt x="79525" y="17094"/>
                    <a:pt x="73754" y="20852"/>
                  </a:cubicBezTo>
                  <a:cubicBezTo>
                    <a:pt x="67514" y="24915"/>
                    <a:pt x="61001" y="29355"/>
                    <a:pt x="53564" y="29760"/>
                  </a:cubicBezTo>
                  <a:cubicBezTo>
                    <a:pt x="47401" y="22617"/>
                    <a:pt x="38439" y="18737"/>
                    <a:pt x="29560" y="15363"/>
                  </a:cubicBezTo>
                  <a:cubicBezTo>
                    <a:pt x="29002" y="14788"/>
                    <a:pt x="28577" y="14086"/>
                    <a:pt x="28351" y="13318"/>
                  </a:cubicBezTo>
                  <a:cubicBezTo>
                    <a:pt x="28073" y="12366"/>
                    <a:pt x="27995" y="11202"/>
                    <a:pt x="27149" y="10684"/>
                  </a:cubicBezTo>
                  <a:cubicBezTo>
                    <a:pt x="26863" y="10509"/>
                    <a:pt x="26545" y="10445"/>
                    <a:pt x="26215" y="10445"/>
                  </a:cubicBezTo>
                  <a:cubicBezTo>
                    <a:pt x="25712" y="10445"/>
                    <a:pt x="25179" y="10594"/>
                    <a:pt x="24686" y="10723"/>
                  </a:cubicBezTo>
                  <a:cubicBezTo>
                    <a:pt x="23520" y="11029"/>
                    <a:pt x="22324" y="11199"/>
                    <a:pt x="21120" y="11237"/>
                  </a:cubicBezTo>
                  <a:cubicBezTo>
                    <a:pt x="19065" y="10803"/>
                    <a:pt x="17094" y="9911"/>
                    <a:pt x="15363" y="8714"/>
                  </a:cubicBezTo>
                  <a:cubicBezTo>
                    <a:pt x="12590" y="6795"/>
                    <a:pt x="10393" y="4132"/>
                    <a:pt x="8645" y="1247"/>
                  </a:cubicBezTo>
                  <a:cubicBezTo>
                    <a:pt x="8393" y="830"/>
                    <a:pt x="8125" y="386"/>
                    <a:pt x="7690" y="169"/>
                  </a:cubicBezTo>
                  <a:cubicBezTo>
                    <a:pt x="7404" y="27"/>
                    <a:pt x="7081" y="1"/>
                    <a:pt x="6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0" name="Google Shape;14850;p109"/>
            <p:cNvSpPr/>
            <p:nvPr/>
          </p:nvSpPr>
          <p:spPr>
            <a:xfrm>
              <a:off x="3046925" y="3212525"/>
              <a:ext cx="647575" cy="450675"/>
            </a:xfrm>
            <a:custGeom>
              <a:rect b="b" l="l" r="r" t="t"/>
              <a:pathLst>
                <a:path extrusionOk="0" h="18027" w="25903">
                  <a:moveTo>
                    <a:pt x="2511" y="0"/>
                  </a:moveTo>
                  <a:lnTo>
                    <a:pt x="1" y="57"/>
                  </a:lnTo>
                  <a:cubicBezTo>
                    <a:pt x="2300" y="4321"/>
                    <a:pt x="5726" y="7926"/>
                    <a:pt x="9677" y="10733"/>
                  </a:cubicBezTo>
                  <a:cubicBezTo>
                    <a:pt x="13626" y="13539"/>
                    <a:pt x="18094" y="15565"/>
                    <a:pt x="22711" y="17033"/>
                  </a:cubicBezTo>
                  <a:cubicBezTo>
                    <a:pt x="23770" y="17370"/>
                    <a:pt x="24842" y="17683"/>
                    <a:pt x="25903" y="18026"/>
                  </a:cubicBezTo>
                  <a:cubicBezTo>
                    <a:pt x="25310" y="17440"/>
                    <a:pt x="24649" y="16926"/>
                    <a:pt x="23934" y="16499"/>
                  </a:cubicBezTo>
                  <a:cubicBezTo>
                    <a:pt x="15575" y="12408"/>
                    <a:pt x="6527" y="8532"/>
                    <a:pt x="25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1" name="Google Shape;14851;p109"/>
            <p:cNvSpPr/>
            <p:nvPr/>
          </p:nvSpPr>
          <p:spPr>
            <a:xfrm>
              <a:off x="6018725" y="3055275"/>
              <a:ext cx="357875" cy="751000"/>
            </a:xfrm>
            <a:custGeom>
              <a:rect b="b" l="l" r="r" t="t"/>
              <a:pathLst>
                <a:path extrusionOk="0" h="30040" w="14315">
                  <a:moveTo>
                    <a:pt x="7655" y="1"/>
                  </a:moveTo>
                  <a:cubicBezTo>
                    <a:pt x="7029" y="1"/>
                    <a:pt x="6435" y="137"/>
                    <a:pt x="5961" y="539"/>
                  </a:cubicBezTo>
                  <a:cubicBezTo>
                    <a:pt x="5050" y="1312"/>
                    <a:pt x="5035" y="2682"/>
                    <a:pt x="5024" y="3876"/>
                  </a:cubicBezTo>
                  <a:cubicBezTo>
                    <a:pt x="4979" y="8878"/>
                    <a:pt x="3102" y="13674"/>
                    <a:pt x="2186" y="18591"/>
                  </a:cubicBezTo>
                  <a:cubicBezTo>
                    <a:pt x="1270" y="23509"/>
                    <a:pt x="1" y="24027"/>
                    <a:pt x="1234" y="28875"/>
                  </a:cubicBezTo>
                  <a:cubicBezTo>
                    <a:pt x="2659" y="29684"/>
                    <a:pt x="4206" y="30040"/>
                    <a:pt x="5530" y="30040"/>
                  </a:cubicBezTo>
                  <a:cubicBezTo>
                    <a:pt x="6881" y="30040"/>
                    <a:pt x="7999" y="29670"/>
                    <a:pt x="8517" y="29034"/>
                  </a:cubicBezTo>
                  <a:cubicBezTo>
                    <a:pt x="8504" y="19605"/>
                    <a:pt x="13803" y="15033"/>
                    <a:pt x="14266" y="5616"/>
                  </a:cubicBezTo>
                  <a:cubicBezTo>
                    <a:pt x="14315" y="4605"/>
                    <a:pt x="14287" y="3543"/>
                    <a:pt x="13793" y="2659"/>
                  </a:cubicBezTo>
                  <a:cubicBezTo>
                    <a:pt x="12965" y="1179"/>
                    <a:pt x="11126" y="654"/>
                    <a:pt x="9474" y="265"/>
                  </a:cubicBezTo>
                  <a:cubicBezTo>
                    <a:pt x="8890" y="127"/>
                    <a:pt x="8258" y="1"/>
                    <a:pt x="765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2" name="Google Shape;14852;p109"/>
            <p:cNvSpPr/>
            <p:nvPr/>
          </p:nvSpPr>
          <p:spPr>
            <a:xfrm>
              <a:off x="6057075" y="2921625"/>
              <a:ext cx="652975" cy="417225"/>
            </a:xfrm>
            <a:custGeom>
              <a:rect b="b" l="l" r="r" t="t"/>
              <a:pathLst>
                <a:path extrusionOk="0" h="16689" w="26119">
                  <a:moveTo>
                    <a:pt x="21082" y="1"/>
                  </a:moveTo>
                  <a:lnTo>
                    <a:pt x="20249" y="1020"/>
                  </a:lnTo>
                  <a:cubicBezTo>
                    <a:pt x="23151" y="3396"/>
                    <a:pt x="24764" y="7342"/>
                    <a:pt x="24359" y="11071"/>
                  </a:cubicBezTo>
                  <a:cubicBezTo>
                    <a:pt x="24232" y="12244"/>
                    <a:pt x="23940" y="13165"/>
                    <a:pt x="23464" y="13888"/>
                  </a:cubicBezTo>
                  <a:cubicBezTo>
                    <a:pt x="22920" y="14715"/>
                    <a:pt x="22103" y="15264"/>
                    <a:pt x="21279" y="15355"/>
                  </a:cubicBezTo>
                  <a:cubicBezTo>
                    <a:pt x="21185" y="15365"/>
                    <a:pt x="21091" y="15370"/>
                    <a:pt x="20996" y="15370"/>
                  </a:cubicBezTo>
                  <a:cubicBezTo>
                    <a:pt x="20145" y="15370"/>
                    <a:pt x="19274" y="14965"/>
                    <a:pt x="18511" y="14576"/>
                  </a:cubicBezTo>
                  <a:cubicBezTo>
                    <a:pt x="17898" y="14265"/>
                    <a:pt x="17291" y="13933"/>
                    <a:pt x="16682" y="13602"/>
                  </a:cubicBezTo>
                  <a:cubicBezTo>
                    <a:pt x="14685" y="12515"/>
                    <a:pt x="12618" y="11389"/>
                    <a:pt x="10325" y="10895"/>
                  </a:cubicBezTo>
                  <a:cubicBezTo>
                    <a:pt x="9483" y="10715"/>
                    <a:pt x="8627" y="10626"/>
                    <a:pt x="7772" y="10626"/>
                  </a:cubicBezTo>
                  <a:cubicBezTo>
                    <a:pt x="4977" y="10626"/>
                    <a:pt x="2199" y="11572"/>
                    <a:pt x="1" y="13329"/>
                  </a:cubicBezTo>
                  <a:lnTo>
                    <a:pt x="823" y="14357"/>
                  </a:lnTo>
                  <a:cubicBezTo>
                    <a:pt x="2786" y="12787"/>
                    <a:pt x="5267" y="11942"/>
                    <a:pt x="7764" y="11942"/>
                  </a:cubicBezTo>
                  <a:cubicBezTo>
                    <a:pt x="8529" y="11942"/>
                    <a:pt x="9295" y="12022"/>
                    <a:pt x="10048" y="12183"/>
                  </a:cubicBezTo>
                  <a:cubicBezTo>
                    <a:pt x="12155" y="12635"/>
                    <a:pt x="14048" y="13667"/>
                    <a:pt x="16053" y="14758"/>
                  </a:cubicBezTo>
                  <a:cubicBezTo>
                    <a:pt x="16670" y="15095"/>
                    <a:pt x="17289" y="15433"/>
                    <a:pt x="17913" y="15751"/>
                  </a:cubicBezTo>
                  <a:cubicBezTo>
                    <a:pt x="18815" y="16211"/>
                    <a:pt x="19856" y="16688"/>
                    <a:pt x="20990" y="16688"/>
                  </a:cubicBezTo>
                  <a:cubicBezTo>
                    <a:pt x="21134" y="16688"/>
                    <a:pt x="21280" y="16681"/>
                    <a:pt x="21427" y="16664"/>
                  </a:cubicBezTo>
                  <a:cubicBezTo>
                    <a:pt x="21656" y="16638"/>
                    <a:pt x="21883" y="16589"/>
                    <a:pt x="22104" y="16519"/>
                  </a:cubicBezTo>
                  <a:cubicBezTo>
                    <a:pt x="23063" y="16224"/>
                    <a:pt x="23950" y="15543"/>
                    <a:pt x="24564" y="14611"/>
                  </a:cubicBezTo>
                  <a:cubicBezTo>
                    <a:pt x="25157" y="13711"/>
                    <a:pt x="25517" y="12598"/>
                    <a:pt x="25669" y="11212"/>
                  </a:cubicBezTo>
                  <a:cubicBezTo>
                    <a:pt x="26119" y="7053"/>
                    <a:pt x="24319" y="2652"/>
                    <a:pt x="21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3" name="Google Shape;14853;p109"/>
            <p:cNvSpPr/>
            <p:nvPr/>
          </p:nvSpPr>
          <p:spPr>
            <a:xfrm>
              <a:off x="6563300" y="2921625"/>
              <a:ext cx="62325" cy="54550"/>
            </a:xfrm>
            <a:custGeom>
              <a:rect b="b" l="l" r="r" t="t"/>
              <a:pathLst>
                <a:path extrusionOk="0" h="2182" w="2493">
                  <a:moveTo>
                    <a:pt x="833" y="1"/>
                  </a:moveTo>
                  <a:lnTo>
                    <a:pt x="0" y="1020"/>
                  </a:lnTo>
                  <a:cubicBezTo>
                    <a:pt x="429" y="1374"/>
                    <a:pt x="832" y="1762"/>
                    <a:pt x="1201" y="2181"/>
                  </a:cubicBezTo>
                  <a:cubicBezTo>
                    <a:pt x="1634" y="2014"/>
                    <a:pt x="2065" y="1840"/>
                    <a:pt x="2492" y="1658"/>
                  </a:cubicBezTo>
                  <a:cubicBezTo>
                    <a:pt x="1993" y="1054"/>
                    <a:pt x="1438" y="498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4" name="Google Shape;14854;p109"/>
            <p:cNvSpPr/>
            <p:nvPr/>
          </p:nvSpPr>
          <p:spPr>
            <a:xfrm>
              <a:off x="6618650" y="2996200"/>
              <a:ext cx="54800" cy="53425"/>
            </a:xfrm>
            <a:custGeom>
              <a:rect b="b" l="l" r="r" t="t"/>
              <a:pathLst>
                <a:path extrusionOk="0" h="2137" w="2192">
                  <a:moveTo>
                    <a:pt x="1235" y="1"/>
                  </a:moveTo>
                  <a:cubicBezTo>
                    <a:pt x="826" y="179"/>
                    <a:pt x="415" y="348"/>
                    <a:pt x="0" y="514"/>
                  </a:cubicBezTo>
                  <a:cubicBezTo>
                    <a:pt x="338" y="1031"/>
                    <a:pt x="636" y="1573"/>
                    <a:pt x="891" y="2137"/>
                  </a:cubicBezTo>
                  <a:cubicBezTo>
                    <a:pt x="1326" y="2039"/>
                    <a:pt x="1760" y="1936"/>
                    <a:pt x="2192" y="1820"/>
                  </a:cubicBezTo>
                  <a:cubicBezTo>
                    <a:pt x="1919" y="1190"/>
                    <a:pt x="1599" y="58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5" name="Google Shape;14855;p109"/>
            <p:cNvSpPr/>
            <p:nvPr/>
          </p:nvSpPr>
          <p:spPr>
            <a:xfrm>
              <a:off x="6655000" y="3079625"/>
              <a:ext cx="45050" cy="75325"/>
            </a:xfrm>
            <a:custGeom>
              <a:rect b="b" l="l" r="r" t="t"/>
              <a:pathLst>
                <a:path extrusionOk="0" h="3013" w="1802">
                  <a:moveTo>
                    <a:pt x="1287" y="0"/>
                  </a:moveTo>
                  <a:cubicBezTo>
                    <a:pt x="860" y="114"/>
                    <a:pt x="432" y="220"/>
                    <a:pt x="0" y="319"/>
                  </a:cubicBezTo>
                  <a:cubicBezTo>
                    <a:pt x="239" y="1112"/>
                    <a:pt x="395" y="1929"/>
                    <a:pt x="462" y="2756"/>
                  </a:cubicBezTo>
                  <a:cubicBezTo>
                    <a:pt x="905" y="2853"/>
                    <a:pt x="1352" y="2939"/>
                    <a:pt x="1802" y="3012"/>
                  </a:cubicBezTo>
                  <a:cubicBezTo>
                    <a:pt x="1750" y="1992"/>
                    <a:pt x="1576" y="982"/>
                    <a:pt x="1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6" name="Google Shape;14856;p109"/>
            <p:cNvSpPr/>
            <p:nvPr/>
          </p:nvSpPr>
          <p:spPr>
            <a:xfrm>
              <a:off x="6430675" y="3245850"/>
              <a:ext cx="52050" cy="50850"/>
            </a:xfrm>
            <a:custGeom>
              <a:rect b="b" l="l" r="r" t="t"/>
              <a:pathLst>
                <a:path extrusionOk="0" h="2034" w="2082">
                  <a:moveTo>
                    <a:pt x="565" y="1"/>
                  </a:moveTo>
                  <a:cubicBezTo>
                    <a:pt x="451" y="244"/>
                    <a:pt x="345" y="474"/>
                    <a:pt x="246" y="672"/>
                  </a:cubicBezTo>
                  <a:cubicBezTo>
                    <a:pt x="160" y="842"/>
                    <a:pt x="82" y="1018"/>
                    <a:pt x="1" y="1192"/>
                  </a:cubicBezTo>
                  <a:cubicBezTo>
                    <a:pt x="368" y="1387"/>
                    <a:pt x="735" y="1586"/>
                    <a:pt x="1107" y="1789"/>
                  </a:cubicBezTo>
                  <a:lnTo>
                    <a:pt x="1559" y="2033"/>
                  </a:lnTo>
                  <a:cubicBezTo>
                    <a:pt x="1716" y="1622"/>
                    <a:pt x="1892" y="1218"/>
                    <a:pt x="2082" y="820"/>
                  </a:cubicBezTo>
                  <a:cubicBezTo>
                    <a:pt x="1967" y="756"/>
                    <a:pt x="1853" y="694"/>
                    <a:pt x="1738" y="633"/>
                  </a:cubicBezTo>
                  <a:cubicBezTo>
                    <a:pt x="1349" y="422"/>
                    <a:pt x="959" y="210"/>
                    <a:pt x="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7" name="Google Shape;14857;p109"/>
            <p:cNvSpPr/>
            <p:nvPr/>
          </p:nvSpPr>
          <p:spPr>
            <a:xfrm>
              <a:off x="6505175" y="3285050"/>
              <a:ext cx="77075" cy="53675"/>
            </a:xfrm>
            <a:custGeom>
              <a:rect b="b" l="l" r="r" t="t"/>
              <a:pathLst>
                <a:path extrusionOk="0" h="2147" w="3083">
                  <a:moveTo>
                    <a:pt x="510" y="0"/>
                  </a:moveTo>
                  <a:cubicBezTo>
                    <a:pt x="322" y="400"/>
                    <a:pt x="151" y="806"/>
                    <a:pt x="0" y="1219"/>
                  </a:cubicBezTo>
                  <a:cubicBezTo>
                    <a:pt x="901" y="1676"/>
                    <a:pt x="1937" y="2147"/>
                    <a:pt x="3065" y="2147"/>
                  </a:cubicBezTo>
                  <a:cubicBezTo>
                    <a:pt x="3070" y="2147"/>
                    <a:pt x="3076" y="2147"/>
                    <a:pt x="3082" y="2147"/>
                  </a:cubicBezTo>
                  <a:cubicBezTo>
                    <a:pt x="2998" y="1700"/>
                    <a:pt x="2907" y="1258"/>
                    <a:pt x="2816" y="818"/>
                  </a:cubicBezTo>
                  <a:cubicBezTo>
                    <a:pt x="2047" y="748"/>
                    <a:pt x="1272" y="390"/>
                    <a:pt x="587" y="41"/>
                  </a:cubicBezTo>
                  <a:cubicBezTo>
                    <a:pt x="561" y="26"/>
                    <a:pt x="536" y="13"/>
                    <a:pt x="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8" name="Google Shape;14858;p109"/>
            <p:cNvSpPr/>
            <p:nvPr/>
          </p:nvSpPr>
          <p:spPr>
            <a:xfrm>
              <a:off x="6613975" y="3269975"/>
              <a:ext cx="51800" cy="60350"/>
            </a:xfrm>
            <a:custGeom>
              <a:rect b="b" l="l" r="r" t="t"/>
              <a:pathLst>
                <a:path extrusionOk="0" h="2414" w="2072">
                  <a:moveTo>
                    <a:pt x="1152" y="1"/>
                  </a:moveTo>
                  <a:cubicBezTo>
                    <a:pt x="837" y="462"/>
                    <a:pt x="439" y="833"/>
                    <a:pt x="0" y="1081"/>
                  </a:cubicBezTo>
                  <a:cubicBezTo>
                    <a:pt x="64" y="1383"/>
                    <a:pt x="129" y="1685"/>
                    <a:pt x="194" y="1989"/>
                  </a:cubicBezTo>
                  <a:cubicBezTo>
                    <a:pt x="225" y="2129"/>
                    <a:pt x="251" y="2270"/>
                    <a:pt x="277" y="2413"/>
                  </a:cubicBezTo>
                  <a:cubicBezTo>
                    <a:pt x="957" y="2109"/>
                    <a:pt x="1581" y="1616"/>
                    <a:pt x="2072" y="979"/>
                  </a:cubicBezTo>
                  <a:cubicBezTo>
                    <a:pt x="1765" y="654"/>
                    <a:pt x="1456" y="329"/>
                    <a:pt x="1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9" name="Google Shape;14859;p109"/>
            <p:cNvSpPr/>
            <p:nvPr/>
          </p:nvSpPr>
          <p:spPr>
            <a:xfrm>
              <a:off x="6660275" y="3188475"/>
              <a:ext cx="39175" cy="69425"/>
            </a:xfrm>
            <a:custGeom>
              <a:rect b="b" l="l" r="r" t="t"/>
              <a:pathLst>
                <a:path extrusionOk="0" h="2777" w="1567">
                  <a:moveTo>
                    <a:pt x="264" y="0"/>
                  </a:moveTo>
                  <a:cubicBezTo>
                    <a:pt x="254" y="133"/>
                    <a:pt x="246" y="265"/>
                    <a:pt x="231" y="397"/>
                  </a:cubicBezTo>
                  <a:cubicBezTo>
                    <a:pt x="187" y="827"/>
                    <a:pt x="109" y="1253"/>
                    <a:pt x="0" y="1670"/>
                  </a:cubicBezTo>
                  <a:cubicBezTo>
                    <a:pt x="340" y="2042"/>
                    <a:pt x="680" y="2411"/>
                    <a:pt x="1026" y="2777"/>
                  </a:cubicBezTo>
                  <a:cubicBezTo>
                    <a:pt x="1277" y="2122"/>
                    <a:pt x="1450" y="1383"/>
                    <a:pt x="1541" y="538"/>
                  </a:cubicBezTo>
                  <a:cubicBezTo>
                    <a:pt x="1552" y="431"/>
                    <a:pt x="1558" y="320"/>
                    <a:pt x="1567" y="211"/>
                  </a:cubicBezTo>
                  <a:cubicBezTo>
                    <a:pt x="1130" y="150"/>
                    <a:pt x="696" y="82"/>
                    <a:pt x="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0" name="Google Shape;14860;p109"/>
            <p:cNvSpPr/>
            <p:nvPr/>
          </p:nvSpPr>
          <p:spPr>
            <a:xfrm>
              <a:off x="6057075" y="3187250"/>
              <a:ext cx="350975" cy="93275"/>
            </a:xfrm>
            <a:custGeom>
              <a:rect b="b" l="l" r="r" t="t"/>
              <a:pathLst>
                <a:path extrusionOk="0" h="3731" w="14039">
                  <a:moveTo>
                    <a:pt x="7771" y="1"/>
                  </a:moveTo>
                  <a:cubicBezTo>
                    <a:pt x="4977" y="1"/>
                    <a:pt x="2199" y="946"/>
                    <a:pt x="1" y="2704"/>
                  </a:cubicBezTo>
                  <a:lnTo>
                    <a:pt x="823" y="3731"/>
                  </a:lnTo>
                  <a:cubicBezTo>
                    <a:pt x="2787" y="2161"/>
                    <a:pt x="5269" y="1316"/>
                    <a:pt x="7765" y="1316"/>
                  </a:cubicBezTo>
                  <a:cubicBezTo>
                    <a:pt x="8529" y="1316"/>
                    <a:pt x="9294" y="1395"/>
                    <a:pt x="10047" y="1557"/>
                  </a:cubicBezTo>
                  <a:cubicBezTo>
                    <a:pt x="11249" y="1815"/>
                    <a:pt x="12378" y="2264"/>
                    <a:pt x="13499" y="2801"/>
                  </a:cubicBezTo>
                  <a:cubicBezTo>
                    <a:pt x="13663" y="2428"/>
                    <a:pt x="13842" y="2020"/>
                    <a:pt x="14038" y="1601"/>
                  </a:cubicBezTo>
                  <a:cubicBezTo>
                    <a:pt x="12854" y="1037"/>
                    <a:pt x="11626" y="550"/>
                    <a:pt x="10325" y="270"/>
                  </a:cubicBezTo>
                  <a:cubicBezTo>
                    <a:pt x="9483" y="89"/>
                    <a:pt x="8626" y="1"/>
                    <a:pt x="7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1" name="Google Shape;14861;p109"/>
            <p:cNvSpPr/>
            <p:nvPr/>
          </p:nvSpPr>
          <p:spPr>
            <a:xfrm>
              <a:off x="5610275" y="2335700"/>
              <a:ext cx="1043900" cy="532375"/>
            </a:xfrm>
            <a:custGeom>
              <a:rect b="b" l="l" r="r" t="t"/>
              <a:pathLst>
                <a:path extrusionOk="0" h="21295" w="41756">
                  <a:moveTo>
                    <a:pt x="38397" y="3402"/>
                  </a:moveTo>
                  <a:cubicBezTo>
                    <a:pt x="39393" y="3878"/>
                    <a:pt x="40256" y="4635"/>
                    <a:pt x="40685" y="5639"/>
                  </a:cubicBezTo>
                  <a:cubicBezTo>
                    <a:pt x="40871" y="6088"/>
                    <a:pt x="40956" y="6570"/>
                    <a:pt x="40935" y="7054"/>
                  </a:cubicBezTo>
                  <a:cubicBezTo>
                    <a:pt x="40792" y="6624"/>
                    <a:pt x="40610" y="6208"/>
                    <a:pt x="40389" y="5813"/>
                  </a:cubicBezTo>
                  <a:cubicBezTo>
                    <a:pt x="39874" y="4895"/>
                    <a:pt x="39193" y="4085"/>
                    <a:pt x="38397" y="3402"/>
                  </a:cubicBezTo>
                  <a:close/>
                  <a:moveTo>
                    <a:pt x="34283" y="1"/>
                  </a:moveTo>
                  <a:cubicBezTo>
                    <a:pt x="33715" y="1"/>
                    <a:pt x="33157" y="172"/>
                    <a:pt x="32612" y="342"/>
                  </a:cubicBezTo>
                  <a:cubicBezTo>
                    <a:pt x="33067" y="230"/>
                    <a:pt x="33531" y="116"/>
                    <a:pt x="33997" y="116"/>
                  </a:cubicBezTo>
                  <a:cubicBezTo>
                    <a:pt x="34071" y="116"/>
                    <a:pt x="34146" y="119"/>
                    <a:pt x="34220" y="126"/>
                  </a:cubicBezTo>
                  <a:cubicBezTo>
                    <a:pt x="34761" y="171"/>
                    <a:pt x="35315" y="426"/>
                    <a:pt x="35582" y="901"/>
                  </a:cubicBezTo>
                  <a:cubicBezTo>
                    <a:pt x="35741" y="1187"/>
                    <a:pt x="35785" y="1523"/>
                    <a:pt x="35879" y="1835"/>
                  </a:cubicBezTo>
                  <a:cubicBezTo>
                    <a:pt x="34694" y="1325"/>
                    <a:pt x="33409" y="1045"/>
                    <a:pt x="32123" y="1045"/>
                  </a:cubicBezTo>
                  <a:cubicBezTo>
                    <a:pt x="31693" y="1045"/>
                    <a:pt x="31262" y="1077"/>
                    <a:pt x="30835" y="1141"/>
                  </a:cubicBezTo>
                  <a:cubicBezTo>
                    <a:pt x="28674" y="1466"/>
                    <a:pt x="26689" y="2533"/>
                    <a:pt x="24546" y="2956"/>
                  </a:cubicBezTo>
                  <a:cubicBezTo>
                    <a:pt x="24051" y="3051"/>
                    <a:pt x="23549" y="3120"/>
                    <a:pt x="23045" y="3159"/>
                  </a:cubicBezTo>
                  <a:cubicBezTo>
                    <a:pt x="22920" y="3133"/>
                    <a:pt x="22797" y="3102"/>
                    <a:pt x="22675" y="3066"/>
                  </a:cubicBezTo>
                  <a:cubicBezTo>
                    <a:pt x="21728" y="2795"/>
                    <a:pt x="20847" y="2327"/>
                    <a:pt x="19897" y="2067"/>
                  </a:cubicBezTo>
                  <a:cubicBezTo>
                    <a:pt x="19318" y="1909"/>
                    <a:pt x="18723" y="1830"/>
                    <a:pt x="18127" y="1830"/>
                  </a:cubicBezTo>
                  <a:cubicBezTo>
                    <a:pt x="17637" y="1830"/>
                    <a:pt x="17147" y="1884"/>
                    <a:pt x="16666" y="1991"/>
                  </a:cubicBezTo>
                  <a:cubicBezTo>
                    <a:pt x="16199" y="2096"/>
                    <a:pt x="15717" y="2268"/>
                    <a:pt x="15418" y="2644"/>
                  </a:cubicBezTo>
                  <a:cubicBezTo>
                    <a:pt x="15148" y="2982"/>
                    <a:pt x="15049" y="3462"/>
                    <a:pt x="14693" y="3709"/>
                  </a:cubicBezTo>
                  <a:cubicBezTo>
                    <a:pt x="14495" y="3847"/>
                    <a:pt x="14259" y="3884"/>
                    <a:pt x="14013" y="3884"/>
                  </a:cubicBezTo>
                  <a:cubicBezTo>
                    <a:pt x="13809" y="3884"/>
                    <a:pt x="13599" y="3858"/>
                    <a:pt x="13399" y="3844"/>
                  </a:cubicBezTo>
                  <a:cubicBezTo>
                    <a:pt x="13347" y="3840"/>
                    <a:pt x="13294" y="3838"/>
                    <a:pt x="13241" y="3838"/>
                  </a:cubicBezTo>
                  <a:cubicBezTo>
                    <a:pt x="12836" y="3838"/>
                    <a:pt x="12398" y="3956"/>
                    <a:pt x="12255" y="4322"/>
                  </a:cubicBezTo>
                  <a:cubicBezTo>
                    <a:pt x="12512" y="3999"/>
                    <a:pt x="12928" y="3913"/>
                    <a:pt x="13357" y="3913"/>
                  </a:cubicBezTo>
                  <a:cubicBezTo>
                    <a:pt x="13551" y="3913"/>
                    <a:pt x="13747" y="3931"/>
                    <a:pt x="13933" y="3951"/>
                  </a:cubicBezTo>
                  <a:cubicBezTo>
                    <a:pt x="14099" y="3971"/>
                    <a:pt x="14275" y="3985"/>
                    <a:pt x="14450" y="3985"/>
                  </a:cubicBezTo>
                  <a:cubicBezTo>
                    <a:pt x="14900" y="3985"/>
                    <a:pt x="15342" y="3890"/>
                    <a:pt x="15590" y="3537"/>
                  </a:cubicBezTo>
                  <a:cubicBezTo>
                    <a:pt x="15741" y="3324"/>
                    <a:pt x="15787" y="3055"/>
                    <a:pt x="15921" y="2832"/>
                  </a:cubicBezTo>
                  <a:cubicBezTo>
                    <a:pt x="16177" y="2418"/>
                    <a:pt x="16690" y="2249"/>
                    <a:pt x="17169" y="2164"/>
                  </a:cubicBezTo>
                  <a:cubicBezTo>
                    <a:pt x="17544" y="2100"/>
                    <a:pt x="17921" y="2068"/>
                    <a:pt x="18298" y="2068"/>
                  </a:cubicBezTo>
                  <a:cubicBezTo>
                    <a:pt x="19132" y="2068"/>
                    <a:pt x="19962" y="2225"/>
                    <a:pt x="20743" y="2537"/>
                  </a:cubicBezTo>
                  <a:cubicBezTo>
                    <a:pt x="21239" y="2735"/>
                    <a:pt x="21713" y="2993"/>
                    <a:pt x="22199" y="3212"/>
                  </a:cubicBezTo>
                  <a:cubicBezTo>
                    <a:pt x="20917" y="3269"/>
                    <a:pt x="19624" y="3245"/>
                    <a:pt x="18347" y="3372"/>
                  </a:cubicBezTo>
                  <a:cubicBezTo>
                    <a:pt x="16284" y="3578"/>
                    <a:pt x="14105" y="4296"/>
                    <a:pt x="12929" y="6003"/>
                  </a:cubicBezTo>
                  <a:cubicBezTo>
                    <a:pt x="12217" y="7035"/>
                    <a:pt x="11933" y="8344"/>
                    <a:pt x="11080" y="9262"/>
                  </a:cubicBezTo>
                  <a:cubicBezTo>
                    <a:pt x="10543" y="9839"/>
                    <a:pt x="9844" y="10195"/>
                    <a:pt x="9098" y="10485"/>
                  </a:cubicBezTo>
                  <a:cubicBezTo>
                    <a:pt x="7519" y="10786"/>
                    <a:pt x="5768" y="10559"/>
                    <a:pt x="4385" y="11382"/>
                  </a:cubicBezTo>
                  <a:cubicBezTo>
                    <a:pt x="4093" y="11556"/>
                    <a:pt x="3820" y="11782"/>
                    <a:pt x="3658" y="12081"/>
                  </a:cubicBezTo>
                  <a:cubicBezTo>
                    <a:pt x="3495" y="12381"/>
                    <a:pt x="3459" y="12763"/>
                    <a:pt x="3628" y="13059"/>
                  </a:cubicBezTo>
                  <a:cubicBezTo>
                    <a:pt x="3388" y="12557"/>
                    <a:pt x="3732" y="11936"/>
                    <a:pt x="4220" y="11666"/>
                  </a:cubicBezTo>
                  <a:cubicBezTo>
                    <a:pt x="4706" y="11395"/>
                    <a:pt x="5285" y="11379"/>
                    <a:pt x="5841" y="11346"/>
                  </a:cubicBezTo>
                  <a:cubicBezTo>
                    <a:pt x="6239" y="11324"/>
                    <a:pt x="6639" y="11288"/>
                    <a:pt x="7037" y="11233"/>
                  </a:cubicBezTo>
                  <a:lnTo>
                    <a:pt x="7037" y="11233"/>
                  </a:lnTo>
                  <a:cubicBezTo>
                    <a:pt x="6324" y="11520"/>
                    <a:pt x="5661" y="11878"/>
                    <a:pt x="5152" y="12445"/>
                  </a:cubicBezTo>
                  <a:cubicBezTo>
                    <a:pt x="4356" y="13333"/>
                    <a:pt x="4059" y="14620"/>
                    <a:pt x="3143" y="15383"/>
                  </a:cubicBezTo>
                  <a:cubicBezTo>
                    <a:pt x="2574" y="15856"/>
                    <a:pt x="1833" y="16067"/>
                    <a:pt x="1201" y="16449"/>
                  </a:cubicBezTo>
                  <a:cubicBezTo>
                    <a:pt x="568" y="16833"/>
                    <a:pt x="1" y="17526"/>
                    <a:pt x="163" y="18249"/>
                  </a:cubicBezTo>
                  <a:cubicBezTo>
                    <a:pt x="319" y="17595"/>
                    <a:pt x="992" y="17321"/>
                    <a:pt x="1698" y="17321"/>
                  </a:cubicBezTo>
                  <a:cubicBezTo>
                    <a:pt x="2028" y="17321"/>
                    <a:pt x="2365" y="17381"/>
                    <a:pt x="2660" y="17491"/>
                  </a:cubicBezTo>
                  <a:cubicBezTo>
                    <a:pt x="3468" y="17790"/>
                    <a:pt x="4269" y="18301"/>
                    <a:pt x="5104" y="18301"/>
                  </a:cubicBezTo>
                  <a:cubicBezTo>
                    <a:pt x="5225" y="18301"/>
                    <a:pt x="5346" y="18290"/>
                    <a:pt x="5467" y="18267"/>
                  </a:cubicBezTo>
                  <a:cubicBezTo>
                    <a:pt x="7022" y="17966"/>
                    <a:pt x="7657" y="15796"/>
                    <a:pt x="9214" y="15499"/>
                  </a:cubicBezTo>
                  <a:cubicBezTo>
                    <a:pt x="9328" y="15477"/>
                    <a:pt x="9441" y="15467"/>
                    <a:pt x="9553" y="15467"/>
                  </a:cubicBezTo>
                  <a:cubicBezTo>
                    <a:pt x="10534" y="15467"/>
                    <a:pt x="11424" y="16262"/>
                    <a:pt x="11959" y="17125"/>
                  </a:cubicBezTo>
                  <a:cubicBezTo>
                    <a:pt x="12554" y="18088"/>
                    <a:pt x="12919" y="19209"/>
                    <a:pt x="13702" y="20026"/>
                  </a:cubicBezTo>
                  <a:cubicBezTo>
                    <a:pt x="14528" y="20887"/>
                    <a:pt x="15740" y="21294"/>
                    <a:pt x="16941" y="21294"/>
                  </a:cubicBezTo>
                  <a:cubicBezTo>
                    <a:pt x="17158" y="21294"/>
                    <a:pt x="17375" y="21281"/>
                    <a:pt x="17590" y="21255"/>
                  </a:cubicBezTo>
                  <a:cubicBezTo>
                    <a:pt x="18989" y="21084"/>
                    <a:pt x="20283" y="20418"/>
                    <a:pt x="21430" y="19598"/>
                  </a:cubicBezTo>
                  <a:cubicBezTo>
                    <a:pt x="22547" y="18799"/>
                    <a:pt x="23736" y="17792"/>
                    <a:pt x="25059" y="17792"/>
                  </a:cubicBezTo>
                  <a:cubicBezTo>
                    <a:pt x="25201" y="17792"/>
                    <a:pt x="25345" y="17804"/>
                    <a:pt x="25490" y="17828"/>
                  </a:cubicBezTo>
                  <a:cubicBezTo>
                    <a:pt x="26416" y="17986"/>
                    <a:pt x="27181" y="18665"/>
                    <a:pt x="28099" y="18868"/>
                  </a:cubicBezTo>
                  <a:cubicBezTo>
                    <a:pt x="28299" y="18912"/>
                    <a:pt x="28499" y="18933"/>
                    <a:pt x="28699" y="18933"/>
                  </a:cubicBezTo>
                  <a:cubicBezTo>
                    <a:pt x="29863" y="18933"/>
                    <a:pt x="30992" y="18229"/>
                    <a:pt x="31909" y="17455"/>
                  </a:cubicBezTo>
                  <a:cubicBezTo>
                    <a:pt x="32981" y="16548"/>
                    <a:pt x="34003" y="15474"/>
                    <a:pt x="35354" y="15093"/>
                  </a:cubicBezTo>
                  <a:cubicBezTo>
                    <a:pt x="36046" y="14898"/>
                    <a:pt x="36776" y="14901"/>
                    <a:pt x="37489" y="14805"/>
                  </a:cubicBezTo>
                  <a:cubicBezTo>
                    <a:pt x="38202" y="14708"/>
                    <a:pt x="38940" y="14488"/>
                    <a:pt x="39422" y="13955"/>
                  </a:cubicBezTo>
                  <a:cubicBezTo>
                    <a:pt x="39906" y="13423"/>
                    <a:pt x="40015" y="12506"/>
                    <a:pt x="39495" y="12009"/>
                  </a:cubicBezTo>
                  <a:lnTo>
                    <a:pt x="40374" y="11585"/>
                  </a:lnTo>
                  <a:cubicBezTo>
                    <a:pt x="40850" y="11033"/>
                    <a:pt x="41113" y="10368"/>
                    <a:pt x="41214" y="9663"/>
                  </a:cubicBezTo>
                  <a:cubicBezTo>
                    <a:pt x="41715" y="8450"/>
                    <a:pt x="41755" y="7046"/>
                    <a:pt x="41289" y="5816"/>
                  </a:cubicBezTo>
                  <a:cubicBezTo>
                    <a:pt x="40689" y="4244"/>
                    <a:pt x="39276" y="3006"/>
                    <a:pt x="37637" y="2621"/>
                  </a:cubicBezTo>
                  <a:cubicBezTo>
                    <a:pt x="37487" y="2585"/>
                    <a:pt x="37333" y="2554"/>
                    <a:pt x="37184" y="2514"/>
                  </a:cubicBezTo>
                  <a:cubicBezTo>
                    <a:pt x="36964" y="2379"/>
                    <a:pt x="36739" y="2251"/>
                    <a:pt x="36509" y="2132"/>
                  </a:cubicBezTo>
                  <a:cubicBezTo>
                    <a:pt x="36196" y="1766"/>
                    <a:pt x="36165" y="1211"/>
                    <a:pt x="35910" y="788"/>
                  </a:cubicBezTo>
                  <a:cubicBezTo>
                    <a:pt x="35600" y="275"/>
                    <a:pt x="34973" y="20"/>
                    <a:pt x="34373" y="2"/>
                  </a:cubicBezTo>
                  <a:cubicBezTo>
                    <a:pt x="34343" y="1"/>
                    <a:pt x="34313" y="1"/>
                    <a:pt x="34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2" name="Google Shape;14862;p109"/>
            <p:cNvSpPr/>
            <p:nvPr/>
          </p:nvSpPr>
          <p:spPr>
            <a:xfrm>
              <a:off x="6595200" y="2462900"/>
              <a:ext cx="34100" cy="62850"/>
            </a:xfrm>
            <a:custGeom>
              <a:rect b="b" l="l" r="r" t="t"/>
              <a:pathLst>
                <a:path extrusionOk="0" h="2514" w="1364">
                  <a:moveTo>
                    <a:pt x="1" y="1"/>
                  </a:moveTo>
                  <a:lnTo>
                    <a:pt x="1" y="1"/>
                  </a:lnTo>
                  <a:cubicBezTo>
                    <a:pt x="456" y="837"/>
                    <a:pt x="911" y="1676"/>
                    <a:pt x="1364" y="2514"/>
                  </a:cubicBezTo>
                  <a:cubicBezTo>
                    <a:pt x="1208" y="1546"/>
                    <a:pt x="727" y="65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3" name="Google Shape;14863;p109"/>
            <p:cNvSpPr/>
            <p:nvPr/>
          </p:nvSpPr>
          <p:spPr>
            <a:xfrm>
              <a:off x="6387300" y="2444550"/>
              <a:ext cx="201875" cy="60700"/>
            </a:xfrm>
            <a:custGeom>
              <a:rect b="b" l="l" r="r" t="t"/>
              <a:pathLst>
                <a:path extrusionOk="0" h="2428" w="8075">
                  <a:moveTo>
                    <a:pt x="5322" y="0"/>
                  </a:moveTo>
                  <a:cubicBezTo>
                    <a:pt x="5315" y="0"/>
                    <a:pt x="5309" y="0"/>
                    <a:pt x="5302" y="0"/>
                  </a:cubicBezTo>
                  <a:cubicBezTo>
                    <a:pt x="4657" y="7"/>
                    <a:pt x="4011" y="236"/>
                    <a:pt x="3377" y="236"/>
                  </a:cubicBezTo>
                  <a:cubicBezTo>
                    <a:pt x="3216" y="236"/>
                    <a:pt x="3055" y="221"/>
                    <a:pt x="2896" y="184"/>
                  </a:cubicBezTo>
                  <a:cubicBezTo>
                    <a:pt x="2729" y="145"/>
                    <a:pt x="2556" y="84"/>
                    <a:pt x="2390" y="84"/>
                  </a:cubicBezTo>
                  <a:cubicBezTo>
                    <a:pt x="2324" y="84"/>
                    <a:pt x="2260" y="93"/>
                    <a:pt x="2197" y="117"/>
                  </a:cubicBezTo>
                  <a:cubicBezTo>
                    <a:pt x="2062" y="169"/>
                    <a:pt x="1962" y="283"/>
                    <a:pt x="1840" y="363"/>
                  </a:cubicBezTo>
                  <a:cubicBezTo>
                    <a:pt x="1697" y="454"/>
                    <a:pt x="1541" y="492"/>
                    <a:pt x="1380" y="492"/>
                  </a:cubicBezTo>
                  <a:cubicBezTo>
                    <a:pt x="1002" y="492"/>
                    <a:pt x="595" y="285"/>
                    <a:pt x="254" y="80"/>
                  </a:cubicBezTo>
                  <a:cubicBezTo>
                    <a:pt x="28" y="187"/>
                    <a:pt x="1" y="530"/>
                    <a:pt x="158" y="723"/>
                  </a:cubicBezTo>
                  <a:cubicBezTo>
                    <a:pt x="299" y="896"/>
                    <a:pt x="532" y="963"/>
                    <a:pt x="758" y="963"/>
                  </a:cubicBezTo>
                  <a:cubicBezTo>
                    <a:pt x="785" y="963"/>
                    <a:pt x="812" y="962"/>
                    <a:pt x="839" y="960"/>
                  </a:cubicBezTo>
                  <a:cubicBezTo>
                    <a:pt x="1089" y="943"/>
                    <a:pt x="1328" y="858"/>
                    <a:pt x="1573" y="811"/>
                  </a:cubicBezTo>
                  <a:cubicBezTo>
                    <a:pt x="1745" y="779"/>
                    <a:pt x="1920" y="766"/>
                    <a:pt x="2095" y="766"/>
                  </a:cubicBezTo>
                  <a:cubicBezTo>
                    <a:pt x="2905" y="766"/>
                    <a:pt x="3744" y="1045"/>
                    <a:pt x="4530" y="1045"/>
                  </a:cubicBezTo>
                  <a:cubicBezTo>
                    <a:pt x="4880" y="1045"/>
                    <a:pt x="5220" y="990"/>
                    <a:pt x="5542" y="829"/>
                  </a:cubicBezTo>
                  <a:cubicBezTo>
                    <a:pt x="5705" y="748"/>
                    <a:pt x="5869" y="638"/>
                    <a:pt x="6049" y="638"/>
                  </a:cubicBezTo>
                  <a:cubicBezTo>
                    <a:pt x="6058" y="638"/>
                    <a:pt x="6066" y="638"/>
                    <a:pt x="6075" y="639"/>
                  </a:cubicBezTo>
                  <a:cubicBezTo>
                    <a:pt x="6278" y="650"/>
                    <a:pt x="6441" y="803"/>
                    <a:pt x="6585" y="946"/>
                  </a:cubicBezTo>
                  <a:lnTo>
                    <a:pt x="8075" y="2427"/>
                  </a:lnTo>
                  <a:cubicBezTo>
                    <a:pt x="7908" y="1101"/>
                    <a:pt x="6658" y="0"/>
                    <a:pt x="5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4" name="Google Shape;14864;p109"/>
            <p:cNvSpPr/>
            <p:nvPr/>
          </p:nvSpPr>
          <p:spPr>
            <a:xfrm>
              <a:off x="5959200" y="2440075"/>
              <a:ext cx="238300" cy="54975"/>
            </a:xfrm>
            <a:custGeom>
              <a:rect b="b" l="l" r="r" t="t"/>
              <a:pathLst>
                <a:path extrusionOk="0" h="2199" w="9532">
                  <a:moveTo>
                    <a:pt x="4228" y="1"/>
                  </a:moveTo>
                  <a:cubicBezTo>
                    <a:pt x="3692" y="1"/>
                    <a:pt x="3159" y="43"/>
                    <a:pt x="2637" y="165"/>
                  </a:cubicBezTo>
                  <a:cubicBezTo>
                    <a:pt x="1513" y="428"/>
                    <a:pt x="424" y="1125"/>
                    <a:pt x="0" y="2199"/>
                  </a:cubicBezTo>
                  <a:cubicBezTo>
                    <a:pt x="213" y="1661"/>
                    <a:pt x="697" y="1263"/>
                    <a:pt x="1233" y="1045"/>
                  </a:cubicBezTo>
                  <a:cubicBezTo>
                    <a:pt x="1771" y="828"/>
                    <a:pt x="2358" y="772"/>
                    <a:pt x="2938" y="756"/>
                  </a:cubicBezTo>
                  <a:cubicBezTo>
                    <a:pt x="3083" y="752"/>
                    <a:pt x="3228" y="751"/>
                    <a:pt x="3375" y="751"/>
                  </a:cubicBezTo>
                  <a:cubicBezTo>
                    <a:pt x="4215" y="751"/>
                    <a:pt x="5074" y="805"/>
                    <a:pt x="5918" y="805"/>
                  </a:cubicBezTo>
                  <a:cubicBezTo>
                    <a:pt x="7196" y="805"/>
                    <a:pt x="8439" y="680"/>
                    <a:pt x="9532" y="49"/>
                  </a:cubicBezTo>
                  <a:lnTo>
                    <a:pt x="9532" y="49"/>
                  </a:lnTo>
                  <a:cubicBezTo>
                    <a:pt x="8999" y="177"/>
                    <a:pt x="8454" y="222"/>
                    <a:pt x="7907" y="222"/>
                  </a:cubicBezTo>
                  <a:cubicBezTo>
                    <a:pt x="7300" y="222"/>
                    <a:pt x="6689" y="167"/>
                    <a:pt x="6084" y="113"/>
                  </a:cubicBezTo>
                  <a:cubicBezTo>
                    <a:pt x="5469" y="57"/>
                    <a:pt x="4846" y="1"/>
                    <a:pt x="4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5" name="Google Shape;14865;p109"/>
            <p:cNvSpPr/>
            <p:nvPr/>
          </p:nvSpPr>
          <p:spPr>
            <a:xfrm>
              <a:off x="5689400" y="2571375"/>
              <a:ext cx="194800" cy="154925"/>
            </a:xfrm>
            <a:custGeom>
              <a:rect b="b" l="l" r="r" t="t"/>
              <a:pathLst>
                <a:path extrusionOk="0" h="6197" w="7792">
                  <a:moveTo>
                    <a:pt x="7792" y="1"/>
                  </a:moveTo>
                  <a:cubicBezTo>
                    <a:pt x="7397" y="834"/>
                    <a:pt x="6577" y="1378"/>
                    <a:pt x="5746" y="1775"/>
                  </a:cubicBezTo>
                  <a:cubicBezTo>
                    <a:pt x="4915" y="2170"/>
                    <a:pt x="4024" y="2464"/>
                    <a:pt x="3272" y="2995"/>
                  </a:cubicBezTo>
                  <a:cubicBezTo>
                    <a:pt x="2023" y="3877"/>
                    <a:pt x="1266" y="5336"/>
                    <a:pt x="0" y="6197"/>
                  </a:cubicBezTo>
                  <a:lnTo>
                    <a:pt x="2860" y="4632"/>
                  </a:lnTo>
                  <a:cubicBezTo>
                    <a:pt x="3118" y="4493"/>
                    <a:pt x="3401" y="4321"/>
                    <a:pt x="3474" y="4035"/>
                  </a:cubicBezTo>
                  <a:cubicBezTo>
                    <a:pt x="3526" y="3827"/>
                    <a:pt x="3451" y="3601"/>
                    <a:pt x="3501" y="3391"/>
                  </a:cubicBezTo>
                  <a:cubicBezTo>
                    <a:pt x="3607" y="2948"/>
                    <a:pt x="4159" y="2819"/>
                    <a:pt x="4601" y="2711"/>
                  </a:cubicBezTo>
                  <a:cubicBezTo>
                    <a:pt x="6005" y="2365"/>
                    <a:pt x="7223" y="1330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6" name="Google Shape;14866;p109"/>
            <p:cNvSpPr/>
            <p:nvPr/>
          </p:nvSpPr>
          <p:spPr>
            <a:xfrm>
              <a:off x="5783900" y="2666750"/>
              <a:ext cx="39675" cy="29200"/>
            </a:xfrm>
            <a:custGeom>
              <a:rect b="b" l="l" r="r" t="t"/>
              <a:pathLst>
                <a:path extrusionOk="0" h="1168" w="1587">
                  <a:moveTo>
                    <a:pt x="1339" y="0"/>
                  </a:moveTo>
                  <a:lnTo>
                    <a:pt x="1" y="1167"/>
                  </a:lnTo>
                  <a:cubicBezTo>
                    <a:pt x="39" y="1167"/>
                    <a:pt x="77" y="1167"/>
                    <a:pt x="115" y="1167"/>
                  </a:cubicBezTo>
                  <a:cubicBezTo>
                    <a:pt x="456" y="1167"/>
                    <a:pt x="809" y="1146"/>
                    <a:pt x="1096" y="965"/>
                  </a:cubicBezTo>
                  <a:cubicBezTo>
                    <a:pt x="1414" y="764"/>
                    <a:pt x="1586" y="285"/>
                    <a:pt x="1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7" name="Google Shape;14867;p109"/>
            <p:cNvSpPr/>
            <p:nvPr/>
          </p:nvSpPr>
          <p:spPr>
            <a:xfrm>
              <a:off x="6249425" y="2528100"/>
              <a:ext cx="100575" cy="15850"/>
            </a:xfrm>
            <a:custGeom>
              <a:rect b="b" l="l" r="r" t="t"/>
              <a:pathLst>
                <a:path extrusionOk="0" h="634" w="4023">
                  <a:moveTo>
                    <a:pt x="0" y="0"/>
                  </a:moveTo>
                  <a:cubicBezTo>
                    <a:pt x="738" y="419"/>
                    <a:pt x="1587" y="634"/>
                    <a:pt x="2435" y="634"/>
                  </a:cubicBezTo>
                  <a:cubicBezTo>
                    <a:pt x="2974" y="634"/>
                    <a:pt x="3513" y="547"/>
                    <a:pt x="4023" y="370"/>
                  </a:cubicBezTo>
                  <a:lnTo>
                    <a:pt x="4023" y="370"/>
                  </a:lnTo>
                  <a:cubicBezTo>
                    <a:pt x="3632" y="420"/>
                    <a:pt x="3239" y="445"/>
                    <a:pt x="2846" y="445"/>
                  </a:cubicBezTo>
                  <a:cubicBezTo>
                    <a:pt x="1883" y="445"/>
                    <a:pt x="923" y="29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8" name="Google Shape;14868;p109"/>
            <p:cNvSpPr/>
            <p:nvPr/>
          </p:nvSpPr>
          <p:spPr>
            <a:xfrm>
              <a:off x="6234150" y="2556125"/>
              <a:ext cx="85925" cy="15400"/>
            </a:xfrm>
            <a:custGeom>
              <a:rect b="b" l="l" r="r" t="t"/>
              <a:pathLst>
                <a:path extrusionOk="0" h="616" w="3437">
                  <a:moveTo>
                    <a:pt x="1" y="0"/>
                  </a:moveTo>
                  <a:cubicBezTo>
                    <a:pt x="399" y="429"/>
                    <a:pt x="1139" y="615"/>
                    <a:pt x="1877" y="615"/>
                  </a:cubicBezTo>
                  <a:cubicBezTo>
                    <a:pt x="2452" y="615"/>
                    <a:pt x="3026" y="502"/>
                    <a:pt x="3437" y="304"/>
                  </a:cubicBezTo>
                  <a:lnTo>
                    <a:pt x="3437" y="304"/>
                  </a:lnTo>
                  <a:cubicBezTo>
                    <a:pt x="3050" y="375"/>
                    <a:pt x="2659" y="410"/>
                    <a:pt x="2269" y="410"/>
                  </a:cubicBezTo>
                  <a:cubicBezTo>
                    <a:pt x="1498" y="410"/>
                    <a:pt x="729" y="27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9" name="Google Shape;14869;p109"/>
            <p:cNvSpPr/>
            <p:nvPr/>
          </p:nvSpPr>
          <p:spPr>
            <a:xfrm>
              <a:off x="6154500" y="2575150"/>
              <a:ext cx="153950" cy="70300"/>
            </a:xfrm>
            <a:custGeom>
              <a:rect b="b" l="l" r="r" t="t"/>
              <a:pathLst>
                <a:path extrusionOk="0" h="2812" w="6158">
                  <a:moveTo>
                    <a:pt x="2741" y="1"/>
                  </a:moveTo>
                  <a:lnTo>
                    <a:pt x="2499" y="194"/>
                  </a:lnTo>
                  <a:lnTo>
                    <a:pt x="2699" y="561"/>
                  </a:lnTo>
                  <a:cubicBezTo>
                    <a:pt x="1918" y="1158"/>
                    <a:pt x="980" y="1515"/>
                    <a:pt x="1" y="1591"/>
                  </a:cubicBezTo>
                  <a:cubicBezTo>
                    <a:pt x="895" y="2093"/>
                    <a:pt x="1898" y="2353"/>
                    <a:pt x="2912" y="2353"/>
                  </a:cubicBezTo>
                  <a:cubicBezTo>
                    <a:pt x="3244" y="2353"/>
                    <a:pt x="3577" y="2325"/>
                    <a:pt x="3908" y="2269"/>
                  </a:cubicBezTo>
                  <a:lnTo>
                    <a:pt x="3908" y="2269"/>
                  </a:lnTo>
                  <a:cubicBezTo>
                    <a:pt x="3487" y="2455"/>
                    <a:pt x="3033" y="2551"/>
                    <a:pt x="2575" y="2551"/>
                  </a:cubicBezTo>
                  <a:cubicBezTo>
                    <a:pt x="2493" y="2551"/>
                    <a:pt x="2411" y="2548"/>
                    <a:pt x="2329" y="2542"/>
                  </a:cubicBezTo>
                  <a:lnTo>
                    <a:pt x="2329" y="2542"/>
                  </a:lnTo>
                  <a:cubicBezTo>
                    <a:pt x="2772" y="2721"/>
                    <a:pt x="3241" y="2811"/>
                    <a:pt x="3712" y="2811"/>
                  </a:cubicBezTo>
                  <a:cubicBezTo>
                    <a:pt x="4106" y="2811"/>
                    <a:pt x="4501" y="2748"/>
                    <a:pt x="4881" y="2621"/>
                  </a:cubicBezTo>
                  <a:lnTo>
                    <a:pt x="3661" y="2011"/>
                  </a:lnTo>
                  <a:lnTo>
                    <a:pt x="3661" y="2011"/>
                  </a:lnTo>
                  <a:cubicBezTo>
                    <a:pt x="3822" y="2030"/>
                    <a:pt x="3984" y="2040"/>
                    <a:pt x="4146" y="2040"/>
                  </a:cubicBezTo>
                  <a:cubicBezTo>
                    <a:pt x="4491" y="2040"/>
                    <a:pt x="4836" y="1996"/>
                    <a:pt x="5172" y="1908"/>
                  </a:cubicBezTo>
                  <a:lnTo>
                    <a:pt x="5172" y="1908"/>
                  </a:lnTo>
                  <a:cubicBezTo>
                    <a:pt x="5163" y="1908"/>
                    <a:pt x="5154" y="1908"/>
                    <a:pt x="5145" y="1908"/>
                  </a:cubicBezTo>
                  <a:cubicBezTo>
                    <a:pt x="4848" y="1908"/>
                    <a:pt x="4561" y="1803"/>
                    <a:pt x="4334" y="1612"/>
                  </a:cubicBezTo>
                  <a:lnTo>
                    <a:pt x="6158" y="1008"/>
                  </a:lnTo>
                  <a:cubicBezTo>
                    <a:pt x="5294" y="984"/>
                    <a:pt x="5248" y="488"/>
                    <a:pt x="4384" y="474"/>
                  </a:cubicBezTo>
                  <a:cubicBezTo>
                    <a:pt x="3804" y="464"/>
                    <a:pt x="3237" y="301"/>
                    <a:pt x="2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109"/>
            <p:cNvSpPr/>
            <p:nvPr/>
          </p:nvSpPr>
          <p:spPr>
            <a:xfrm>
              <a:off x="6155200" y="2644500"/>
              <a:ext cx="46650" cy="12725"/>
            </a:xfrm>
            <a:custGeom>
              <a:rect b="b" l="l" r="r" t="t"/>
              <a:pathLst>
                <a:path extrusionOk="0" h="509" w="1866">
                  <a:moveTo>
                    <a:pt x="319" y="0"/>
                  </a:moveTo>
                  <a:cubicBezTo>
                    <a:pt x="213" y="0"/>
                    <a:pt x="107" y="7"/>
                    <a:pt x="0" y="23"/>
                  </a:cubicBezTo>
                  <a:cubicBezTo>
                    <a:pt x="297" y="339"/>
                    <a:pt x="731" y="508"/>
                    <a:pt x="1163" y="508"/>
                  </a:cubicBezTo>
                  <a:cubicBezTo>
                    <a:pt x="1406" y="508"/>
                    <a:pt x="1649" y="455"/>
                    <a:pt x="1865" y="343"/>
                  </a:cubicBezTo>
                  <a:cubicBezTo>
                    <a:pt x="1364" y="173"/>
                    <a:pt x="843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109"/>
            <p:cNvSpPr/>
            <p:nvPr/>
          </p:nvSpPr>
          <p:spPr>
            <a:xfrm>
              <a:off x="6274775" y="2377975"/>
              <a:ext cx="269375" cy="40525"/>
            </a:xfrm>
            <a:custGeom>
              <a:rect b="b" l="l" r="r" t="t"/>
              <a:pathLst>
                <a:path extrusionOk="0" h="1621" w="10775">
                  <a:moveTo>
                    <a:pt x="5326" y="0"/>
                  </a:moveTo>
                  <a:cubicBezTo>
                    <a:pt x="3448" y="0"/>
                    <a:pt x="1571" y="514"/>
                    <a:pt x="0" y="1546"/>
                  </a:cubicBezTo>
                  <a:cubicBezTo>
                    <a:pt x="1573" y="915"/>
                    <a:pt x="3250" y="641"/>
                    <a:pt x="4943" y="641"/>
                  </a:cubicBezTo>
                  <a:cubicBezTo>
                    <a:pt x="6911" y="641"/>
                    <a:pt x="8900" y="1011"/>
                    <a:pt x="10774" y="1620"/>
                  </a:cubicBezTo>
                  <a:cubicBezTo>
                    <a:pt x="9178" y="541"/>
                    <a:pt x="7251" y="0"/>
                    <a:pt x="5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109"/>
            <p:cNvSpPr/>
            <p:nvPr/>
          </p:nvSpPr>
          <p:spPr>
            <a:xfrm>
              <a:off x="5851825" y="2466375"/>
              <a:ext cx="198400" cy="156450"/>
            </a:xfrm>
            <a:custGeom>
              <a:rect b="b" l="l" r="r" t="t"/>
              <a:pathLst>
                <a:path extrusionOk="0" h="6258" w="7936">
                  <a:moveTo>
                    <a:pt x="7008" y="0"/>
                  </a:moveTo>
                  <a:cubicBezTo>
                    <a:pt x="5603" y="0"/>
                    <a:pt x="4281" y="801"/>
                    <a:pt x="3652" y="2117"/>
                  </a:cubicBezTo>
                  <a:lnTo>
                    <a:pt x="4252" y="2198"/>
                  </a:lnTo>
                  <a:cubicBezTo>
                    <a:pt x="3698" y="2531"/>
                    <a:pt x="3114" y="2898"/>
                    <a:pt x="2838" y="3483"/>
                  </a:cubicBezTo>
                  <a:cubicBezTo>
                    <a:pt x="2681" y="3817"/>
                    <a:pt x="2637" y="4201"/>
                    <a:pt x="2460" y="4527"/>
                  </a:cubicBezTo>
                  <a:cubicBezTo>
                    <a:pt x="1975" y="5421"/>
                    <a:pt x="733" y="5552"/>
                    <a:pt x="0" y="6258"/>
                  </a:cubicBezTo>
                  <a:cubicBezTo>
                    <a:pt x="1175" y="5944"/>
                    <a:pt x="2297" y="5465"/>
                    <a:pt x="3337" y="4838"/>
                  </a:cubicBezTo>
                  <a:cubicBezTo>
                    <a:pt x="3496" y="4740"/>
                    <a:pt x="3672" y="4613"/>
                    <a:pt x="3688" y="4427"/>
                  </a:cubicBezTo>
                  <a:cubicBezTo>
                    <a:pt x="3709" y="4214"/>
                    <a:pt x="3511" y="4048"/>
                    <a:pt x="3420" y="3853"/>
                  </a:cubicBezTo>
                  <a:cubicBezTo>
                    <a:pt x="3230" y="3445"/>
                    <a:pt x="3546" y="2958"/>
                    <a:pt x="3946" y="2750"/>
                  </a:cubicBezTo>
                  <a:cubicBezTo>
                    <a:pt x="4188" y="2623"/>
                    <a:pt x="4458" y="2563"/>
                    <a:pt x="4710" y="2454"/>
                  </a:cubicBezTo>
                  <a:cubicBezTo>
                    <a:pt x="4960" y="2347"/>
                    <a:pt x="5205" y="2175"/>
                    <a:pt x="5298" y="1918"/>
                  </a:cubicBezTo>
                  <a:cubicBezTo>
                    <a:pt x="5392" y="1662"/>
                    <a:pt x="5270" y="1319"/>
                    <a:pt x="5004" y="1257"/>
                  </a:cubicBezTo>
                  <a:lnTo>
                    <a:pt x="7064" y="213"/>
                  </a:lnTo>
                  <a:lnTo>
                    <a:pt x="7876" y="219"/>
                  </a:lnTo>
                  <a:cubicBezTo>
                    <a:pt x="7897" y="185"/>
                    <a:pt x="7917" y="151"/>
                    <a:pt x="7936" y="118"/>
                  </a:cubicBezTo>
                  <a:cubicBezTo>
                    <a:pt x="7627" y="39"/>
                    <a:pt x="7315" y="0"/>
                    <a:pt x="7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109"/>
            <p:cNvSpPr/>
            <p:nvPr/>
          </p:nvSpPr>
          <p:spPr>
            <a:xfrm>
              <a:off x="6201375" y="2975700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4" name="Google Shape;14874;p109"/>
            <p:cNvSpPr/>
            <p:nvPr/>
          </p:nvSpPr>
          <p:spPr>
            <a:xfrm>
              <a:off x="6211775" y="296465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8" y="21"/>
                    <a:pt x="303" y="62"/>
                  </a:cubicBezTo>
                  <a:lnTo>
                    <a:pt x="0" y="254"/>
                  </a:lnTo>
                  <a:lnTo>
                    <a:pt x="1024" y="1877"/>
                  </a:lnTo>
                  <a:lnTo>
                    <a:pt x="1328" y="1687"/>
                  </a:lnTo>
                  <a:cubicBezTo>
                    <a:pt x="1513" y="1568"/>
                    <a:pt x="1568" y="1323"/>
                    <a:pt x="1451" y="1138"/>
                  </a:cubicBezTo>
                  <a:lnTo>
                    <a:pt x="852" y="187"/>
                  </a:lnTo>
                  <a:cubicBezTo>
                    <a:pt x="776" y="67"/>
                    <a:pt x="647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5" name="Google Shape;14875;p109"/>
            <p:cNvSpPr/>
            <p:nvPr/>
          </p:nvSpPr>
          <p:spPr>
            <a:xfrm>
              <a:off x="6052475" y="2740250"/>
              <a:ext cx="36275" cy="36450"/>
            </a:xfrm>
            <a:custGeom>
              <a:rect b="b" l="l" r="r" t="t"/>
              <a:pathLst>
                <a:path extrusionOk="0" h="1458" w="1451">
                  <a:moveTo>
                    <a:pt x="880" y="1"/>
                  </a:moveTo>
                  <a:lnTo>
                    <a:pt x="1" y="555"/>
                  </a:lnTo>
                  <a:lnTo>
                    <a:pt x="571" y="1458"/>
                  </a:lnTo>
                  <a:lnTo>
                    <a:pt x="1450" y="9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6" name="Google Shape;14876;p109"/>
            <p:cNvSpPr/>
            <p:nvPr/>
          </p:nvSpPr>
          <p:spPr>
            <a:xfrm>
              <a:off x="6062675" y="272820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9" y="20"/>
                    <a:pt x="303" y="62"/>
                  </a:cubicBezTo>
                  <a:lnTo>
                    <a:pt x="1" y="254"/>
                  </a:lnTo>
                  <a:lnTo>
                    <a:pt x="1024" y="1877"/>
                  </a:lnTo>
                  <a:lnTo>
                    <a:pt x="1326" y="1685"/>
                  </a:lnTo>
                  <a:cubicBezTo>
                    <a:pt x="1513" y="1568"/>
                    <a:pt x="1568" y="1323"/>
                    <a:pt x="1451" y="1137"/>
                  </a:cubicBezTo>
                  <a:lnTo>
                    <a:pt x="850" y="185"/>
                  </a:lnTo>
                  <a:cubicBezTo>
                    <a:pt x="775" y="66"/>
                    <a:pt x="646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109"/>
            <p:cNvSpPr/>
            <p:nvPr/>
          </p:nvSpPr>
          <p:spPr>
            <a:xfrm>
              <a:off x="6000575" y="2726400"/>
              <a:ext cx="222950" cy="337775"/>
            </a:xfrm>
            <a:custGeom>
              <a:rect b="b" l="l" r="r" t="t"/>
              <a:pathLst>
                <a:path extrusionOk="0" h="13511" w="8918">
                  <a:moveTo>
                    <a:pt x="665" y="1"/>
                  </a:moveTo>
                  <a:lnTo>
                    <a:pt x="1" y="420"/>
                  </a:lnTo>
                  <a:lnTo>
                    <a:pt x="8254" y="13511"/>
                  </a:lnTo>
                  <a:lnTo>
                    <a:pt x="8918" y="13091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109"/>
            <p:cNvSpPr/>
            <p:nvPr/>
          </p:nvSpPr>
          <p:spPr>
            <a:xfrm>
              <a:off x="6080950" y="2861800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109"/>
            <p:cNvSpPr/>
            <p:nvPr/>
          </p:nvSpPr>
          <p:spPr>
            <a:xfrm>
              <a:off x="6201300" y="3045300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0" name="Google Shape;14880;p109"/>
            <p:cNvSpPr/>
            <p:nvPr/>
          </p:nvSpPr>
          <p:spPr>
            <a:xfrm>
              <a:off x="6013050" y="2747800"/>
              <a:ext cx="31225" cy="25000"/>
            </a:xfrm>
            <a:custGeom>
              <a:rect b="b" l="l" r="r" t="t"/>
              <a:pathLst>
                <a:path extrusionOk="0" h="1000" w="1249">
                  <a:moveTo>
                    <a:pt x="1022" y="1"/>
                  </a:moveTo>
                  <a:lnTo>
                    <a:pt x="1" y="638"/>
                  </a:lnTo>
                  <a:lnTo>
                    <a:pt x="225" y="1000"/>
                  </a:lnTo>
                  <a:lnTo>
                    <a:pt x="1248" y="362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1" name="Google Shape;14881;p109"/>
            <p:cNvSpPr/>
            <p:nvPr/>
          </p:nvSpPr>
          <p:spPr>
            <a:xfrm>
              <a:off x="5402500" y="3003275"/>
              <a:ext cx="780575" cy="547375"/>
            </a:xfrm>
            <a:custGeom>
              <a:rect b="b" l="l" r="r" t="t"/>
              <a:pathLst>
                <a:path extrusionOk="0" h="21895" w="31223">
                  <a:moveTo>
                    <a:pt x="24074" y="1"/>
                  </a:moveTo>
                  <a:cubicBezTo>
                    <a:pt x="23345" y="1"/>
                    <a:pt x="22608" y="200"/>
                    <a:pt x="21945" y="618"/>
                  </a:cubicBezTo>
                  <a:lnTo>
                    <a:pt x="2431" y="12924"/>
                  </a:lnTo>
                  <a:cubicBezTo>
                    <a:pt x="561" y="14103"/>
                    <a:pt x="1" y="16574"/>
                    <a:pt x="1180" y="18444"/>
                  </a:cubicBezTo>
                  <a:lnTo>
                    <a:pt x="2177" y="20026"/>
                  </a:lnTo>
                  <a:cubicBezTo>
                    <a:pt x="2939" y="21233"/>
                    <a:pt x="4239" y="21895"/>
                    <a:pt x="5568" y="21895"/>
                  </a:cubicBezTo>
                  <a:cubicBezTo>
                    <a:pt x="6298" y="21895"/>
                    <a:pt x="7036" y="21695"/>
                    <a:pt x="7699" y="21277"/>
                  </a:cubicBezTo>
                  <a:lnTo>
                    <a:pt x="27214" y="8971"/>
                  </a:lnTo>
                  <a:cubicBezTo>
                    <a:pt x="28755" y="8000"/>
                    <a:pt x="29403" y="6148"/>
                    <a:pt x="28924" y="4479"/>
                  </a:cubicBezTo>
                  <a:cubicBezTo>
                    <a:pt x="29330" y="3215"/>
                    <a:pt x="30138" y="2077"/>
                    <a:pt x="31223" y="1308"/>
                  </a:cubicBezTo>
                  <a:lnTo>
                    <a:pt x="30588" y="302"/>
                  </a:lnTo>
                  <a:cubicBezTo>
                    <a:pt x="29676" y="812"/>
                    <a:pt x="28631" y="1068"/>
                    <a:pt x="27586" y="1068"/>
                  </a:cubicBezTo>
                  <a:cubicBezTo>
                    <a:pt x="27302" y="1068"/>
                    <a:pt x="27017" y="1049"/>
                    <a:pt x="26736" y="1011"/>
                  </a:cubicBezTo>
                  <a:cubicBezTo>
                    <a:pt x="25995" y="353"/>
                    <a:pt x="25042" y="1"/>
                    <a:pt x="2407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2" name="Google Shape;14882;p109"/>
            <p:cNvSpPr/>
            <p:nvPr/>
          </p:nvSpPr>
          <p:spPr>
            <a:xfrm>
              <a:off x="5408400" y="3012600"/>
              <a:ext cx="762675" cy="461375"/>
            </a:xfrm>
            <a:custGeom>
              <a:rect b="b" l="l" r="r" t="t"/>
              <a:pathLst>
                <a:path extrusionOk="0" h="18455" w="30507">
                  <a:moveTo>
                    <a:pt x="30397" y="1"/>
                  </a:moveTo>
                  <a:cubicBezTo>
                    <a:pt x="29356" y="592"/>
                    <a:pt x="28171" y="893"/>
                    <a:pt x="27031" y="893"/>
                  </a:cubicBezTo>
                  <a:cubicBezTo>
                    <a:pt x="26904" y="893"/>
                    <a:pt x="26778" y="889"/>
                    <a:pt x="26653" y="881"/>
                  </a:cubicBezTo>
                  <a:cubicBezTo>
                    <a:pt x="26048" y="389"/>
                    <a:pt x="25260" y="132"/>
                    <a:pt x="24428" y="132"/>
                  </a:cubicBezTo>
                  <a:cubicBezTo>
                    <a:pt x="23647" y="132"/>
                    <a:pt x="22826" y="358"/>
                    <a:pt x="22079" y="829"/>
                  </a:cubicBezTo>
                  <a:lnTo>
                    <a:pt x="2564" y="13135"/>
                  </a:lnTo>
                  <a:cubicBezTo>
                    <a:pt x="694" y="14315"/>
                    <a:pt x="0" y="16575"/>
                    <a:pt x="1014" y="18183"/>
                  </a:cubicBezTo>
                  <a:lnTo>
                    <a:pt x="1186" y="18454"/>
                  </a:lnTo>
                  <a:cubicBezTo>
                    <a:pt x="577" y="17489"/>
                    <a:pt x="1600" y="15753"/>
                    <a:pt x="3470" y="14573"/>
                  </a:cubicBezTo>
                  <a:lnTo>
                    <a:pt x="22984" y="2267"/>
                  </a:lnTo>
                  <a:cubicBezTo>
                    <a:pt x="24042" y="1602"/>
                    <a:pt x="25142" y="1257"/>
                    <a:pt x="26009" y="1257"/>
                  </a:cubicBezTo>
                  <a:cubicBezTo>
                    <a:pt x="26407" y="1257"/>
                    <a:pt x="26756" y="1330"/>
                    <a:pt x="27030" y="1478"/>
                  </a:cubicBezTo>
                  <a:cubicBezTo>
                    <a:pt x="28126" y="1305"/>
                    <a:pt x="29362" y="851"/>
                    <a:pt x="30506" y="173"/>
                  </a:cubicBezTo>
                  <a:lnTo>
                    <a:pt x="3039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109"/>
            <p:cNvSpPr/>
            <p:nvPr/>
          </p:nvSpPr>
          <p:spPr>
            <a:xfrm>
              <a:off x="5450925" y="3029875"/>
              <a:ext cx="731025" cy="508175"/>
            </a:xfrm>
            <a:custGeom>
              <a:rect b="b" l="l" r="r" t="t"/>
              <a:pathLst>
                <a:path extrusionOk="0" h="20327" w="29241">
                  <a:moveTo>
                    <a:pt x="0" y="18579"/>
                  </a:moveTo>
                  <a:lnTo>
                    <a:pt x="0" y="18579"/>
                  </a:lnTo>
                  <a:cubicBezTo>
                    <a:pt x="0" y="18579"/>
                    <a:pt x="1" y="18580"/>
                    <a:pt x="1" y="18581"/>
                  </a:cubicBezTo>
                  <a:lnTo>
                    <a:pt x="1" y="18581"/>
                  </a:lnTo>
                  <a:lnTo>
                    <a:pt x="0" y="18579"/>
                  </a:lnTo>
                  <a:close/>
                  <a:moveTo>
                    <a:pt x="29132" y="0"/>
                  </a:moveTo>
                  <a:cubicBezTo>
                    <a:pt x="28029" y="740"/>
                    <a:pt x="27085" y="1661"/>
                    <a:pt x="26458" y="2575"/>
                  </a:cubicBezTo>
                  <a:cubicBezTo>
                    <a:pt x="26506" y="3561"/>
                    <a:pt x="25543" y="4913"/>
                    <a:pt x="24001" y="5886"/>
                  </a:cubicBezTo>
                  <a:lnTo>
                    <a:pt x="4487" y="18192"/>
                  </a:lnTo>
                  <a:cubicBezTo>
                    <a:pt x="3430" y="18858"/>
                    <a:pt x="2329" y="19203"/>
                    <a:pt x="1461" y="19203"/>
                  </a:cubicBezTo>
                  <a:cubicBezTo>
                    <a:pt x="795" y="19203"/>
                    <a:pt x="266" y="18999"/>
                    <a:pt x="1" y="18581"/>
                  </a:cubicBezTo>
                  <a:lnTo>
                    <a:pt x="1" y="18581"/>
                  </a:lnTo>
                  <a:lnTo>
                    <a:pt x="172" y="18852"/>
                  </a:lnTo>
                  <a:cubicBezTo>
                    <a:pt x="780" y="19816"/>
                    <a:pt x="1865" y="20326"/>
                    <a:pt x="3039" y="20326"/>
                  </a:cubicBezTo>
                  <a:cubicBezTo>
                    <a:pt x="3822" y="20326"/>
                    <a:pt x="4645" y="20099"/>
                    <a:pt x="5392" y="19628"/>
                  </a:cubicBezTo>
                  <a:lnTo>
                    <a:pt x="24908" y="7322"/>
                  </a:lnTo>
                  <a:cubicBezTo>
                    <a:pt x="26449" y="6349"/>
                    <a:pt x="27189" y="4643"/>
                    <a:pt x="26833" y="3172"/>
                  </a:cubicBezTo>
                  <a:cubicBezTo>
                    <a:pt x="27304" y="2008"/>
                    <a:pt x="28150" y="933"/>
                    <a:pt x="29240" y="174"/>
                  </a:cubicBezTo>
                  <a:lnTo>
                    <a:pt x="29132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109"/>
            <p:cNvSpPr/>
            <p:nvPr/>
          </p:nvSpPr>
          <p:spPr>
            <a:xfrm>
              <a:off x="5864050" y="3034625"/>
              <a:ext cx="187975" cy="252400"/>
            </a:xfrm>
            <a:custGeom>
              <a:rect b="b" l="l" r="r" t="t"/>
              <a:pathLst>
                <a:path extrusionOk="0" h="10096" w="7519">
                  <a:moveTo>
                    <a:pt x="1917" y="0"/>
                  </a:moveTo>
                  <a:lnTo>
                    <a:pt x="0" y="1209"/>
                  </a:lnTo>
                  <a:lnTo>
                    <a:pt x="5603" y="10095"/>
                  </a:lnTo>
                  <a:lnTo>
                    <a:pt x="7518" y="8888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109"/>
            <p:cNvSpPr/>
            <p:nvPr/>
          </p:nvSpPr>
          <p:spPr>
            <a:xfrm>
              <a:off x="5564725" y="3209100"/>
              <a:ext cx="210600" cy="266650"/>
            </a:xfrm>
            <a:custGeom>
              <a:rect b="b" l="l" r="r" t="t"/>
              <a:pathLst>
                <a:path extrusionOk="0" h="10666" w="8424">
                  <a:moveTo>
                    <a:pt x="2820" y="1"/>
                  </a:moveTo>
                  <a:lnTo>
                    <a:pt x="0" y="1779"/>
                  </a:lnTo>
                  <a:lnTo>
                    <a:pt x="5603" y="10666"/>
                  </a:lnTo>
                  <a:lnTo>
                    <a:pt x="8423" y="8888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6" name="Google Shape;14886;p109"/>
            <p:cNvSpPr/>
            <p:nvPr/>
          </p:nvSpPr>
          <p:spPr>
            <a:xfrm>
              <a:off x="6047250" y="301082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0"/>
                  </a:moveTo>
                  <a:cubicBezTo>
                    <a:pt x="3886" y="510"/>
                    <a:pt x="2841" y="766"/>
                    <a:pt x="1796" y="766"/>
                  </a:cubicBezTo>
                  <a:cubicBezTo>
                    <a:pt x="1512" y="766"/>
                    <a:pt x="1227" y="747"/>
                    <a:pt x="946" y="709"/>
                  </a:cubicBezTo>
                  <a:cubicBezTo>
                    <a:pt x="662" y="459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90" y="4920"/>
                    <a:pt x="3238" y="4543"/>
                    <a:pt x="3133" y="4179"/>
                  </a:cubicBezTo>
                  <a:cubicBezTo>
                    <a:pt x="3540" y="2913"/>
                    <a:pt x="4348" y="1776"/>
                    <a:pt x="5433" y="1006"/>
                  </a:cubicBezTo>
                  <a:lnTo>
                    <a:pt x="4798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7" name="Google Shape;14887;p109"/>
            <p:cNvSpPr/>
            <p:nvPr/>
          </p:nvSpPr>
          <p:spPr>
            <a:xfrm>
              <a:off x="5379850" y="3312025"/>
              <a:ext cx="233050" cy="255275"/>
            </a:xfrm>
            <a:custGeom>
              <a:rect b="b" l="l" r="r" t="t"/>
              <a:pathLst>
                <a:path extrusionOk="0" h="10211" w="9322">
                  <a:moveTo>
                    <a:pt x="3803" y="0"/>
                  </a:moveTo>
                  <a:lnTo>
                    <a:pt x="3280" y="330"/>
                  </a:lnTo>
                  <a:cubicBezTo>
                    <a:pt x="2107" y="1069"/>
                    <a:pt x="1431" y="2294"/>
                    <a:pt x="1339" y="3577"/>
                  </a:cubicBezTo>
                  <a:cubicBezTo>
                    <a:pt x="1041" y="3880"/>
                    <a:pt x="690" y="4123"/>
                    <a:pt x="304" y="4297"/>
                  </a:cubicBezTo>
                  <a:cubicBezTo>
                    <a:pt x="208" y="4341"/>
                    <a:pt x="101" y="4385"/>
                    <a:pt x="50" y="4477"/>
                  </a:cubicBezTo>
                  <a:cubicBezTo>
                    <a:pt x="0" y="4568"/>
                    <a:pt x="15" y="4677"/>
                    <a:pt x="34" y="4778"/>
                  </a:cubicBezTo>
                  <a:cubicBezTo>
                    <a:pt x="102" y="5124"/>
                    <a:pt x="206" y="5462"/>
                    <a:pt x="344" y="5787"/>
                  </a:cubicBezTo>
                  <a:cubicBezTo>
                    <a:pt x="759" y="5634"/>
                    <a:pt x="1166" y="5465"/>
                    <a:pt x="1566" y="5278"/>
                  </a:cubicBezTo>
                  <a:cubicBezTo>
                    <a:pt x="1668" y="5571"/>
                    <a:pt x="1805" y="5852"/>
                    <a:pt x="1969" y="6115"/>
                  </a:cubicBezTo>
                  <a:lnTo>
                    <a:pt x="2304" y="6645"/>
                  </a:lnTo>
                  <a:lnTo>
                    <a:pt x="1212" y="7333"/>
                  </a:lnTo>
                  <a:lnTo>
                    <a:pt x="1589" y="7931"/>
                  </a:lnTo>
                  <a:lnTo>
                    <a:pt x="2681" y="7242"/>
                  </a:lnTo>
                  <a:lnTo>
                    <a:pt x="3015" y="7774"/>
                  </a:lnTo>
                  <a:cubicBezTo>
                    <a:pt x="3181" y="8035"/>
                    <a:pt x="3376" y="8279"/>
                    <a:pt x="3595" y="8498"/>
                  </a:cubicBezTo>
                  <a:cubicBezTo>
                    <a:pt x="3254" y="8778"/>
                    <a:pt x="2926" y="9072"/>
                    <a:pt x="2611" y="9380"/>
                  </a:cubicBezTo>
                  <a:cubicBezTo>
                    <a:pt x="2845" y="9645"/>
                    <a:pt x="3105" y="9884"/>
                    <a:pt x="3387" y="10095"/>
                  </a:cubicBezTo>
                  <a:cubicBezTo>
                    <a:pt x="3465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0"/>
                  </a:cubicBezTo>
                  <a:cubicBezTo>
                    <a:pt x="3771" y="10204"/>
                    <a:pt x="3857" y="10128"/>
                    <a:pt x="3938" y="10059"/>
                  </a:cubicBezTo>
                  <a:cubicBezTo>
                    <a:pt x="4261" y="9785"/>
                    <a:pt x="4632" y="9574"/>
                    <a:pt x="5033" y="9437"/>
                  </a:cubicBezTo>
                  <a:cubicBezTo>
                    <a:pt x="5523" y="9628"/>
                    <a:pt x="6046" y="9728"/>
                    <a:pt x="6573" y="9728"/>
                  </a:cubicBezTo>
                  <a:cubicBezTo>
                    <a:pt x="7335" y="9728"/>
                    <a:pt x="8106" y="9520"/>
                    <a:pt x="8799" y="9083"/>
                  </a:cubicBezTo>
                  <a:lnTo>
                    <a:pt x="9322" y="8753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8" name="Google Shape;14888;p109"/>
            <p:cNvSpPr/>
            <p:nvPr/>
          </p:nvSpPr>
          <p:spPr>
            <a:xfrm>
              <a:off x="5989325" y="3061675"/>
              <a:ext cx="104250" cy="98525"/>
            </a:xfrm>
            <a:custGeom>
              <a:rect b="b" l="l" r="r" t="t"/>
              <a:pathLst>
                <a:path extrusionOk="0" h="3941" w="4170">
                  <a:moveTo>
                    <a:pt x="2075" y="1"/>
                  </a:moveTo>
                  <a:cubicBezTo>
                    <a:pt x="1716" y="1"/>
                    <a:pt x="1353" y="99"/>
                    <a:pt x="1028" y="304"/>
                  </a:cubicBezTo>
                  <a:cubicBezTo>
                    <a:pt x="353" y="730"/>
                    <a:pt x="1" y="1519"/>
                    <a:pt x="136" y="2304"/>
                  </a:cubicBezTo>
                  <a:cubicBezTo>
                    <a:pt x="270" y="3089"/>
                    <a:pt x="865" y="3716"/>
                    <a:pt x="1642" y="3891"/>
                  </a:cubicBezTo>
                  <a:cubicBezTo>
                    <a:pt x="1787" y="3924"/>
                    <a:pt x="1934" y="3940"/>
                    <a:pt x="2079" y="3940"/>
                  </a:cubicBezTo>
                  <a:cubicBezTo>
                    <a:pt x="2709" y="3940"/>
                    <a:pt x="3311" y="3637"/>
                    <a:pt x="3685" y="3108"/>
                  </a:cubicBezTo>
                  <a:cubicBezTo>
                    <a:pt x="4147" y="2458"/>
                    <a:pt x="4169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9" name="Google Shape;14889;p109"/>
            <p:cNvSpPr/>
            <p:nvPr/>
          </p:nvSpPr>
          <p:spPr>
            <a:xfrm>
              <a:off x="6150600" y="298002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3" y="0"/>
                  </a:moveTo>
                  <a:cubicBezTo>
                    <a:pt x="1243" y="0"/>
                    <a:pt x="980" y="71"/>
                    <a:pt x="743" y="220"/>
                  </a:cubicBezTo>
                  <a:cubicBezTo>
                    <a:pt x="256" y="529"/>
                    <a:pt x="1" y="1099"/>
                    <a:pt x="98" y="1670"/>
                  </a:cubicBezTo>
                  <a:cubicBezTo>
                    <a:pt x="196" y="2238"/>
                    <a:pt x="626" y="2691"/>
                    <a:pt x="1188" y="2820"/>
                  </a:cubicBezTo>
                  <a:cubicBezTo>
                    <a:pt x="1294" y="2844"/>
                    <a:pt x="1400" y="2855"/>
                    <a:pt x="1506" y="2855"/>
                  </a:cubicBezTo>
                  <a:cubicBezTo>
                    <a:pt x="1962" y="2855"/>
                    <a:pt x="2399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0" y="237"/>
                    <a:pt x="1977" y="0"/>
                    <a:pt x="150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0" name="Google Shape;14890;p109"/>
            <p:cNvSpPr/>
            <p:nvPr/>
          </p:nvSpPr>
          <p:spPr>
            <a:xfrm>
              <a:off x="6161175" y="299005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0"/>
                  </a:cubicBezTo>
                  <a:cubicBezTo>
                    <a:pt x="142" y="1610"/>
                    <a:pt x="450" y="1936"/>
                    <a:pt x="855" y="2027"/>
                  </a:cubicBezTo>
                  <a:cubicBezTo>
                    <a:pt x="930" y="2044"/>
                    <a:pt x="1006" y="2052"/>
                    <a:pt x="1081" y="2052"/>
                  </a:cubicBezTo>
                  <a:cubicBezTo>
                    <a:pt x="1411" y="2052"/>
                    <a:pt x="1725" y="1895"/>
                    <a:pt x="1921" y="1619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1" name="Google Shape;14891;p109"/>
            <p:cNvSpPr/>
            <p:nvPr/>
          </p:nvSpPr>
          <p:spPr>
            <a:xfrm>
              <a:off x="6173425" y="2993875"/>
              <a:ext cx="39925" cy="42325"/>
            </a:xfrm>
            <a:custGeom>
              <a:rect b="b" l="l" r="r" t="t"/>
              <a:pathLst>
                <a:path extrusionOk="0" h="1693" w="1597">
                  <a:moveTo>
                    <a:pt x="580" y="0"/>
                  </a:moveTo>
                  <a:cubicBezTo>
                    <a:pt x="375" y="0"/>
                    <a:pt x="169" y="71"/>
                    <a:pt x="1" y="217"/>
                  </a:cubicBezTo>
                  <a:cubicBezTo>
                    <a:pt x="116" y="167"/>
                    <a:pt x="236" y="143"/>
                    <a:pt x="355" y="143"/>
                  </a:cubicBezTo>
                  <a:cubicBezTo>
                    <a:pt x="650" y="143"/>
                    <a:pt x="935" y="291"/>
                    <a:pt x="1101" y="553"/>
                  </a:cubicBezTo>
                  <a:cubicBezTo>
                    <a:pt x="1333" y="924"/>
                    <a:pt x="1260" y="1406"/>
                    <a:pt x="930" y="1692"/>
                  </a:cubicBezTo>
                  <a:cubicBezTo>
                    <a:pt x="972" y="1674"/>
                    <a:pt x="1013" y="1655"/>
                    <a:pt x="1050" y="1632"/>
                  </a:cubicBezTo>
                  <a:cubicBezTo>
                    <a:pt x="1486" y="1358"/>
                    <a:pt x="1596" y="771"/>
                    <a:pt x="1289" y="357"/>
                  </a:cubicBezTo>
                  <a:cubicBezTo>
                    <a:pt x="1116" y="123"/>
                    <a:pt x="849" y="0"/>
                    <a:pt x="5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2" name="Google Shape;14892;p109"/>
            <p:cNvSpPr/>
            <p:nvPr/>
          </p:nvSpPr>
          <p:spPr>
            <a:xfrm>
              <a:off x="5252150" y="2764825"/>
              <a:ext cx="780550" cy="547375"/>
            </a:xfrm>
            <a:custGeom>
              <a:rect b="b" l="l" r="r" t="t"/>
              <a:pathLst>
                <a:path extrusionOk="0" h="21895" w="31222">
                  <a:moveTo>
                    <a:pt x="24072" y="1"/>
                  </a:moveTo>
                  <a:cubicBezTo>
                    <a:pt x="23343" y="1"/>
                    <a:pt x="22607" y="199"/>
                    <a:pt x="21945" y="616"/>
                  </a:cubicBezTo>
                  <a:lnTo>
                    <a:pt x="2431" y="12922"/>
                  </a:lnTo>
                  <a:cubicBezTo>
                    <a:pt x="561" y="14102"/>
                    <a:pt x="0" y="16573"/>
                    <a:pt x="1180" y="18442"/>
                  </a:cubicBezTo>
                  <a:lnTo>
                    <a:pt x="2177" y="20026"/>
                  </a:lnTo>
                  <a:cubicBezTo>
                    <a:pt x="2939" y="21233"/>
                    <a:pt x="4238" y="21895"/>
                    <a:pt x="5567" y="21895"/>
                  </a:cubicBezTo>
                  <a:cubicBezTo>
                    <a:pt x="6296" y="21895"/>
                    <a:pt x="7035" y="21695"/>
                    <a:pt x="7698" y="21277"/>
                  </a:cubicBezTo>
                  <a:lnTo>
                    <a:pt x="27213" y="8971"/>
                  </a:lnTo>
                  <a:cubicBezTo>
                    <a:pt x="28755" y="8000"/>
                    <a:pt x="29403" y="6148"/>
                    <a:pt x="28922" y="4479"/>
                  </a:cubicBezTo>
                  <a:cubicBezTo>
                    <a:pt x="29330" y="3216"/>
                    <a:pt x="30136" y="2077"/>
                    <a:pt x="31221" y="1308"/>
                  </a:cubicBezTo>
                  <a:lnTo>
                    <a:pt x="30588" y="303"/>
                  </a:lnTo>
                  <a:cubicBezTo>
                    <a:pt x="29674" y="811"/>
                    <a:pt x="28628" y="1068"/>
                    <a:pt x="27583" y="1068"/>
                  </a:cubicBezTo>
                  <a:cubicBezTo>
                    <a:pt x="27300" y="1068"/>
                    <a:pt x="27017" y="1049"/>
                    <a:pt x="26736" y="1011"/>
                  </a:cubicBezTo>
                  <a:cubicBezTo>
                    <a:pt x="25995" y="353"/>
                    <a:pt x="25041" y="1"/>
                    <a:pt x="2407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3" name="Google Shape;14893;p109"/>
            <p:cNvSpPr/>
            <p:nvPr/>
          </p:nvSpPr>
          <p:spPr>
            <a:xfrm>
              <a:off x="5258025" y="2774125"/>
              <a:ext cx="762675" cy="461400"/>
            </a:xfrm>
            <a:custGeom>
              <a:rect b="b" l="l" r="r" t="t"/>
              <a:pathLst>
                <a:path extrusionOk="0" h="18456" w="30507">
                  <a:moveTo>
                    <a:pt x="30396" y="1"/>
                  </a:moveTo>
                  <a:cubicBezTo>
                    <a:pt x="29359" y="591"/>
                    <a:pt x="28176" y="893"/>
                    <a:pt x="27039" y="893"/>
                  </a:cubicBezTo>
                  <a:cubicBezTo>
                    <a:pt x="26910" y="893"/>
                    <a:pt x="26781" y="889"/>
                    <a:pt x="26653" y="881"/>
                  </a:cubicBezTo>
                  <a:cubicBezTo>
                    <a:pt x="26049" y="389"/>
                    <a:pt x="25262" y="132"/>
                    <a:pt x="24431" y="132"/>
                  </a:cubicBezTo>
                  <a:cubicBezTo>
                    <a:pt x="23649" y="132"/>
                    <a:pt x="22827" y="359"/>
                    <a:pt x="22079" y="831"/>
                  </a:cubicBezTo>
                  <a:lnTo>
                    <a:pt x="2565" y="13137"/>
                  </a:lnTo>
                  <a:cubicBezTo>
                    <a:pt x="695" y="14316"/>
                    <a:pt x="1" y="16574"/>
                    <a:pt x="1015" y="18183"/>
                  </a:cubicBezTo>
                  <a:lnTo>
                    <a:pt x="1181" y="18449"/>
                  </a:lnTo>
                  <a:lnTo>
                    <a:pt x="1181" y="18449"/>
                  </a:lnTo>
                  <a:cubicBezTo>
                    <a:pt x="582" y="17483"/>
                    <a:pt x="1603" y="15750"/>
                    <a:pt x="3469" y="14573"/>
                  </a:cubicBezTo>
                  <a:lnTo>
                    <a:pt x="22985" y="2267"/>
                  </a:lnTo>
                  <a:cubicBezTo>
                    <a:pt x="24041" y="1602"/>
                    <a:pt x="25140" y="1257"/>
                    <a:pt x="26006" y="1257"/>
                  </a:cubicBezTo>
                  <a:cubicBezTo>
                    <a:pt x="26405" y="1257"/>
                    <a:pt x="26755" y="1330"/>
                    <a:pt x="27029" y="1479"/>
                  </a:cubicBezTo>
                  <a:cubicBezTo>
                    <a:pt x="28125" y="1307"/>
                    <a:pt x="29363" y="852"/>
                    <a:pt x="30507" y="174"/>
                  </a:cubicBezTo>
                  <a:lnTo>
                    <a:pt x="30396" y="1"/>
                  </a:lnTo>
                  <a:close/>
                  <a:moveTo>
                    <a:pt x="1181" y="18449"/>
                  </a:moveTo>
                  <a:lnTo>
                    <a:pt x="1181" y="18449"/>
                  </a:lnTo>
                  <a:cubicBezTo>
                    <a:pt x="1183" y="18451"/>
                    <a:pt x="1184" y="18453"/>
                    <a:pt x="1185" y="18456"/>
                  </a:cubicBezTo>
                  <a:lnTo>
                    <a:pt x="1181" y="18449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4" name="Google Shape;14894;p109"/>
            <p:cNvSpPr/>
            <p:nvPr/>
          </p:nvSpPr>
          <p:spPr>
            <a:xfrm>
              <a:off x="5300525" y="2791425"/>
              <a:ext cx="731075" cy="508175"/>
            </a:xfrm>
            <a:custGeom>
              <a:rect b="b" l="l" r="r" t="t"/>
              <a:pathLst>
                <a:path extrusionOk="0" h="20327" w="29243">
                  <a:moveTo>
                    <a:pt x="0" y="18579"/>
                  </a:moveTo>
                  <a:cubicBezTo>
                    <a:pt x="1" y="18581"/>
                    <a:pt x="2" y="18582"/>
                    <a:pt x="3" y="18584"/>
                  </a:cubicBezTo>
                  <a:lnTo>
                    <a:pt x="3" y="18584"/>
                  </a:lnTo>
                  <a:lnTo>
                    <a:pt x="0" y="18579"/>
                  </a:lnTo>
                  <a:close/>
                  <a:moveTo>
                    <a:pt x="29133" y="1"/>
                  </a:moveTo>
                  <a:cubicBezTo>
                    <a:pt x="28030" y="740"/>
                    <a:pt x="27087" y="1659"/>
                    <a:pt x="26458" y="2576"/>
                  </a:cubicBezTo>
                  <a:cubicBezTo>
                    <a:pt x="26508" y="3562"/>
                    <a:pt x="25545" y="4913"/>
                    <a:pt x="24003" y="5885"/>
                  </a:cubicBezTo>
                  <a:lnTo>
                    <a:pt x="4487" y="18191"/>
                  </a:lnTo>
                  <a:cubicBezTo>
                    <a:pt x="3430" y="18857"/>
                    <a:pt x="2329" y="19203"/>
                    <a:pt x="1462" y="19203"/>
                  </a:cubicBezTo>
                  <a:cubicBezTo>
                    <a:pt x="797" y="19203"/>
                    <a:pt x="269" y="19000"/>
                    <a:pt x="3" y="18584"/>
                  </a:cubicBezTo>
                  <a:lnTo>
                    <a:pt x="3" y="18584"/>
                  </a:lnTo>
                  <a:lnTo>
                    <a:pt x="172" y="18850"/>
                  </a:lnTo>
                  <a:cubicBezTo>
                    <a:pt x="781" y="19815"/>
                    <a:pt x="1865" y="20326"/>
                    <a:pt x="3039" y="20326"/>
                  </a:cubicBezTo>
                  <a:cubicBezTo>
                    <a:pt x="3823" y="20326"/>
                    <a:pt x="4646" y="20099"/>
                    <a:pt x="5394" y="19627"/>
                  </a:cubicBezTo>
                  <a:lnTo>
                    <a:pt x="24908" y="7321"/>
                  </a:lnTo>
                  <a:cubicBezTo>
                    <a:pt x="26451" y="6349"/>
                    <a:pt x="27191" y="4642"/>
                    <a:pt x="26835" y="3172"/>
                  </a:cubicBezTo>
                  <a:cubicBezTo>
                    <a:pt x="27306" y="2009"/>
                    <a:pt x="28152" y="933"/>
                    <a:pt x="29242" y="173"/>
                  </a:cubicBezTo>
                  <a:lnTo>
                    <a:pt x="29133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5" name="Google Shape;14895;p109"/>
            <p:cNvSpPr/>
            <p:nvPr/>
          </p:nvSpPr>
          <p:spPr>
            <a:xfrm>
              <a:off x="5729925" y="2823800"/>
              <a:ext cx="187350" cy="253250"/>
            </a:xfrm>
            <a:custGeom>
              <a:rect b="b" l="l" r="r" t="t"/>
              <a:pathLst>
                <a:path extrusionOk="0" h="10130" w="7494">
                  <a:moveTo>
                    <a:pt x="1926" y="0"/>
                  </a:moveTo>
                  <a:lnTo>
                    <a:pt x="1" y="1201"/>
                  </a:lnTo>
                  <a:lnTo>
                    <a:pt x="5568" y="10130"/>
                  </a:lnTo>
                  <a:lnTo>
                    <a:pt x="7493" y="892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6" name="Google Shape;14896;p109"/>
            <p:cNvSpPr/>
            <p:nvPr/>
          </p:nvSpPr>
          <p:spPr>
            <a:xfrm>
              <a:off x="5414350" y="2970650"/>
              <a:ext cx="210625" cy="266650"/>
            </a:xfrm>
            <a:custGeom>
              <a:rect b="b" l="l" r="r" t="t"/>
              <a:pathLst>
                <a:path extrusionOk="0" h="10666" w="8425">
                  <a:moveTo>
                    <a:pt x="2821" y="1"/>
                  </a:moveTo>
                  <a:lnTo>
                    <a:pt x="1" y="1780"/>
                  </a:lnTo>
                  <a:lnTo>
                    <a:pt x="5604" y="10666"/>
                  </a:lnTo>
                  <a:lnTo>
                    <a:pt x="8424" y="8887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7" name="Google Shape;14897;p109"/>
            <p:cNvSpPr/>
            <p:nvPr/>
          </p:nvSpPr>
          <p:spPr>
            <a:xfrm>
              <a:off x="5896900" y="277237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1"/>
                  </a:moveTo>
                  <a:cubicBezTo>
                    <a:pt x="3885" y="509"/>
                    <a:pt x="2839" y="766"/>
                    <a:pt x="1793" y="766"/>
                  </a:cubicBezTo>
                  <a:cubicBezTo>
                    <a:pt x="1510" y="766"/>
                    <a:pt x="1227" y="747"/>
                    <a:pt x="946" y="709"/>
                  </a:cubicBezTo>
                  <a:cubicBezTo>
                    <a:pt x="661" y="457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88" y="4920"/>
                    <a:pt x="3236" y="4543"/>
                    <a:pt x="3134" y="4177"/>
                  </a:cubicBezTo>
                  <a:cubicBezTo>
                    <a:pt x="3542" y="2914"/>
                    <a:pt x="4348" y="1775"/>
                    <a:pt x="5433" y="1006"/>
                  </a:cubicBezTo>
                  <a:lnTo>
                    <a:pt x="4798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8" name="Google Shape;14898;p109"/>
            <p:cNvSpPr/>
            <p:nvPr/>
          </p:nvSpPr>
          <p:spPr>
            <a:xfrm>
              <a:off x="5229450" y="3073575"/>
              <a:ext cx="233100" cy="255300"/>
            </a:xfrm>
            <a:custGeom>
              <a:rect b="b" l="l" r="r" t="t"/>
              <a:pathLst>
                <a:path extrusionOk="0" h="10212" w="9324">
                  <a:moveTo>
                    <a:pt x="3803" y="0"/>
                  </a:moveTo>
                  <a:lnTo>
                    <a:pt x="3280" y="330"/>
                  </a:lnTo>
                  <a:cubicBezTo>
                    <a:pt x="2109" y="1069"/>
                    <a:pt x="1433" y="2293"/>
                    <a:pt x="1339" y="3578"/>
                  </a:cubicBezTo>
                  <a:cubicBezTo>
                    <a:pt x="1042" y="3878"/>
                    <a:pt x="692" y="4124"/>
                    <a:pt x="306" y="4297"/>
                  </a:cubicBezTo>
                  <a:cubicBezTo>
                    <a:pt x="208" y="4340"/>
                    <a:pt x="103" y="4385"/>
                    <a:pt x="51" y="4478"/>
                  </a:cubicBezTo>
                  <a:cubicBezTo>
                    <a:pt x="0" y="4567"/>
                    <a:pt x="15" y="4678"/>
                    <a:pt x="36" y="4778"/>
                  </a:cubicBezTo>
                  <a:cubicBezTo>
                    <a:pt x="104" y="5124"/>
                    <a:pt x="208" y="5462"/>
                    <a:pt x="346" y="5785"/>
                  </a:cubicBezTo>
                  <a:cubicBezTo>
                    <a:pt x="761" y="5634"/>
                    <a:pt x="1167" y="5464"/>
                    <a:pt x="1566" y="5279"/>
                  </a:cubicBezTo>
                  <a:cubicBezTo>
                    <a:pt x="1670" y="5571"/>
                    <a:pt x="1805" y="5852"/>
                    <a:pt x="1971" y="6114"/>
                  </a:cubicBezTo>
                  <a:lnTo>
                    <a:pt x="2304" y="6645"/>
                  </a:lnTo>
                  <a:lnTo>
                    <a:pt x="1214" y="7332"/>
                  </a:lnTo>
                  <a:lnTo>
                    <a:pt x="1591" y="7931"/>
                  </a:lnTo>
                  <a:lnTo>
                    <a:pt x="2681" y="7243"/>
                  </a:lnTo>
                  <a:lnTo>
                    <a:pt x="3015" y="7772"/>
                  </a:lnTo>
                  <a:cubicBezTo>
                    <a:pt x="3181" y="8035"/>
                    <a:pt x="3376" y="8278"/>
                    <a:pt x="3595" y="8497"/>
                  </a:cubicBezTo>
                  <a:cubicBezTo>
                    <a:pt x="3256" y="8778"/>
                    <a:pt x="2928" y="9072"/>
                    <a:pt x="2613" y="9381"/>
                  </a:cubicBezTo>
                  <a:cubicBezTo>
                    <a:pt x="2845" y="9645"/>
                    <a:pt x="3105" y="9884"/>
                    <a:pt x="3388" y="10094"/>
                  </a:cubicBezTo>
                  <a:cubicBezTo>
                    <a:pt x="3466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1"/>
                  </a:cubicBezTo>
                  <a:cubicBezTo>
                    <a:pt x="3771" y="10204"/>
                    <a:pt x="3857" y="10128"/>
                    <a:pt x="3938" y="10058"/>
                  </a:cubicBezTo>
                  <a:cubicBezTo>
                    <a:pt x="4262" y="9785"/>
                    <a:pt x="4634" y="9574"/>
                    <a:pt x="5035" y="9436"/>
                  </a:cubicBezTo>
                  <a:cubicBezTo>
                    <a:pt x="5525" y="9628"/>
                    <a:pt x="6048" y="9728"/>
                    <a:pt x="6576" y="9728"/>
                  </a:cubicBezTo>
                  <a:cubicBezTo>
                    <a:pt x="7338" y="9728"/>
                    <a:pt x="8109" y="9520"/>
                    <a:pt x="8801" y="9083"/>
                  </a:cubicBezTo>
                  <a:lnTo>
                    <a:pt x="9324" y="8754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9" name="Google Shape;14899;p109"/>
            <p:cNvSpPr/>
            <p:nvPr/>
          </p:nvSpPr>
          <p:spPr>
            <a:xfrm>
              <a:off x="5838975" y="2823225"/>
              <a:ext cx="104200" cy="98525"/>
            </a:xfrm>
            <a:custGeom>
              <a:rect b="b" l="l" r="r" t="t"/>
              <a:pathLst>
                <a:path extrusionOk="0" h="3941" w="4168">
                  <a:moveTo>
                    <a:pt x="2075" y="1"/>
                  </a:moveTo>
                  <a:cubicBezTo>
                    <a:pt x="1716" y="1"/>
                    <a:pt x="1352" y="99"/>
                    <a:pt x="1026" y="304"/>
                  </a:cubicBezTo>
                  <a:cubicBezTo>
                    <a:pt x="353" y="730"/>
                    <a:pt x="1" y="1518"/>
                    <a:pt x="136" y="2304"/>
                  </a:cubicBezTo>
                  <a:cubicBezTo>
                    <a:pt x="270" y="3089"/>
                    <a:pt x="865" y="3716"/>
                    <a:pt x="1641" y="3891"/>
                  </a:cubicBezTo>
                  <a:cubicBezTo>
                    <a:pt x="1787" y="3925"/>
                    <a:pt x="1933" y="3941"/>
                    <a:pt x="2078" y="3941"/>
                  </a:cubicBezTo>
                  <a:cubicBezTo>
                    <a:pt x="2709" y="3941"/>
                    <a:pt x="3311" y="3637"/>
                    <a:pt x="3685" y="3108"/>
                  </a:cubicBezTo>
                  <a:cubicBezTo>
                    <a:pt x="4145" y="2457"/>
                    <a:pt x="4168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0" name="Google Shape;14900;p109"/>
            <p:cNvSpPr/>
            <p:nvPr/>
          </p:nvSpPr>
          <p:spPr>
            <a:xfrm>
              <a:off x="6000250" y="274157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4" y="0"/>
                  </a:moveTo>
                  <a:cubicBezTo>
                    <a:pt x="1243" y="0"/>
                    <a:pt x="980" y="72"/>
                    <a:pt x="743" y="221"/>
                  </a:cubicBezTo>
                  <a:cubicBezTo>
                    <a:pt x="256" y="528"/>
                    <a:pt x="1" y="1100"/>
                    <a:pt x="98" y="1668"/>
                  </a:cubicBezTo>
                  <a:cubicBezTo>
                    <a:pt x="194" y="2238"/>
                    <a:pt x="626" y="2692"/>
                    <a:pt x="1188" y="2820"/>
                  </a:cubicBezTo>
                  <a:cubicBezTo>
                    <a:pt x="1293" y="2844"/>
                    <a:pt x="1399" y="2855"/>
                    <a:pt x="1504" y="2855"/>
                  </a:cubicBezTo>
                  <a:cubicBezTo>
                    <a:pt x="1961" y="2855"/>
                    <a:pt x="2398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1" y="236"/>
                    <a:pt x="1977" y="0"/>
                    <a:pt x="1504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1" name="Google Shape;14901;p109"/>
            <p:cNvSpPr/>
            <p:nvPr/>
          </p:nvSpPr>
          <p:spPr>
            <a:xfrm>
              <a:off x="6010825" y="275160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1"/>
                  </a:cubicBezTo>
                  <a:cubicBezTo>
                    <a:pt x="140" y="1608"/>
                    <a:pt x="450" y="1935"/>
                    <a:pt x="855" y="2027"/>
                  </a:cubicBezTo>
                  <a:cubicBezTo>
                    <a:pt x="930" y="2044"/>
                    <a:pt x="1006" y="2053"/>
                    <a:pt x="1081" y="2053"/>
                  </a:cubicBezTo>
                  <a:cubicBezTo>
                    <a:pt x="1409" y="2053"/>
                    <a:pt x="1724" y="1895"/>
                    <a:pt x="1919" y="1620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2" name="Google Shape;14902;p109"/>
            <p:cNvSpPr/>
            <p:nvPr/>
          </p:nvSpPr>
          <p:spPr>
            <a:xfrm>
              <a:off x="6023075" y="2755500"/>
              <a:ext cx="39375" cy="42200"/>
            </a:xfrm>
            <a:custGeom>
              <a:rect b="b" l="l" r="r" t="t"/>
              <a:pathLst>
                <a:path extrusionOk="0" h="1688" w="1575">
                  <a:moveTo>
                    <a:pt x="569" y="0"/>
                  </a:moveTo>
                  <a:cubicBezTo>
                    <a:pt x="411" y="0"/>
                    <a:pt x="251" y="43"/>
                    <a:pt x="106" y="132"/>
                  </a:cubicBezTo>
                  <a:cubicBezTo>
                    <a:pt x="69" y="156"/>
                    <a:pt x="33" y="184"/>
                    <a:pt x="1" y="213"/>
                  </a:cubicBezTo>
                  <a:cubicBezTo>
                    <a:pt x="115" y="163"/>
                    <a:pt x="235" y="139"/>
                    <a:pt x="353" y="139"/>
                  </a:cubicBezTo>
                  <a:cubicBezTo>
                    <a:pt x="648" y="139"/>
                    <a:pt x="934" y="287"/>
                    <a:pt x="1101" y="551"/>
                  </a:cubicBezTo>
                  <a:cubicBezTo>
                    <a:pt x="1333" y="919"/>
                    <a:pt x="1260" y="1404"/>
                    <a:pt x="930" y="1688"/>
                  </a:cubicBezTo>
                  <a:cubicBezTo>
                    <a:pt x="971" y="1672"/>
                    <a:pt x="1011" y="1650"/>
                    <a:pt x="1050" y="1628"/>
                  </a:cubicBezTo>
                  <a:cubicBezTo>
                    <a:pt x="1456" y="1363"/>
                    <a:pt x="1575" y="822"/>
                    <a:pt x="1317" y="413"/>
                  </a:cubicBezTo>
                  <a:cubicBezTo>
                    <a:pt x="1149" y="146"/>
                    <a:pt x="862" y="0"/>
                    <a:pt x="5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3" name="Google Shape;14903;p109"/>
            <p:cNvSpPr/>
            <p:nvPr/>
          </p:nvSpPr>
          <p:spPr>
            <a:xfrm>
              <a:off x="5980150" y="32041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11" y="1636"/>
                  </a:lnTo>
                  <a:lnTo>
                    <a:pt x="88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4" name="Google Shape;14904;p109"/>
            <p:cNvSpPr/>
            <p:nvPr/>
          </p:nvSpPr>
          <p:spPr>
            <a:xfrm>
              <a:off x="5695925" y="33845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1"/>
                  </a:moveTo>
                  <a:lnTo>
                    <a:pt x="1" y="555"/>
                  </a:lnTo>
                  <a:lnTo>
                    <a:pt x="1034" y="2191"/>
                  </a:lnTo>
                  <a:lnTo>
                    <a:pt x="1911" y="1637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5" name="Google Shape;14905;p109"/>
            <p:cNvSpPr/>
            <p:nvPr/>
          </p:nvSpPr>
          <p:spPr>
            <a:xfrm>
              <a:off x="5825250" y="2959250"/>
              <a:ext cx="47750" cy="54775"/>
            </a:xfrm>
            <a:custGeom>
              <a:rect b="b" l="l" r="r" t="t"/>
              <a:pathLst>
                <a:path extrusionOk="0" h="2191" w="1910">
                  <a:moveTo>
                    <a:pt x="878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09" y="1636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6" name="Google Shape;14906;p109"/>
            <p:cNvSpPr/>
            <p:nvPr/>
          </p:nvSpPr>
          <p:spPr>
            <a:xfrm>
              <a:off x="5540875" y="3138550"/>
              <a:ext cx="47775" cy="54775"/>
            </a:xfrm>
            <a:custGeom>
              <a:rect b="b" l="l" r="r" t="t"/>
              <a:pathLst>
                <a:path extrusionOk="0" h="2191" w="1911">
                  <a:moveTo>
                    <a:pt x="879" y="1"/>
                  </a:moveTo>
                  <a:lnTo>
                    <a:pt x="0" y="555"/>
                  </a:lnTo>
                  <a:lnTo>
                    <a:pt x="1032" y="2191"/>
                  </a:lnTo>
                  <a:lnTo>
                    <a:pt x="1911" y="1638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7" name="Google Shape;14907;p109"/>
            <p:cNvSpPr/>
            <p:nvPr/>
          </p:nvSpPr>
          <p:spPr>
            <a:xfrm>
              <a:off x="2583650" y="2797475"/>
              <a:ext cx="3794500" cy="1895875"/>
            </a:xfrm>
            <a:custGeom>
              <a:rect b="b" l="l" r="r" t="t"/>
              <a:pathLst>
                <a:path extrusionOk="0" h="75835" w="151780">
                  <a:moveTo>
                    <a:pt x="140294" y="0"/>
                  </a:moveTo>
                  <a:cubicBezTo>
                    <a:pt x="138610" y="0"/>
                    <a:pt x="136915" y="433"/>
                    <a:pt x="135336" y="1055"/>
                  </a:cubicBezTo>
                  <a:cubicBezTo>
                    <a:pt x="132657" y="2113"/>
                    <a:pt x="130171" y="3742"/>
                    <a:pt x="128318" y="5947"/>
                  </a:cubicBezTo>
                  <a:cubicBezTo>
                    <a:pt x="125797" y="8946"/>
                    <a:pt x="124576" y="12791"/>
                    <a:pt x="122770" y="16267"/>
                  </a:cubicBezTo>
                  <a:cubicBezTo>
                    <a:pt x="120231" y="21156"/>
                    <a:pt x="116441" y="25384"/>
                    <a:pt x="111872" y="28461"/>
                  </a:cubicBezTo>
                  <a:cubicBezTo>
                    <a:pt x="111309" y="28435"/>
                    <a:pt x="110767" y="28421"/>
                    <a:pt x="110245" y="28421"/>
                  </a:cubicBezTo>
                  <a:cubicBezTo>
                    <a:pt x="103264" y="28421"/>
                    <a:pt x="99721" y="30908"/>
                    <a:pt x="93175" y="38943"/>
                  </a:cubicBezTo>
                  <a:cubicBezTo>
                    <a:pt x="91409" y="41112"/>
                    <a:pt x="78270" y="48029"/>
                    <a:pt x="75666" y="49049"/>
                  </a:cubicBezTo>
                  <a:cubicBezTo>
                    <a:pt x="72980" y="50102"/>
                    <a:pt x="68531" y="51406"/>
                    <a:pt x="65341" y="51406"/>
                  </a:cubicBezTo>
                  <a:cubicBezTo>
                    <a:pt x="64983" y="51406"/>
                    <a:pt x="64641" y="51390"/>
                    <a:pt x="64318" y="51354"/>
                  </a:cubicBezTo>
                  <a:cubicBezTo>
                    <a:pt x="63304" y="51243"/>
                    <a:pt x="62311" y="51192"/>
                    <a:pt x="61333" y="51192"/>
                  </a:cubicBezTo>
                  <a:cubicBezTo>
                    <a:pt x="52340" y="51192"/>
                    <a:pt x="44760" y="55534"/>
                    <a:pt x="36114" y="57637"/>
                  </a:cubicBezTo>
                  <a:cubicBezTo>
                    <a:pt x="35687" y="57479"/>
                    <a:pt x="35275" y="57250"/>
                    <a:pt x="34907" y="56993"/>
                  </a:cubicBezTo>
                  <a:cubicBezTo>
                    <a:pt x="33924" y="56308"/>
                    <a:pt x="33052" y="55413"/>
                    <a:pt x="31920" y="55018"/>
                  </a:cubicBezTo>
                  <a:cubicBezTo>
                    <a:pt x="31531" y="54883"/>
                    <a:pt x="31121" y="54818"/>
                    <a:pt x="30711" y="54818"/>
                  </a:cubicBezTo>
                  <a:cubicBezTo>
                    <a:pt x="30460" y="54818"/>
                    <a:pt x="30209" y="54842"/>
                    <a:pt x="29962" y="54889"/>
                  </a:cubicBezTo>
                  <a:lnTo>
                    <a:pt x="29842" y="54756"/>
                  </a:lnTo>
                  <a:cubicBezTo>
                    <a:pt x="29780" y="54828"/>
                    <a:pt x="29715" y="54896"/>
                    <a:pt x="29652" y="54966"/>
                  </a:cubicBezTo>
                  <a:cubicBezTo>
                    <a:pt x="29074" y="55125"/>
                    <a:pt x="28528" y="55408"/>
                    <a:pt x="28086" y="55815"/>
                  </a:cubicBezTo>
                  <a:cubicBezTo>
                    <a:pt x="27676" y="56194"/>
                    <a:pt x="27356" y="56655"/>
                    <a:pt x="27038" y="57117"/>
                  </a:cubicBezTo>
                  <a:cubicBezTo>
                    <a:pt x="25439" y="58104"/>
                    <a:pt x="23626" y="58785"/>
                    <a:pt x="21800" y="59255"/>
                  </a:cubicBezTo>
                  <a:cubicBezTo>
                    <a:pt x="18779" y="60031"/>
                    <a:pt x="15650" y="60306"/>
                    <a:pt x="12596" y="60943"/>
                  </a:cubicBezTo>
                  <a:cubicBezTo>
                    <a:pt x="8141" y="61873"/>
                    <a:pt x="3880" y="63565"/>
                    <a:pt x="0" y="65941"/>
                  </a:cubicBezTo>
                  <a:cubicBezTo>
                    <a:pt x="1321" y="67192"/>
                    <a:pt x="2142" y="68958"/>
                    <a:pt x="2247" y="70774"/>
                  </a:cubicBezTo>
                  <a:cubicBezTo>
                    <a:pt x="2353" y="72591"/>
                    <a:pt x="1744" y="74439"/>
                    <a:pt x="577" y="75835"/>
                  </a:cubicBezTo>
                  <a:cubicBezTo>
                    <a:pt x="5855" y="72454"/>
                    <a:pt x="11566" y="69819"/>
                    <a:pt x="17281" y="67238"/>
                  </a:cubicBezTo>
                  <a:cubicBezTo>
                    <a:pt x="17284" y="67238"/>
                    <a:pt x="17287" y="67238"/>
                    <a:pt x="17291" y="67238"/>
                  </a:cubicBezTo>
                  <a:cubicBezTo>
                    <a:pt x="18671" y="67238"/>
                    <a:pt x="20023" y="66556"/>
                    <a:pt x="21297" y="65945"/>
                  </a:cubicBezTo>
                  <a:cubicBezTo>
                    <a:pt x="25298" y="64026"/>
                    <a:pt x="29563" y="62661"/>
                    <a:pt x="33931" y="61883"/>
                  </a:cubicBezTo>
                  <a:cubicBezTo>
                    <a:pt x="48355" y="61696"/>
                    <a:pt x="62808" y="61349"/>
                    <a:pt x="77065" y="59209"/>
                  </a:cubicBezTo>
                  <a:cubicBezTo>
                    <a:pt x="92539" y="56886"/>
                    <a:pt x="107876" y="52363"/>
                    <a:pt x="121171" y="44127"/>
                  </a:cubicBezTo>
                  <a:cubicBezTo>
                    <a:pt x="127137" y="40777"/>
                    <a:pt x="133073" y="37343"/>
                    <a:pt x="138463" y="33138"/>
                  </a:cubicBezTo>
                  <a:cubicBezTo>
                    <a:pt x="143067" y="29548"/>
                    <a:pt x="147280" y="25347"/>
                    <a:pt x="150477" y="20488"/>
                  </a:cubicBezTo>
                  <a:cubicBezTo>
                    <a:pt x="151486" y="18818"/>
                    <a:pt x="151780" y="16258"/>
                    <a:pt x="151533" y="14518"/>
                  </a:cubicBezTo>
                  <a:cubicBezTo>
                    <a:pt x="151123" y="11621"/>
                    <a:pt x="149405" y="9387"/>
                    <a:pt x="149257" y="6450"/>
                  </a:cubicBezTo>
                  <a:cubicBezTo>
                    <a:pt x="147884" y="3427"/>
                    <a:pt x="145332" y="845"/>
                    <a:pt x="142104" y="179"/>
                  </a:cubicBezTo>
                  <a:cubicBezTo>
                    <a:pt x="141506" y="56"/>
                    <a:pt x="140901" y="0"/>
                    <a:pt x="140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8" name="Google Shape;14908;p109"/>
            <p:cNvSpPr/>
            <p:nvPr/>
          </p:nvSpPr>
          <p:spPr>
            <a:xfrm>
              <a:off x="5602375" y="2818925"/>
              <a:ext cx="596550" cy="765075"/>
            </a:xfrm>
            <a:custGeom>
              <a:rect b="b" l="l" r="r" t="t"/>
              <a:pathLst>
                <a:path extrusionOk="0" h="30603" w="23862">
                  <a:moveTo>
                    <a:pt x="23109" y="0"/>
                  </a:moveTo>
                  <a:cubicBezTo>
                    <a:pt x="22851" y="6504"/>
                    <a:pt x="19550" y="12591"/>
                    <a:pt x="15172" y="17408"/>
                  </a:cubicBezTo>
                  <a:cubicBezTo>
                    <a:pt x="10794" y="22224"/>
                    <a:pt x="5371" y="25949"/>
                    <a:pt x="0" y="29627"/>
                  </a:cubicBezTo>
                  <a:lnTo>
                    <a:pt x="916" y="30602"/>
                  </a:lnTo>
                  <a:lnTo>
                    <a:pt x="15274" y="17845"/>
                  </a:lnTo>
                  <a:cubicBezTo>
                    <a:pt x="17055" y="16264"/>
                    <a:pt x="18861" y="14649"/>
                    <a:pt x="20097" y="12615"/>
                  </a:cubicBezTo>
                  <a:cubicBezTo>
                    <a:pt x="22382" y="8854"/>
                    <a:pt x="22429" y="4177"/>
                    <a:pt x="23862" y="15"/>
                  </a:cubicBezTo>
                  <a:lnTo>
                    <a:pt x="23109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9" name="Google Shape;14909;p109"/>
            <p:cNvSpPr/>
            <p:nvPr/>
          </p:nvSpPr>
          <p:spPr>
            <a:xfrm>
              <a:off x="5330200" y="2797550"/>
              <a:ext cx="838800" cy="880350"/>
            </a:xfrm>
            <a:custGeom>
              <a:rect b="b" l="l" r="r" t="t"/>
              <a:pathLst>
                <a:path extrusionOk="0" h="35214" w="33552">
                  <a:moveTo>
                    <a:pt x="30428" y="0"/>
                  </a:moveTo>
                  <a:cubicBezTo>
                    <a:pt x="28745" y="0"/>
                    <a:pt x="27051" y="431"/>
                    <a:pt x="25474" y="1052"/>
                  </a:cubicBezTo>
                  <a:cubicBezTo>
                    <a:pt x="22793" y="2110"/>
                    <a:pt x="20309" y="3739"/>
                    <a:pt x="18454" y="5945"/>
                  </a:cubicBezTo>
                  <a:cubicBezTo>
                    <a:pt x="15933" y="8943"/>
                    <a:pt x="14713" y="12789"/>
                    <a:pt x="12908" y="16264"/>
                  </a:cubicBezTo>
                  <a:cubicBezTo>
                    <a:pt x="10003" y="21853"/>
                    <a:pt x="5466" y="26580"/>
                    <a:pt x="1" y="29711"/>
                  </a:cubicBezTo>
                  <a:cubicBezTo>
                    <a:pt x="1409" y="31486"/>
                    <a:pt x="2735" y="33321"/>
                    <a:pt x="3979" y="35213"/>
                  </a:cubicBezTo>
                  <a:cubicBezTo>
                    <a:pt x="11910" y="29604"/>
                    <a:pt x="19111" y="22745"/>
                    <a:pt x="26512" y="15988"/>
                  </a:cubicBezTo>
                  <a:cubicBezTo>
                    <a:pt x="30750" y="12177"/>
                    <a:pt x="33551" y="6161"/>
                    <a:pt x="32169" y="165"/>
                  </a:cubicBezTo>
                  <a:cubicBezTo>
                    <a:pt x="31593" y="52"/>
                    <a:pt x="31011" y="0"/>
                    <a:pt x="30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0" name="Google Shape;14910;p109"/>
            <p:cNvSpPr/>
            <p:nvPr/>
          </p:nvSpPr>
          <p:spPr>
            <a:xfrm>
              <a:off x="2570450" y="4235175"/>
              <a:ext cx="717600" cy="467850"/>
            </a:xfrm>
            <a:custGeom>
              <a:rect b="b" l="l" r="r" t="t"/>
              <a:pathLst>
                <a:path extrusionOk="0" h="18714" w="28704">
                  <a:moveTo>
                    <a:pt x="26737" y="0"/>
                  </a:moveTo>
                  <a:lnTo>
                    <a:pt x="26737" y="0"/>
                  </a:lnTo>
                  <a:cubicBezTo>
                    <a:pt x="25448" y="627"/>
                    <a:pt x="24068" y="1103"/>
                    <a:pt x="22683" y="1461"/>
                  </a:cubicBezTo>
                  <a:cubicBezTo>
                    <a:pt x="19537" y="2268"/>
                    <a:pt x="16283" y="2554"/>
                    <a:pt x="13106" y="3217"/>
                  </a:cubicBezTo>
                  <a:cubicBezTo>
                    <a:pt x="8471" y="4185"/>
                    <a:pt x="4038" y="5944"/>
                    <a:pt x="0" y="8417"/>
                  </a:cubicBezTo>
                  <a:cubicBezTo>
                    <a:pt x="1375" y="9720"/>
                    <a:pt x="2228" y="11557"/>
                    <a:pt x="2338" y="13447"/>
                  </a:cubicBezTo>
                  <a:cubicBezTo>
                    <a:pt x="2449" y="15338"/>
                    <a:pt x="1815" y="17261"/>
                    <a:pt x="600" y="18713"/>
                  </a:cubicBezTo>
                  <a:cubicBezTo>
                    <a:pt x="6093" y="15196"/>
                    <a:pt x="12034" y="12454"/>
                    <a:pt x="17979" y="9769"/>
                  </a:cubicBezTo>
                  <a:cubicBezTo>
                    <a:pt x="17983" y="9769"/>
                    <a:pt x="17986" y="9769"/>
                    <a:pt x="17989" y="9769"/>
                  </a:cubicBezTo>
                  <a:cubicBezTo>
                    <a:pt x="19425" y="9769"/>
                    <a:pt x="20834" y="9059"/>
                    <a:pt x="22158" y="8424"/>
                  </a:cubicBezTo>
                  <a:cubicBezTo>
                    <a:pt x="24278" y="7408"/>
                    <a:pt x="26465" y="6541"/>
                    <a:pt x="28703" y="5829"/>
                  </a:cubicBezTo>
                  <a:lnTo>
                    <a:pt x="28703" y="5829"/>
                  </a:lnTo>
                  <a:cubicBezTo>
                    <a:pt x="28267" y="5897"/>
                    <a:pt x="27850" y="5944"/>
                    <a:pt x="27471" y="5944"/>
                  </a:cubicBezTo>
                  <a:cubicBezTo>
                    <a:pt x="26329" y="5944"/>
                    <a:pt x="25538" y="5511"/>
                    <a:pt x="25634" y="3880"/>
                  </a:cubicBezTo>
                  <a:cubicBezTo>
                    <a:pt x="25556" y="2473"/>
                    <a:pt x="26062" y="1220"/>
                    <a:pt x="2673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1" name="Google Shape;14911;p109"/>
            <p:cNvSpPr/>
            <p:nvPr/>
          </p:nvSpPr>
          <p:spPr>
            <a:xfrm>
              <a:off x="3087375" y="4232925"/>
              <a:ext cx="291025" cy="179200"/>
            </a:xfrm>
            <a:custGeom>
              <a:rect b="b" l="l" r="r" t="t"/>
              <a:pathLst>
                <a:path extrusionOk="0" h="7168" w="11641">
                  <a:moveTo>
                    <a:pt x="11641" y="1"/>
                  </a:moveTo>
                  <a:cubicBezTo>
                    <a:pt x="7927" y="1565"/>
                    <a:pt x="4319" y="3373"/>
                    <a:pt x="844" y="5412"/>
                  </a:cubicBezTo>
                  <a:cubicBezTo>
                    <a:pt x="448" y="5645"/>
                    <a:pt x="1" y="5978"/>
                    <a:pt x="38" y="6434"/>
                  </a:cubicBezTo>
                  <a:cubicBezTo>
                    <a:pt x="64" y="6762"/>
                    <a:pt x="355" y="7021"/>
                    <a:pt x="670" y="7112"/>
                  </a:cubicBezTo>
                  <a:cubicBezTo>
                    <a:pt x="809" y="7152"/>
                    <a:pt x="952" y="7167"/>
                    <a:pt x="1096" y="7167"/>
                  </a:cubicBezTo>
                  <a:cubicBezTo>
                    <a:pt x="1280" y="7167"/>
                    <a:pt x="1466" y="7143"/>
                    <a:pt x="1648" y="7116"/>
                  </a:cubicBezTo>
                  <a:cubicBezTo>
                    <a:pt x="4257" y="6740"/>
                    <a:pt x="6793" y="5965"/>
                    <a:pt x="9168" y="4821"/>
                  </a:cubicBezTo>
                  <a:lnTo>
                    <a:pt x="11641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2" name="Google Shape;14912;p109"/>
            <p:cNvSpPr/>
            <p:nvPr/>
          </p:nvSpPr>
          <p:spPr>
            <a:xfrm>
              <a:off x="2606075" y="4327000"/>
              <a:ext cx="449775" cy="170075"/>
            </a:xfrm>
            <a:custGeom>
              <a:rect b="b" l="l" r="r" t="t"/>
              <a:pathLst>
                <a:path extrusionOk="0" h="6803" w="17991">
                  <a:moveTo>
                    <a:pt x="17991" y="0"/>
                  </a:moveTo>
                  <a:lnTo>
                    <a:pt x="17991" y="0"/>
                  </a:lnTo>
                  <a:cubicBezTo>
                    <a:pt x="11697" y="793"/>
                    <a:pt x="5563" y="2803"/>
                    <a:pt x="0" y="5852"/>
                  </a:cubicBezTo>
                  <a:cubicBezTo>
                    <a:pt x="215" y="6149"/>
                    <a:pt x="398" y="6468"/>
                    <a:pt x="548" y="6802"/>
                  </a:cubicBezTo>
                  <a:cubicBezTo>
                    <a:pt x="5927" y="3579"/>
                    <a:pt x="11847" y="1258"/>
                    <a:pt x="179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3" name="Google Shape;14913;p109"/>
            <p:cNvSpPr/>
            <p:nvPr/>
          </p:nvSpPr>
          <p:spPr>
            <a:xfrm>
              <a:off x="2627875" y="4461475"/>
              <a:ext cx="377575" cy="180750"/>
            </a:xfrm>
            <a:custGeom>
              <a:rect b="b" l="l" r="r" t="t"/>
              <a:pathLst>
                <a:path extrusionOk="0" h="7230" w="15103">
                  <a:moveTo>
                    <a:pt x="15103" y="0"/>
                  </a:moveTo>
                  <a:cubicBezTo>
                    <a:pt x="9977" y="1750"/>
                    <a:pt x="4988" y="3889"/>
                    <a:pt x="174" y="6368"/>
                  </a:cubicBezTo>
                  <a:cubicBezTo>
                    <a:pt x="127" y="6659"/>
                    <a:pt x="70" y="6947"/>
                    <a:pt x="1" y="7229"/>
                  </a:cubicBezTo>
                  <a:cubicBezTo>
                    <a:pt x="4840" y="4435"/>
                    <a:pt x="9888" y="2005"/>
                    <a:pt x="1510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4" name="Google Shape;14914;p109"/>
            <p:cNvSpPr/>
            <p:nvPr/>
          </p:nvSpPr>
          <p:spPr>
            <a:xfrm>
              <a:off x="2982450" y="4251575"/>
              <a:ext cx="238300" cy="231075"/>
            </a:xfrm>
            <a:custGeom>
              <a:rect b="b" l="l" r="r" t="t"/>
              <a:pathLst>
                <a:path extrusionOk="0" h="9243" w="9532">
                  <a:moveTo>
                    <a:pt x="9531" y="1"/>
                  </a:moveTo>
                  <a:lnTo>
                    <a:pt x="9531" y="1"/>
                  </a:lnTo>
                  <a:cubicBezTo>
                    <a:pt x="9364" y="64"/>
                    <a:pt x="9197" y="127"/>
                    <a:pt x="9028" y="182"/>
                  </a:cubicBezTo>
                  <a:cubicBezTo>
                    <a:pt x="8951" y="377"/>
                    <a:pt x="8847" y="559"/>
                    <a:pt x="8717" y="722"/>
                  </a:cubicBezTo>
                  <a:cubicBezTo>
                    <a:pt x="8331" y="1203"/>
                    <a:pt x="7775" y="1531"/>
                    <a:pt x="7239" y="1849"/>
                  </a:cubicBezTo>
                  <a:lnTo>
                    <a:pt x="1982" y="4962"/>
                  </a:lnTo>
                  <a:cubicBezTo>
                    <a:pt x="1056" y="5511"/>
                    <a:pt x="0" y="6286"/>
                    <a:pt x="50" y="7420"/>
                  </a:cubicBezTo>
                  <a:cubicBezTo>
                    <a:pt x="86" y="8209"/>
                    <a:pt x="643" y="8784"/>
                    <a:pt x="1316" y="9243"/>
                  </a:cubicBezTo>
                  <a:cubicBezTo>
                    <a:pt x="1534" y="9204"/>
                    <a:pt x="1755" y="9173"/>
                    <a:pt x="1974" y="9140"/>
                  </a:cubicBezTo>
                  <a:cubicBezTo>
                    <a:pt x="1227" y="8702"/>
                    <a:pt x="523" y="8154"/>
                    <a:pt x="489" y="7400"/>
                  </a:cubicBezTo>
                  <a:cubicBezTo>
                    <a:pt x="448" y="6500"/>
                    <a:pt x="1384" y="5826"/>
                    <a:pt x="2205" y="5340"/>
                  </a:cubicBezTo>
                  <a:lnTo>
                    <a:pt x="7463" y="2226"/>
                  </a:lnTo>
                  <a:cubicBezTo>
                    <a:pt x="8006" y="1905"/>
                    <a:pt x="8622" y="1541"/>
                    <a:pt x="9059" y="996"/>
                  </a:cubicBezTo>
                  <a:cubicBezTo>
                    <a:pt x="9292" y="706"/>
                    <a:pt x="9455" y="364"/>
                    <a:pt x="953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5" name="Google Shape;14915;p109"/>
            <p:cNvSpPr/>
            <p:nvPr/>
          </p:nvSpPr>
          <p:spPr>
            <a:xfrm>
              <a:off x="5528975" y="3333950"/>
              <a:ext cx="337000" cy="453725"/>
            </a:xfrm>
            <a:custGeom>
              <a:rect b="b" l="l" r="r" t="t"/>
              <a:pathLst>
                <a:path extrusionOk="0" h="18149" w="13480">
                  <a:moveTo>
                    <a:pt x="844" y="0"/>
                  </a:moveTo>
                  <a:lnTo>
                    <a:pt x="0" y="946"/>
                  </a:lnTo>
                  <a:cubicBezTo>
                    <a:pt x="1586" y="7888"/>
                    <a:pt x="5891" y="14168"/>
                    <a:pt x="11795" y="18148"/>
                  </a:cubicBezTo>
                  <a:lnTo>
                    <a:pt x="13479" y="16621"/>
                  </a:lnTo>
                  <a:cubicBezTo>
                    <a:pt x="7756" y="12485"/>
                    <a:pt x="3298" y="6622"/>
                    <a:pt x="84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6" name="Google Shape;14916;p109"/>
            <p:cNvSpPr/>
            <p:nvPr/>
          </p:nvSpPr>
          <p:spPr>
            <a:xfrm>
              <a:off x="3285950" y="3468175"/>
              <a:ext cx="2177325" cy="797850"/>
            </a:xfrm>
            <a:custGeom>
              <a:rect b="b" l="l" r="r" t="t"/>
              <a:pathLst>
                <a:path extrusionOk="0" h="31914" w="87093">
                  <a:moveTo>
                    <a:pt x="85993" y="1"/>
                  </a:moveTo>
                  <a:cubicBezTo>
                    <a:pt x="85278" y="574"/>
                    <a:pt x="84541" y="1122"/>
                    <a:pt x="83780" y="1633"/>
                  </a:cubicBezTo>
                  <a:cubicBezTo>
                    <a:pt x="83217" y="1607"/>
                    <a:pt x="82675" y="1593"/>
                    <a:pt x="82153" y="1593"/>
                  </a:cubicBezTo>
                  <a:cubicBezTo>
                    <a:pt x="75172" y="1593"/>
                    <a:pt x="71629" y="4080"/>
                    <a:pt x="65083" y="12115"/>
                  </a:cubicBezTo>
                  <a:cubicBezTo>
                    <a:pt x="63317" y="14284"/>
                    <a:pt x="50178" y="21201"/>
                    <a:pt x="47574" y="22220"/>
                  </a:cubicBezTo>
                  <a:cubicBezTo>
                    <a:pt x="44888" y="23273"/>
                    <a:pt x="40439" y="24576"/>
                    <a:pt x="37249" y="24576"/>
                  </a:cubicBezTo>
                  <a:cubicBezTo>
                    <a:pt x="36891" y="24576"/>
                    <a:pt x="36549" y="24560"/>
                    <a:pt x="36226" y="24525"/>
                  </a:cubicBezTo>
                  <a:cubicBezTo>
                    <a:pt x="35212" y="24414"/>
                    <a:pt x="34219" y="24363"/>
                    <a:pt x="33241" y="24363"/>
                  </a:cubicBezTo>
                  <a:cubicBezTo>
                    <a:pt x="24248" y="24363"/>
                    <a:pt x="16668" y="28704"/>
                    <a:pt x="8022" y="30807"/>
                  </a:cubicBezTo>
                  <a:cubicBezTo>
                    <a:pt x="7595" y="30648"/>
                    <a:pt x="7183" y="30420"/>
                    <a:pt x="6817" y="30164"/>
                  </a:cubicBezTo>
                  <a:cubicBezTo>
                    <a:pt x="5832" y="29478"/>
                    <a:pt x="4960" y="28581"/>
                    <a:pt x="3828" y="28187"/>
                  </a:cubicBezTo>
                  <a:cubicBezTo>
                    <a:pt x="3437" y="28051"/>
                    <a:pt x="3025" y="27985"/>
                    <a:pt x="2612" y="27985"/>
                  </a:cubicBezTo>
                  <a:cubicBezTo>
                    <a:pt x="1659" y="27985"/>
                    <a:pt x="703" y="28335"/>
                    <a:pt x="0" y="28981"/>
                  </a:cubicBezTo>
                  <a:cubicBezTo>
                    <a:pt x="95" y="28992"/>
                    <a:pt x="187" y="29000"/>
                    <a:pt x="278" y="29002"/>
                  </a:cubicBezTo>
                  <a:cubicBezTo>
                    <a:pt x="2535" y="29184"/>
                    <a:pt x="4737" y="31913"/>
                    <a:pt x="5654" y="31913"/>
                  </a:cubicBezTo>
                  <a:cubicBezTo>
                    <a:pt x="5695" y="31913"/>
                    <a:pt x="5732" y="31908"/>
                    <a:pt x="5768" y="31897"/>
                  </a:cubicBezTo>
                  <a:cubicBezTo>
                    <a:pt x="17026" y="30253"/>
                    <a:pt x="27990" y="25756"/>
                    <a:pt x="39286" y="25756"/>
                  </a:cubicBezTo>
                  <a:cubicBezTo>
                    <a:pt x="42098" y="25756"/>
                    <a:pt x="44929" y="26034"/>
                    <a:pt x="47792" y="26705"/>
                  </a:cubicBezTo>
                  <a:cubicBezTo>
                    <a:pt x="57102" y="19692"/>
                    <a:pt x="67900" y="14514"/>
                    <a:pt x="78959" y="10175"/>
                  </a:cubicBezTo>
                  <a:cubicBezTo>
                    <a:pt x="81054" y="9527"/>
                    <a:pt x="85087" y="9199"/>
                    <a:pt x="85826" y="7132"/>
                  </a:cubicBezTo>
                  <a:cubicBezTo>
                    <a:pt x="87093" y="4730"/>
                    <a:pt x="86839" y="2361"/>
                    <a:pt x="85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7" name="Google Shape;14917;p109"/>
            <p:cNvSpPr/>
            <p:nvPr/>
          </p:nvSpPr>
          <p:spPr>
            <a:xfrm>
              <a:off x="3660925" y="4180750"/>
              <a:ext cx="26475" cy="157150"/>
            </a:xfrm>
            <a:custGeom>
              <a:rect b="b" l="l" r="r" t="t"/>
              <a:pathLst>
                <a:path extrusionOk="0" h="6286" w="1059">
                  <a:moveTo>
                    <a:pt x="885" y="0"/>
                  </a:moveTo>
                  <a:lnTo>
                    <a:pt x="885" y="0"/>
                  </a:lnTo>
                  <a:cubicBezTo>
                    <a:pt x="763" y="52"/>
                    <a:pt x="639" y="103"/>
                    <a:pt x="517" y="153"/>
                  </a:cubicBezTo>
                  <a:cubicBezTo>
                    <a:pt x="1" y="2164"/>
                    <a:pt x="71" y="4322"/>
                    <a:pt x="748" y="6286"/>
                  </a:cubicBezTo>
                  <a:lnTo>
                    <a:pt x="1058" y="6178"/>
                  </a:lnTo>
                  <a:cubicBezTo>
                    <a:pt x="378" y="4198"/>
                    <a:pt x="318" y="2016"/>
                    <a:pt x="885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8" name="Google Shape;14918;p109"/>
            <p:cNvSpPr/>
            <p:nvPr/>
          </p:nvSpPr>
          <p:spPr>
            <a:xfrm>
              <a:off x="3634775" y="4249700"/>
              <a:ext cx="22975" cy="91625"/>
            </a:xfrm>
            <a:custGeom>
              <a:rect b="b" l="l" r="r" t="t"/>
              <a:pathLst>
                <a:path extrusionOk="0" h="3665" w="919">
                  <a:moveTo>
                    <a:pt x="111" y="1"/>
                  </a:moveTo>
                  <a:lnTo>
                    <a:pt x="111" y="1"/>
                  </a:lnTo>
                  <a:cubicBezTo>
                    <a:pt x="1" y="1109"/>
                    <a:pt x="148" y="2275"/>
                    <a:pt x="607" y="3664"/>
                  </a:cubicBezTo>
                  <a:lnTo>
                    <a:pt x="919" y="3555"/>
                  </a:lnTo>
                  <a:cubicBezTo>
                    <a:pt x="525" y="2421"/>
                    <a:pt x="363" y="1221"/>
                    <a:pt x="439" y="22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9" name="Google Shape;14919;p109"/>
            <p:cNvSpPr/>
            <p:nvPr/>
          </p:nvSpPr>
          <p:spPr>
            <a:xfrm>
              <a:off x="3433325" y="3724175"/>
              <a:ext cx="2040925" cy="574050"/>
            </a:xfrm>
            <a:custGeom>
              <a:rect b="b" l="l" r="r" t="t"/>
              <a:pathLst>
                <a:path extrusionOk="0" h="22962" w="81637">
                  <a:moveTo>
                    <a:pt x="81497" y="0"/>
                  </a:moveTo>
                  <a:cubicBezTo>
                    <a:pt x="71923" y="3217"/>
                    <a:pt x="63123" y="7225"/>
                    <a:pt x="55343" y="11911"/>
                  </a:cubicBezTo>
                  <a:cubicBezTo>
                    <a:pt x="54589" y="12365"/>
                    <a:pt x="53840" y="12836"/>
                    <a:pt x="53091" y="13305"/>
                  </a:cubicBezTo>
                  <a:cubicBezTo>
                    <a:pt x="50151" y="15151"/>
                    <a:pt x="47111" y="17060"/>
                    <a:pt x="43740" y="17961"/>
                  </a:cubicBezTo>
                  <a:cubicBezTo>
                    <a:pt x="41431" y="18579"/>
                    <a:pt x="39021" y="18735"/>
                    <a:pt x="36614" y="18735"/>
                  </a:cubicBezTo>
                  <a:cubicBezTo>
                    <a:pt x="35390" y="18735"/>
                    <a:pt x="34167" y="18695"/>
                    <a:pt x="32958" y="18655"/>
                  </a:cubicBezTo>
                  <a:cubicBezTo>
                    <a:pt x="32328" y="18634"/>
                    <a:pt x="31699" y="18614"/>
                    <a:pt x="31071" y="18598"/>
                  </a:cubicBezTo>
                  <a:cubicBezTo>
                    <a:pt x="30224" y="18577"/>
                    <a:pt x="29379" y="18567"/>
                    <a:pt x="28533" y="18567"/>
                  </a:cubicBezTo>
                  <a:cubicBezTo>
                    <a:pt x="18888" y="18567"/>
                    <a:pt x="9287" y="19903"/>
                    <a:pt x="1" y="22539"/>
                  </a:cubicBezTo>
                  <a:lnTo>
                    <a:pt x="119" y="22962"/>
                  </a:lnTo>
                  <a:cubicBezTo>
                    <a:pt x="9369" y="20335"/>
                    <a:pt x="18932" y="19006"/>
                    <a:pt x="28537" y="19006"/>
                  </a:cubicBezTo>
                  <a:cubicBezTo>
                    <a:pt x="29378" y="19006"/>
                    <a:pt x="30219" y="19016"/>
                    <a:pt x="31061" y="19037"/>
                  </a:cubicBezTo>
                  <a:cubicBezTo>
                    <a:pt x="31686" y="19051"/>
                    <a:pt x="32315" y="19072"/>
                    <a:pt x="32944" y="19093"/>
                  </a:cubicBezTo>
                  <a:cubicBezTo>
                    <a:pt x="34157" y="19133"/>
                    <a:pt x="35385" y="19173"/>
                    <a:pt x="36615" y="19173"/>
                  </a:cubicBezTo>
                  <a:cubicBezTo>
                    <a:pt x="39052" y="19173"/>
                    <a:pt x="41497" y="19016"/>
                    <a:pt x="43854" y="18385"/>
                  </a:cubicBezTo>
                  <a:cubicBezTo>
                    <a:pt x="44082" y="18323"/>
                    <a:pt x="44306" y="18258"/>
                    <a:pt x="44530" y="18190"/>
                  </a:cubicBezTo>
                  <a:cubicBezTo>
                    <a:pt x="47693" y="17211"/>
                    <a:pt x="50552" y="15417"/>
                    <a:pt x="53324" y="13677"/>
                  </a:cubicBezTo>
                  <a:cubicBezTo>
                    <a:pt x="54071" y="13208"/>
                    <a:pt x="54818" y="12740"/>
                    <a:pt x="55570" y="12287"/>
                  </a:cubicBezTo>
                  <a:cubicBezTo>
                    <a:pt x="63323" y="7616"/>
                    <a:pt x="72092" y="3623"/>
                    <a:pt x="81637" y="416"/>
                  </a:cubicBezTo>
                  <a:lnTo>
                    <a:pt x="81497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0" name="Google Shape;14920;p109"/>
            <p:cNvSpPr/>
            <p:nvPr/>
          </p:nvSpPr>
          <p:spPr>
            <a:xfrm>
              <a:off x="5330975" y="3492100"/>
              <a:ext cx="239375" cy="418875"/>
            </a:xfrm>
            <a:custGeom>
              <a:rect b="b" l="l" r="r" t="t"/>
              <a:pathLst>
                <a:path extrusionOk="0" h="16755" w="9575">
                  <a:moveTo>
                    <a:pt x="3521" y="0"/>
                  </a:moveTo>
                  <a:lnTo>
                    <a:pt x="1" y="746"/>
                  </a:lnTo>
                  <a:cubicBezTo>
                    <a:pt x="2106" y="6434"/>
                    <a:pt x="4959" y="11816"/>
                    <a:pt x="8481" y="16754"/>
                  </a:cubicBezTo>
                  <a:lnTo>
                    <a:pt x="9574" y="16019"/>
                  </a:lnTo>
                  <a:cubicBezTo>
                    <a:pt x="6427" y="11177"/>
                    <a:pt x="4363" y="5712"/>
                    <a:pt x="35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1" name="Google Shape;14921;p109"/>
            <p:cNvSpPr/>
            <p:nvPr/>
          </p:nvSpPr>
          <p:spPr>
            <a:xfrm>
              <a:off x="5330950" y="3598150"/>
              <a:ext cx="204500" cy="345075"/>
            </a:xfrm>
            <a:custGeom>
              <a:rect b="b" l="l" r="r" t="t"/>
              <a:pathLst>
                <a:path extrusionOk="0" h="13803" w="8180">
                  <a:moveTo>
                    <a:pt x="192" y="0"/>
                  </a:moveTo>
                  <a:lnTo>
                    <a:pt x="0" y="59"/>
                  </a:lnTo>
                  <a:cubicBezTo>
                    <a:pt x="1545" y="5187"/>
                    <a:pt x="4323" y="9941"/>
                    <a:pt x="8035" y="13802"/>
                  </a:cubicBezTo>
                  <a:lnTo>
                    <a:pt x="8180" y="13664"/>
                  </a:lnTo>
                  <a:cubicBezTo>
                    <a:pt x="4490" y="9824"/>
                    <a:pt x="1727" y="5100"/>
                    <a:pt x="19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2" name="Google Shape;14922;p109"/>
            <p:cNvSpPr/>
            <p:nvPr/>
          </p:nvSpPr>
          <p:spPr>
            <a:xfrm>
              <a:off x="5628025" y="3267025"/>
              <a:ext cx="377050" cy="394125"/>
            </a:xfrm>
            <a:custGeom>
              <a:rect b="b" l="l" r="r" t="t"/>
              <a:pathLst>
                <a:path extrusionOk="0" h="15765" w="15082">
                  <a:moveTo>
                    <a:pt x="261" y="0"/>
                  </a:moveTo>
                  <a:lnTo>
                    <a:pt x="1" y="151"/>
                  </a:lnTo>
                  <a:cubicBezTo>
                    <a:pt x="3664" y="6420"/>
                    <a:pt x="8822" y="11819"/>
                    <a:pt x="14919" y="15765"/>
                  </a:cubicBezTo>
                  <a:lnTo>
                    <a:pt x="15081" y="15513"/>
                  </a:lnTo>
                  <a:cubicBezTo>
                    <a:pt x="9025" y="11593"/>
                    <a:pt x="3900" y="6229"/>
                    <a:pt x="26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3" name="Google Shape;14923;p109"/>
            <p:cNvSpPr/>
            <p:nvPr/>
          </p:nvSpPr>
          <p:spPr>
            <a:xfrm>
              <a:off x="6202600" y="2727500"/>
              <a:ext cx="264575" cy="373275"/>
            </a:xfrm>
            <a:custGeom>
              <a:rect b="b" l="l" r="r" t="t"/>
              <a:pathLst>
                <a:path extrusionOk="0" h="14931" w="10583">
                  <a:moveTo>
                    <a:pt x="6770" y="1"/>
                  </a:moveTo>
                  <a:cubicBezTo>
                    <a:pt x="4143" y="1856"/>
                    <a:pt x="2358" y="3170"/>
                    <a:pt x="0" y="5360"/>
                  </a:cubicBezTo>
                  <a:cubicBezTo>
                    <a:pt x="1324" y="8921"/>
                    <a:pt x="2850" y="12750"/>
                    <a:pt x="5707" y="14930"/>
                  </a:cubicBezTo>
                  <a:cubicBezTo>
                    <a:pt x="6411" y="11283"/>
                    <a:pt x="8109" y="7831"/>
                    <a:pt x="10583" y="5061"/>
                  </a:cubicBezTo>
                  <a:cubicBezTo>
                    <a:pt x="8836" y="3792"/>
                    <a:pt x="7507" y="2030"/>
                    <a:pt x="677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4" name="Google Shape;14924;p109"/>
            <p:cNvSpPr/>
            <p:nvPr/>
          </p:nvSpPr>
          <p:spPr>
            <a:xfrm>
              <a:off x="6293325" y="2739925"/>
              <a:ext cx="173850" cy="281525"/>
            </a:xfrm>
            <a:custGeom>
              <a:rect b="b" l="l" r="r" t="t"/>
              <a:pathLst>
                <a:path extrusionOk="0" h="11261" w="6954">
                  <a:moveTo>
                    <a:pt x="3342" y="1"/>
                  </a:moveTo>
                  <a:cubicBezTo>
                    <a:pt x="1" y="3481"/>
                    <a:pt x="751" y="7670"/>
                    <a:pt x="2959" y="11261"/>
                  </a:cubicBezTo>
                  <a:cubicBezTo>
                    <a:pt x="3856" y="8804"/>
                    <a:pt x="5212" y="6515"/>
                    <a:pt x="6954" y="4564"/>
                  </a:cubicBezTo>
                  <a:cubicBezTo>
                    <a:pt x="5362" y="3412"/>
                    <a:pt x="4103" y="1812"/>
                    <a:pt x="33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5" name="Google Shape;14925;p109"/>
            <p:cNvSpPr/>
            <p:nvPr/>
          </p:nvSpPr>
          <p:spPr>
            <a:xfrm>
              <a:off x="6184800" y="2822050"/>
              <a:ext cx="177300" cy="278725"/>
            </a:xfrm>
            <a:custGeom>
              <a:rect b="b" l="l" r="r" t="t"/>
              <a:pathLst>
                <a:path extrusionOk="0" h="11149" w="7092">
                  <a:moveTo>
                    <a:pt x="178" y="1"/>
                  </a:moveTo>
                  <a:cubicBezTo>
                    <a:pt x="113" y="1"/>
                    <a:pt x="53" y="6"/>
                    <a:pt x="1" y="18"/>
                  </a:cubicBezTo>
                  <a:cubicBezTo>
                    <a:pt x="225" y="1593"/>
                    <a:pt x="948" y="4198"/>
                    <a:pt x="1551" y="5612"/>
                  </a:cubicBezTo>
                  <a:cubicBezTo>
                    <a:pt x="2927" y="7790"/>
                    <a:pt x="4652" y="9800"/>
                    <a:pt x="6419" y="11148"/>
                  </a:cubicBezTo>
                  <a:cubicBezTo>
                    <a:pt x="6588" y="10279"/>
                    <a:pt x="6813" y="9421"/>
                    <a:pt x="7092" y="8581"/>
                  </a:cubicBezTo>
                  <a:cubicBezTo>
                    <a:pt x="4647" y="6692"/>
                    <a:pt x="3200" y="3540"/>
                    <a:pt x="2288" y="173"/>
                  </a:cubicBezTo>
                  <a:cubicBezTo>
                    <a:pt x="2197" y="252"/>
                    <a:pt x="2060" y="282"/>
                    <a:pt x="1897" y="282"/>
                  </a:cubicBezTo>
                  <a:cubicBezTo>
                    <a:pt x="1397" y="282"/>
                    <a:pt x="646" y="1"/>
                    <a:pt x="17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6" name="Google Shape;14926;p109"/>
            <p:cNvSpPr/>
            <p:nvPr/>
          </p:nvSpPr>
          <p:spPr>
            <a:xfrm>
              <a:off x="6269900" y="2516925"/>
              <a:ext cx="354575" cy="457725"/>
            </a:xfrm>
            <a:custGeom>
              <a:rect b="b" l="l" r="r" t="t"/>
              <a:pathLst>
                <a:path extrusionOk="0" h="18309" w="14183">
                  <a:moveTo>
                    <a:pt x="5957" y="0"/>
                  </a:moveTo>
                  <a:cubicBezTo>
                    <a:pt x="5093" y="2494"/>
                    <a:pt x="2939" y="4510"/>
                    <a:pt x="369" y="5579"/>
                  </a:cubicBezTo>
                  <a:cubicBezTo>
                    <a:pt x="0" y="9743"/>
                    <a:pt x="2440" y="14048"/>
                    <a:pt x="5430" y="17191"/>
                  </a:cubicBezTo>
                  <a:cubicBezTo>
                    <a:pt x="6076" y="17877"/>
                    <a:pt x="6970" y="18275"/>
                    <a:pt x="7910" y="18301"/>
                  </a:cubicBezTo>
                  <a:cubicBezTo>
                    <a:pt x="8077" y="18305"/>
                    <a:pt x="8239" y="18309"/>
                    <a:pt x="8395" y="18309"/>
                  </a:cubicBezTo>
                  <a:cubicBezTo>
                    <a:pt x="8792" y="18309"/>
                    <a:pt x="9150" y="18284"/>
                    <a:pt x="9460" y="18174"/>
                  </a:cubicBezTo>
                  <a:cubicBezTo>
                    <a:pt x="10862" y="17260"/>
                    <a:pt x="11754" y="15403"/>
                    <a:pt x="12503" y="13845"/>
                  </a:cubicBezTo>
                  <a:cubicBezTo>
                    <a:pt x="13390" y="11996"/>
                    <a:pt x="13880" y="9983"/>
                    <a:pt x="13944" y="7935"/>
                  </a:cubicBezTo>
                  <a:cubicBezTo>
                    <a:pt x="14053" y="4409"/>
                    <a:pt x="14183" y="3188"/>
                    <a:pt x="12532" y="884"/>
                  </a:cubicBezTo>
                  <a:cubicBezTo>
                    <a:pt x="12412" y="716"/>
                    <a:pt x="12126" y="656"/>
                    <a:pt x="11582" y="656"/>
                  </a:cubicBezTo>
                  <a:cubicBezTo>
                    <a:pt x="11210" y="656"/>
                    <a:pt x="10716" y="684"/>
                    <a:pt x="10071" y="727"/>
                  </a:cubicBezTo>
                  <a:cubicBezTo>
                    <a:pt x="10031" y="729"/>
                    <a:pt x="9990" y="730"/>
                    <a:pt x="9946" y="730"/>
                  </a:cubicBezTo>
                  <a:cubicBezTo>
                    <a:pt x="9085" y="730"/>
                    <a:pt x="7431" y="260"/>
                    <a:pt x="595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7" name="Google Shape;14927;p109"/>
            <p:cNvSpPr/>
            <p:nvPr/>
          </p:nvSpPr>
          <p:spPr>
            <a:xfrm>
              <a:off x="6411875" y="2776025"/>
              <a:ext cx="202050" cy="186200"/>
            </a:xfrm>
            <a:custGeom>
              <a:rect b="b" l="l" r="r" t="t"/>
              <a:pathLst>
                <a:path extrusionOk="0" h="7448" w="8082">
                  <a:moveTo>
                    <a:pt x="5697" y="1"/>
                  </a:moveTo>
                  <a:cubicBezTo>
                    <a:pt x="5366" y="1"/>
                    <a:pt x="5026" y="62"/>
                    <a:pt x="4702" y="133"/>
                  </a:cubicBezTo>
                  <a:cubicBezTo>
                    <a:pt x="3459" y="404"/>
                    <a:pt x="2247" y="802"/>
                    <a:pt x="1086" y="1318"/>
                  </a:cubicBezTo>
                  <a:cubicBezTo>
                    <a:pt x="704" y="1489"/>
                    <a:pt x="298" y="1700"/>
                    <a:pt x="129" y="2084"/>
                  </a:cubicBezTo>
                  <a:cubicBezTo>
                    <a:pt x="1" y="2374"/>
                    <a:pt x="36" y="2709"/>
                    <a:pt x="85" y="3024"/>
                  </a:cubicBezTo>
                  <a:cubicBezTo>
                    <a:pt x="280" y="4256"/>
                    <a:pt x="654" y="5453"/>
                    <a:pt x="1196" y="6576"/>
                  </a:cubicBezTo>
                  <a:cubicBezTo>
                    <a:pt x="1347" y="6887"/>
                    <a:pt x="1531" y="7212"/>
                    <a:pt x="1846" y="7357"/>
                  </a:cubicBezTo>
                  <a:cubicBezTo>
                    <a:pt x="2010" y="7432"/>
                    <a:pt x="2190" y="7447"/>
                    <a:pt x="2371" y="7447"/>
                  </a:cubicBezTo>
                  <a:cubicBezTo>
                    <a:pt x="2438" y="7447"/>
                    <a:pt x="2506" y="7445"/>
                    <a:pt x="2572" y="7443"/>
                  </a:cubicBezTo>
                  <a:lnTo>
                    <a:pt x="3836" y="7396"/>
                  </a:lnTo>
                  <a:cubicBezTo>
                    <a:pt x="4095" y="7386"/>
                    <a:pt x="4363" y="7376"/>
                    <a:pt x="4595" y="7264"/>
                  </a:cubicBezTo>
                  <a:cubicBezTo>
                    <a:pt x="4871" y="7133"/>
                    <a:pt x="5066" y="6878"/>
                    <a:pt x="5250" y="6634"/>
                  </a:cubicBezTo>
                  <a:lnTo>
                    <a:pt x="7545" y="3570"/>
                  </a:lnTo>
                  <a:cubicBezTo>
                    <a:pt x="7768" y="3273"/>
                    <a:pt x="8000" y="2954"/>
                    <a:pt x="8037" y="2584"/>
                  </a:cubicBezTo>
                  <a:cubicBezTo>
                    <a:pt x="8081" y="2157"/>
                    <a:pt x="7859" y="1754"/>
                    <a:pt x="7638" y="1385"/>
                  </a:cubicBezTo>
                  <a:cubicBezTo>
                    <a:pt x="7353" y="909"/>
                    <a:pt x="7032" y="418"/>
                    <a:pt x="6533" y="175"/>
                  </a:cubicBezTo>
                  <a:cubicBezTo>
                    <a:pt x="6271" y="47"/>
                    <a:pt x="5987" y="1"/>
                    <a:pt x="569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8" name="Google Shape;14928;p109"/>
            <p:cNvSpPr/>
            <p:nvPr/>
          </p:nvSpPr>
          <p:spPr>
            <a:xfrm>
              <a:off x="6499850" y="2730275"/>
              <a:ext cx="74725" cy="105450"/>
            </a:xfrm>
            <a:custGeom>
              <a:rect b="b" l="l" r="r" t="t"/>
              <a:pathLst>
                <a:path extrusionOk="0" h="4218" w="2989">
                  <a:moveTo>
                    <a:pt x="2796" y="0"/>
                  </a:moveTo>
                  <a:lnTo>
                    <a:pt x="2579" y="11"/>
                  </a:lnTo>
                  <a:lnTo>
                    <a:pt x="2764" y="3499"/>
                  </a:lnTo>
                  <a:cubicBezTo>
                    <a:pt x="2730" y="3511"/>
                    <a:pt x="2694" y="3517"/>
                    <a:pt x="2657" y="3517"/>
                  </a:cubicBezTo>
                  <a:cubicBezTo>
                    <a:pt x="2566" y="3517"/>
                    <a:pt x="2469" y="3484"/>
                    <a:pt x="2390" y="3436"/>
                  </a:cubicBezTo>
                  <a:cubicBezTo>
                    <a:pt x="2242" y="3345"/>
                    <a:pt x="2117" y="3209"/>
                    <a:pt x="1950" y="3160"/>
                  </a:cubicBezTo>
                  <a:cubicBezTo>
                    <a:pt x="1902" y="3146"/>
                    <a:pt x="1854" y="3141"/>
                    <a:pt x="1806" y="3141"/>
                  </a:cubicBezTo>
                  <a:cubicBezTo>
                    <a:pt x="1666" y="3141"/>
                    <a:pt x="1525" y="3188"/>
                    <a:pt x="1391" y="3235"/>
                  </a:cubicBezTo>
                  <a:lnTo>
                    <a:pt x="178" y="3659"/>
                  </a:lnTo>
                  <a:cubicBezTo>
                    <a:pt x="117" y="3680"/>
                    <a:pt x="49" y="3709"/>
                    <a:pt x="30" y="3771"/>
                  </a:cubicBezTo>
                  <a:cubicBezTo>
                    <a:pt x="0" y="3868"/>
                    <a:pt x="121" y="3945"/>
                    <a:pt x="223" y="3961"/>
                  </a:cubicBezTo>
                  <a:cubicBezTo>
                    <a:pt x="273" y="3969"/>
                    <a:pt x="324" y="3972"/>
                    <a:pt x="375" y="3972"/>
                  </a:cubicBezTo>
                  <a:cubicBezTo>
                    <a:pt x="602" y="3972"/>
                    <a:pt x="835" y="3905"/>
                    <a:pt x="1060" y="3905"/>
                  </a:cubicBezTo>
                  <a:cubicBezTo>
                    <a:pt x="1145" y="3905"/>
                    <a:pt x="1229" y="3915"/>
                    <a:pt x="1312" y="3941"/>
                  </a:cubicBezTo>
                  <a:cubicBezTo>
                    <a:pt x="1498" y="4001"/>
                    <a:pt x="1651" y="4143"/>
                    <a:pt x="1839" y="4195"/>
                  </a:cubicBezTo>
                  <a:cubicBezTo>
                    <a:pt x="1895" y="4210"/>
                    <a:pt x="1951" y="4217"/>
                    <a:pt x="2008" y="4217"/>
                  </a:cubicBezTo>
                  <a:cubicBezTo>
                    <a:pt x="2162" y="4217"/>
                    <a:pt x="2317" y="4165"/>
                    <a:pt x="2450" y="4086"/>
                  </a:cubicBezTo>
                  <a:cubicBezTo>
                    <a:pt x="2634" y="3979"/>
                    <a:pt x="2785" y="3824"/>
                    <a:pt x="2933" y="3672"/>
                  </a:cubicBezTo>
                  <a:lnTo>
                    <a:pt x="2913" y="3598"/>
                  </a:lnTo>
                  <a:lnTo>
                    <a:pt x="2988" y="3594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9" name="Google Shape;14929;p109"/>
            <p:cNvSpPr/>
            <p:nvPr/>
          </p:nvSpPr>
          <p:spPr>
            <a:xfrm>
              <a:off x="6246500" y="2584325"/>
              <a:ext cx="395850" cy="211525"/>
            </a:xfrm>
            <a:custGeom>
              <a:rect b="b" l="l" r="r" t="t"/>
              <a:pathLst>
                <a:path extrusionOk="0" h="8461" w="15834">
                  <a:moveTo>
                    <a:pt x="8284" y="1"/>
                  </a:moveTo>
                  <a:cubicBezTo>
                    <a:pt x="7279" y="1"/>
                    <a:pt x="6268" y="92"/>
                    <a:pt x="5280" y="240"/>
                  </a:cubicBezTo>
                  <a:cubicBezTo>
                    <a:pt x="4023" y="428"/>
                    <a:pt x="2767" y="706"/>
                    <a:pt x="1619" y="1250"/>
                  </a:cubicBezTo>
                  <a:cubicBezTo>
                    <a:pt x="1055" y="1517"/>
                    <a:pt x="496" y="1876"/>
                    <a:pt x="223" y="2435"/>
                  </a:cubicBezTo>
                  <a:cubicBezTo>
                    <a:pt x="20" y="2851"/>
                    <a:pt x="0" y="3333"/>
                    <a:pt x="46" y="3794"/>
                  </a:cubicBezTo>
                  <a:cubicBezTo>
                    <a:pt x="182" y="5156"/>
                    <a:pt x="881" y="6451"/>
                    <a:pt x="1945" y="7310"/>
                  </a:cubicBezTo>
                  <a:cubicBezTo>
                    <a:pt x="2863" y="8053"/>
                    <a:pt x="4042" y="8461"/>
                    <a:pt x="5221" y="8461"/>
                  </a:cubicBezTo>
                  <a:cubicBezTo>
                    <a:pt x="5408" y="8461"/>
                    <a:pt x="5596" y="8450"/>
                    <a:pt x="5782" y="8429"/>
                  </a:cubicBezTo>
                  <a:cubicBezTo>
                    <a:pt x="7049" y="8286"/>
                    <a:pt x="8211" y="7687"/>
                    <a:pt x="9413" y="7268"/>
                  </a:cubicBezTo>
                  <a:cubicBezTo>
                    <a:pt x="10100" y="7029"/>
                    <a:pt x="10843" y="6852"/>
                    <a:pt x="11566" y="6852"/>
                  </a:cubicBezTo>
                  <a:cubicBezTo>
                    <a:pt x="12110" y="6852"/>
                    <a:pt x="12642" y="6952"/>
                    <a:pt x="13130" y="7201"/>
                  </a:cubicBezTo>
                  <a:cubicBezTo>
                    <a:pt x="13514" y="7397"/>
                    <a:pt x="13891" y="7688"/>
                    <a:pt x="14315" y="7688"/>
                  </a:cubicBezTo>
                  <a:cubicBezTo>
                    <a:pt x="14345" y="7688"/>
                    <a:pt x="14376" y="7687"/>
                    <a:pt x="14407" y="7684"/>
                  </a:cubicBezTo>
                  <a:cubicBezTo>
                    <a:pt x="14786" y="7646"/>
                    <a:pt x="15102" y="7352"/>
                    <a:pt x="15273" y="7013"/>
                  </a:cubicBezTo>
                  <a:cubicBezTo>
                    <a:pt x="15444" y="6671"/>
                    <a:pt x="15496" y="6285"/>
                    <a:pt x="15544" y="5908"/>
                  </a:cubicBezTo>
                  <a:cubicBezTo>
                    <a:pt x="15703" y="4696"/>
                    <a:pt x="15833" y="3357"/>
                    <a:pt x="15133" y="2355"/>
                  </a:cubicBezTo>
                  <a:cubicBezTo>
                    <a:pt x="14787" y="1860"/>
                    <a:pt x="14271" y="1507"/>
                    <a:pt x="13738" y="1221"/>
                  </a:cubicBezTo>
                  <a:cubicBezTo>
                    <a:pt x="12072" y="328"/>
                    <a:pt x="10188" y="1"/>
                    <a:pt x="828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0" name="Google Shape;14930;p109"/>
            <p:cNvSpPr/>
            <p:nvPr/>
          </p:nvSpPr>
          <p:spPr>
            <a:xfrm>
              <a:off x="6286025" y="2595600"/>
              <a:ext cx="346200" cy="175850"/>
            </a:xfrm>
            <a:custGeom>
              <a:rect b="b" l="l" r="r" t="t"/>
              <a:pathLst>
                <a:path extrusionOk="0" h="7034" w="13848">
                  <a:moveTo>
                    <a:pt x="6157" y="0"/>
                  </a:moveTo>
                  <a:cubicBezTo>
                    <a:pt x="5561" y="0"/>
                    <a:pt x="4963" y="26"/>
                    <a:pt x="4369" y="65"/>
                  </a:cubicBezTo>
                  <a:cubicBezTo>
                    <a:pt x="3707" y="109"/>
                    <a:pt x="3041" y="172"/>
                    <a:pt x="2408" y="366"/>
                  </a:cubicBezTo>
                  <a:cubicBezTo>
                    <a:pt x="1774" y="561"/>
                    <a:pt x="1168" y="897"/>
                    <a:pt x="749" y="1410"/>
                  </a:cubicBezTo>
                  <a:cubicBezTo>
                    <a:pt x="143" y="2156"/>
                    <a:pt x="0" y="3209"/>
                    <a:pt x="231" y="4141"/>
                  </a:cubicBezTo>
                  <a:cubicBezTo>
                    <a:pt x="590" y="5592"/>
                    <a:pt x="1867" y="6783"/>
                    <a:pt x="3345" y="6995"/>
                  </a:cubicBezTo>
                  <a:cubicBezTo>
                    <a:pt x="3529" y="7022"/>
                    <a:pt x="3714" y="7034"/>
                    <a:pt x="3899" y="7034"/>
                  </a:cubicBezTo>
                  <a:cubicBezTo>
                    <a:pt x="4720" y="7034"/>
                    <a:pt x="5541" y="6795"/>
                    <a:pt x="6316" y="6503"/>
                  </a:cubicBezTo>
                  <a:cubicBezTo>
                    <a:pt x="7265" y="6144"/>
                    <a:pt x="8193" y="5704"/>
                    <a:pt x="9187" y="5501"/>
                  </a:cubicBezTo>
                  <a:cubicBezTo>
                    <a:pt x="9512" y="5434"/>
                    <a:pt x="9849" y="5397"/>
                    <a:pt x="10184" y="5397"/>
                  </a:cubicBezTo>
                  <a:cubicBezTo>
                    <a:pt x="10873" y="5397"/>
                    <a:pt x="11555" y="5556"/>
                    <a:pt x="12111" y="5952"/>
                  </a:cubicBezTo>
                  <a:cubicBezTo>
                    <a:pt x="12318" y="6100"/>
                    <a:pt x="12504" y="6277"/>
                    <a:pt x="12735" y="6381"/>
                  </a:cubicBezTo>
                  <a:cubicBezTo>
                    <a:pt x="12842" y="6430"/>
                    <a:pt x="12963" y="6458"/>
                    <a:pt x="13081" y="6458"/>
                  </a:cubicBezTo>
                  <a:cubicBezTo>
                    <a:pt x="13216" y="6458"/>
                    <a:pt x="13347" y="6420"/>
                    <a:pt x="13448" y="6331"/>
                  </a:cubicBezTo>
                  <a:cubicBezTo>
                    <a:pt x="13616" y="6180"/>
                    <a:pt x="13651" y="5935"/>
                    <a:pt x="13674" y="5710"/>
                  </a:cubicBezTo>
                  <a:cubicBezTo>
                    <a:pt x="13746" y="5023"/>
                    <a:pt x="13796" y="4334"/>
                    <a:pt x="13828" y="3644"/>
                  </a:cubicBezTo>
                  <a:cubicBezTo>
                    <a:pt x="13841" y="3365"/>
                    <a:pt x="13848" y="3075"/>
                    <a:pt x="13747" y="2815"/>
                  </a:cubicBezTo>
                  <a:cubicBezTo>
                    <a:pt x="13640" y="2543"/>
                    <a:pt x="13424" y="2330"/>
                    <a:pt x="13201" y="2141"/>
                  </a:cubicBezTo>
                  <a:cubicBezTo>
                    <a:pt x="12022" y="1132"/>
                    <a:pt x="10532" y="531"/>
                    <a:pt x="9007" y="244"/>
                  </a:cubicBezTo>
                  <a:cubicBezTo>
                    <a:pt x="8068" y="66"/>
                    <a:pt x="7114" y="0"/>
                    <a:pt x="6157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1" name="Google Shape;14931;p109"/>
            <p:cNvSpPr/>
            <p:nvPr/>
          </p:nvSpPr>
          <p:spPr>
            <a:xfrm>
              <a:off x="6590375" y="2634825"/>
              <a:ext cx="36375" cy="121950"/>
            </a:xfrm>
            <a:custGeom>
              <a:rect b="b" l="l" r="r" t="t"/>
              <a:pathLst>
                <a:path extrusionOk="0" h="4878" w="1455">
                  <a:moveTo>
                    <a:pt x="252" y="0"/>
                  </a:moveTo>
                  <a:cubicBezTo>
                    <a:pt x="319" y="1498"/>
                    <a:pt x="319" y="3020"/>
                    <a:pt x="1" y="4432"/>
                  </a:cubicBezTo>
                  <a:cubicBezTo>
                    <a:pt x="183" y="4569"/>
                    <a:pt x="355" y="4718"/>
                    <a:pt x="559" y="4812"/>
                  </a:cubicBezTo>
                  <a:cubicBezTo>
                    <a:pt x="637" y="4845"/>
                    <a:pt x="719" y="4868"/>
                    <a:pt x="802" y="4877"/>
                  </a:cubicBezTo>
                  <a:cubicBezTo>
                    <a:pt x="1386" y="3498"/>
                    <a:pt x="1455" y="2122"/>
                    <a:pt x="1191" y="718"/>
                  </a:cubicBezTo>
                  <a:cubicBezTo>
                    <a:pt x="1138" y="668"/>
                    <a:pt x="1083" y="619"/>
                    <a:pt x="1027" y="572"/>
                  </a:cubicBezTo>
                  <a:cubicBezTo>
                    <a:pt x="782" y="364"/>
                    <a:pt x="522" y="174"/>
                    <a:pt x="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2" name="Google Shape;14932;p109"/>
            <p:cNvSpPr/>
            <p:nvPr/>
          </p:nvSpPr>
          <p:spPr>
            <a:xfrm>
              <a:off x="6596025" y="2650325"/>
              <a:ext cx="36525" cy="23550"/>
            </a:xfrm>
            <a:custGeom>
              <a:rect b="b" l="l" r="r" t="t"/>
              <a:pathLst>
                <a:path extrusionOk="0" h="942" w="1461">
                  <a:moveTo>
                    <a:pt x="1282" y="1"/>
                  </a:moveTo>
                  <a:cubicBezTo>
                    <a:pt x="800" y="230"/>
                    <a:pt x="364" y="550"/>
                    <a:pt x="0" y="942"/>
                  </a:cubicBezTo>
                  <a:cubicBezTo>
                    <a:pt x="456" y="755"/>
                    <a:pt x="943" y="657"/>
                    <a:pt x="1437" y="657"/>
                  </a:cubicBezTo>
                  <a:cubicBezTo>
                    <a:pt x="1445" y="657"/>
                    <a:pt x="1453" y="657"/>
                    <a:pt x="1461" y="657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3" name="Google Shape;14933;p109"/>
            <p:cNvSpPr/>
            <p:nvPr/>
          </p:nvSpPr>
          <p:spPr>
            <a:xfrm>
              <a:off x="6427925" y="2617300"/>
              <a:ext cx="105950" cy="23100"/>
            </a:xfrm>
            <a:custGeom>
              <a:rect b="b" l="l" r="r" t="t"/>
              <a:pathLst>
                <a:path extrusionOk="0" h="924" w="4238">
                  <a:moveTo>
                    <a:pt x="2134" y="1"/>
                  </a:moveTo>
                  <a:cubicBezTo>
                    <a:pt x="1356" y="1"/>
                    <a:pt x="578" y="309"/>
                    <a:pt x="0" y="924"/>
                  </a:cubicBezTo>
                  <a:cubicBezTo>
                    <a:pt x="658" y="572"/>
                    <a:pt x="1404" y="395"/>
                    <a:pt x="2150" y="395"/>
                  </a:cubicBezTo>
                  <a:cubicBezTo>
                    <a:pt x="2872" y="395"/>
                    <a:pt x="3595" y="561"/>
                    <a:pt x="4237" y="893"/>
                  </a:cubicBezTo>
                  <a:cubicBezTo>
                    <a:pt x="3662" y="298"/>
                    <a:pt x="2898" y="1"/>
                    <a:pt x="213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4" name="Google Shape;14934;p109"/>
            <p:cNvSpPr/>
            <p:nvPr/>
          </p:nvSpPr>
          <p:spPr>
            <a:xfrm>
              <a:off x="6562600" y="2680275"/>
              <a:ext cx="48025" cy="81325"/>
            </a:xfrm>
            <a:custGeom>
              <a:rect b="b" l="l" r="r" t="t"/>
              <a:pathLst>
                <a:path extrusionOk="0" h="3253" w="1921">
                  <a:moveTo>
                    <a:pt x="1921" y="0"/>
                  </a:moveTo>
                  <a:cubicBezTo>
                    <a:pt x="1246" y="202"/>
                    <a:pt x="600" y="493"/>
                    <a:pt x="0" y="863"/>
                  </a:cubicBezTo>
                  <a:cubicBezTo>
                    <a:pt x="191" y="1644"/>
                    <a:pt x="283" y="2448"/>
                    <a:pt x="275" y="3253"/>
                  </a:cubicBezTo>
                  <a:cubicBezTo>
                    <a:pt x="522" y="2898"/>
                    <a:pt x="535" y="2439"/>
                    <a:pt x="554" y="2008"/>
                  </a:cubicBezTo>
                  <a:cubicBezTo>
                    <a:pt x="574" y="1576"/>
                    <a:pt x="624" y="1111"/>
                    <a:pt x="918" y="795"/>
                  </a:cubicBezTo>
                  <a:cubicBezTo>
                    <a:pt x="1211" y="480"/>
                    <a:pt x="1701" y="369"/>
                    <a:pt x="19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5" name="Google Shape;14935;p109"/>
            <p:cNvSpPr/>
            <p:nvPr/>
          </p:nvSpPr>
          <p:spPr>
            <a:xfrm>
              <a:off x="6423175" y="2662275"/>
              <a:ext cx="100650" cy="27600"/>
            </a:xfrm>
            <a:custGeom>
              <a:rect b="b" l="l" r="r" t="t"/>
              <a:pathLst>
                <a:path extrusionOk="0" h="1104" w="4026">
                  <a:moveTo>
                    <a:pt x="0" y="1"/>
                  </a:moveTo>
                  <a:lnTo>
                    <a:pt x="231" y="477"/>
                  </a:lnTo>
                  <a:cubicBezTo>
                    <a:pt x="310" y="475"/>
                    <a:pt x="389" y="474"/>
                    <a:pt x="468" y="474"/>
                  </a:cubicBezTo>
                  <a:cubicBezTo>
                    <a:pt x="1079" y="474"/>
                    <a:pt x="1688" y="535"/>
                    <a:pt x="2286" y="657"/>
                  </a:cubicBezTo>
                  <a:cubicBezTo>
                    <a:pt x="2585" y="717"/>
                    <a:pt x="2920" y="824"/>
                    <a:pt x="3041" y="1104"/>
                  </a:cubicBezTo>
                  <a:cubicBezTo>
                    <a:pt x="3418" y="886"/>
                    <a:pt x="3751" y="603"/>
                    <a:pt x="4026" y="267"/>
                  </a:cubicBezTo>
                  <a:lnTo>
                    <a:pt x="4026" y="267"/>
                  </a:lnTo>
                  <a:cubicBezTo>
                    <a:pt x="3924" y="331"/>
                    <a:pt x="3805" y="356"/>
                    <a:pt x="3683" y="356"/>
                  </a:cubicBezTo>
                  <a:cubicBezTo>
                    <a:pt x="3598" y="356"/>
                    <a:pt x="3512" y="344"/>
                    <a:pt x="3430" y="324"/>
                  </a:cubicBezTo>
                  <a:cubicBezTo>
                    <a:pt x="3230" y="275"/>
                    <a:pt x="3041" y="189"/>
                    <a:pt x="2843" y="140"/>
                  </a:cubicBezTo>
                  <a:cubicBezTo>
                    <a:pt x="2700" y="106"/>
                    <a:pt x="2555" y="93"/>
                    <a:pt x="2409" y="93"/>
                  </a:cubicBezTo>
                  <a:cubicBezTo>
                    <a:pt x="2075" y="93"/>
                    <a:pt x="1734" y="163"/>
                    <a:pt x="1401" y="210"/>
                  </a:cubicBezTo>
                  <a:cubicBezTo>
                    <a:pt x="1238" y="233"/>
                    <a:pt x="1070" y="249"/>
                    <a:pt x="903" y="249"/>
                  </a:cubicBezTo>
                  <a:cubicBezTo>
                    <a:pt x="578" y="249"/>
                    <a:pt x="259" y="188"/>
                    <a:pt x="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6" name="Google Shape;14936;p109"/>
            <p:cNvSpPr/>
            <p:nvPr/>
          </p:nvSpPr>
          <p:spPr>
            <a:xfrm>
              <a:off x="6586475" y="2696075"/>
              <a:ext cx="42750" cy="14950"/>
            </a:xfrm>
            <a:custGeom>
              <a:rect b="b" l="l" r="r" t="t"/>
              <a:pathLst>
                <a:path extrusionOk="0" h="598" w="1710">
                  <a:moveTo>
                    <a:pt x="1710" y="0"/>
                  </a:moveTo>
                  <a:cubicBezTo>
                    <a:pt x="1614" y="131"/>
                    <a:pt x="1447" y="182"/>
                    <a:pt x="1282" y="182"/>
                  </a:cubicBezTo>
                  <a:cubicBezTo>
                    <a:pt x="1239" y="182"/>
                    <a:pt x="1197" y="179"/>
                    <a:pt x="1156" y="172"/>
                  </a:cubicBezTo>
                  <a:cubicBezTo>
                    <a:pt x="954" y="142"/>
                    <a:pt x="764" y="55"/>
                    <a:pt x="563" y="20"/>
                  </a:cubicBezTo>
                  <a:cubicBezTo>
                    <a:pt x="515" y="12"/>
                    <a:pt x="465" y="7"/>
                    <a:pt x="415" y="7"/>
                  </a:cubicBezTo>
                  <a:cubicBezTo>
                    <a:pt x="257" y="7"/>
                    <a:pt x="99" y="53"/>
                    <a:pt x="1" y="172"/>
                  </a:cubicBezTo>
                  <a:cubicBezTo>
                    <a:pt x="454" y="268"/>
                    <a:pt x="480" y="465"/>
                    <a:pt x="933" y="562"/>
                  </a:cubicBezTo>
                  <a:cubicBezTo>
                    <a:pt x="1019" y="580"/>
                    <a:pt x="1107" y="597"/>
                    <a:pt x="1194" y="597"/>
                  </a:cubicBezTo>
                  <a:cubicBezTo>
                    <a:pt x="1254" y="597"/>
                    <a:pt x="1313" y="589"/>
                    <a:pt x="1369" y="566"/>
                  </a:cubicBezTo>
                  <a:cubicBezTo>
                    <a:pt x="1580" y="478"/>
                    <a:pt x="1658" y="224"/>
                    <a:pt x="171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7" name="Google Shape;14937;p109"/>
            <p:cNvSpPr/>
            <p:nvPr/>
          </p:nvSpPr>
          <p:spPr>
            <a:xfrm>
              <a:off x="6445925" y="2859900"/>
              <a:ext cx="121850" cy="77700"/>
            </a:xfrm>
            <a:custGeom>
              <a:rect b="b" l="l" r="r" t="t"/>
              <a:pathLst>
                <a:path extrusionOk="0" h="3108" w="4874">
                  <a:moveTo>
                    <a:pt x="2223" y="1"/>
                  </a:moveTo>
                  <a:cubicBezTo>
                    <a:pt x="1596" y="1"/>
                    <a:pt x="946" y="217"/>
                    <a:pt x="533" y="689"/>
                  </a:cubicBezTo>
                  <a:cubicBezTo>
                    <a:pt x="115" y="1165"/>
                    <a:pt x="0" y="1924"/>
                    <a:pt x="361" y="2447"/>
                  </a:cubicBezTo>
                  <a:cubicBezTo>
                    <a:pt x="693" y="2929"/>
                    <a:pt x="1326" y="3107"/>
                    <a:pt x="1915" y="3107"/>
                  </a:cubicBezTo>
                  <a:cubicBezTo>
                    <a:pt x="1935" y="3107"/>
                    <a:pt x="1956" y="3107"/>
                    <a:pt x="1977" y="3107"/>
                  </a:cubicBezTo>
                  <a:cubicBezTo>
                    <a:pt x="2801" y="3086"/>
                    <a:pt x="3595" y="2797"/>
                    <a:pt x="4239" y="2282"/>
                  </a:cubicBezTo>
                  <a:cubicBezTo>
                    <a:pt x="4438" y="2121"/>
                    <a:pt x="4627" y="1934"/>
                    <a:pt x="4737" y="1702"/>
                  </a:cubicBezTo>
                  <a:cubicBezTo>
                    <a:pt x="4848" y="1471"/>
                    <a:pt x="4874" y="1187"/>
                    <a:pt x="4754" y="959"/>
                  </a:cubicBezTo>
                  <a:cubicBezTo>
                    <a:pt x="4622" y="704"/>
                    <a:pt x="4343" y="566"/>
                    <a:pt x="4078" y="454"/>
                  </a:cubicBezTo>
                  <a:cubicBezTo>
                    <a:pt x="3494" y="207"/>
                    <a:pt x="2879" y="6"/>
                    <a:pt x="2244" y="1"/>
                  </a:cubicBezTo>
                  <a:cubicBezTo>
                    <a:pt x="2237" y="1"/>
                    <a:pt x="2230" y="1"/>
                    <a:pt x="22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8" name="Google Shape;14938;p109"/>
            <p:cNvSpPr/>
            <p:nvPr/>
          </p:nvSpPr>
          <p:spPr>
            <a:xfrm>
              <a:off x="6462150" y="2869500"/>
              <a:ext cx="89675" cy="57175"/>
            </a:xfrm>
            <a:custGeom>
              <a:rect b="b" l="l" r="r" t="t"/>
              <a:pathLst>
                <a:path extrusionOk="0" h="2287" w="3587">
                  <a:moveTo>
                    <a:pt x="1637" y="0"/>
                  </a:moveTo>
                  <a:cubicBezTo>
                    <a:pt x="1176" y="0"/>
                    <a:pt x="698" y="160"/>
                    <a:pt x="392" y="507"/>
                  </a:cubicBezTo>
                  <a:cubicBezTo>
                    <a:pt x="85" y="858"/>
                    <a:pt x="1" y="1417"/>
                    <a:pt x="266" y="1800"/>
                  </a:cubicBezTo>
                  <a:cubicBezTo>
                    <a:pt x="512" y="2154"/>
                    <a:pt x="974" y="2286"/>
                    <a:pt x="1408" y="2286"/>
                  </a:cubicBezTo>
                  <a:cubicBezTo>
                    <a:pt x="1424" y="2286"/>
                    <a:pt x="1439" y="2286"/>
                    <a:pt x="1455" y="2286"/>
                  </a:cubicBezTo>
                  <a:cubicBezTo>
                    <a:pt x="2062" y="2271"/>
                    <a:pt x="2647" y="2058"/>
                    <a:pt x="3120" y="1678"/>
                  </a:cubicBezTo>
                  <a:cubicBezTo>
                    <a:pt x="3266" y="1560"/>
                    <a:pt x="3404" y="1423"/>
                    <a:pt x="3486" y="1253"/>
                  </a:cubicBezTo>
                  <a:cubicBezTo>
                    <a:pt x="3567" y="1082"/>
                    <a:pt x="3586" y="874"/>
                    <a:pt x="3499" y="707"/>
                  </a:cubicBezTo>
                  <a:cubicBezTo>
                    <a:pt x="3401" y="518"/>
                    <a:pt x="3196" y="418"/>
                    <a:pt x="3001" y="335"/>
                  </a:cubicBezTo>
                  <a:cubicBezTo>
                    <a:pt x="2573" y="153"/>
                    <a:pt x="2119" y="5"/>
                    <a:pt x="1651" y="0"/>
                  </a:cubicBezTo>
                  <a:cubicBezTo>
                    <a:pt x="1647" y="0"/>
                    <a:pt x="1642" y="0"/>
                    <a:pt x="163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9" name="Google Shape;14939;p109"/>
            <p:cNvSpPr/>
            <p:nvPr/>
          </p:nvSpPr>
          <p:spPr>
            <a:xfrm>
              <a:off x="6488850" y="2877625"/>
              <a:ext cx="115725" cy="69900"/>
            </a:xfrm>
            <a:custGeom>
              <a:rect b="b" l="l" r="r" t="t"/>
              <a:pathLst>
                <a:path extrusionOk="0" h="2796" w="4629">
                  <a:moveTo>
                    <a:pt x="1599" y="0"/>
                  </a:moveTo>
                  <a:cubicBezTo>
                    <a:pt x="1284" y="0"/>
                    <a:pt x="972" y="54"/>
                    <a:pt x="700" y="206"/>
                  </a:cubicBezTo>
                  <a:cubicBezTo>
                    <a:pt x="286" y="439"/>
                    <a:pt x="0" y="950"/>
                    <a:pt x="155" y="1399"/>
                  </a:cubicBezTo>
                  <a:cubicBezTo>
                    <a:pt x="280" y="1761"/>
                    <a:pt x="639" y="1984"/>
                    <a:pt x="983" y="2149"/>
                  </a:cubicBezTo>
                  <a:cubicBezTo>
                    <a:pt x="1402" y="2349"/>
                    <a:pt x="1838" y="2512"/>
                    <a:pt x="2284" y="2637"/>
                  </a:cubicBezTo>
                  <a:cubicBezTo>
                    <a:pt x="2595" y="2725"/>
                    <a:pt x="2920" y="2796"/>
                    <a:pt x="3240" y="2796"/>
                  </a:cubicBezTo>
                  <a:cubicBezTo>
                    <a:pt x="3396" y="2796"/>
                    <a:pt x="3552" y="2779"/>
                    <a:pt x="3704" y="2739"/>
                  </a:cubicBezTo>
                  <a:cubicBezTo>
                    <a:pt x="4169" y="2617"/>
                    <a:pt x="4591" y="2224"/>
                    <a:pt x="4609" y="1745"/>
                  </a:cubicBezTo>
                  <a:cubicBezTo>
                    <a:pt x="4629" y="1163"/>
                    <a:pt x="4089" y="723"/>
                    <a:pt x="3563" y="476"/>
                  </a:cubicBezTo>
                  <a:cubicBezTo>
                    <a:pt x="3097" y="257"/>
                    <a:pt x="2598" y="109"/>
                    <a:pt x="2086" y="37"/>
                  </a:cubicBezTo>
                  <a:cubicBezTo>
                    <a:pt x="1926" y="15"/>
                    <a:pt x="1762" y="0"/>
                    <a:pt x="15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0" name="Google Shape;14940;p109"/>
            <p:cNvSpPr/>
            <p:nvPr/>
          </p:nvSpPr>
          <p:spPr>
            <a:xfrm>
              <a:off x="6504675" y="2884725"/>
              <a:ext cx="107375" cy="93450"/>
            </a:xfrm>
            <a:custGeom>
              <a:rect b="b" l="l" r="r" t="t"/>
              <a:pathLst>
                <a:path extrusionOk="0" h="3738" w="4295">
                  <a:moveTo>
                    <a:pt x="2439" y="1"/>
                  </a:moveTo>
                  <a:cubicBezTo>
                    <a:pt x="2293" y="1"/>
                    <a:pt x="2147" y="14"/>
                    <a:pt x="2006" y="39"/>
                  </a:cubicBezTo>
                  <a:cubicBezTo>
                    <a:pt x="1437" y="140"/>
                    <a:pt x="891" y="419"/>
                    <a:pt x="527" y="866"/>
                  </a:cubicBezTo>
                  <a:cubicBezTo>
                    <a:pt x="163" y="1315"/>
                    <a:pt x="1" y="1935"/>
                    <a:pt x="160" y="2489"/>
                  </a:cubicBezTo>
                  <a:cubicBezTo>
                    <a:pt x="340" y="3110"/>
                    <a:pt x="912" y="3581"/>
                    <a:pt x="1547" y="3703"/>
                  </a:cubicBezTo>
                  <a:cubicBezTo>
                    <a:pt x="1672" y="3727"/>
                    <a:pt x="1798" y="3738"/>
                    <a:pt x="1924" y="3738"/>
                  </a:cubicBezTo>
                  <a:cubicBezTo>
                    <a:pt x="2441" y="3738"/>
                    <a:pt x="2957" y="3545"/>
                    <a:pt x="3367" y="3227"/>
                  </a:cubicBezTo>
                  <a:cubicBezTo>
                    <a:pt x="3757" y="2923"/>
                    <a:pt x="4062" y="2499"/>
                    <a:pt x="4179" y="2021"/>
                  </a:cubicBezTo>
                  <a:cubicBezTo>
                    <a:pt x="4295" y="1542"/>
                    <a:pt x="4205" y="1006"/>
                    <a:pt x="3897" y="619"/>
                  </a:cubicBezTo>
                  <a:cubicBezTo>
                    <a:pt x="3554" y="191"/>
                    <a:pt x="2995" y="1"/>
                    <a:pt x="2439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1" name="Google Shape;14941;p109"/>
            <p:cNvSpPr/>
            <p:nvPr/>
          </p:nvSpPr>
          <p:spPr>
            <a:xfrm>
              <a:off x="4482350" y="3101225"/>
              <a:ext cx="398525" cy="289725"/>
            </a:xfrm>
            <a:custGeom>
              <a:rect b="b" l="l" r="r" t="t"/>
              <a:pathLst>
                <a:path extrusionOk="0" h="11589" w="15941">
                  <a:moveTo>
                    <a:pt x="12838" y="1"/>
                  </a:moveTo>
                  <a:cubicBezTo>
                    <a:pt x="11192" y="758"/>
                    <a:pt x="9400" y="1131"/>
                    <a:pt x="7675" y="1684"/>
                  </a:cubicBezTo>
                  <a:cubicBezTo>
                    <a:pt x="6959" y="1913"/>
                    <a:pt x="6250" y="2178"/>
                    <a:pt x="5574" y="2509"/>
                  </a:cubicBezTo>
                  <a:cubicBezTo>
                    <a:pt x="4905" y="2836"/>
                    <a:pt x="4229" y="3211"/>
                    <a:pt x="3680" y="3721"/>
                  </a:cubicBezTo>
                  <a:cubicBezTo>
                    <a:pt x="3149" y="4215"/>
                    <a:pt x="2710" y="4795"/>
                    <a:pt x="2238" y="5344"/>
                  </a:cubicBezTo>
                  <a:cubicBezTo>
                    <a:pt x="1773" y="5883"/>
                    <a:pt x="1315" y="6426"/>
                    <a:pt x="824" y="6942"/>
                  </a:cubicBezTo>
                  <a:cubicBezTo>
                    <a:pt x="654" y="7121"/>
                    <a:pt x="475" y="7321"/>
                    <a:pt x="454" y="7566"/>
                  </a:cubicBezTo>
                  <a:cubicBezTo>
                    <a:pt x="434" y="7813"/>
                    <a:pt x="938" y="7987"/>
                    <a:pt x="938" y="7987"/>
                  </a:cubicBezTo>
                  <a:cubicBezTo>
                    <a:pt x="938" y="7987"/>
                    <a:pt x="418" y="8559"/>
                    <a:pt x="390" y="8936"/>
                  </a:cubicBezTo>
                  <a:cubicBezTo>
                    <a:pt x="361" y="9313"/>
                    <a:pt x="369" y="9269"/>
                    <a:pt x="665" y="9506"/>
                  </a:cubicBezTo>
                  <a:cubicBezTo>
                    <a:pt x="475" y="9768"/>
                    <a:pt x="462" y="9732"/>
                    <a:pt x="290" y="10005"/>
                  </a:cubicBezTo>
                  <a:cubicBezTo>
                    <a:pt x="118" y="10278"/>
                    <a:pt x="1" y="10646"/>
                    <a:pt x="269" y="10828"/>
                  </a:cubicBezTo>
                  <a:cubicBezTo>
                    <a:pt x="390" y="10910"/>
                    <a:pt x="562" y="10954"/>
                    <a:pt x="730" y="10954"/>
                  </a:cubicBezTo>
                  <a:cubicBezTo>
                    <a:pt x="854" y="10954"/>
                    <a:pt x="976" y="10930"/>
                    <a:pt x="1073" y="10879"/>
                  </a:cubicBezTo>
                  <a:cubicBezTo>
                    <a:pt x="1299" y="10757"/>
                    <a:pt x="1427" y="10679"/>
                    <a:pt x="1427" y="10679"/>
                  </a:cubicBezTo>
                  <a:cubicBezTo>
                    <a:pt x="1427" y="10679"/>
                    <a:pt x="1647" y="11199"/>
                    <a:pt x="1925" y="11199"/>
                  </a:cubicBezTo>
                  <a:cubicBezTo>
                    <a:pt x="1926" y="11199"/>
                    <a:pt x="1926" y="11199"/>
                    <a:pt x="1927" y="11199"/>
                  </a:cubicBezTo>
                  <a:cubicBezTo>
                    <a:pt x="2205" y="11194"/>
                    <a:pt x="2332" y="11001"/>
                    <a:pt x="2527" y="10801"/>
                  </a:cubicBezTo>
                  <a:cubicBezTo>
                    <a:pt x="3563" y="9748"/>
                    <a:pt x="4757" y="8361"/>
                    <a:pt x="6622" y="7948"/>
                  </a:cubicBezTo>
                  <a:lnTo>
                    <a:pt x="6622" y="7948"/>
                  </a:lnTo>
                  <a:cubicBezTo>
                    <a:pt x="6734" y="8409"/>
                    <a:pt x="6721" y="8890"/>
                    <a:pt x="6585" y="9345"/>
                  </a:cubicBezTo>
                  <a:cubicBezTo>
                    <a:pt x="6401" y="9943"/>
                    <a:pt x="6002" y="10538"/>
                    <a:pt x="6174" y="11139"/>
                  </a:cubicBezTo>
                  <a:cubicBezTo>
                    <a:pt x="6238" y="11367"/>
                    <a:pt x="6426" y="11588"/>
                    <a:pt x="6657" y="11588"/>
                  </a:cubicBezTo>
                  <a:cubicBezTo>
                    <a:pt x="6666" y="11588"/>
                    <a:pt x="6675" y="11588"/>
                    <a:pt x="6684" y="11587"/>
                  </a:cubicBezTo>
                  <a:cubicBezTo>
                    <a:pt x="6882" y="11574"/>
                    <a:pt x="7038" y="11403"/>
                    <a:pt x="7113" y="11220"/>
                  </a:cubicBezTo>
                  <a:cubicBezTo>
                    <a:pt x="7186" y="11035"/>
                    <a:pt x="7201" y="10833"/>
                    <a:pt x="7251" y="10640"/>
                  </a:cubicBezTo>
                  <a:cubicBezTo>
                    <a:pt x="7513" y="9603"/>
                    <a:pt x="8669" y="9051"/>
                    <a:pt x="9152" y="8096"/>
                  </a:cubicBezTo>
                  <a:cubicBezTo>
                    <a:pt x="9413" y="7578"/>
                    <a:pt x="9454" y="6980"/>
                    <a:pt x="9558" y="6408"/>
                  </a:cubicBezTo>
                  <a:cubicBezTo>
                    <a:pt x="9568" y="6353"/>
                    <a:pt x="9579" y="6299"/>
                    <a:pt x="9590" y="6246"/>
                  </a:cubicBezTo>
                  <a:cubicBezTo>
                    <a:pt x="10196" y="5409"/>
                    <a:pt x="11004" y="5277"/>
                    <a:pt x="11772" y="4592"/>
                  </a:cubicBezTo>
                  <a:cubicBezTo>
                    <a:pt x="12786" y="3684"/>
                    <a:pt x="14451" y="3224"/>
                    <a:pt x="15828" y="3224"/>
                  </a:cubicBezTo>
                  <a:cubicBezTo>
                    <a:pt x="15866" y="3224"/>
                    <a:pt x="15903" y="3225"/>
                    <a:pt x="15941" y="3225"/>
                  </a:cubicBezTo>
                  <a:lnTo>
                    <a:pt x="1283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2" name="Google Shape;14942;p109"/>
            <p:cNvSpPr/>
            <p:nvPr/>
          </p:nvSpPr>
          <p:spPr>
            <a:xfrm>
              <a:off x="4697125" y="3101225"/>
              <a:ext cx="183750" cy="144200"/>
            </a:xfrm>
            <a:custGeom>
              <a:rect b="b" l="l" r="r" t="t"/>
              <a:pathLst>
                <a:path extrusionOk="0" h="5768" w="7350">
                  <a:moveTo>
                    <a:pt x="4247" y="1"/>
                  </a:moveTo>
                  <a:cubicBezTo>
                    <a:pt x="2890" y="625"/>
                    <a:pt x="1436" y="988"/>
                    <a:pt x="0" y="1406"/>
                  </a:cubicBezTo>
                  <a:cubicBezTo>
                    <a:pt x="631" y="2839"/>
                    <a:pt x="1082" y="4298"/>
                    <a:pt x="1448" y="5768"/>
                  </a:cubicBezTo>
                  <a:cubicBezTo>
                    <a:pt x="1976" y="5323"/>
                    <a:pt x="2590" y="5120"/>
                    <a:pt x="3181" y="4592"/>
                  </a:cubicBezTo>
                  <a:cubicBezTo>
                    <a:pt x="4195" y="3684"/>
                    <a:pt x="5860" y="3224"/>
                    <a:pt x="7237" y="3224"/>
                  </a:cubicBezTo>
                  <a:cubicBezTo>
                    <a:pt x="7275" y="3224"/>
                    <a:pt x="7312" y="3225"/>
                    <a:pt x="7350" y="3225"/>
                  </a:cubicBezTo>
                  <a:lnTo>
                    <a:pt x="4247" y="1"/>
                  </a:ln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109"/>
            <p:cNvSpPr/>
            <p:nvPr/>
          </p:nvSpPr>
          <p:spPr>
            <a:xfrm>
              <a:off x="4694225" y="2788125"/>
              <a:ext cx="1446300" cy="446550"/>
            </a:xfrm>
            <a:custGeom>
              <a:rect b="b" l="l" r="r" t="t"/>
              <a:pathLst>
                <a:path extrusionOk="0" h="17862" w="57852">
                  <a:moveTo>
                    <a:pt x="52351" y="0"/>
                  </a:moveTo>
                  <a:cubicBezTo>
                    <a:pt x="51552" y="0"/>
                    <a:pt x="50752" y="26"/>
                    <a:pt x="49956" y="63"/>
                  </a:cubicBezTo>
                  <a:cubicBezTo>
                    <a:pt x="32640" y="857"/>
                    <a:pt x="14721" y="4516"/>
                    <a:pt x="1" y="13610"/>
                  </a:cubicBezTo>
                  <a:lnTo>
                    <a:pt x="2438" y="17861"/>
                  </a:lnTo>
                  <a:cubicBezTo>
                    <a:pt x="12136" y="13039"/>
                    <a:pt x="23087" y="9876"/>
                    <a:pt x="33926" y="9876"/>
                  </a:cubicBezTo>
                  <a:cubicBezTo>
                    <a:pt x="37044" y="9876"/>
                    <a:pt x="40152" y="10138"/>
                    <a:pt x="43219" y="10697"/>
                  </a:cubicBezTo>
                  <a:cubicBezTo>
                    <a:pt x="45015" y="11025"/>
                    <a:pt x="46918" y="11345"/>
                    <a:pt x="48802" y="11345"/>
                  </a:cubicBezTo>
                  <a:cubicBezTo>
                    <a:pt x="49855" y="11345"/>
                    <a:pt x="50902" y="11245"/>
                    <a:pt x="51922" y="10991"/>
                  </a:cubicBezTo>
                  <a:cubicBezTo>
                    <a:pt x="54117" y="10444"/>
                    <a:pt x="55848" y="9885"/>
                    <a:pt x="56888" y="7942"/>
                  </a:cubicBezTo>
                  <a:cubicBezTo>
                    <a:pt x="57505" y="6788"/>
                    <a:pt x="57851" y="5497"/>
                    <a:pt x="57847" y="4184"/>
                  </a:cubicBezTo>
                  <a:cubicBezTo>
                    <a:pt x="57843" y="3612"/>
                    <a:pt x="57557" y="518"/>
                    <a:pt x="56841" y="380"/>
                  </a:cubicBezTo>
                  <a:cubicBezTo>
                    <a:pt x="55368" y="93"/>
                    <a:pt x="53861" y="0"/>
                    <a:pt x="52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109"/>
            <p:cNvSpPr/>
            <p:nvPr/>
          </p:nvSpPr>
          <p:spPr>
            <a:xfrm>
              <a:off x="4738375" y="2981925"/>
              <a:ext cx="1369525" cy="252750"/>
            </a:xfrm>
            <a:custGeom>
              <a:rect b="b" l="l" r="r" t="t"/>
              <a:pathLst>
                <a:path extrusionOk="0" h="10110" w="54781">
                  <a:moveTo>
                    <a:pt x="32648" y="0"/>
                  </a:moveTo>
                  <a:cubicBezTo>
                    <a:pt x="27409" y="0"/>
                    <a:pt x="22219" y="490"/>
                    <a:pt x="17120" y="1862"/>
                  </a:cubicBezTo>
                  <a:cubicBezTo>
                    <a:pt x="11150" y="3709"/>
                    <a:pt x="5646" y="6542"/>
                    <a:pt x="1" y="9016"/>
                  </a:cubicBezTo>
                  <a:lnTo>
                    <a:pt x="672" y="10109"/>
                  </a:lnTo>
                  <a:cubicBezTo>
                    <a:pt x="10369" y="5288"/>
                    <a:pt x="21318" y="2125"/>
                    <a:pt x="32156" y="2125"/>
                  </a:cubicBezTo>
                  <a:cubicBezTo>
                    <a:pt x="35275" y="2125"/>
                    <a:pt x="38385" y="2387"/>
                    <a:pt x="41453" y="2947"/>
                  </a:cubicBezTo>
                  <a:cubicBezTo>
                    <a:pt x="43249" y="3275"/>
                    <a:pt x="45152" y="3595"/>
                    <a:pt x="47036" y="3595"/>
                  </a:cubicBezTo>
                  <a:cubicBezTo>
                    <a:pt x="48089" y="3595"/>
                    <a:pt x="49136" y="3495"/>
                    <a:pt x="50156" y="3241"/>
                  </a:cubicBezTo>
                  <a:cubicBezTo>
                    <a:pt x="52128" y="2749"/>
                    <a:pt x="53723" y="2245"/>
                    <a:pt x="54781" y="737"/>
                  </a:cubicBezTo>
                  <a:lnTo>
                    <a:pt x="54781" y="737"/>
                  </a:lnTo>
                  <a:cubicBezTo>
                    <a:pt x="53947" y="1116"/>
                    <a:pt x="53183" y="1519"/>
                    <a:pt x="52427" y="1519"/>
                  </a:cubicBezTo>
                  <a:cubicBezTo>
                    <a:pt x="52411" y="1519"/>
                    <a:pt x="52394" y="1519"/>
                    <a:pt x="52378" y="1519"/>
                  </a:cubicBezTo>
                  <a:cubicBezTo>
                    <a:pt x="45776" y="759"/>
                    <a:pt x="39173" y="0"/>
                    <a:pt x="32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109"/>
            <p:cNvSpPr/>
            <p:nvPr/>
          </p:nvSpPr>
          <p:spPr>
            <a:xfrm>
              <a:off x="4716575" y="2834875"/>
              <a:ext cx="1417650" cy="330825"/>
            </a:xfrm>
            <a:custGeom>
              <a:rect b="b" l="l" r="r" t="t"/>
              <a:pathLst>
                <a:path extrusionOk="0" h="13233" w="56706">
                  <a:moveTo>
                    <a:pt x="48021" y="0"/>
                  </a:moveTo>
                  <a:cubicBezTo>
                    <a:pt x="29336" y="0"/>
                    <a:pt x="14607" y="4003"/>
                    <a:pt x="0" y="12858"/>
                  </a:cubicBezTo>
                  <a:lnTo>
                    <a:pt x="228" y="13233"/>
                  </a:lnTo>
                  <a:cubicBezTo>
                    <a:pt x="14761" y="4422"/>
                    <a:pt x="29420" y="440"/>
                    <a:pt x="48022" y="440"/>
                  </a:cubicBezTo>
                  <a:cubicBezTo>
                    <a:pt x="50814" y="440"/>
                    <a:pt x="53696" y="529"/>
                    <a:pt x="56680" y="706"/>
                  </a:cubicBezTo>
                  <a:lnTo>
                    <a:pt x="56706" y="267"/>
                  </a:lnTo>
                  <a:cubicBezTo>
                    <a:pt x="53713" y="90"/>
                    <a:pt x="50823" y="0"/>
                    <a:pt x="48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109"/>
            <p:cNvSpPr/>
            <p:nvPr/>
          </p:nvSpPr>
          <p:spPr>
            <a:xfrm>
              <a:off x="5779925" y="2794200"/>
              <a:ext cx="47500" cy="265350"/>
            </a:xfrm>
            <a:custGeom>
              <a:rect b="b" l="l" r="r" t="t"/>
              <a:pathLst>
                <a:path extrusionOk="0" h="10614" w="1900">
                  <a:moveTo>
                    <a:pt x="959" y="0"/>
                  </a:moveTo>
                  <a:lnTo>
                    <a:pt x="764" y="229"/>
                  </a:lnTo>
                  <a:cubicBezTo>
                    <a:pt x="1520" y="876"/>
                    <a:pt x="1599" y="2016"/>
                    <a:pt x="1583" y="2937"/>
                  </a:cubicBezTo>
                  <a:cubicBezTo>
                    <a:pt x="1534" y="5535"/>
                    <a:pt x="996" y="8099"/>
                    <a:pt x="1" y="10498"/>
                  </a:cubicBezTo>
                  <a:lnTo>
                    <a:pt x="278" y="10613"/>
                  </a:lnTo>
                  <a:cubicBezTo>
                    <a:pt x="1289" y="8180"/>
                    <a:pt x="1833" y="5577"/>
                    <a:pt x="1883" y="2942"/>
                  </a:cubicBezTo>
                  <a:cubicBezTo>
                    <a:pt x="1900" y="2032"/>
                    <a:pt x="1820" y="738"/>
                    <a:pt x="95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109"/>
            <p:cNvSpPr/>
            <p:nvPr/>
          </p:nvSpPr>
          <p:spPr>
            <a:xfrm>
              <a:off x="5253200" y="2887000"/>
              <a:ext cx="32150" cy="169225"/>
            </a:xfrm>
            <a:custGeom>
              <a:rect b="b" l="l" r="r" t="t"/>
              <a:pathLst>
                <a:path extrusionOk="0" h="6769" w="1286">
                  <a:moveTo>
                    <a:pt x="291" y="0"/>
                  </a:moveTo>
                  <a:lnTo>
                    <a:pt x="1" y="77"/>
                  </a:lnTo>
                  <a:lnTo>
                    <a:pt x="40" y="275"/>
                  </a:lnTo>
                  <a:lnTo>
                    <a:pt x="62" y="272"/>
                  </a:lnTo>
                  <a:cubicBezTo>
                    <a:pt x="727" y="2361"/>
                    <a:pt x="979" y="4559"/>
                    <a:pt x="805" y="6744"/>
                  </a:cubicBezTo>
                  <a:lnTo>
                    <a:pt x="1104" y="6768"/>
                  </a:lnTo>
                  <a:cubicBezTo>
                    <a:pt x="1286" y="4481"/>
                    <a:pt x="1010" y="2180"/>
                    <a:pt x="29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109"/>
            <p:cNvSpPr/>
            <p:nvPr/>
          </p:nvSpPr>
          <p:spPr>
            <a:xfrm>
              <a:off x="6073050" y="2905225"/>
              <a:ext cx="236275" cy="380350"/>
            </a:xfrm>
            <a:custGeom>
              <a:rect b="b" l="l" r="r" t="t"/>
              <a:pathLst>
                <a:path extrusionOk="0" h="15214" w="9451">
                  <a:moveTo>
                    <a:pt x="4410" y="0"/>
                  </a:moveTo>
                  <a:cubicBezTo>
                    <a:pt x="4366" y="0"/>
                    <a:pt x="4321" y="8"/>
                    <a:pt x="4276" y="25"/>
                  </a:cubicBezTo>
                  <a:cubicBezTo>
                    <a:pt x="3962" y="140"/>
                    <a:pt x="3948" y="571"/>
                    <a:pt x="3992" y="901"/>
                  </a:cubicBezTo>
                  <a:cubicBezTo>
                    <a:pt x="4242" y="2787"/>
                    <a:pt x="4572" y="4657"/>
                    <a:pt x="4979" y="6512"/>
                  </a:cubicBezTo>
                  <a:lnTo>
                    <a:pt x="1964" y="1667"/>
                  </a:lnTo>
                  <a:cubicBezTo>
                    <a:pt x="1849" y="1463"/>
                    <a:pt x="1729" y="1252"/>
                    <a:pt x="1537" y="1115"/>
                  </a:cubicBezTo>
                  <a:cubicBezTo>
                    <a:pt x="1432" y="1041"/>
                    <a:pt x="1300" y="997"/>
                    <a:pt x="1173" y="997"/>
                  </a:cubicBezTo>
                  <a:cubicBezTo>
                    <a:pt x="1068" y="997"/>
                    <a:pt x="966" y="1028"/>
                    <a:pt x="885" y="1097"/>
                  </a:cubicBezTo>
                  <a:cubicBezTo>
                    <a:pt x="702" y="1256"/>
                    <a:pt x="702" y="1539"/>
                    <a:pt x="734" y="1780"/>
                  </a:cubicBezTo>
                  <a:cubicBezTo>
                    <a:pt x="848" y="2644"/>
                    <a:pt x="1168" y="3466"/>
                    <a:pt x="1512" y="4267"/>
                  </a:cubicBezTo>
                  <a:cubicBezTo>
                    <a:pt x="1823" y="4988"/>
                    <a:pt x="2161" y="5696"/>
                    <a:pt x="2513" y="6398"/>
                  </a:cubicBezTo>
                  <a:cubicBezTo>
                    <a:pt x="2445" y="6387"/>
                    <a:pt x="2377" y="6379"/>
                    <a:pt x="2308" y="6375"/>
                  </a:cubicBezTo>
                  <a:cubicBezTo>
                    <a:pt x="2307" y="6375"/>
                    <a:pt x="2306" y="6375"/>
                    <a:pt x="2304" y="6375"/>
                  </a:cubicBezTo>
                  <a:cubicBezTo>
                    <a:pt x="1893" y="6375"/>
                    <a:pt x="1450" y="6599"/>
                    <a:pt x="1337" y="6996"/>
                  </a:cubicBezTo>
                  <a:cubicBezTo>
                    <a:pt x="1251" y="7288"/>
                    <a:pt x="1355" y="7633"/>
                    <a:pt x="1192" y="7891"/>
                  </a:cubicBezTo>
                  <a:cubicBezTo>
                    <a:pt x="1006" y="8192"/>
                    <a:pt x="572" y="8216"/>
                    <a:pt x="307" y="8450"/>
                  </a:cubicBezTo>
                  <a:cubicBezTo>
                    <a:pt x="67" y="8660"/>
                    <a:pt x="0" y="9015"/>
                    <a:pt x="58" y="9327"/>
                  </a:cubicBezTo>
                  <a:cubicBezTo>
                    <a:pt x="117" y="9639"/>
                    <a:pt x="279" y="9922"/>
                    <a:pt x="440" y="10196"/>
                  </a:cubicBezTo>
                  <a:lnTo>
                    <a:pt x="556" y="10393"/>
                  </a:lnTo>
                  <a:cubicBezTo>
                    <a:pt x="593" y="10487"/>
                    <a:pt x="629" y="10573"/>
                    <a:pt x="664" y="10643"/>
                  </a:cubicBezTo>
                  <a:cubicBezTo>
                    <a:pt x="1491" y="12297"/>
                    <a:pt x="2086" y="13710"/>
                    <a:pt x="3415" y="14961"/>
                  </a:cubicBezTo>
                  <a:cubicBezTo>
                    <a:pt x="3742" y="15135"/>
                    <a:pt x="4091" y="15214"/>
                    <a:pt x="4442" y="15214"/>
                  </a:cubicBezTo>
                  <a:cubicBezTo>
                    <a:pt x="5373" y="15214"/>
                    <a:pt x="6313" y="14660"/>
                    <a:pt x="6865" y="13856"/>
                  </a:cubicBezTo>
                  <a:cubicBezTo>
                    <a:pt x="7413" y="13056"/>
                    <a:pt x="7653" y="12078"/>
                    <a:pt x="7752" y="11074"/>
                  </a:cubicBezTo>
                  <a:lnTo>
                    <a:pt x="9195" y="9339"/>
                  </a:lnTo>
                  <a:cubicBezTo>
                    <a:pt x="9302" y="9209"/>
                    <a:pt x="9416" y="9069"/>
                    <a:pt x="9432" y="8900"/>
                  </a:cubicBezTo>
                  <a:cubicBezTo>
                    <a:pt x="9450" y="8726"/>
                    <a:pt x="9361" y="8560"/>
                    <a:pt x="9273" y="8408"/>
                  </a:cubicBezTo>
                  <a:cubicBezTo>
                    <a:pt x="9120" y="8138"/>
                    <a:pt x="8945" y="7847"/>
                    <a:pt x="8656" y="7732"/>
                  </a:cubicBezTo>
                  <a:cubicBezTo>
                    <a:pt x="8440" y="7646"/>
                    <a:pt x="8194" y="7672"/>
                    <a:pt x="7970" y="7612"/>
                  </a:cubicBezTo>
                  <a:cubicBezTo>
                    <a:pt x="7553" y="7496"/>
                    <a:pt x="7299" y="7111"/>
                    <a:pt x="7107" y="6707"/>
                  </a:cubicBezTo>
                  <a:cubicBezTo>
                    <a:pt x="6672" y="5267"/>
                    <a:pt x="6235" y="3828"/>
                    <a:pt x="5800" y="2387"/>
                  </a:cubicBezTo>
                  <a:cubicBezTo>
                    <a:pt x="5597" y="1719"/>
                    <a:pt x="5390" y="1042"/>
                    <a:pt x="5018" y="451"/>
                  </a:cubicBezTo>
                  <a:cubicBezTo>
                    <a:pt x="4880" y="230"/>
                    <a:pt x="4653" y="0"/>
                    <a:pt x="44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9" name="Google Shape;14949;p109"/>
            <p:cNvSpPr/>
            <p:nvPr/>
          </p:nvSpPr>
          <p:spPr>
            <a:xfrm>
              <a:off x="6073900" y="3127800"/>
              <a:ext cx="187700" cy="157775"/>
            </a:xfrm>
            <a:custGeom>
              <a:rect b="b" l="l" r="r" t="t"/>
              <a:pathLst>
                <a:path extrusionOk="0" h="6311" w="7508">
                  <a:moveTo>
                    <a:pt x="29" y="0"/>
                  </a:moveTo>
                  <a:cubicBezTo>
                    <a:pt x="2" y="140"/>
                    <a:pt x="0" y="285"/>
                    <a:pt x="24" y="424"/>
                  </a:cubicBezTo>
                  <a:cubicBezTo>
                    <a:pt x="83" y="736"/>
                    <a:pt x="245" y="1019"/>
                    <a:pt x="406" y="1293"/>
                  </a:cubicBezTo>
                  <a:lnTo>
                    <a:pt x="522" y="1490"/>
                  </a:lnTo>
                  <a:cubicBezTo>
                    <a:pt x="559" y="1584"/>
                    <a:pt x="595" y="1670"/>
                    <a:pt x="630" y="1740"/>
                  </a:cubicBezTo>
                  <a:cubicBezTo>
                    <a:pt x="1457" y="3394"/>
                    <a:pt x="2052" y="4807"/>
                    <a:pt x="3381" y="6058"/>
                  </a:cubicBezTo>
                  <a:cubicBezTo>
                    <a:pt x="3708" y="6232"/>
                    <a:pt x="4057" y="6311"/>
                    <a:pt x="4408" y="6311"/>
                  </a:cubicBezTo>
                  <a:cubicBezTo>
                    <a:pt x="5339" y="6311"/>
                    <a:pt x="6279" y="5757"/>
                    <a:pt x="6831" y="4953"/>
                  </a:cubicBezTo>
                  <a:cubicBezTo>
                    <a:pt x="7156" y="4479"/>
                    <a:pt x="7364" y="3938"/>
                    <a:pt x="7507" y="3370"/>
                  </a:cubicBezTo>
                  <a:cubicBezTo>
                    <a:pt x="4853" y="2624"/>
                    <a:pt x="2313" y="1487"/>
                    <a:pt x="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109"/>
            <p:cNvSpPr/>
            <p:nvPr/>
          </p:nvSpPr>
          <p:spPr>
            <a:xfrm>
              <a:off x="6036275" y="3241425"/>
              <a:ext cx="269875" cy="589000"/>
            </a:xfrm>
            <a:custGeom>
              <a:rect b="b" l="l" r="r" t="t"/>
              <a:pathLst>
                <a:path extrusionOk="0" h="23560" w="10795">
                  <a:moveTo>
                    <a:pt x="3000" y="1"/>
                  </a:moveTo>
                  <a:cubicBezTo>
                    <a:pt x="2764" y="4606"/>
                    <a:pt x="2062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79" y="20286"/>
                    <a:pt x="745" y="22057"/>
                    <a:pt x="2163" y="22967"/>
                  </a:cubicBezTo>
                  <a:cubicBezTo>
                    <a:pt x="2802" y="23377"/>
                    <a:pt x="3523" y="23560"/>
                    <a:pt x="4258" y="23560"/>
                  </a:cubicBezTo>
                  <a:cubicBezTo>
                    <a:pt x="5919" y="23560"/>
                    <a:pt x="7653" y="22624"/>
                    <a:pt x="8679" y="21251"/>
                  </a:cubicBezTo>
                  <a:cubicBezTo>
                    <a:pt x="10159" y="19270"/>
                    <a:pt x="10497" y="16675"/>
                    <a:pt x="10599" y="14204"/>
                  </a:cubicBezTo>
                  <a:cubicBezTo>
                    <a:pt x="10794" y="9444"/>
                    <a:pt x="10294" y="4660"/>
                    <a:pt x="9178" y="28"/>
                  </a:cubicBezTo>
                  <a:cubicBezTo>
                    <a:pt x="8181" y="282"/>
                    <a:pt x="7162" y="409"/>
                    <a:pt x="6142" y="409"/>
                  </a:cubicBezTo>
                  <a:cubicBezTo>
                    <a:pt x="5086" y="409"/>
                    <a:pt x="4030" y="273"/>
                    <a:pt x="30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109"/>
            <p:cNvSpPr/>
            <p:nvPr/>
          </p:nvSpPr>
          <p:spPr>
            <a:xfrm>
              <a:off x="6036275" y="3241425"/>
              <a:ext cx="129550" cy="588975"/>
            </a:xfrm>
            <a:custGeom>
              <a:rect b="b" l="l" r="r" t="t"/>
              <a:pathLst>
                <a:path extrusionOk="0" h="23559" w="5182">
                  <a:moveTo>
                    <a:pt x="3001" y="1"/>
                  </a:moveTo>
                  <a:cubicBezTo>
                    <a:pt x="2764" y="4606"/>
                    <a:pt x="2064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80" y="20286"/>
                    <a:pt x="745" y="22057"/>
                    <a:pt x="2163" y="22967"/>
                  </a:cubicBezTo>
                  <a:cubicBezTo>
                    <a:pt x="2801" y="23376"/>
                    <a:pt x="3521" y="23559"/>
                    <a:pt x="4256" y="23559"/>
                  </a:cubicBezTo>
                  <a:cubicBezTo>
                    <a:pt x="4564" y="23559"/>
                    <a:pt x="4874" y="23527"/>
                    <a:pt x="5181" y="23466"/>
                  </a:cubicBezTo>
                  <a:cubicBezTo>
                    <a:pt x="3011" y="16370"/>
                    <a:pt x="4020" y="8101"/>
                    <a:pt x="5003" y="350"/>
                  </a:cubicBezTo>
                  <a:cubicBezTo>
                    <a:pt x="4327" y="290"/>
                    <a:pt x="3658" y="173"/>
                    <a:pt x="3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109"/>
            <p:cNvSpPr/>
            <p:nvPr/>
          </p:nvSpPr>
          <p:spPr>
            <a:xfrm>
              <a:off x="6229600" y="3229000"/>
              <a:ext cx="66800" cy="537150"/>
            </a:xfrm>
            <a:custGeom>
              <a:rect b="b" l="l" r="r" t="t"/>
              <a:pathLst>
                <a:path extrusionOk="0" h="21486" w="2672">
                  <a:moveTo>
                    <a:pt x="1053" y="1"/>
                  </a:moveTo>
                  <a:lnTo>
                    <a:pt x="1008" y="486"/>
                  </a:lnTo>
                  <a:lnTo>
                    <a:pt x="1097" y="494"/>
                  </a:lnTo>
                  <a:lnTo>
                    <a:pt x="2160" y="11956"/>
                  </a:lnTo>
                  <a:cubicBezTo>
                    <a:pt x="2312" y="13608"/>
                    <a:pt x="2470" y="15315"/>
                    <a:pt x="2218" y="16982"/>
                  </a:cubicBezTo>
                  <a:cubicBezTo>
                    <a:pt x="1940" y="18828"/>
                    <a:pt x="1152" y="20372"/>
                    <a:pt x="1" y="21333"/>
                  </a:cubicBezTo>
                  <a:lnTo>
                    <a:pt x="129" y="21485"/>
                  </a:lnTo>
                  <a:cubicBezTo>
                    <a:pt x="1318" y="20494"/>
                    <a:pt x="2130" y="18905"/>
                    <a:pt x="2416" y="17011"/>
                  </a:cubicBezTo>
                  <a:cubicBezTo>
                    <a:pt x="2671" y="15322"/>
                    <a:pt x="2512" y="13600"/>
                    <a:pt x="2358" y="11936"/>
                  </a:cubicBezTo>
                  <a:lnTo>
                    <a:pt x="125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109"/>
            <p:cNvSpPr/>
            <p:nvPr/>
          </p:nvSpPr>
          <p:spPr>
            <a:xfrm>
              <a:off x="5699875" y="2003475"/>
              <a:ext cx="242975" cy="162450"/>
            </a:xfrm>
            <a:custGeom>
              <a:rect b="b" l="l" r="r" t="t"/>
              <a:pathLst>
                <a:path extrusionOk="0" h="6498" w="9719">
                  <a:moveTo>
                    <a:pt x="3367" y="1"/>
                  </a:moveTo>
                  <a:cubicBezTo>
                    <a:pt x="2389" y="1"/>
                    <a:pt x="1418" y="109"/>
                    <a:pt x="639" y="665"/>
                  </a:cubicBezTo>
                  <a:cubicBezTo>
                    <a:pt x="303" y="907"/>
                    <a:pt x="1" y="1279"/>
                    <a:pt x="48" y="1692"/>
                  </a:cubicBezTo>
                  <a:cubicBezTo>
                    <a:pt x="93" y="2098"/>
                    <a:pt x="472" y="2399"/>
                    <a:pt x="868" y="2504"/>
                  </a:cubicBezTo>
                  <a:cubicBezTo>
                    <a:pt x="1065" y="2556"/>
                    <a:pt x="1269" y="2571"/>
                    <a:pt x="1473" y="2571"/>
                  </a:cubicBezTo>
                  <a:cubicBezTo>
                    <a:pt x="1678" y="2571"/>
                    <a:pt x="1885" y="2556"/>
                    <a:pt x="2090" y="2550"/>
                  </a:cubicBezTo>
                  <a:cubicBezTo>
                    <a:pt x="2135" y="2548"/>
                    <a:pt x="2181" y="2548"/>
                    <a:pt x="2227" y="2548"/>
                  </a:cubicBezTo>
                  <a:cubicBezTo>
                    <a:pt x="2593" y="2548"/>
                    <a:pt x="2969" y="2595"/>
                    <a:pt x="3269" y="2798"/>
                  </a:cubicBezTo>
                  <a:cubicBezTo>
                    <a:pt x="3646" y="3053"/>
                    <a:pt x="3830" y="3502"/>
                    <a:pt x="4049" y="3898"/>
                  </a:cubicBezTo>
                  <a:cubicBezTo>
                    <a:pt x="4704" y="5082"/>
                    <a:pt x="5841" y="5989"/>
                    <a:pt x="7140" y="6364"/>
                  </a:cubicBezTo>
                  <a:cubicBezTo>
                    <a:pt x="7420" y="6444"/>
                    <a:pt x="7719" y="6497"/>
                    <a:pt x="8012" y="6497"/>
                  </a:cubicBezTo>
                  <a:cubicBezTo>
                    <a:pt x="8377" y="6497"/>
                    <a:pt x="8732" y="6415"/>
                    <a:pt x="9025" y="6202"/>
                  </a:cubicBezTo>
                  <a:cubicBezTo>
                    <a:pt x="9404" y="5922"/>
                    <a:pt x="9615" y="5456"/>
                    <a:pt x="9667" y="4988"/>
                  </a:cubicBezTo>
                  <a:cubicBezTo>
                    <a:pt x="9719" y="4520"/>
                    <a:pt x="9626" y="4048"/>
                    <a:pt x="9494" y="3596"/>
                  </a:cubicBezTo>
                  <a:cubicBezTo>
                    <a:pt x="9096" y="2225"/>
                    <a:pt x="8237" y="893"/>
                    <a:pt x="6910" y="368"/>
                  </a:cubicBezTo>
                  <a:cubicBezTo>
                    <a:pt x="6138" y="64"/>
                    <a:pt x="5289" y="58"/>
                    <a:pt x="4460" y="28"/>
                  </a:cubicBezTo>
                  <a:cubicBezTo>
                    <a:pt x="4101" y="16"/>
                    <a:pt x="3733" y="1"/>
                    <a:pt x="3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109"/>
            <p:cNvSpPr/>
            <p:nvPr/>
          </p:nvSpPr>
          <p:spPr>
            <a:xfrm>
              <a:off x="5711250" y="2138525"/>
              <a:ext cx="92750" cy="76000"/>
            </a:xfrm>
            <a:custGeom>
              <a:rect b="b" l="l" r="r" t="t"/>
              <a:pathLst>
                <a:path extrusionOk="0" h="3040" w="3710">
                  <a:moveTo>
                    <a:pt x="2609" y="1"/>
                  </a:moveTo>
                  <a:cubicBezTo>
                    <a:pt x="2495" y="1"/>
                    <a:pt x="2380" y="8"/>
                    <a:pt x="2267" y="15"/>
                  </a:cubicBezTo>
                  <a:cubicBezTo>
                    <a:pt x="1924" y="38"/>
                    <a:pt x="1581" y="60"/>
                    <a:pt x="1246" y="135"/>
                  </a:cubicBezTo>
                  <a:cubicBezTo>
                    <a:pt x="892" y="215"/>
                    <a:pt x="535" y="361"/>
                    <a:pt x="307" y="645"/>
                  </a:cubicBezTo>
                  <a:cubicBezTo>
                    <a:pt x="51" y="965"/>
                    <a:pt x="0" y="1419"/>
                    <a:pt x="117" y="1812"/>
                  </a:cubicBezTo>
                  <a:cubicBezTo>
                    <a:pt x="234" y="2205"/>
                    <a:pt x="504" y="2540"/>
                    <a:pt x="819" y="2801"/>
                  </a:cubicBezTo>
                  <a:cubicBezTo>
                    <a:pt x="969" y="2925"/>
                    <a:pt x="1149" y="3039"/>
                    <a:pt x="1338" y="3039"/>
                  </a:cubicBezTo>
                  <a:cubicBezTo>
                    <a:pt x="1362" y="3039"/>
                    <a:pt x="1386" y="3037"/>
                    <a:pt x="1411" y="3033"/>
                  </a:cubicBezTo>
                  <a:cubicBezTo>
                    <a:pt x="1599" y="3006"/>
                    <a:pt x="1748" y="2860"/>
                    <a:pt x="1854" y="2700"/>
                  </a:cubicBezTo>
                  <a:cubicBezTo>
                    <a:pt x="1958" y="2543"/>
                    <a:pt x="2033" y="2364"/>
                    <a:pt x="2150" y="2213"/>
                  </a:cubicBezTo>
                  <a:cubicBezTo>
                    <a:pt x="2390" y="1901"/>
                    <a:pt x="2775" y="1745"/>
                    <a:pt x="3098" y="1519"/>
                  </a:cubicBezTo>
                  <a:cubicBezTo>
                    <a:pt x="3422" y="1294"/>
                    <a:pt x="3709" y="909"/>
                    <a:pt x="3592" y="532"/>
                  </a:cubicBezTo>
                  <a:cubicBezTo>
                    <a:pt x="3514" y="286"/>
                    <a:pt x="3279" y="117"/>
                    <a:pt x="3032" y="49"/>
                  </a:cubicBezTo>
                  <a:cubicBezTo>
                    <a:pt x="2894" y="12"/>
                    <a:pt x="2752" y="1"/>
                    <a:pt x="2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109"/>
            <p:cNvSpPr/>
            <p:nvPr/>
          </p:nvSpPr>
          <p:spPr>
            <a:xfrm>
              <a:off x="5781550" y="2201350"/>
              <a:ext cx="95800" cy="178150"/>
            </a:xfrm>
            <a:custGeom>
              <a:rect b="b" l="l" r="r" t="t"/>
              <a:pathLst>
                <a:path extrusionOk="0" h="7126" w="3832">
                  <a:moveTo>
                    <a:pt x="2023" y="1"/>
                  </a:moveTo>
                  <a:cubicBezTo>
                    <a:pt x="1698" y="1"/>
                    <a:pt x="1381" y="137"/>
                    <a:pt x="1219" y="416"/>
                  </a:cubicBezTo>
                  <a:cubicBezTo>
                    <a:pt x="871" y="1018"/>
                    <a:pt x="1386" y="1804"/>
                    <a:pt x="1172" y="2465"/>
                  </a:cubicBezTo>
                  <a:cubicBezTo>
                    <a:pt x="1066" y="2792"/>
                    <a:pt x="800" y="3035"/>
                    <a:pt x="597" y="3313"/>
                  </a:cubicBezTo>
                  <a:cubicBezTo>
                    <a:pt x="88" y="4012"/>
                    <a:pt x="1" y="4994"/>
                    <a:pt x="377" y="5773"/>
                  </a:cubicBezTo>
                  <a:cubicBezTo>
                    <a:pt x="756" y="6551"/>
                    <a:pt x="1583" y="7092"/>
                    <a:pt x="2447" y="7124"/>
                  </a:cubicBezTo>
                  <a:cubicBezTo>
                    <a:pt x="2465" y="7125"/>
                    <a:pt x="2484" y="7125"/>
                    <a:pt x="2502" y="7125"/>
                  </a:cubicBezTo>
                  <a:cubicBezTo>
                    <a:pt x="3079" y="7125"/>
                    <a:pt x="3732" y="6807"/>
                    <a:pt x="3786" y="6237"/>
                  </a:cubicBezTo>
                  <a:cubicBezTo>
                    <a:pt x="3831" y="5758"/>
                    <a:pt x="3445" y="5363"/>
                    <a:pt x="3246" y="4925"/>
                  </a:cubicBezTo>
                  <a:cubicBezTo>
                    <a:pt x="3019" y="4423"/>
                    <a:pt x="3042" y="3844"/>
                    <a:pt x="3125" y="3298"/>
                  </a:cubicBezTo>
                  <a:cubicBezTo>
                    <a:pt x="3206" y="2753"/>
                    <a:pt x="3342" y="2210"/>
                    <a:pt x="3329" y="1658"/>
                  </a:cubicBezTo>
                  <a:cubicBezTo>
                    <a:pt x="3315" y="1105"/>
                    <a:pt x="3121" y="524"/>
                    <a:pt x="2673" y="202"/>
                  </a:cubicBezTo>
                  <a:cubicBezTo>
                    <a:pt x="2487" y="69"/>
                    <a:pt x="2253" y="1"/>
                    <a:pt x="2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109"/>
            <p:cNvSpPr/>
            <p:nvPr/>
          </p:nvSpPr>
          <p:spPr>
            <a:xfrm>
              <a:off x="5795925" y="2392575"/>
              <a:ext cx="88975" cy="85250"/>
            </a:xfrm>
            <a:custGeom>
              <a:rect b="b" l="l" r="r" t="t"/>
              <a:pathLst>
                <a:path extrusionOk="0" h="3410" w="3559">
                  <a:moveTo>
                    <a:pt x="2564" y="0"/>
                  </a:moveTo>
                  <a:cubicBezTo>
                    <a:pt x="2530" y="0"/>
                    <a:pt x="2497" y="2"/>
                    <a:pt x="2463" y="5"/>
                  </a:cubicBezTo>
                  <a:cubicBezTo>
                    <a:pt x="2054" y="44"/>
                    <a:pt x="1687" y="270"/>
                    <a:pt x="1351" y="508"/>
                  </a:cubicBezTo>
                  <a:cubicBezTo>
                    <a:pt x="889" y="833"/>
                    <a:pt x="434" y="1215"/>
                    <a:pt x="217" y="1737"/>
                  </a:cubicBezTo>
                  <a:cubicBezTo>
                    <a:pt x="1" y="2260"/>
                    <a:pt x="100" y="2950"/>
                    <a:pt x="577" y="3254"/>
                  </a:cubicBezTo>
                  <a:cubicBezTo>
                    <a:pt x="746" y="3362"/>
                    <a:pt x="944" y="3410"/>
                    <a:pt x="1145" y="3410"/>
                  </a:cubicBezTo>
                  <a:cubicBezTo>
                    <a:pt x="1299" y="3410"/>
                    <a:pt x="1454" y="3382"/>
                    <a:pt x="1599" y="3330"/>
                  </a:cubicBezTo>
                  <a:cubicBezTo>
                    <a:pt x="1934" y="3212"/>
                    <a:pt x="2215" y="2981"/>
                    <a:pt x="2462" y="2726"/>
                  </a:cubicBezTo>
                  <a:cubicBezTo>
                    <a:pt x="2826" y="2349"/>
                    <a:pt x="3123" y="1910"/>
                    <a:pt x="3339" y="1431"/>
                  </a:cubicBezTo>
                  <a:cubicBezTo>
                    <a:pt x="3461" y="1158"/>
                    <a:pt x="3558" y="846"/>
                    <a:pt x="3464" y="562"/>
                  </a:cubicBezTo>
                  <a:cubicBezTo>
                    <a:pt x="3345" y="202"/>
                    <a:pt x="2947" y="0"/>
                    <a:pt x="25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7" name="Google Shape;14957;p109"/>
            <p:cNvSpPr/>
            <p:nvPr/>
          </p:nvSpPr>
          <p:spPr>
            <a:xfrm>
              <a:off x="5776475" y="2481400"/>
              <a:ext cx="29825" cy="27600"/>
            </a:xfrm>
            <a:custGeom>
              <a:rect b="b" l="l" r="r" t="t"/>
              <a:pathLst>
                <a:path extrusionOk="0" h="1104" w="1193">
                  <a:moveTo>
                    <a:pt x="803" y="1"/>
                  </a:moveTo>
                  <a:cubicBezTo>
                    <a:pt x="714" y="1"/>
                    <a:pt x="624" y="30"/>
                    <a:pt x="546" y="76"/>
                  </a:cubicBezTo>
                  <a:cubicBezTo>
                    <a:pt x="423" y="151"/>
                    <a:pt x="330" y="265"/>
                    <a:pt x="241" y="377"/>
                  </a:cubicBezTo>
                  <a:cubicBezTo>
                    <a:pt x="122" y="526"/>
                    <a:pt x="0" y="715"/>
                    <a:pt x="67" y="893"/>
                  </a:cubicBezTo>
                  <a:cubicBezTo>
                    <a:pt x="118" y="1026"/>
                    <a:pt x="266" y="1103"/>
                    <a:pt x="407" y="1103"/>
                  </a:cubicBezTo>
                  <a:cubicBezTo>
                    <a:pt x="411" y="1103"/>
                    <a:pt x="415" y="1103"/>
                    <a:pt x="420" y="1103"/>
                  </a:cubicBezTo>
                  <a:cubicBezTo>
                    <a:pt x="566" y="1100"/>
                    <a:pt x="702" y="1028"/>
                    <a:pt x="821" y="942"/>
                  </a:cubicBezTo>
                  <a:cubicBezTo>
                    <a:pt x="970" y="833"/>
                    <a:pt x="1104" y="690"/>
                    <a:pt x="1147" y="512"/>
                  </a:cubicBezTo>
                  <a:cubicBezTo>
                    <a:pt x="1193" y="331"/>
                    <a:pt x="1125" y="117"/>
                    <a:pt x="959" y="36"/>
                  </a:cubicBezTo>
                  <a:cubicBezTo>
                    <a:pt x="910" y="12"/>
                    <a:pt x="857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8" name="Google Shape;14958;p109"/>
            <p:cNvSpPr/>
            <p:nvPr/>
          </p:nvSpPr>
          <p:spPr>
            <a:xfrm>
              <a:off x="5840575" y="2504725"/>
              <a:ext cx="51025" cy="46325"/>
            </a:xfrm>
            <a:custGeom>
              <a:rect b="b" l="l" r="r" t="t"/>
              <a:pathLst>
                <a:path extrusionOk="0" h="1853" w="2041">
                  <a:moveTo>
                    <a:pt x="727" y="0"/>
                  </a:moveTo>
                  <a:cubicBezTo>
                    <a:pt x="642" y="0"/>
                    <a:pt x="559" y="18"/>
                    <a:pt x="484" y="59"/>
                  </a:cubicBezTo>
                  <a:cubicBezTo>
                    <a:pt x="335" y="141"/>
                    <a:pt x="242" y="300"/>
                    <a:pt x="197" y="464"/>
                  </a:cubicBezTo>
                  <a:cubicBezTo>
                    <a:pt x="0" y="1161"/>
                    <a:pt x="523" y="1853"/>
                    <a:pt x="1248" y="1853"/>
                  </a:cubicBezTo>
                  <a:cubicBezTo>
                    <a:pt x="1568" y="1853"/>
                    <a:pt x="1915" y="1666"/>
                    <a:pt x="1975" y="1353"/>
                  </a:cubicBezTo>
                  <a:cubicBezTo>
                    <a:pt x="2040" y="1016"/>
                    <a:pt x="1769" y="721"/>
                    <a:pt x="1529" y="477"/>
                  </a:cubicBezTo>
                  <a:cubicBezTo>
                    <a:pt x="1386" y="332"/>
                    <a:pt x="1243" y="185"/>
                    <a:pt x="1066" y="89"/>
                  </a:cubicBezTo>
                  <a:cubicBezTo>
                    <a:pt x="962" y="34"/>
                    <a:pt x="843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109"/>
            <p:cNvSpPr/>
            <p:nvPr/>
          </p:nvSpPr>
          <p:spPr>
            <a:xfrm>
              <a:off x="5865575" y="2583100"/>
              <a:ext cx="25200" cy="23875"/>
            </a:xfrm>
            <a:custGeom>
              <a:rect b="b" l="l" r="r" t="t"/>
              <a:pathLst>
                <a:path extrusionOk="0" h="955" w="1008">
                  <a:moveTo>
                    <a:pt x="330" y="0"/>
                  </a:moveTo>
                  <a:cubicBezTo>
                    <a:pt x="288" y="0"/>
                    <a:pt x="247" y="9"/>
                    <a:pt x="205" y="29"/>
                  </a:cubicBezTo>
                  <a:cubicBezTo>
                    <a:pt x="41" y="110"/>
                    <a:pt x="1" y="343"/>
                    <a:pt x="77" y="508"/>
                  </a:cubicBezTo>
                  <a:cubicBezTo>
                    <a:pt x="155" y="674"/>
                    <a:pt x="316" y="784"/>
                    <a:pt x="478" y="870"/>
                  </a:cubicBezTo>
                  <a:cubicBezTo>
                    <a:pt x="560" y="914"/>
                    <a:pt x="655" y="954"/>
                    <a:pt x="744" y="954"/>
                  </a:cubicBezTo>
                  <a:cubicBezTo>
                    <a:pt x="788" y="954"/>
                    <a:pt x="830" y="945"/>
                    <a:pt x="868" y="922"/>
                  </a:cubicBezTo>
                  <a:cubicBezTo>
                    <a:pt x="974" y="861"/>
                    <a:pt x="1008" y="719"/>
                    <a:pt x="979" y="601"/>
                  </a:cubicBezTo>
                  <a:cubicBezTo>
                    <a:pt x="951" y="484"/>
                    <a:pt x="873" y="385"/>
                    <a:pt x="795" y="291"/>
                  </a:cubicBezTo>
                  <a:cubicBezTo>
                    <a:pt x="674" y="148"/>
                    <a:pt x="502" y="0"/>
                    <a:pt x="3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109"/>
            <p:cNvSpPr/>
            <p:nvPr/>
          </p:nvSpPr>
          <p:spPr>
            <a:xfrm>
              <a:off x="5902700" y="2427375"/>
              <a:ext cx="40075" cy="33700"/>
            </a:xfrm>
            <a:custGeom>
              <a:rect b="b" l="l" r="r" t="t"/>
              <a:pathLst>
                <a:path extrusionOk="0" h="1348" w="1603">
                  <a:moveTo>
                    <a:pt x="866" y="0"/>
                  </a:moveTo>
                  <a:cubicBezTo>
                    <a:pt x="654" y="0"/>
                    <a:pt x="440" y="86"/>
                    <a:pt x="274" y="223"/>
                  </a:cubicBezTo>
                  <a:cubicBezTo>
                    <a:pt x="122" y="348"/>
                    <a:pt x="1" y="531"/>
                    <a:pt x="4" y="730"/>
                  </a:cubicBezTo>
                  <a:cubicBezTo>
                    <a:pt x="7" y="1020"/>
                    <a:pt x="277" y="1251"/>
                    <a:pt x="561" y="1319"/>
                  </a:cubicBezTo>
                  <a:cubicBezTo>
                    <a:pt x="636" y="1338"/>
                    <a:pt x="714" y="1347"/>
                    <a:pt x="791" y="1347"/>
                  </a:cubicBezTo>
                  <a:cubicBezTo>
                    <a:pt x="961" y="1347"/>
                    <a:pt x="1130" y="1302"/>
                    <a:pt x="1269" y="1207"/>
                  </a:cubicBezTo>
                  <a:cubicBezTo>
                    <a:pt x="1472" y="1069"/>
                    <a:pt x="1602" y="817"/>
                    <a:pt x="1572" y="574"/>
                  </a:cubicBezTo>
                  <a:cubicBezTo>
                    <a:pt x="1536" y="304"/>
                    <a:pt x="1304" y="80"/>
                    <a:pt x="1037" y="20"/>
                  </a:cubicBezTo>
                  <a:cubicBezTo>
                    <a:pt x="981" y="7"/>
                    <a:pt x="924" y="0"/>
                    <a:pt x="86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109"/>
            <p:cNvSpPr/>
            <p:nvPr/>
          </p:nvSpPr>
          <p:spPr>
            <a:xfrm>
              <a:off x="5647575" y="2326700"/>
              <a:ext cx="83650" cy="74400"/>
            </a:xfrm>
            <a:custGeom>
              <a:rect b="b" l="l" r="r" t="t"/>
              <a:pathLst>
                <a:path extrusionOk="0" h="2976" w="3346">
                  <a:moveTo>
                    <a:pt x="1757" y="1"/>
                  </a:moveTo>
                  <a:cubicBezTo>
                    <a:pt x="1525" y="1"/>
                    <a:pt x="1291" y="43"/>
                    <a:pt x="1072" y="119"/>
                  </a:cubicBezTo>
                  <a:cubicBezTo>
                    <a:pt x="663" y="258"/>
                    <a:pt x="275" y="538"/>
                    <a:pt x="125" y="944"/>
                  </a:cubicBezTo>
                  <a:cubicBezTo>
                    <a:pt x="0" y="1282"/>
                    <a:pt x="57" y="1665"/>
                    <a:pt x="197" y="2000"/>
                  </a:cubicBezTo>
                  <a:cubicBezTo>
                    <a:pt x="345" y="2359"/>
                    <a:pt x="598" y="2689"/>
                    <a:pt x="949" y="2854"/>
                  </a:cubicBezTo>
                  <a:cubicBezTo>
                    <a:pt x="1127" y="2938"/>
                    <a:pt x="1322" y="2975"/>
                    <a:pt x="1519" y="2975"/>
                  </a:cubicBezTo>
                  <a:cubicBezTo>
                    <a:pt x="1739" y="2975"/>
                    <a:pt x="1961" y="2929"/>
                    <a:pt x="2166" y="2849"/>
                  </a:cubicBezTo>
                  <a:cubicBezTo>
                    <a:pt x="2539" y="2703"/>
                    <a:pt x="2876" y="2443"/>
                    <a:pt x="3079" y="2096"/>
                  </a:cubicBezTo>
                  <a:cubicBezTo>
                    <a:pt x="3283" y="1750"/>
                    <a:pt x="3345" y="1314"/>
                    <a:pt x="3210" y="934"/>
                  </a:cubicBezTo>
                  <a:cubicBezTo>
                    <a:pt x="3069" y="536"/>
                    <a:pt x="2720" y="227"/>
                    <a:pt x="2318" y="91"/>
                  </a:cubicBezTo>
                  <a:cubicBezTo>
                    <a:pt x="2138" y="29"/>
                    <a:pt x="1948" y="1"/>
                    <a:pt x="1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109"/>
            <p:cNvSpPr/>
            <p:nvPr/>
          </p:nvSpPr>
          <p:spPr>
            <a:xfrm>
              <a:off x="5660725" y="2507325"/>
              <a:ext cx="27700" cy="23375"/>
            </a:xfrm>
            <a:custGeom>
              <a:rect b="b" l="l" r="r" t="t"/>
              <a:pathLst>
                <a:path extrusionOk="0" h="935" w="1108">
                  <a:moveTo>
                    <a:pt x="528" y="0"/>
                  </a:moveTo>
                  <a:cubicBezTo>
                    <a:pt x="482" y="0"/>
                    <a:pt x="434" y="7"/>
                    <a:pt x="386" y="22"/>
                  </a:cubicBezTo>
                  <a:cubicBezTo>
                    <a:pt x="139" y="98"/>
                    <a:pt x="0" y="358"/>
                    <a:pt x="77" y="605"/>
                  </a:cubicBezTo>
                  <a:cubicBezTo>
                    <a:pt x="144" y="821"/>
                    <a:pt x="334" y="935"/>
                    <a:pt x="525" y="935"/>
                  </a:cubicBezTo>
                  <a:cubicBezTo>
                    <a:pt x="686" y="935"/>
                    <a:pt x="848" y="854"/>
                    <a:pt x="936" y="685"/>
                  </a:cubicBezTo>
                  <a:cubicBezTo>
                    <a:pt x="1107" y="362"/>
                    <a:pt x="860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3" name="Google Shape;14963;p109"/>
            <p:cNvSpPr/>
            <p:nvPr/>
          </p:nvSpPr>
          <p:spPr>
            <a:xfrm>
              <a:off x="5566350" y="2438075"/>
              <a:ext cx="37875" cy="34550"/>
            </a:xfrm>
            <a:custGeom>
              <a:rect b="b" l="l" r="r" t="t"/>
              <a:pathLst>
                <a:path extrusionOk="0" h="1382" w="1515">
                  <a:moveTo>
                    <a:pt x="772" y="0"/>
                  </a:moveTo>
                  <a:cubicBezTo>
                    <a:pt x="705" y="0"/>
                    <a:pt x="637" y="10"/>
                    <a:pt x="570" y="30"/>
                  </a:cubicBezTo>
                  <a:cubicBezTo>
                    <a:pt x="205" y="142"/>
                    <a:pt x="0" y="531"/>
                    <a:pt x="114" y="895"/>
                  </a:cubicBezTo>
                  <a:cubicBezTo>
                    <a:pt x="197" y="1161"/>
                    <a:pt x="431" y="1353"/>
                    <a:pt x="708" y="1379"/>
                  </a:cubicBezTo>
                  <a:cubicBezTo>
                    <a:pt x="729" y="1380"/>
                    <a:pt x="750" y="1381"/>
                    <a:pt x="770" y="1381"/>
                  </a:cubicBezTo>
                  <a:cubicBezTo>
                    <a:pt x="1026" y="1381"/>
                    <a:pt x="1262" y="1242"/>
                    <a:pt x="1384" y="1013"/>
                  </a:cubicBezTo>
                  <a:cubicBezTo>
                    <a:pt x="1514" y="766"/>
                    <a:pt x="1483" y="464"/>
                    <a:pt x="1305" y="250"/>
                  </a:cubicBezTo>
                  <a:cubicBezTo>
                    <a:pt x="1171" y="89"/>
                    <a:pt x="974" y="0"/>
                    <a:pt x="7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4" name="Google Shape;14964;p109"/>
            <p:cNvSpPr/>
            <p:nvPr/>
          </p:nvSpPr>
          <p:spPr>
            <a:xfrm>
              <a:off x="5625100" y="2427725"/>
              <a:ext cx="59375" cy="54175"/>
            </a:xfrm>
            <a:custGeom>
              <a:rect b="b" l="l" r="r" t="t"/>
              <a:pathLst>
                <a:path extrusionOk="0" h="2167" w="2375">
                  <a:moveTo>
                    <a:pt x="1211" y="0"/>
                  </a:moveTo>
                  <a:cubicBezTo>
                    <a:pt x="1105" y="0"/>
                    <a:pt x="997" y="16"/>
                    <a:pt x="893" y="48"/>
                  </a:cubicBezTo>
                  <a:cubicBezTo>
                    <a:pt x="321" y="225"/>
                    <a:pt x="1" y="833"/>
                    <a:pt x="178" y="1404"/>
                  </a:cubicBezTo>
                  <a:cubicBezTo>
                    <a:pt x="308" y="1822"/>
                    <a:pt x="677" y="2121"/>
                    <a:pt x="1112" y="2161"/>
                  </a:cubicBezTo>
                  <a:cubicBezTo>
                    <a:pt x="1146" y="2165"/>
                    <a:pt x="1179" y="2166"/>
                    <a:pt x="1213" y="2166"/>
                  </a:cubicBezTo>
                  <a:cubicBezTo>
                    <a:pt x="1612" y="2166"/>
                    <a:pt x="1982" y="1946"/>
                    <a:pt x="2171" y="1588"/>
                  </a:cubicBezTo>
                  <a:cubicBezTo>
                    <a:pt x="2374" y="1201"/>
                    <a:pt x="2325" y="729"/>
                    <a:pt x="2046" y="392"/>
                  </a:cubicBezTo>
                  <a:cubicBezTo>
                    <a:pt x="1837" y="139"/>
                    <a:pt x="1528" y="0"/>
                    <a:pt x="1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109"/>
            <p:cNvSpPr/>
            <p:nvPr/>
          </p:nvSpPr>
          <p:spPr>
            <a:xfrm>
              <a:off x="5586325" y="2386475"/>
              <a:ext cx="28775" cy="24350"/>
            </a:xfrm>
            <a:custGeom>
              <a:rect b="b" l="l" r="r" t="t"/>
              <a:pathLst>
                <a:path extrusionOk="0" h="974" w="1151">
                  <a:moveTo>
                    <a:pt x="547" y="1"/>
                  </a:moveTo>
                  <a:cubicBezTo>
                    <a:pt x="499" y="1"/>
                    <a:pt x="450" y="8"/>
                    <a:pt x="400" y="23"/>
                  </a:cubicBezTo>
                  <a:cubicBezTo>
                    <a:pt x="145" y="103"/>
                    <a:pt x="0" y="376"/>
                    <a:pt x="80" y="631"/>
                  </a:cubicBezTo>
                  <a:cubicBezTo>
                    <a:pt x="149" y="855"/>
                    <a:pt x="347" y="973"/>
                    <a:pt x="545" y="973"/>
                  </a:cubicBezTo>
                  <a:cubicBezTo>
                    <a:pt x="713" y="973"/>
                    <a:pt x="881" y="889"/>
                    <a:pt x="973" y="713"/>
                  </a:cubicBezTo>
                  <a:cubicBezTo>
                    <a:pt x="1151" y="378"/>
                    <a:pt x="893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109"/>
            <p:cNvSpPr/>
            <p:nvPr/>
          </p:nvSpPr>
          <p:spPr>
            <a:xfrm>
              <a:off x="5582225" y="2271475"/>
              <a:ext cx="55250" cy="50425"/>
            </a:xfrm>
            <a:custGeom>
              <a:rect b="b" l="l" r="r" t="t"/>
              <a:pathLst>
                <a:path extrusionOk="0" h="2017" w="2210">
                  <a:moveTo>
                    <a:pt x="1127" y="0"/>
                  </a:moveTo>
                  <a:cubicBezTo>
                    <a:pt x="1028" y="0"/>
                    <a:pt x="928" y="15"/>
                    <a:pt x="830" y="45"/>
                  </a:cubicBezTo>
                  <a:cubicBezTo>
                    <a:pt x="298" y="209"/>
                    <a:pt x="0" y="774"/>
                    <a:pt x="164" y="1307"/>
                  </a:cubicBezTo>
                  <a:cubicBezTo>
                    <a:pt x="285" y="1696"/>
                    <a:pt x="627" y="1975"/>
                    <a:pt x="1033" y="2012"/>
                  </a:cubicBezTo>
                  <a:cubicBezTo>
                    <a:pt x="1066" y="2015"/>
                    <a:pt x="1098" y="2017"/>
                    <a:pt x="1130" y="2017"/>
                  </a:cubicBezTo>
                  <a:cubicBezTo>
                    <a:pt x="1500" y="2017"/>
                    <a:pt x="1845" y="1812"/>
                    <a:pt x="2020" y="1480"/>
                  </a:cubicBezTo>
                  <a:cubicBezTo>
                    <a:pt x="2210" y="1119"/>
                    <a:pt x="2164" y="679"/>
                    <a:pt x="1904" y="365"/>
                  </a:cubicBezTo>
                  <a:cubicBezTo>
                    <a:pt x="1708" y="130"/>
                    <a:pt x="1422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109"/>
            <p:cNvSpPr/>
            <p:nvPr/>
          </p:nvSpPr>
          <p:spPr>
            <a:xfrm>
              <a:off x="5473625" y="1784100"/>
              <a:ext cx="207825" cy="320500"/>
            </a:xfrm>
            <a:custGeom>
              <a:rect b="b" l="l" r="r" t="t"/>
              <a:pathLst>
                <a:path extrusionOk="0" h="12820" w="8313">
                  <a:moveTo>
                    <a:pt x="3750" y="1"/>
                  </a:moveTo>
                  <a:cubicBezTo>
                    <a:pt x="3656" y="1"/>
                    <a:pt x="3561" y="8"/>
                    <a:pt x="3467" y="23"/>
                  </a:cubicBezTo>
                  <a:cubicBezTo>
                    <a:pt x="2729" y="138"/>
                    <a:pt x="2123" y="676"/>
                    <a:pt x="1670" y="1270"/>
                  </a:cubicBezTo>
                  <a:cubicBezTo>
                    <a:pt x="239" y="3152"/>
                    <a:pt x="0" y="5868"/>
                    <a:pt x="1080" y="7972"/>
                  </a:cubicBezTo>
                  <a:cubicBezTo>
                    <a:pt x="1823" y="9413"/>
                    <a:pt x="3080" y="10508"/>
                    <a:pt x="4310" y="11563"/>
                  </a:cubicBezTo>
                  <a:cubicBezTo>
                    <a:pt x="4945" y="12109"/>
                    <a:pt x="5626" y="12678"/>
                    <a:pt x="6455" y="12801"/>
                  </a:cubicBezTo>
                  <a:cubicBezTo>
                    <a:pt x="6534" y="12813"/>
                    <a:pt x="6615" y="12819"/>
                    <a:pt x="6697" y="12819"/>
                  </a:cubicBezTo>
                  <a:cubicBezTo>
                    <a:pt x="7463" y="12819"/>
                    <a:pt x="8268" y="12308"/>
                    <a:pt x="8292" y="11552"/>
                  </a:cubicBezTo>
                  <a:cubicBezTo>
                    <a:pt x="8313" y="10873"/>
                    <a:pt x="7731" y="10332"/>
                    <a:pt x="7142" y="9999"/>
                  </a:cubicBezTo>
                  <a:cubicBezTo>
                    <a:pt x="6552" y="9666"/>
                    <a:pt x="5879" y="9417"/>
                    <a:pt x="5455" y="8889"/>
                  </a:cubicBezTo>
                  <a:cubicBezTo>
                    <a:pt x="4921" y="8223"/>
                    <a:pt x="4919" y="7267"/>
                    <a:pt x="5139" y="6441"/>
                  </a:cubicBezTo>
                  <a:cubicBezTo>
                    <a:pt x="5358" y="5616"/>
                    <a:pt x="5767" y="4851"/>
                    <a:pt x="5987" y="4024"/>
                  </a:cubicBezTo>
                  <a:cubicBezTo>
                    <a:pt x="6227" y="3119"/>
                    <a:pt x="6221" y="2115"/>
                    <a:pt x="5775" y="1290"/>
                  </a:cubicBezTo>
                  <a:cubicBezTo>
                    <a:pt x="5377" y="550"/>
                    <a:pt x="4578" y="1"/>
                    <a:pt x="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109"/>
            <p:cNvSpPr/>
            <p:nvPr/>
          </p:nvSpPr>
          <p:spPr>
            <a:xfrm>
              <a:off x="5652350" y="1840500"/>
              <a:ext cx="62875" cy="70550"/>
            </a:xfrm>
            <a:custGeom>
              <a:rect b="b" l="l" r="r" t="t"/>
              <a:pathLst>
                <a:path extrusionOk="0" h="2822" w="2515">
                  <a:moveTo>
                    <a:pt x="1365" y="1"/>
                  </a:moveTo>
                  <a:cubicBezTo>
                    <a:pt x="856" y="1"/>
                    <a:pt x="413" y="458"/>
                    <a:pt x="230" y="949"/>
                  </a:cubicBezTo>
                  <a:cubicBezTo>
                    <a:pt x="1" y="1562"/>
                    <a:pt x="110" y="2367"/>
                    <a:pt x="677" y="2692"/>
                  </a:cubicBezTo>
                  <a:cubicBezTo>
                    <a:pt x="830" y="2781"/>
                    <a:pt x="1003" y="2821"/>
                    <a:pt x="1178" y="2821"/>
                  </a:cubicBezTo>
                  <a:cubicBezTo>
                    <a:pt x="1508" y="2821"/>
                    <a:pt x="1845" y="2676"/>
                    <a:pt x="2071" y="2429"/>
                  </a:cubicBezTo>
                  <a:cubicBezTo>
                    <a:pt x="2415" y="2052"/>
                    <a:pt x="2514" y="1490"/>
                    <a:pt x="2397" y="993"/>
                  </a:cubicBezTo>
                  <a:cubicBezTo>
                    <a:pt x="2290" y="532"/>
                    <a:pt x="1958" y="82"/>
                    <a:pt x="1492" y="10"/>
                  </a:cubicBezTo>
                  <a:cubicBezTo>
                    <a:pt x="1449" y="4"/>
                    <a:pt x="1407" y="1"/>
                    <a:pt x="1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109"/>
            <p:cNvSpPr/>
            <p:nvPr/>
          </p:nvSpPr>
          <p:spPr>
            <a:xfrm>
              <a:off x="5528075" y="1806750"/>
              <a:ext cx="76625" cy="121650"/>
            </a:xfrm>
            <a:custGeom>
              <a:rect b="b" l="l" r="r" t="t"/>
              <a:pathLst>
                <a:path extrusionOk="0" h="4866" w="3065">
                  <a:moveTo>
                    <a:pt x="1580" y="0"/>
                  </a:moveTo>
                  <a:cubicBezTo>
                    <a:pt x="1324" y="0"/>
                    <a:pt x="1065" y="109"/>
                    <a:pt x="868" y="277"/>
                  </a:cubicBezTo>
                  <a:cubicBezTo>
                    <a:pt x="603" y="504"/>
                    <a:pt x="438" y="826"/>
                    <a:pt x="326" y="1155"/>
                  </a:cubicBezTo>
                  <a:cubicBezTo>
                    <a:pt x="1" y="2119"/>
                    <a:pt x="114" y="3220"/>
                    <a:pt x="628" y="4096"/>
                  </a:cubicBezTo>
                  <a:cubicBezTo>
                    <a:pt x="849" y="4474"/>
                    <a:pt x="1190" y="4835"/>
                    <a:pt x="1625" y="4864"/>
                  </a:cubicBezTo>
                  <a:cubicBezTo>
                    <a:pt x="1643" y="4865"/>
                    <a:pt x="1660" y="4866"/>
                    <a:pt x="1677" y="4866"/>
                  </a:cubicBezTo>
                  <a:cubicBezTo>
                    <a:pt x="1988" y="4866"/>
                    <a:pt x="2284" y="4690"/>
                    <a:pt x="2481" y="4448"/>
                  </a:cubicBezTo>
                  <a:cubicBezTo>
                    <a:pt x="2689" y="4193"/>
                    <a:pt x="2800" y="3873"/>
                    <a:pt x="2871" y="3550"/>
                  </a:cubicBezTo>
                  <a:cubicBezTo>
                    <a:pt x="3065" y="2655"/>
                    <a:pt x="2970" y="1721"/>
                    <a:pt x="2605" y="879"/>
                  </a:cubicBezTo>
                  <a:cubicBezTo>
                    <a:pt x="2447" y="522"/>
                    <a:pt x="2212" y="161"/>
                    <a:pt x="1841" y="41"/>
                  </a:cubicBezTo>
                  <a:cubicBezTo>
                    <a:pt x="1756" y="13"/>
                    <a:pt x="1668" y="0"/>
                    <a:pt x="158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109"/>
            <p:cNvSpPr/>
            <p:nvPr/>
          </p:nvSpPr>
          <p:spPr>
            <a:xfrm>
              <a:off x="5781425" y="2018750"/>
              <a:ext cx="150550" cy="116875"/>
            </a:xfrm>
            <a:custGeom>
              <a:rect b="b" l="l" r="r" t="t"/>
              <a:pathLst>
                <a:path extrusionOk="0" h="4675" w="6022">
                  <a:moveTo>
                    <a:pt x="1438" y="1"/>
                  </a:moveTo>
                  <a:cubicBezTo>
                    <a:pt x="1253" y="1"/>
                    <a:pt x="1068" y="12"/>
                    <a:pt x="884" y="36"/>
                  </a:cubicBezTo>
                  <a:cubicBezTo>
                    <a:pt x="553" y="79"/>
                    <a:pt x="171" y="207"/>
                    <a:pt x="82" y="530"/>
                  </a:cubicBezTo>
                  <a:cubicBezTo>
                    <a:pt x="1" y="824"/>
                    <a:pt x="230" y="1128"/>
                    <a:pt x="508" y="1261"/>
                  </a:cubicBezTo>
                  <a:cubicBezTo>
                    <a:pt x="784" y="1393"/>
                    <a:pt x="1101" y="1404"/>
                    <a:pt x="1401" y="1458"/>
                  </a:cubicBezTo>
                  <a:cubicBezTo>
                    <a:pt x="2259" y="1619"/>
                    <a:pt x="3009" y="2135"/>
                    <a:pt x="3467" y="2878"/>
                  </a:cubicBezTo>
                  <a:cubicBezTo>
                    <a:pt x="3716" y="3289"/>
                    <a:pt x="3867" y="3757"/>
                    <a:pt x="4161" y="4135"/>
                  </a:cubicBezTo>
                  <a:cubicBezTo>
                    <a:pt x="4394" y="4435"/>
                    <a:pt x="4763" y="4674"/>
                    <a:pt x="5128" y="4674"/>
                  </a:cubicBezTo>
                  <a:cubicBezTo>
                    <a:pt x="5223" y="4674"/>
                    <a:pt x="5318" y="4658"/>
                    <a:pt x="5410" y="4622"/>
                  </a:cubicBezTo>
                  <a:cubicBezTo>
                    <a:pt x="5747" y="4492"/>
                    <a:pt x="5956" y="4132"/>
                    <a:pt x="5989" y="3771"/>
                  </a:cubicBezTo>
                  <a:cubicBezTo>
                    <a:pt x="6021" y="3412"/>
                    <a:pt x="5906" y="3055"/>
                    <a:pt x="5755" y="2727"/>
                  </a:cubicBezTo>
                  <a:cubicBezTo>
                    <a:pt x="4999" y="1093"/>
                    <a:pt x="3228" y="1"/>
                    <a:pt x="143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109"/>
            <p:cNvSpPr/>
            <p:nvPr/>
          </p:nvSpPr>
          <p:spPr>
            <a:xfrm>
              <a:off x="5739475" y="2012750"/>
              <a:ext cx="36700" cy="21350"/>
            </a:xfrm>
            <a:custGeom>
              <a:rect b="b" l="l" r="r" t="t"/>
              <a:pathLst>
                <a:path extrusionOk="0" h="854" w="1468">
                  <a:moveTo>
                    <a:pt x="982" y="0"/>
                  </a:moveTo>
                  <a:cubicBezTo>
                    <a:pt x="902" y="0"/>
                    <a:pt x="817" y="22"/>
                    <a:pt x="734" y="58"/>
                  </a:cubicBezTo>
                  <a:lnTo>
                    <a:pt x="734" y="58"/>
                  </a:lnTo>
                  <a:cubicBezTo>
                    <a:pt x="428" y="132"/>
                    <a:pt x="163" y="325"/>
                    <a:pt x="1" y="598"/>
                  </a:cubicBezTo>
                  <a:cubicBezTo>
                    <a:pt x="238" y="724"/>
                    <a:pt x="496" y="853"/>
                    <a:pt x="758" y="853"/>
                  </a:cubicBezTo>
                  <a:cubicBezTo>
                    <a:pt x="810" y="853"/>
                    <a:pt x="863" y="848"/>
                    <a:pt x="915" y="837"/>
                  </a:cubicBezTo>
                  <a:cubicBezTo>
                    <a:pt x="1229" y="770"/>
                    <a:pt x="1467" y="351"/>
                    <a:pt x="1250" y="114"/>
                  </a:cubicBezTo>
                  <a:cubicBezTo>
                    <a:pt x="1176" y="34"/>
                    <a:pt x="1083" y="0"/>
                    <a:pt x="98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109"/>
            <p:cNvSpPr/>
            <p:nvPr/>
          </p:nvSpPr>
          <p:spPr>
            <a:xfrm>
              <a:off x="5670925" y="2336650"/>
              <a:ext cx="54800" cy="39475"/>
            </a:xfrm>
            <a:custGeom>
              <a:rect b="b" l="l" r="r" t="t"/>
              <a:pathLst>
                <a:path extrusionOk="0" h="1579" w="2192">
                  <a:moveTo>
                    <a:pt x="1119" y="0"/>
                  </a:moveTo>
                  <a:cubicBezTo>
                    <a:pt x="708" y="0"/>
                    <a:pt x="296" y="263"/>
                    <a:pt x="153" y="653"/>
                  </a:cubicBezTo>
                  <a:cubicBezTo>
                    <a:pt x="0" y="1056"/>
                    <a:pt x="392" y="1498"/>
                    <a:pt x="816" y="1564"/>
                  </a:cubicBezTo>
                  <a:cubicBezTo>
                    <a:pt x="877" y="1574"/>
                    <a:pt x="939" y="1579"/>
                    <a:pt x="1000" y="1579"/>
                  </a:cubicBezTo>
                  <a:cubicBezTo>
                    <a:pt x="1362" y="1579"/>
                    <a:pt x="1719" y="1420"/>
                    <a:pt x="2052" y="1265"/>
                  </a:cubicBezTo>
                  <a:cubicBezTo>
                    <a:pt x="2192" y="775"/>
                    <a:pt x="1885" y="200"/>
                    <a:pt x="1399" y="44"/>
                  </a:cubicBezTo>
                  <a:cubicBezTo>
                    <a:pt x="1308" y="14"/>
                    <a:pt x="1213" y="0"/>
                    <a:pt x="111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109"/>
            <p:cNvSpPr/>
            <p:nvPr/>
          </p:nvSpPr>
          <p:spPr>
            <a:xfrm>
              <a:off x="5648050" y="2442525"/>
              <a:ext cx="22450" cy="13700"/>
            </a:xfrm>
            <a:custGeom>
              <a:rect b="b" l="l" r="r" t="t"/>
              <a:pathLst>
                <a:path extrusionOk="0" h="548" w="898">
                  <a:moveTo>
                    <a:pt x="304" y="0"/>
                  </a:moveTo>
                  <a:lnTo>
                    <a:pt x="1" y="169"/>
                  </a:lnTo>
                  <a:lnTo>
                    <a:pt x="105" y="457"/>
                  </a:lnTo>
                  <a:cubicBezTo>
                    <a:pt x="232" y="517"/>
                    <a:pt x="370" y="547"/>
                    <a:pt x="507" y="547"/>
                  </a:cubicBezTo>
                  <a:cubicBezTo>
                    <a:pt x="641" y="547"/>
                    <a:pt x="774" y="519"/>
                    <a:pt x="897" y="463"/>
                  </a:cubicBezTo>
                  <a:cubicBezTo>
                    <a:pt x="878" y="274"/>
                    <a:pt x="697" y="120"/>
                    <a:pt x="510" y="120"/>
                  </a:cubicBezTo>
                  <a:cubicBezTo>
                    <a:pt x="490" y="120"/>
                    <a:pt x="469" y="121"/>
                    <a:pt x="449" y="125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4" name="Google Shape;14974;p109"/>
            <p:cNvSpPr/>
            <p:nvPr/>
          </p:nvSpPr>
          <p:spPr>
            <a:xfrm>
              <a:off x="5828025" y="2409200"/>
              <a:ext cx="50650" cy="44625"/>
            </a:xfrm>
            <a:custGeom>
              <a:rect b="b" l="l" r="r" t="t"/>
              <a:pathLst>
                <a:path extrusionOk="0" h="1785" w="2026">
                  <a:moveTo>
                    <a:pt x="992" y="1"/>
                  </a:moveTo>
                  <a:cubicBezTo>
                    <a:pt x="736" y="1"/>
                    <a:pt x="479" y="97"/>
                    <a:pt x="310" y="292"/>
                  </a:cubicBezTo>
                  <a:cubicBezTo>
                    <a:pt x="0" y="651"/>
                    <a:pt x="44" y="1258"/>
                    <a:pt x="401" y="1569"/>
                  </a:cubicBezTo>
                  <a:cubicBezTo>
                    <a:pt x="565" y="1711"/>
                    <a:pt x="783" y="1785"/>
                    <a:pt x="999" y="1785"/>
                  </a:cubicBezTo>
                  <a:cubicBezTo>
                    <a:pt x="1156" y="1785"/>
                    <a:pt x="1312" y="1746"/>
                    <a:pt x="1448" y="1668"/>
                  </a:cubicBezTo>
                  <a:cubicBezTo>
                    <a:pt x="1901" y="1405"/>
                    <a:pt x="2026" y="711"/>
                    <a:pt x="1691" y="308"/>
                  </a:cubicBezTo>
                  <a:cubicBezTo>
                    <a:pt x="1522" y="104"/>
                    <a:pt x="1257" y="1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5" name="Google Shape;14975;p109"/>
            <p:cNvSpPr/>
            <p:nvPr/>
          </p:nvSpPr>
          <p:spPr>
            <a:xfrm>
              <a:off x="5802800" y="2295175"/>
              <a:ext cx="44575" cy="43825"/>
            </a:xfrm>
            <a:custGeom>
              <a:rect b="b" l="l" r="r" t="t"/>
              <a:pathLst>
                <a:path extrusionOk="0" h="1753" w="1783">
                  <a:moveTo>
                    <a:pt x="1050" y="0"/>
                  </a:moveTo>
                  <a:cubicBezTo>
                    <a:pt x="483" y="73"/>
                    <a:pt x="0" y="668"/>
                    <a:pt x="158" y="1217"/>
                  </a:cubicBezTo>
                  <a:cubicBezTo>
                    <a:pt x="254" y="1550"/>
                    <a:pt x="613" y="1752"/>
                    <a:pt x="948" y="1752"/>
                  </a:cubicBezTo>
                  <a:cubicBezTo>
                    <a:pt x="1166" y="1752"/>
                    <a:pt x="1373" y="1667"/>
                    <a:pt x="1492" y="1475"/>
                  </a:cubicBezTo>
                  <a:cubicBezTo>
                    <a:pt x="1782" y="1006"/>
                    <a:pt x="1409" y="418"/>
                    <a:pt x="10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6" name="Google Shape;14976;p109"/>
            <p:cNvSpPr/>
            <p:nvPr/>
          </p:nvSpPr>
          <p:spPr>
            <a:xfrm>
              <a:off x="5821250" y="2267175"/>
              <a:ext cx="19775" cy="19825"/>
            </a:xfrm>
            <a:custGeom>
              <a:rect b="b" l="l" r="r" t="t"/>
              <a:pathLst>
                <a:path extrusionOk="0" h="793" w="791">
                  <a:moveTo>
                    <a:pt x="560" y="1"/>
                  </a:moveTo>
                  <a:lnTo>
                    <a:pt x="50" y="167"/>
                  </a:lnTo>
                  <a:cubicBezTo>
                    <a:pt x="1" y="488"/>
                    <a:pt x="311" y="792"/>
                    <a:pt x="624" y="792"/>
                  </a:cubicBezTo>
                  <a:cubicBezTo>
                    <a:pt x="680" y="792"/>
                    <a:pt x="737" y="782"/>
                    <a:pt x="791" y="761"/>
                  </a:cubicBezTo>
                  <a:cubicBezTo>
                    <a:pt x="768" y="488"/>
                    <a:pt x="552" y="241"/>
                    <a:pt x="284" y="181"/>
                  </a:cubicBezTo>
                  <a:lnTo>
                    <a:pt x="560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7" name="Google Shape;14977;p109"/>
            <p:cNvSpPr/>
            <p:nvPr/>
          </p:nvSpPr>
          <p:spPr>
            <a:xfrm>
              <a:off x="5580600" y="2441525"/>
              <a:ext cx="21250" cy="18000"/>
            </a:xfrm>
            <a:custGeom>
              <a:rect b="b" l="l" r="r" t="t"/>
              <a:pathLst>
                <a:path extrusionOk="0" h="720" w="850">
                  <a:moveTo>
                    <a:pt x="405" y="1"/>
                  </a:moveTo>
                  <a:cubicBezTo>
                    <a:pt x="369" y="1"/>
                    <a:pt x="333" y="6"/>
                    <a:pt x="296" y="17"/>
                  </a:cubicBezTo>
                  <a:cubicBezTo>
                    <a:pt x="106" y="76"/>
                    <a:pt x="0" y="277"/>
                    <a:pt x="59" y="467"/>
                  </a:cubicBezTo>
                  <a:cubicBezTo>
                    <a:pt x="110" y="633"/>
                    <a:pt x="255" y="720"/>
                    <a:pt x="402" y="720"/>
                  </a:cubicBezTo>
                  <a:cubicBezTo>
                    <a:pt x="526" y="720"/>
                    <a:pt x="650" y="657"/>
                    <a:pt x="718" y="528"/>
                  </a:cubicBezTo>
                  <a:cubicBezTo>
                    <a:pt x="850" y="279"/>
                    <a:pt x="660" y="1"/>
                    <a:pt x="40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8" name="Google Shape;14978;p109"/>
            <p:cNvSpPr/>
            <p:nvPr/>
          </p:nvSpPr>
          <p:spPr>
            <a:xfrm>
              <a:off x="5848075" y="2512000"/>
              <a:ext cx="21275" cy="17975"/>
            </a:xfrm>
            <a:custGeom>
              <a:rect b="b" l="l" r="r" t="t"/>
              <a:pathLst>
                <a:path extrusionOk="0" h="719" w="851">
                  <a:moveTo>
                    <a:pt x="405" y="0"/>
                  </a:moveTo>
                  <a:cubicBezTo>
                    <a:pt x="370" y="0"/>
                    <a:pt x="333" y="6"/>
                    <a:pt x="296" y="17"/>
                  </a:cubicBezTo>
                  <a:cubicBezTo>
                    <a:pt x="106" y="75"/>
                    <a:pt x="1" y="277"/>
                    <a:pt x="59" y="465"/>
                  </a:cubicBezTo>
                  <a:cubicBezTo>
                    <a:pt x="110" y="632"/>
                    <a:pt x="256" y="719"/>
                    <a:pt x="403" y="719"/>
                  </a:cubicBezTo>
                  <a:cubicBezTo>
                    <a:pt x="527" y="719"/>
                    <a:pt x="652" y="657"/>
                    <a:pt x="720" y="527"/>
                  </a:cubicBezTo>
                  <a:cubicBezTo>
                    <a:pt x="850" y="279"/>
                    <a:pt x="660" y="0"/>
                    <a:pt x="40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9" name="Google Shape;14979;p109"/>
            <p:cNvSpPr/>
            <p:nvPr/>
          </p:nvSpPr>
          <p:spPr>
            <a:xfrm>
              <a:off x="5906550" y="2432800"/>
              <a:ext cx="13125" cy="11075"/>
            </a:xfrm>
            <a:custGeom>
              <a:rect b="b" l="l" r="r" t="t"/>
              <a:pathLst>
                <a:path extrusionOk="0" h="443" w="525">
                  <a:moveTo>
                    <a:pt x="250" y="0"/>
                  </a:moveTo>
                  <a:cubicBezTo>
                    <a:pt x="229" y="0"/>
                    <a:pt x="206" y="3"/>
                    <a:pt x="183" y="11"/>
                  </a:cubicBezTo>
                  <a:cubicBezTo>
                    <a:pt x="68" y="46"/>
                    <a:pt x="1" y="170"/>
                    <a:pt x="38" y="287"/>
                  </a:cubicBezTo>
                  <a:cubicBezTo>
                    <a:pt x="69" y="389"/>
                    <a:pt x="158" y="442"/>
                    <a:pt x="249" y="442"/>
                  </a:cubicBezTo>
                  <a:cubicBezTo>
                    <a:pt x="325" y="442"/>
                    <a:pt x="402" y="404"/>
                    <a:pt x="444" y="324"/>
                  </a:cubicBezTo>
                  <a:cubicBezTo>
                    <a:pt x="524" y="172"/>
                    <a:pt x="408" y="0"/>
                    <a:pt x="2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0" name="Google Shape;14980;p109"/>
            <p:cNvSpPr/>
            <p:nvPr/>
          </p:nvSpPr>
          <p:spPr>
            <a:xfrm>
              <a:off x="5601300" y="2288725"/>
              <a:ext cx="35975" cy="30450"/>
            </a:xfrm>
            <a:custGeom>
              <a:rect b="b" l="l" r="r" t="t"/>
              <a:pathLst>
                <a:path extrusionOk="0" h="1218" w="1439">
                  <a:moveTo>
                    <a:pt x="684" y="1"/>
                  </a:moveTo>
                  <a:cubicBezTo>
                    <a:pt x="624" y="1"/>
                    <a:pt x="562" y="10"/>
                    <a:pt x="500" y="29"/>
                  </a:cubicBezTo>
                  <a:cubicBezTo>
                    <a:pt x="179" y="128"/>
                    <a:pt x="1" y="469"/>
                    <a:pt x="100" y="790"/>
                  </a:cubicBezTo>
                  <a:cubicBezTo>
                    <a:pt x="171" y="1025"/>
                    <a:pt x="379" y="1192"/>
                    <a:pt x="623" y="1215"/>
                  </a:cubicBezTo>
                  <a:cubicBezTo>
                    <a:pt x="642" y="1217"/>
                    <a:pt x="661" y="1218"/>
                    <a:pt x="680" y="1218"/>
                  </a:cubicBezTo>
                  <a:cubicBezTo>
                    <a:pt x="904" y="1218"/>
                    <a:pt x="1111" y="1094"/>
                    <a:pt x="1218" y="893"/>
                  </a:cubicBezTo>
                  <a:cubicBezTo>
                    <a:pt x="1439" y="472"/>
                    <a:pt x="1117" y="1"/>
                    <a:pt x="68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1" name="Google Shape;14981;p109"/>
            <p:cNvSpPr/>
            <p:nvPr/>
          </p:nvSpPr>
          <p:spPr>
            <a:xfrm>
              <a:off x="6180825" y="2303700"/>
              <a:ext cx="86250" cy="82700"/>
            </a:xfrm>
            <a:custGeom>
              <a:rect b="b" l="l" r="r" t="t"/>
              <a:pathLst>
                <a:path extrusionOk="0" h="3308" w="3450">
                  <a:moveTo>
                    <a:pt x="1667" y="0"/>
                  </a:moveTo>
                  <a:cubicBezTo>
                    <a:pt x="766" y="0"/>
                    <a:pt x="28" y="720"/>
                    <a:pt x="12" y="1625"/>
                  </a:cubicBezTo>
                  <a:cubicBezTo>
                    <a:pt x="1" y="2293"/>
                    <a:pt x="394" y="2904"/>
                    <a:pt x="1006" y="3170"/>
                  </a:cubicBezTo>
                  <a:cubicBezTo>
                    <a:pt x="1219" y="3262"/>
                    <a:pt x="1443" y="3307"/>
                    <a:pt x="1666" y="3307"/>
                  </a:cubicBezTo>
                  <a:cubicBezTo>
                    <a:pt x="2086" y="3307"/>
                    <a:pt x="2500" y="3147"/>
                    <a:pt x="2814" y="2843"/>
                  </a:cubicBezTo>
                  <a:cubicBezTo>
                    <a:pt x="3295" y="2379"/>
                    <a:pt x="3450" y="1670"/>
                    <a:pt x="3204" y="1048"/>
                  </a:cubicBezTo>
                  <a:cubicBezTo>
                    <a:pt x="2961" y="426"/>
                    <a:pt x="2364" y="12"/>
                    <a:pt x="1697" y="0"/>
                  </a:cubicBezTo>
                  <a:cubicBezTo>
                    <a:pt x="1687" y="0"/>
                    <a:pt x="1677" y="0"/>
                    <a:pt x="166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2" name="Google Shape;14982;p109"/>
            <p:cNvSpPr/>
            <p:nvPr/>
          </p:nvSpPr>
          <p:spPr>
            <a:xfrm>
              <a:off x="6092400" y="2243375"/>
              <a:ext cx="45675" cy="43800"/>
            </a:xfrm>
            <a:custGeom>
              <a:rect b="b" l="l" r="r" t="t"/>
              <a:pathLst>
                <a:path extrusionOk="0" h="1752" w="1827">
                  <a:moveTo>
                    <a:pt x="880" y="1"/>
                  </a:moveTo>
                  <a:cubicBezTo>
                    <a:pt x="405" y="1"/>
                    <a:pt x="15" y="382"/>
                    <a:pt x="7" y="860"/>
                  </a:cubicBezTo>
                  <a:cubicBezTo>
                    <a:pt x="1" y="1215"/>
                    <a:pt x="209" y="1538"/>
                    <a:pt x="532" y="1679"/>
                  </a:cubicBezTo>
                  <a:cubicBezTo>
                    <a:pt x="645" y="1728"/>
                    <a:pt x="763" y="1752"/>
                    <a:pt x="881" y="1752"/>
                  </a:cubicBezTo>
                  <a:cubicBezTo>
                    <a:pt x="1104" y="1752"/>
                    <a:pt x="1324" y="1667"/>
                    <a:pt x="1491" y="1505"/>
                  </a:cubicBezTo>
                  <a:cubicBezTo>
                    <a:pt x="1746" y="1260"/>
                    <a:pt x="1827" y="885"/>
                    <a:pt x="1697" y="555"/>
                  </a:cubicBezTo>
                  <a:cubicBezTo>
                    <a:pt x="1567" y="225"/>
                    <a:pt x="1252" y="7"/>
                    <a:pt x="898" y="1"/>
                  </a:cubicBezTo>
                  <a:cubicBezTo>
                    <a:pt x="892" y="1"/>
                    <a:pt x="886" y="1"/>
                    <a:pt x="88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109"/>
            <p:cNvSpPr/>
            <p:nvPr/>
          </p:nvSpPr>
          <p:spPr>
            <a:xfrm>
              <a:off x="6244550" y="2177925"/>
              <a:ext cx="35525" cy="34100"/>
            </a:xfrm>
            <a:custGeom>
              <a:rect b="b" l="l" r="r" t="t"/>
              <a:pathLst>
                <a:path extrusionOk="0" h="1364" w="1421">
                  <a:moveTo>
                    <a:pt x="685" y="0"/>
                  </a:moveTo>
                  <a:cubicBezTo>
                    <a:pt x="316" y="0"/>
                    <a:pt x="12" y="297"/>
                    <a:pt x="5" y="670"/>
                  </a:cubicBezTo>
                  <a:cubicBezTo>
                    <a:pt x="1" y="944"/>
                    <a:pt x="161" y="1196"/>
                    <a:pt x="413" y="1306"/>
                  </a:cubicBezTo>
                  <a:cubicBezTo>
                    <a:pt x="501" y="1345"/>
                    <a:pt x="593" y="1363"/>
                    <a:pt x="685" y="1363"/>
                  </a:cubicBezTo>
                  <a:cubicBezTo>
                    <a:pt x="859" y="1363"/>
                    <a:pt x="1029" y="1297"/>
                    <a:pt x="1159" y="1171"/>
                  </a:cubicBezTo>
                  <a:cubicBezTo>
                    <a:pt x="1357" y="981"/>
                    <a:pt x="1420" y="689"/>
                    <a:pt x="1320" y="432"/>
                  </a:cubicBezTo>
                  <a:cubicBezTo>
                    <a:pt x="1219" y="176"/>
                    <a:pt x="974" y="5"/>
                    <a:pt x="697" y="0"/>
                  </a:cubicBezTo>
                  <a:cubicBezTo>
                    <a:pt x="693" y="0"/>
                    <a:pt x="689" y="0"/>
                    <a:pt x="6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109"/>
            <p:cNvSpPr/>
            <p:nvPr/>
          </p:nvSpPr>
          <p:spPr>
            <a:xfrm>
              <a:off x="6090775" y="1981450"/>
              <a:ext cx="130850" cy="119200"/>
            </a:xfrm>
            <a:custGeom>
              <a:rect b="b" l="l" r="r" t="t"/>
              <a:pathLst>
                <a:path extrusionOk="0" h="4768" w="5234">
                  <a:moveTo>
                    <a:pt x="2617" y="0"/>
                  </a:moveTo>
                  <a:cubicBezTo>
                    <a:pt x="2007" y="0"/>
                    <a:pt x="1397" y="233"/>
                    <a:pt x="932" y="698"/>
                  </a:cubicBezTo>
                  <a:cubicBezTo>
                    <a:pt x="1" y="1629"/>
                    <a:pt x="1" y="3138"/>
                    <a:pt x="932" y="4069"/>
                  </a:cubicBezTo>
                  <a:cubicBezTo>
                    <a:pt x="1397" y="4535"/>
                    <a:pt x="2007" y="4767"/>
                    <a:pt x="2617" y="4767"/>
                  </a:cubicBezTo>
                  <a:cubicBezTo>
                    <a:pt x="3227" y="4767"/>
                    <a:pt x="3837" y="4535"/>
                    <a:pt x="4303" y="4069"/>
                  </a:cubicBezTo>
                  <a:cubicBezTo>
                    <a:pt x="5234" y="3138"/>
                    <a:pt x="5234" y="1629"/>
                    <a:pt x="4303" y="698"/>
                  </a:cubicBezTo>
                  <a:cubicBezTo>
                    <a:pt x="3837" y="233"/>
                    <a:pt x="3227" y="0"/>
                    <a:pt x="26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5" name="Google Shape;14985;p109"/>
            <p:cNvSpPr/>
            <p:nvPr/>
          </p:nvSpPr>
          <p:spPr>
            <a:xfrm>
              <a:off x="6096050" y="2388000"/>
              <a:ext cx="29975" cy="25575"/>
            </a:xfrm>
            <a:custGeom>
              <a:rect b="b" l="l" r="r" t="t"/>
              <a:pathLst>
                <a:path extrusionOk="0" h="1023" w="1199">
                  <a:moveTo>
                    <a:pt x="514" y="1"/>
                  </a:moveTo>
                  <a:cubicBezTo>
                    <a:pt x="238" y="1"/>
                    <a:pt x="11" y="224"/>
                    <a:pt x="6" y="501"/>
                  </a:cubicBezTo>
                  <a:cubicBezTo>
                    <a:pt x="0" y="813"/>
                    <a:pt x="254" y="1023"/>
                    <a:pt x="521" y="1023"/>
                  </a:cubicBezTo>
                  <a:cubicBezTo>
                    <a:pt x="643" y="1023"/>
                    <a:pt x="768" y="978"/>
                    <a:pt x="872" y="878"/>
                  </a:cubicBezTo>
                  <a:cubicBezTo>
                    <a:pt x="1198" y="563"/>
                    <a:pt x="981" y="9"/>
                    <a:pt x="526" y="1"/>
                  </a:cubicBezTo>
                  <a:cubicBezTo>
                    <a:pt x="522" y="1"/>
                    <a:pt x="518" y="1"/>
                    <a:pt x="51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6" name="Google Shape;14986;p109"/>
            <p:cNvSpPr/>
            <p:nvPr/>
          </p:nvSpPr>
          <p:spPr>
            <a:xfrm>
              <a:off x="6133475" y="2509475"/>
              <a:ext cx="73575" cy="70550"/>
            </a:xfrm>
            <a:custGeom>
              <a:rect b="b" l="l" r="r" t="t"/>
              <a:pathLst>
                <a:path extrusionOk="0" h="2822" w="2943">
                  <a:moveTo>
                    <a:pt x="1419" y="1"/>
                  </a:moveTo>
                  <a:cubicBezTo>
                    <a:pt x="653" y="1"/>
                    <a:pt x="25" y="616"/>
                    <a:pt x="12" y="1387"/>
                  </a:cubicBezTo>
                  <a:cubicBezTo>
                    <a:pt x="0" y="1957"/>
                    <a:pt x="335" y="2477"/>
                    <a:pt x="858" y="2704"/>
                  </a:cubicBezTo>
                  <a:cubicBezTo>
                    <a:pt x="1040" y="2783"/>
                    <a:pt x="1231" y="2822"/>
                    <a:pt x="1422" y="2822"/>
                  </a:cubicBezTo>
                  <a:cubicBezTo>
                    <a:pt x="1780" y="2822"/>
                    <a:pt x="2132" y="2685"/>
                    <a:pt x="2400" y="2426"/>
                  </a:cubicBezTo>
                  <a:cubicBezTo>
                    <a:pt x="2811" y="2030"/>
                    <a:pt x="2942" y="1426"/>
                    <a:pt x="2734" y="895"/>
                  </a:cubicBezTo>
                  <a:cubicBezTo>
                    <a:pt x="2525" y="365"/>
                    <a:pt x="2018" y="11"/>
                    <a:pt x="1446" y="1"/>
                  </a:cubicBezTo>
                  <a:cubicBezTo>
                    <a:pt x="1437" y="1"/>
                    <a:pt x="1428" y="1"/>
                    <a:pt x="141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109"/>
            <p:cNvSpPr/>
            <p:nvPr/>
          </p:nvSpPr>
          <p:spPr>
            <a:xfrm>
              <a:off x="6284850" y="2502175"/>
              <a:ext cx="36800" cy="35275"/>
            </a:xfrm>
            <a:custGeom>
              <a:rect b="b" l="l" r="r" t="t"/>
              <a:pathLst>
                <a:path extrusionOk="0" h="1411" w="1472">
                  <a:moveTo>
                    <a:pt x="710" y="0"/>
                  </a:moveTo>
                  <a:cubicBezTo>
                    <a:pt x="327" y="0"/>
                    <a:pt x="13" y="308"/>
                    <a:pt x="7" y="693"/>
                  </a:cubicBezTo>
                  <a:cubicBezTo>
                    <a:pt x="0" y="979"/>
                    <a:pt x="167" y="1239"/>
                    <a:pt x="429" y="1352"/>
                  </a:cubicBezTo>
                  <a:cubicBezTo>
                    <a:pt x="519" y="1392"/>
                    <a:pt x="615" y="1411"/>
                    <a:pt x="710" y="1411"/>
                  </a:cubicBezTo>
                  <a:cubicBezTo>
                    <a:pt x="890" y="1411"/>
                    <a:pt x="1067" y="1342"/>
                    <a:pt x="1201" y="1213"/>
                  </a:cubicBezTo>
                  <a:cubicBezTo>
                    <a:pt x="1405" y="1014"/>
                    <a:pt x="1472" y="712"/>
                    <a:pt x="1368" y="447"/>
                  </a:cubicBezTo>
                  <a:cubicBezTo>
                    <a:pt x="1262" y="183"/>
                    <a:pt x="1009" y="5"/>
                    <a:pt x="725" y="1"/>
                  </a:cubicBezTo>
                  <a:cubicBezTo>
                    <a:pt x="720" y="1"/>
                    <a:pt x="715" y="0"/>
                    <a:pt x="71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109"/>
            <p:cNvSpPr/>
            <p:nvPr/>
          </p:nvSpPr>
          <p:spPr>
            <a:xfrm>
              <a:off x="6250100" y="2614550"/>
              <a:ext cx="28625" cy="24400"/>
            </a:xfrm>
            <a:custGeom>
              <a:rect b="b" l="l" r="r" t="t"/>
              <a:pathLst>
                <a:path extrusionOk="0" h="976" w="1145">
                  <a:moveTo>
                    <a:pt x="492" y="1"/>
                  </a:moveTo>
                  <a:cubicBezTo>
                    <a:pt x="228" y="1"/>
                    <a:pt x="11" y="212"/>
                    <a:pt x="6" y="478"/>
                  </a:cubicBezTo>
                  <a:cubicBezTo>
                    <a:pt x="0" y="776"/>
                    <a:pt x="243" y="976"/>
                    <a:pt x="497" y="976"/>
                  </a:cubicBezTo>
                  <a:cubicBezTo>
                    <a:pt x="614" y="976"/>
                    <a:pt x="733" y="934"/>
                    <a:pt x="831" y="839"/>
                  </a:cubicBezTo>
                  <a:cubicBezTo>
                    <a:pt x="1145" y="537"/>
                    <a:pt x="935" y="7"/>
                    <a:pt x="501" y="1"/>
                  </a:cubicBezTo>
                  <a:cubicBezTo>
                    <a:pt x="498" y="1"/>
                    <a:pt x="495" y="1"/>
                    <a:pt x="4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109"/>
            <p:cNvSpPr/>
            <p:nvPr/>
          </p:nvSpPr>
          <p:spPr>
            <a:xfrm>
              <a:off x="5984050" y="2132600"/>
              <a:ext cx="241675" cy="137075"/>
            </a:xfrm>
            <a:custGeom>
              <a:rect b="b" l="l" r="r" t="t"/>
              <a:pathLst>
                <a:path extrusionOk="0" h="5483" w="9667">
                  <a:moveTo>
                    <a:pt x="4651" y="1"/>
                  </a:moveTo>
                  <a:cubicBezTo>
                    <a:pt x="3845" y="1"/>
                    <a:pt x="3041" y="154"/>
                    <a:pt x="2317" y="502"/>
                  </a:cubicBezTo>
                  <a:cubicBezTo>
                    <a:pt x="1271" y="1006"/>
                    <a:pt x="412" y="1942"/>
                    <a:pt x="131" y="3067"/>
                  </a:cubicBezTo>
                  <a:cubicBezTo>
                    <a:pt x="14" y="3542"/>
                    <a:pt x="1" y="4053"/>
                    <a:pt x="178" y="4508"/>
                  </a:cubicBezTo>
                  <a:cubicBezTo>
                    <a:pt x="355" y="4963"/>
                    <a:pt x="740" y="5351"/>
                    <a:pt x="1217" y="5454"/>
                  </a:cubicBezTo>
                  <a:cubicBezTo>
                    <a:pt x="1308" y="5473"/>
                    <a:pt x="1399" y="5482"/>
                    <a:pt x="1490" y="5482"/>
                  </a:cubicBezTo>
                  <a:cubicBezTo>
                    <a:pt x="1985" y="5482"/>
                    <a:pt x="2472" y="5215"/>
                    <a:pt x="2881" y="4914"/>
                  </a:cubicBezTo>
                  <a:cubicBezTo>
                    <a:pt x="3365" y="4559"/>
                    <a:pt x="3825" y="4133"/>
                    <a:pt x="4403" y="3971"/>
                  </a:cubicBezTo>
                  <a:cubicBezTo>
                    <a:pt x="4588" y="3918"/>
                    <a:pt x="4779" y="3896"/>
                    <a:pt x="4970" y="3896"/>
                  </a:cubicBezTo>
                  <a:cubicBezTo>
                    <a:pt x="5327" y="3896"/>
                    <a:pt x="5688" y="3975"/>
                    <a:pt x="6028" y="4089"/>
                  </a:cubicBezTo>
                  <a:cubicBezTo>
                    <a:pt x="6551" y="4266"/>
                    <a:pt x="7041" y="4525"/>
                    <a:pt x="7558" y="4720"/>
                  </a:cubicBezTo>
                  <a:cubicBezTo>
                    <a:pt x="7843" y="4827"/>
                    <a:pt x="8161" y="4909"/>
                    <a:pt x="8464" y="4909"/>
                  </a:cubicBezTo>
                  <a:cubicBezTo>
                    <a:pt x="8731" y="4909"/>
                    <a:pt x="8986" y="4845"/>
                    <a:pt x="9196" y="4677"/>
                  </a:cubicBezTo>
                  <a:cubicBezTo>
                    <a:pt x="9600" y="4351"/>
                    <a:pt x="9667" y="3753"/>
                    <a:pt x="9569" y="3241"/>
                  </a:cubicBezTo>
                  <a:cubicBezTo>
                    <a:pt x="9405" y="2372"/>
                    <a:pt x="8861" y="1600"/>
                    <a:pt x="8156" y="1068"/>
                  </a:cubicBezTo>
                  <a:cubicBezTo>
                    <a:pt x="7451" y="535"/>
                    <a:pt x="6593" y="228"/>
                    <a:pt x="5719" y="88"/>
                  </a:cubicBezTo>
                  <a:cubicBezTo>
                    <a:pt x="5367" y="31"/>
                    <a:pt x="5009" y="1"/>
                    <a:pt x="46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109"/>
            <p:cNvSpPr/>
            <p:nvPr/>
          </p:nvSpPr>
          <p:spPr>
            <a:xfrm>
              <a:off x="6306800" y="1985375"/>
              <a:ext cx="125200" cy="102750"/>
            </a:xfrm>
            <a:custGeom>
              <a:rect b="b" l="l" r="r" t="t"/>
              <a:pathLst>
                <a:path extrusionOk="0" h="4110" w="5008">
                  <a:moveTo>
                    <a:pt x="2542" y="1"/>
                  </a:moveTo>
                  <a:cubicBezTo>
                    <a:pt x="2375" y="1"/>
                    <a:pt x="2208" y="13"/>
                    <a:pt x="2041" y="39"/>
                  </a:cubicBezTo>
                  <a:cubicBezTo>
                    <a:pt x="1432" y="135"/>
                    <a:pt x="836" y="452"/>
                    <a:pt x="514" y="980"/>
                  </a:cubicBezTo>
                  <a:cubicBezTo>
                    <a:pt x="350" y="1248"/>
                    <a:pt x="264" y="1553"/>
                    <a:pt x="186" y="1857"/>
                  </a:cubicBezTo>
                  <a:cubicBezTo>
                    <a:pt x="90" y="2223"/>
                    <a:pt x="1" y="2603"/>
                    <a:pt x="66" y="2976"/>
                  </a:cubicBezTo>
                  <a:cubicBezTo>
                    <a:pt x="163" y="3535"/>
                    <a:pt x="643" y="4005"/>
                    <a:pt x="1203" y="4094"/>
                  </a:cubicBezTo>
                  <a:cubicBezTo>
                    <a:pt x="1270" y="4105"/>
                    <a:pt x="1336" y="4110"/>
                    <a:pt x="1403" y="4110"/>
                  </a:cubicBezTo>
                  <a:cubicBezTo>
                    <a:pt x="1901" y="4110"/>
                    <a:pt x="2396" y="3825"/>
                    <a:pt x="2633" y="3384"/>
                  </a:cubicBezTo>
                  <a:cubicBezTo>
                    <a:pt x="2750" y="3166"/>
                    <a:pt x="2807" y="2916"/>
                    <a:pt x="2953" y="2716"/>
                  </a:cubicBezTo>
                  <a:cubicBezTo>
                    <a:pt x="3216" y="2357"/>
                    <a:pt x="3690" y="2245"/>
                    <a:pt x="4109" y="2094"/>
                  </a:cubicBezTo>
                  <a:cubicBezTo>
                    <a:pt x="4530" y="1943"/>
                    <a:pt x="4980" y="1649"/>
                    <a:pt x="4996" y="1204"/>
                  </a:cubicBezTo>
                  <a:cubicBezTo>
                    <a:pt x="5008" y="931"/>
                    <a:pt x="4841" y="676"/>
                    <a:pt x="4621" y="515"/>
                  </a:cubicBezTo>
                  <a:cubicBezTo>
                    <a:pt x="4404" y="353"/>
                    <a:pt x="4139" y="270"/>
                    <a:pt x="3874" y="202"/>
                  </a:cubicBezTo>
                  <a:cubicBezTo>
                    <a:pt x="3439" y="86"/>
                    <a:pt x="2990" y="1"/>
                    <a:pt x="254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109"/>
            <p:cNvSpPr/>
            <p:nvPr/>
          </p:nvSpPr>
          <p:spPr>
            <a:xfrm>
              <a:off x="5836125" y="1830725"/>
              <a:ext cx="393575" cy="315750"/>
            </a:xfrm>
            <a:custGeom>
              <a:rect b="b" l="l" r="r" t="t"/>
              <a:pathLst>
                <a:path extrusionOk="0" h="12630" w="15743">
                  <a:moveTo>
                    <a:pt x="10958" y="0"/>
                  </a:moveTo>
                  <a:cubicBezTo>
                    <a:pt x="10237" y="0"/>
                    <a:pt x="9518" y="134"/>
                    <a:pt x="8853" y="406"/>
                  </a:cubicBezTo>
                  <a:cubicBezTo>
                    <a:pt x="8491" y="363"/>
                    <a:pt x="8125" y="343"/>
                    <a:pt x="7758" y="343"/>
                  </a:cubicBezTo>
                  <a:cubicBezTo>
                    <a:pt x="6350" y="343"/>
                    <a:pt x="4915" y="633"/>
                    <a:pt x="3551" y="1010"/>
                  </a:cubicBezTo>
                  <a:cubicBezTo>
                    <a:pt x="2755" y="1230"/>
                    <a:pt x="1884" y="1546"/>
                    <a:pt x="1517" y="2286"/>
                  </a:cubicBezTo>
                  <a:cubicBezTo>
                    <a:pt x="1128" y="3069"/>
                    <a:pt x="1460" y="4000"/>
                    <a:pt x="1752" y="4823"/>
                  </a:cubicBezTo>
                  <a:cubicBezTo>
                    <a:pt x="1955" y="5392"/>
                    <a:pt x="2137" y="6033"/>
                    <a:pt x="1882" y="6583"/>
                  </a:cubicBezTo>
                  <a:cubicBezTo>
                    <a:pt x="1611" y="7164"/>
                    <a:pt x="943" y="7440"/>
                    <a:pt x="537" y="7936"/>
                  </a:cubicBezTo>
                  <a:cubicBezTo>
                    <a:pt x="48" y="8532"/>
                    <a:pt x="1" y="9406"/>
                    <a:pt x="276" y="10129"/>
                  </a:cubicBezTo>
                  <a:cubicBezTo>
                    <a:pt x="550" y="10850"/>
                    <a:pt x="1101" y="11433"/>
                    <a:pt x="1710" y="11906"/>
                  </a:cubicBezTo>
                  <a:cubicBezTo>
                    <a:pt x="2212" y="12297"/>
                    <a:pt x="2846" y="12630"/>
                    <a:pt x="3457" y="12630"/>
                  </a:cubicBezTo>
                  <a:cubicBezTo>
                    <a:pt x="3672" y="12630"/>
                    <a:pt x="3884" y="12589"/>
                    <a:pt x="4087" y="12494"/>
                  </a:cubicBezTo>
                  <a:cubicBezTo>
                    <a:pt x="4605" y="12254"/>
                    <a:pt x="4918" y="11728"/>
                    <a:pt x="5203" y="11230"/>
                  </a:cubicBezTo>
                  <a:lnTo>
                    <a:pt x="5906" y="9996"/>
                  </a:lnTo>
                  <a:cubicBezTo>
                    <a:pt x="6074" y="10150"/>
                    <a:pt x="6264" y="10275"/>
                    <a:pt x="6480" y="10343"/>
                  </a:cubicBezTo>
                  <a:cubicBezTo>
                    <a:pt x="6583" y="10375"/>
                    <a:pt x="6692" y="10392"/>
                    <a:pt x="6801" y="10392"/>
                  </a:cubicBezTo>
                  <a:cubicBezTo>
                    <a:pt x="7013" y="10392"/>
                    <a:pt x="7223" y="10329"/>
                    <a:pt x="7385" y="10192"/>
                  </a:cubicBezTo>
                  <a:cubicBezTo>
                    <a:pt x="7687" y="9932"/>
                    <a:pt x="7748" y="9486"/>
                    <a:pt x="7727" y="9088"/>
                  </a:cubicBezTo>
                  <a:cubicBezTo>
                    <a:pt x="7698" y="8487"/>
                    <a:pt x="7532" y="7902"/>
                    <a:pt x="7443" y="7307"/>
                  </a:cubicBezTo>
                  <a:cubicBezTo>
                    <a:pt x="7861" y="6604"/>
                    <a:pt x="8327" y="5921"/>
                    <a:pt x="9004" y="5476"/>
                  </a:cubicBezTo>
                  <a:cubicBezTo>
                    <a:pt x="9618" y="5073"/>
                    <a:pt x="10356" y="4901"/>
                    <a:pt x="11084" y="4809"/>
                  </a:cubicBezTo>
                  <a:cubicBezTo>
                    <a:pt x="12112" y="4679"/>
                    <a:pt x="13166" y="4695"/>
                    <a:pt x="14157" y="4398"/>
                  </a:cubicBezTo>
                  <a:cubicBezTo>
                    <a:pt x="14705" y="4232"/>
                    <a:pt x="15267" y="3926"/>
                    <a:pt x="15470" y="3394"/>
                  </a:cubicBezTo>
                  <a:cubicBezTo>
                    <a:pt x="15743" y="2680"/>
                    <a:pt x="15257" y="1899"/>
                    <a:pt x="14690" y="1387"/>
                  </a:cubicBezTo>
                  <a:cubicBezTo>
                    <a:pt x="13679" y="475"/>
                    <a:pt x="12317" y="0"/>
                    <a:pt x="1095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2" name="Google Shape;14992;p109"/>
            <p:cNvSpPr/>
            <p:nvPr/>
          </p:nvSpPr>
          <p:spPr>
            <a:xfrm>
              <a:off x="5843325" y="2183775"/>
              <a:ext cx="79575" cy="85975"/>
            </a:xfrm>
            <a:custGeom>
              <a:rect b="b" l="l" r="r" t="t"/>
              <a:pathLst>
                <a:path extrusionOk="0" h="3439" w="3183">
                  <a:moveTo>
                    <a:pt x="1267" y="0"/>
                  </a:moveTo>
                  <a:cubicBezTo>
                    <a:pt x="938" y="0"/>
                    <a:pt x="621" y="114"/>
                    <a:pt x="408" y="367"/>
                  </a:cubicBezTo>
                  <a:cubicBezTo>
                    <a:pt x="1" y="855"/>
                    <a:pt x="140" y="1610"/>
                    <a:pt x="480" y="2148"/>
                  </a:cubicBezTo>
                  <a:cubicBezTo>
                    <a:pt x="806" y="2660"/>
                    <a:pt x="1277" y="3062"/>
                    <a:pt x="1833" y="3304"/>
                  </a:cubicBezTo>
                  <a:cubicBezTo>
                    <a:pt x="2012" y="3382"/>
                    <a:pt x="2215" y="3438"/>
                    <a:pt x="2409" y="3438"/>
                  </a:cubicBezTo>
                  <a:cubicBezTo>
                    <a:pt x="2570" y="3438"/>
                    <a:pt x="2724" y="3399"/>
                    <a:pt x="2853" y="3301"/>
                  </a:cubicBezTo>
                  <a:cubicBezTo>
                    <a:pt x="3183" y="3053"/>
                    <a:pt x="3175" y="2559"/>
                    <a:pt x="3102" y="2151"/>
                  </a:cubicBezTo>
                  <a:cubicBezTo>
                    <a:pt x="2985" y="1483"/>
                    <a:pt x="2759" y="791"/>
                    <a:pt x="2241" y="353"/>
                  </a:cubicBezTo>
                  <a:cubicBezTo>
                    <a:pt x="1975" y="127"/>
                    <a:pt x="1614" y="0"/>
                    <a:pt x="1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109"/>
            <p:cNvSpPr/>
            <p:nvPr/>
          </p:nvSpPr>
          <p:spPr>
            <a:xfrm>
              <a:off x="6084000" y="1840600"/>
              <a:ext cx="104650" cy="57500"/>
            </a:xfrm>
            <a:custGeom>
              <a:rect b="b" l="l" r="r" t="t"/>
              <a:pathLst>
                <a:path extrusionOk="0" h="2300" w="4186">
                  <a:moveTo>
                    <a:pt x="1947" y="0"/>
                  </a:moveTo>
                  <a:cubicBezTo>
                    <a:pt x="1450" y="0"/>
                    <a:pt x="954" y="137"/>
                    <a:pt x="540" y="412"/>
                  </a:cubicBezTo>
                  <a:cubicBezTo>
                    <a:pt x="261" y="598"/>
                    <a:pt x="1" y="880"/>
                    <a:pt x="14" y="1215"/>
                  </a:cubicBezTo>
                  <a:cubicBezTo>
                    <a:pt x="30" y="1675"/>
                    <a:pt x="527" y="1949"/>
                    <a:pt x="969" y="2076"/>
                  </a:cubicBezTo>
                  <a:cubicBezTo>
                    <a:pt x="1485" y="2225"/>
                    <a:pt x="2019" y="2300"/>
                    <a:pt x="2555" y="2300"/>
                  </a:cubicBezTo>
                  <a:cubicBezTo>
                    <a:pt x="2645" y="2300"/>
                    <a:pt x="2734" y="2298"/>
                    <a:pt x="2824" y="2294"/>
                  </a:cubicBezTo>
                  <a:cubicBezTo>
                    <a:pt x="3258" y="2272"/>
                    <a:pt x="3753" y="2159"/>
                    <a:pt x="3950" y="1770"/>
                  </a:cubicBezTo>
                  <a:cubicBezTo>
                    <a:pt x="4185" y="1309"/>
                    <a:pt x="3839" y="750"/>
                    <a:pt x="3415" y="451"/>
                  </a:cubicBezTo>
                  <a:cubicBezTo>
                    <a:pt x="2989" y="151"/>
                    <a:pt x="2468" y="0"/>
                    <a:pt x="19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109"/>
            <p:cNvSpPr/>
            <p:nvPr/>
          </p:nvSpPr>
          <p:spPr>
            <a:xfrm>
              <a:off x="6018850" y="1863225"/>
              <a:ext cx="50200" cy="34500"/>
            </a:xfrm>
            <a:custGeom>
              <a:rect b="b" l="l" r="r" t="t"/>
              <a:pathLst>
                <a:path extrusionOk="0" h="1380" w="2008">
                  <a:moveTo>
                    <a:pt x="1170" y="0"/>
                  </a:moveTo>
                  <a:cubicBezTo>
                    <a:pt x="1017" y="0"/>
                    <a:pt x="860" y="40"/>
                    <a:pt x="725" y="110"/>
                  </a:cubicBezTo>
                  <a:cubicBezTo>
                    <a:pt x="425" y="268"/>
                    <a:pt x="207" y="542"/>
                    <a:pt x="1" y="810"/>
                  </a:cubicBezTo>
                  <a:cubicBezTo>
                    <a:pt x="238" y="1135"/>
                    <a:pt x="624" y="1380"/>
                    <a:pt x="1016" y="1380"/>
                  </a:cubicBezTo>
                  <a:cubicBezTo>
                    <a:pt x="1099" y="1380"/>
                    <a:pt x="1184" y="1369"/>
                    <a:pt x="1266" y="1345"/>
                  </a:cubicBezTo>
                  <a:cubicBezTo>
                    <a:pt x="1736" y="1208"/>
                    <a:pt x="2007" y="544"/>
                    <a:pt x="1668" y="193"/>
                  </a:cubicBezTo>
                  <a:cubicBezTo>
                    <a:pt x="1538" y="59"/>
                    <a:pt x="1357" y="0"/>
                    <a:pt x="1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109"/>
            <p:cNvSpPr/>
            <p:nvPr/>
          </p:nvSpPr>
          <p:spPr>
            <a:xfrm>
              <a:off x="5894625" y="1887450"/>
              <a:ext cx="78125" cy="123675"/>
            </a:xfrm>
            <a:custGeom>
              <a:rect b="b" l="l" r="r" t="t"/>
              <a:pathLst>
                <a:path extrusionOk="0" h="4947" w="3125">
                  <a:moveTo>
                    <a:pt x="816" y="0"/>
                  </a:moveTo>
                  <a:cubicBezTo>
                    <a:pt x="752" y="0"/>
                    <a:pt x="690" y="10"/>
                    <a:pt x="629" y="33"/>
                  </a:cubicBezTo>
                  <a:cubicBezTo>
                    <a:pt x="327" y="145"/>
                    <a:pt x="218" y="509"/>
                    <a:pt x="164" y="826"/>
                  </a:cubicBezTo>
                  <a:cubicBezTo>
                    <a:pt x="52" y="1487"/>
                    <a:pt x="0" y="2155"/>
                    <a:pt x="10" y="2824"/>
                  </a:cubicBezTo>
                  <a:cubicBezTo>
                    <a:pt x="17" y="3235"/>
                    <a:pt x="46" y="3652"/>
                    <a:pt x="199" y="4034"/>
                  </a:cubicBezTo>
                  <a:cubicBezTo>
                    <a:pt x="351" y="4416"/>
                    <a:pt x="642" y="4760"/>
                    <a:pt x="1032" y="4890"/>
                  </a:cubicBezTo>
                  <a:cubicBezTo>
                    <a:pt x="1146" y="4928"/>
                    <a:pt x="1265" y="4946"/>
                    <a:pt x="1384" y="4946"/>
                  </a:cubicBezTo>
                  <a:cubicBezTo>
                    <a:pt x="1727" y="4946"/>
                    <a:pt x="2074" y="4798"/>
                    <a:pt x="2328" y="4561"/>
                  </a:cubicBezTo>
                  <a:cubicBezTo>
                    <a:pt x="2669" y="4240"/>
                    <a:pt x="2858" y="3782"/>
                    <a:pt x="2929" y="3319"/>
                  </a:cubicBezTo>
                  <a:cubicBezTo>
                    <a:pt x="3124" y="2055"/>
                    <a:pt x="2426" y="705"/>
                    <a:pt x="1282" y="134"/>
                  </a:cubicBezTo>
                  <a:cubicBezTo>
                    <a:pt x="1137" y="62"/>
                    <a:pt x="974" y="0"/>
                    <a:pt x="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109"/>
            <p:cNvSpPr/>
            <p:nvPr/>
          </p:nvSpPr>
          <p:spPr>
            <a:xfrm>
              <a:off x="5856850" y="2030575"/>
              <a:ext cx="50575" cy="66350"/>
            </a:xfrm>
            <a:custGeom>
              <a:rect b="b" l="l" r="r" t="t"/>
              <a:pathLst>
                <a:path extrusionOk="0" h="2654" w="2023">
                  <a:moveTo>
                    <a:pt x="893" y="0"/>
                  </a:moveTo>
                  <a:cubicBezTo>
                    <a:pt x="578" y="0"/>
                    <a:pt x="272" y="239"/>
                    <a:pt x="147" y="536"/>
                  </a:cubicBezTo>
                  <a:cubicBezTo>
                    <a:pt x="0" y="884"/>
                    <a:pt x="43" y="1284"/>
                    <a:pt x="142" y="1648"/>
                  </a:cubicBezTo>
                  <a:cubicBezTo>
                    <a:pt x="267" y="2102"/>
                    <a:pt x="551" y="2591"/>
                    <a:pt x="1019" y="2648"/>
                  </a:cubicBezTo>
                  <a:cubicBezTo>
                    <a:pt x="1047" y="2652"/>
                    <a:pt x="1074" y="2653"/>
                    <a:pt x="1101" y="2653"/>
                  </a:cubicBezTo>
                  <a:cubicBezTo>
                    <a:pt x="1633" y="2653"/>
                    <a:pt x="2022" y="2013"/>
                    <a:pt x="1943" y="1469"/>
                  </a:cubicBezTo>
                  <a:cubicBezTo>
                    <a:pt x="1859" y="897"/>
                    <a:pt x="1445" y="439"/>
                    <a:pt x="1047" y="20"/>
                  </a:cubicBezTo>
                  <a:cubicBezTo>
                    <a:pt x="996" y="6"/>
                    <a:pt x="944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109"/>
            <p:cNvSpPr/>
            <p:nvPr/>
          </p:nvSpPr>
          <p:spPr>
            <a:xfrm>
              <a:off x="6314725" y="2002000"/>
              <a:ext cx="71300" cy="57600"/>
            </a:xfrm>
            <a:custGeom>
              <a:rect b="b" l="l" r="r" t="t"/>
              <a:pathLst>
                <a:path extrusionOk="0" h="2304" w="2852">
                  <a:moveTo>
                    <a:pt x="1914" y="0"/>
                  </a:moveTo>
                  <a:cubicBezTo>
                    <a:pt x="1894" y="0"/>
                    <a:pt x="1874" y="0"/>
                    <a:pt x="1854" y="1"/>
                  </a:cubicBezTo>
                  <a:cubicBezTo>
                    <a:pt x="1265" y="24"/>
                    <a:pt x="647" y="258"/>
                    <a:pt x="324" y="753"/>
                  </a:cubicBezTo>
                  <a:cubicBezTo>
                    <a:pt x="1" y="1249"/>
                    <a:pt x="98" y="2022"/>
                    <a:pt x="618" y="2303"/>
                  </a:cubicBezTo>
                  <a:cubicBezTo>
                    <a:pt x="1263" y="2024"/>
                    <a:pt x="1923" y="1735"/>
                    <a:pt x="2434" y="1251"/>
                  </a:cubicBezTo>
                  <a:cubicBezTo>
                    <a:pt x="2652" y="1044"/>
                    <a:pt x="2852" y="753"/>
                    <a:pt x="2772" y="464"/>
                  </a:cubicBezTo>
                  <a:cubicBezTo>
                    <a:pt x="2680" y="126"/>
                    <a:pt x="2272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109"/>
            <p:cNvSpPr/>
            <p:nvPr/>
          </p:nvSpPr>
          <p:spPr>
            <a:xfrm>
              <a:off x="6136875" y="2005225"/>
              <a:ext cx="45150" cy="26875"/>
            </a:xfrm>
            <a:custGeom>
              <a:rect b="b" l="l" r="r" t="t"/>
              <a:pathLst>
                <a:path extrusionOk="0" h="1075" w="1806">
                  <a:moveTo>
                    <a:pt x="796" y="0"/>
                  </a:moveTo>
                  <a:cubicBezTo>
                    <a:pt x="701" y="0"/>
                    <a:pt x="606" y="13"/>
                    <a:pt x="514" y="43"/>
                  </a:cubicBezTo>
                  <a:cubicBezTo>
                    <a:pt x="230" y="134"/>
                    <a:pt x="1" y="451"/>
                    <a:pt x="103" y="733"/>
                  </a:cubicBezTo>
                  <a:cubicBezTo>
                    <a:pt x="181" y="949"/>
                    <a:pt x="423" y="1070"/>
                    <a:pt x="654" y="1074"/>
                  </a:cubicBezTo>
                  <a:cubicBezTo>
                    <a:pt x="660" y="1075"/>
                    <a:pt x="667" y="1075"/>
                    <a:pt x="673" y="1075"/>
                  </a:cubicBezTo>
                  <a:cubicBezTo>
                    <a:pt x="895" y="1075"/>
                    <a:pt x="1110" y="992"/>
                    <a:pt x="1318" y="910"/>
                  </a:cubicBezTo>
                  <a:cubicBezTo>
                    <a:pt x="1539" y="823"/>
                    <a:pt x="1806" y="659"/>
                    <a:pt x="1755" y="425"/>
                  </a:cubicBezTo>
                  <a:cubicBezTo>
                    <a:pt x="1721" y="264"/>
                    <a:pt x="1547" y="178"/>
                    <a:pt x="1391" y="124"/>
                  </a:cubicBezTo>
                  <a:cubicBezTo>
                    <a:pt x="1201" y="56"/>
                    <a:pt x="997" y="0"/>
                    <a:pt x="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109"/>
            <p:cNvSpPr/>
            <p:nvPr/>
          </p:nvSpPr>
          <p:spPr>
            <a:xfrm>
              <a:off x="6073800" y="2145825"/>
              <a:ext cx="116600" cy="65200"/>
            </a:xfrm>
            <a:custGeom>
              <a:rect b="b" l="l" r="r" t="t"/>
              <a:pathLst>
                <a:path extrusionOk="0" h="2608" w="4664">
                  <a:moveTo>
                    <a:pt x="331" y="147"/>
                  </a:moveTo>
                  <a:lnTo>
                    <a:pt x="331" y="147"/>
                  </a:lnTo>
                  <a:cubicBezTo>
                    <a:pt x="267" y="151"/>
                    <a:pt x="198" y="175"/>
                    <a:pt x="215" y="175"/>
                  </a:cubicBezTo>
                  <a:cubicBezTo>
                    <a:pt x="224" y="175"/>
                    <a:pt x="258" y="168"/>
                    <a:pt x="331" y="147"/>
                  </a:cubicBezTo>
                  <a:close/>
                  <a:moveTo>
                    <a:pt x="1302" y="1"/>
                  </a:moveTo>
                  <a:cubicBezTo>
                    <a:pt x="985" y="1"/>
                    <a:pt x="669" y="45"/>
                    <a:pt x="363" y="137"/>
                  </a:cubicBezTo>
                  <a:cubicBezTo>
                    <a:pt x="352" y="141"/>
                    <a:pt x="341" y="144"/>
                    <a:pt x="331" y="147"/>
                  </a:cubicBezTo>
                  <a:lnTo>
                    <a:pt x="331" y="147"/>
                  </a:lnTo>
                  <a:cubicBezTo>
                    <a:pt x="337" y="146"/>
                    <a:pt x="343" y="146"/>
                    <a:pt x="348" y="146"/>
                  </a:cubicBezTo>
                  <a:cubicBezTo>
                    <a:pt x="424" y="146"/>
                    <a:pt x="481" y="182"/>
                    <a:pt x="355" y="335"/>
                  </a:cubicBezTo>
                  <a:cubicBezTo>
                    <a:pt x="1" y="763"/>
                    <a:pt x="327" y="1419"/>
                    <a:pt x="745" y="1785"/>
                  </a:cubicBezTo>
                  <a:cubicBezTo>
                    <a:pt x="1364" y="2326"/>
                    <a:pt x="2187" y="2608"/>
                    <a:pt x="3008" y="2608"/>
                  </a:cubicBezTo>
                  <a:cubicBezTo>
                    <a:pt x="3585" y="2608"/>
                    <a:pt x="4161" y="2468"/>
                    <a:pt x="4663" y="2183"/>
                  </a:cubicBezTo>
                  <a:cubicBezTo>
                    <a:pt x="4124" y="868"/>
                    <a:pt x="2710" y="1"/>
                    <a:pt x="1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109"/>
            <p:cNvSpPr/>
            <p:nvPr/>
          </p:nvSpPr>
          <p:spPr>
            <a:xfrm>
              <a:off x="6023325" y="2166425"/>
              <a:ext cx="41750" cy="35150"/>
            </a:xfrm>
            <a:custGeom>
              <a:rect b="b" l="l" r="r" t="t"/>
              <a:pathLst>
                <a:path extrusionOk="0" h="1406" w="1670">
                  <a:moveTo>
                    <a:pt x="825" y="0"/>
                  </a:moveTo>
                  <a:cubicBezTo>
                    <a:pt x="771" y="0"/>
                    <a:pt x="716" y="8"/>
                    <a:pt x="662" y="23"/>
                  </a:cubicBezTo>
                  <a:cubicBezTo>
                    <a:pt x="178" y="163"/>
                    <a:pt x="1" y="892"/>
                    <a:pt x="369" y="1237"/>
                  </a:cubicBezTo>
                  <a:cubicBezTo>
                    <a:pt x="493" y="1352"/>
                    <a:pt x="656" y="1405"/>
                    <a:pt x="822" y="1405"/>
                  </a:cubicBezTo>
                  <a:cubicBezTo>
                    <a:pt x="1141" y="1405"/>
                    <a:pt x="1472" y="1211"/>
                    <a:pt x="1555" y="897"/>
                  </a:cubicBezTo>
                  <a:cubicBezTo>
                    <a:pt x="1669" y="464"/>
                    <a:pt x="125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109"/>
            <p:cNvSpPr/>
            <p:nvPr/>
          </p:nvSpPr>
          <p:spPr>
            <a:xfrm>
              <a:off x="6018250" y="2310125"/>
              <a:ext cx="53800" cy="36325"/>
            </a:xfrm>
            <a:custGeom>
              <a:rect b="b" l="l" r="r" t="t"/>
              <a:pathLst>
                <a:path extrusionOk="0" h="1453" w="2152">
                  <a:moveTo>
                    <a:pt x="1224" y="1"/>
                  </a:moveTo>
                  <a:cubicBezTo>
                    <a:pt x="1094" y="1"/>
                    <a:pt x="963" y="26"/>
                    <a:pt x="844" y="73"/>
                  </a:cubicBezTo>
                  <a:cubicBezTo>
                    <a:pt x="509" y="205"/>
                    <a:pt x="249" y="471"/>
                    <a:pt x="0" y="731"/>
                  </a:cubicBezTo>
                  <a:cubicBezTo>
                    <a:pt x="232" y="1131"/>
                    <a:pt x="661" y="1452"/>
                    <a:pt x="1114" y="1452"/>
                  </a:cubicBezTo>
                  <a:cubicBezTo>
                    <a:pt x="1169" y="1452"/>
                    <a:pt x="1224" y="1448"/>
                    <a:pt x="1279" y="1438"/>
                  </a:cubicBezTo>
                  <a:cubicBezTo>
                    <a:pt x="1789" y="1347"/>
                    <a:pt x="2151" y="674"/>
                    <a:pt x="1831" y="265"/>
                  </a:cubicBezTo>
                  <a:cubicBezTo>
                    <a:pt x="1689" y="83"/>
                    <a:pt x="1459" y="1"/>
                    <a:pt x="1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109"/>
            <p:cNvSpPr/>
            <p:nvPr/>
          </p:nvSpPr>
          <p:spPr>
            <a:xfrm>
              <a:off x="6233250" y="2083625"/>
              <a:ext cx="50875" cy="46450"/>
            </a:xfrm>
            <a:custGeom>
              <a:rect b="b" l="l" r="r" t="t"/>
              <a:pathLst>
                <a:path extrusionOk="0" h="1858" w="2035">
                  <a:moveTo>
                    <a:pt x="1039" y="1"/>
                  </a:moveTo>
                  <a:cubicBezTo>
                    <a:pt x="947" y="1"/>
                    <a:pt x="855" y="14"/>
                    <a:pt x="764" y="42"/>
                  </a:cubicBezTo>
                  <a:cubicBezTo>
                    <a:pt x="275" y="193"/>
                    <a:pt x="1" y="713"/>
                    <a:pt x="152" y="1204"/>
                  </a:cubicBezTo>
                  <a:cubicBezTo>
                    <a:pt x="262" y="1563"/>
                    <a:pt x="579" y="1818"/>
                    <a:pt x="953" y="1854"/>
                  </a:cubicBezTo>
                  <a:cubicBezTo>
                    <a:pt x="981" y="1856"/>
                    <a:pt x="1010" y="1857"/>
                    <a:pt x="1038" y="1857"/>
                  </a:cubicBezTo>
                  <a:cubicBezTo>
                    <a:pt x="1380" y="1857"/>
                    <a:pt x="1699" y="1669"/>
                    <a:pt x="1859" y="1363"/>
                  </a:cubicBezTo>
                  <a:cubicBezTo>
                    <a:pt x="2035" y="1030"/>
                    <a:pt x="1993" y="625"/>
                    <a:pt x="1754" y="336"/>
                  </a:cubicBezTo>
                  <a:cubicBezTo>
                    <a:pt x="1574" y="120"/>
                    <a:pt x="1310" y="1"/>
                    <a:pt x="1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109"/>
            <p:cNvSpPr/>
            <p:nvPr/>
          </p:nvSpPr>
          <p:spPr>
            <a:xfrm>
              <a:off x="6286750" y="2137500"/>
              <a:ext cx="122075" cy="111400"/>
            </a:xfrm>
            <a:custGeom>
              <a:rect b="b" l="l" r="r" t="t"/>
              <a:pathLst>
                <a:path extrusionOk="0" h="4456" w="4883">
                  <a:moveTo>
                    <a:pt x="2492" y="0"/>
                  </a:moveTo>
                  <a:cubicBezTo>
                    <a:pt x="2273" y="0"/>
                    <a:pt x="2051" y="33"/>
                    <a:pt x="1835" y="100"/>
                  </a:cubicBezTo>
                  <a:cubicBezTo>
                    <a:pt x="658" y="464"/>
                    <a:pt x="0" y="1711"/>
                    <a:pt x="364" y="2886"/>
                  </a:cubicBezTo>
                  <a:cubicBezTo>
                    <a:pt x="631" y="3747"/>
                    <a:pt x="1389" y="4363"/>
                    <a:pt x="2286" y="4446"/>
                  </a:cubicBezTo>
                  <a:cubicBezTo>
                    <a:pt x="2356" y="4452"/>
                    <a:pt x="2426" y="4455"/>
                    <a:pt x="2495" y="4455"/>
                  </a:cubicBezTo>
                  <a:cubicBezTo>
                    <a:pt x="3314" y="4455"/>
                    <a:pt x="4075" y="4002"/>
                    <a:pt x="4463" y="3268"/>
                  </a:cubicBezTo>
                  <a:cubicBezTo>
                    <a:pt x="4882" y="2470"/>
                    <a:pt x="4782" y="1499"/>
                    <a:pt x="4206" y="805"/>
                  </a:cubicBezTo>
                  <a:cubicBezTo>
                    <a:pt x="3776" y="287"/>
                    <a:pt x="3144" y="0"/>
                    <a:pt x="2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4" name="Google Shape;15004;p109"/>
            <p:cNvSpPr/>
            <p:nvPr/>
          </p:nvSpPr>
          <p:spPr>
            <a:xfrm>
              <a:off x="5940625" y="2182100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6" y="1"/>
                  </a:moveTo>
                  <a:cubicBezTo>
                    <a:pt x="525" y="1"/>
                    <a:pt x="473" y="8"/>
                    <a:pt x="420" y="25"/>
                  </a:cubicBezTo>
                  <a:cubicBezTo>
                    <a:pt x="150" y="108"/>
                    <a:pt x="1" y="394"/>
                    <a:pt x="84" y="663"/>
                  </a:cubicBezTo>
                  <a:cubicBezTo>
                    <a:pt x="146" y="860"/>
                    <a:pt x="319" y="1001"/>
                    <a:pt x="524" y="1021"/>
                  </a:cubicBezTo>
                  <a:cubicBezTo>
                    <a:pt x="539" y="1022"/>
                    <a:pt x="554" y="1023"/>
                    <a:pt x="569" y="1023"/>
                  </a:cubicBezTo>
                  <a:cubicBezTo>
                    <a:pt x="759" y="1023"/>
                    <a:pt x="934" y="920"/>
                    <a:pt x="1023" y="749"/>
                  </a:cubicBezTo>
                  <a:cubicBezTo>
                    <a:pt x="1210" y="397"/>
                    <a:pt x="939" y="1"/>
                    <a:pt x="5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5" name="Google Shape;15005;p109"/>
            <p:cNvSpPr/>
            <p:nvPr/>
          </p:nvSpPr>
          <p:spPr>
            <a:xfrm>
              <a:off x="5818175" y="2108225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7" y="1"/>
                  </a:moveTo>
                  <a:cubicBezTo>
                    <a:pt x="527" y="1"/>
                    <a:pt x="474" y="8"/>
                    <a:pt x="422" y="25"/>
                  </a:cubicBezTo>
                  <a:cubicBezTo>
                    <a:pt x="152" y="108"/>
                    <a:pt x="1" y="394"/>
                    <a:pt x="85" y="663"/>
                  </a:cubicBezTo>
                  <a:cubicBezTo>
                    <a:pt x="145" y="861"/>
                    <a:pt x="319" y="1001"/>
                    <a:pt x="526" y="1021"/>
                  </a:cubicBezTo>
                  <a:cubicBezTo>
                    <a:pt x="542" y="1022"/>
                    <a:pt x="558" y="1023"/>
                    <a:pt x="573" y="1023"/>
                  </a:cubicBezTo>
                  <a:cubicBezTo>
                    <a:pt x="760" y="1023"/>
                    <a:pt x="935" y="919"/>
                    <a:pt x="1024" y="751"/>
                  </a:cubicBezTo>
                  <a:cubicBezTo>
                    <a:pt x="1210" y="397"/>
                    <a:pt x="939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109"/>
            <p:cNvSpPr/>
            <p:nvPr/>
          </p:nvSpPr>
          <p:spPr>
            <a:xfrm>
              <a:off x="5944775" y="2300175"/>
              <a:ext cx="43275" cy="39500"/>
            </a:xfrm>
            <a:custGeom>
              <a:rect b="b" l="l" r="r" t="t"/>
              <a:pathLst>
                <a:path extrusionOk="0" h="1580" w="1731">
                  <a:moveTo>
                    <a:pt x="883" y="1"/>
                  </a:moveTo>
                  <a:cubicBezTo>
                    <a:pt x="806" y="1"/>
                    <a:pt x="727" y="12"/>
                    <a:pt x="650" y="36"/>
                  </a:cubicBezTo>
                  <a:cubicBezTo>
                    <a:pt x="235" y="164"/>
                    <a:pt x="1" y="606"/>
                    <a:pt x="131" y="1024"/>
                  </a:cubicBezTo>
                  <a:cubicBezTo>
                    <a:pt x="225" y="1327"/>
                    <a:pt x="493" y="1547"/>
                    <a:pt x="811" y="1576"/>
                  </a:cubicBezTo>
                  <a:cubicBezTo>
                    <a:pt x="835" y="1578"/>
                    <a:pt x="860" y="1579"/>
                    <a:pt x="883" y="1579"/>
                  </a:cubicBezTo>
                  <a:cubicBezTo>
                    <a:pt x="1174" y="1579"/>
                    <a:pt x="1445" y="1418"/>
                    <a:pt x="1581" y="1158"/>
                  </a:cubicBezTo>
                  <a:cubicBezTo>
                    <a:pt x="1731" y="876"/>
                    <a:pt x="1695" y="531"/>
                    <a:pt x="1490" y="286"/>
                  </a:cubicBezTo>
                  <a:cubicBezTo>
                    <a:pt x="1338" y="102"/>
                    <a:pt x="1114" y="1"/>
                    <a:pt x="8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109"/>
            <p:cNvSpPr/>
            <p:nvPr/>
          </p:nvSpPr>
          <p:spPr>
            <a:xfrm>
              <a:off x="6285075" y="2290325"/>
              <a:ext cx="73800" cy="67325"/>
            </a:xfrm>
            <a:custGeom>
              <a:rect b="b" l="l" r="r" t="t"/>
              <a:pathLst>
                <a:path extrusionOk="0" h="2693" w="2952">
                  <a:moveTo>
                    <a:pt x="1507" y="1"/>
                  </a:moveTo>
                  <a:cubicBezTo>
                    <a:pt x="1374" y="1"/>
                    <a:pt x="1240" y="20"/>
                    <a:pt x="1109" y="61"/>
                  </a:cubicBezTo>
                  <a:cubicBezTo>
                    <a:pt x="399" y="280"/>
                    <a:pt x="1" y="1034"/>
                    <a:pt x="220" y="1744"/>
                  </a:cubicBezTo>
                  <a:cubicBezTo>
                    <a:pt x="381" y="2264"/>
                    <a:pt x="841" y="2636"/>
                    <a:pt x="1382" y="2686"/>
                  </a:cubicBezTo>
                  <a:cubicBezTo>
                    <a:pt x="1424" y="2690"/>
                    <a:pt x="1465" y="2692"/>
                    <a:pt x="1507" y="2692"/>
                  </a:cubicBezTo>
                  <a:cubicBezTo>
                    <a:pt x="2003" y="2692"/>
                    <a:pt x="2462" y="2419"/>
                    <a:pt x="2696" y="1975"/>
                  </a:cubicBezTo>
                  <a:cubicBezTo>
                    <a:pt x="2951" y="1492"/>
                    <a:pt x="2889" y="906"/>
                    <a:pt x="2542" y="487"/>
                  </a:cubicBezTo>
                  <a:cubicBezTo>
                    <a:pt x="2282" y="173"/>
                    <a:pt x="1900" y="1"/>
                    <a:pt x="1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109"/>
            <p:cNvSpPr/>
            <p:nvPr/>
          </p:nvSpPr>
          <p:spPr>
            <a:xfrm>
              <a:off x="6234150" y="2426850"/>
              <a:ext cx="43250" cy="39450"/>
            </a:xfrm>
            <a:custGeom>
              <a:rect b="b" l="l" r="r" t="t"/>
              <a:pathLst>
                <a:path extrusionOk="0" h="1578" w="1730">
                  <a:moveTo>
                    <a:pt x="883" y="0"/>
                  </a:moveTo>
                  <a:cubicBezTo>
                    <a:pt x="805" y="0"/>
                    <a:pt x="726" y="12"/>
                    <a:pt x="649" y="36"/>
                  </a:cubicBezTo>
                  <a:cubicBezTo>
                    <a:pt x="233" y="164"/>
                    <a:pt x="1" y="606"/>
                    <a:pt x="129" y="1022"/>
                  </a:cubicBezTo>
                  <a:cubicBezTo>
                    <a:pt x="223" y="1327"/>
                    <a:pt x="491" y="1545"/>
                    <a:pt x="810" y="1574"/>
                  </a:cubicBezTo>
                  <a:cubicBezTo>
                    <a:pt x="834" y="1577"/>
                    <a:pt x="858" y="1578"/>
                    <a:pt x="883" y="1578"/>
                  </a:cubicBezTo>
                  <a:cubicBezTo>
                    <a:pt x="1174" y="1578"/>
                    <a:pt x="1443" y="1418"/>
                    <a:pt x="1580" y="1157"/>
                  </a:cubicBezTo>
                  <a:cubicBezTo>
                    <a:pt x="1729" y="874"/>
                    <a:pt x="1693" y="531"/>
                    <a:pt x="1490" y="286"/>
                  </a:cubicBezTo>
                  <a:cubicBezTo>
                    <a:pt x="1337" y="101"/>
                    <a:pt x="1114" y="0"/>
                    <a:pt x="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09" name="Google Shape;15009;p109"/>
          <p:cNvGrpSpPr/>
          <p:nvPr/>
        </p:nvGrpSpPr>
        <p:grpSpPr>
          <a:xfrm>
            <a:off x="8038363" y="535000"/>
            <a:ext cx="390525" cy="436200"/>
            <a:chOff x="629375" y="1101400"/>
            <a:chExt cx="390525" cy="436200"/>
          </a:xfrm>
        </p:grpSpPr>
        <p:sp>
          <p:nvSpPr>
            <p:cNvPr id="15010" name="Google Shape;15010;p109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1" name="Google Shape;15011;p109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2" name="Google Shape;15012;p109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3" name="Google Shape;15013;p109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109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015" name="Google Shape;15015;p10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16" name="Google Shape;15016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69" name="Shape 1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0" name="Google Shape;12970;p101"/>
          <p:cNvSpPr/>
          <p:nvPr/>
        </p:nvSpPr>
        <p:spPr>
          <a:xfrm>
            <a:off x="6581950" y="12826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1" name="Google Shape;12971;p101"/>
          <p:cNvSpPr/>
          <p:nvPr/>
        </p:nvSpPr>
        <p:spPr>
          <a:xfrm>
            <a:off x="6581950" y="2285400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2" name="Google Shape;12972;p101"/>
          <p:cNvSpPr/>
          <p:nvPr/>
        </p:nvSpPr>
        <p:spPr>
          <a:xfrm>
            <a:off x="6581950" y="328817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3" name="Google Shape;12973;p101"/>
          <p:cNvGrpSpPr/>
          <p:nvPr/>
        </p:nvGrpSpPr>
        <p:grpSpPr>
          <a:xfrm>
            <a:off x="6978434" y="2286194"/>
            <a:ext cx="346462" cy="571114"/>
            <a:chOff x="5231700" y="2004825"/>
            <a:chExt cx="290900" cy="479525"/>
          </a:xfrm>
        </p:grpSpPr>
        <p:sp>
          <p:nvSpPr>
            <p:cNvPr id="12974" name="Google Shape;12974;p101"/>
            <p:cNvSpPr/>
            <p:nvPr/>
          </p:nvSpPr>
          <p:spPr>
            <a:xfrm>
              <a:off x="5308200" y="2045825"/>
              <a:ext cx="64975" cy="181450"/>
            </a:xfrm>
            <a:custGeom>
              <a:rect b="b" l="l" r="r" t="t"/>
              <a:pathLst>
                <a:path extrusionOk="0" h="7258" w="2599">
                  <a:moveTo>
                    <a:pt x="1131" y="0"/>
                  </a:moveTo>
                  <a:cubicBezTo>
                    <a:pt x="1041" y="0"/>
                    <a:pt x="948" y="11"/>
                    <a:pt x="855" y="35"/>
                  </a:cubicBezTo>
                  <a:cubicBezTo>
                    <a:pt x="321" y="177"/>
                    <a:pt x="1" y="675"/>
                    <a:pt x="1" y="1173"/>
                  </a:cubicBezTo>
                  <a:lnTo>
                    <a:pt x="1" y="7257"/>
                  </a:lnTo>
                  <a:lnTo>
                    <a:pt x="2278" y="5799"/>
                  </a:lnTo>
                  <a:lnTo>
                    <a:pt x="2598" y="3628"/>
                  </a:lnTo>
                  <a:lnTo>
                    <a:pt x="2278" y="1138"/>
                  </a:lnTo>
                  <a:cubicBezTo>
                    <a:pt x="2247" y="488"/>
                    <a:pt x="1733" y="0"/>
                    <a:pt x="1131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101"/>
            <p:cNvSpPr/>
            <p:nvPr/>
          </p:nvSpPr>
          <p:spPr>
            <a:xfrm>
              <a:off x="5308200" y="2190775"/>
              <a:ext cx="64975" cy="64075"/>
            </a:xfrm>
            <a:custGeom>
              <a:rect b="b" l="l" r="r" t="t"/>
              <a:pathLst>
                <a:path extrusionOk="0" h="2563" w="2599">
                  <a:moveTo>
                    <a:pt x="2278" y="1"/>
                  </a:moveTo>
                  <a:cubicBezTo>
                    <a:pt x="1673" y="214"/>
                    <a:pt x="1104" y="499"/>
                    <a:pt x="606" y="890"/>
                  </a:cubicBezTo>
                  <a:cubicBezTo>
                    <a:pt x="392" y="1068"/>
                    <a:pt x="179" y="1246"/>
                    <a:pt x="1" y="1459"/>
                  </a:cubicBezTo>
                  <a:lnTo>
                    <a:pt x="1" y="2562"/>
                  </a:lnTo>
                  <a:lnTo>
                    <a:pt x="2278" y="712"/>
                  </a:lnTo>
                  <a:lnTo>
                    <a:pt x="2598" y="321"/>
                  </a:lnTo>
                  <a:lnTo>
                    <a:pt x="2278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101"/>
            <p:cNvSpPr/>
            <p:nvPr/>
          </p:nvSpPr>
          <p:spPr>
            <a:xfrm>
              <a:off x="5363400" y="2004825"/>
              <a:ext cx="64025" cy="185100"/>
            </a:xfrm>
            <a:custGeom>
              <a:rect b="b" l="l" r="r" t="t"/>
              <a:pathLst>
                <a:path extrusionOk="0" h="7404" w="2561">
                  <a:moveTo>
                    <a:pt x="1176" y="1"/>
                  </a:moveTo>
                  <a:cubicBezTo>
                    <a:pt x="531" y="1"/>
                    <a:pt x="0" y="487"/>
                    <a:pt x="35" y="1105"/>
                  </a:cubicBezTo>
                  <a:lnTo>
                    <a:pt x="35" y="7403"/>
                  </a:lnTo>
                  <a:lnTo>
                    <a:pt x="2241" y="7047"/>
                  </a:lnTo>
                  <a:lnTo>
                    <a:pt x="2561" y="4912"/>
                  </a:lnTo>
                  <a:lnTo>
                    <a:pt x="2241" y="3133"/>
                  </a:lnTo>
                  <a:lnTo>
                    <a:pt x="2241" y="1212"/>
                  </a:lnTo>
                  <a:cubicBezTo>
                    <a:pt x="2241" y="607"/>
                    <a:pt x="1814" y="74"/>
                    <a:pt x="1244" y="2"/>
                  </a:cubicBezTo>
                  <a:cubicBezTo>
                    <a:pt x="1221" y="1"/>
                    <a:pt x="1199" y="1"/>
                    <a:pt x="1176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101"/>
            <p:cNvSpPr/>
            <p:nvPr/>
          </p:nvSpPr>
          <p:spPr>
            <a:xfrm>
              <a:off x="5364250" y="2181750"/>
              <a:ext cx="64075" cy="27725"/>
            </a:xfrm>
            <a:custGeom>
              <a:rect b="b" l="l" r="r" t="t"/>
              <a:pathLst>
                <a:path extrusionOk="0" h="1109" w="2563">
                  <a:moveTo>
                    <a:pt x="2004" y="0"/>
                  </a:moveTo>
                  <a:cubicBezTo>
                    <a:pt x="1307" y="0"/>
                    <a:pt x="640" y="138"/>
                    <a:pt x="1" y="362"/>
                  </a:cubicBezTo>
                  <a:lnTo>
                    <a:pt x="1" y="1109"/>
                  </a:lnTo>
                  <a:lnTo>
                    <a:pt x="2242" y="682"/>
                  </a:lnTo>
                  <a:lnTo>
                    <a:pt x="2562" y="362"/>
                  </a:lnTo>
                  <a:lnTo>
                    <a:pt x="2242" y="6"/>
                  </a:lnTo>
                  <a:cubicBezTo>
                    <a:pt x="2162" y="2"/>
                    <a:pt x="2083" y="0"/>
                    <a:pt x="2004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101"/>
            <p:cNvSpPr/>
            <p:nvPr/>
          </p:nvSpPr>
          <p:spPr>
            <a:xfrm>
              <a:off x="5419400" y="2055425"/>
              <a:ext cx="64075" cy="137150"/>
            </a:xfrm>
            <a:custGeom>
              <a:rect b="b" l="l" r="r" t="t"/>
              <a:pathLst>
                <a:path extrusionOk="0" h="5486" w="2563">
                  <a:moveTo>
                    <a:pt x="1147" y="0"/>
                  </a:moveTo>
                  <a:cubicBezTo>
                    <a:pt x="1109" y="0"/>
                    <a:pt x="1071" y="2"/>
                    <a:pt x="1032" y="6"/>
                  </a:cubicBezTo>
                  <a:cubicBezTo>
                    <a:pt x="428" y="78"/>
                    <a:pt x="1" y="576"/>
                    <a:pt x="1" y="1181"/>
                  </a:cubicBezTo>
                  <a:lnTo>
                    <a:pt x="1" y="5023"/>
                  </a:lnTo>
                  <a:lnTo>
                    <a:pt x="2242" y="5486"/>
                  </a:lnTo>
                  <a:lnTo>
                    <a:pt x="2562" y="4241"/>
                  </a:lnTo>
                  <a:lnTo>
                    <a:pt x="2242" y="3387"/>
                  </a:lnTo>
                  <a:lnTo>
                    <a:pt x="2242" y="1109"/>
                  </a:lnTo>
                  <a:cubicBezTo>
                    <a:pt x="2242" y="508"/>
                    <a:pt x="1739" y="0"/>
                    <a:pt x="1147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101"/>
            <p:cNvSpPr/>
            <p:nvPr/>
          </p:nvSpPr>
          <p:spPr>
            <a:xfrm>
              <a:off x="5474550" y="2121875"/>
              <a:ext cx="45400" cy="100075"/>
            </a:xfrm>
            <a:custGeom>
              <a:rect b="b" l="l" r="r" t="t"/>
              <a:pathLst>
                <a:path extrusionOk="0" h="4003" w="1816">
                  <a:moveTo>
                    <a:pt x="868" y="1"/>
                  </a:moveTo>
                  <a:cubicBezTo>
                    <a:pt x="401" y="1"/>
                    <a:pt x="1" y="396"/>
                    <a:pt x="1" y="906"/>
                  </a:cubicBezTo>
                  <a:lnTo>
                    <a:pt x="1" y="2792"/>
                  </a:lnTo>
                  <a:lnTo>
                    <a:pt x="1815" y="4002"/>
                  </a:lnTo>
                  <a:lnTo>
                    <a:pt x="1815" y="942"/>
                  </a:lnTo>
                  <a:cubicBezTo>
                    <a:pt x="1815" y="480"/>
                    <a:pt x="1495" y="88"/>
                    <a:pt x="1032" y="17"/>
                  </a:cubicBezTo>
                  <a:cubicBezTo>
                    <a:pt x="977" y="6"/>
                    <a:pt x="922" y="1"/>
                    <a:pt x="868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101"/>
            <p:cNvSpPr/>
            <p:nvPr/>
          </p:nvSpPr>
          <p:spPr>
            <a:xfrm>
              <a:off x="5419400" y="2181875"/>
              <a:ext cx="64950" cy="30275"/>
            </a:xfrm>
            <a:custGeom>
              <a:rect b="b" l="l" r="r" t="t"/>
              <a:pathLst>
                <a:path extrusionOk="0" h="1211" w="2598">
                  <a:moveTo>
                    <a:pt x="1" y="1"/>
                  </a:moveTo>
                  <a:lnTo>
                    <a:pt x="1" y="677"/>
                  </a:lnTo>
                  <a:lnTo>
                    <a:pt x="2278" y="1211"/>
                  </a:lnTo>
                  <a:lnTo>
                    <a:pt x="2598" y="855"/>
                  </a:lnTo>
                  <a:lnTo>
                    <a:pt x="2278" y="463"/>
                  </a:lnTo>
                  <a:cubicBezTo>
                    <a:pt x="1531" y="179"/>
                    <a:pt x="783" y="1"/>
                    <a:pt x="1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101"/>
            <p:cNvSpPr/>
            <p:nvPr/>
          </p:nvSpPr>
          <p:spPr>
            <a:xfrm>
              <a:off x="5475450" y="2196125"/>
              <a:ext cx="44500" cy="55175"/>
            </a:xfrm>
            <a:custGeom>
              <a:rect b="b" l="l" r="r" t="t"/>
              <a:pathLst>
                <a:path extrusionOk="0" h="2207" w="1780">
                  <a:moveTo>
                    <a:pt x="0" y="0"/>
                  </a:moveTo>
                  <a:lnTo>
                    <a:pt x="0" y="676"/>
                  </a:lnTo>
                  <a:lnTo>
                    <a:pt x="1779" y="2206"/>
                  </a:lnTo>
                  <a:lnTo>
                    <a:pt x="1779" y="1245"/>
                  </a:lnTo>
                  <a:cubicBezTo>
                    <a:pt x="1601" y="1068"/>
                    <a:pt x="1388" y="890"/>
                    <a:pt x="1210" y="747"/>
                  </a:cubicBezTo>
                  <a:cubicBezTo>
                    <a:pt x="819" y="427"/>
                    <a:pt x="427" y="214"/>
                    <a:pt x="0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101"/>
            <p:cNvSpPr/>
            <p:nvPr/>
          </p:nvSpPr>
          <p:spPr>
            <a:xfrm>
              <a:off x="5237050" y="2207525"/>
              <a:ext cx="75625" cy="123825"/>
            </a:xfrm>
            <a:custGeom>
              <a:rect b="b" l="l" r="r" t="t"/>
              <a:pathLst>
                <a:path extrusionOk="0" h="4953" w="3025">
                  <a:moveTo>
                    <a:pt x="841" y="1"/>
                  </a:moveTo>
                  <a:cubicBezTo>
                    <a:pt x="635" y="1"/>
                    <a:pt x="429" y="61"/>
                    <a:pt x="250" y="185"/>
                  </a:cubicBezTo>
                  <a:cubicBezTo>
                    <a:pt x="143" y="256"/>
                    <a:pt x="72" y="363"/>
                    <a:pt x="0" y="469"/>
                  </a:cubicBezTo>
                  <a:lnTo>
                    <a:pt x="0" y="505"/>
                  </a:lnTo>
                  <a:lnTo>
                    <a:pt x="1388" y="3173"/>
                  </a:lnTo>
                  <a:lnTo>
                    <a:pt x="2669" y="4952"/>
                  </a:lnTo>
                  <a:lnTo>
                    <a:pt x="3025" y="3102"/>
                  </a:lnTo>
                  <a:lnTo>
                    <a:pt x="2669" y="1857"/>
                  </a:lnTo>
                  <a:lnTo>
                    <a:pt x="1708" y="434"/>
                  </a:lnTo>
                  <a:cubicBezTo>
                    <a:pt x="1490" y="150"/>
                    <a:pt x="1166" y="1"/>
                    <a:pt x="841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101"/>
            <p:cNvSpPr/>
            <p:nvPr/>
          </p:nvSpPr>
          <p:spPr>
            <a:xfrm>
              <a:off x="5231700" y="2220125"/>
              <a:ext cx="76525" cy="137900"/>
            </a:xfrm>
            <a:custGeom>
              <a:rect b="b" l="l" r="r" t="t"/>
              <a:pathLst>
                <a:path extrusionOk="0" h="5516" w="3061">
                  <a:moveTo>
                    <a:pt x="214" y="1"/>
                  </a:moveTo>
                  <a:cubicBezTo>
                    <a:pt x="1" y="321"/>
                    <a:pt x="1" y="712"/>
                    <a:pt x="214" y="1033"/>
                  </a:cubicBezTo>
                  <a:lnTo>
                    <a:pt x="2883" y="5516"/>
                  </a:lnTo>
                  <a:lnTo>
                    <a:pt x="3061" y="5338"/>
                  </a:lnTo>
                  <a:lnTo>
                    <a:pt x="2883" y="4484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101"/>
            <p:cNvSpPr/>
            <p:nvPr/>
          </p:nvSpPr>
          <p:spPr>
            <a:xfrm>
              <a:off x="5296650" y="2194125"/>
              <a:ext cx="223300" cy="224400"/>
            </a:xfrm>
            <a:custGeom>
              <a:rect b="b" l="l" r="r" t="t"/>
              <a:pathLst>
                <a:path extrusionOk="0" h="8976" w="8932">
                  <a:moveTo>
                    <a:pt x="4435" y="0"/>
                  </a:moveTo>
                  <a:cubicBezTo>
                    <a:pt x="2767" y="0"/>
                    <a:pt x="1103" y="738"/>
                    <a:pt x="0" y="2215"/>
                  </a:cubicBezTo>
                  <a:lnTo>
                    <a:pt x="0" y="5346"/>
                  </a:lnTo>
                  <a:lnTo>
                    <a:pt x="214" y="6129"/>
                  </a:lnTo>
                  <a:lnTo>
                    <a:pt x="1530" y="8975"/>
                  </a:lnTo>
                  <a:lnTo>
                    <a:pt x="7401" y="8940"/>
                  </a:lnTo>
                  <a:lnTo>
                    <a:pt x="8433" y="6805"/>
                  </a:lnTo>
                  <a:cubicBezTo>
                    <a:pt x="8789" y="6058"/>
                    <a:pt x="8931" y="5239"/>
                    <a:pt x="8896" y="4457"/>
                  </a:cubicBezTo>
                  <a:lnTo>
                    <a:pt x="8896" y="2215"/>
                  </a:lnTo>
                  <a:cubicBezTo>
                    <a:pt x="7775" y="738"/>
                    <a:pt x="6103" y="0"/>
                    <a:pt x="4435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101"/>
            <p:cNvSpPr/>
            <p:nvPr/>
          </p:nvSpPr>
          <p:spPr>
            <a:xfrm>
              <a:off x="5297525" y="2310875"/>
              <a:ext cx="225075" cy="129000"/>
            </a:xfrm>
            <a:custGeom>
              <a:rect b="b" l="l" r="r" t="t"/>
              <a:pathLst>
                <a:path extrusionOk="0" h="5160" w="9003">
                  <a:moveTo>
                    <a:pt x="8896" y="0"/>
                  </a:moveTo>
                  <a:lnTo>
                    <a:pt x="8896" y="1023"/>
                  </a:lnTo>
                  <a:lnTo>
                    <a:pt x="8896" y="1023"/>
                  </a:lnTo>
                  <a:cubicBezTo>
                    <a:pt x="8950" y="685"/>
                    <a:pt x="8950" y="338"/>
                    <a:pt x="8896" y="0"/>
                  </a:cubicBezTo>
                  <a:close/>
                  <a:moveTo>
                    <a:pt x="1" y="854"/>
                  </a:moveTo>
                  <a:lnTo>
                    <a:pt x="1" y="1886"/>
                  </a:lnTo>
                  <a:lnTo>
                    <a:pt x="1780" y="5159"/>
                  </a:lnTo>
                  <a:lnTo>
                    <a:pt x="7509" y="5159"/>
                  </a:lnTo>
                  <a:lnTo>
                    <a:pt x="8576" y="3024"/>
                  </a:lnTo>
                  <a:cubicBezTo>
                    <a:pt x="8896" y="2420"/>
                    <a:pt x="9003" y="1708"/>
                    <a:pt x="8896" y="1032"/>
                  </a:cubicBezTo>
                  <a:lnTo>
                    <a:pt x="8896" y="1023"/>
                  </a:lnTo>
                  <a:lnTo>
                    <a:pt x="8896" y="1023"/>
                  </a:lnTo>
                  <a:cubicBezTo>
                    <a:pt x="8843" y="1361"/>
                    <a:pt x="8736" y="1690"/>
                    <a:pt x="8576" y="1993"/>
                  </a:cubicBezTo>
                  <a:lnTo>
                    <a:pt x="7509" y="4270"/>
                  </a:lnTo>
                  <a:lnTo>
                    <a:pt x="1780" y="4270"/>
                  </a:lnTo>
                  <a:lnTo>
                    <a:pt x="1" y="854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101"/>
            <p:cNvSpPr/>
            <p:nvPr/>
          </p:nvSpPr>
          <p:spPr>
            <a:xfrm>
              <a:off x="5341125" y="2285150"/>
              <a:ext cx="145025" cy="146725"/>
            </a:xfrm>
            <a:custGeom>
              <a:rect b="b" l="l" r="r" t="t"/>
              <a:pathLst>
                <a:path extrusionOk="0" h="5869" w="5801">
                  <a:moveTo>
                    <a:pt x="2908" y="1"/>
                  </a:moveTo>
                  <a:cubicBezTo>
                    <a:pt x="2701" y="1"/>
                    <a:pt x="2490" y="23"/>
                    <a:pt x="2278" y="68"/>
                  </a:cubicBezTo>
                  <a:cubicBezTo>
                    <a:pt x="926" y="389"/>
                    <a:pt x="0" y="1598"/>
                    <a:pt x="36" y="2986"/>
                  </a:cubicBezTo>
                  <a:lnTo>
                    <a:pt x="36" y="5548"/>
                  </a:lnTo>
                  <a:lnTo>
                    <a:pt x="2918" y="5868"/>
                  </a:lnTo>
                  <a:lnTo>
                    <a:pt x="5800" y="5548"/>
                  </a:lnTo>
                  <a:lnTo>
                    <a:pt x="5800" y="2915"/>
                  </a:lnTo>
                  <a:cubicBezTo>
                    <a:pt x="5800" y="1250"/>
                    <a:pt x="4468" y="1"/>
                    <a:pt x="2908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101"/>
            <p:cNvSpPr/>
            <p:nvPr/>
          </p:nvSpPr>
          <p:spPr>
            <a:xfrm>
              <a:off x="5342025" y="2429175"/>
              <a:ext cx="144125" cy="24925"/>
            </a:xfrm>
            <a:custGeom>
              <a:rect b="b" l="l" r="r" t="t"/>
              <a:pathLst>
                <a:path extrusionOk="0" h="997" w="5765">
                  <a:moveTo>
                    <a:pt x="0" y="0"/>
                  </a:moveTo>
                  <a:lnTo>
                    <a:pt x="0" y="676"/>
                  </a:lnTo>
                  <a:lnTo>
                    <a:pt x="2882" y="997"/>
                  </a:lnTo>
                  <a:lnTo>
                    <a:pt x="5764" y="676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101"/>
            <p:cNvSpPr/>
            <p:nvPr/>
          </p:nvSpPr>
          <p:spPr>
            <a:xfrm>
              <a:off x="5342025" y="2439850"/>
              <a:ext cx="144125" cy="27600"/>
            </a:xfrm>
            <a:custGeom>
              <a:rect b="b" l="l" r="r" t="t"/>
              <a:pathLst>
                <a:path extrusionOk="0" h="1104" w="5765">
                  <a:moveTo>
                    <a:pt x="0" y="0"/>
                  </a:moveTo>
                  <a:lnTo>
                    <a:pt x="0" y="783"/>
                  </a:lnTo>
                  <a:lnTo>
                    <a:pt x="2882" y="1103"/>
                  </a:lnTo>
                  <a:lnTo>
                    <a:pt x="5764" y="783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101"/>
            <p:cNvSpPr/>
            <p:nvPr/>
          </p:nvSpPr>
          <p:spPr>
            <a:xfrm>
              <a:off x="5341125" y="2462075"/>
              <a:ext cx="145025" cy="22275"/>
            </a:xfrm>
            <a:custGeom>
              <a:rect b="b" l="l" r="r" t="t"/>
              <a:pathLst>
                <a:path extrusionOk="0" h="891" w="5801">
                  <a:moveTo>
                    <a:pt x="36" y="1"/>
                  </a:moveTo>
                  <a:lnTo>
                    <a:pt x="36" y="428"/>
                  </a:lnTo>
                  <a:cubicBezTo>
                    <a:pt x="0" y="534"/>
                    <a:pt x="107" y="606"/>
                    <a:pt x="214" y="606"/>
                  </a:cubicBezTo>
                  <a:lnTo>
                    <a:pt x="214" y="890"/>
                  </a:lnTo>
                  <a:lnTo>
                    <a:pt x="5587" y="890"/>
                  </a:lnTo>
                  <a:cubicBezTo>
                    <a:pt x="5693" y="606"/>
                    <a:pt x="5765" y="534"/>
                    <a:pt x="5800" y="428"/>
                  </a:cubicBezTo>
                  <a:lnTo>
                    <a:pt x="5800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0" name="Google Shape;12990;p101"/>
          <p:cNvGrpSpPr/>
          <p:nvPr/>
        </p:nvGrpSpPr>
        <p:grpSpPr>
          <a:xfrm>
            <a:off x="6870889" y="1379190"/>
            <a:ext cx="561527" cy="379572"/>
            <a:chOff x="5237050" y="2693350"/>
            <a:chExt cx="471475" cy="318700"/>
          </a:xfrm>
        </p:grpSpPr>
        <p:sp>
          <p:nvSpPr>
            <p:cNvPr id="12991" name="Google Shape;12991;p101"/>
            <p:cNvSpPr/>
            <p:nvPr/>
          </p:nvSpPr>
          <p:spPr>
            <a:xfrm>
              <a:off x="5564400" y="2706700"/>
              <a:ext cx="66725" cy="37375"/>
            </a:xfrm>
            <a:custGeom>
              <a:rect b="b" l="l" r="r" t="t"/>
              <a:pathLst>
                <a:path extrusionOk="0" h="1495" w="2669">
                  <a:moveTo>
                    <a:pt x="0" y="0"/>
                  </a:moveTo>
                  <a:lnTo>
                    <a:pt x="0" y="1139"/>
                  </a:lnTo>
                  <a:lnTo>
                    <a:pt x="1281" y="1495"/>
                  </a:lnTo>
                  <a:lnTo>
                    <a:pt x="2669" y="1139"/>
                  </a:lnTo>
                  <a:lnTo>
                    <a:pt x="2669" y="178"/>
                  </a:lnTo>
                  <a:cubicBezTo>
                    <a:pt x="2669" y="72"/>
                    <a:pt x="2562" y="0"/>
                    <a:pt x="245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101"/>
            <p:cNvSpPr/>
            <p:nvPr/>
          </p:nvSpPr>
          <p:spPr>
            <a:xfrm>
              <a:off x="5564400" y="2740500"/>
              <a:ext cx="70150" cy="11275"/>
            </a:xfrm>
            <a:custGeom>
              <a:rect b="b" l="l" r="r" t="t"/>
              <a:pathLst>
                <a:path extrusionOk="0" h="451" w="2806">
                  <a:moveTo>
                    <a:pt x="0" y="1"/>
                  </a:moveTo>
                  <a:lnTo>
                    <a:pt x="0" y="427"/>
                  </a:lnTo>
                  <a:lnTo>
                    <a:pt x="2669" y="427"/>
                  </a:lnTo>
                  <a:cubicBezTo>
                    <a:pt x="2694" y="444"/>
                    <a:pt x="2716" y="451"/>
                    <a:pt x="2735" y="451"/>
                  </a:cubicBezTo>
                  <a:cubicBezTo>
                    <a:pt x="2795" y="451"/>
                    <a:pt x="2805" y="375"/>
                    <a:pt x="2669" y="321"/>
                  </a:cubicBezTo>
                  <a:lnTo>
                    <a:pt x="2669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101"/>
            <p:cNvSpPr/>
            <p:nvPr/>
          </p:nvSpPr>
          <p:spPr>
            <a:xfrm>
              <a:off x="5557275" y="2693350"/>
              <a:ext cx="17825" cy="149475"/>
            </a:xfrm>
            <a:custGeom>
              <a:rect b="b" l="l" r="r" t="t"/>
              <a:pathLst>
                <a:path extrusionOk="0" h="5979" w="713">
                  <a:moveTo>
                    <a:pt x="285" y="1"/>
                  </a:moveTo>
                  <a:cubicBezTo>
                    <a:pt x="143" y="1"/>
                    <a:pt x="1" y="107"/>
                    <a:pt x="285" y="250"/>
                  </a:cubicBezTo>
                  <a:lnTo>
                    <a:pt x="285" y="5694"/>
                  </a:lnTo>
                  <a:cubicBezTo>
                    <a:pt x="1" y="5872"/>
                    <a:pt x="107" y="5978"/>
                    <a:pt x="285" y="5978"/>
                  </a:cubicBezTo>
                  <a:cubicBezTo>
                    <a:pt x="428" y="5978"/>
                    <a:pt x="570" y="5872"/>
                    <a:pt x="712" y="5694"/>
                  </a:cubicBezTo>
                  <a:lnTo>
                    <a:pt x="712" y="250"/>
                  </a:lnTo>
                  <a:cubicBezTo>
                    <a:pt x="534" y="107"/>
                    <a:pt x="392" y="1"/>
                    <a:pt x="285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101"/>
            <p:cNvSpPr/>
            <p:nvPr/>
          </p:nvSpPr>
          <p:spPr>
            <a:xfrm>
              <a:off x="5432750" y="2807075"/>
              <a:ext cx="191275" cy="60650"/>
            </a:xfrm>
            <a:custGeom>
              <a:rect b="b" l="l" r="r" t="t"/>
              <a:pathLst>
                <a:path extrusionOk="0" h="2426" w="7651">
                  <a:moveTo>
                    <a:pt x="912" y="1"/>
                  </a:moveTo>
                  <a:cubicBezTo>
                    <a:pt x="669" y="1"/>
                    <a:pt x="488" y="138"/>
                    <a:pt x="392" y="362"/>
                  </a:cubicBezTo>
                  <a:lnTo>
                    <a:pt x="0" y="1536"/>
                  </a:lnTo>
                  <a:lnTo>
                    <a:pt x="3736" y="2319"/>
                  </a:lnTo>
                  <a:lnTo>
                    <a:pt x="7472" y="2426"/>
                  </a:lnTo>
                  <a:lnTo>
                    <a:pt x="7615" y="1323"/>
                  </a:lnTo>
                  <a:cubicBezTo>
                    <a:pt x="7650" y="1038"/>
                    <a:pt x="7437" y="753"/>
                    <a:pt x="7116" y="718"/>
                  </a:cubicBezTo>
                  <a:lnTo>
                    <a:pt x="5515" y="540"/>
                  </a:lnTo>
                  <a:lnTo>
                    <a:pt x="5266" y="824"/>
                  </a:lnTo>
                  <a:lnTo>
                    <a:pt x="4982" y="469"/>
                  </a:lnTo>
                  <a:lnTo>
                    <a:pt x="3060" y="255"/>
                  </a:lnTo>
                  <a:lnTo>
                    <a:pt x="2776" y="540"/>
                  </a:lnTo>
                  <a:lnTo>
                    <a:pt x="2527" y="184"/>
                  </a:lnTo>
                  <a:lnTo>
                    <a:pt x="997" y="6"/>
                  </a:lnTo>
                  <a:cubicBezTo>
                    <a:pt x="967" y="2"/>
                    <a:pt x="939" y="1"/>
                    <a:pt x="912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101"/>
            <p:cNvSpPr/>
            <p:nvPr/>
          </p:nvSpPr>
          <p:spPr>
            <a:xfrm>
              <a:off x="5550150" y="2818775"/>
              <a:ext cx="21375" cy="49850"/>
            </a:xfrm>
            <a:custGeom>
              <a:rect b="b" l="l" r="r" t="t"/>
              <a:pathLst>
                <a:path extrusionOk="0" h="1994" w="855">
                  <a:moveTo>
                    <a:pt x="286" y="1"/>
                  </a:moveTo>
                  <a:lnTo>
                    <a:pt x="1" y="1637"/>
                  </a:lnTo>
                  <a:lnTo>
                    <a:pt x="286" y="1993"/>
                  </a:lnTo>
                  <a:lnTo>
                    <a:pt x="535" y="1708"/>
                  </a:lnTo>
                  <a:lnTo>
                    <a:pt x="855" y="7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101"/>
            <p:cNvSpPr/>
            <p:nvPr/>
          </p:nvSpPr>
          <p:spPr>
            <a:xfrm>
              <a:off x="5487900" y="2811650"/>
              <a:ext cx="21375" cy="49850"/>
            </a:xfrm>
            <a:custGeom>
              <a:rect b="b" l="l" r="r" t="t"/>
              <a:pathLst>
                <a:path extrusionOk="0" h="1994" w="855">
                  <a:moveTo>
                    <a:pt x="321" y="1"/>
                  </a:moveTo>
                  <a:lnTo>
                    <a:pt x="0" y="1638"/>
                  </a:lnTo>
                  <a:lnTo>
                    <a:pt x="321" y="1993"/>
                  </a:lnTo>
                  <a:lnTo>
                    <a:pt x="570" y="1709"/>
                  </a:lnTo>
                  <a:lnTo>
                    <a:pt x="854" y="72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101"/>
            <p:cNvSpPr/>
            <p:nvPr/>
          </p:nvSpPr>
          <p:spPr>
            <a:xfrm>
              <a:off x="5423850" y="2845475"/>
              <a:ext cx="195725" cy="48050"/>
            </a:xfrm>
            <a:custGeom>
              <a:rect b="b" l="l" r="r" t="t"/>
              <a:pathLst>
                <a:path extrusionOk="0" h="1922" w="7829">
                  <a:moveTo>
                    <a:pt x="356" y="0"/>
                  </a:moveTo>
                  <a:lnTo>
                    <a:pt x="0" y="1032"/>
                  </a:lnTo>
                  <a:lnTo>
                    <a:pt x="3736" y="1779"/>
                  </a:lnTo>
                  <a:lnTo>
                    <a:pt x="7686" y="1921"/>
                  </a:lnTo>
                  <a:lnTo>
                    <a:pt x="7828" y="890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101"/>
            <p:cNvSpPr/>
            <p:nvPr/>
          </p:nvSpPr>
          <p:spPr>
            <a:xfrm>
              <a:off x="5418500" y="2871250"/>
              <a:ext cx="197500" cy="38275"/>
            </a:xfrm>
            <a:custGeom>
              <a:rect b="b" l="l" r="r" t="t"/>
              <a:pathLst>
                <a:path extrusionOk="0" h="1531" w="7900">
                  <a:moveTo>
                    <a:pt x="214" y="1"/>
                  </a:moveTo>
                  <a:lnTo>
                    <a:pt x="1" y="606"/>
                  </a:lnTo>
                  <a:lnTo>
                    <a:pt x="3879" y="1389"/>
                  </a:lnTo>
                  <a:lnTo>
                    <a:pt x="7829" y="1531"/>
                  </a:lnTo>
                  <a:lnTo>
                    <a:pt x="7900" y="890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101"/>
            <p:cNvSpPr/>
            <p:nvPr/>
          </p:nvSpPr>
          <p:spPr>
            <a:xfrm>
              <a:off x="5275300" y="2826550"/>
              <a:ext cx="121900" cy="71425"/>
            </a:xfrm>
            <a:custGeom>
              <a:rect b="b" l="l" r="r" t="t"/>
              <a:pathLst>
                <a:path extrusionOk="0" h="2857" w="4876">
                  <a:moveTo>
                    <a:pt x="748" y="1"/>
                  </a:moveTo>
                  <a:cubicBezTo>
                    <a:pt x="571" y="1"/>
                    <a:pt x="398" y="75"/>
                    <a:pt x="250" y="223"/>
                  </a:cubicBezTo>
                  <a:cubicBezTo>
                    <a:pt x="72" y="366"/>
                    <a:pt x="0" y="579"/>
                    <a:pt x="0" y="793"/>
                  </a:cubicBezTo>
                  <a:lnTo>
                    <a:pt x="0" y="2109"/>
                  </a:lnTo>
                  <a:cubicBezTo>
                    <a:pt x="0" y="2109"/>
                    <a:pt x="214" y="2394"/>
                    <a:pt x="392" y="2394"/>
                  </a:cubicBezTo>
                  <a:cubicBezTo>
                    <a:pt x="534" y="2394"/>
                    <a:pt x="427" y="2109"/>
                    <a:pt x="427" y="2109"/>
                  </a:cubicBezTo>
                  <a:lnTo>
                    <a:pt x="427" y="757"/>
                  </a:lnTo>
                  <a:cubicBezTo>
                    <a:pt x="534" y="721"/>
                    <a:pt x="641" y="686"/>
                    <a:pt x="712" y="615"/>
                  </a:cubicBezTo>
                  <a:cubicBezTo>
                    <a:pt x="737" y="590"/>
                    <a:pt x="780" y="564"/>
                    <a:pt x="828" y="564"/>
                  </a:cubicBezTo>
                  <a:cubicBezTo>
                    <a:pt x="848" y="564"/>
                    <a:pt x="869" y="569"/>
                    <a:pt x="890" y="579"/>
                  </a:cubicBezTo>
                  <a:lnTo>
                    <a:pt x="2206" y="686"/>
                  </a:lnTo>
                  <a:lnTo>
                    <a:pt x="2206" y="2323"/>
                  </a:lnTo>
                  <a:cubicBezTo>
                    <a:pt x="2206" y="2323"/>
                    <a:pt x="2278" y="2607"/>
                    <a:pt x="2420" y="2607"/>
                  </a:cubicBezTo>
                  <a:cubicBezTo>
                    <a:pt x="2598" y="2607"/>
                    <a:pt x="2669" y="2323"/>
                    <a:pt x="2669" y="2323"/>
                  </a:cubicBezTo>
                  <a:lnTo>
                    <a:pt x="2669" y="757"/>
                  </a:lnTo>
                  <a:lnTo>
                    <a:pt x="3986" y="899"/>
                  </a:lnTo>
                  <a:cubicBezTo>
                    <a:pt x="4163" y="935"/>
                    <a:pt x="4306" y="1006"/>
                    <a:pt x="4448" y="1113"/>
                  </a:cubicBezTo>
                  <a:lnTo>
                    <a:pt x="4448" y="2607"/>
                  </a:lnTo>
                  <a:cubicBezTo>
                    <a:pt x="4448" y="2607"/>
                    <a:pt x="4341" y="2856"/>
                    <a:pt x="4484" y="2856"/>
                  </a:cubicBezTo>
                  <a:cubicBezTo>
                    <a:pt x="4626" y="2856"/>
                    <a:pt x="4875" y="2607"/>
                    <a:pt x="4875" y="2607"/>
                  </a:cubicBezTo>
                  <a:lnTo>
                    <a:pt x="4875" y="1148"/>
                  </a:lnTo>
                  <a:cubicBezTo>
                    <a:pt x="4875" y="721"/>
                    <a:pt x="4590" y="366"/>
                    <a:pt x="4163" y="330"/>
                  </a:cubicBezTo>
                  <a:lnTo>
                    <a:pt x="854" y="10"/>
                  </a:lnTo>
                  <a:cubicBezTo>
                    <a:pt x="819" y="4"/>
                    <a:pt x="783" y="1"/>
                    <a:pt x="74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101"/>
            <p:cNvSpPr/>
            <p:nvPr/>
          </p:nvSpPr>
          <p:spPr>
            <a:xfrm>
              <a:off x="5261950" y="2868600"/>
              <a:ext cx="406550" cy="84525"/>
            </a:xfrm>
            <a:custGeom>
              <a:rect b="b" l="l" r="r" t="t"/>
              <a:pathLst>
                <a:path extrusionOk="0" h="3381" w="16262">
                  <a:moveTo>
                    <a:pt x="214" y="0"/>
                  </a:moveTo>
                  <a:cubicBezTo>
                    <a:pt x="72" y="0"/>
                    <a:pt x="1" y="107"/>
                    <a:pt x="1" y="249"/>
                  </a:cubicBezTo>
                  <a:cubicBezTo>
                    <a:pt x="107" y="605"/>
                    <a:pt x="214" y="996"/>
                    <a:pt x="357" y="1352"/>
                  </a:cubicBezTo>
                  <a:lnTo>
                    <a:pt x="2420" y="1993"/>
                  </a:lnTo>
                  <a:lnTo>
                    <a:pt x="14198" y="3380"/>
                  </a:lnTo>
                  <a:lnTo>
                    <a:pt x="15977" y="3167"/>
                  </a:lnTo>
                  <a:cubicBezTo>
                    <a:pt x="16083" y="2811"/>
                    <a:pt x="16190" y="2455"/>
                    <a:pt x="16226" y="2099"/>
                  </a:cubicBezTo>
                  <a:cubicBezTo>
                    <a:pt x="16261" y="1993"/>
                    <a:pt x="16190" y="1886"/>
                    <a:pt x="16083" y="1886"/>
                  </a:cubicBezTo>
                  <a:lnTo>
                    <a:pt x="2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101"/>
            <p:cNvSpPr/>
            <p:nvPr/>
          </p:nvSpPr>
          <p:spPr>
            <a:xfrm>
              <a:off x="5313550" y="2968875"/>
              <a:ext cx="330925" cy="40950"/>
            </a:xfrm>
            <a:custGeom>
              <a:rect b="b" l="l" r="r" t="t"/>
              <a:pathLst>
                <a:path extrusionOk="0" h="1638" w="13237">
                  <a:moveTo>
                    <a:pt x="844" y="0"/>
                  </a:moveTo>
                  <a:cubicBezTo>
                    <a:pt x="550" y="0"/>
                    <a:pt x="255" y="89"/>
                    <a:pt x="0" y="259"/>
                  </a:cubicBezTo>
                  <a:cubicBezTo>
                    <a:pt x="107" y="401"/>
                    <a:pt x="249" y="579"/>
                    <a:pt x="392" y="721"/>
                  </a:cubicBezTo>
                  <a:lnTo>
                    <a:pt x="854" y="970"/>
                  </a:lnTo>
                  <a:cubicBezTo>
                    <a:pt x="1175" y="970"/>
                    <a:pt x="1459" y="1113"/>
                    <a:pt x="1744" y="1291"/>
                  </a:cubicBezTo>
                  <a:cubicBezTo>
                    <a:pt x="1993" y="1522"/>
                    <a:pt x="2313" y="1638"/>
                    <a:pt x="2633" y="1638"/>
                  </a:cubicBezTo>
                  <a:cubicBezTo>
                    <a:pt x="2954" y="1638"/>
                    <a:pt x="3274" y="1522"/>
                    <a:pt x="3523" y="1291"/>
                  </a:cubicBezTo>
                  <a:cubicBezTo>
                    <a:pt x="3790" y="1077"/>
                    <a:pt x="4119" y="970"/>
                    <a:pt x="4448" y="970"/>
                  </a:cubicBezTo>
                  <a:cubicBezTo>
                    <a:pt x="4777" y="970"/>
                    <a:pt x="5106" y="1077"/>
                    <a:pt x="5373" y="1291"/>
                  </a:cubicBezTo>
                  <a:cubicBezTo>
                    <a:pt x="5640" y="1522"/>
                    <a:pt x="5960" y="1638"/>
                    <a:pt x="6280" y="1638"/>
                  </a:cubicBezTo>
                  <a:cubicBezTo>
                    <a:pt x="6601" y="1638"/>
                    <a:pt x="6921" y="1522"/>
                    <a:pt x="7188" y="1291"/>
                  </a:cubicBezTo>
                  <a:cubicBezTo>
                    <a:pt x="7437" y="1113"/>
                    <a:pt x="7757" y="970"/>
                    <a:pt x="8077" y="970"/>
                  </a:cubicBezTo>
                  <a:cubicBezTo>
                    <a:pt x="8398" y="970"/>
                    <a:pt x="8718" y="1113"/>
                    <a:pt x="8967" y="1291"/>
                  </a:cubicBezTo>
                  <a:cubicBezTo>
                    <a:pt x="9234" y="1522"/>
                    <a:pt x="9554" y="1638"/>
                    <a:pt x="9874" y="1638"/>
                  </a:cubicBezTo>
                  <a:cubicBezTo>
                    <a:pt x="10194" y="1638"/>
                    <a:pt x="10515" y="1522"/>
                    <a:pt x="10781" y="1291"/>
                  </a:cubicBezTo>
                  <a:cubicBezTo>
                    <a:pt x="11048" y="1077"/>
                    <a:pt x="11377" y="970"/>
                    <a:pt x="11707" y="970"/>
                  </a:cubicBezTo>
                  <a:cubicBezTo>
                    <a:pt x="12036" y="970"/>
                    <a:pt x="12365" y="1077"/>
                    <a:pt x="12632" y="1291"/>
                  </a:cubicBezTo>
                  <a:lnTo>
                    <a:pt x="12881" y="1148"/>
                  </a:lnTo>
                  <a:cubicBezTo>
                    <a:pt x="12987" y="970"/>
                    <a:pt x="13130" y="793"/>
                    <a:pt x="13237" y="615"/>
                  </a:cubicBezTo>
                  <a:cubicBezTo>
                    <a:pt x="12987" y="579"/>
                    <a:pt x="12810" y="472"/>
                    <a:pt x="12632" y="330"/>
                  </a:cubicBezTo>
                  <a:cubicBezTo>
                    <a:pt x="12365" y="116"/>
                    <a:pt x="12036" y="10"/>
                    <a:pt x="11707" y="10"/>
                  </a:cubicBezTo>
                  <a:cubicBezTo>
                    <a:pt x="11377" y="10"/>
                    <a:pt x="11048" y="116"/>
                    <a:pt x="10781" y="330"/>
                  </a:cubicBezTo>
                  <a:cubicBezTo>
                    <a:pt x="10515" y="543"/>
                    <a:pt x="10194" y="650"/>
                    <a:pt x="9874" y="650"/>
                  </a:cubicBezTo>
                  <a:cubicBezTo>
                    <a:pt x="9554" y="650"/>
                    <a:pt x="9234" y="543"/>
                    <a:pt x="8967" y="330"/>
                  </a:cubicBezTo>
                  <a:cubicBezTo>
                    <a:pt x="8718" y="116"/>
                    <a:pt x="8398" y="10"/>
                    <a:pt x="8077" y="10"/>
                  </a:cubicBezTo>
                  <a:cubicBezTo>
                    <a:pt x="7757" y="10"/>
                    <a:pt x="7437" y="116"/>
                    <a:pt x="7188" y="330"/>
                  </a:cubicBezTo>
                  <a:cubicBezTo>
                    <a:pt x="6921" y="543"/>
                    <a:pt x="6601" y="650"/>
                    <a:pt x="6280" y="650"/>
                  </a:cubicBezTo>
                  <a:cubicBezTo>
                    <a:pt x="5960" y="650"/>
                    <a:pt x="5640" y="543"/>
                    <a:pt x="5373" y="330"/>
                  </a:cubicBezTo>
                  <a:cubicBezTo>
                    <a:pt x="5106" y="116"/>
                    <a:pt x="4777" y="10"/>
                    <a:pt x="4448" y="10"/>
                  </a:cubicBezTo>
                  <a:cubicBezTo>
                    <a:pt x="4119" y="10"/>
                    <a:pt x="3790" y="116"/>
                    <a:pt x="3523" y="330"/>
                  </a:cubicBezTo>
                  <a:cubicBezTo>
                    <a:pt x="3274" y="543"/>
                    <a:pt x="2954" y="650"/>
                    <a:pt x="2633" y="650"/>
                  </a:cubicBezTo>
                  <a:cubicBezTo>
                    <a:pt x="2313" y="650"/>
                    <a:pt x="1993" y="543"/>
                    <a:pt x="1744" y="330"/>
                  </a:cubicBezTo>
                  <a:cubicBezTo>
                    <a:pt x="1483" y="107"/>
                    <a:pt x="1165" y="0"/>
                    <a:pt x="844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101"/>
            <p:cNvSpPr/>
            <p:nvPr/>
          </p:nvSpPr>
          <p:spPr>
            <a:xfrm>
              <a:off x="5270850" y="2902400"/>
              <a:ext cx="389625" cy="82750"/>
            </a:xfrm>
            <a:custGeom>
              <a:rect b="b" l="l" r="r" t="t"/>
              <a:pathLst>
                <a:path extrusionOk="0" h="3310" w="15585">
                  <a:moveTo>
                    <a:pt x="1" y="0"/>
                  </a:moveTo>
                  <a:lnTo>
                    <a:pt x="1" y="0"/>
                  </a:lnTo>
                  <a:cubicBezTo>
                    <a:pt x="392" y="1032"/>
                    <a:pt x="997" y="2028"/>
                    <a:pt x="1708" y="2918"/>
                  </a:cubicBezTo>
                  <a:cubicBezTo>
                    <a:pt x="1963" y="2748"/>
                    <a:pt x="2258" y="2659"/>
                    <a:pt x="2552" y="2659"/>
                  </a:cubicBezTo>
                  <a:cubicBezTo>
                    <a:pt x="2873" y="2659"/>
                    <a:pt x="3191" y="2766"/>
                    <a:pt x="3452" y="2989"/>
                  </a:cubicBezTo>
                  <a:cubicBezTo>
                    <a:pt x="3719" y="3202"/>
                    <a:pt x="4039" y="3309"/>
                    <a:pt x="4359" y="3309"/>
                  </a:cubicBezTo>
                  <a:cubicBezTo>
                    <a:pt x="4679" y="3309"/>
                    <a:pt x="5000" y="3202"/>
                    <a:pt x="5267" y="2989"/>
                  </a:cubicBezTo>
                  <a:cubicBezTo>
                    <a:pt x="5533" y="2775"/>
                    <a:pt x="5854" y="2669"/>
                    <a:pt x="6178" y="2669"/>
                  </a:cubicBezTo>
                  <a:cubicBezTo>
                    <a:pt x="6503" y="2669"/>
                    <a:pt x="6832" y="2775"/>
                    <a:pt x="7117" y="2989"/>
                  </a:cubicBezTo>
                  <a:cubicBezTo>
                    <a:pt x="7366" y="3202"/>
                    <a:pt x="7686" y="3309"/>
                    <a:pt x="8006" y="3309"/>
                  </a:cubicBezTo>
                  <a:cubicBezTo>
                    <a:pt x="8326" y="3309"/>
                    <a:pt x="8647" y="3202"/>
                    <a:pt x="8896" y="2989"/>
                  </a:cubicBezTo>
                  <a:cubicBezTo>
                    <a:pt x="9145" y="2775"/>
                    <a:pt x="9465" y="2669"/>
                    <a:pt x="9785" y="2669"/>
                  </a:cubicBezTo>
                  <a:cubicBezTo>
                    <a:pt x="10141" y="2669"/>
                    <a:pt x="10426" y="2775"/>
                    <a:pt x="10675" y="2989"/>
                  </a:cubicBezTo>
                  <a:cubicBezTo>
                    <a:pt x="10942" y="3202"/>
                    <a:pt x="11262" y="3309"/>
                    <a:pt x="11582" y="3309"/>
                  </a:cubicBezTo>
                  <a:cubicBezTo>
                    <a:pt x="11902" y="3309"/>
                    <a:pt x="12223" y="3202"/>
                    <a:pt x="12489" y="2989"/>
                  </a:cubicBezTo>
                  <a:cubicBezTo>
                    <a:pt x="12756" y="2775"/>
                    <a:pt x="13085" y="2669"/>
                    <a:pt x="13415" y="2669"/>
                  </a:cubicBezTo>
                  <a:cubicBezTo>
                    <a:pt x="13744" y="2669"/>
                    <a:pt x="14073" y="2775"/>
                    <a:pt x="14340" y="2989"/>
                  </a:cubicBezTo>
                  <a:cubicBezTo>
                    <a:pt x="14518" y="3131"/>
                    <a:pt x="14731" y="3238"/>
                    <a:pt x="14945" y="3274"/>
                  </a:cubicBezTo>
                  <a:cubicBezTo>
                    <a:pt x="15229" y="2811"/>
                    <a:pt x="15443" y="2313"/>
                    <a:pt x="15585" y="181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101"/>
            <p:cNvSpPr/>
            <p:nvPr/>
          </p:nvSpPr>
          <p:spPr>
            <a:xfrm>
              <a:off x="5237050" y="2982225"/>
              <a:ext cx="471475" cy="29825"/>
            </a:xfrm>
            <a:custGeom>
              <a:rect b="b" l="l" r="r" t="t"/>
              <a:pathLst>
                <a:path extrusionOk="0" h="1193" w="18859">
                  <a:moveTo>
                    <a:pt x="3932" y="1"/>
                  </a:moveTo>
                  <a:cubicBezTo>
                    <a:pt x="3550" y="1"/>
                    <a:pt x="3167" y="134"/>
                    <a:pt x="2847" y="401"/>
                  </a:cubicBezTo>
                  <a:cubicBezTo>
                    <a:pt x="2633" y="561"/>
                    <a:pt x="2375" y="641"/>
                    <a:pt x="2118" y="641"/>
                  </a:cubicBezTo>
                  <a:cubicBezTo>
                    <a:pt x="1860" y="641"/>
                    <a:pt x="1602" y="561"/>
                    <a:pt x="1388" y="401"/>
                  </a:cubicBezTo>
                  <a:cubicBezTo>
                    <a:pt x="1132" y="145"/>
                    <a:pt x="790" y="4"/>
                    <a:pt x="413" y="4"/>
                  </a:cubicBezTo>
                  <a:cubicBezTo>
                    <a:pt x="371" y="4"/>
                    <a:pt x="328" y="6"/>
                    <a:pt x="285" y="9"/>
                  </a:cubicBezTo>
                  <a:cubicBezTo>
                    <a:pt x="143" y="9"/>
                    <a:pt x="0" y="116"/>
                    <a:pt x="36" y="259"/>
                  </a:cubicBezTo>
                  <a:cubicBezTo>
                    <a:pt x="36" y="436"/>
                    <a:pt x="143" y="543"/>
                    <a:pt x="285" y="543"/>
                  </a:cubicBezTo>
                  <a:cubicBezTo>
                    <a:pt x="570" y="543"/>
                    <a:pt x="819" y="614"/>
                    <a:pt x="1032" y="792"/>
                  </a:cubicBezTo>
                  <a:cubicBezTo>
                    <a:pt x="1353" y="1059"/>
                    <a:pt x="1735" y="1192"/>
                    <a:pt x="2118" y="1192"/>
                  </a:cubicBezTo>
                  <a:cubicBezTo>
                    <a:pt x="2500" y="1192"/>
                    <a:pt x="2883" y="1059"/>
                    <a:pt x="3203" y="792"/>
                  </a:cubicBezTo>
                  <a:cubicBezTo>
                    <a:pt x="3416" y="632"/>
                    <a:pt x="3674" y="552"/>
                    <a:pt x="3932" y="552"/>
                  </a:cubicBezTo>
                  <a:cubicBezTo>
                    <a:pt x="4190" y="552"/>
                    <a:pt x="4448" y="632"/>
                    <a:pt x="4662" y="792"/>
                  </a:cubicBezTo>
                  <a:cubicBezTo>
                    <a:pt x="4964" y="1059"/>
                    <a:pt x="5347" y="1192"/>
                    <a:pt x="5729" y="1192"/>
                  </a:cubicBezTo>
                  <a:cubicBezTo>
                    <a:pt x="6111" y="1192"/>
                    <a:pt x="6494" y="1059"/>
                    <a:pt x="6796" y="792"/>
                  </a:cubicBezTo>
                  <a:cubicBezTo>
                    <a:pt x="7010" y="614"/>
                    <a:pt x="7295" y="543"/>
                    <a:pt x="7544" y="543"/>
                  </a:cubicBezTo>
                  <a:cubicBezTo>
                    <a:pt x="7828" y="543"/>
                    <a:pt x="8077" y="614"/>
                    <a:pt x="8291" y="792"/>
                  </a:cubicBezTo>
                  <a:cubicBezTo>
                    <a:pt x="8611" y="1059"/>
                    <a:pt x="8994" y="1192"/>
                    <a:pt x="9376" y="1192"/>
                  </a:cubicBezTo>
                  <a:cubicBezTo>
                    <a:pt x="9759" y="1192"/>
                    <a:pt x="10141" y="1059"/>
                    <a:pt x="10461" y="792"/>
                  </a:cubicBezTo>
                  <a:cubicBezTo>
                    <a:pt x="10675" y="632"/>
                    <a:pt x="10933" y="552"/>
                    <a:pt x="11191" y="552"/>
                  </a:cubicBezTo>
                  <a:cubicBezTo>
                    <a:pt x="11449" y="552"/>
                    <a:pt x="11707" y="632"/>
                    <a:pt x="11920" y="792"/>
                  </a:cubicBezTo>
                  <a:cubicBezTo>
                    <a:pt x="12223" y="1059"/>
                    <a:pt x="12605" y="1192"/>
                    <a:pt x="12987" y="1192"/>
                  </a:cubicBezTo>
                  <a:cubicBezTo>
                    <a:pt x="13370" y="1192"/>
                    <a:pt x="13752" y="1059"/>
                    <a:pt x="14055" y="792"/>
                  </a:cubicBezTo>
                  <a:cubicBezTo>
                    <a:pt x="14268" y="650"/>
                    <a:pt x="14553" y="543"/>
                    <a:pt x="14802" y="543"/>
                  </a:cubicBezTo>
                  <a:cubicBezTo>
                    <a:pt x="15087" y="543"/>
                    <a:pt x="15336" y="614"/>
                    <a:pt x="15549" y="792"/>
                  </a:cubicBezTo>
                  <a:cubicBezTo>
                    <a:pt x="15870" y="1077"/>
                    <a:pt x="16225" y="1184"/>
                    <a:pt x="16652" y="1184"/>
                  </a:cubicBezTo>
                  <a:lnTo>
                    <a:pt x="16688" y="1184"/>
                  </a:lnTo>
                  <a:cubicBezTo>
                    <a:pt x="17079" y="1184"/>
                    <a:pt x="17471" y="1077"/>
                    <a:pt x="17755" y="792"/>
                  </a:cubicBezTo>
                  <a:cubicBezTo>
                    <a:pt x="17969" y="650"/>
                    <a:pt x="18218" y="543"/>
                    <a:pt x="18503" y="543"/>
                  </a:cubicBezTo>
                  <a:cubicBezTo>
                    <a:pt x="18858" y="543"/>
                    <a:pt x="18858" y="9"/>
                    <a:pt x="18503" y="9"/>
                  </a:cubicBezTo>
                  <a:cubicBezTo>
                    <a:pt x="18111" y="9"/>
                    <a:pt x="17720" y="116"/>
                    <a:pt x="17435" y="401"/>
                  </a:cubicBezTo>
                  <a:cubicBezTo>
                    <a:pt x="17222" y="561"/>
                    <a:pt x="16955" y="641"/>
                    <a:pt x="16692" y="641"/>
                  </a:cubicBezTo>
                  <a:cubicBezTo>
                    <a:pt x="16430" y="641"/>
                    <a:pt x="16172" y="561"/>
                    <a:pt x="15976" y="401"/>
                  </a:cubicBezTo>
                  <a:cubicBezTo>
                    <a:pt x="15638" y="134"/>
                    <a:pt x="15238" y="1"/>
                    <a:pt x="14842" y="1"/>
                  </a:cubicBezTo>
                  <a:cubicBezTo>
                    <a:pt x="14446" y="1"/>
                    <a:pt x="14055" y="134"/>
                    <a:pt x="13735" y="401"/>
                  </a:cubicBezTo>
                  <a:cubicBezTo>
                    <a:pt x="13521" y="561"/>
                    <a:pt x="13263" y="641"/>
                    <a:pt x="13005" y="641"/>
                  </a:cubicBezTo>
                  <a:cubicBezTo>
                    <a:pt x="12747" y="641"/>
                    <a:pt x="12489" y="561"/>
                    <a:pt x="12276" y="401"/>
                  </a:cubicBezTo>
                  <a:cubicBezTo>
                    <a:pt x="11973" y="134"/>
                    <a:pt x="11591" y="1"/>
                    <a:pt x="11208" y="1"/>
                  </a:cubicBezTo>
                  <a:cubicBezTo>
                    <a:pt x="10826" y="1"/>
                    <a:pt x="10443" y="134"/>
                    <a:pt x="10141" y="401"/>
                  </a:cubicBezTo>
                  <a:cubicBezTo>
                    <a:pt x="9928" y="561"/>
                    <a:pt x="9670" y="641"/>
                    <a:pt x="9412" y="641"/>
                  </a:cubicBezTo>
                  <a:cubicBezTo>
                    <a:pt x="9154" y="641"/>
                    <a:pt x="8896" y="561"/>
                    <a:pt x="8682" y="401"/>
                  </a:cubicBezTo>
                  <a:cubicBezTo>
                    <a:pt x="8362" y="134"/>
                    <a:pt x="7971" y="1"/>
                    <a:pt x="7579" y="1"/>
                  </a:cubicBezTo>
                  <a:cubicBezTo>
                    <a:pt x="7188" y="1"/>
                    <a:pt x="6796" y="134"/>
                    <a:pt x="6476" y="401"/>
                  </a:cubicBezTo>
                  <a:cubicBezTo>
                    <a:pt x="6263" y="561"/>
                    <a:pt x="6005" y="641"/>
                    <a:pt x="5747" y="641"/>
                  </a:cubicBezTo>
                  <a:cubicBezTo>
                    <a:pt x="5489" y="641"/>
                    <a:pt x="5231" y="561"/>
                    <a:pt x="5017" y="401"/>
                  </a:cubicBezTo>
                  <a:cubicBezTo>
                    <a:pt x="4697" y="134"/>
                    <a:pt x="4315" y="1"/>
                    <a:pt x="3932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4" name="Google Shape;13004;p101"/>
          <p:cNvGrpSpPr/>
          <p:nvPr/>
        </p:nvGrpSpPr>
        <p:grpSpPr>
          <a:xfrm>
            <a:off x="6869301" y="3288186"/>
            <a:ext cx="564713" cy="571055"/>
            <a:chOff x="5985125" y="2683575"/>
            <a:chExt cx="474150" cy="479475"/>
          </a:xfrm>
        </p:grpSpPr>
        <p:sp>
          <p:nvSpPr>
            <p:cNvPr id="13005" name="Google Shape;13005;p101"/>
            <p:cNvSpPr/>
            <p:nvPr/>
          </p:nvSpPr>
          <p:spPr>
            <a:xfrm>
              <a:off x="6070525" y="2969100"/>
              <a:ext cx="165475" cy="54300"/>
            </a:xfrm>
            <a:custGeom>
              <a:rect b="b" l="l" r="r" t="t"/>
              <a:pathLst>
                <a:path extrusionOk="0" h="2172" w="6619">
                  <a:moveTo>
                    <a:pt x="6227" y="1"/>
                  </a:moveTo>
                  <a:lnTo>
                    <a:pt x="5089" y="748"/>
                  </a:lnTo>
                  <a:cubicBezTo>
                    <a:pt x="4909" y="708"/>
                    <a:pt x="4726" y="691"/>
                    <a:pt x="4545" y="691"/>
                  </a:cubicBezTo>
                  <a:cubicBezTo>
                    <a:pt x="3251" y="691"/>
                    <a:pt x="1993" y="1566"/>
                    <a:pt x="1993" y="1566"/>
                  </a:cubicBezTo>
                  <a:lnTo>
                    <a:pt x="1531" y="1424"/>
                  </a:lnTo>
                  <a:cubicBezTo>
                    <a:pt x="1380" y="1374"/>
                    <a:pt x="1224" y="1349"/>
                    <a:pt x="1068" y="1349"/>
                  </a:cubicBezTo>
                  <a:cubicBezTo>
                    <a:pt x="673" y="1349"/>
                    <a:pt x="282" y="1509"/>
                    <a:pt x="1" y="1815"/>
                  </a:cubicBezTo>
                  <a:lnTo>
                    <a:pt x="3417" y="2171"/>
                  </a:lnTo>
                  <a:lnTo>
                    <a:pt x="6192" y="1815"/>
                  </a:lnTo>
                  <a:lnTo>
                    <a:pt x="6619" y="1282"/>
                  </a:lnTo>
                  <a:lnTo>
                    <a:pt x="622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101"/>
            <p:cNvSpPr/>
            <p:nvPr/>
          </p:nvSpPr>
          <p:spPr>
            <a:xfrm>
              <a:off x="6058075" y="3007350"/>
              <a:ext cx="173475" cy="22275"/>
            </a:xfrm>
            <a:custGeom>
              <a:rect b="b" l="l" r="r" t="t"/>
              <a:pathLst>
                <a:path extrusionOk="0" h="891" w="6939">
                  <a:moveTo>
                    <a:pt x="499" y="1"/>
                  </a:moveTo>
                  <a:cubicBezTo>
                    <a:pt x="392" y="321"/>
                    <a:pt x="214" y="606"/>
                    <a:pt x="1" y="890"/>
                  </a:cubicBezTo>
                  <a:lnTo>
                    <a:pt x="6725" y="890"/>
                  </a:lnTo>
                  <a:lnTo>
                    <a:pt x="6939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101"/>
            <p:cNvSpPr/>
            <p:nvPr/>
          </p:nvSpPr>
          <p:spPr>
            <a:xfrm>
              <a:off x="6099000" y="2683575"/>
              <a:ext cx="356725" cy="420750"/>
            </a:xfrm>
            <a:custGeom>
              <a:rect b="b" l="l" r="r" t="t"/>
              <a:pathLst>
                <a:path extrusionOk="0" h="16830" w="14269">
                  <a:moveTo>
                    <a:pt x="12354" y="0"/>
                  </a:moveTo>
                  <a:cubicBezTo>
                    <a:pt x="11945" y="0"/>
                    <a:pt x="11540" y="187"/>
                    <a:pt x="11279" y="570"/>
                  </a:cubicBezTo>
                  <a:lnTo>
                    <a:pt x="10390" y="1673"/>
                  </a:lnTo>
                  <a:cubicBezTo>
                    <a:pt x="10105" y="2064"/>
                    <a:pt x="9999" y="2527"/>
                    <a:pt x="10034" y="3025"/>
                  </a:cubicBezTo>
                  <a:lnTo>
                    <a:pt x="9323" y="2455"/>
                  </a:lnTo>
                  <a:lnTo>
                    <a:pt x="8896" y="2989"/>
                  </a:lnTo>
                  <a:lnTo>
                    <a:pt x="5053" y="10390"/>
                  </a:lnTo>
                  <a:cubicBezTo>
                    <a:pt x="4839" y="11493"/>
                    <a:pt x="4804" y="12631"/>
                    <a:pt x="4911" y="13770"/>
                  </a:cubicBezTo>
                  <a:cubicBezTo>
                    <a:pt x="3309" y="13984"/>
                    <a:pt x="1673" y="15834"/>
                    <a:pt x="1673" y="15834"/>
                  </a:cubicBezTo>
                  <a:cubicBezTo>
                    <a:pt x="1561" y="15802"/>
                    <a:pt x="1442" y="15784"/>
                    <a:pt x="1322" y="15784"/>
                  </a:cubicBezTo>
                  <a:cubicBezTo>
                    <a:pt x="1175" y="15784"/>
                    <a:pt x="1027" y="15811"/>
                    <a:pt x="890" y="15869"/>
                  </a:cubicBezTo>
                  <a:cubicBezTo>
                    <a:pt x="463" y="16047"/>
                    <a:pt x="356" y="16261"/>
                    <a:pt x="0" y="16830"/>
                  </a:cubicBezTo>
                  <a:lnTo>
                    <a:pt x="1139" y="16688"/>
                  </a:lnTo>
                  <a:lnTo>
                    <a:pt x="6405" y="14731"/>
                  </a:lnTo>
                  <a:lnTo>
                    <a:pt x="7223" y="14090"/>
                  </a:lnTo>
                  <a:cubicBezTo>
                    <a:pt x="7686" y="13165"/>
                    <a:pt x="8077" y="12205"/>
                    <a:pt x="8397" y="11173"/>
                  </a:cubicBezTo>
                  <a:cubicBezTo>
                    <a:pt x="8397" y="11173"/>
                    <a:pt x="11173" y="7686"/>
                    <a:pt x="11742" y="6690"/>
                  </a:cubicBezTo>
                  <a:cubicBezTo>
                    <a:pt x="12062" y="6120"/>
                    <a:pt x="12027" y="5160"/>
                    <a:pt x="11920" y="4448"/>
                  </a:cubicBezTo>
                  <a:cubicBezTo>
                    <a:pt x="12311" y="4412"/>
                    <a:pt x="12667" y="4270"/>
                    <a:pt x="12916" y="4021"/>
                  </a:cubicBezTo>
                  <a:lnTo>
                    <a:pt x="13308" y="4021"/>
                  </a:lnTo>
                  <a:lnTo>
                    <a:pt x="13308" y="3594"/>
                  </a:lnTo>
                  <a:lnTo>
                    <a:pt x="13201" y="2918"/>
                  </a:lnTo>
                  <a:lnTo>
                    <a:pt x="13984" y="2598"/>
                  </a:lnTo>
                  <a:cubicBezTo>
                    <a:pt x="14268" y="1886"/>
                    <a:pt x="14055" y="1068"/>
                    <a:pt x="13485" y="605"/>
                  </a:cubicBezTo>
                  <a:cubicBezTo>
                    <a:pt x="13213" y="205"/>
                    <a:pt x="12781" y="0"/>
                    <a:pt x="12354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101"/>
            <p:cNvSpPr/>
            <p:nvPr/>
          </p:nvSpPr>
          <p:spPr>
            <a:xfrm>
              <a:off x="6089675" y="3040275"/>
              <a:ext cx="192575" cy="90725"/>
            </a:xfrm>
            <a:custGeom>
              <a:rect b="b" l="l" r="r" t="t"/>
              <a:pathLst>
                <a:path extrusionOk="0" h="3629" w="7703">
                  <a:moveTo>
                    <a:pt x="7703" y="0"/>
                  </a:moveTo>
                  <a:lnTo>
                    <a:pt x="587" y="2704"/>
                  </a:lnTo>
                  <a:cubicBezTo>
                    <a:pt x="445" y="2918"/>
                    <a:pt x="267" y="3202"/>
                    <a:pt x="18" y="3594"/>
                  </a:cubicBezTo>
                  <a:cubicBezTo>
                    <a:pt x="1" y="3618"/>
                    <a:pt x="15" y="3629"/>
                    <a:pt x="56" y="3629"/>
                  </a:cubicBezTo>
                  <a:cubicBezTo>
                    <a:pt x="628" y="3629"/>
                    <a:pt x="6439" y="1449"/>
                    <a:pt x="7169" y="819"/>
                  </a:cubicBezTo>
                  <a:cubicBezTo>
                    <a:pt x="7383" y="569"/>
                    <a:pt x="7561" y="320"/>
                    <a:pt x="7703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101"/>
            <p:cNvSpPr/>
            <p:nvPr/>
          </p:nvSpPr>
          <p:spPr>
            <a:xfrm>
              <a:off x="6414775" y="2736500"/>
              <a:ext cx="37375" cy="36050"/>
            </a:xfrm>
            <a:custGeom>
              <a:rect b="b" l="l" r="r" t="t"/>
              <a:pathLst>
                <a:path extrusionOk="0" h="1442" w="1495">
                  <a:moveTo>
                    <a:pt x="623" y="0"/>
                  </a:moveTo>
                  <a:cubicBezTo>
                    <a:pt x="579" y="0"/>
                    <a:pt x="534" y="18"/>
                    <a:pt x="499" y="54"/>
                  </a:cubicBezTo>
                  <a:lnTo>
                    <a:pt x="1" y="694"/>
                  </a:lnTo>
                  <a:lnTo>
                    <a:pt x="285" y="1299"/>
                  </a:lnTo>
                  <a:lnTo>
                    <a:pt x="926" y="1441"/>
                  </a:lnTo>
                  <a:lnTo>
                    <a:pt x="1246" y="1086"/>
                  </a:lnTo>
                  <a:cubicBezTo>
                    <a:pt x="1353" y="943"/>
                    <a:pt x="1424" y="801"/>
                    <a:pt x="1495" y="623"/>
                  </a:cubicBezTo>
                  <a:lnTo>
                    <a:pt x="748" y="54"/>
                  </a:lnTo>
                  <a:cubicBezTo>
                    <a:pt x="712" y="18"/>
                    <a:pt x="668" y="0"/>
                    <a:pt x="623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101"/>
            <p:cNvSpPr/>
            <p:nvPr/>
          </p:nvSpPr>
          <p:spPr>
            <a:xfrm>
              <a:off x="6407650" y="2753850"/>
              <a:ext cx="30275" cy="29375"/>
            </a:xfrm>
            <a:custGeom>
              <a:rect b="b" l="l" r="r" t="t"/>
              <a:pathLst>
                <a:path extrusionOk="0" h="1175" w="1211">
                  <a:moveTo>
                    <a:pt x="286" y="0"/>
                  </a:moveTo>
                  <a:lnTo>
                    <a:pt x="72" y="249"/>
                  </a:lnTo>
                  <a:cubicBezTo>
                    <a:pt x="1" y="320"/>
                    <a:pt x="1" y="463"/>
                    <a:pt x="108" y="498"/>
                  </a:cubicBezTo>
                  <a:lnTo>
                    <a:pt x="890" y="1174"/>
                  </a:lnTo>
                  <a:lnTo>
                    <a:pt x="1211" y="747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101"/>
            <p:cNvSpPr/>
            <p:nvPr/>
          </p:nvSpPr>
          <p:spPr>
            <a:xfrm>
              <a:off x="6208400" y="2831225"/>
              <a:ext cx="154800" cy="104150"/>
            </a:xfrm>
            <a:custGeom>
              <a:rect b="b" l="l" r="r" t="t"/>
              <a:pathLst>
                <a:path extrusionOk="0" h="4166" w="6192">
                  <a:moveTo>
                    <a:pt x="4093" y="1"/>
                  </a:moveTo>
                  <a:lnTo>
                    <a:pt x="2029" y="1424"/>
                  </a:lnTo>
                  <a:lnTo>
                    <a:pt x="108" y="3630"/>
                  </a:lnTo>
                  <a:cubicBezTo>
                    <a:pt x="72" y="3666"/>
                    <a:pt x="36" y="3701"/>
                    <a:pt x="1" y="3737"/>
                  </a:cubicBezTo>
                  <a:lnTo>
                    <a:pt x="36" y="3915"/>
                  </a:lnTo>
                  <a:cubicBezTo>
                    <a:pt x="153" y="4078"/>
                    <a:pt x="331" y="4165"/>
                    <a:pt x="521" y="4165"/>
                  </a:cubicBezTo>
                  <a:cubicBezTo>
                    <a:pt x="620" y="4165"/>
                    <a:pt x="721" y="4141"/>
                    <a:pt x="819" y="4093"/>
                  </a:cubicBezTo>
                  <a:lnTo>
                    <a:pt x="6192" y="997"/>
                  </a:lnTo>
                  <a:lnTo>
                    <a:pt x="4093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101"/>
            <p:cNvSpPr/>
            <p:nvPr/>
          </p:nvSpPr>
          <p:spPr>
            <a:xfrm>
              <a:off x="6313375" y="2740500"/>
              <a:ext cx="145900" cy="88075"/>
            </a:xfrm>
            <a:custGeom>
              <a:rect b="b" l="l" r="r" t="t"/>
              <a:pathLst>
                <a:path extrusionOk="0" h="3523" w="5836">
                  <a:moveTo>
                    <a:pt x="854" y="1"/>
                  </a:moveTo>
                  <a:cubicBezTo>
                    <a:pt x="783" y="36"/>
                    <a:pt x="712" y="72"/>
                    <a:pt x="676" y="107"/>
                  </a:cubicBezTo>
                  <a:lnTo>
                    <a:pt x="107" y="890"/>
                  </a:lnTo>
                  <a:cubicBezTo>
                    <a:pt x="0" y="997"/>
                    <a:pt x="36" y="1175"/>
                    <a:pt x="143" y="1281"/>
                  </a:cubicBezTo>
                  <a:cubicBezTo>
                    <a:pt x="202" y="1311"/>
                    <a:pt x="267" y="1328"/>
                    <a:pt x="328" y="1328"/>
                  </a:cubicBezTo>
                  <a:cubicBezTo>
                    <a:pt x="414" y="1328"/>
                    <a:pt x="492" y="1294"/>
                    <a:pt x="534" y="1210"/>
                  </a:cubicBezTo>
                  <a:lnTo>
                    <a:pt x="961" y="677"/>
                  </a:lnTo>
                  <a:lnTo>
                    <a:pt x="4270" y="3310"/>
                  </a:lnTo>
                  <a:cubicBezTo>
                    <a:pt x="4412" y="3452"/>
                    <a:pt x="4626" y="3523"/>
                    <a:pt x="4804" y="3523"/>
                  </a:cubicBezTo>
                  <a:cubicBezTo>
                    <a:pt x="5088" y="3523"/>
                    <a:pt x="5337" y="3381"/>
                    <a:pt x="5515" y="3167"/>
                  </a:cubicBezTo>
                  <a:cubicBezTo>
                    <a:pt x="5836" y="2811"/>
                    <a:pt x="5764" y="2242"/>
                    <a:pt x="5373" y="1922"/>
                  </a:cubicBezTo>
                  <a:lnTo>
                    <a:pt x="4839" y="1495"/>
                  </a:lnTo>
                  <a:lnTo>
                    <a:pt x="4661" y="1708"/>
                  </a:lnTo>
                  <a:cubicBezTo>
                    <a:pt x="4626" y="1780"/>
                    <a:pt x="4555" y="1851"/>
                    <a:pt x="4484" y="1922"/>
                  </a:cubicBezTo>
                  <a:lnTo>
                    <a:pt x="5017" y="2349"/>
                  </a:lnTo>
                  <a:cubicBezTo>
                    <a:pt x="5302" y="2577"/>
                    <a:pt x="5086" y="2964"/>
                    <a:pt x="4805" y="2964"/>
                  </a:cubicBezTo>
                  <a:cubicBezTo>
                    <a:pt x="4735" y="2964"/>
                    <a:pt x="4661" y="2939"/>
                    <a:pt x="4590" y="2883"/>
                  </a:cubicBezTo>
                  <a:lnTo>
                    <a:pt x="1068" y="72"/>
                  </a:lnTo>
                  <a:cubicBezTo>
                    <a:pt x="997" y="36"/>
                    <a:pt x="925" y="1"/>
                    <a:pt x="85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101"/>
            <p:cNvSpPr/>
            <p:nvPr/>
          </p:nvSpPr>
          <p:spPr>
            <a:xfrm>
              <a:off x="6013600" y="3074950"/>
              <a:ext cx="137025" cy="88100"/>
            </a:xfrm>
            <a:custGeom>
              <a:rect b="b" l="l" r="r" t="t"/>
              <a:pathLst>
                <a:path extrusionOk="0" h="3524" w="5481">
                  <a:moveTo>
                    <a:pt x="4929" y="1"/>
                  </a:moveTo>
                  <a:cubicBezTo>
                    <a:pt x="4742" y="1"/>
                    <a:pt x="4555" y="36"/>
                    <a:pt x="4377" y="108"/>
                  </a:cubicBezTo>
                  <a:cubicBezTo>
                    <a:pt x="3879" y="285"/>
                    <a:pt x="3737" y="570"/>
                    <a:pt x="3452" y="1068"/>
                  </a:cubicBezTo>
                  <a:cubicBezTo>
                    <a:pt x="3310" y="1317"/>
                    <a:pt x="3096" y="1638"/>
                    <a:pt x="2811" y="2029"/>
                  </a:cubicBezTo>
                  <a:cubicBezTo>
                    <a:pt x="2273" y="2824"/>
                    <a:pt x="1235" y="2935"/>
                    <a:pt x="684" y="2935"/>
                  </a:cubicBezTo>
                  <a:cubicBezTo>
                    <a:pt x="471" y="2935"/>
                    <a:pt x="331" y="2918"/>
                    <a:pt x="321" y="2918"/>
                  </a:cubicBezTo>
                  <a:cubicBezTo>
                    <a:pt x="178" y="2918"/>
                    <a:pt x="36" y="3025"/>
                    <a:pt x="1" y="3167"/>
                  </a:cubicBezTo>
                  <a:cubicBezTo>
                    <a:pt x="1" y="3310"/>
                    <a:pt x="107" y="3452"/>
                    <a:pt x="250" y="3488"/>
                  </a:cubicBezTo>
                  <a:cubicBezTo>
                    <a:pt x="392" y="3488"/>
                    <a:pt x="534" y="3523"/>
                    <a:pt x="641" y="3523"/>
                  </a:cubicBezTo>
                  <a:cubicBezTo>
                    <a:pt x="890" y="3523"/>
                    <a:pt x="1139" y="3488"/>
                    <a:pt x="1388" y="3452"/>
                  </a:cubicBezTo>
                  <a:cubicBezTo>
                    <a:pt x="2135" y="3345"/>
                    <a:pt x="2811" y="2954"/>
                    <a:pt x="3274" y="2349"/>
                  </a:cubicBezTo>
                  <a:cubicBezTo>
                    <a:pt x="3594" y="1922"/>
                    <a:pt x="3772" y="1566"/>
                    <a:pt x="3914" y="1353"/>
                  </a:cubicBezTo>
                  <a:cubicBezTo>
                    <a:pt x="4199" y="855"/>
                    <a:pt x="4306" y="712"/>
                    <a:pt x="4591" y="606"/>
                  </a:cubicBezTo>
                  <a:cubicBezTo>
                    <a:pt x="4679" y="570"/>
                    <a:pt x="4768" y="552"/>
                    <a:pt x="4862" y="552"/>
                  </a:cubicBezTo>
                  <a:cubicBezTo>
                    <a:pt x="4955" y="552"/>
                    <a:pt x="5053" y="570"/>
                    <a:pt x="5160" y="606"/>
                  </a:cubicBezTo>
                  <a:lnTo>
                    <a:pt x="5480" y="108"/>
                  </a:lnTo>
                  <a:cubicBezTo>
                    <a:pt x="5302" y="36"/>
                    <a:pt x="5115" y="1"/>
                    <a:pt x="4929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101"/>
            <p:cNvSpPr/>
            <p:nvPr/>
          </p:nvSpPr>
          <p:spPr>
            <a:xfrm>
              <a:off x="5985125" y="2995675"/>
              <a:ext cx="142350" cy="79300"/>
            </a:xfrm>
            <a:custGeom>
              <a:rect b="b" l="l" r="r" t="t"/>
              <a:pathLst>
                <a:path extrusionOk="0" h="3172" w="5694">
                  <a:moveTo>
                    <a:pt x="4512" y="0"/>
                  </a:moveTo>
                  <a:cubicBezTo>
                    <a:pt x="4306" y="0"/>
                    <a:pt x="4106" y="36"/>
                    <a:pt x="3915" y="112"/>
                  </a:cubicBezTo>
                  <a:cubicBezTo>
                    <a:pt x="3381" y="361"/>
                    <a:pt x="2919" y="788"/>
                    <a:pt x="2670" y="1322"/>
                  </a:cubicBezTo>
                  <a:cubicBezTo>
                    <a:pt x="2065" y="2496"/>
                    <a:pt x="321" y="2638"/>
                    <a:pt x="321" y="2638"/>
                  </a:cubicBezTo>
                  <a:cubicBezTo>
                    <a:pt x="1" y="2674"/>
                    <a:pt x="1" y="3136"/>
                    <a:pt x="321" y="3172"/>
                  </a:cubicBezTo>
                  <a:cubicBezTo>
                    <a:pt x="713" y="3136"/>
                    <a:pt x="1068" y="3065"/>
                    <a:pt x="1424" y="2958"/>
                  </a:cubicBezTo>
                  <a:cubicBezTo>
                    <a:pt x="2171" y="2709"/>
                    <a:pt x="2776" y="2211"/>
                    <a:pt x="3132" y="1571"/>
                  </a:cubicBezTo>
                  <a:cubicBezTo>
                    <a:pt x="3583" y="717"/>
                    <a:pt x="4128" y="559"/>
                    <a:pt x="4474" y="559"/>
                  </a:cubicBezTo>
                  <a:cubicBezTo>
                    <a:pt x="4646" y="559"/>
                    <a:pt x="4769" y="598"/>
                    <a:pt x="4804" y="610"/>
                  </a:cubicBezTo>
                  <a:lnTo>
                    <a:pt x="5267" y="752"/>
                  </a:lnTo>
                  <a:lnTo>
                    <a:pt x="5694" y="325"/>
                  </a:lnTo>
                  <a:lnTo>
                    <a:pt x="5053" y="76"/>
                  </a:lnTo>
                  <a:cubicBezTo>
                    <a:pt x="4872" y="27"/>
                    <a:pt x="4690" y="0"/>
                    <a:pt x="4512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101"/>
            <p:cNvSpPr/>
            <p:nvPr/>
          </p:nvSpPr>
          <p:spPr>
            <a:xfrm>
              <a:off x="6207525" y="2852475"/>
              <a:ext cx="158350" cy="95425"/>
            </a:xfrm>
            <a:custGeom>
              <a:rect b="b" l="l" r="r" t="t"/>
              <a:pathLst>
                <a:path extrusionOk="0" h="3817" w="6334">
                  <a:moveTo>
                    <a:pt x="5862" y="0"/>
                  </a:moveTo>
                  <a:cubicBezTo>
                    <a:pt x="5634" y="0"/>
                    <a:pt x="5403" y="73"/>
                    <a:pt x="5195" y="218"/>
                  </a:cubicBezTo>
                  <a:lnTo>
                    <a:pt x="996" y="3029"/>
                  </a:lnTo>
                  <a:cubicBezTo>
                    <a:pt x="893" y="3103"/>
                    <a:pt x="770" y="3140"/>
                    <a:pt x="650" y="3140"/>
                  </a:cubicBezTo>
                  <a:cubicBezTo>
                    <a:pt x="482" y="3140"/>
                    <a:pt x="317" y="3068"/>
                    <a:pt x="214" y="2922"/>
                  </a:cubicBezTo>
                  <a:lnTo>
                    <a:pt x="143" y="2887"/>
                  </a:lnTo>
                  <a:lnTo>
                    <a:pt x="143" y="2887"/>
                  </a:lnTo>
                  <a:cubicBezTo>
                    <a:pt x="0" y="3100"/>
                    <a:pt x="36" y="3385"/>
                    <a:pt x="214" y="3598"/>
                  </a:cubicBezTo>
                  <a:cubicBezTo>
                    <a:pt x="317" y="3744"/>
                    <a:pt x="482" y="3816"/>
                    <a:pt x="650" y="3816"/>
                  </a:cubicBezTo>
                  <a:cubicBezTo>
                    <a:pt x="770" y="3816"/>
                    <a:pt x="893" y="3779"/>
                    <a:pt x="996" y="3705"/>
                  </a:cubicBezTo>
                  <a:lnTo>
                    <a:pt x="6334" y="111"/>
                  </a:lnTo>
                  <a:cubicBezTo>
                    <a:pt x="6185" y="37"/>
                    <a:pt x="6025" y="0"/>
                    <a:pt x="5862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101"/>
            <p:cNvSpPr/>
            <p:nvPr/>
          </p:nvSpPr>
          <p:spPr>
            <a:xfrm>
              <a:off x="6183500" y="2754600"/>
              <a:ext cx="155700" cy="167375"/>
            </a:xfrm>
            <a:custGeom>
              <a:rect b="b" l="l" r="r" t="t"/>
              <a:pathLst>
                <a:path extrusionOk="0" h="6695" w="6228">
                  <a:moveTo>
                    <a:pt x="4883" y="1"/>
                  </a:moveTo>
                  <a:cubicBezTo>
                    <a:pt x="4495" y="1"/>
                    <a:pt x="4110" y="175"/>
                    <a:pt x="3843" y="504"/>
                  </a:cubicBezTo>
                  <a:lnTo>
                    <a:pt x="392" y="5023"/>
                  </a:lnTo>
                  <a:cubicBezTo>
                    <a:pt x="1" y="5521"/>
                    <a:pt x="36" y="6232"/>
                    <a:pt x="427" y="6695"/>
                  </a:cubicBezTo>
                  <a:lnTo>
                    <a:pt x="997" y="6410"/>
                  </a:lnTo>
                  <a:lnTo>
                    <a:pt x="5409" y="2390"/>
                  </a:lnTo>
                  <a:lnTo>
                    <a:pt x="6156" y="1465"/>
                  </a:lnTo>
                  <a:cubicBezTo>
                    <a:pt x="6227" y="1002"/>
                    <a:pt x="6049" y="575"/>
                    <a:pt x="5693" y="290"/>
                  </a:cubicBezTo>
                  <a:cubicBezTo>
                    <a:pt x="5453" y="95"/>
                    <a:pt x="5167" y="1"/>
                    <a:pt x="48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101"/>
            <p:cNvSpPr/>
            <p:nvPr/>
          </p:nvSpPr>
          <p:spPr>
            <a:xfrm>
              <a:off x="6194175" y="2791200"/>
              <a:ext cx="143225" cy="140575"/>
            </a:xfrm>
            <a:custGeom>
              <a:rect b="b" l="l" r="r" t="t"/>
              <a:pathLst>
                <a:path extrusionOk="0" h="5623" w="5729">
                  <a:moveTo>
                    <a:pt x="5729" y="1"/>
                  </a:moveTo>
                  <a:lnTo>
                    <a:pt x="0" y="5231"/>
                  </a:lnTo>
                  <a:cubicBezTo>
                    <a:pt x="72" y="5302"/>
                    <a:pt x="107" y="5338"/>
                    <a:pt x="178" y="5409"/>
                  </a:cubicBezTo>
                  <a:cubicBezTo>
                    <a:pt x="321" y="5480"/>
                    <a:pt x="427" y="5551"/>
                    <a:pt x="605" y="5622"/>
                  </a:cubicBezTo>
                  <a:cubicBezTo>
                    <a:pt x="605" y="5444"/>
                    <a:pt x="677" y="5302"/>
                    <a:pt x="783" y="5195"/>
                  </a:cubicBezTo>
                  <a:lnTo>
                    <a:pt x="4768" y="1602"/>
                  </a:lnTo>
                  <a:lnTo>
                    <a:pt x="5480" y="641"/>
                  </a:lnTo>
                  <a:cubicBezTo>
                    <a:pt x="5622" y="463"/>
                    <a:pt x="5693" y="250"/>
                    <a:pt x="572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18" name="Google Shape;13018;p10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OF</a:t>
            </a:r>
            <a:r>
              <a:rPr lang="en"/>
              <a:t> </a:t>
            </a:r>
            <a:r>
              <a:rPr b="1" lang="en">
                <a:solidFill>
                  <a:schemeClr val="dk2"/>
                </a:solidFill>
              </a:rPr>
              <a:t>THE PROJECT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13019" name="Google Shape;13019;p101"/>
          <p:cNvSpPr txBox="1"/>
          <p:nvPr/>
        </p:nvSpPr>
        <p:spPr>
          <a:xfrm flipH="1">
            <a:off x="1333500" y="1282625"/>
            <a:ext cx="212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IDENTIFICATION</a:t>
            </a:r>
            <a:endParaRPr b="1" sz="1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20" name="Google Shape;13020;p101"/>
          <p:cNvSpPr txBox="1"/>
          <p:nvPr/>
        </p:nvSpPr>
        <p:spPr>
          <a:xfrm flipH="1">
            <a:off x="3996186" y="1435025"/>
            <a:ext cx="185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Elkhorn, Staghorn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21" name="Google Shape;13021;p101"/>
          <p:cNvSpPr txBox="1"/>
          <p:nvPr/>
        </p:nvSpPr>
        <p:spPr>
          <a:xfrm flipH="1">
            <a:off x="1333500" y="2285400"/>
            <a:ext cx="212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COUNTING</a:t>
            </a:r>
            <a:endParaRPr b="1" sz="1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22" name="Google Shape;13022;p101"/>
          <p:cNvSpPr txBox="1"/>
          <p:nvPr/>
        </p:nvSpPr>
        <p:spPr>
          <a:xfrm flipH="1">
            <a:off x="3996175" y="2425025"/>
            <a:ext cx="185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# of corals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23" name="Google Shape;13023;p101"/>
          <p:cNvSpPr txBox="1"/>
          <p:nvPr/>
        </p:nvSpPr>
        <p:spPr>
          <a:xfrm flipH="1">
            <a:off x="1333500" y="3342950"/>
            <a:ext cx="212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AREA CALCULATION</a:t>
            </a:r>
            <a:endParaRPr b="1" sz="1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24" name="Google Shape;13024;p101"/>
          <p:cNvSpPr txBox="1"/>
          <p:nvPr/>
        </p:nvSpPr>
        <p:spPr>
          <a:xfrm flipH="1">
            <a:off x="3996175" y="3342950"/>
            <a:ext cx="185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Area of corals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25" name="Google Shape;13025;p101"/>
          <p:cNvSpPr/>
          <p:nvPr/>
        </p:nvSpPr>
        <p:spPr>
          <a:xfrm flipH="1">
            <a:off x="649475" y="1282623"/>
            <a:ext cx="760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3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26" name="Google Shape;13026;p101"/>
          <p:cNvSpPr/>
          <p:nvPr/>
        </p:nvSpPr>
        <p:spPr>
          <a:xfrm flipH="1">
            <a:off x="649475" y="2285400"/>
            <a:ext cx="760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3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27" name="Google Shape;13027;p101"/>
          <p:cNvSpPr/>
          <p:nvPr/>
        </p:nvSpPr>
        <p:spPr>
          <a:xfrm flipH="1">
            <a:off x="649475" y="3288175"/>
            <a:ext cx="760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3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028" name="Google Shape;13028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29" name="Google Shape;13029;p10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sp>
        <p:nvSpPr>
          <p:cNvPr id="13030" name="Google Shape;13030;p101"/>
          <p:cNvSpPr txBox="1"/>
          <p:nvPr/>
        </p:nvSpPr>
        <p:spPr>
          <a:xfrm>
            <a:off x="377225" y="1316525"/>
            <a:ext cx="346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✓</a:t>
            </a:r>
            <a:endParaRPr b="1" sz="22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031" name="Google Shape;13031;p10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425" y="2301189"/>
            <a:ext cx="740100" cy="541135"/>
          </a:xfrm>
          <a:prstGeom prst="rect">
            <a:avLst/>
          </a:prstGeom>
          <a:noFill/>
          <a:ln>
            <a:noFill/>
          </a:ln>
        </p:spPr>
      </p:pic>
      <p:sp>
        <p:nvSpPr>
          <p:cNvPr id="13032" name="Google Shape;13032;p101"/>
          <p:cNvSpPr txBox="1"/>
          <p:nvPr/>
        </p:nvSpPr>
        <p:spPr>
          <a:xfrm>
            <a:off x="335825" y="3288175"/>
            <a:ext cx="346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 sz="23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036" name="Shape 13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7" name="Google Shape;13037;p102"/>
          <p:cNvSpPr/>
          <p:nvPr/>
        </p:nvSpPr>
        <p:spPr>
          <a:xfrm>
            <a:off x="4598588" y="3956626"/>
            <a:ext cx="3819433" cy="644107"/>
          </a:xfrm>
          <a:custGeom>
            <a:rect b="b" l="l" r="r" t="t"/>
            <a:pathLst>
              <a:path extrusionOk="0" h="7089" w="45687">
                <a:moveTo>
                  <a:pt x="2070" y="1"/>
                </a:moveTo>
                <a:lnTo>
                  <a:pt x="1" y="7088"/>
                </a:lnTo>
                <a:lnTo>
                  <a:pt x="43619" y="7088"/>
                </a:lnTo>
                <a:lnTo>
                  <a:pt x="45687" y="1"/>
                </a:lnTo>
                <a:close/>
              </a:path>
            </a:pathLst>
          </a:custGeom>
          <a:solidFill>
            <a:srgbClr val="EA8B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38" name="Google Shape;13038;p102"/>
          <p:cNvGrpSpPr/>
          <p:nvPr/>
        </p:nvGrpSpPr>
        <p:grpSpPr>
          <a:xfrm flipH="1">
            <a:off x="60" y="1422879"/>
            <a:ext cx="3819387" cy="3720360"/>
            <a:chOff x="4809550" y="1274575"/>
            <a:chExt cx="3272825" cy="3431750"/>
          </a:xfrm>
        </p:grpSpPr>
        <p:sp>
          <p:nvSpPr>
            <p:cNvPr id="13039" name="Google Shape;13039;p102"/>
            <p:cNvSpPr/>
            <p:nvPr/>
          </p:nvSpPr>
          <p:spPr>
            <a:xfrm>
              <a:off x="4809550" y="1274575"/>
              <a:ext cx="3272825" cy="3431750"/>
            </a:xfrm>
            <a:custGeom>
              <a:rect b="b" l="l" r="r" t="t"/>
              <a:pathLst>
                <a:path extrusionOk="0" h="137270" w="130913">
                  <a:moveTo>
                    <a:pt x="65981" y="17999"/>
                  </a:moveTo>
                  <a:cubicBezTo>
                    <a:pt x="66489" y="17999"/>
                    <a:pt x="66990" y="18193"/>
                    <a:pt x="67469" y="18385"/>
                  </a:cubicBezTo>
                  <a:cubicBezTo>
                    <a:pt x="67829" y="18530"/>
                    <a:pt x="68234" y="18720"/>
                    <a:pt x="68341" y="19092"/>
                  </a:cubicBezTo>
                  <a:cubicBezTo>
                    <a:pt x="68448" y="19466"/>
                    <a:pt x="68182" y="19869"/>
                    <a:pt x="67834" y="20047"/>
                  </a:cubicBezTo>
                  <a:cubicBezTo>
                    <a:pt x="67488" y="20226"/>
                    <a:pt x="67082" y="20236"/>
                    <a:pt x="66692" y="20244"/>
                  </a:cubicBezTo>
                  <a:cubicBezTo>
                    <a:pt x="66667" y="20244"/>
                    <a:pt x="66642" y="20244"/>
                    <a:pt x="66616" y="20244"/>
                  </a:cubicBezTo>
                  <a:cubicBezTo>
                    <a:pt x="65777" y="20244"/>
                    <a:pt x="64723" y="20032"/>
                    <a:pt x="64621" y="19214"/>
                  </a:cubicBezTo>
                  <a:cubicBezTo>
                    <a:pt x="64546" y="18618"/>
                    <a:pt x="65128" y="18101"/>
                    <a:pt x="65724" y="18017"/>
                  </a:cubicBezTo>
                  <a:cubicBezTo>
                    <a:pt x="65810" y="18005"/>
                    <a:pt x="65895" y="17999"/>
                    <a:pt x="65981" y="17999"/>
                  </a:cubicBezTo>
                  <a:close/>
                  <a:moveTo>
                    <a:pt x="57951" y="16920"/>
                  </a:moveTo>
                  <a:cubicBezTo>
                    <a:pt x="59202" y="16920"/>
                    <a:pt x="60464" y="17361"/>
                    <a:pt x="61659" y="17797"/>
                  </a:cubicBezTo>
                  <a:cubicBezTo>
                    <a:pt x="62545" y="18120"/>
                    <a:pt x="63607" y="18705"/>
                    <a:pt x="63513" y="19643"/>
                  </a:cubicBezTo>
                  <a:cubicBezTo>
                    <a:pt x="63443" y="20340"/>
                    <a:pt x="62743" y="20780"/>
                    <a:pt x="62096" y="21053"/>
                  </a:cubicBezTo>
                  <a:cubicBezTo>
                    <a:pt x="60690" y="21644"/>
                    <a:pt x="59164" y="21941"/>
                    <a:pt x="57638" y="21941"/>
                  </a:cubicBezTo>
                  <a:cubicBezTo>
                    <a:pt x="56261" y="21941"/>
                    <a:pt x="54884" y="21699"/>
                    <a:pt x="53595" y="21214"/>
                  </a:cubicBezTo>
                  <a:cubicBezTo>
                    <a:pt x="53579" y="19300"/>
                    <a:pt x="55018" y="17471"/>
                    <a:pt x="56883" y="17039"/>
                  </a:cubicBezTo>
                  <a:cubicBezTo>
                    <a:pt x="57237" y="16956"/>
                    <a:pt x="57594" y="16920"/>
                    <a:pt x="57951" y="16920"/>
                  </a:cubicBezTo>
                  <a:close/>
                  <a:moveTo>
                    <a:pt x="17685" y="37223"/>
                  </a:moveTo>
                  <a:cubicBezTo>
                    <a:pt x="18481" y="37223"/>
                    <a:pt x="19152" y="38062"/>
                    <a:pt x="19203" y="38889"/>
                  </a:cubicBezTo>
                  <a:cubicBezTo>
                    <a:pt x="19258" y="39786"/>
                    <a:pt x="18812" y="40630"/>
                    <a:pt x="18376" y="41418"/>
                  </a:cubicBezTo>
                  <a:cubicBezTo>
                    <a:pt x="18160" y="41813"/>
                    <a:pt x="17933" y="42219"/>
                    <a:pt x="17572" y="42489"/>
                  </a:cubicBezTo>
                  <a:cubicBezTo>
                    <a:pt x="17359" y="42648"/>
                    <a:pt x="17087" y="42747"/>
                    <a:pt x="16825" y="42747"/>
                  </a:cubicBezTo>
                  <a:cubicBezTo>
                    <a:pt x="16643" y="42747"/>
                    <a:pt x="16465" y="42699"/>
                    <a:pt x="16316" y="42591"/>
                  </a:cubicBezTo>
                  <a:cubicBezTo>
                    <a:pt x="15871" y="42266"/>
                    <a:pt x="15878" y="41608"/>
                    <a:pt x="15972" y="41066"/>
                  </a:cubicBezTo>
                  <a:lnTo>
                    <a:pt x="15972" y="41066"/>
                  </a:lnTo>
                  <a:lnTo>
                    <a:pt x="15972" y="41067"/>
                  </a:lnTo>
                  <a:cubicBezTo>
                    <a:pt x="16211" y="39704"/>
                    <a:pt x="16722" y="38405"/>
                    <a:pt x="17475" y="37243"/>
                  </a:cubicBezTo>
                  <a:cubicBezTo>
                    <a:pt x="17545" y="37230"/>
                    <a:pt x="17616" y="37223"/>
                    <a:pt x="17685" y="37223"/>
                  </a:cubicBezTo>
                  <a:close/>
                  <a:moveTo>
                    <a:pt x="43117" y="17838"/>
                  </a:moveTo>
                  <a:cubicBezTo>
                    <a:pt x="43816" y="17838"/>
                    <a:pt x="44514" y="17862"/>
                    <a:pt x="45209" y="17909"/>
                  </a:cubicBezTo>
                  <a:cubicBezTo>
                    <a:pt x="47586" y="18072"/>
                    <a:pt x="50359" y="18817"/>
                    <a:pt x="51169" y="21058"/>
                  </a:cubicBezTo>
                  <a:cubicBezTo>
                    <a:pt x="51985" y="23311"/>
                    <a:pt x="50226" y="25756"/>
                    <a:pt x="48125" y="26913"/>
                  </a:cubicBezTo>
                  <a:cubicBezTo>
                    <a:pt x="46024" y="28069"/>
                    <a:pt x="43570" y="28438"/>
                    <a:pt x="41435" y="29528"/>
                  </a:cubicBezTo>
                  <a:cubicBezTo>
                    <a:pt x="35900" y="32358"/>
                    <a:pt x="33517" y="39436"/>
                    <a:pt x="27930" y="42164"/>
                  </a:cubicBezTo>
                  <a:cubicBezTo>
                    <a:pt x="26860" y="42686"/>
                    <a:pt x="25631" y="43001"/>
                    <a:pt x="24438" y="43001"/>
                  </a:cubicBezTo>
                  <a:cubicBezTo>
                    <a:pt x="23188" y="43001"/>
                    <a:pt x="21977" y="42655"/>
                    <a:pt x="21032" y="41839"/>
                  </a:cubicBezTo>
                  <a:cubicBezTo>
                    <a:pt x="19120" y="40185"/>
                    <a:pt x="18959" y="37261"/>
                    <a:pt x="19466" y="34785"/>
                  </a:cubicBezTo>
                  <a:lnTo>
                    <a:pt x="19466" y="34785"/>
                  </a:lnTo>
                  <a:lnTo>
                    <a:pt x="19466" y="34787"/>
                  </a:lnTo>
                  <a:cubicBezTo>
                    <a:pt x="20592" y="29299"/>
                    <a:pt x="24303" y="24500"/>
                    <a:pt x="29082" y="21578"/>
                  </a:cubicBezTo>
                  <a:cubicBezTo>
                    <a:pt x="33265" y="19019"/>
                    <a:pt x="38202" y="17838"/>
                    <a:pt x="43117" y="17838"/>
                  </a:cubicBezTo>
                  <a:close/>
                  <a:moveTo>
                    <a:pt x="21027" y="43199"/>
                  </a:moveTo>
                  <a:cubicBezTo>
                    <a:pt x="21031" y="43199"/>
                    <a:pt x="21035" y="43199"/>
                    <a:pt x="21039" y="43199"/>
                  </a:cubicBezTo>
                  <a:cubicBezTo>
                    <a:pt x="22948" y="43205"/>
                    <a:pt x="24569" y="44891"/>
                    <a:pt x="24949" y="46761"/>
                  </a:cubicBezTo>
                  <a:cubicBezTo>
                    <a:pt x="25329" y="48633"/>
                    <a:pt x="24686" y="50586"/>
                    <a:pt x="23674" y="52204"/>
                  </a:cubicBezTo>
                  <a:cubicBezTo>
                    <a:pt x="22662" y="53823"/>
                    <a:pt x="21299" y="55186"/>
                    <a:pt x="20056" y="56635"/>
                  </a:cubicBezTo>
                  <a:cubicBezTo>
                    <a:pt x="16934" y="60276"/>
                    <a:pt x="14539" y="64482"/>
                    <a:pt x="13002" y="69024"/>
                  </a:cubicBezTo>
                  <a:cubicBezTo>
                    <a:pt x="11616" y="66984"/>
                    <a:pt x="12039" y="64209"/>
                    <a:pt x="12989" y="61933"/>
                  </a:cubicBezTo>
                  <a:cubicBezTo>
                    <a:pt x="13938" y="59659"/>
                    <a:pt x="15356" y="57555"/>
                    <a:pt x="15889" y="55149"/>
                  </a:cubicBezTo>
                  <a:cubicBezTo>
                    <a:pt x="16407" y="52810"/>
                    <a:pt x="16048" y="50353"/>
                    <a:pt x="16492" y="48001"/>
                  </a:cubicBezTo>
                  <a:cubicBezTo>
                    <a:pt x="16936" y="45651"/>
                    <a:pt x="18639" y="43199"/>
                    <a:pt x="21027" y="43199"/>
                  </a:cubicBezTo>
                  <a:close/>
                  <a:moveTo>
                    <a:pt x="14836" y="85755"/>
                  </a:moveTo>
                  <a:cubicBezTo>
                    <a:pt x="15028" y="85755"/>
                    <a:pt x="15223" y="85796"/>
                    <a:pt x="15397" y="85874"/>
                  </a:cubicBezTo>
                  <a:cubicBezTo>
                    <a:pt x="15832" y="86069"/>
                    <a:pt x="16160" y="86443"/>
                    <a:pt x="16449" y="86824"/>
                  </a:cubicBezTo>
                  <a:cubicBezTo>
                    <a:pt x="17099" y="87689"/>
                    <a:pt x="17640" y="88737"/>
                    <a:pt x="17486" y="89807"/>
                  </a:cubicBezTo>
                  <a:cubicBezTo>
                    <a:pt x="17355" y="90717"/>
                    <a:pt x="16522" y="91544"/>
                    <a:pt x="15653" y="91544"/>
                  </a:cubicBezTo>
                  <a:cubicBezTo>
                    <a:pt x="15499" y="91544"/>
                    <a:pt x="15344" y="91518"/>
                    <a:pt x="15192" y="91462"/>
                  </a:cubicBezTo>
                  <a:cubicBezTo>
                    <a:pt x="14344" y="91151"/>
                    <a:pt x="13993" y="90147"/>
                    <a:pt x="13861" y="89253"/>
                  </a:cubicBezTo>
                  <a:cubicBezTo>
                    <a:pt x="13758" y="88553"/>
                    <a:pt x="13719" y="87846"/>
                    <a:pt x="13748" y="87140"/>
                  </a:cubicBezTo>
                  <a:cubicBezTo>
                    <a:pt x="13762" y="86758"/>
                    <a:pt x="13810" y="86345"/>
                    <a:pt x="14068" y="86062"/>
                  </a:cubicBezTo>
                  <a:cubicBezTo>
                    <a:pt x="14261" y="85850"/>
                    <a:pt x="14545" y="85755"/>
                    <a:pt x="14836" y="85755"/>
                  </a:cubicBezTo>
                  <a:close/>
                  <a:moveTo>
                    <a:pt x="14677" y="92872"/>
                  </a:moveTo>
                  <a:cubicBezTo>
                    <a:pt x="14958" y="92872"/>
                    <a:pt x="15236" y="92933"/>
                    <a:pt x="15491" y="93066"/>
                  </a:cubicBezTo>
                  <a:cubicBezTo>
                    <a:pt x="16506" y="93594"/>
                    <a:pt x="16742" y="94920"/>
                    <a:pt x="16831" y="96060"/>
                  </a:cubicBezTo>
                  <a:cubicBezTo>
                    <a:pt x="17150" y="100045"/>
                    <a:pt x="17193" y="104103"/>
                    <a:pt x="18357" y="107927"/>
                  </a:cubicBezTo>
                  <a:cubicBezTo>
                    <a:pt x="19520" y="111752"/>
                    <a:pt x="22044" y="115417"/>
                    <a:pt x="25807" y="116763"/>
                  </a:cubicBezTo>
                  <a:cubicBezTo>
                    <a:pt x="26977" y="117182"/>
                    <a:pt x="28236" y="117369"/>
                    <a:pt x="29324" y="117964"/>
                  </a:cubicBezTo>
                  <a:cubicBezTo>
                    <a:pt x="30414" y="118557"/>
                    <a:pt x="31335" y="119738"/>
                    <a:pt x="31095" y="120956"/>
                  </a:cubicBezTo>
                  <a:cubicBezTo>
                    <a:pt x="27842" y="120331"/>
                    <a:pt x="24946" y="118432"/>
                    <a:pt x="22597" y="116097"/>
                  </a:cubicBezTo>
                  <a:cubicBezTo>
                    <a:pt x="20248" y="113763"/>
                    <a:pt x="18388" y="110993"/>
                    <a:pt x="16542" y="108242"/>
                  </a:cubicBezTo>
                  <a:cubicBezTo>
                    <a:pt x="14144" y="104667"/>
                    <a:pt x="11646" y="100737"/>
                    <a:pt x="11938" y="96442"/>
                  </a:cubicBezTo>
                  <a:cubicBezTo>
                    <a:pt x="12005" y="95472"/>
                    <a:pt x="12237" y="94468"/>
                    <a:pt x="12872" y="93732"/>
                  </a:cubicBezTo>
                  <a:cubicBezTo>
                    <a:pt x="13319" y="93214"/>
                    <a:pt x="14008" y="92872"/>
                    <a:pt x="14677" y="92872"/>
                  </a:cubicBezTo>
                  <a:close/>
                  <a:moveTo>
                    <a:pt x="39535" y="118331"/>
                  </a:moveTo>
                  <a:cubicBezTo>
                    <a:pt x="39862" y="118331"/>
                    <a:pt x="40190" y="118358"/>
                    <a:pt x="40503" y="118402"/>
                  </a:cubicBezTo>
                  <a:cubicBezTo>
                    <a:pt x="43901" y="118880"/>
                    <a:pt x="47110" y="120609"/>
                    <a:pt x="49378" y="123183"/>
                  </a:cubicBezTo>
                  <a:cubicBezTo>
                    <a:pt x="49845" y="123715"/>
                    <a:pt x="50292" y="124480"/>
                    <a:pt x="49922" y="125083"/>
                  </a:cubicBezTo>
                  <a:cubicBezTo>
                    <a:pt x="49681" y="125477"/>
                    <a:pt x="49184" y="125619"/>
                    <a:pt x="48731" y="125705"/>
                  </a:cubicBezTo>
                  <a:cubicBezTo>
                    <a:pt x="47919" y="125859"/>
                    <a:pt x="47093" y="125935"/>
                    <a:pt x="46267" y="125935"/>
                  </a:cubicBezTo>
                  <a:cubicBezTo>
                    <a:pt x="43749" y="125935"/>
                    <a:pt x="41229" y="125231"/>
                    <a:pt x="39093" y="123897"/>
                  </a:cubicBezTo>
                  <a:cubicBezTo>
                    <a:pt x="38290" y="123396"/>
                    <a:pt x="37518" y="122784"/>
                    <a:pt x="37072" y="121949"/>
                  </a:cubicBezTo>
                  <a:cubicBezTo>
                    <a:pt x="36626" y="121115"/>
                    <a:pt x="36573" y="120016"/>
                    <a:pt x="37150" y="119265"/>
                  </a:cubicBezTo>
                  <a:cubicBezTo>
                    <a:pt x="37694" y="118554"/>
                    <a:pt x="38610" y="118331"/>
                    <a:pt x="39535" y="118331"/>
                  </a:cubicBezTo>
                  <a:close/>
                  <a:moveTo>
                    <a:pt x="99117" y="1"/>
                  </a:moveTo>
                  <a:cubicBezTo>
                    <a:pt x="90366" y="1"/>
                    <a:pt x="81318" y="4808"/>
                    <a:pt x="72308" y="6310"/>
                  </a:cubicBezTo>
                  <a:cubicBezTo>
                    <a:pt x="70801" y="6560"/>
                    <a:pt x="69254" y="6726"/>
                    <a:pt x="67860" y="7353"/>
                  </a:cubicBezTo>
                  <a:cubicBezTo>
                    <a:pt x="65719" y="8320"/>
                    <a:pt x="64203" y="10256"/>
                    <a:pt x="62408" y="11773"/>
                  </a:cubicBezTo>
                  <a:cubicBezTo>
                    <a:pt x="56314" y="16931"/>
                    <a:pt x="47579" y="16967"/>
                    <a:pt x="39620" y="17604"/>
                  </a:cubicBezTo>
                  <a:cubicBezTo>
                    <a:pt x="31662" y="18241"/>
                    <a:pt x="22600" y="20591"/>
                    <a:pt x="19223" y="27826"/>
                  </a:cubicBezTo>
                  <a:cubicBezTo>
                    <a:pt x="17621" y="31257"/>
                    <a:pt x="17507" y="35469"/>
                    <a:pt x="14930" y="38244"/>
                  </a:cubicBezTo>
                  <a:cubicBezTo>
                    <a:pt x="13392" y="39899"/>
                    <a:pt x="10945" y="41171"/>
                    <a:pt x="10869" y="43429"/>
                  </a:cubicBezTo>
                  <a:cubicBezTo>
                    <a:pt x="10812" y="45083"/>
                    <a:pt x="12115" y="46423"/>
                    <a:pt x="12819" y="47921"/>
                  </a:cubicBezTo>
                  <a:cubicBezTo>
                    <a:pt x="15054" y="52694"/>
                    <a:pt x="11046" y="57898"/>
                    <a:pt x="7431" y="61732"/>
                  </a:cubicBezTo>
                  <a:cubicBezTo>
                    <a:pt x="3815" y="65566"/>
                    <a:pt x="88" y="71134"/>
                    <a:pt x="2811" y="75646"/>
                  </a:cubicBezTo>
                  <a:cubicBezTo>
                    <a:pt x="4735" y="78832"/>
                    <a:pt x="9608" y="80890"/>
                    <a:pt x="8791" y="84521"/>
                  </a:cubicBezTo>
                  <a:cubicBezTo>
                    <a:pt x="8476" y="85916"/>
                    <a:pt x="7334" y="86943"/>
                    <a:pt x="6320" y="87950"/>
                  </a:cubicBezTo>
                  <a:cubicBezTo>
                    <a:pt x="2572" y="91674"/>
                    <a:pt x="1" y="98200"/>
                    <a:pt x="3737" y="101933"/>
                  </a:cubicBezTo>
                  <a:cubicBezTo>
                    <a:pt x="6168" y="104361"/>
                    <a:pt x="10905" y="105284"/>
                    <a:pt x="10913" y="108720"/>
                  </a:cubicBezTo>
                  <a:cubicBezTo>
                    <a:pt x="10915" y="109786"/>
                    <a:pt x="10387" y="110770"/>
                    <a:pt x="10112" y="111800"/>
                  </a:cubicBezTo>
                  <a:cubicBezTo>
                    <a:pt x="9249" y="115053"/>
                    <a:pt x="11363" y="118800"/>
                    <a:pt x="14594" y="119741"/>
                  </a:cubicBezTo>
                  <a:cubicBezTo>
                    <a:pt x="15401" y="119976"/>
                    <a:pt x="16228" y="120051"/>
                    <a:pt x="17064" y="120051"/>
                  </a:cubicBezTo>
                  <a:cubicBezTo>
                    <a:pt x="18515" y="120051"/>
                    <a:pt x="19996" y="119825"/>
                    <a:pt x="21455" y="119819"/>
                  </a:cubicBezTo>
                  <a:cubicBezTo>
                    <a:pt x="21465" y="119819"/>
                    <a:pt x="21476" y="119819"/>
                    <a:pt x="21487" y="119819"/>
                  </a:cubicBezTo>
                  <a:cubicBezTo>
                    <a:pt x="23780" y="119819"/>
                    <a:pt x="26413" y="120682"/>
                    <a:pt x="27144" y="122850"/>
                  </a:cubicBezTo>
                  <a:cubicBezTo>
                    <a:pt x="27509" y="123944"/>
                    <a:pt x="27311" y="125170"/>
                    <a:pt x="27719" y="126247"/>
                  </a:cubicBezTo>
                  <a:cubicBezTo>
                    <a:pt x="28507" y="128328"/>
                    <a:pt x="31096" y="128977"/>
                    <a:pt x="33311" y="129204"/>
                  </a:cubicBezTo>
                  <a:cubicBezTo>
                    <a:pt x="39341" y="129825"/>
                    <a:pt x="45430" y="129518"/>
                    <a:pt x="51485" y="129872"/>
                  </a:cubicBezTo>
                  <a:cubicBezTo>
                    <a:pt x="65710" y="130702"/>
                    <a:pt x="79816" y="135171"/>
                    <a:pt x="93917" y="135171"/>
                  </a:cubicBezTo>
                  <a:cubicBezTo>
                    <a:pt x="96652" y="135171"/>
                    <a:pt x="99388" y="135003"/>
                    <a:pt x="102124" y="134607"/>
                  </a:cubicBezTo>
                  <a:cubicBezTo>
                    <a:pt x="103963" y="134341"/>
                    <a:pt x="105839" y="133974"/>
                    <a:pt x="107683" y="133974"/>
                  </a:cubicBezTo>
                  <a:cubicBezTo>
                    <a:pt x="108606" y="133974"/>
                    <a:pt x="109521" y="134066"/>
                    <a:pt x="110419" y="134308"/>
                  </a:cubicBezTo>
                  <a:cubicBezTo>
                    <a:pt x="112506" y="134871"/>
                    <a:pt x="114313" y="136204"/>
                    <a:pt x="116381" y="136831"/>
                  </a:cubicBezTo>
                  <a:cubicBezTo>
                    <a:pt x="117412" y="137143"/>
                    <a:pt x="118452" y="137269"/>
                    <a:pt x="119499" y="137269"/>
                  </a:cubicBezTo>
                  <a:cubicBezTo>
                    <a:pt x="123243" y="137269"/>
                    <a:pt x="127077" y="135656"/>
                    <a:pt x="130913" y="135150"/>
                  </a:cubicBezTo>
                  <a:lnTo>
                    <a:pt x="130913" y="131846"/>
                  </a:lnTo>
                  <a:cubicBezTo>
                    <a:pt x="127412" y="132346"/>
                    <a:pt x="123829" y="132476"/>
                    <a:pt x="120295" y="132476"/>
                  </a:cubicBezTo>
                  <a:cubicBezTo>
                    <a:pt x="120229" y="132476"/>
                    <a:pt x="120162" y="132476"/>
                    <a:pt x="120096" y="132476"/>
                  </a:cubicBezTo>
                  <a:cubicBezTo>
                    <a:pt x="117029" y="132473"/>
                    <a:pt x="113964" y="132385"/>
                    <a:pt x="110900" y="132209"/>
                  </a:cubicBezTo>
                  <a:cubicBezTo>
                    <a:pt x="106658" y="132656"/>
                    <a:pt x="102370" y="132882"/>
                    <a:pt x="98084" y="132882"/>
                  </a:cubicBezTo>
                  <a:cubicBezTo>
                    <a:pt x="87312" y="132882"/>
                    <a:pt x="76549" y="131453"/>
                    <a:pt x="66552" y="128494"/>
                  </a:cubicBezTo>
                  <a:cubicBezTo>
                    <a:pt x="66398" y="128449"/>
                    <a:pt x="66245" y="128403"/>
                    <a:pt x="66091" y="128356"/>
                  </a:cubicBezTo>
                  <a:lnTo>
                    <a:pt x="66072" y="128350"/>
                  </a:lnTo>
                  <a:cubicBezTo>
                    <a:pt x="57673" y="125815"/>
                    <a:pt x="49855" y="122181"/>
                    <a:pt x="43151" y="117654"/>
                  </a:cubicBezTo>
                  <a:cubicBezTo>
                    <a:pt x="40987" y="117530"/>
                    <a:pt x="38828" y="117381"/>
                    <a:pt x="36688" y="117044"/>
                  </a:cubicBezTo>
                  <a:cubicBezTo>
                    <a:pt x="31868" y="116286"/>
                    <a:pt x="26947" y="114396"/>
                    <a:pt x="23987" y="110518"/>
                  </a:cubicBezTo>
                  <a:cubicBezTo>
                    <a:pt x="20452" y="105885"/>
                    <a:pt x="20508" y="99709"/>
                    <a:pt x="19564" y="93862"/>
                  </a:cubicBezTo>
                  <a:lnTo>
                    <a:pt x="19562" y="93862"/>
                  </a:lnTo>
                  <a:cubicBezTo>
                    <a:pt x="19518" y="93594"/>
                    <a:pt x="19473" y="93327"/>
                    <a:pt x="19426" y="93061"/>
                  </a:cubicBezTo>
                  <a:cubicBezTo>
                    <a:pt x="19208" y="91859"/>
                    <a:pt x="18940" y="90675"/>
                    <a:pt x="18579" y="89524"/>
                  </a:cubicBezTo>
                  <a:cubicBezTo>
                    <a:pt x="17444" y="85907"/>
                    <a:pt x="15374" y="82605"/>
                    <a:pt x="14545" y="78906"/>
                  </a:cubicBezTo>
                  <a:cubicBezTo>
                    <a:pt x="13405" y="73820"/>
                    <a:pt x="14750" y="68430"/>
                    <a:pt x="17202" y="63830"/>
                  </a:cubicBezTo>
                  <a:cubicBezTo>
                    <a:pt x="18506" y="61384"/>
                    <a:pt x="20108" y="59124"/>
                    <a:pt x="21840" y="56957"/>
                  </a:cubicBezTo>
                  <a:cubicBezTo>
                    <a:pt x="25297" y="47064"/>
                    <a:pt x="31927" y="37789"/>
                    <a:pt x="42374" y="31257"/>
                  </a:cubicBezTo>
                  <a:cubicBezTo>
                    <a:pt x="56342" y="22523"/>
                    <a:pt x="75271" y="19662"/>
                    <a:pt x="93466" y="18540"/>
                  </a:cubicBezTo>
                  <a:cubicBezTo>
                    <a:pt x="97906" y="18266"/>
                    <a:pt x="102417" y="18092"/>
                    <a:pt x="106925" y="18092"/>
                  </a:cubicBezTo>
                  <a:cubicBezTo>
                    <a:pt x="115085" y="18092"/>
                    <a:pt x="123232" y="18663"/>
                    <a:pt x="130911" y="20255"/>
                  </a:cubicBezTo>
                  <a:lnTo>
                    <a:pt x="130911" y="16338"/>
                  </a:lnTo>
                  <a:cubicBezTo>
                    <a:pt x="130004" y="16150"/>
                    <a:pt x="129092" y="16035"/>
                    <a:pt x="128169" y="16035"/>
                  </a:cubicBezTo>
                  <a:cubicBezTo>
                    <a:pt x="127912" y="16035"/>
                    <a:pt x="127655" y="16043"/>
                    <a:pt x="127397" y="16062"/>
                  </a:cubicBezTo>
                  <a:cubicBezTo>
                    <a:pt x="125300" y="16212"/>
                    <a:pt x="123301" y="17004"/>
                    <a:pt x="121224" y="17329"/>
                  </a:cubicBezTo>
                  <a:cubicBezTo>
                    <a:pt x="120427" y="17454"/>
                    <a:pt x="119632" y="17509"/>
                    <a:pt x="118838" y="17509"/>
                  </a:cubicBezTo>
                  <a:cubicBezTo>
                    <a:pt x="114728" y="17509"/>
                    <a:pt x="110640" y="16039"/>
                    <a:pt x="106572" y="15120"/>
                  </a:cubicBezTo>
                  <a:cubicBezTo>
                    <a:pt x="103161" y="14351"/>
                    <a:pt x="99683" y="13967"/>
                    <a:pt x="96203" y="13967"/>
                  </a:cubicBezTo>
                  <a:cubicBezTo>
                    <a:pt x="93445" y="13967"/>
                    <a:pt x="90685" y="14209"/>
                    <a:pt x="87956" y="14693"/>
                  </a:cubicBezTo>
                  <a:cubicBezTo>
                    <a:pt x="83678" y="15455"/>
                    <a:pt x="79445" y="16813"/>
                    <a:pt x="75119" y="16813"/>
                  </a:cubicBezTo>
                  <a:cubicBezTo>
                    <a:pt x="74824" y="16813"/>
                    <a:pt x="74528" y="16807"/>
                    <a:pt x="74232" y="16793"/>
                  </a:cubicBezTo>
                  <a:cubicBezTo>
                    <a:pt x="72272" y="16704"/>
                    <a:pt x="69946" y="15963"/>
                    <a:pt x="69507" y="14053"/>
                  </a:cubicBezTo>
                  <a:cubicBezTo>
                    <a:pt x="69238" y="12880"/>
                    <a:pt x="69837" y="11643"/>
                    <a:pt x="70724" y="10831"/>
                  </a:cubicBezTo>
                  <a:cubicBezTo>
                    <a:pt x="71611" y="10017"/>
                    <a:pt x="72750" y="9544"/>
                    <a:pt x="73865" y="9086"/>
                  </a:cubicBezTo>
                  <a:cubicBezTo>
                    <a:pt x="79343" y="6841"/>
                    <a:pt x="84874" y="4611"/>
                    <a:pt x="90685" y="3480"/>
                  </a:cubicBezTo>
                  <a:cubicBezTo>
                    <a:pt x="93096" y="3011"/>
                    <a:pt x="95569" y="2741"/>
                    <a:pt x="98030" y="2741"/>
                  </a:cubicBezTo>
                  <a:cubicBezTo>
                    <a:pt x="101503" y="2741"/>
                    <a:pt x="104953" y="3279"/>
                    <a:pt x="108174" y="4555"/>
                  </a:cubicBezTo>
                  <a:cubicBezTo>
                    <a:pt x="111861" y="6018"/>
                    <a:pt x="115151" y="8399"/>
                    <a:pt x="118912" y="9661"/>
                  </a:cubicBezTo>
                  <a:cubicBezTo>
                    <a:pt x="122077" y="10721"/>
                    <a:pt x="125419" y="10944"/>
                    <a:pt x="128800" y="10944"/>
                  </a:cubicBezTo>
                  <a:cubicBezTo>
                    <a:pt x="129503" y="10944"/>
                    <a:pt x="130208" y="10934"/>
                    <a:pt x="130913" y="10920"/>
                  </a:cubicBezTo>
                  <a:lnTo>
                    <a:pt x="130913" y="9133"/>
                  </a:lnTo>
                  <a:cubicBezTo>
                    <a:pt x="130826" y="9127"/>
                    <a:pt x="130739" y="9122"/>
                    <a:pt x="130654" y="9116"/>
                  </a:cubicBezTo>
                  <a:cubicBezTo>
                    <a:pt x="129182" y="9015"/>
                    <a:pt x="127680" y="8900"/>
                    <a:pt x="126331" y="8307"/>
                  </a:cubicBezTo>
                  <a:cubicBezTo>
                    <a:pt x="125915" y="8125"/>
                    <a:pt x="125504" y="7886"/>
                    <a:pt x="125251" y="7511"/>
                  </a:cubicBezTo>
                  <a:cubicBezTo>
                    <a:pt x="124999" y="7134"/>
                    <a:pt x="124946" y="6593"/>
                    <a:pt x="125230" y="6242"/>
                  </a:cubicBezTo>
                  <a:cubicBezTo>
                    <a:pt x="125521" y="5881"/>
                    <a:pt x="126037" y="5830"/>
                    <a:pt x="126506" y="5830"/>
                  </a:cubicBezTo>
                  <a:cubicBezTo>
                    <a:pt x="126530" y="5830"/>
                    <a:pt x="126555" y="5831"/>
                    <a:pt x="126580" y="5831"/>
                  </a:cubicBezTo>
                  <a:cubicBezTo>
                    <a:pt x="128031" y="5847"/>
                    <a:pt x="129480" y="5967"/>
                    <a:pt x="130913" y="6193"/>
                  </a:cubicBezTo>
                  <a:lnTo>
                    <a:pt x="130913" y="2366"/>
                  </a:lnTo>
                  <a:cubicBezTo>
                    <a:pt x="130271" y="2458"/>
                    <a:pt x="129637" y="2593"/>
                    <a:pt x="129013" y="2768"/>
                  </a:cubicBezTo>
                  <a:cubicBezTo>
                    <a:pt x="125382" y="3793"/>
                    <a:pt x="121839" y="5669"/>
                    <a:pt x="118117" y="5669"/>
                  </a:cubicBezTo>
                  <a:cubicBezTo>
                    <a:pt x="117782" y="5669"/>
                    <a:pt x="117446" y="5653"/>
                    <a:pt x="117109" y="5621"/>
                  </a:cubicBezTo>
                  <a:cubicBezTo>
                    <a:pt x="113154" y="5243"/>
                    <a:pt x="109832" y="2583"/>
                    <a:pt x="106107" y="1202"/>
                  </a:cubicBezTo>
                  <a:cubicBezTo>
                    <a:pt x="103803" y="349"/>
                    <a:pt x="101471" y="1"/>
                    <a:pt x="99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102"/>
            <p:cNvSpPr/>
            <p:nvPr/>
          </p:nvSpPr>
          <p:spPr>
            <a:xfrm>
              <a:off x="6473300" y="4152450"/>
              <a:ext cx="1609025" cy="444175"/>
            </a:xfrm>
            <a:custGeom>
              <a:rect b="b" l="l" r="r" t="t"/>
              <a:pathLst>
                <a:path extrusionOk="0" h="17767" w="64361">
                  <a:moveTo>
                    <a:pt x="64359" y="13927"/>
                  </a:moveTo>
                  <a:cubicBezTo>
                    <a:pt x="64190" y="13948"/>
                    <a:pt x="64021" y="13975"/>
                    <a:pt x="63856" y="14011"/>
                  </a:cubicBezTo>
                  <a:cubicBezTo>
                    <a:pt x="61936" y="14422"/>
                    <a:pt x="60672" y="15746"/>
                    <a:pt x="59845" y="17187"/>
                  </a:cubicBezTo>
                  <a:lnTo>
                    <a:pt x="59845" y="17187"/>
                  </a:lnTo>
                  <a:cubicBezTo>
                    <a:pt x="61358" y="17090"/>
                    <a:pt x="62866" y="16943"/>
                    <a:pt x="64359" y="16729"/>
                  </a:cubicBezTo>
                  <a:lnTo>
                    <a:pt x="64359" y="13927"/>
                  </a:lnTo>
                  <a:close/>
                  <a:moveTo>
                    <a:pt x="51101" y="17338"/>
                  </a:moveTo>
                  <a:cubicBezTo>
                    <a:pt x="51100" y="17338"/>
                    <a:pt x="51099" y="17339"/>
                    <a:pt x="51098" y="17340"/>
                  </a:cubicBezTo>
                  <a:cubicBezTo>
                    <a:pt x="51321" y="17343"/>
                    <a:pt x="51545" y="17346"/>
                    <a:pt x="51768" y="17347"/>
                  </a:cubicBezTo>
                  <a:lnTo>
                    <a:pt x="51768" y="17347"/>
                  </a:lnTo>
                  <a:cubicBezTo>
                    <a:pt x="51546" y="17344"/>
                    <a:pt x="51323" y="17341"/>
                    <a:pt x="51101" y="17338"/>
                  </a:cubicBezTo>
                  <a:close/>
                  <a:moveTo>
                    <a:pt x="64361" y="8488"/>
                  </a:moveTo>
                  <a:cubicBezTo>
                    <a:pt x="63995" y="8676"/>
                    <a:pt x="63631" y="8876"/>
                    <a:pt x="63268" y="9085"/>
                  </a:cubicBezTo>
                  <a:cubicBezTo>
                    <a:pt x="60467" y="10708"/>
                    <a:pt x="57939" y="12780"/>
                    <a:pt x="55494" y="14781"/>
                  </a:cubicBezTo>
                  <a:cubicBezTo>
                    <a:pt x="54451" y="15636"/>
                    <a:pt x="53387" y="16508"/>
                    <a:pt x="52294" y="17351"/>
                  </a:cubicBezTo>
                  <a:cubicBezTo>
                    <a:pt x="52119" y="17350"/>
                    <a:pt x="51943" y="17349"/>
                    <a:pt x="51768" y="17347"/>
                  </a:cubicBezTo>
                  <a:lnTo>
                    <a:pt x="51768" y="17347"/>
                  </a:lnTo>
                  <a:cubicBezTo>
                    <a:pt x="52361" y="17355"/>
                    <a:pt x="52953" y="17359"/>
                    <a:pt x="53546" y="17361"/>
                  </a:cubicBezTo>
                  <a:cubicBezTo>
                    <a:pt x="53592" y="17361"/>
                    <a:pt x="53637" y="17361"/>
                    <a:pt x="53683" y="17361"/>
                  </a:cubicBezTo>
                  <a:cubicBezTo>
                    <a:pt x="55486" y="17361"/>
                    <a:pt x="57303" y="17328"/>
                    <a:pt x="59114" y="17230"/>
                  </a:cubicBezTo>
                  <a:lnTo>
                    <a:pt x="59114" y="17230"/>
                  </a:lnTo>
                  <a:cubicBezTo>
                    <a:pt x="59114" y="17230"/>
                    <a:pt x="59114" y="17231"/>
                    <a:pt x="59114" y="17231"/>
                  </a:cubicBezTo>
                  <a:cubicBezTo>
                    <a:pt x="59357" y="17218"/>
                    <a:pt x="59601" y="17203"/>
                    <a:pt x="59845" y="17187"/>
                  </a:cubicBezTo>
                  <a:cubicBezTo>
                    <a:pt x="59845" y="17187"/>
                    <a:pt x="59845" y="17187"/>
                    <a:pt x="59845" y="17187"/>
                  </a:cubicBezTo>
                  <a:lnTo>
                    <a:pt x="59845" y="17187"/>
                  </a:lnTo>
                  <a:cubicBezTo>
                    <a:pt x="59601" y="17203"/>
                    <a:pt x="59358" y="17217"/>
                    <a:pt x="59114" y="17230"/>
                  </a:cubicBezTo>
                  <a:lnTo>
                    <a:pt x="59114" y="17230"/>
                  </a:lnTo>
                  <a:cubicBezTo>
                    <a:pt x="59993" y="15455"/>
                    <a:pt x="61435" y="13707"/>
                    <a:pt x="63776" y="13205"/>
                  </a:cubicBezTo>
                  <a:cubicBezTo>
                    <a:pt x="63969" y="13165"/>
                    <a:pt x="64164" y="13132"/>
                    <a:pt x="64361" y="13111"/>
                  </a:cubicBezTo>
                  <a:lnTo>
                    <a:pt x="64361" y="8488"/>
                  </a:lnTo>
                  <a:close/>
                  <a:moveTo>
                    <a:pt x="33181" y="1"/>
                  </a:moveTo>
                  <a:cubicBezTo>
                    <a:pt x="32058" y="32"/>
                    <a:pt x="31135" y="909"/>
                    <a:pt x="30307" y="1861"/>
                  </a:cubicBezTo>
                  <a:lnTo>
                    <a:pt x="29935" y="2288"/>
                  </a:lnTo>
                  <a:cubicBezTo>
                    <a:pt x="28614" y="3812"/>
                    <a:pt x="27246" y="5385"/>
                    <a:pt x="25648" y="6717"/>
                  </a:cubicBezTo>
                  <a:cubicBezTo>
                    <a:pt x="23649" y="8382"/>
                    <a:pt x="21575" y="9412"/>
                    <a:pt x="19481" y="9778"/>
                  </a:cubicBezTo>
                  <a:cubicBezTo>
                    <a:pt x="18734" y="9908"/>
                    <a:pt x="17972" y="9956"/>
                    <a:pt x="17206" y="9956"/>
                  </a:cubicBezTo>
                  <a:cubicBezTo>
                    <a:pt x="16111" y="9956"/>
                    <a:pt x="15007" y="9858"/>
                    <a:pt x="13925" y="9761"/>
                  </a:cubicBezTo>
                  <a:cubicBezTo>
                    <a:pt x="12829" y="9664"/>
                    <a:pt x="11759" y="9569"/>
                    <a:pt x="10722" y="9569"/>
                  </a:cubicBezTo>
                  <a:cubicBezTo>
                    <a:pt x="9329" y="9569"/>
                    <a:pt x="7996" y="9741"/>
                    <a:pt x="6739" y="10309"/>
                  </a:cubicBezTo>
                  <a:cubicBezTo>
                    <a:pt x="5874" y="10700"/>
                    <a:pt x="5086" y="11277"/>
                    <a:pt x="4322" y="11836"/>
                  </a:cubicBezTo>
                  <a:cubicBezTo>
                    <a:pt x="3323" y="12567"/>
                    <a:pt x="2291" y="13317"/>
                    <a:pt x="1060" y="13683"/>
                  </a:cubicBezTo>
                  <a:cubicBezTo>
                    <a:pt x="706" y="13584"/>
                    <a:pt x="353" y="13481"/>
                    <a:pt x="1" y="13378"/>
                  </a:cubicBezTo>
                  <a:lnTo>
                    <a:pt x="1" y="13378"/>
                  </a:lnTo>
                  <a:cubicBezTo>
                    <a:pt x="7176" y="15502"/>
                    <a:pt x="14745" y="16837"/>
                    <a:pt x="22428" y="17422"/>
                  </a:cubicBezTo>
                  <a:lnTo>
                    <a:pt x="22428" y="17422"/>
                  </a:lnTo>
                  <a:cubicBezTo>
                    <a:pt x="22014" y="17390"/>
                    <a:pt x="21601" y="17356"/>
                    <a:pt x="21188" y="17320"/>
                  </a:cubicBezTo>
                  <a:cubicBezTo>
                    <a:pt x="22963" y="16877"/>
                    <a:pt x="24745" y="16582"/>
                    <a:pt x="26518" y="16582"/>
                  </a:cubicBezTo>
                  <a:cubicBezTo>
                    <a:pt x="27741" y="16582"/>
                    <a:pt x="28960" y="16722"/>
                    <a:pt x="30170" y="17051"/>
                  </a:cubicBezTo>
                  <a:cubicBezTo>
                    <a:pt x="30856" y="17237"/>
                    <a:pt x="31525" y="17484"/>
                    <a:pt x="32178" y="17764"/>
                  </a:cubicBezTo>
                  <a:cubicBezTo>
                    <a:pt x="31981" y="17765"/>
                    <a:pt x="31784" y="17765"/>
                    <a:pt x="31587" y="17765"/>
                  </a:cubicBezTo>
                  <a:cubicBezTo>
                    <a:pt x="30948" y="17765"/>
                    <a:pt x="30310" y="17761"/>
                    <a:pt x="29672" y="17751"/>
                  </a:cubicBezTo>
                  <a:cubicBezTo>
                    <a:pt x="28629" y="17504"/>
                    <a:pt x="27578" y="17397"/>
                    <a:pt x="26522" y="17397"/>
                  </a:cubicBezTo>
                  <a:cubicBezTo>
                    <a:pt x="25771" y="17397"/>
                    <a:pt x="25018" y="17451"/>
                    <a:pt x="24264" y="17547"/>
                  </a:cubicBezTo>
                  <a:lnTo>
                    <a:pt x="24264" y="17547"/>
                  </a:lnTo>
                  <a:cubicBezTo>
                    <a:pt x="23651" y="17510"/>
                    <a:pt x="23039" y="17469"/>
                    <a:pt x="22428" y="17422"/>
                  </a:cubicBezTo>
                  <a:lnTo>
                    <a:pt x="22428" y="17422"/>
                  </a:lnTo>
                  <a:cubicBezTo>
                    <a:pt x="23039" y="17469"/>
                    <a:pt x="23650" y="17511"/>
                    <a:pt x="24262" y="17548"/>
                  </a:cubicBezTo>
                  <a:cubicBezTo>
                    <a:pt x="24263" y="17548"/>
                    <a:pt x="24263" y="17548"/>
                    <a:pt x="24264" y="17547"/>
                  </a:cubicBezTo>
                  <a:lnTo>
                    <a:pt x="24264" y="17547"/>
                  </a:lnTo>
                  <a:cubicBezTo>
                    <a:pt x="26682" y="17694"/>
                    <a:pt x="29109" y="17766"/>
                    <a:pt x="31536" y="17766"/>
                  </a:cubicBezTo>
                  <a:cubicBezTo>
                    <a:pt x="35822" y="17766"/>
                    <a:pt x="40109" y="17540"/>
                    <a:pt x="44350" y="17094"/>
                  </a:cubicBezTo>
                  <a:cubicBezTo>
                    <a:pt x="46598" y="17220"/>
                    <a:pt x="48849" y="17300"/>
                    <a:pt x="51101" y="17338"/>
                  </a:cubicBezTo>
                  <a:lnTo>
                    <a:pt x="51101" y="17338"/>
                  </a:lnTo>
                  <a:cubicBezTo>
                    <a:pt x="52518" y="16285"/>
                    <a:pt x="53888" y="15164"/>
                    <a:pt x="55223" y="14071"/>
                  </a:cubicBezTo>
                  <a:cubicBezTo>
                    <a:pt x="57684" y="12055"/>
                    <a:pt x="60228" y="9971"/>
                    <a:pt x="63065" y="8328"/>
                  </a:cubicBezTo>
                  <a:cubicBezTo>
                    <a:pt x="63495" y="8078"/>
                    <a:pt x="63927" y="7844"/>
                    <a:pt x="64361" y="7625"/>
                  </a:cubicBezTo>
                  <a:lnTo>
                    <a:pt x="64361" y="311"/>
                  </a:lnTo>
                  <a:cubicBezTo>
                    <a:pt x="63818" y="336"/>
                    <a:pt x="63277" y="352"/>
                    <a:pt x="62741" y="370"/>
                  </a:cubicBezTo>
                  <a:cubicBezTo>
                    <a:pt x="60727" y="435"/>
                    <a:pt x="58646" y="503"/>
                    <a:pt x="56660" y="851"/>
                  </a:cubicBezTo>
                  <a:cubicBezTo>
                    <a:pt x="54459" y="1236"/>
                    <a:pt x="52294" y="1980"/>
                    <a:pt x="50200" y="2699"/>
                  </a:cubicBezTo>
                  <a:cubicBezTo>
                    <a:pt x="47170" y="3742"/>
                    <a:pt x="44036" y="4819"/>
                    <a:pt x="40758" y="4819"/>
                  </a:cubicBezTo>
                  <a:lnTo>
                    <a:pt x="40732" y="4819"/>
                  </a:lnTo>
                  <a:cubicBezTo>
                    <a:pt x="38935" y="4816"/>
                    <a:pt x="37564" y="4412"/>
                    <a:pt x="36651" y="3617"/>
                  </a:cubicBezTo>
                  <a:cubicBezTo>
                    <a:pt x="36519" y="3502"/>
                    <a:pt x="36396" y="3377"/>
                    <a:pt x="36282" y="3245"/>
                  </a:cubicBezTo>
                  <a:lnTo>
                    <a:pt x="36237" y="3274"/>
                  </a:lnTo>
                  <a:cubicBezTo>
                    <a:pt x="36224" y="3231"/>
                    <a:pt x="36209" y="3185"/>
                    <a:pt x="36194" y="3140"/>
                  </a:cubicBezTo>
                  <a:cubicBezTo>
                    <a:pt x="35722" y="2547"/>
                    <a:pt x="35507" y="1887"/>
                    <a:pt x="35415" y="1325"/>
                  </a:cubicBezTo>
                  <a:cubicBezTo>
                    <a:pt x="35247" y="1158"/>
                    <a:pt x="35072" y="1002"/>
                    <a:pt x="34887" y="854"/>
                  </a:cubicBezTo>
                  <a:cubicBezTo>
                    <a:pt x="34385" y="464"/>
                    <a:pt x="33796" y="160"/>
                    <a:pt x="3318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102"/>
            <p:cNvSpPr/>
            <p:nvPr/>
          </p:nvSpPr>
          <p:spPr>
            <a:xfrm>
              <a:off x="6758300" y="2084725"/>
              <a:ext cx="1324075" cy="374525"/>
            </a:xfrm>
            <a:custGeom>
              <a:rect b="b" l="l" r="r" t="t"/>
              <a:pathLst>
                <a:path extrusionOk="0" h="14981" w="52963">
                  <a:moveTo>
                    <a:pt x="7839" y="1"/>
                  </a:moveTo>
                  <a:cubicBezTo>
                    <a:pt x="7421" y="1"/>
                    <a:pt x="7001" y="16"/>
                    <a:pt x="6580" y="46"/>
                  </a:cubicBezTo>
                  <a:cubicBezTo>
                    <a:pt x="4102" y="227"/>
                    <a:pt x="1799" y="1041"/>
                    <a:pt x="0" y="2280"/>
                  </a:cubicBezTo>
                  <a:cubicBezTo>
                    <a:pt x="34" y="2491"/>
                    <a:pt x="127" y="2689"/>
                    <a:pt x="267" y="2852"/>
                  </a:cubicBezTo>
                  <a:cubicBezTo>
                    <a:pt x="507" y="3126"/>
                    <a:pt x="837" y="3294"/>
                    <a:pt x="1181" y="3430"/>
                  </a:cubicBezTo>
                  <a:cubicBezTo>
                    <a:pt x="2008" y="3232"/>
                    <a:pt x="2853" y="3112"/>
                    <a:pt x="3723" y="3112"/>
                  </a:cubicBezTo>
                  <a:cubicBezTo>
                    <a:pt x="3808" y="3112"/>
                    <a:pt x="3892" y="3113"/>
                    <a:pt x="3977" y="3115"/>
                  </a:cubicBezTo>
                  <a:cubicBezTo>
                    <a:pt x="7748" y="3217"/>
                    <a:pt x="10867" y="5480"/>
                    <a:pt x="13884" y="7669"/>
                  </a:cubicBezTo>
                  <a:cubicBezTo>
                    <a:pt x="16858" y="9828"/>
                    <a:pt x="19935" y="12058"/>
                    <a:pt x="23597" y="12135"/>
                  </a:cubicBezTo>
                  <a:cubicBezTo>
                    <a:pt x="23657" y="12136"/>
                    <a:pt x="23716" y="12136"/>
                    <a:pt x="23775" y="12136"/>
                  </a:cubicBezTo>
                  <a:cubicBezTo>
                    <a:pt x="25619" y="12136"/>
                    <a:pt x="27442" y="11585"/>
                    <a:pt x="29202" y="11051"/>
                  </a:cubicBezTo>
                  <a:cubicBezTo>
                    <a:pt x="30989" y="10508"/>
                    <a:pt x="32838" y="9946"/>
                    <a:pt x="34740" y="9946"/>
                  </a:cubicBezTo>
                  <a:lnTo>
                    <a:pt x="34802" y="9946"/>
                  </a:lnTo>
                  <a:cubicBezTo>
                    <a:pt x="37606" y="9964"/>
                    <a:pt x="40158" y="11187"/>
                    <a:pt x="42625" y="12370"/>
                  </a:cubicBezTo>
                  <a:cubicBezTo>
                    <a:pt x="43714" y="12892"/>
                    <a:pt x="44840" y="13431"/>
                    <a:pt x="45970" y="13858"/>
                  </a:cubicBezTo>
                  <a:cubicBezTo>
                    <a:pt x="47983" y="14618"/>
                    <a:pt x="50192" y="14980"/>
                    <a:pt x="52451" y="14980"/>
                  </a:cubicBezTo>
                  <a:cubicBezTo>
                    <a:pt x="52621" y="14980"/>
                    <a:pt x="52792" y="14978"/>
                    <a:pt x="52963" y="14974"/>
                  </a:cubicBezTo>
                  <a:lnTo>
                    <a:pt x="52963" y="6738"/>
                  </a:lnTo>
                  <a:cubicBezTo>
                    <a:pt x="51817" y="7126"/>
                    <a:pt x="50659" y="7357"/>
                    <a:pt x="49453" y="7357"/>
                  </a:cubicBezTo>
                  <a:cubicBezTo>
                    <a:pt x="49306" y="7357"/>
                    <a:pt x="49158" y="7354"/>
                    <a:pt x="49008" y="7347"/>
                  </a:cubicBezTo>
                  <a:cubicBezTo>
                    <a:pt x="47164" y="7261"/>
                    <a:pt x="45423" y="6598"/>
                    <a:pt x="43738" y="5958"/>
                  </a:cubicBezTo>
                  <a:cubicBezTo>
                    <a:pt x="42146" y="5354"/>
                    <a:pt x="40501" y="4728"/>
                    <a:pt x="38790" y="4605"/>
                  </a:cubicBezTo>
                  <a:cubicBezTo>
                    <a:pt x="38564" y="4588"/>
                    <a:pt x="38339" y="4581"/>
                    <a:pt x="38113" y="4581"/>
                  </a:cubicBezTo>
                  <a:cubicBezTo>
                    <a:pt x="36674" y="4581"/>
                    <a:pt x="35233" y="4887"/>
                    <a:pt x="33833" y="5186"/>
                  </a:cubicBezTo>
                  <a:cubicBezTo>
                    <a:pt x="32623" y="5444"/>
                    <a:pt x="31375" y="5804"/>
                    <a:pt x="30116" y="5804"/>
                  </a:cubicBezTo>
                  <a:cubicBezTo>
                    <a:pt x="30018" y="5804"/>
                    <a:pt x="29920" y="5802"/>
                    <a:pt x="29822" y="5797"/>
                  </a:cubicBezTo>
                  <a:cubicBezTo>
                    <a:pt x="26313" y="5633"/>
                    <a:pt x="23163" y="4442"/>
                    <a:pt x="20096" y="3206"/>
                  </a:cubicBezTo>
                  <a:cubicBezTo>
                    <a:pt x="19633" y="3021"/>
                    <a:pt x="19180" y="2813"/>
                    <a:pt x="18722" y="2621"/>
                  </a:cubicBezTo>
                  <a:cubicBezTo>
                    <a:pt x="15748" y="1377"/>
                    <a:pt x="11899" y="1"/>
                    <a:pt x="78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102"/>
            <p:cNvSpPr/>
            <p:nvPr/>
          </p:nvSpPr>
          <p:spPr>
            <a:xfrm>
              <a:off x="7596450" y="2734475"/>
              <a:ext cx="485875" cy="405225"/>
            </a:xfrm>
            <a:custGeom>
              <a:rect b="b" l="l" r="r" t="t"/>
              <a:pathLst>
                <a:path extrusionOk="0" h="16209" w="19435">
                  <a:moveTo>
                    <a:pt x="19435" y="0"/>
                  </a:moveTo>
                  <a:cubicBezTo>
                    <a:pt x="15617" y="675"/>
                    <a:pt x="11799" y="2450"/>
                    <a:pt x="8073" y="5283"/>
                  </a:cubicBezTo>
                  <a:lnTo>
                    <a:pt x="8066" y="5290"/>
                  </a:lnTo>
                  <a:cubicBezTo>
                    <a:pt x="7806" y="5586"/>
                    <a:pt x="7512" y="5820"/>
                    <a:pt x="7191" y="5974"/>
                  </a:cubicBezTo>
                  <a:cubicBezTo>
                    <a:pt x="4681" y="7982"/>
                    <a:pt x="2310" y="10289"/>
                    <a:pt x="366" y="12305"/>
                  </a:cubicBezTo>
                  <a:cubicBezTo>
                    <a:pt x="0" y="13164"/>
                    <a:pt x="208" y="13855"/>
                    <a:pt x="640" y="14618"/>
                  </a:cubicBezTo>
                  <a:cubicBezTo>
                    <a:pt x="925" y="14719"/>
                    <a:pt x="1206" y="14821"/>
                    <a:pt x="1487" y="14925"/>
                  </a:cubicBezTo>
                  <a:cubicBezTo>
                    <a:pt x="2582" y="15331"/>
                    <a:pt x="3714" y="15750"/>
                    <a:pt x="4866" y="15979"/>
                  </a:cubicBezTo>
                  <a:cubicBezTo>
                    <a:pt x="5662" y="16138"/>
                    <a:pt x="6464" y="16209"/>
                    <a:pt x="7268" y="16209"/>
                  </a:cubicBezTo>
                  <a:cubicBezTo>
                    <a:pt x="10279" y="16209"/>
                    <a:pt x="13322" y="15219"/>
                    <a:pt x="16222" y="14170"/>
                  </a:cubicBezTo>
                  <a:lnTo>
                    <a:pt x="16264" y="14153"/>
                  </a:lnTo>
                  <a:cubicBezTo>
                    <a:pt x="17289" y="13783"/>
                    <a:pt x="18340" y="13401"/>
                    <a:pt x="19435" y="13260"/>
                  </a:cubicBezTo>
                  <a:lnTo>
                    <a:pt x="1943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102"/>
            <p:cNvSpPr/>
            <p:nvPr/>
          </p:nvSpPr>
          <p:spPr>
            <a:xfrm>
              <a:off x="7386875" y="3919700"/>
              <a:ext cx="695450" cy="343050"/>
            </a:xfrm>
            <a:custGeom>
              <a:rect b="b" l="l" r="r" t="t"/>
              <a:pathLst>
                <a:path extrusionOk="0" h="13722" w="27818">
                  <a:moveTo>
                    <a:pt x="19541" y="1"/>
                  </a:moveTo>
                  <a:cubicBezTo>
                    <a:pt x="14251" y="1"/>
                    <a:pt x="9176" y="2004"/>
                    <a:pt x="5345" y="3747"/>
                  </a:cubicBezTo>
                  <a:cubicBezTo>
                    <a:pt x="3505" y="4585"/>
                    <a:pt x="1442" y="5617"/>
                    <a:pt x="236" y="7266"/>
                  </a:cubicBezTo>
                  <a:cubicBezTo>
                    <a:pt x="152" y="7383"/>
                    <a:pt x="74" y="7503"/>
                    <a:pt x="1" y="7625"/>
                  </a:cubicBezTo>
                  <a:cubicBezTo>
                    <a:pt x="48" y="8055"/>
                    <a:pt x="215" y="8531"/>
                    <a:pt x="174" y="9163"/>
                  </a:cubicBezTo>
                  <a:cubicBezTo>
                    <a:pt x="105" y="10221"/>
                    <a:pt x="275" y="11277"/>
                    <a:pt x="504" y="12313"/>
                  </a:cubicBezTo>
                  <a:cubicBezTo>
                    <a:pt x="1329" y="12973"/>
                    <a:pt x="2566" y="13312"/>
                    <a:pt x="4189" y="13314"/>
                  </a:cubicBezTo>
                  <a:lnTo>
                    <a:pt x="4215" y="13722"/>
                  </a:lnTo>
                  <a:lnTo>
                    <a:pt x="4215" y="13315"/>
                  </a:lnTo>
                  <a:cubicBezTo>
                    <a:pt x="7428" y="13315"/>
                    <a:pt x="10529" y="12248"/>
                    <a:pt x="13528" y="11218"/>
                  </a:cubicBezTo>
                  <a:cubicBezTo>
                    <a:pt x="15639" y="10492"/>
                    <a:pt x="17819" y="9743"/>
                    <a:pt x="20051" y="9352"/>
                  </a:cubicBezTo>
                  <a:cubicBezTo>
                    <a:pt x="22062" y="8999"/>
                    <a:pt x="24158" y="8931"/>
                    <a:pt x="26185" y="8866"/>
                  </a:cubicBezTo>
                  <a:cubicBezTo>
                    <a:pt x="26726" y="8848"/>
                    <a:pt x="27272" y="8830"/>
                    <a:pt x="27818" y="8807"/>
                  </a:cubicBezTo>
                  <a:lnTo>
                    <a:pt x="27818" y="1390"/>
                  </a:lnTo>
                  <a:cubicBezTo>
                    <a:pt x="25446" y="715"/>
                    <a:pt x="23017" y="142"/>
                    <a:pt x="20529" y="25"/>
                  </a:cubicBezTo>
                  <a:cubicBezTo>
                    <a:pt x="20199" y="9"/>
                    <a:pt x="19869" y="1"/>
                    <a:pt x="195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102"/>
            <p:cNvSpPr/>
            <p:nvPr/>
          </p:nvSpPr>
          <p:spPr>
            <a:xfrm>
              <a:off x="5188650" y="2827800"/>
              <a:ext cx="1685175" cy="384150"/>
            </a:xfrm>
            <a:custGeom>
              <a:rect b="b" l="l" r="r" t="t"/>
              <a:pathLst>
                <a:path extrusionOk="0" h="15366" w="67407">
                  <a:moveTo>
                    <a:pt x="56535" y="0"/>
                  </a:moveTo>
                  <a:cubicBezTo>
                    <a:pt x="54907" y="0"/>
                    <a:pt x="53276" y="230"/>
                    <a:pt x="51712" y="698"/>
                  </a:cubicBezTo>
                  <a:cubicBezTo>
                    <a:pt x="50745" y="987"/>
                    <a:pt x="49788" y="1370"/>
                    <a:pt x="48861" y="1740"/>
                  </a:cubicBezTo>
                  <a:cubicBezTo>
                    <a:pt x="47353" y="2343"/>
                    <a:pt x="45795" y="2967"/>
                    <a:pt x="44140" y="3211"/>
                  </a:cubicBezTo>
                  <a:cubicBezTo>
                    <a:pt x="43550" y="3298"/>
                    <a:pt x="42959" y="3335"/>
                    <a:pt x="42368" y="3335"/>
                  </a:cubicBezTo>
                  <a:cubicBezTo>
                    <a:pt x="40431" y="3335"/>
                    <a:pt x="38496" y="2931"/>
                    <a:pt x="36610" y="2537"/>
                  </a:cubicBezTo>
                  <a:cubicBezTo>
                    <a:pt x="35801" y="2368"/>
                    <a:pt x="34966" y="2194"/>
                    <a:pt x="34145" y="2054"/>
                  </a:cubicBezTo>
                  <a:cubicBezTo>
                    <a:pt x="32423" y="1762"/>
                    <a:pt x="30677" y="1619"/>
                    <a:pt x="28932" y="1619"/>
                  </a:cubicBezTo>
                  <a:cubicBezTo>
                    <a:pt x="23180" y="1619"/>
                    <a:pt x="17443" y="3177"/>
                    <a:pt x="12628" y="6122"/>
                  </a:cubicBezTo>
                  <a:cubicBezTo>
                    <a:pt x="12201" y="6383"/>
                    <a:pt x="11778" y="6655"/>
                    <a:pt x="11356" y="6928"/>
                  </a:cubicBezTo>
                  <a:cubicBezTo>
                    <a:pt x="9845" y="7902"/>
                    <a:pt x="8282" y="8911"/>
                    <a:pt x="6486" y="9392"/>
                  </a:cubicBezTo>
                  <a:cubicBezTo>
                    <a:pt x="5883" y="9553"/>
                    <a:pt x="5256" y="9654"/>
                    <a:pt x="4651" y="9750"/>
                  </a:cubicBezTo>
                  <a:cubicBezTo>
                    <a:pt x="3820" y="9883"/>
                    <a:pt x="2960" y="10019"/>
                    <a:pt x="2177" y="10316"/>
                  </a:cubicBezTo>
                  <a:cubicBezTo>
                    <a:pt x="1207" y="10685"/>
                    <a:pt x="403" y="11398"/>
                    <a:pt x="127" y="12134"/>
                  </a:cubicBezTo>
                  <a:cubicBezTo>
                    <a:pt x="23" y="12412"/>
                    <a:pt x="0" y="12674"/>
                    <a:pt x="59" y="12935"/>
                  </a:cubicBezTo>
                  <a:cubicBezTo>
                    <a:pt x="202" y="13583"/>
                    <a:pt x="868" y="14215"/>
                    <a:pt x="1755" y="14547"/>
                  </a:cubicBezTo>
                  <a:cubicBezTo>
                    <a:pt x="2629" y="14872"/>
                    <a:pt x="3596" y="14920"/>
                    <a:pt x="4531" y="14966"/>
                  </a:cubicBezTo>
                  <a:lnTo>
                    <a:pt x="12574" y="15366"/>
                  </a:lnTo>
                  <a:cubicBezTo>
                    <a:pt x="12817" y="15232"/>
                    <a:pt x="13057" y="15099"/>
                    <a:pt x="13296" y="14966"/>
                  </a:cubicBezTo>
                  <a:cubicBezTo>
                    <a:pt x="15535" y="13714"/>
                    <a:pt x="17841" y="12427"/>
                    <a:pt x="20328" y="12427"/>
                  </a:cubicBezTo>
                  <a:cubicBezTo>
                    <a:pt x="20726" y="12427"/>
                    <a:pt x="21128" y="12460"/>
                    <a:pt x="21536" y="12531"/>
                  </a:cubicBezTo>
                  <a:cubicBezTo>
                    <a:pt x="22666" y="12729"/>
                    <a:pt x="23712" y="13220"/>
                    <a:pt x="24723" y="13696"/>
                  </a:cubicBezTo>
                  <a:cubicBezTo>
                    <a:pt x="25844" y="14220"/>
                    <a:pt x="26905" y="14716"/>
                    <a:pt x="28082" y="14857"/>
                  </a:cubicBezTo>
                  <a:lnTo>
                    <a:pt x="28100" y="14805"/>
                  </a:lnTo>
                  <a:cubicBezTo>
                    <a:pt x="28134" y="14829"/>
                    <a:pt x="28170" y="14851"/>
                    <a:pt x="28204" y="14875"/>
                  </a:cubicBezTo>
                  <a:cubicBezTo>
                    <a:pt x="28393" y="14893"/>
                    <a:pt x="28580" y="14902"/>
                    <a:pt x="28766" y="14902"/>
                  </a:cubicBezTo>
                  <a:cubicBezTo>
                    <a:pt x="30711" y="14902"/>
                    <a:pt x="32536" y="13943"/>
                    <a:pt x="34305" y="13010"/>
                  </a:cubicBezTo>
                  <a:cubicBezTo>
                    <a:pt x="34810" y="12744"/>
                    <a:pt x="35333" y="12467"/>
                    <a:pt x="35848" y="12220"/>
                  </a:cubicBezTo>
                  <a:cubicBezTo>
                    <a:pt x="38596" y="10901"/>
                    <a:pt x="41693" y="10252"/>
                    <a:pt x="44796" y="10252"/>
                  </a:cubicBezTo>
                  <a:cubicBezTo>
                    <a:pt x="47904" y="10252"/>
                    <a:pt x="51018" y="10903"/>
                    <a:pt x="53790" y="12185"/>
                  </a:cubicBezTo>
                  <a:lnTo>
                    <a:pt x="53791" y="12074"/>
                  </a:lnTo>
                  <a:cubicBezTo>
                    <a:pt x="54033" y="12086"/>
                    <a:pt x="54276" y="12091"/>
                    <a:pt x="54518" y="12091"/>
                  </a:cubicBezTo>
                  <a:cubicBezTo>
                    <a:pt x="58867" y="12091"/>
                    <a:pt x="63260" y="10287"/>
                    <a:pt x="66133" y="7279"/>
                  </a:cubicBezTo>
                  <a:cubicBezTo>
                    <a:pt x="67002" y="6370"/>
                    <a:pt x="67407" y="5600"/>
                    <a:pt x="67369" y="4926"/>
                  </a:cubicBezTo>
                  <a:cubicBezTo>
                    <a:pt x="67324" y="4080"/>
                    <a:pt x="66583" y="3198"/>
                    <a:pt x="65228" y="2377"/>
                  </a:cubicBezTo>
                  <a:cubicBezTo>
                    <a:pt x="62644" y="811"/>
                    <a:pt x="59594" y="0"/>
                    <a:pt x="565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102"/>
            <p:cNvSpPr/>
            <p:nvPr/>
          </p:nvSpPr>
          <p:spPr>
            <a:xfrm>
              <a:off x="6039075" y="2306150"/>
              <a:ext cx="1173300" cy="308650"/>
            </a:xfrm>
            <a:custGeom>
              <a:rect b="b" l="l" r="r" t="t"/>
              <a:pathLst>
                <a:path extrusionOk="0" h="12346" w="46932">
                  <a:moveTo>
                    <a:pt x="33070" y="1"/>
                  </a:moveTo>
                  <a:cubicBezTo>
                    <a:pt x="32852" y="1"/>
                    <a:pt x="32634" y="12"/>
                    <a:pt x="32416" y="35"/>
                  </a:cubicBezTo>
                  <a:cubicBezTo>
                    <a:pt x="30969" y="189"/>
                    <a:pt x="29647" y="881"/>
                    <a:pt x="28366" y="1551"/>
                  </a:cubicBezTo>
                  <a:cubicBezTo>
                    <a:pt x="27884" y="1802"/>
                    <a:pt x="27385" y="2064"/>
                    <a:pt x="26885" y="2295"/>
                  </a:cubicBezTo>
                  <a:cubicBezTo>
                    <a:pt x="23340" y="3926"/>
                    <a:pt x="19293" y="4200"/>
                    <a:pt x="15380" y="4465"/>
                  </a:cubicBezTo>
                  <a:cubicBezTo>
                    <a:pt x="14757" y="4507"/>
                    <a:pt x="14137" y="4550"/>
                    <a:pt x="13520" y="4597"/>
                  </a:cubicBezTo>
                  <a:cubicBezTo>
                    <a:pt x="9206" y="4926"/>
                    <a:pt x="4351" y="5659"/>
                    <a:pt x="1038" y="8587"/>
                  </a:cubicBezTo>
                  <a:cubicBezTo>
                    <a:pt x="455" y="9102"/>
                    <a:pt x="65" y="9704"/>
                    <a:pt x="19" y="10158"/>
                  </a:cubicBezTo>
                  <a:cubicBezTo>
                    <a:pt x="0" y="10330"/>
                    <a:pt x="41" y="10502"/>
                    <a:pt x="135" y="10645"/>
                  </a:cubicBezTo>
                  <a:cubicBezTo>
                    <a:pt x="323" y="10949"/>
                    <a:pt x="786" y="11311"/>
                    <a:pt x="1928" y="11311"/>
                  </a:cubicBezTo>
                  <a:cubicBezTo>
                    <a:pt x="2219" y="11309"/>
                    <a:pt x="2508" y="11290"/>
                    <a:pt x="2794" y="11254"/>
                  </a:cubicBezTo>
                  <a:cubicBezTo>
                    <a:pt x="4794" y="11017"/>
                    <a:pt x="6822" y="10676"/>
                    <a:pt x="8781" y="10346"/>
                  </a:cubicBezTo>
                  <a:cubicBezTo>
                    <a:pt x="12407" y="9735"/>
                    <a:pt x="16155" y="9105"/>
                    <a:pt x="19881" y="9105"/>
                  </a:cubicBezTo>
                  <a:cubicBezTo>
                    <a:pt x="20408" y="9105"/>
                    <a:pt x="20929" y="9116"/>
                    <a:pt x="21434" y="9142"/>
                  </a:cubicBezTo>
                  <a:cubicBezTo>
                    <a:pt x="24747" y="9305"/>
                    <a:pt x="28033" y="10031"/>
                    <a:pt x="31213" y="10734"/>
                  </a:cubicBezTo>
                  <a:cubicBezTo>
                    <a:pt x="34670" y="11498"/>
                    <a:pt x="38242" y="12287"/>
                    <a:pt x="41832" y="12344"/>
                  </a:cubicBezTo>
                  <a:lnTo>
                    <a:pt x="42076" y="12346"/>
                  </a:lnTo>
                  <a:cubicBezTo>
                    <a:pt x="43847" y="12346"/>
                    <a:pt x="45049" y="11990"/>
                    <a:pt x="45754" y="11256"/>
                  </a:cubicBezTo>
                  <a:cubicBezTo>
                    <a:pt x="46932" y="10029"/>
                    <a:pt x="46276" y="8213"/>
                    <a:pt x="46045" y="7685"/>
                  </a:cubicBezTo>
                  <a:cubicBezTo>
                    <a:pt x="44685" y="4553"/>
                    <a:pt x="41135" y="2688"/>
                    <a:pt x="37842" y="1276"/>
                  </a:cubicBezTo>
                  <a:cubicBezTo>
                    <a:pt x="36336" y="631"/>
                    <a:pt x="34728" y="1"/>
                    <a:pt x="3307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102"/>
            <p:cNvSpPr/>
            <p:nvPr/>
          </p:nvSpPr>
          <p:spPr>
            <a:xfrm>
              <a:off x="5996975" y="3229525"/>
              <a:ext cx="2085350" cy="714850"/>
            </a:xfrm>
            <a:custGeom>
              <a:rect b="b" l="l" r="r" t="t"/>
              <a:pathLst>
                <a:path extrusionOk="0" h="28594" w="83414">
                  <a:moveTo>
                    <a:pt x="83414" y="0"/>
                  </a:moveTo>
                  <a:cubicBezTo>
                    <a:pt x="81362" y="809"/>
                    <a:pt x="79469" y="1959"/>
                    <a:pt x="77882" y="3420"/>
                  </a:cubicBezTo>
                  <a:cubicBezTo>
                    <a:pt x="76753" y="4458"/>
                    <a:pt x="75739" y="5668"/>
                    <a:pt x="74760" y="6838"/>
                  </a:cubicBezTo>
                  <a:cubicBezTo>
                    <a:pt x="72987" y="8953"/>
                    <a:pt x="71155" y="11141"/>
                    <a:pt x="68567" y="12413"/>
                  </a:cubicBezTo>
                  <a:cubicBezTo>
                    <a:pt x="66712" y="13326"/>
                    <a:pt x="64688" y="13660"/>
                    <a:pt x="62687" y="13660"/>
                  </a:cubicBezTo>
                  <a:cubicBezTo>
                    <a:pt x="59816" y="13660"/>
                    <a:pt x="56991" y="12972"/>
                    <a:pt x="54778" y="12322"/>
                  </a:cubicBezTo>
                  <a:cubicBezTo>
                    <a:pt x="54003" y="12095"/>
                    <a:pt x="53226" y="11853"/>
                    <a:pt x="52450" y="11611"/>
                  </a:cubicBezTo>
                  <a:cubicBezTo>
                    <a:pt x="49149" y="10584"/>
                    <a:pt x="45749" y="9527"/>
                    <a:pt x="42293" y="9527"/>
                  </a:cubicBezTo>
                  <a:cubicBezTo>
                    <a:pt x="41943" y="9527"/>
                    <a:pt x="41592" y="9538"/>
                    <a:pt x="41240" y="9561"/>
                  </a:cubicBezTo>
                  <a:cubicBezTo>
                    <a:pt x="38276" y="9754"/>
                    <a:pt x="35433" y="10803"/>
                    <a:pt x="32685" y="11817"/>
                  </a:cubicBezTo>
                  <a:cubicBezTo>
                    <a:pt x="30180" y="12743"/>
                    <a:pt x="27591" y="13700"/>
                    <a:pt x="24886" y="14026"/>
                  </a:cubicBezTo>
                  <a:cubicBezTo>
                    <a:pt x="24129" y="14118"/>
                    <a:pt x="23374" y="14160"/>
                    <a:pt x="22622" y="14160"/>
                  </a:cubicBezTo>
                  <a:cubicBezTo>
                    <a:pt x="18141" y="14160"/>
                    <a:pt x="13744" y="12669"/>
                    <a:pt x="9471" y="11219"/>
                  </a:cubicBezTo>
                  <a:cubicBezTo>
                    <a:pt x="8793" y="10990"/>
                    <a:pt x="8117" y="10761"/>
                    <a:pt x="7443" y="10539"/>
                  </a:cubicBezTo>
                  <a:cubicBezTo>
                    <a:pt x="6180" y="10121"/>
                    <a:pt x="4940" y="9747"/>
                    <a:pt x="3682" y="9747"/>
                  </a:cubicBezTo>
                  <a:cubicBezTo>
                    <a:pt x="3598" y="9747"/>
                    <a:pt x="3513" y="9749"/>
                    <a:pt x="3429" y="9752"/>
                  </a:cubicBezTo>
                  <a:cubicBezTo>
                    <a:pt x="1960" y="9814"/>
                    <a:pt x="687" y="10480"/>
                    <a:pt x="185" y="11451"/>
                  </a:cubicBezTo>
                  <a:cubicBezTo>
                    <a:pt x="79" y="11659"/>
                    <a:pt x="19" y="11949"/>
                    <a:pt x="1" y="12277"/>
                  </a:cubicBezTo>
                  <a:cubicBezTo>
                    <a:pt x="29" y="12970"/>
                    <a:pt x="193" y="13669"/>
                    <a:pt x="444" y="14335"/>
                  </a:cubicBezTo>
                  <a:cubicBezTo>
                    <a:pt x="761" y="14605"/>
                    <a:pt x="1075" y="14878"/>
                    <a:pt x="1382" y="15147"/>
                  </a:cubicBezTo>
                  <a:cubicBezTo>
                    <a:pt x="2561" y="16184"/>
                    <a:pt x="3676" y="17163"/>
                    <a:pt x="5048" y="17847"/>
                  </a:cubicBezTo>
                  <a:cubicBezTo>
                    <a:pt x="6593" y="18615"/>
                    <a:pt x="8456" y="18995"/>
                    <a:pt x="10703" y="18995"/>
                  </a:cubicBezTo>
                  <a:cubicBezTo>
                    <a:pt x="11351" y="18995"/>
                    <a:pt x="12032" y="18963"/>
                    <a:pt x="12746" y="18900"/>
                  </a:cubicBezTo>
                  <a:cubicBezTo>
                    <a:pt x="13956" y="18793"/>
                    <a:pt x="15181" y="18611"/>
                    <a:pt x="16365" y="18434"/>
                  </a:cubicBezTo>
                  <a:cubicBezTo>
                    <a:pt x="17774" y="18224"/>
                    <a:pt x="19231" y="18007"/>
                    <a:pt x="20682" y="17914"/>
                  </a:cubicBezTo>
                  <a:cubicBezTo>
                    <a:pt x="21035" y="17892"/>
                    <a:pt x="21421" y="17874"/>
                    <a:pt x="21825" y="17874"/>
                  </a:cubicBezTo>
                  <a:cubicBezTo>
                    <a:pt x="22769" y="17874"/>
                    <a:pt x="23815" y="17971"/>
                    <a:pt x="24795" y="18331"/>
                  </a:cubicBezTo>
                  <a:cubicBezTo>
                    <a:pt x="26301" y="18884"/>
                    <a:pt x="27365" y="19992"/>
                    <a:pt x="27641" y="21291"/>
                  </a:cubicBezTo>
                  <a:cubicBezTo>
                    <a:pt x="27778" y="21938"/>
                    <a:pt x="27713" y="22622"/>
                    <a:pt x="27479" y="23278"/>
                  </a:cubicBezTo>
                  <a:cubicBezTo>
                    <a:pt x="27729" y="23655"/>
                    <a:pt x="28081" y="23951"/>
                    <a:pt x="28497" y="24131"/>
                  </a:cubicBezTo>
                  <a:cubicBezTo>
                    <a:pt x="30386" y="23597"/>
                    <a:pt x="32362" y="23223"/>
                    <a:pt x="34351" y="23223"/>
                  </a:cubicBezTo>
                  <a:cubicBezTo>
                    <a:pt x="34949" y="23223"/>
                    <a:pt x="35548" y="23257"/>
                    <a:pt x="36146" y="23330"/>
                  </a:cubicBezTo>
                  <a:cubicBezTo>
                    <a:pt x="38914" y="23668"/>
                    <a:pt x="41487" y="24818"/>
                    <a:pt x="43976" y="25931"/>
                  </a:cubicBezTo>
                  <a:cubicBezTo>
                    <a:pt x="46535" y="27075"/>
                    <a:pt x="49181" y="28257"/>
                    <a:pt x="52010" y="28529"/>
                  </a:cubicBezTo>
                  <a:cubicBezTo>
                    <a:pt x="52453" y="28572"/>
                    <a:pt x="52900" y="28593"/>
                    <a:pt x="53351" y="28593"/>
                  </a:cubicBezTo>
                  <a:cubicBezTo>
                    <a:pt x="56748" y="28593"/>
                    <a:pt x="60384" y="27370"/>
                    <a:pt x="64663" y="24807"/>
                  </a:cubicBezTo>
                  <a:cubicBezTo>
                    <a:pt x="65792" y="24133"/>
                    <a:pt x="66917" y="23403"/>
                    <a:pt x="68003" y="22698"/>
                  </a:cubicBezTo>
                  <a:cubicBezTo>
                    <a:pt x="70608" y="21009"/>
                    <a:pt x="73301" y="19262"/>
                    <a:pt x="76279" y="18098"/>
                  </a:cubicBezTo>
                  <a:cubicBezTo>
                    <a:pt x="78542" y="17211"/>
                    <a:pt x="80964" y="16671"/>
                    <a:pt x="83414" y="16475"/>
                  </a:cubicBezTo>
                  <a:lnTo>
                    <a:pt x="83414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102"/>
            <p:cNvSpPr/>
            <p:nvPr/>
          </p:nvSpPr>
          <p:spPr>
            <a:xfrm>
              <a:off x="5298675" y="3509650"/>
              <a:ext cx="2783650" cy="973600"/>
            </a:xfrm>
            <a:custGeom>
              <a:rect b="b" l="l" r="r" t="t"/>
              <a:pathLst>
                <a:path extrusionOk="0" h="38944" w="111346">
                  <a:moveTo>
                    <a:pt x="10302" y="25651"/>
                  </a:moveTo>
                  <a:cubicBezTo>
                    <a:pt x="10302" y="25651"/>
                    <a:pt x="10301" y="25651"/>
                    <a:pt x="10300" y="25651"/>
                  </a:cubicBezTo>
                  <a:cubicBezTo>
                    <a:pt x="10771" y="25869"/>
                    <a:pt x="11250" y="26070"/>
                    <a:pt x="11739" y="26254"/>
                  </a:cubicBezTo>
                  <a:cubicBezTo>
                    <a:pt x="11741" y="26254"/>
                    <a:pt x="11743" y="26254"/>
                    <a:pt x="11744" y="26253"/>
                  </a:cubicBezTo>
                  <a:lnTo>
                    <a:pt x="11744" y="26253"/>
                  </a:lnTo>
                  <a:cubicBezTo>
                    <a:pt x="11255" y="26069"/>
                    <a:pt x="10774" y="25869"/>
                    <a:pt x="10302" y="25651"/>
                  </a:cubicBezTo>
                  <a:close/>
                  <a:moveTo>
                    <a:pt x="15582" y="26011"/>
                  </a:moveTo>
                  <a:cubicBezTo>
                    <a:pt x="14299" y="26011"/>
                    <a:pt x="13016" y="26092"/>
                    <a:pt x="11744" y="26253"/>
                  </a:cubicBezTo>
                  <a:lnTo>
                    <a:pt x="11744" y="26253"/>
                  </a:lnTo>
                  <a:cubicBezTo>
                    <a:pt x="13479" y="26906"/>
                    <a:pt x="15309" y="27352"/>
                    <a:pt x="17125" y="27638"/>
                  </a:cubicBezTo>
                  <a:cubicBezTo>
                    <a:pt x="19264" y="27974"/>
                    <a:pt x="21425" y="28125"/>
                    <a:pt x="23587" y="28247"/>
                  </a:cubicBezTo>
                  <a:cubicBezTo>
                    <a:pt x="27784" y="31080"/>
                    <a:pt x="32417" y="33565"/>
                    <a:pt x="37356" y="35649"/>
                  </a:cubicBezTo>
                  <a:lnTo>
                    <a:pt x="37356" y="35649"/>
                  </a:lnTo>
                  <a:cubicBezTo>
                    <a:pt x="36433" y="34597"/>
                    <a:pt x="35430" y="33618"/>
                    <a:pt x="34355" y="32720"/>
                  </a:cubicBezTo>
                  <a:lnTo>
                    <a:pt x="30111" y="30090"/>
                  </a:lnTo>
                  <a:cubicBezTo>
                    <a:pt x="29590" y="29766"/>
                    <a:pt x="29070" y="29436"/>
                    <a:pt x="28583" y="29066"/>
                  </a:cubicBezTo>
                  <a:cubicBezTo>
                    <a:pt x="28508" y="29082"/>
                    <a:pt x="28432" y="29097"/>
                    <a:pt x="28355" y="29118"/>
                  </a:cubicBezTo>
                  <a:lnTo>
                    <a:pt x="28321" y="28861"/>
                  </a:lnTo>
                  <a:lnTo>
                    <a:pt x="28320" y="28860"/>
                  </a:lnTo>
                  <a:cubicBezTo>
                    <a:pt x="26812" y="28143"/>
                    <a:pt x="25246" y="27557"/>
                    <a:pt x="23639" y="27107"/>
                  </a:cubicBezTo>
                  <a:cubicBezTo>
                    <a:pt x="21013" y="26374"/>
                    <a:pt x="18296" y="26011"/>
                    <a:pt x="15582" y="26011"/>
                  </a:cubicBezTo>
                  <a:close/>
                  <a:moveTo>
                    <a:pt x="34298" y="30512"/>
                  </a:moveTo>
                  <a:cubicBezTo>
                    <a:pt x="34272" y="30954"/>
                    <a:pt x="34306" y="31399"/>
                    <a:pt x="34400" y="31831"/>
                  </a:cubicBezTo>
                  <a:cubicBezTo>
                    <a:pt x="35988" y="33129"/>
                    <a:pt x="37429" y="34590"/>
                    <a:pt x="38681" y="36195"/>
                  </a:cubicBezTo>
                  <a:lnTo>
                    <a:pt x="38681" y="36195"/>
                  </a:lnTo>
                  <a:cubicBezTo>
                    <a:pt x="38237" y="36016"/>
                    <a:pt x="37795" y="35834"/>
                    <a:pt x="37356" y="35649"/>
                  </a:cubicBezTo>
                  <a:lnTo>
                    <a:pt x="37356" y="35649"/>
                  </a:lnTo>
                  <a:cubicBezTo>
                    <a:pt x="37358" y="35651"/>
                    <a:pt x="37360" y="35653"/>
                    <a:pt x="37362" y="35655"/>
                  </a:cubicBezTo>
                  <a:cubicBezTo>
                    <a:pt x="37801" y="35840"/>
                    <a:pt x="38241" y="36022"/>
                    <a:pt x="38684" y="36199"/>
                  </a:cubicBezTo>
                  <a:cubicBezTo>
                    <a:pt x="38683" y="36198"/>
                    <a:pt x="38682" y="36196"/>
                    <a:pt x="38681" y="36195"/>
                  </a:cubicBezTo>
                  <a:lnTo>
                    <a:pt x="38681" y="36195"/>
                  </a:lnTo>
                  <a:cubicBezTo>
                    <a:pt x="39228" y="36416"/>
                    <a:pt x="39780" y="36631"/>
                    <a:pt x="40334" y="36842"/>
                  </a:cubicBezTo>
                  <a:lnTo>
                    <a:pt x="40334" y="36842"/>
                  </a:lnTo>
                  <a:cubicBezTo>
                    <a:pt x="39461" y="36009"/>
                    <a:pt x="38687" y="35083"/>
                    <a:pt x="37939" y="34183"/>
                  </a:cubicBezTo>
                  <a:cubicBezTo>
                    <a:pt x="37131" y="33214"/>
                    <a:pt x="36298" y="32211"/>
                    <a:pt x="35347" y="31347"/>
                  </a:cubicBezTo>
                  <a:cubicBezTo>
                    <a:pt x="35016" y="31046"/>
                    <a:pt x="34665" y="30767"/>
                    <a:pt x="34298" y="30512"/>
                  </a:cubicBezTo>
                  <a:close/>
                  <a:moveTo>
                    <a:pt x="40334" y="36842"/>
                  </a:moveTo>
                  <a:cubicBezTo>
                    <a:pt x="40336" y="36845"/>
                    <a:pt x="40339" y="36847"/>
                    <a:pt x="40341" y="36849"/>
                  </a:cubicBezTo>
                  <a:cubicBezTo>
                    <a:pt x="40961" y="37084"/>
                    <a:pt x="41587" y="37312"/>
                    <a:pt x="42215" y="37534"/>
                  </a:cubicBezTo>
                  <a:lnTo>
                    <a:pt x="42215" y="37534"/>
                  </a:lnTo>
                  <a:cubicBezTo>
                    <a:pt x="41584" y="37310"/>
                    <a:pt x="40957" y="37079"/>
                    <a:pt x="40334" y="36842"/>
                  </a:cubicBezTo>
                  <a:close/>
                  <a:moveTo>
                    <a:pt x="17831" y="1"/>
                  </a:moveTo>
                  <a:cubicBezTo>
                    <a:pt x="17495" y="1"/>
                    <a:pt x="17160" y="12"/>
                    <a:pt x="16826" y="34"/>
                  </a:cubicBezTo>
                  <a:cubicBezTo>
                    <a:pt x="13884" y="227"/>
                    <a:pt x="11064" y="1244"/>
                    <a:pt x="8334" y="2228"/>
                  </a:cubicBezTo>
                  <a:cubicBezTo>
                    <a:pt x="6555" y="2869"/>
                    <a:pt x="4716" y="3533"/>
                    <a:pt x="2843" y="3972"/>
                  </a:cubicBezTo>
                  <a:cubicBezTo>
                    <a:pt x="1906" y="4189"/>
                    <a:pt x="957" y="4352"/>
                    <a:pt x="0" y="4456"/>
                  </a:cubicBezTo>
                  <a:cubicBezTo>
                    <a:pt x="946" y="10302"/>
                    <a:pt x="889" y="16479"/>
                    <a:pt x="4424" y="21112"/>
                  </a:cubicBezTo>
                  <a:cubicBezTo>
                    <a:pt x="5954" y="23117"/>
                    <a:pt x="8009" y="24590"/>
                    <a:pt x="10302" y="25651"/>
                  </a:cubicBezTo>
                  <a:lnTo>
                    <a:pt x="10302" y="25651"/>
                  </a:lnTo>
                  <a:cubicBezTo>
                    <a:pt x="12043" y="25349"/>
                    <a:pt x="13810" y="25197"/>
                    <a:pt x="15578" y="25197"/>
                  </a:cubicBezTo>
                  <a:cubicBezTo>
                    <a:pt x="18329" y="25197"/>
                    <a:pt x="21082" y="25565"/>
                    <a:pt x="23743" y="26308"/>
                  </a:cubicBezTo>
                  <a:cubicBezTo>
                    <a:pt x="25462" y="26788"/>
                    <a:pt x="27134" y="27425"/>
                    <a:pt x="28737" y="28207"/>
                  </a:cubicBezTo>
                  <a:cubicBezTo>
                    <a:pt x="29090" y="28140"/>
                    <a:pt x="29453" y="28107"/>
                    <a:pt x="29821" y="28107"/>
                  </a:cubicBezTo>
                  <a:cubicBezTo>
                    <a:pt x="31742" y="28107"/>
                    <a:pt x="33824" y="29001"/>
                    <a:pt x="35641" y="30656"/>
                  </a:cubicBezTo>
                  <a:cubicBezTo>
                    <a:pt x="36621" y="31550"/>
                    <a:pt x="37471" y="32569"/>
                    <a:pt x="38291" y="33555"/>
                  </a:cubicBezTo>
                  <a:cubicBezTo>
                    <a:pt x="39074" y="34495"/>
                    <a:pt x="39883" y="35467"/>
                    <a:pt x="40798" y="36313"/>
                  </a:cubicBezTo>
                  <a:cubicBezTo>
                    <a:pt x="41352" y="36828"/>
                    <a:pt x="41959" y="37285"/>
                    <a:pt x="42609" y="37673"/>
                  </a:cubicBezTo>
                  <a:cubicBezTo>
                    <a:pt x="42478" y="37627"/>
                    <a:pt x="42346" y="37580"/>
                    <a:pt x="42215" y="37534"/>
                  </a:cubicBezTo>
                  <a:lnTo>
                    <a:pt x="42215" y="37534"/>
                  </a:lnTo>
                  <a:cubicBezTo>
                    <a:pt x="43483" y="37985"/>
                    <a:pt x="44767" y="38410"/>
                    <a:pt x="46065" y="38809"/>
                  </a:cubicBezTo>
                  <a:lnTo>
                    <a:pt x="46065" y="38809"/>
                  </a:lnTo>
                  <a:cubicBezTo>
                    <a:pt x="46183" y="38816"/>
                    <a:pt x="46300" y="38820"/>
                    <a:pt x="46417" y="38820"/>
                  </a:cubicBezTo>
                  <a:cubicBezTo>
                    <a:pt x="46870" y="38820"/>
                    <a:pt x="47323" y="38763"/>
                    <a:pt x="47762" y="38651"/>
                  </a:cubicBezTo>
                  <a:cubicBezTo>
                    <a:pt x="48997" y="38329"/>
                    <a:pt x="49999" y="37595"/>
                    <a:pt x="51060" y="36818"/>
                  </a:cubicBezTo>
                  <a:cubicBezTo>
                    <a:pt x="51842" y="36247"/>
                    <a:pt x="52651" y="35654"/>
                    <a:pt x="53560" y="35243"/>
                  </a:cubicBezTo>
                  <a:cubicBezTo>
                    <a:pt x="54877" y="34647"/>
                    <a:pt x="56292" y="34470"/>
                    <a:pt x="57734" y="34470"/>
                  </a:cubicBezTo>
                  <a:cubicBezTo>
                    <a:pt x="58800" y="34470"/>
                    <a:pt x="59880" y="34566"/>
                    <a:pt x="60944" y="34661"/>
                  </a:cubicBezTo>
                  <a:cubicBezTo>
                    <a:pt x="62015" y="34757"/>
                    <a:pt x="63108" y="34854"/>
                    <a:pt x="64186" y="34854"/>
                  </a:cubicBezTo>
                  <a:cubicBezTo>
                    <a:pt x="64935" y="34854"/>
                    <a:pt x="65677" y="34807"/>
                    <a:pt x="66399" y="34680"/>
                  </a:cubicBezTo>
                  <a:cubicBezTo>
                    <a:pt x="68420" y="34328"/>
                    <a:pt x="70425" y="33332"/>
                    <a:pt x="72358" y="31721"/>
                  </a:cubicBezTo>
                  <a:cubicBezTo>
                    <a:pt x="73921" y="30419"/>
                    <a:pt x="75271" y="28865"/>
                    <a:pt x="76577" y="27360"/>
                  </a:cubicBezTo>
                  <a:lnTo>
                    <a:pt x="76949" y="26931"/>
                  </a:lnTo>
                  <a:cubicBezTo>
                    <a:pt x="77827" y="25923"/>
                    <a:pt x="78898" y="24896"/>
                    <a:pt x="80222" y="24896"/>
                  </a:cubicBezTo>
                  <a:cubicBezTo>
                    <a:pt x="80274" y="24896"/>
                    <a:pt x="80327" y="24897"/>
                    <a:pt x="80380" y="24901"/>
                  </a:cubicBezTo>
                  <a:cubicBezTo>
                    <a:pt x="80424" y="24904"/>
                    <a:pt x="80468" y="24912"/>
                    <a:pt x="80513" y="24917"/>
                  </a:cubicBezTo>
                  <a:cubicBezTo>
                    <a:pt x="81423" y="24501"/>
                    <a:pt x="82299" y="24014"/>
                    <a:pt x="83132" y="23458"/>
                  </a:cubicBezTo>
                  <a:cubicBezTo>
                    <a:pt x="83212" y="23327"/>
                    <a:pt x="83295" y="23198"/>
                    <a:pt x="83386" y="23073"/>
                  </a:cubicBezTo>
                  <a:cubicBezTo>
                    <a:pt x="84676" y="21306"/>
                    <a:pt x="86722" y="20276"/>
                    <a:pt x="88708" y="19371"/>
                  </a:cubicBezTo>
                  <a:cubicBezTo>
                    <a:pt x="92581" y="17609"/>
                    <a:pt x="97723" y="15590"/>
                    <a:pt x="103087" y="15590"/>
                  </a:cubicBezTo>
                  <a:cubicBezTo>
                    <a:pt x="103416" y="15590"/>
                    <a:pt x="103745" y="15597"/>
                    <a:pt x="104074" y="15613"/>
                  </a:cubicBezTo>
                  <a:cubicBezTo>
                    <a:pt x="104721" y="15644"/>
                    <a:pt x="105361" y="15706"/>
                    <a:pt x="105998" y="15790"/>
                  </a:cubicBezTo>
                  <a:cubicBezTo>
                    <a:pt x="106065" y="15799"/>
                    <a:pt x="106131" y="15804"/>
                    <a:pt x="106196" y="15804"/>
                  </a:cubicBezTo>
                  <a:cubicBezTo>
                    <a:pt x="107007" y="15804"/>
                    <a:pt x="107659" y="15122"/>
                    <a:pt x="107663" y="14281"/>
                  </a:cubicBezTo>
                  <a:lnTo>
                    <a:pt x="107663" y="14262"/>
                  </a:lnTo>
                  <a:cubicBezTo>
                    <a:pt x="107674" y="13269"/>
                    <a:pt x="108069" y="12345"/>
                    <a:pt x="108748" y="11722"/>
                  </a:cubicBezTo>
                  <a:cubicBezTo>
                    <a:pt x="109539" y="10999"/>
                    <a:pt x="110540" y="10730"/>
                    <a:pt x="111346" y="10639"/>
                  </a:cubicBezTo>
                  <a:lnTo>
                    <a:pt x="111346" y="6084"/>
                  </a:lnTo>
                  <a:cubicBezTo>
                    <a:pt x="108946" y="6280"/>
                    <a:pt x="106571" y="6810"/>
                    <a:pt x="104354" y="7679"/>
                  </a:cubicBezTo>
                  <a:cubicBezTo>
                    <a:pt x="101418" y="8827"/>
                    <a:pt x="98746" y="10562"/>
                    <a:pt x="96161" y="12237"/>
                  </a:cubicBezTo>
                  <a:cubicBezTo>
                    <a:pt x="95069" y="12946"/>
                    <a:pt x="93942" y="13677"/>
                    <a:pt x="92806" y="14356"/>
                  </a:cubicBezTo>
                  <a:cubicBezTo>
                    <a:pt x="88500" y="16936"/>
                    <a:pt x="84697" y="18199"/>
                    <a:pt x="81228" y="18199"/>
                  </a:cubicBezTo>
                  <a:cubicBezTo>
                    <a:pt x="80781" y="18199"/>
                    <a:pt x="80340" y="18178"/>
                    <a:pt x="79904" y="18138"/>
                  </a:cubicBezTo>
                  <a:cubicBezTo>
                    <a:pt x="77012" y="17860"/>
                    <a:pt x="74335" y="16663"/>
                    <a:pt x="71746" y="15504"/>
                  </a:cubicBezTo>
                  <a:cubicBezTo>
                    <a:pt x="69284" y="14404"/>
                    <a:pt x="66740" y="13267"/>
                    <a:pt x="64031" y="12936"/>
                  </a:cubicBezTo>
                  <a:cubicBezTo>
                    <a:pt x="63456" y="12866"/>
                    <a:pt x="62879" y="12834"/>
                    <a:pt x="62303" y="12834"/>
                  </a:cubicBezTo>
                  <a:cubicBezTo>
                    <a:pt x="61462" y="12834"/>
                    <a:pt x="60622" y="12902"/>
                    <a:pt x="59787" y="13022"/>
                  </a:cubicBezTo>
                  <a:cubicBezTo>
                    <a:pt x="59610" y="13220"/>
                    <a:pt x="59508" y="13465"/>
                    <a:pt x="59552" y="13729"/>
                  </a:cubicBezTo>
                  <a:cubicBezTo>
                    <a:pt x="59625" y="14171"/>
                    <a:pt x="60059" y="14448"/>
                    <a:pt x="60476" y="14621"/>
                  </a:cubicBezTo>
                  <a:cubicBezTo>
                    <a:pt x="61258" y="14697"/>
                    <a:pt x="62005" y="14799"/>
                    <a:pt x="62716" y="14931"/>
                  </a:cubicBezTo>
                  <a:cubicBezTo>
                    <a:pt x="65803" y="15506"/>
                    <a:pt x="68203" y="16630"/>
                    <a:pt x="69845" y="18273"/>
                  </a:cubicBezTo>
                  <a:cubicBezTo>
                    <a:pt x="71931" y="20360"/>
                    <a:pt x="72620" y="23333"/>
                    <a:pt x="71559" y="25669"/>
                  </a:cubicBezTo>
                  <a:cubicBezTo>
                    <a:pt x="70459" y="28088"/>
                    <a:pt x="67741" y="29419"/>
                    <a:pt x="65494" y="30307"/>
                  </a:cubicBezTo>
                  <a:cubicBezTo>
                    <a:pt x="60991" y="32093"/>
                    <a:pt x="56941" y="32962"/>
                    <a:pt x="53114" y="32965"/>
                  </a:cubicBezTo>
                  <a:lnTo>
                    <a:pt x="53089" y="32965"/>
                  </a:lnTo>
                  <a:cubicBezTo>
                    <a:pt x="48482" y="32965"/>
                    <a:pt x="44252" y="31636"/>
                    <a:pt x="41175" y="29225"/>
                  </a:cubicBezTo>
                  <a:cubicBezTo>
                    <a:pt x="40137" y="28411"/>
                    <a:pt x="39206" y="27458"/>
                    <a:pt x="38306" y="26537"/>
                  </a:cubicBezTo>
                  <a:cubicBezTo>
                    <a:pt x="36866" y="25063"/>
                    <a:pt x="35508" y="23673"/>
                    <a:pt x="33712" y="22751"/>
                  </a:cubicBezTo>
                  <a:cubicBezTo>
                    <a:pt x="32214" y="21983"/>
                    <a:pt x="30497" y="21608"/>
                    <a:pt x="28836" y="21245"/>
                  </a:cubicBezTo>
                  <a:cubicBezTo>
                    <a:pt x="27407" y="20934"/>
                    <a:pt x="25927" y="20612"/>
                    <a:pt x="24567" y="20038"/>
                  </a:cubicBezTo>
                  <a:cubicBezTo>
                    <a:pt x="24200" y="19882"/>
                    <a:pt x="23630" y="19598"/>
                    <a:pt x="23098" y="19179"/>
                  </a:cubicBezTo>
                  <a:cubicBezTo>
                    <a:pt x="23093" y="19179"/>
                    <a:pt x="23089" y="19179"/>
                    <a:pt x="23084" y="19179"/>
                  </a:cubicBezTo>
                  <a:cubicBezTo>
                    <a:pt x="21961" y="19179"/>
                    <a:pt x="20845" y="19366"/>
                    <a:pt x="19784" y="19735"/>
                  </a:cubicBezTo>
                  <a:cubicBezTo>
                    <a:pt x="19453" y="19915"/>
                    <a:pt x="19107" y="20073"/>
                    <a:pt x="18753" y="20202"/>
                  </a:cubicBezTo>
                  <a:cubicBezTo>
                    <a:pt x="18600" y="20302"/>
                    <a:pt x="18431" y="20373"/>
                    <a:pt x="18254" y="20417"/>
                  </a:cubicBezTo>
                  <a:cubicBezTo>
                    <a:pt x="18325" y="20378"/>
                    <a:pt x="18397" y="20341"/>
                    <a:pt x="18470" y="20303"/>
                  </a:cubicBezTo>
                  <a:lnTo>
                    <a:pt x="18470" y="20303"/>
                  </a:lnTo>
                  <a:cubicBezTo>
                    <a:pt x="17629" y="20579"/>
                    <a:pt x="16723" y="20726"/>
                    <a:pt x="15778" y="20726"/>
                  </a:cubicBezTo>
                  <a:cubicBezTo>
                    <a:pt x="15439" y="20726"/>
                    <a:pt x="15095" y="20707"/>
                    <a:pt x="14748" y="20669"/>
                  </a:cubicBezTo>
                  <a:cubicBezTo>
                    <a:pt x="12618" y="20435"/>
                    <a:pt x="10579" y="19728"/>
                    <a:pt x="8606" y="19044"/>
                  </a:cubicBezTo>
                  <a:cubicBezTo>
                    <a:pt x="7766" y="18753"/>
                    <a:pt x="6897" y="18451"/>
                    <a:pt x="6034" y="18191"/>
                  </a:cubicBezTo>
                  <a:cubicBezTo>
                    <a:pt x="4736" y="17801"/>
                    <a:pt x="3524" y="17551"/>
                    <a:pt x="2400" y="17442"/>
                  </a:cubicBezTo>
                  <a:cubicBezTo>
                    <a:pt x="2293" y="17165"/>
                    <a:pt x="2192" y="16885"/>
                    <a:pt x="2098" y="16602"/>
                  </a:cubicBezTo>
                  <a:lnTo>
                    <a:pt x="2098" y="16602"/>
                  </a:lnTo>
                  <a:cubicBezTo>
                    <a:pt x="3344" y="16695"/>
                    <a:pt x="4694" y="16958"/>
                    <a:pt x="6148" y="17394"/>
                  </a:cubicBezTo>
                  <a:cubicBezTo>
                    <a:pt x="7017" y="17655"/>
                    <a:pt x="7891" y="17959"/>
                    <a:pt x="8736" y="18251"/>
                  </a:cubicBezTo>
                  <a:cubicBezTo>
                    <a:pt x="10687" y="18927"/>
                    <a:pt x="12704" y="19627"/>
                    <a:pt x="14790" y="19856"/>
                  </a:cubicBezTo>
                  <a:cubicBezTo>
                    <a:pt x="15113" y="19892"/>
                    <a:pt x="15433" y="19909"/>
                    <a:pt x="15750" y="19909"/>
                  </a:cubicBezTo>
                  <a:cubicBezTo>
                    <a:pt x="17204" y="19909"/>
                    <a:pt x="18580" y="19543"/>
                    <a:pt x="19729" y="18880"/>
                  </a:cubicBezTo>
                  <a:cubicBezTo>
                    <a:pt x="19869" y="18645"/>
                    <a:pt x="20031" y="18406"/>
                    <a:pt x="20257" y="18182"/>
                  </a:cubicBezTo>
                  <a:cubicBezTo>
                    <a:pt x="20852" y="17589"/>
                    <a:pt x="21363" y="16921"/>
                    <a:pt x="21839" y="16227"/>
                  </a:cubicBezTo>
                  <a:cubicBezTo>
                    <a:pt x="22112" y="15064"/>
                    <a:pt x="23157" y="14291"/>
                    <a:pt x="23808" y="13911"/>
                  </a:cubicBezTo>
                  <a:cubicBezTo>
                    <a:pt x="25311" y="13037"/>
                    <a:pt x="27174" y="12593"/>
                    <a:pt x="29348" y="12593"/>
                  </a:cubicBezTo>
                  <a:cubicBezTo>
                    <a:pt x="30250" y="12593"/>
                    <a:pt x="31211" y="12671"/>
                    <a:pt x="32206" y="12822"/>
                  </a:cubicBezTo>
                  <a:cubicBezTo>
                    <a:pt x="33616" y="13038"/>
                    <a:pt x="35019" y="13374"/>
                    <a:pt x="36377" y="13701"/>
                  </a:cubicBezTo>
                  <a:cubicBezTo>
                    <a:pt x="37727" y="14026"/>
                    <a:pt x="39126" y="14362"/>
                    <a:pt x="40522" y="14575"/>
                  </a:cubicBezTo>
                  <a:cubicBezTo>
                    <a:pt x="42007" y="14801"/>
                    <a:pt x="43628" y="14911"/>
                    <a:pt x="45477" y="14911"/>
                  </a:cubicBezTo>
                  <a:cubicBezTo>
                    <a:pt x="47212" y="14911"/>
                    <a:pt x="48981" y="14815"/>
                    <a:pt x="50708" y="14713"/>
                  </a:cubicBezTo>
                  <a:cubicBezTo>
                    <a:pt x="52301" y="14221"/>
                    <a:pt x="53754" y="13259"/>
                    <a:pt x="54811" y="11968"/>
                  </a:cubicBezTo>
                  <a:cubicBezTo>
                    <a:pt x="55065" y="11414"/>
                    <a:pt x="55152" y="10843"/>
                    <a:pt x="55044" y="10327"/>
                  </a:cubicBezTo>
                  <a:cubicBezTo>
                    <a:pt x="54831" y="9329"/>
                    <a:pt x="53869" y="8382"/>
                    <a:pt x="52592" y="7913"/>
                  </a:cubicBezTo>
                  <a:cubicBezTo>
                    <a:pt x="51665" y="7573"/>
                    <a:pt x="50664" y="7479"/>
                    <a:pt x="49755" y="7479"/>
                  </a:cubicBezTo>
                  <a:cubicBezTo>
                    <a:pt x="49361" y="7479"/>
                    <a:pt x="48984" y="7497"/>
                    <a:pt x="48638" y="7520"/>
                  </a:cubicBezTo>
                  <a:cubicBezTo>
                    <a:pt x="47203" y="7612"/>
                    <a:pt x="45754" y="7827"/>
                    <a:pt x="44354" y="8036"/>
                  </a:cubicBezTo>
                  <a:cubicBezTo>
                    <a:pt x="43165" y="8213"/>
                    <a:pt x="41933" y="8397"/>
                    <a:pt x="40712" y="8504"/>
                  </a:cubicBezTo>
                  <a:cubicBezTo>
                    <a:pt x="39986" y="8568"/>
                    <a:pt x="39294" y="8601"/>
                    <a:pt x="38634" y="8601"/>
                  </a:cubicBezTo>
                  <a:cubicBezTo>
                    <a:pt x="36325" y="8601"/>
                    <a:pt x="34405" y="8207"/>
                    <a:pt x="32802" y="7411"/>
                  </a:cubicBezTo>
                  <a:cubicBezTo>
                    <a:pt x="31408" y="6715"/>
                    <a:pt x="30240" y="5703"/>
                    <a:pt x="29114" y="4714"/>
                  </a:cubicBezTo>
                  <a:cubicBezTo>
                    <a:pt x="28671" y="4604"/>
                    <a:pt x="28279" y="4258"/>
                    <a:pt x="27977" y="3730"/>
                  </a:cubicBezTo>
                  <a:cubicBezTo>
                    <a:pt x="27787" y="3572"/>
                    <a:pt x="27597" y="3416"/>
                    <a:pt x="27403" y="3265"/>
                  </a:cubicBezTo>
                  <a:lnTo>
                    <a:pt x="24471" y="1465"/>
                  </a:lnTo>
                  <a:cubicBezTo>
                    <a:pt x="22419" y="514"/>
                    <a:pt x="20124" y="1"/>
                    <a:pt x="17831" y="1"/>
                  </a:cubicBezTo>
                  <a:close/>
                  <a:moveTo>
                    <a:pt x="46065" y="38808"/>
                  </a:moveTo>
                  <a:lnTo>
                    <a:pt x="46065" y="38808"/>
                  </a:lnTo>
                  <a:cubicBezTo>
                    <a:pt x="46212" y="38854"/>
                    <a:pt x="46359" y="38903"/>
                    <a:pt x="46508" y="38943"/>
                  </a:cubicBezTo>
                  <a:cubicBezTo>
                    <a:pt x="46360" y="38899"/>
                    <a:pt x="46213" y="38854"/>
                    <a:pt x="46065" y="38809"/>
                  </a:cubicBezTo>
                  <a:lnTo>
                    <a:pt x="46065" y="38809"/>
                  </a:lnTo>
                  <a:cubicBezTo>
                    <a:pt x="46065" y="38809"/>
                    <a:pt x="46065" y="38808"/>
                    <a:pt x="46065" y="38808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102"/>
            <p:cNvSpPr/>
            <p:nvPr/>
          </p:nvSpPr>
          <p:spPr>
            <a:xfrm>
              <a:off x="8003925" y="3795925"/>
              <a:ext cx="78400" cy="137850"/>
            </a:xfrm>
            <a:custGeom>
              <a:rect b="b" l="l" r="r" t="t"/>
              <a:pathLst>
                <a:path extrusionOk="0" h="5514" w="3136">
                  <a:moveTo>
                    <a:pt x="3136" y="0"/>
                  </a:moveTo>
                  <a:cubicBezTo>
                    <a:pt x="2205" y="112"/>
                    <a:pt x="1393" y="448"/>
                    <a:pt x="832" y="962"/>
                  </a:cubicBezTo>
                  <a:cubicBezTo>
                    <a:pt x="314" y="1441"/>
                    <a:pt x="15" y="2115"/>
                    <a:pt x="9" y="2824"/>
                  </a:cubicBezTo>
                  <a:cubicBezTo>
                    <a:pt x="1" y="3522"/>
                    <a:pt x="267" y="4174"/>
                    <a:pt x="756" y="4656"/>
                  </a:cubicBezTo>
                  <a:lnTo>
                    <a:pt x="658" y="4870"/>
                  </a:lnTo>
                  <a:cubicBezTo>
                    <a:pt x="1490" y="5064"/>
                    <a:pt x="2317" y="5281"/>
                    <a:pt x="3136" y="5514"/>
                  </a:cubicBezTo>
                  <a:lnTo>
                    <a:pt x="313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102"/>
            <p:cNvSpPr/>
            <p:nvPr/>
          </p:nvSpPr>
          <p:spPr>
            <a:xfrm>
              <a:off x="5861700" y="3844850"/>
              <a:ext cx="1239850" cy="478750"/>
            </a:xfrm>
            <a:custGeom>
              <a:rect b="b" l="l" r="r" t="t"/>
              <a:pathLst>
                <a:path extrusionOk="0" h="19150" w="49594">
                  <a:moveTo>
                    <a:pt x="3048" y="6089"/>
                  </a:moveTo>
                  <a:cubicBezTo>
                    <a:pt x="3079" y="6098"/>
                    <a:pt x="3110" y="6104"/>
                    <a:pt x="3141" y="6114"/>
                  </a:cubicBezTo>
                  <a:cubicBezTo>
                    <a:pt x="3110" y="6106"/>
                    <a:pt x="3079" y="6098"/>
                    <a:pt x="3048" y="6089"/>
                  </a:cubicBezTo>
                  <a:close/>
                  <a:moveTo>
                    <a:pt x="6827" y="1"/>
                  </a:moveTo>
                  <a:cubicBezTo>
                    <a:pt x="4725" y="1"/>
                    <a:pt x="2930" y="425"/>
                    <a:pt x="1494" y="1261"/>
                  </a:cubicBezTo>
                  <a:cubicBezTo>
                    <a:pt x="777" y="1677"/>
                    <a:pt x="260" y="2182"/>
                    <a:pt x="1" y="2688"/>
                  </a:cubicBezTo>
                  <a:cubicBezTo>
                    <a:pt x="282" y="4262"/>
                    <a:pt x="1498" y="5662"/>
                    <a:pt x="3048" y="6089"/>
                  </a:cubicBezTo>
                  <a:cubicBezTo>
                    <a:pt x="2878" y="6044"/>
                    <a:pt x="2705" y="6007"/>
                    <a:pt x="2533" y="5971"/>
                  </a:cubicBezTo>
                  <a:lnTo>
                    <a:pt x="2533" y="5971"/>
                  </a:lnTo>
                  <a:cubicBezTo>
                    <a:pt x="3770" y="6448"/>
                    <a:pt x="5102" y="6749"/>
                    <a:pt x="6398" y="7032"/>
                  </a:cubicBezTo>
                  <a:cubicBezTo>
                    <a:pt x="8084" y="7400"/>
                    <a:pt x="9829" y="7781"/>
                    <a:pt x="11376" y="8573"/>
                  </a:cubicBezTo>
                  <a:cubicBezTo>
                    <a:pt x="13244" y="9532"/>
                    <a:pt x="14698" y="11022"/>
                    <a:pt x="16103" y="12461"/>
                  </a:cubicBezTo>
                  <a:cubicBezTo>
                    <a:pt x="16990" y="13369"/>
                    <a:pt x="17908" y="14308"/>
                    <a:pt x="18917" y="15099"/>
                  </a:cubicBezTo>
                  <a:cubicBezTo>
                    <a:pt x="21914" y="17448"/>
                    <a:pt x="26054" y="18743"/>
                    <a:pt x="30570" y="18743"/>
                  </a:cubicBezTo>
                  <a:lnTo>
                    <a:pt x="30570" y="19149"/>
                  </a:lnTo>
                  <a:lnTo>
                    <a:pt x="30594" y="18743"/>
                  </a:lnTo>
                  <a:cubicBezTo>
                    <a:pt x="34371" y="18738"/>
                    <a:pt x="38374" y="17879"/>
                    <a:pt x="42830" y="16115"/>
                  </a:cubicBezTo>
                  <a:cubicBezTo>
                    <a:pt x="44983" y="15262"/>
                    <a:pt x="47581" y="14003"/>
                    <a:pt x="48576" y="11809"/>
                  </a:cubicBezTo>
                  <a:cubicBezTo>
                    <a:pt x="49593" y="9574"/>
                    <a:pt x="48523" y="7048"/>
                    <a:pt x="47014" y="5537"/>
                  </a:cubicBezTo>
                  <a:cubicBezTo>
                    <a:pt x="45443" y="3968"/>
                    <a:pt x="43128" y="2889"/>
                    <a:pt x="40129" y="2330"/>
                  </a:cubicBezTo>
                  <a:cubicBezTo>
                    <a:pt x="38442" y="2017"/>
                    <a:pt x="36576" y="1864"/>
                    <a:pt x="34423" y="1864"/>
                  </a:cubicBezTo>
                  <a:cubicBezTo>
                    <a:pt x="32709" y="1864"/>
                    <a:pt x="30958" y="1958"/>
                    <a:pt x="29249" y="2059"/>
                  </a:cubicBezTo>
                  <a:cubicBezTo>
                    <a:pt x="29070" y="2140"/>
                    <a:pt x="28887" y="2220"/>
                    <a:pt x="28694" y="2299"/>
                  </a:cubicBezTo>
                  <a:lnTo>
                    <a:pt x="28674" y="2195"/>
                  </a:lnTo>
                  <a:lnTo>
                    <a:pt x="28349" y="2324"/>
                  </a:lnTo>
                  <a:lnTo>
                    <a:pt x="28310" y="2114"/>
                  </a:lnTo>
                  <a:cubicBezTo>
                    <a:pt x="26546" y="2220"/>
                    <a:pt x="24734" y="2320"/>
                    <a:pt x="22956" y="2320"/>
                  </a:cubicBezTo>
                  <a:cubicBezTo>
                    <a:pt x="21087" y="2320"/>
                    <a:pt x="19448" y="2208"/>
                    <a:pt x="17944" y="1979"/>
                  </a:cubicBezTo>
                  <a:cubicBezTo>
                    <a:pt x="16530" y="1763"/>
                    <a:pt x="15125" y="1425"/>
                    <a:pt x="13765" y="1099"/>
                  </a:cubicBezTo>
                  <a:cubicBezTo>
                    <a:pt x="12417" y="774"/>
                    <a:pt x="11020" y="439"/>
                    <a:pt x="9626" y="225"/>
                  </a:cubicBezTo>
                  <a:cubicBezTo>
                    <a:pt x="8651" y="77"/>
                    <a:pt x="7709" y="1"/>
                    <a:pt x="68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102"/>
            <p:cNvSpPr/>
            <p:nvPr/>
          </p:nvSpPr>
          <p:spPr>
            <a:xfrm>
              <a:off x="5144650" y="1726825"/>
              <a:ext cx="2937675" cy="1874250"/>
            </a:xfrm>
            <a:custGeom>
              <a:rect b="b" l="l" r="r" t="t"/>
              <a:pathLst>
                <a:path extrusionOk="0" h="74970" w="117507">
                  <a:moveTo>
                    <a:pt x="16732" y="23936"/>
                  </a:moveTo>
                  <a:cubicBezTo>
                    <a:pt x="16680" y="24000"/>
                    <a:pt x="16627" y="24065"/>
                    <a:pt x="16576" y="24131"/>
                  </a:cubicBezTo>
                  <a:lnTo>
                    <a:pt x="16576" y="24131"/>
                  </a:lnTo>
                  <a:cubicBezTo>
                    <a:pt x="16628" y="24066"/>
                    <a:pt x="16680" y="24001"/>
                    <a:pt x="16733" y="23936"/>
                  </a:cubicBezTo>
                  <a:lnTo>
                    <a:pt x="16733" y="23936"/>
                  </a:lnTo>
                  <a:cubicBezTo>
                    <a:pt x="16733" y="23936"/>
                    <a:pt x="16732" y="23936"/>
                    <a:pt x="16732" y="23936"/>
                  </a:cubicBezTo>
                  <a:close/>
                  <a:moveTo>
                    <a:pt x="93514" y="0"/>
                  </a:moveTo>
                  <a:cubicBezTo>
                    <a:pt x="89009" y="0"/>
                    <a:pt x="84499" y="175"/>
                    <a:pt x="80062" y="448"/>
                  </a:cubicBezTo>
                  <a:cubicBezTo>
                    <a:pt x="61867" y="1571"/>
                    <a:pt x="42940" y="4431"/>
                    <a:pt x="28970" y="13165"/>
                  </a:cubicBezTo>
                  <a:cubicBezTo>
                    <a:pt x="24075" y="16227"/>
                    <a:pt x="20018" y="19890"/>
                    <a:pt x="16733" y="23936"/>
                  </a:cubicBezTo>
                  <a:lnTo>
                    <a:pt x="16733" y="23936"/>
                  </a:lnTo>
                  <a:cubicBezTo>
                    <a:pt x="18034" y="25752"/>
                    <a:pt x="19449" y="26858"/>
                    <a:pt x="20678" y="26974"/>
                  </a:cubicBezTo>
                  <a:cubicBezTo>
                    <a:pt x="21047" y="27008"/>
                    <a:pt x="21414" y="27025"/>
                    <a:pt x="21780" y="27025"/>
                  </a:cubicBezTo>
                  <a:cubicBezTo>
                    <a:pt x="24923" y="27025"/>
                    <a:pt x="27984" y="25813"/>
                    <a:pt x="31095" y="24454"/>
                  </a:cubicBezTo>
                  <a:lnTo>
                    <a:pt x="31235" y="24392"/>
                  </a:lnTo>
                  <a:cubicBezTo>
                    <a:pt x="34429" y="22997"/>
                    <a:pt x="37730" y="21560"/>
                    <a:pt x="41241" y="21560"/>
                  </a:cubicBezTo>
                  <a:cubicBezTo>
                    <a:pt x="41369" y="21560"/>
                    <a:pt x="41497" y="21562"/>
                    <a:pt x="41625" y="21566"/>
                  </a:cubicBezTo>
                  <a:cubicBezTo>
                    <a:pt x="43216" y="21616"/>
                    <a:pt x="44790" y="21977"/>
                    <a:pt x="46311" y="22326"/>
                  </a:cubicBezTo>
                  <a:cubicBezTo>
                    <a:pt x="47920" y="22696"/>
                    <a:pt x="49580" y="23078"/>
                    <a:pt x="51242" y="23078"/>
                  </a:cubicBezTo>
                  <a:cubicBezTo>
                    <a:pt x="51426" y="23078"/>
                    <a:pt x="51610" y="23073"/>
                    <a:pt x="51794" y="23063"/>
                  </a:cubicBezTo>
                  <a:cubicBezTo>
                    <a:pt x="54625" y="22914"/>
                    <a:pt x="57228" y="21564"/>
                    <a:pt x="59744" y="20258"/>
                  </a:cubicBezTo>
                  <a:cubicBezTo>
                    <a:pt x="60150" y="20047"/>
                    <a:pt x="60561" y="19834"/>
                    <a:pt x="60974" y="19626"/>
                  </a:cubicBezTo>
                  <a:lnTo>
                    <a:pt x="61039" y="19559"/>
                  </a:lnTo>
                  <a:cubicBezTo>
                    <a:pt x="62631" y="16229"/>
                    <a:pt x="66522" y="13885"/>
                    <a:pt x="71098" y="13548"/>
                  </a:cubicBezTo>
                  <a:cubicBezTo>
                    <a:pt x="71528" y="13517"/>
                    <a:pt x="71956" y="13502"/>
                    <a:pt x="72382" y="13502"/>
                  </a:cubicBezTo>
                  <a:cubicBezTo>
                    <a:pt x="76511" y="13502"/>
                    <a:pt x="80410" y="14895"/>
                    <a:pt x="83422" y="16156"/>
                  </a:cubicBezTo>
                  <a:cubicBezTo>
                    <a:pt x="83880" y="16347"/>
                    <a:pt x="84338" y="16544"/>
                    <a:pt x="84798" y="16742"/>
                  </a:cubicBezTo>
                  <a:cubicBezTo>
                    <a:pt x="87740" y="18005"/>
                    <a:pt x="90771" y="19307"/>
                    <a:pt x="93968" y="19307"/>
                  </a:cubicBezTo>
                  <a:cubicBezTo>
                    <a:pt x="94097" y="19307"/>
                    <a:pt x="94227" y="19305"/>
                    <a:pt x="94357" y="19301"/>
                  </a:cubicBezTo>
                  <a:cubicBezTo>
                    <a:pt x="95681" y="19254"/>
                    <a:pt x="97011" y="18971"/>
                    <a:pt x="98300" y="18697"/>
                  </a:cubicBezTo>
                  <a:cubicBezTo>
                    <a:pt x="99721" y="18394"/>
                    <a:pt x="101184" y="18082"/>
                    <a:pt x="102662" y="18082"/>
                  </a:cubicBezTo>
                  <a:cubicBezTo>
                    <a:pt x="102896" y="18082"/>
                    <a:pt x="103130" y="18090"/>
                    <a:pt x="103365" y="18107"/>
                  </a:cubicBezTo>
                  <a:cubicBezTo>
                    <a:pt x="105133" y="18235"/>
                    <a:pt x="106806" y="18872"/>
                    <a:pt x="108424" y="19486"/>
                  </a:cubicBezTo>
                  <a:cubicBezTo>
                    <a:pt x="110079" y="20116"/>
                    <a:pt x="111790" y="20766"/>
                    <a:pt x="113574" y="20849"/>
                  </a:cubicBezTo>
                  <a:cubicBezTo>
                    <a:pt x="113718" y="20856"/>
                    <a:pt x="113861" y="20859"/>
                    <a:pt x="114003" y="20859"/>
                  </a:cubicBezTo>
                  <a:cubicBezTo>
                    <a:pt x="115203" y="20859"/>
                    <a:pt x="116360" y="20619"/>
                    <a:pt x="117507" y="20217"/>
                  </a:cubicBezTo>
                  <a:lnTo>
                    <a:pt x="117507" y="11011"/>
                  </a:lnTo>
                  <a:cubicBezTo>
                    <a:pt x="115887" y="11029"/>
                    <a:pt x="114220" y="11061"/>
                    <a:pt x="112645" y="11438"/>
                  </a:cubicBezTo>
                  <a:cubicBezTo>
                    <a:pt x="111395" y="11739"/>
                    <a:pt x="110196" y="12257"/>
                    <a:pt x="109036" y="12757"/>
                  </a:cubicBezTo>
                  <a:cubicBezTo>
                    <a:pt x="108270" y="13089"/>
                    <a:pt x="107477" y="13431"/>
                    <a:pt x="106669" y="13712"/>
                  </a:cubicBezTo>
                  <a:cubicBezTo>
                    <a:pt x="105674" y="14057"/>
                    <a:pt x="104432" y="14364"/>
                    <a:pt x="103167" y="14364"/>
                  </a:cubicBezTo>
                  <a:cubicBezTo>
                    <a:pt x="102267" y="14364"/>
                    <a:pt x="101356" y="14206"/>
                    <a:pt x="100508" y="13800"/>
                  </a:cubicBezTo>
                  <a:cubicBezTo>
                    <a:pt x="100327" y="13807"/>
                    <a:pt x="100148" y="13812"/>
                    <a:pt x="99967" y="13812"/>
                  </a:cubicBezTo>
                  <a:cubicBezTo>
                    <a:pt x="99791" y="13812"/>
                    <a:pt x="99616" y="13808"/>
                    <a:pt x="99440" y="13803"/>
                  </a:cubicBezTo>
                  <a:cubicBezTo>
                    <a:pt x="96911" y="13722"/>
                    <a:pt x="94419" y="13123"/>
                    <a:pt x="92008" y="12544"/>
                  </a:cubicBezTo>
                  <a:cubicBezTo>
                    <a:pt x="89737" y="11999"/>
                    <a:pt x="87388" y="11435"/>
                    <a:pt x="85024" y="11310"/>
                  </a:cubicBezTo>
                  <a:cubicBezTo>
                    <a:pt x="84631" y="11289"/>
                    <a:pt x="84235" y="11280"/>
                    <a:pt x="83839" y="11280"/>
                  </a:cubicBezTo>
                  <a:cubicBezTo>
                    <a:pt x="82783" y="11280"/>
                    <a:pt x="81720" y="11342"/>
                    <a:pt x="80683" y="11402"/>
                  </a:cubicBezTo>
                  <a:cubicBezTo>
                    <a:pt x="79643" y="11463"/>
                    <a:pt x="78585" y="11524"/>
                    <a:pt x="77525" y="11524"/>
                  </a:cubicBezTo>
                  <a:cubicBezTo>
                    <a:pt x="76556" y="11524"/>
                    <a:pt x="75585" y="11473"/>
                    <a:pt x="74627" y="11321"/>
                  </a:cubicBezTo>
                  <a:cubicBezTo>
                    <a:pt x="72352" y="10964"/>
                    <a:pt x="70223" y="10057"/>
                    <a:pt x="68164" y="9182"/>
                  </a:cubicBezTo>
                  <a:cubicBezTo>
                    <a:pt x="66938" y="8662"/>
                    <a:pt x="65670" y="8122"/>
                    <a:pt x="64387" y="7705"/>
                  </a:cubicBezTo>
                  <a:cubicBezTo>
                    <a:pt x="63200" y="7319"/>
                    <a:pt x="61071" y="6746"/>
                    <a:pt x="58940" y="6746"/>
                  </a:cubicBezTo>
                  <a:cubicBezTo>
                    <a:pt x="58475" y="6746"/>
                    <a:pt x="58010" y="6773"/>
                    <a:pt x="57554" y="6836"/>
                  </a:cubicBezTo>
                  <a:cubicBezTo>
                    <a:pt x="56450" y="7299"/>
                    <a:pt x="55501" y="8200"/>
                    <a:pt x="54658" y="9089"/>
                  </a:cubicBezTo>
                  <a:cubicBezTo>
                    <a:pt x="53805" y="9986"/>
                    <a:pt x="52919" y="10943"/>
                    <a:pt x="51854" y="11526"/>
                  </a:cubicBezTo>
                  <a:cubicBezTo>
                    <a:pt x="51220" y="12026"/>
                    <a:pt x="50483" y="12457"/>
                    <a:pt x="49657" y="12796"/>
                  </a:cubicBezTo>
                  <a:cubicBezTo>
                    <a:pt x="47597" y="13641"/>
                    <a:pt x="45354" y="13836"/>
                    <a:pt x="43237" y="13919"/>
                  </a:cubicBezTo>
                  <a:cubicBezTo>
                    <a:pt x="42774" y="13937"/>
                    <a:pt x="42309" y="13951"/>
                    <a:pt x="41845" y="13964"/>
                  </a:cubicBezTo>
                  <a:cubicBezTo>
                    <a:pt x="40173" y="14011"/>
                    <a:pt x="38445" y="14060"/>
                    <a:pt x="36786" y="14361"/>
                  </a:cubicBezTo>
                  <a:cubicBezTo>
                    <a:pt x="34734" y="14731"/>
                    <a:pt x="32724" y="15491"/>
                    <a:pt x="30781" y="16229"/>
                  </a:cubicBezTo>
                  <a:cubicBezTo>
                    <a:pt x="28072" y="17256"/>
                    <a:pt x="25277" y="18315"/>
                    <a:pt x="22344" y="18315"/>
                  </a:cubicBezTo>
                  <a:cubicBezTo>
                    <a:pt x="22262" y="18315"/>
                    <a:pt x="22183" y="18313"/>
                    <a:pt x="22103" y="18312"/>
                  </a:cubicBezTo>
                  <a:cubicBezTo>
                    <a:pt x="22417" y="18031"/>
                    <a:pt x="22737" y="17754"/>
                    <a:pt x="23062" y="17480"/>
                  </a:cubicBezTo>
                  <a:cubicBezTo>
                    <a:pt x="25640" y="17334"/>
                    <a:pt x="28081" y="16411"/>
                    <a:pt x="30642" y="15441"/>
                  </a:cubicBezTo>
                  <a:cubicBezTo>
                    <a:pt x="32603" y="14697"/>
                    <a:pt x="34630" y="13929"/>
                    <a:pt x="36718" y="13552"/>
                  </a:cubicBezTo>
                  <a:cubicBezTo>
                    <a:pt x="38404" y="13248"/>
                    <a:pt x="40147" y="13197"/>
                    <a:pt x="41835" y="13150"/>
                  </a:cubicBezTo>
                  <a:cubicBezTo>
                    <a:pt x="42298" y="13137"/>
                    <a:pt x="42761" y="13123"/>
                    <a:pt x="43222" y="13105"/>
                  </a:cubicBezTo>
                  <a:cubicBezTo>
                    <a:pt x="45305" y="13024"/>
                    <a:pt x="47508" y="12834"/>
                    <a:pt x="49509" y="12012"/>
                  </a:cubicBezTo>
                  <a:cubicBezTo>
                    <a:pt x="50203" y="11731"/>
                    <a:pt x="50858" y="11360"/>
                    <a:pt x="51459" y="10910"/>
                  </a:cubicBezTo>
                  <a:cubicBezTo>
                    <a:pt x="51704" y="10501"/>
                    <a:pt x="51909" y="10072"/>
                    <a:pt x="52014" y="9607"/>
                  </a:cubicBezTo>
                  <a:cubicBezTo>
                    <a:pt x="52169" y="8933"/>
                    <a:pt x="52060" y="8161"/>
                    <a:pt x="51657" y="7622"/>
                  </a:cubicBezTo>
                  <a:cubicBezTo>
                    <a:pt x="49319" y="6764"/>
                    <a:pt x="46855" y="6300"/>
                    <a:pt x="44364" y="6244"/>
                  </a:cubicBezTo>
                  <a:cubicBezTo>
                    <a:pt x="45084" y="6017"/>
                    <a:pt x="45809" y="5794"/>
                    <a:pt x="46540" y="5582"/>
                  </a:cubicBezTo>
                  <a:cubicBezTo>
                    <a:pt x="49037" y="5872"/>
                    <a:pt x="51470" y="6568"/>
                    <a:pt x="53715" y="7638"/>
                  </a:cubicBezTo>
                  <a:cubicBezTo>
                    <a:pt x="53821" y="7616"/>
                    <a:pt x="53923" y="7581"/>
                    <a:pt x="54027" y="7552"/>
                  </a:cubicBezTo>
                  <a:cubicBezTo>
                    <a:pt x="55355" y="6334"/>
                    <a:pt x="57151" y="5924"/>
                    <a:pt x="58964" y="5924"/>
                  </a:cubicBezTo>
                  <a:cubicBezTo>
                    <a:pt x="61001" y="5924"/>
                    <a:pt x="63062" y="6442"/>
                    <a:pt x="64507" y="6912"/>
                  </a:cubicBezTo>
                  <a:cubicBezTo>
                    <a:pt x="65807" y="7333"/>
                    <a:pt x="67085" y="7877"/>
                    <a:pt x="68320" y="8402"/>
                  </a:cubicBezTo>
                  <a:cubicBezTo>
                    <a:pt x="70356" y="9266"/>
                    <a:pt x="72461" y="10161"/>
                    <a:pt x="74687" y="10514"/>
                  </a:cubicBezTo>
                  <a:cubicBezTo>
                    <a:pt x="75623" y="10661"/>
                    <a:pt x="76576" y="10711"/>
                    <a:pt x="77531" y="10711"/>
                  </a:cubicBezTo>
                  <a:cubicBezTo>
                    <a:pt x="78579" y="10711"/>
                    <a:pt x="79630" y="10650"/>
                    <a:pt x="80662" y="10590"/>
                  </a:cubicBezTo>
                  <a:cubicBezTo>
                    <a:pt x="81706" y="10530"/>
                    <a:pt x="82777" y="10468"/>
                    <a:pt x="83845" y="10468"/>
                  </a:cubicBezTo>
                  <a:cubicBezTo>
                    <a:pt x="84246" y="10468"/>
                    <a:pt x="84646" y="10477"/>
                    <a:pt x="85045" y="10497"/>
                  </a:cubicBezTo>
                  <a:cubicBezTo>
                    <a:pt x="87443" y="10624"/>
                    <a:pt x="89810" y="11193"/>
                    <a:pt x="92099" y="11742"/>
                  </a:cubicBezTo>
                  <a:cubicBezTo>
                    <a:pt x="94490" y="12315"/>
                    <a:pt x="96963" y="12908"/>
                    <a:pt x="99453" y="12990"/>
                  </a:cubicBezTo>
                  <a:cubicBezTo>
                    <a:pt x="99602" y="12995"/>
                    <a:pt x="99750" y="12997"/>
                    <a:pt x="99897" y="12997"/>
                  </a:cubicBezTo>
                  <a:cubicBezTo>
                    <a:pt x="100070" y="12997"/>
                    <a:pt x="100242" y="12994"/>
                    <a:pt x="100413" y="12990"/>
                  </a:cubicBezTo>
                  <a:lnTo>
                    <a:pt x="100436" y="12903"/>
                  </a:lnTo>
                  <a:cubicBezTo>
                    <a:pt x="100488" y="12933"/>
                    <a:pt x="100543" y="12957"/>
                    <a:pt x="100599" y="12983"/>
                  </a:cubicBezTo>
                  <a:cubicBezTo>
                    <a:pt x="103883" y="12855"/>
                    <a:pt x="106726" y="11682"/>
                    <a:pt x="108349" y="9753"/>
                  </a:cubicBezTo>
                  <a:cubicBezTo>
                    <a:pt x="109954" y="7849"/>
                    <a:pt x="110343" y="5432"/>
                    <a:pt x="110755" y="2872"/>
                  </a:cubicBezTo>
                  <a:cubicBezTo>
                    <a:pt x="110851" y="2279"/>
                    <a:pt x="110950" y="1670"/>
                    <a:pt x="111064" y="1072"/>
                  </a:cubicBezTo>
                  <a:cubicBezTo>
                    <a:pt x="111252" y="1098"/>
                    <a:pt x="111439" y="1124"/>
                    <a:pt x="111626" y="1151"/>
                  </a:cubicBezTo>
                  <a:lnTo>
                    <a:pt x="111621" y="1176"/>
                  </a:lnTo>
                  <a:cubicBezTo>
                    <a:pt x="111501" y="1792"/>
                    <a:pt x="111397" y="2436"/>
                    <a:pt x="111296" y="3059"/>
                  </a:cubicBezTo>
                  <a:cubicBezTo>
                    <a:pt x="110880" y="5638"/>
                    <a:pt x="110450" y="8308"/>
                    <a:pt x="108699" y="10385"/>
                  </a:cubicBezTo>
                  <a:cubicBezTo>
                    <a:pt x="108458" y="10671"/>
                    <a:pt x="108185" y="10936"/>
                    <a:pt x="107898" y="11190"/>
                  </a:cubicBezTo>
                  <a:lnTo>
                    <a:pt x="107751" y="11438"/>
                  </a:lnTo>
                  <a:cubicBezTo>
                    <a:pt x="107646" y="11618"/>
                    <a:pt x="107537" y="11818"/>
                    <a:pt x="107568" y="12025"/>
                  </a:cubicBezTo>
                  <a:cubicBezTo>
                    <a:pt x="107597" y="12207"/>
                    <a:pt x="107724" y="12327"/>
                    <a:pt x="107886" y="12400"/>
                  </a:cubicBezTo>
                  <a:cubicBezTo>
                    <a:pt x="108221" y="12260"/>
                    <a:pt x="108552" y="12119"/>
                    <a:pt x="108877" y="11977"/>
                  </a:cubicBezTo>
                  <a:cubicBezTo>
                    <a:pt x="110053" y="11469"/>
                    <a:pt x="111270" y="10943"/>
                    <a:pt x="112554" y="10636"/>
                  </a:cubicBezTo>
                  <a:cubicBezTo>
                    <a:pt x="114172" y="10247"/>
                    <a:pt x="115863" y="10215"/>
                    <a:pt x="117505" y="10197"/>
                  </a:cubicBezTo>
                  <a:lnTo>
                    <a:pt x="117505" y="2164"/>
                  </a:lnTo>
                  <a:cubicBezTo>
                    <a:pt x="109826" y="572"/>
                    <a:pt x="101677" y="0"/>
                    <a:pt x="93514" y="0"/>
                  </a:cubicBezTo>
                  <a:close/>
                  <a:moveTo>
                    <a:pt x="68239" y="18241"/>
                  </a:moveTo>
                  <a:cubicBezTo>
                    <a:pt x="65817" y="18241"/>
                    <a:pt x="63553" y="19192"/>
                    <a:pt x="61367" y="20285"/>
                  </a:cubicBezTo>
                  <a:cubicBezTo>
                    <a:pt x="61357" y="20308"/>
                    <a:pt x="61346" y="20329"/>
                    <a:pt x="61336" y="20350"/>
                  </a:cubicBezTo>
                  <a:lnTo>
                    <a:pt x="61300" y="20320"/>
                  </a:lnTo>
                  <a:cubicBezTo>
                    <a:pt x="60841" y="20550"/>
                    <a:pt x="60383" y="20787"/>
                    <a:pt x="59928" y="21023"/>
                  </a:cubicBezTo>
                  <a:cubicBezTo>
                    <a:pt x="57371" y="22350"/>
                    <a:pt x="54729" y="23721"/>
                    <a:pt x="51813" y="23876"/>
                  </a:cubicBezTo>
                  <a:cubicBezTo>
                    <a:pt x="51623" y="23886"/>
                    <a:pt x="51433" y="23890"/>
                    <a:pt x="51244" y="23890"/>
                  </a:cubicBezTo>
                  <a:cubicBezTo>
                    <a:pt x="49538" y="23890"/>
                    <a:pt x="47856" y="23504"/>
                    <a:pt x="46225" y="23130"/>
                  </a:cubicBezTo>
                  <a:cubicBezTo>
                    <a:pt x="44722" y="22784"/>
                    <a:pt x="43165" y="22427"/>
                    <a:pt x="41612" y="22378"/>
                  </a:cubicBezTo>
                  <a:cubicBezTo>
                    <a:pt x="41479" y="22373"/>
                    <a:pt x="41346" y="22371"/>
                    <a:pt x="41214" y="22371"/>
                  </a:cubicBezTo>
                  <a:cubicBezTo>
                    <a:pt x="37791" y="22371"/>
                    <a:pt x="34539" y="23796"/>
                    <a:pt x="31392" y="25172"/>
                  </a:cubicBezTo>
                  <a:lnTo>
                    <a:pt x="31253" y="25232"/>
                  </a:lnTo>
                  <a:cubicBezTo>
                    <a:pt x="28097" y="26611"/>
                    <a:pt x="24990" y="27838"/>
                    <a:pt x="21777" y="27838"/>
                  </a:cubicBezTo>
                  <a:cubicBezTo>
                    <a:pt x="21400" y="27838"/>
                    <a:pt x="21022" y="27821"/>
                    <a:pt x="20643" y="27786"/>
                  </a:cubicBezTo>
                  <a:cubicBezTo>
                    <a:pt x="19250" y="27656"/>
                    <a:pt x="17718" y="26470"/>
                    <a:pt x="16305" y="24472"/>
                  </a:cubicBezTo>
                  <a:cubicBezTo>
                    <a:pt x="16396" y="24358"/>
                    <a:pt x="16485" y="24244"/>
                    <a:pt x="16576" y="24131"/>
                  </a:cubicBezTo>
                  <a:lnTo>
                    <a:pt x="16576" y="24131"/>
                  </a:lnTo>
                  <a:cubicBezTo>
                    <a:pt x="12930" y="28669"/>
                    <a:pt x="10248" y="33683"/>
                    <a:pt x="8437" y="38865"/>
                  </a:cubicBezTo>
                  <a:cubicBezTo>
                    <a:pt x="6704" y="41033"/>
                    <a:pt x="5102" y="43292"/>
                    <a:pt x="3798" y="45740"/>
                  </a:cubicBezTo>
                  <a:cubicBezTo>
                    <a:pt x="1346" y="50340"/>
                    <a:pt x="1" y="55728"/>
                    <a:pt x="1141" y="60815"/>
                  </a:cubicBezTo>
                  <a:cubicBezTo>
                    <a:pt x="1970" y="64514"/>
                    <a:pt x="4041" y="67815"/>
                    <a:pt x="5175" y="71433"/>
                  </a:cubicBezTo>
                  <a:cubicBezTo>
                    <a:pt x="5537" y="72583"/>
                    <a:pt x="5806" y="73767"/>
                    <a:pt x="6022" y="74969"/>
                  </a:cubicBezTo>
                  <a:cubicBezTo>
                    <a:pt x="6995" y="74867"/>
                    <a:pt x="7961" y="74705"/>
                    <a:pt x="8915" y="74482"/>
                  </a:cubicBezTo>
                  <a:cubicBezTo>
                    <a:pt x="10765" y="74048"/>
                    <a:pt x="12593" y="73389"/>
                    <a:pt x="14360" y="72752"/>
                  </a:cubicBezTo>
                  <a:cubicBezTo>
                    <a:pt x="17116" y="71759"/>
                    <a:pt x="19964" y="70731"/>
                    <a:pt x="22959" y="70534"/>
                  </a:cubicBezTo>
                  <a:cubicBezTo>
                    <a:pt x="23300" y="70512"/>
                    <a:pt x="23642" y="70501"/>
                    <a:pt x="23984" y="70501"/>
                  </a:cubicBezTo>
                  <a:cubicBezTo>
                    <a:pt x="26776" y="70501"/>
                    <a:pt x="29574" y="71243"/>
                    <a:pt x="31956" y="72602"/>
                  </a:cubicBezTo>
                  <a:cubicBezTo>
                    <a:pt x="32169" y="72562"/>
                    <a:pt x="32377" y="72500"/>
                    <a:pt x="32578" y="72419"/>
                  </a:cubicBezTo>
                  <a:cubicBezTo>
                    <a:pt x="32967" y="72255"/>
                    <a:pt x="33319" y="72018"/>
                    <a:pt x="33616" y="71719"/>
                  </a:cubicBezTo>
                  <a:cubicBezTo>
                    <a:pt x="33667" y="71475"/>
                    <a:pt x="33737" y="71254"/>
                    <a:pt x="33832" y="71069"/>
                  </a:cubicBezTo>
                  <a:cubicBezTo>
                    <a:pt x="34559" y="69659"/>
                    <a:pt x="36206" y="69100"/>
                    <a:pt x="37504" y="69046"/>
                  </a:cubicBezTo>
                  <a:cubicBezTo>
                    <a:pt x="37591" y="69043"/>
                    <a:pt x="37678" y="69041"/>
                    <a:pt x="37765" y="69041"/>
                  </a:cubicBezTo>
                  <a:cubicBezTo>
                    <a:pt x="39082" y="69041"/>
                    <a:pt x="40358" y="69422"/>
                    <a:pt x="41656" y="69852"/>
                  </a:cubicBezTo>
                  <a:cubicBezTo>
                    <a:pt x="42330" y="70075"/>
                    <a:pt x="43008" y="70304"/>
                    <a:pt x="43687" y="70534"/>
                  </a:cubicBezTo>
                  <a:cubicBezTo>
                    <a:pt x="47928" y="71973"/>
                    <a:pt x="52292" y="73453"/>
                    <a:pt x="56713" y="73453"/>
                  </a:cubicBezTo>
                  <a:cubicBezTo>
                    <a:pt x="57451" y="73453"/>
                    <a:pt x="58190" y="73412"/>
                    <a:pt x="58930" y="73322"/>
                  </a:cubicBezTo>
                  <a:cubicBezTo>
                    <a:pt x="61591" y="73000"/>
                    <a:pt x="64158" y="72053"/>
                    <a:pt x="66640" y="71137"/>
                  </a:cubicBezTo>
                  <a:cubicBezTo>
                    <a:pt x="69415" y="70112"/>
                    <a:pt x="72284" y="69053"/>
                    <a:pt x="75306" y="68855"/>
                  </a:cubicBezTo>
                  <a:cubicBezTo>
                    <a:pt x="75665" y="68831"/>
                    <a:pt x="76024" y="68820"/>
                    <a:pt x="76382" y="68820"/>
                  </a:cubicBezTo>
                  <a:cubicBezTo>
                    <a:pt x="79895" y="68820"/>
                    <a:pt x="83327" y="69886"/>
                    <a:pt x="86657" y="70923"/>
                  </a:cubicBezTo>
                  <a:cubicBezTo>
                    <a:pt x="87431" y="71163"/>
                    <a:pt x="88205" y="71404"/>
                    <a:pt x="88978" y="71631"/>
                  </a:cubicBezTo>
                  <a:cubicBezTo>
                    <a:pt x="91164" y="72273"/>
                    <a:pt x="93955" y="72953"/>
                    <a:pt x="96779" y="72953"/>
                  </a:cubicBezTo>
                  <a:cubicBezTo>
                    <a:pt x="98726" y="72953"/>
                    <a:pt x="100689" y="72630"/>
                    <a:pt x="102481" y="71750"/>
                  </a:cubicBezTo>
                  <a:cubicBezTo>
                    <a:pt x="104973" y="70523"/>
                    <a:pt x="106687" y="68479"/>
                    <a:pt x="108500" y="66314"/>
                  </a:cubicBezTo>
                  <a:cubicBezTo>
                    <a:pt x="109495" y="65128"/>
                    <a:pt x="110521" y="63903"/>
                    <a:pt x="111680" y="62837"/>
                  </a:cubicBezTo>
                  <a:cubicBezTo>
                    <a:pt x="113348" y="61304"/>
                    <a:pt x="115343" y="60106"/>
                    <a:pt x="117505" y="59276"/>
                  </a:cubicBezTo>
                  <a:lnTo>
                    <a:pt x="117505" y="54372"/>
                  </a:lnTo>
                  <a:cubicBezTo>
                    <a:pt x="116909" y="54438"/>
                    <a:pt x="116323" y="54575"/>
                    <a:pt x="115759" y="54781"/>
                  </a:cubicBezTo>
                  <a:lnTo>
                    <a:pt x="114425" y="55265"/>
                  </a:lnTo>
                  <a:cubicBezTo>
                    <a:pt x="111492" y="56328"/>
                    <a:pt x="108413" y="57331"/>
                    <a:pt x="105343" y="57331"/>
                  </a:cubicBezTo>
                  <a:cubicBezTo>
                    <a:pt x="104514" y="57331"/>
                    <a:pt x="103686" y="57258"/>
                    <a:pt x="102862" y="57093"/>
                  </a:cubicBezTo>
                  <a:cubicBezTo>
                    <a:pt x="101679" y="56856"/>
                    <a:pt x="100532" y="56432"/>
                    <a:pt x="99421" y="56021"/>
                  </a:cubicBezTo>
                  <a:lnTo>
                    <a:pt x="99383" y="56008"/>
                  </a:lnTo>
                  <a:lnTo>
                    <a:pt x="99383" y="56008"/>
                  </a:lnTo>
                  <a:lnTo>
                    <a:pt x="99387" y="56011"/>
                  </a:lnTo>
                  <a:cubicBezTo>
                    <a:pt x="99378" y="56006"/>
                    <a:pt x="99372" y="56004"/>
                    <a:pt x="99365" y="56000"/>
                  </a:cubicBezTo>
                  <a:cubicBezTo>
                    <a:pt x="97731" y="55395"/>
                    <a:pt x="96185" y="54830"/>
                    <a:pt x="94500" y="54801"/>
                  </a:cubicBezTo>
                  <a:cubicBezTo>
                    <a:pt x="94446" y="54800"/>
                    <a:pt x="94393" y="54799"/>
                    <a:pt x="94340" y="54799"/>
                  </a:cubicBezTo>
                  <a:cubicBezTo>
                    <a:pt x="90773" y="54799"/>
                    <a:pt x="87885" y="57194"/>
                    <a:pt x="85092" y="59504"/>
                  </a:cubicBezTo>
                  <a:cubicBezTo>
                    <a:pt x="84553" y="59950"/>
                    <a:pt x="83996" y="60410"/>
                    <a:pt x="83448" y="60841"/>
                  </a:cubicBezTo>
                  <a:cubicBezTo>
                    <a:pt x="79569" y="63890"/>
                    <a:pt x="75315" y="65511"/>
                    <a:pt x="71459" y="65511"/>
                  </a:cubicBezTo>
                  <a:cubicBezTo>
                    <a:pt x="70071" y="65511"/>
                    <a:pt x="68734" y="65302"/>
                    <a:pt x="67487" y="64873"/>
                  </a:cubicBezTo>
                  <a:cubicBezTo>
                    <a:pt x="65001" y="64020"/>
                    <a:pt x="62970" y="62373"/>
                    <a:pt x="61008" y="60779"/>
                  </a:cubicBezTo>
                  <a:cubicBezTo>
                    <a:pt x="59933" y="59907"/>
                    <a:pt x="58820" y="59003"/>
                    <a:pt x="57647" y="58243"/>
                  </a:cubicBezTo>
                  <a:cubicBezTo>
                    <a:pt x="54432" y="56163"/>
                    <a:pt x="50493" y="55100"/>
                    <a:pt x="46561" y="55100"/>
                  </a:cubicBezTo>
                  <a:cubicBezTo>
                    <a:pt x="43517" y="55100"/>
                    <a:pt x="40478" y="55737"/>
                    <a:pt x="37782" y="57031"/>
                  </a:cubicBezTo>
                  <a:cubicBezTo>
                    <a:pt x="37275" y="57275"/>
                    <a:pt x="36755" y="57549"/>
                    <a:pt x="36255" y="57814"/>
                  </a:cubicBezTo>
                  <a:lnTo>
                    <a:pt x="36196" y="57843"/>
                  </a:lnTo>
                  <a:cubicBezTo>
                    <a:pt x="35993" y="58082"/>
                    <a:pt x="35835" y="58354"/>
                    <a:pt x="35754" y="58661"/>
                  </a:cubicBezTo>
                  <a:cubicBezTo>
                    <a:pt x="35626" y="59145"/>
                    <a:pt x="35769" y="59700"/>
                    <a:pt x="36081" y="60082"/>
                  </a:cubicBezTo>
                  <a:cubicBezTo>
                    <a:pt x="36272" y="60076"/>
                    <a:pt x="36466" y="60071"/>
                    <a:pt x="36659" y="60063"/>
                  </a:cubicBezTo>
                  <a:cubicBezTo>
                    <a:pt x="37233" y="60042"/>
                    <a:pt x="37815" y="60021"/>
                    <a:pt x="38396" y="60021"/>
                  </a:cubicBezTo>
                  <a:cubicBezTo>
                    <a:pt x="39512" y="60021"/>
                    <a:pt x="40630" y="60098"/>
                    <a:pt x="41703" y="60404"/>
                  </a:cubicBezTo>
                  <a:cubicBezTo>
                    <a:pt x="42652" y="60673"/>
                    <a:pt x="43910" y="61390"/>
                    <a:pt x="44327" y="62517"/>
                  </a:cubicBezTo>
                  <a:cubicBezTo>
                    <a:pt x="44486" y="62943"/>
                    <a:pt x="44507" y="63407"/>
                    <a:pt x="44387" y="63846"/>
                  </a:cubicBezTo>
                  <a:cubicBezTo>
                    <a:pt x="44158" y="64668"/>
                    <a:pt x="43424" y="65316"/>
                    <a:pt x="42420" y="65578"/>
                  </a:cubicBezTo>
                  <a:cubicBezTo>
                    <a:pt x="41971" y="65695"/>
                    <a:pt x="41509" y="65732"/>
                    <a:pt x="41056" y="65732"/>
                  </a:cubicBezTo>
                  <a:cubicBezTo>
                    <a:pt x="40652" y="65732"/>
                    <a:pt x="40255" y="65703"/>
                    <a:pt x="39882" y="65675"/>
                  </a:cubicBezTo>
                  <a:lnTo>
                    <a:pt x="39354" y="65635"/>
                  </a:lnTo>
                  <a:cubicBezTo>
                    <a:pt x="37591" y="65502"/>
                    <a:pt x="35797" y="65367"/>
                    <a:pt x="34015" y="65367"/>
                  </a:cubicBezTo>
                  <a:cubicBezTo>
                    <a:pt x="32265" y="65367"/>
                    <a:pt x="30526" y="65497"/>
                    <a:pt x="28837" y="65887"/>
                  </a:cubicBezTo>
                  <a:cubicBezTo>
                    <a:pt x="27121" y="66281"/>
                    <a:pt x="25438" y="66951"/>
                    <a:pt x="23811" y="67597"/>
                  </a:cubicBezTo>
                  <a:cubicBezTo>
                    <a:pt x="21249" y="68616"/>
                    <a:pt x="18601" y="69669"/>
                    <a:pt x="15779" y="69669"/>
                  </a:cubicBezTo>
                  <a:lnTo>
                    <a:pt x="15681" y="69669"/>
                  </a:lnTo>
                  <a:cubicBezTo>
                    <a:pt x="12383" y="69641"/>
                    <a:pt x="9397" y="68176"/>
                    <a:pt x="6507" y="66757"/>
                  </a:cubicBezTo>
                  <a:cubicBezTo>
                    <a:pt x="5211" y="66120"/>
                    <a:pt x="3889" y="65474"/>
                    <a:pt x="2527" y="64951"/>
                  </a:cubicBezTo>
                  <a:cubicBezTo>
                    <a:pt x="2391" y="64623"/>
                    <a:pt x="2258" y="64293"/>
                    <a:pt x="2131" y="63961"/>
                  </a:cubicBezTo>
                  <a:lnTo>
                    <a:pt x="2131" y="63961"/>
                  </a:lnTo>
                  <a:cubicBezTo>
                    <a:pt x="3697" y="64522"/>
                    <a:pt x="5206" y="65261"/>
                    <a:pt x="6684" y="65986"/>
                  </a:cubicBezTo>
                  <a:cubicBezTo>
                    <a:pt x="9664" y="67448"/>
                    <a:pt x="12476" y="68827"/>
                    <a:pt x="15684" y="68855"/>
                  </a:cubicBezTo>
                  <a:cubicBezTo>
                    <a:pt x="15700" y="68855"/>
                    <a:pt x="15715" y="68855"/>
                    <a:pt x="15730" y="68855"/>
                  </a:cubicBezTo>
                  <a:cubicBezTo>
                    <a:pt x="18506" y="68855"/>
                    <a:pt x="21123" y="67822"/>
                    <a:pt x="23666" y="66813"/>
                  </a:cubicBezTo>
                  <a:cubicBezTo>
                    <a:pt x="25307" y="66159"/>
                    <a:pt x="27006" y="65484"/>
                    <a:pt x="28751" y="65082"/>
                  </a:cubicBezTo>
                  <a:cubicBezTo>
                    <a:pt x="30472" y="64686"/>
                    <a:pt x="32238" y="64553"/>
                    <a:pt x="34010" y="64553"/>
                  </a:cubicBezTo>
                  <a:cubicBezTo>
                    <a:pt x="35806" y="64553"/>
                    <a:pt x="37610" y="64689"/>
                    <a:pt x="39384" y="64822"/>
                  </a:cubicBezTo>
                  <a:lnTo>
                    <a:pt x="39912" y="64863"/>
                  </a:lnTo>
                  <a:cubicBezTo>
                    <a:pt x="40278" y="64890"/>
                    <a:pt x="40668" y="64919"/>
                    <a:pt x="41061" y="64919"/>
                  </a:cubicBezTo>
                  <a:cubicBezTo>
                    <a:pt x="41486" y="64919"/>
                    <a:pt x="41914" y="64885"/>
                    <a:pt x="42322" y="64777"/>
                  </a:cubicBezTo>
                  <a:cubicBezTo>
                    <a:pt x="43102" y="64574"/>
                    <a:pt x="43724" y="64077"/>
                    <a:pt x="43874" y="63541"/>
                  </a:cubicBezTo>
                  <a:cubicBezTo>
                    <a:pt x="43932" y="63328"/>
                    <a:pt x="43921" y="63126"/>
                    <a:pt x="43840" y="62907"/>
                  </a:cubicBezTo>
                  <a:cubicBezTo>
                    <a:pt x="43581" y="62205"/>
                    <a:pt x="42659" y="61505"/>
                    <a:pt x="41598" y="61205"/>
                  </a:cubicBezTo>
                  <a:cubicBezTo>
                    <a:pt x="40567" y="60912"/>
                    <a:pt x="39479" y="60837"/>
                    <a:pt x="38388" y="60837"/>
                  </a:cubicBezTo>
                  <a:cubicBezTo>
                    <a:pt x="37815" y="60837"/>
                    <a:pt x="37241" y="60857"/>
                    <a:pt x="36674" y="60878"/>
                  </a:cubicBezTo>
                  <a:cubicBezTo>
                    <a:pt x="36307" y="60891"/>
                    <a:pt x="35939" y="60904"/>
                    <a:pt x="35574" y="60912"/>
                  </a:cubicBezTo>
                  <a:cubicBezTo>
                    <a:pt x="35393" y="60916"/>
                    <a:pt x="35207" y="60919"/>
                    <a:pt x="35017" y="60919"/>
                  </a:cubicBezTo>
                  <a:cubicBezTo>
                    <a:pt x="33337" y="60919"/>
                    <a:pt x="31367" y="60727"/>
                    <a:pt x="29821" y="59710"/>
                  </a:cubicBezTo>
                  <a:cubicBezTo>
                    <a:pt x="28567" y="59562"/>
                    <a:pt x="27422" y="59028"/>
                    <a:pt x="26316" y="58508"/>
                  </a:cubicBezTo>
                  <a:cubicBezTo>
                    <a:pt x="25329" y="58045"/>
                    <a:pt x="24309" y="57567"/>
                    <a:pt x="23231" y="57377"/>
                  </a:cubicBezTo>
                  <a:cubicBezTo>
                    <a:pt x="22849" y="57310"/>
                    <a:pt x="22470" y="57279"/>
                    <a:pt x="22095" y="57279"/>
                  </a:cubicBezTo>
                  <a:cubicBezTo>
                    <a:pt x="19702" y="57279"/>
                    <a:pt x="17446" y="58541"/>
                    <a:pt x="15254" y="59765"/>
                  </a:cubicBezTo>
                  <a:cubicBezTo>
                    <a:pt x="15017" y="59898"/>
                    <a:pt x="14775" y="60032"/>
                    <a:pt x="14533" y="60167"/>
                  </a:cubicBezTo>
                  <a:lnTo>
                    <a:pt x="14533" y="60228"/>
                  </a:lnTo>
                  <a:lnTo>
                    <a:pt x="14427" y="60223"/>
                  </a:lnTo>
                  <a:cubicBezTo>
                    <a:pt x="13685" y="60631"/>
                    <a:pt x="12929" y="61029"/>
                    <a:pt x="12171" y="61361"/>
                  </a:cubicBezTo>
                  <a:cubicBezTo>
                    <a:pt x="10144" y="62249"/>
                    <a:pt x="7883" y="62692"/>
                    <a:pt x="5622" y="62692"/>
                  </a:cubicBezTo>
                  <a:cubicBezTo>
                    <a:pt x="4233" y="62692"/>
                    <a:pt x="2845" y="62525"/>
                    <a:pt x="1510" y="62192"/>
                  </a:cubicBezTo>
                  <a:cubicBezTo>
                    <a:pt x="1419" y="61897"/>
                    <a:pt x="1338" y="61598"/>
                    <a:pt x="1262" y="61299"/>
                  </a:cubicBezTo>
                  <a:lnTo>
                    <a:pt x="1262" y="61299"/>
                  </a:lnTo>
                  <a:cubicBezTo>
                    <a:pt x="2669" y="61683"/>
                    <a:pt x="4144" y="61876"/>
                    <a:pt x="5618" y="61876"/>
                  </a:cubicBezTo>
                  <a:cubicBezTo>
                    <a:pt x="6891" y="61876"/>
                    <a:pt x="8164" y="61733"/>
                    <a:pt x="9393" y="61445"/>
                  </a:cubicBezTo>
                  <a:lnTo>
                    <a:pt x="9453" y="61393"/>
                  </a:lnTo>
                  <a:cubicBezTo>
                    <a:pt x="9625" y="61248"/>
                    <a:pt x="9807" y="61091"/>
                    <a:pt x="9862" y="60873"/>
                  </a:cubicBezTo>
                  <a:cubicBezTo>
                    <a:pt x="9958" y="60495"/>
                    <a:pt x="9628" y="60155"/>
                    <a:pt x="9276" y="59968"/>
                  </a:cubicBezTo>
                  <a:lnTo>
                    <a:pt x="6272" y="59819"/>
                  </a:lnTo>
                  <a:cubicBezTo>
                    <a:pt x="5307" y="59770"/>
                    <a:pt x="4309" y="59721"/>
                    <a:pt x="3378" y="59374"/>
                  </a:cubicBezTo>
                  <a:cubicBezTo>
                    <a:pt x="2279" y="58964"/>
                    <a:pt x="1497" y="58160"/>
                    <a:pt x="1291" y="57226"/>
                  </a:cubicBezTo>
                  <a:cubicBezTo>
                    <a:pt x="1185" y="56744"/>
                    <a:pt x="1224" y="56242"/>
                    <a:pt x="1400" y="55780"/>
                  </a:cubicBezTo>
                  <a:cubicBezTo>
                    <a:pt x="1819" y="54659"/>
                    <a:pt x="2914" y="53902"/>
                    <a:pt x="3798" y="53566"/>
                  </a:cubicBezTo>
                  <a:cubicBezTo>
                    <a:pt x="4620" y="53256"/>
                    <a:pt x="5498" y="53114"/>
                    <a:pt x="6350" y="52979"/>
                  </a:cubicBezTo>
                  <a:cubicBezTo>
                    <a:pt x="6946" y="52884"/>
                    <a:pt x="7562" y="52786"/>
                    <a:pt x="8145" y="52630"/>
                  </a:cubicBezTo>
                  <a:cubicBezTo>
                    <a:pt x="9878" y="52167"/>
                    <a:pt x="11410" y="51178"/>
                    <a:pt x="12892" y="50221"/>
                  </a:cubicBezTo>
                  <a:cubicBezTo>
                    <a:pt x="13317" y="49946"/>
                    <a:pt x="13743" y="49672"/>
                    <a:pt x="14174" y="49409"/>
                  </a:cubicBezTo>
                  <a:cubicBezTo>
                    <a:pt x="19055" y="46425"/>
                    <a:pt x="24868" y="44845"/>
                    <a:pt x="30692" y="44845"/>
                  </a:cubicBezTo>
                  <a:cubicBezTo>
                    <a:pt x="32458" y="44845"/>
                    <a:pt x="34226" y="44990"/>
                    <a:pt x="35969" y="45286"/>
                  </a:cubicBezTo>
                  <a:cubicBezTo>
                    <a:pt x="36796" y="45425"/>
                    <a:pt x="37635" y="45601"/>
                    <a:pt x="38448" y="45770"/>
                  </a:cubicBezTo>
                  <a:cubicBezTo>
                    <a:pt x="40315" y="46161"/>
                    <a:pt x="42231" y="46560"/>
                    <a:pt x="44133" y="46560"/>
                  </a:cubicBezTo>
                  <a:cubicBezTo>
                    <a:pt x="44705" y="46560"/>
                    <a:pt x="45275" y="46524"/>
                    <a:pt x="45843" y="46441"/>
                  </a:cubicBezTo>
                  <a:cubicBezTo>
                    <a:pt x="47451" y="46203"/>
                    <a:pt x="48988" y="45589"/>
                    <a:pt x="50473" y="44995"/>
                  </a:cubicBezTo>
                  <a:cubicBezTo>
                    <a:pt x="51409" y="44620"/>
                    <a:pt x="52375" y="44233"/>
                    <a:pt x="53360" y="43939"/>
                  </a:cubicBezTo>
                  <a:cubicBezTo>
                    <a:pt x="54959" y="43460"/>
                    <a:pt x="56626" y="43225"/>
                    <a:pt x="58291" y="43225"/>
                  </a:cubicBezTo>
                  <a:cubicBezTo>
                    <a:pt x="61424" y="43225"/>
                    <a:pt x="64549" y="44057"/>
                    <a:pt x="67199" y="45663"/>
                  </a:cubicBezTo>
                  <a:cubicBezTo>
                    <a:pt x="68804" y="46636"/>
                    <a:pt x="69617" y="47695"/>
                    <a:pt x="69682" y="48900"/>
                  </a:cubicBezTo>
                  <a:cubicBezTo>
                    <a:pt x="69753" y="50211"/>
                    <a:pt x="68879" y="51287"/>
                    <a:pt x="68215" y="51980"/>
                  </a:cubicBezTo>
                  <a:cubicBezTo>
                    <a:pt x="65347" y="54983"/>
                    <a:pt x="61201" y="56774"/>
                    <a:pt x="56914" y="56929"/>
                  </a:cubicBezTo>
                  <a:cubicBezTo>
                    <a:pt x="57239" y="57111"/>
                    <a:pt x="57559" y="57298"/>
                    <a:pt x="57871" y="57499"/>
                  </a:cubicBezTo>
                  <a:cubicBezTo>
                    <a:pt x="59067" y="58274"/>
                    <a:pt x="60191" y="59185"/>
                    <a:pt x="61276" y="60067"/>
                  </a:cubicBezTo>
                  <a:cubicBezTo>
                    <a:pt x="63295" y="61707"/>
                    <a:pt x="65203" y="63255"/>
                    <a:pt x="67612" y="64082"/>
                  </a:cubicBezTo>
                  <a:cubicBezTo>
                    <a:pt x="68822" y="64497"/>
                    <a:pt x="70117" y="64700"/>
                    <a:pt x="71463" y="64700"/>
                  </a:cubicBezTo>
                  <a:cubicBezTo>
                    <a:pt x="75227" y="64700"/>
                    <a:pt x="79386" y="63111"/>
                    <a:pt x="83185" y="60124"/>
                  </a:cubicBezTo>
                  <a:cubicBezTo>
                    <a:pt x="83727" y="59697"/>
                    <a:pt x="84281" y="59239"/>
                    <a:pt x="84818" y="58795"/>
                  </a:cubicBezTo>
                  <a:cubicBezTo>
                    <a:pt x="87678" y="56430"/>
                    <a:pt x="90631" y="53984"/>
                    <a:pt x="94360" y="53984"/>
                  </a:cubicBezTo>
                  <a:cubicBezTo>
                    <a:pt x="94409" y="53984"/>
                    <a:pt x="94458" y="53984"/>
                    <a:pt x="94506" y="53985"/>
                  </a:cubicBezTo>
                  <a:cubicBezTo>
                    <a:pt x="94526" y="53985"/>
                    <a:pt x="94544" y="53988"/>
                    <a:pt x="94562" y="53988"/>
                  </a:cubicBezTo>
                  <a:lnTo>
                    <a:pt x="97249" y="52851"/>
                  </a:lnTo>
                  <a:cubicBezTo>
                    <a:pt x="99322" y="50658"/>
                    <a:pt x="102015" y="47961"/>
                    <a:pt x="104897" y="45643"/>
                  </a:cubicBezTo>
                  <a:lnTo>
                    <a:pt x="104889" y="45594"/>
                  </a:lnTo>
                  <a:cubicBezTo>
                    <a:pt x="104941" y="45576"/>
                    <a:pt x="104990" y="45550"/>
                    <a:pt x="105040" y="45528"/>
                  </a:cubicBezTo>
                  <a:cubicBezTo>
                    <a:pt x="105250" y="45360"/>
                    <a:pt x="105461" y="45198"/>
                    <a:pt x="105672" y="45034"/>
                  </a:cubicBezTo>
                  <a:cubicBezTo>
                    <a:pt x="106085" y="43742"/>
                    <a:pt x="106343" y="42405"/>
                    <a:pt x="106440" y="41050"/>
                  </a:cubicBezTo>
                  <a:cubicBezTo>
                    <a:pt x="106427" y="41024"/>
                    <a:pt x="106418" y="40995"/>
                    <a:pt x="106405" y="40969"/>
                  </a:cubicBezTo>
                  <a:cubicBezTo>
                    <a:pt x="105716" y="39596"/>
                    <a:pt x="104017" y="38566"/>
                    <a:pt x="101971" y="38281"/>
                  </a:cubicBezTo>
                  <a:cubicBezTo>
                    <a:pt x="101474" y="38211"/>
                    <a:pt x="100973" y="38181"/>
                    <a:pt x="100471" y="38181"/>
                  </a:cubicBezTo>
                  <a:cubicBezTo>
                    <a:pt x="99090" y="38181"/>
                    <a:pt x="97695" y="38403"/>
                    <a:pt x="96334" y="38620"/>
                  </a:cubicBezTo>
                  <a:lnTo>
                    <a:pt x="96276" y="38630"/>
                  </a:lnTo>
                  <a:cubicBezTo>
                    <a:pt x="92667" y="39205"/>
                    <a:pt x="89114" y="39701"/>
                    <a:pt x="85643" y="39701"/>
                  </a:cubicBezTo>
                  <a:cubicBezTo>
                    <a:pt x="83385" y="39701"/>
                    <a:pt x="81161" y="39491"/>
                    <a:pt x="78980" y="38955"/>
                  </a:cubicBezTo>
                  <a:cubicBezTo>
                    <a:pt x="77177" y="38511"/>
                    <a:pt x="75411" y="37839"/>
                    <a:pt x="73704" y="37189"/>
                  </a:cubicBezTo>
                  <a:cubicBezTo>
                    <a:pt x="71040" y="36175"/>
                    <a:pt x="68283" y="35127"/>
                    <a:pt x="65391" y="34965"/>
                  </a:cubicBezTo>
                  <a:cubicBezTo>
                    <a:pt x="65107" y="34949"/>
                    <a:pt x="64824" y="34941"/>
                    <a:pt x="64544" y="34941"/>
                  </a:cubicBezTo>
                  <a:cubicBezTo>
                    <a:pt x="60401" y="34941"/>
                    <a:pt x="56635" y="36617"/>
                    <a:pt x="52664" y="38386"/>
                  </a:cubicBezTo>
                  <a:cubicBezTo>
                    <a:pt x="49966" y="39587"/>
                    <a:pt x="47175" y="40829"/>
                    <a:pt x="44270" y="41483"/>
                  </a:cubicBezTo>
                  <a:cubicBezTo>
                    <a:pt x="42371" y="41910"/>
                    <a:pt x="40444" y="42081"/>
                    <a:pt x="38536" y="42081"/>
                  </a:cubicBezTo>
                  <a:cubicBezTo>
                    <a:pt x="35081" y="42081"/>
                    <a:pt x="31688" y="41520"/>
                    <a:pt x="28637" y="40901"/>
                  </a:cubicBezTo>
                  <a:cubicBezTo>
                    <a:pt x="27433" y="40657"/>
                    <a:pt x="26212" y="40389"/>
                    <a:pt x="25032" y="40129"/>
                  </a:cubicBezTo>
                  <a:cubicBezTo>
                    <a:pt x="21198" y="39288"/>
                    <a:pt x="17234" y="38419"/>
                    <a:pt x="13253" y="38225"/>
                  </a:cubicBezTo>
                  <a:cubicBezTo>
                    <a:pt x="12764" y="38201"/>
                    <a:pt x="12275" y="38188"/>
                    <a:pt x="11787" y="38188"/>
                  </a:cubicBezTo>
                  <a:cubicBezTo>
                    <a:pt x="10728" y="38188"/>
                    <a:pt x="9670" y="38246"/>
                    <a:pt x="8618" y="38362"/>
                  </a:cubicBezTo>
                  <a:cubicBezTo>
                    <a:pt x="8720" y="38077"/>
                    <a:pt x="8826" y="37793"/>
                    <a:pt x="8934" y="37509"/>
                  </a:cubicBezTo>
                  <a:cubicBezTo>
                    <a:pt x="9877" y="37419"/>
                    <a:pt x="10822" y="37373"/>
                    <a:pt x="11768" y="37373"/>
                  </a:cubicBezTo>
                  <a:cubicBezTo>
                    <a:pt x="12269" y="37373"/>
                    <a:pt x="12770" y="37386"/>
                    <a:pt x="13270" y="37411"/>
                  </a:cubicBezTo>
                  <a:cubicBezTo>
                    <a:pt x="17285" y="37606"/>
                    <a:pt x="21265" y="38480"/>
                    <a:pt x="25113" y="39324"/>
                  </a:cubicBezTo>
                  <a:cubicBezTo>
                    <a:pt x="26293" y="39583"/>
                    <a:pt x="27513" y="39850"/>
                    <a:pt x="28713" y="40094"/>
                  </a:cubicBezTo>
                  <a:cubicBezTo>
                    <a:pt x="31742" y="40709"/>
                    <a:pt x="35110" y="41266"/>
                    <a:pt x="38533" y="41266"/>
                  </a:cubicBezTo>
                  <a:cubicBezTo>
                    <a:pt x="40416" y="41266"/>
                    <a:pt x="42316" y="41097"/>
                    <a:pt x="44186" y="40677"/>
                  </a:cubicBezTo>
                  <a:cubicBezTo>
                    <a:pt x="47051" y="40033"/>
                    <a:pt x="49823" y="38799"/>
                    <a:pt x="52502" y="37606"/>
                  </a:cubicBezTo>
                  <a:cubicBezTo>
                    <a:pt x="54870" y="36552"/>
                    <a:pt x="57285" y="35478"/>
                    <a:pt x="59783" y="34811"/>
                  </a:cubicBezTo>
                  <a:cubicBezTo>
                    <a:pt x="59908" y="34651"/>
                    <a:pt x="59993" y="34471"/>
                    <a:pt x="60009" y="34266"/>
                  </a:cubicBezTo>
                  <a:cubicBezTo>
                    <a:pt x="60033" y="33912"/>
                    <a:pt x="59838" y="33574"/>
                    <a:pt x="59572" y="33339"/>
                  </a:cubicBezTo>
                  <a:cubicBezTo>
                    <a:pt x="58779" y="33241"/>
                    <a:pt x="57985" y="33168"/>
                    <a:pt x="57190" y="33127"/>
                  </a:cubicBezTo>
                  <a:cubicBezTo>
                    <a:pt x="56692" y="33103"/>
                    <a:pt x="56175" y="33092"/>
                    <a:pt x="55657" y="33092"/>
                  </a:cubicBezTo>
                  <a:cubicBezTo>
                    <a:pt x="51961" y="33092"/>
                    <a:pt x="48229" y="33719"/>
                    <a:pt x="44619" y="34328"/>
                  </a:cubicBezTo>
                  <a:cubicBezTo>
                    <a:pt x="42654" y="34658"/>
                    <a:pt x="40621" y="35001"/>
                    <a:pt x="38613" y="35238"/>
                  </a:cubicBezTo>
                  <a:cubicBezTo>
                    <a:pt x="38311" y="35277"/>
                    <a:pt x="38008" y="35296"/>
                    <a:pt x="37704" y="35298"/>
                  </a:cubicBezTo>
                  <a:cubicBezTo>
                    <a:pt x="36607" y="35298"/>
                    <a:pt x="35886" y="34992"/>
                    <a:pt x="35498" y="34365"/>
                  </a:cubicBezTo>
                  <a:cubicBezTo>
                    <a:pt x="35290" y="34029"/>
                    <a:pt x="35202" y="33631"/>
                    <a:pt x="35244" y="33212"/>
                  </a:cubicBezTo>
                  <a:cubicBezTo>
                    <a:pt x="35342" y="32240"/>
                    <a:pt x="36089" y="31448"/>
                    <a:pt x="36526" y="31061"/>
                  </a:cubicBezTo>
                  <a:cubicBezTo>
                    <a:pt x="39942" y="28041"/>
                    <a:pt x="44883" y="27290"/>
                    <a:pt x="49266" y="26956"/>
                  </a:cubicBezTo>
                  <a:cubicBezTo>
                    <a:pt x="49883" y="26907"/>
                    <a:pt x="50505" y="26865"/>
                    <a:pt x="51129" y="26823"/>
                  </a:cubicBezTo>
                  <a:cubicBezTo>
                    <a:pt x="55007" y="26559"/>
                    <a:pt x="59016" y="26288"/>
                    <a:pt x="62493" y="24690"/>
                  </a:cubicBezTo>
                  <a:cubicBezTo>
                    <a:pt x="62983" y="24464"/>
                    <a:pt x="63477" y="24205"/>
                    <a:pt x="63955" y="23955"/>
                  </a:cubicBezTo>
                  <a:cubicBezTo>
                    <a:pt x="65269" y="23268"/>
                    <a:pt x="66629" y="22557"/>
                    <a:pt x="68153" y="22394"/>
                  </a:cubicBezTo>
                  <a:cubicBezTo>
                    <a:pt x="68382" y="22370"/>
                    <a:pt x="68613" y="22358"/>
                    <a:pt x="68845" y="22358"/>
                  </a:cubicBezTo>
                  <a:cubicBezTo>
                    <a:pt x="70577" y="22358"/>
                    <a:pt x="72297" y="23033"/>
                    <a:pt x="73774" y="23666"/>
                  </a:cubicBezTo>
                  <a:cubicBezTo>
                    <a:pt x="77166" y="25120"/>
                    <a:pt x="80831" y="27058"/>
                    <a:pt x="82290" y="30419"/>
                  </a:cubicBezTo>
                  <a:cubicBezTo>
                    <a:pt x="83055" y="32182"/>
                    <a:pt x="82883" y="34016"/>
                    <a:pt x="81851" y="35092"/>
                  </a:cubicBezTo>
                  <a:cubicBezTo>
                    <a:pt x="81039" y="35938"/>
                    <a:pt x="79767" y="36333"/>
                    <a:pt x="77851" y="36333"/>
                  </a:cubicBezTo>
                  <a:lnTo>
                    <a:pt x="77601" y="36329"/>
                  </a:lnTo>
                  <a:cubicBezTo>
                    <a:pt x="77231" y="36325"/>
                    <a:pt x="76860" y="36307"/>
                    <a:pt x="76492" y="36286"/>
                  </a:cubicBezTo>
                  <a:cubicBezTo>
                    <a:pt x="76472" y="36312"/>
                    <a:pt x="76454" y="36339"/>
                    <a:pt x="76438" y="36367"/>
                  </a:cubicBezTo>
                  <a:cubicBezTo>
                    <a:pt x="76279" y="36682"/>
                    <a:pt x="76344" y="37075"/>
                    <a:pt x="76519" y="37384"/>
                  </a:cubicBezTo>
                  <a:cubicBezTo>
                    <a:pt x="77362" y="37673"/>
                    <a:pt x="78215" y="37939"/>
                    <a:pt x="79075" y="38151"/>
                  </a:cubicBezTo>
                  <a:cubicBezTo>
                    <a:pt x="81221" y="38679"/>
                    <a:pt x="83414" y="38887"/>
                    <a:pt x="85645" y="38887"/>
                  </a:cubicBezTo>
                  <a:cubicBezTo>
                    <a:pt x="89090" y="38887"/>
                    <a:pt x="92625" y="38392"/>
                    <a:pt x="96217" y="37821"/>
                  </a:cubicBezTo>
                  <a:lnTo>
                    <a:pt x="96276" y="37811"/>
                  </a:lnTo>
                  <a:cubicBezTo>
                    <a:pt x="97653" y="37591"/>
                    <a:pt x="99064" y="37367"/>
                    <a:pt x="100472" y="37367"/>
                  </a:cubicBezTo>
                  <a:cubicBezTo>
                    <a:pt x="100991" y="37367"/>
                    <a:pt x="101509" y="37398"/>
                    <a:pt x="102025" y="37470"/>
                  </a:cubicBezTo>
                  <a:cubicBezTo>
                    <a:pt x="104257" y="37782"/>
                    <a:pt x="106062" y="38909"/>
                    <a:pt x="106855" y="40487"/>
                  </a:cubicBezTo>
                  <a:cubicBezTo>
                    <a:pt x="107011" y="40799"/>
                    <a:pt x="107119" y="41156"/>
                    <a:pt x="107183" y="41539"/>
                  </a:cubicBezTo>
                  <a:cubicBezTo>
                    <a:pt x="107738" y="41856"/>
                    <a:pt x="108402" y="42004"/>
                    <a:pt x="109051" y="42004"/>
                  </a:cubicBezTo>
                  <a:cubicBezTo>
                    <a:pt x="109104" y="42004"/>
                    <a:pt x="109157" y="42003"/>
                    <a:pt x="109210" y="42001"/>
                  </a:cubicBezTo>
                  <a:cubicBezTo>
                    <a:pt x="109811" y="41978"/>
                    <a:pt x="110399" y="41848"/>
                    <a:pt x="110978" y="41676"/>
                  </a:cubicBezTo>
                  <a:cubicBezTo>
                    <a:pt x="113142" y="40599"/>
                    <a:pt x="115323" y="39864"/>
                    <a:pt x="117505" y="39484"/>
                  </a:cubicBezTo>
                  <a:lnTo>
                    <a:pt x="117505" y="30099"/>
                  </a:lnTo>
                  <a:cubicBezTo>
                    <a:pt x="117333" y="30103"/>
                    <a:pt x="117161" y="30106"/>
                    <a:pt x="116989" y="30106"/>
                  </a:cubicBezTo>
                  <a:cubicBezTo>
                    <a:pt x="114682" y="30106"/>
                    <a:pt x="112429" y="29737"/>
                    <a:pt x="110375" y="28961"/>
                  </a:cubicBezTo>
                  <a:cubicBezTo>
                    <a:pt x="109228" y="28527"/>
                    <a:pt x="108093" y="27984"/>
                    <a:pt x="106996" y="27458"/>
                  </a:cubicBezTo>
                  <a:cubicBezTo>
                    <a:pt x="104569" y="26296"/>
                    <a:pt x="102061" y="25092"/>
                    <a:pt x="99343" y="25076"/>
                  </a:cubicBezTo>
                  <a:cubicBezTo>
                    <a:pt x="99335" y="25076"/>
                    <a:pt x="99326" y="25076"/>
                    <a:pt x="99318" y="25076"/>
                  </a:cubicBezTo>
                  <a:cubicBezTo>
                    <a:pt x="97458" y="25076"/>
                    <a:pt x="95629" y="25624"/>
                    <a:pt x="93858" y="26163"/>
                  </a:cubicBezTo>
                  <a:cubicBezTo>
                    <a:pt x="92081" y="26703"/>
                    <a:pt x="90249" y="27265"/>
                    <a:pt x="88351" y="27265"/>
                  </a:cubicBezTo>
                  <a:cubicBezTo>
                    <a:pt x="88279" y="27265"/>
                    <a:pt x="88206" y="27265"/>
                    <a:pt x="88133" y="27263"/>
                  </a:cubicBezTo>
                  <a:cubicBezTo>
                    <a:pt x="84343" y="27185"/>
                    <a:pt x="81211" y="24912"/>
                    <a:pt x="78181" y="22714"/>
                  </a:cubicBezTo>
                  <a:cubicBezTo>
                    <a:pt x="75218" y="20565"/>
                    <a:pt x="72156" y="18344"/>
                    <a:pt x="68510" y="18245"/>
                  </a:cubicBezTo>
                  <a:cubicBezTo>
                    <a:pt x="68419" y="18242"/>
                    <a:pt x="68329" y="18241"/>
                    <a:pt x="68239" y="182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102"/>
            <p:cNvSpPr/>
            <p:nvPr/>
          </p:nvSpPr>
          <p:spPr>
            <a:xfrm>
              <a:off x="7951125" y="4480225"/>
              <a:ext cx="131200" cy="103000"/>
            </a:xfrm>
            <a:custGeom>
              <a:rect b="b" l="l" r="r" t="t"/>
              <a:pathLst>
                <a:path extrusionOk="0" h="4120" w="5248">
                  <a:moveTo>
                    <a:pt x="5248" y="0"/>
                  </a:moveTo>
                  <a:cubicBezTo>
                    <a:pt x="5051" y="21"/>
                    <a:pt x="4856" y="54"/>
                    <a:pt x="4663" y="94"/>
                  </a:cubicBezTo>
                  <a:cubicBezTo>
                    <a:pt x="2322" y="596"/>
                    <a:pt x="879" y="2344"/>
                    <a:pt x="1" y="4120"/>
                  </a:cubicBezTo>
                  <a:cubicBezTo>
                    <a:pt x="244" y="4105"/>
                    <a:pt x="488" y="4092"/>
                    <a:pt x="732" y="4076"/>
                  </a:cubicBezTo>
                  <a:cubicBezTo>
                    <a:pt x="1559" y="2635"/>
                    <a:pt x="2822" y="1311"/>
                    <a:pt x="4743" y="900"/>
                  </a:cubicBezTo>
                  <a:cubicBezTo>
                    <a:pt x="4908" y="864"/>
                    <a:pt x="5077" y="837"/>
                    <a:pt x="5248" y="817"/>
                  </a:cubicBezTo>
                  <a:lnTo>
                    <a:pt x="5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102"/>
            <p:cNvSpPr/>
            <p:nvPr/>
          </p:nvSpPr>
          <p:spPr>
            <a:xfrm>
              <a:off x="7750750" y="4343050"/>
              <a:ext cx="331575" cy="243200"/>
            </a:xfrm>
            <a:custGeom>
              <a:rect b="b" l="l" r="r" t="t"/>
              <a:pathLst>
                <a:path extrusionOk="0" h="9728" w="13263">
                  <a:moveTo>
                    <a:pt x="13263" y="1"/>
                  </a:moveTo>
                  <a:cubicBezTo>
                    <a:pt x="12829" y="220"/>
                    <a:pt x="12397" y="454"/>
                    <a:pt x="11965" y="704"/>
                  </a:cubicBezTo>
                  <a:cubicBezTo>
                    <a:pt x="9130" y="2347"/>
                    <a:pt x="6586" y="4431"/>
                    <a:pt x="4125" y="6447"/>
                  </a:cubicBezTo>
                  <a:cubicBezTo>
                    <a:pt x="2789" y="7541"/>
                    <a:pt x="1418" y="8663"/>
                    <a:pt x="0" y="9716"/>
                  </a:cubicBezTo>
                  <a:cubicBezTo>
                    <a:pt x="398" y="9722"/>
                    <a:pt x="798" y="9724"/>
                    <a:pt x="1196" y="9727"/>
                  </a:cubicBezTo>
                  <a:cubicBezTo>
                    <a:pt x="2287" y="8884"/>
                    <a:pt x="3353" y="8012"/>
                    <a:pt x="4396" y="7157"/>
                  </a:cubicBezTo>
                  <a:cubicBezTo>
                    <a:pt x="6841" y="5156"/>
                    <a:pt x="9369" y="3084"/>
                    <a:pt x="12170" y="1461"/>
                  </a:cubicBezTo>
                  <a:cubicBezTo>
                    <a:pt x="12533" y="1252"/>
                    <a:pt x="12897" y="1052"/>
                    <a:pt x="13263" y="864"/>
                  </a:cubicBezTo>
                  <a:lnTo>
                    <a:pt x="13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102"/>
            <p:cNvSpPr/>
            <p:nvPr/>
          </p:nvSpPr>
          <p:spPr>
            <a:xfrm>
              <a:off x="5556125" y="4139550"/>
              <a:ext cx="807800" cy="311925"/>
            </a:xfrm>
            <a:custGeom>
              <a:rect b="b" l="l" r="r" t="t"/>
              <a:pathLst>
                <a:path extrusionOk="0" h="12477" w="32312">
                  <a:moveTo>
                    <a:pt x="5281" y="0"/>
                  </a:moveTo>
                  <a:cubicBezTo>
                    <a:pt x="3511" y="0"/>
                    <a:pt x="1742" y="152"/>
                    <a:pt x="0" y="455"/>
                  </a:cubicBezTo>
                  <a:cubicBezTo>
                    <a:pt x="472" y="673"/>
                    <a:pt x="951" y="873"/>
                    <a:pt x="1440" y="1058"/>
                  </a:cubicBezTo>
                  <a:cubicBezTo>
                    <a:pt x="2714" y="896"/>
                    <a:pt x="3998" y="815"/>
                    <a:pt x="5284" y="815"/>
                  </a:cubicBezTo>
                  <a:cubicBezTo>
                    <a:pt x="7998" y="815"/>
                    <a:pt x="10715" y="1178"/>
                    <a:pt x="13341" y="1911"/>
                  </a:cubicBezTo>
                  <a:cubicBezTo>
                    <a:pt x="14948" y="2359"/>
                    <a:pt x="16514" y="2946"/>
                    <a:pt x="18020" y="3662"/>
                  </a:cubicBezTo>
                  <a:lnTo>
                    <a:pt x="18022" y="3664"/>
                  </a:lnTo>
                  <a:lnTo>
                    <a:pt x="18057" y="3922"/>
                  </a:lnTo>
                  <a:cubicBezTo>
                    <a:pt x="18132" y="3899"/>
                    <a:pt x="18208" y="3885"/>
                    <a:pt x="18285" y="3868"/>
                  </a:cubicBezTo>
                  <a:cubicBezTo>
                    <a:pt x="18772" y="4239"/>
                    <a:pt x="19292" y="4569"/>
                    <a:pt x="19812" y="4892"/>
                  </a:cubicBezTo>
                  <a:lnTo>
                    <a:pt x="24057" y="7524"/>
                  </a:lnTo>
                  <a:cubicBezTo>
                    <a:pt x="25134" y="8422"/>
                    <a:pt x="26140" y="9403"/>
                    <a:pt x="27064" y="10459"/>
                  </a:cubicBezTo>
                  <a:cubicBezTo>
                    <a:pt x="27503" y="10644"/>
                    <a:pt x="27943" y="10825"/>
                    <a:pt x="28386" y="11003"/>
                  </a:cubicBezTo>
                  <a:cubicBezTo>
                    <a:pt x="27134" y="9397"/>
                    <a:pt x="25691" y="7935"/>
                    <a:pt x="24101" y="6635"/>
                  </a:cubicBezTo>
                  <a:cubicBezTo>
                    <a:pt x="24006" y="6201"/>
                    <a:pt x="23972" y="5758"/>
                    <a:pt x="24000" y="5316"/>
                  </a:cubicBezTo>
                  <a:lnTo>
                    <a:pt x="24000" y="5316"/>
                  </a:lnTo>
                  <a:cubicBezTo>
                    <a:pt x="24367" y="5571"/>
                    <a:pt x="24718" y="5849"/>
                    <a:pt x="25049" y="6151"/>
                  </a:cubicBezTo>
                  <a:cubicBezTo>
                    <a:pt x="25998" y="7015"/>
                    <a:pt x="26833" y="8018"/>
                    <a:pt x="27641" y="8987"/>
                  </a:cubicBezTo>
                  <a:cubicBezTo>
                    <a:pt x="28391" y="9889"/>
                    <a:pt x="29166" y="10818"/>
                    <a:pt x="30043" y="11652"/>
                  </a:cubicBezTo>
                  <a:cubicBezTo>
                    <a:pt x="30792" y="11936"/>
                    <a:pt x="31549" y="12210"/>
                    <a:pt x="32311" y="12477"/>
                  </a:cubicBezTo>
                  <a:cubicBezTo>
                    <a:pt x="31661" y="12089"/>
                    <a:pt x="31054" y="11632"/>
                    <a:pt x="30498" y="11116"/>
                  </a:cubicBezTo>
                  <a:cubicBezTo>
                    <a:pt x="29585" y="10271"/>
                    <a:pt x="28776" y="9298"/>
                    <a:pt x="27993" y="8357"/>
                  </a:cubicBezTo>
                  <a:cubicBezTo>
                    <a:pt x="27173" y="7371"/>
                    <a:pt x="26323" y="6352"/>
                    <a:pt x="25343" y="5459"/>
                  </a:cubicBezTo>
                  <a:cubicBezTo>
                    <a:pt x="23526" y="3803"/>
                    <a:pt x="21442" y="2910"/>
                    <a:pt x="19521" y="2910"/>
                  </a:cubicBezTo>
                  <a:cubicBezTo>
                    <a:pt x="19153" y="2910"/>
                    <a:pt x="18792" y="2943"/>
                    <a:pt x="18439" y="3009"/>
                  </a:cubicBezTo>
                  <a:cubicBezTo>
                    <a:pt x="16834" y="2228"/>
                    <a:pt x="15164" y="1592"/>
                    <a:pt x="13445" y="1112"/>
                  </a:cubicBezTo>
                  <a:cubicBezTo>
                    <a:pt x="10785" y="368"/>
                    <a:pt x="8032" y="0"/>
                    <a:pt x="52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102"/>
            <p:cNvSpPr/>
            <p:nvPr/>
          </p:nvSpPr>
          <p:spPr>
            <a:xfrm>
              <a:off x="6461825" y="4483475"/>
              <a:ext cx="11550" cy="3425"/>
            </a:xfrm>
            <a:custGeom>
              <a:rect b="b" l="l" r="r" t="t"/>
              <a:pathLst>
                <a:path extrusionOk="0" h="137" w="462">
                  <a:moveTo>
                    <a:pt x="461" y="137"/>
                  </a:moveTo>
                  <a:cubicBezTo>
                    <a:pt x="307" y="91"/>
                    <a:pt x="154" y="46"/>
                    <a:pt x="0" y="0"/>
                  </a:cubicBezTo>
                  <a:cubicBezTo>
                    <a:pt x="154" y="46"/>
                    <a:pt x="307" y="91"/>
                    <a:pt x="461" y="137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102"/>
            <p:cNvSpPr/>
            <p:nvPr/>
          </p:nvSpPr>
          <p:spPr>
            <a:xfrm>
              <a:off x="5295175" y="3601050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102"/>
            <p:cNvSpPr/>
            <p:nvPr/>
          </p:nvSpPr>
          <p:spPr>
            <a:xfrm>
              <a:off x="6450325" y="3775600"/>
              <a:ext cx="1632050" cy="718925"/>
            </a:xfrm>
            <a:custGeom>
              <a:rect b="b" l="l" r="r" t="t"/>
              <a:pathLst>
                <a:path extrusionOk="0" h="28757" w="65282">
                  <a:moveTo>
                    <a:pt x="65282" y="1"/>
                  </a:moveTo>
                  <a:cubicBezTo>
                    <a:pt x="64476" y="92"/>
                    <a:pt x="63475" y="361"/>
                    <a:pt x="62684" y="1084"/>
                  </a:cubicBezTo>
                  <a:cubicBezTo>
                    <a:pt x="62005" y="1707"/>
                    <a:pt x="61610" y="2633"/>
                    <a:pt x="61599" y="3624"/>
                  </a:cubicBezTo>
                  <a:lnTo>
                    <a:pt x="61599" y="3643"/>
                  </a:lnTo>
                  <a:cubicBezTo>
                    <a:pt x="61594" y="4484"/>
                    <a:pt x="60944" y="5166"/>
                    <a:pt x="60133" y="5166"/>
                  </a:cubicBezTo>
                  <a:cubicBezTo>
                    <a:pt x="60068" y="5166"/>
                    <a:pt x="60002" y="5161"/>
                    <a:pt x="59935" y="5152"/>
                  </a:cubicBezTo>
                  <a:cubicBezTo>
                    <a:pt x="59298" y="5068"/>
                    <a:pt x="58657" y="5006"/>
                    <a:pt x="58010" y="4975"/>
                  </a:cubicBezTo>
                  <a:cubicBezTo>
                    <a:pt x="57680" y="4959"/>
                    <a:pt x="57351" y="4952"/>
                    <a:pt x="57023" y="4952"/>
                  </a:cubicBezTo>
                  <a:cubicBezTo>
                    <a:pt x="51659" y="4952"/>
                    <a:pt x="46516" y="6971"/>
                    <a:pt x="42643" y="8733"/>
                  </a:cubicBezTo>
                  <a:cubicBezTo>
                    <a:pt x="40658" y="9638"/>
                    <a:pt x="38611" y="10668"/>
                    <a:pt x="37321" y="12435"/>
                  </a:cubicBezTo>
                  <a:cubicBezTo>
                    <a:pt x="37230" y="12559"/>
                    <a:pt x="37147" y="12689"/>
                    <a:pt x="37068" y="12820"/>
                  </a:cubicBezTo>
                  <a:cubicBezTo>
                    <a:pt x="36234" y="13374"/>
                    <a:pt x="35359" y="13863"/>
                    <a:pt x="34449" y="14279"/>
                  </a:cubicBezTo>
                  <a:cubicBezTo>
                    <a:pt x="34405" y="14274"/>
                    <a:pt x="34360" y="14266"/>
                    <a:pt x="34316" y="14263"/>
                  </a:cubicBezTo>
                  <a:cubicBezTo>
                    <a:pt x="34263" y="14259"/>
                    <a:pt x="34210" y="14258"/>
                    <a:pt x="34158" y="14258"/>
                  </a:cubicBezTo>
                  <a:cubicBezTo>
                    <a:pt x="32834" y="14258"/>
                    <a:pt x="31763" y="15285"/>
                    <a:pt x="30885" y="16293"/>
                  </a:cubicBezTo>
                  <a:lnTo>
                    <a:pt x="30513" y="16722"/>
                  </a:lnTo>
                  <a:cubicBezTo>
                    <a:pt x="29207" y="18227"/>
                    <a:pt x="27857" y="19781"/>
                    <a:pt x="26295" y="21083"/>
                  </a:cubicBezTo>
                  <a:cubicBezTo>
                    <a:pt x="24362" y="22694"/>
                    <a:pt x="22356" y="23690"/>
                    <a:pt x="20335" y="24042"/>
                  </a:cubicBezTo>
                  <a:cubicBezTo>
                    <a:pt x="19612" y="24169"/>
                    <a:pt x="18870" y="24216"/>
                    <a:pt x="18121" y="24216"/>
                  </a:cubicBezTo>
                  <a:cubicBezTo>
                    <a:pt x="17043" y="24216"/>
                    <a:pt x="15950" y="24119"/>
                    <a:pt x="14880" y="24023"/>
                  </a:cubicBezTo>
                  <a:cubicBezTo>
                    <a:pt x="13818" y="23928"/>
                    <a:pt x="12740" y="23832"/>
                    <a:pt x="11676" y="23832"/>
                  </a:cubicBezTo>
                  <a:cubicBezTo>
                    <a:pt x="10232" y="23832"/>
                    <a:pt x="8814" y="24009"/>
                    <a:pt x="7496" y="24605"/>
                  </a:cubicBezTo>
                  <a:cubicBezTo>
                    <a:pt x="6586" y="25016"/>
                    <a:pt x="5777" y="25607"/>
                    <a:pt x="4996" y="26180"/>
                  </a:cubicBezTo>
                  <a:cubicBezTo>
                    <a:pt x="3935" y="26959"/>
                    <a:pt x="2934" y="27691"/>
                    <a:pt x="1698" y="28013"/>
                  </a:cubicBezTo>
                  <a:cubicBezTo>
                    <a:pt x="1258" y="28125"/>
                    <a:pt x="806" y="28182"/>
                    <a:pt x="353" y="28182"/>
                  </a:cubicBezTo>
                  <a:cubicBezTo>
                    <a:pt x="235" y="28182"/>
                    <a:pt x="118" y="28178"/>
                    <a:pt x="0" y="28170"/>
                  </a:cubicBezTo>
                  <a:lnTo>
                    <a:pt x="0" y="28170"/>
                  </a:lnTo>
                  <a:cubicBezTo>
                    <a:pt x="148" y="28216"/>
                    <a:pt x="294" y="28265"/>
                    <a:pt x="442" y="28309"/>
                  </a:cubicBezTo>
                  <a:lnTo>
                    <a:pt x="462" y="28315"/>
                  </a:lnTo>
                  <a:cubicBezTo>
                    <a:pt x="616" y="28361"/>
                    <a:pt x="769" y="28406"/>
                    <a:pt x="923" y="28452"/>
                  </a:cubicBezTo>
                  <a:cubicBezTo>
                    <a:pt x="1276" y="28555"/>
                    <a:pt x="1628" y="28658"/>
                    <a:pt x="1981" y="28757"/>
                  </a:cubicBezTo>
                  <a:cubicBezTo>
                    <a:pt x="3210" y="28391"/>
                    <a:pt x="4244" y="27641"/>
                    <a:pt x="5243" y="26910"/>
                  </a:cubicBezTo>
                  <a:cubicBezTo>
                    <a:pt x="6005" y="26351"/>
                    <a:pt x="6793" y="25774"/>
                    <a:pt x="7658" y="25383"/>
                  </a:cubicBezTo>
                  <a:cubicBezTo>
                    <a:pt x="8916" y="24815"/>
                    <a:pt x="10249" y="24643"/>
                    <a:pt x="11642" y="24643"/>
                  </a:cubicBezTo>
                  <a:cubicBezTo>
                    <a:pt x="12679" y="24643"/>
                    <a:pt x="13749" y="24738"/>
                    <a:pt x="14844" y="24835"/>
                  </a:cubicBezTo>
                  <a:cubicBezTo>
                    <a:pt x="15927" y="24932"/>
                    <a:pt x="17031" y="25030"/>
                    <a:pt x="18126" y="25030"/>
                  </a:cubicBezTo>
                  <a:cubicBezTo>
                    <a:pt x="18892" y="25030"/>
                    <a:pt x="19653" y="24982"/>
                    <a:pt x="20400" y="24852"/>
                  </a:cubicBezTo>
                  <a:cubicBezTo>
                    <a:pt x="22496" y="24486"/>
                    <a:pt x="24570" y="23456"/>
                    <a:pt x="26568" y="21791"/>
                  </a:cubicBezTo>
                  <a:cubicBezTo>
                    <a:pt x="28167" y="20459"/>
                    <a:pt x="29533" y="18885"/>
                    <a:pt x="30856" y="17362"/>
                  </a:cubicBezTo>
                  <a:lnTo>
                    <a:pt x="31226" y="16935"/>
                  </a:lnTo>
                  <a:cubicBezTo>
                    <a:pt x="32056" y="15983"/>
                    <a:pt x="32979" y="15106"/>
                    <a:pt x="34101" y="15075"/>
                  </a:cubicBezTo>
                  <a:cubicBezTo>
                    <a:pt x="34715" y="15234"/>
                    <a:pt x="35304" y="15538"/>
                    <a:pt x="35807" y="15928"/>
                  </a:cubicBezTo>
                  <a:cubicBezTo>
                    <a:pt x="35991" y="16076"/>
                    <a:pt x="36168" y="16232"/>
                    <a:pt x="36335" y="16399"/>
                  </a:cubicBezTo>
                  <a:cubicBezTo>
                    <a:pt x="36428" y="16961"/>
                    <a:pt x="36642" y="17621"/>
                    <a:pt x="37115" y="18214"/>
                  </a:cubicBezTo>
                  <a:cubicBezTo>
                    <a:pt x="37130" y="18259"/>
                    <a:pt x="37143" y="18305"/>
                    <a:pt x="37157" y="18348"/>
                  </a:cubicBezTo>
                  <a:lnTo>
                    <a:pt x="37203" y="18319"/>
                  </a:lnTo>
                  <a:cubicBezTo>
                    <a:pt x="37316" y="18451"/>
                    <a:pt x="37440" y="18576"/>
                    <a:pt x="37571" y="18691"/>
                  </a:cubicBezTo>
                  <a:cubicBezTo>
                    <a:pt x="38483" y="19486"/>
                    <a:pt x="39856" y="19890"/>
                    <a:pt x="41651" y="19893"/>
                  </a:cubicBezTo>
                  <a:lnTo>
                    <a:pt x="41678" y="19893"/>
                  </a:lnTo>
                  <a:cubicBezTo>
                    <a:pt x="44957" y="19893"/>
                    <a:pt x="48089" y="18816"/>
                    <a:pt x="51120" y="17773"/>
                  </a:cubicBezTo>
                  <a:cubicBezTo>
                    <a:pt x="53214" y="17054"/>
                    <a:pt x="55380" y="16310"/>
                    <a:pt x="57579" y="15925"/>
                  </a:cubicBezTo>
                  <a:cubicBezTo>
                    <a:pt x="59565" y="15577"/>
                    <a:pt x="61647" y="15509"/>
                    <a:pt x="63660" y="15444"/>
                  </a:cubicBezTo>
                  <a:cubicBezTo>
                    <a:pt x="64198" y="15426"/>
                    <a:pt x="64739" y="15410"/>
                    <a:pt x="65282" y="15385"/>
                  </a:cubicBezTo>
                  <a:lnTo>
                    <a:pt x="65282" y="14571"/>
                  </a:lnTo>
                  <a:cubicBezTo>
                    <a:pt x="64736" y="14596"/>
                    <a:pt x="64190" y="14612"/>
                    <a:pt x="63649" y="14630"/>
                  </a:cubicBezTo>
                  <a:cubicBezTo>
                    <a:pt x="61621" y="14696"/>
                    <a:pt x="59526" y="14763"/>
                    <a:pt x="57515" y="15116"/>
                  </a:cubicBezTo>
                  <a:cubicBezTo>
                    <a:pt x="55282" y="15507"/>
                    <a:pt x="53102" y="16256"/>
                    <a:pt x="50992" y="16982"/>
                  </a:cubicBezTo>
                  <a:cubicBezTo>
                    <a:pt x="47993" y="18012"/>
                    <a:pt x="44892" y="19079"/>
                    <a:pt x="41678" y="19079"/>
                  </a:cubicBezTo>
                  <a:lnTo>
                    <a:pt x="41678" y="19486"/>
                  </a:lnTo>
                  <a:lnTo>
                    <a:pt x="41652" y="19079"/>
                  </a:lnTo>
                  <a:cubicBezTo>
                    <a:pt x="40029" y="19076"/>
                    <a:pt x="38793" y="18737"/>
                    <a:pt x="37968" y="18077"/>
                  </a:cubicBezTo>
                  <a:cubicBezTo>
                    <a:pt x="37739" y="17041"/>
                    <a:pt x="37568" y="15985"/>
                    <a:pt x="37638" y="14927"/>
                  </a:cubicBezTo>
                  <a:cubicBezTo>
                    <a:pt x="37679" y="14295"/>
                    <a:pt x="37510" y="13819"/>
                    <a:pt x="37464" y="13389"/>
                  </a:cubicBezTo>
                  <a:cubicBezTo>
                    <a:pt x="37537" y="13267"/>
                    <a:pt x="37615" y="13145"/>
                    <a:pt x="37700" y="13030"/>
                  </a:cubicBezTo>
                  <a:cubicBezTo>
                    <a:pt x="38904" y="11381"/>
                    <a:pt x="40968" y="10349"/>
                    <a:pt x="42807" y="9511"/>
                  </a:cubicBezTo>
                  <a:cubicBezTo>
                    <a:pt x="46638" y="7768"/>
                    <a:pt x="51715" y="5765"/>
                    <a:pt x="57004" y="5765"/>
                  </a:cubicBezTo>
                  <a:cubicBezTo>
                    <a:pt x="57333" y="5765"/>
                    <a:pt x="57662" y="5773"/>
                    <a:pt x="57991" y="5789"/>
                  </a:cubicBezTo>
                  <a:cubicBezTo>
                    <a:pt x="60479" y="5906"/>
                    <a:pt x="62910" y="6479"/>
                    <a:pt x="65282" y="7154"/>
                  </a:cubicBezTo>
                  <a:lnTo>
                    <a:pt x="65282" y="6327"/>
                  </a:lnTo>
                  <a:cubicBezTo>
                    <a:pt x="64463" y="6096"/>
                    <a:pt x="63636" y="5877"/>
                    <a:pt x="62804" y="5685"/>
                  </a:cubicBezTo>
                  <a:lnTo>
                    <a:pt x="62902" y="5471"/>
                  </a:lnTo>
                  <a:cubicBezTo>
                    <a:pt x="62413" y="4988"/>
                    <a:pt x="62146" y="4337"/>
                    <a:pt x="62154" y="3637"/>
                  </a:cubicBezTo>
                  <a:cubicBezTo>
                    <a:pt x="62161" y="2928"/>
                    <a:pt x="62460" y="2256"/>
                    <a:pt x="62980" y="1775"/>
                  </a:cubicBezTo>
                  <a:cubicBezTo>
                    <a:pt x="63538" y="1263"/>
                    <a:pt x="64351" y="927"/>
                    <a:pt x="65282" y="815"/>
                  </a:cubicBezTo>
                  <a:lnTo>
                    <a:pt x="652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102"/>
            <p:cNvSpPr/>
            <p:nvPr/>
          </p:nvSpPr>
          <p:spPr>
            <a:xfrm>
              <a:off x="5174300" y="2285775"/>
              <a:ext cx="2908025" cy="1182825"/>
            </a:xfrm>
            <a:custGeom>
              <a:rect b="b" l="l" r="r" t="t"/>
              <a:pathLst>
                <a:path extrusionOk="0" h="47313" w="116321">
                  <a:moveTo>
                    <a:pt x="67659" y="816"/>
                  </a:moveTo>
                  <a:cubicBezTo>
                    <a:pt x="69318" y="816"/>
                    <a:pt x="70929" y="1446"/>
                    <a:pt x="72433" y="2093"/>
                  </a:cubicBezTo>
                  <a:cubicBezTo>
                    <a:pt x="75726" y="3503"/>
                    <a:pt x="79276" y="5368"/>
                    <a:pt x="80636" y="8500"/>
                  </a:cubicBezTo>
                  <a:cubicBezTo>
                    <a:pt x="80865" y="9028"/>
                    <a:pt x="81521" y="10846"/>
                    <a:pt x="80343" y="12072"/>
                  </a:cubicBezTo>
                  <a:cubicBezTo>
                    <a:pt x="79638" y="12805"/>
                    <a:pt x="78436" y="13162"/>
                    <a:pt x="76667" y="13162"/>
                  </a:cubicBezTo>
                  <a:lnTo>
                    <a:pt x="76423" y="13159"/>
                  </a:lnTo>
                  <a:cubicBezTo>
                    <a:pt x="72833" y="13102"/>
                    <a:pt x="69259" y="12313"/>
                    <a:pt x="65802" y="11549"/>
                  </a:cubicBezTo>
                  <a:cubicBezTo>
                    <a:pt x="62624" y="10847"/>
                    <a:pt x="59336" y="10121"/>
                    <a:pt x="56024" y="9957"/>
                  </a:cubicBezTo>
                  <a:cubicBezTo>
                    <a:pt x="55520" y="9933"/>
                    <a:pt x="54997" y="9920"/>
                    <a:pt x="54472" y="9920"/>
                  </a:cubicBezTo>
                  <a:cubicBezTo>
                    <a:pt x="50746" y="9920"/>
                    <a:pt x="46996" y="10552"/>
                    <a:pt x="43372" y="11161"/>
                  </a:cubicBezTo>
                  <a:cubicBezTo>
                    <a:pt x="41411" y="11491"/>
                    <a:pt x="39383" y="11834"/>
                    <a:pt x="37385" y="12071"/>
                  </a:cubicBezTo>
                  <a:cubicBezTo>
                    <a:pt x="37098" y="12106"/>
                    <a:pt x="36809" y="12124"/>
                    <a:pt x="36519" y="12126"/>
                  </a:cubicBezTo>
                  <a:cubicBezTo>
                    <a:pt x="35377" y="12126"/>
                    <a:pt x="34913" y="11765"/>
                    <a:pt x="34724" y="11462"/>
                  </a:cubicBezTo>
                  <a:cubicBezTo>
                    <a:pt x="34632" y="11317"/>
                    <a:pt x="34591" y="11145"/>
                    <a:pt x="34609" y="10974"/>
                  </a:cubicBezTo>
                  <a:cubicBezTo>
                    <a:pt x="34654" y="10519"/>
                    <a:pt x="35046" y="9918"/>
                    <a:pt x="35629" y="9403"/>
                  </a:cubicBezTo>
                  <a:cubicBezTo>
                    <a:pt x="38940" y="6476"/>
                    <a:pt x="43796" y="5743"/>
                    <a:pt x="48111" y="5412"/>
                  </a:cubicBezTo>
                  <a:cubicBezTo>
                    <a:pt x="48728" y="5365"/>
                    <a:pt x="49348" y="5322"/>
                    <a:pt x="49969" y="5282"/>
                  </a:cubicBezTo>
                  <a:cubicBezTo>
                    <a:pt x="53883" y="5015"/>
                    <a:pt x="57929" y="4741"/>
                    <a:pt x="61474" y="3111"/>
                  </a:cubicBezTo>
                  <a:cubicBezTo>
                    <a:pt x="61976" y="2881"/>
                    <a:pt x="62475" y="2619"/>
                    <a:pt x="62957" y="2366"/>
                  </a:cubicBezTo>
                  <a:cubicBezTo>
                    <a:pt x="64236" y="1696"/>
                    <a:pt x="65558" y="1004"/>
                    <a:pt x="67007" y="850"/>
                  </a:cubicBezTo>
                  <a:cubicBezTo>
                    <a:pt x="67224" y="827"/>
                    <a:pt x="67441" y="816"/>
                    <a:pt x="67659" y="816"/>
                  </a:cubicBezTo>
                  <a:close/>
                  <a:moveTo>
                    <a:pt x="57108" y="21680"/>
                  </a:moveTo>
                  <a:cubicBezTo>
                    <a:pt x="60168" y="21680"/>
                    <a:pt x="63219" y="22491"/>
                    <a:pt x="65804" y="24057"/>
                  </a:cubicBezTo>
                  <a:cubicBezTo>
                    <a:pt x="67159" y="24879"/>
                    <a:pt x="67899" y="25759"/>
                    <a:pt x="67945" y="26606"/>
                  </a:cubicBezTo>
                  <a:cubicBezTo>
                    <a:pt x="67981" y="27281"/>
                    <a:pt x="67576" y="28050"/>
                    <a:pt x="66709" y="28960"/>
                  </a:cubicBezTo>
                  <a:cubicBezTo>
                    <a:pt x="63835" y="31967"/>
                    <a:pt x="59444" y="33771"/>
                    <a:pt x="55098" y="33771"/>
                  </a:cubicBezTo>
                  <a:cubicBezTo>
                    <a:pt x="54854" y="33771"/>
                    <a:pt x="54610" y="33765"/>
                    <a:pt x="54367" y="33754"/>
                  </a:cubicBezTo>
                  <a:lnTo>
                    <a:pt x="54364" y="33866"/>
                  </a:lnTo>
                  <a:cubicBezTo>
                    <a:pt x="51592" y="32584"/>
                    <a:pt x="48477" y="31932"/>
                    <a:pt x="45368" y="31932"/>
                  </a:cubicBezTo>
                  <a:cubicBezTo>
                    <a:pt x="42266" y="31932"/>
                    <a:pt x="39170" y="32581"/>
                    <a:pt x="36424" y="33900"/>
                  </a:cubicBezTo>
                  <a:cubicBezTo>
                    <a:pt x="35909" y="34148"/>
                    <a:pt x="35385" y="34423"/>
                    <a:pt x="34880" y="34689"/>
                  </a:cubicBezTo>
                  <a:cubicBezTo>
                    <a:pt x="33111" y="35621"/>
                    <a:pt x="31287" y="36582"/>
                    <a:pt x="29345" y="36582"/>
                  </a:cubicBezTo>
                  <a:cubicBezTo>
                    <a:pt x="29157" y="36582"/>
                    <a:pt x="28969" y="36573"/>
                    <a:pt x="28780" y="36554"/>
                  </a:cubicBezTo>
                  <a:cubicBezTo>
                    <a:pt x="28746" y="36532"/>
                    <a:pt x="28710" y="36510"/>
                    <a:pt x="28676" y="36485"/>
                  </a:cubicBezTo>
                  <a:lnTo>
                    <a:pt x="28658" y="36538"/>
                  </a:lnTo>
                  <a:cubicBezTo>
                    <a:pt x="27480" y="36397"/>
                    <a:pt x="26418" y="35901"/>
                    <a:pt x="25299" y="35375"/>
                  </a:cubicBezTo>
                  <a:cubicBezTo>
                    <a:pt x="24286" y="34901"/>
                    <a:pt x="23242" y="34410"/>
                    <a:pt x="22110" y="34210"/>
                  </a:cubicBezTo>
                  <a:cubicBezTo>
                    <a:pt x="21703" y="34139"/>
                    <a:pt x="21301" y="34106"/>
                    <a:pt x="20904" y="34106"/>
                  </a:cubicBezTo>
                  <a:cubicBezTo>
                    <a:pt x="18418" y="34106"/>
                    <a:pt x="16111" y="35394"/>
                    <a:pt x="13870" y="36645"/>
                  </a:cubicBezTo>
                  <a:cubicBezTo>
                    <a:pt x="13633" y="36779"/>
                    <a:pt x="13392" y="36913"/>
                    <a:pt x="13150" y="37047"/>
                  </a:cubicBezTo>
                  <a:lnTo>
                    <a:pt x="5105" y="36647"/>
                  </a:lnTo>
                  <a:cubicBezTo>
                    <a:pt x="4171" y="36600"/>
                    <a:pt x="3203" y="36553"/>
                    <a:pt x="2331" y="36226"/>
                  </a:cubicBezTo>
                  <a:cubicBezTo>
                    <a:pt x="1444" y="35896"/>
                    <a:pt x="777" y="35264"/>
                    <a:pt x="633" y="34616"/>
                  </a:cubicBezTo>
                  <a:cubicBezTo>
                    <a:pt x="576" y="34355"/>
                    <a:pt x="597" y="34092"/>
                    <a:pt x="701" y="33814"/>
                  </a:cubicBezTo>
                  <a:cubicBezTo>
                    <a:pt x="977" y="33078"/>
                    <a:pt x="1781" y="32365"/>
                    <a:pt x="2753" y="31996"/>
                  </a:cubicBezTo>
                  <a:cubicBezTo>
                    <a:pt x="3534" y="31700"/>
                    <a:pt x="4394" y="31562"/>
                    <a:pt x="5225" y="31431"/>
                  </a:cubicBezTo>
                  <a:cubicBezTo>
                    <a:pt x="5831" y="31333"/>
                    <a:pt x="6457" y="31234"/>
                    <a:pt x="7060" y="31073"/>
                  </a:cubicBezTo>
                  <a:cubicBezTo>
                    <a:pt x="8858" y="30592"/>
                    <a:pt x="10421" y="29583"/>
                    <a:pt x="11932" y="28609"/>
                  </a:cubicBezTo>
                  <a:cubicBezTo>
                    <a:pt x="12354" y="28336"/>
                    <a:pt x="12776" y="28063"/>
                    <a:pt x="13202" y="27801"/>
                  </a:cubicBezTo>
                  <a:cubicBezTo>
                    <a:pt x="18018" y="24858"/>
                    <a:pt x="23755" y="23299"/>
                    <a:pt x="29505" y="23299"/>
                  </a:cubicBezTo>
                  <a:cubicBezTo>
                    <a:pt x="31250" y="23299"/>
                    <a:pt x="32997" y="23443"/>
                    <a:pt x="34719" y="23735"/>
                  </a:cubicBezTo>
                  <a:cubicBezTo>
                    <a:pt x="35540" y="23873"/>
                    <a:pt x="36376" y="24049"/>
                    <a:pt x="37185" y="24218"/>
                  </a:cubicBezTo>
                  <a:cubicBezTo>
                    <a:pt x="39073" y="24611"/>
                    <a:pt x="41009" y="25015"/>
                    <a:pt x="42947" y="25015"/>
                  </a:cubicBezTo>
                  <a:cubicBezTo>
                    <a:pt x="43536" y="25015"/>
                    <a:pt x="44125" y="24978"/>
                    <a:pt x="44714" y="24892"/>
                  </a:cubicBezTo>
                  <a:cubicBezTo>
                    <a:pt x="46369" y="24648"/>
                    <a:pt x="47929" y="24024"/>
                    <a:pt x="49436" y="23421"/>
                  </a:cubicBezTo>
                  <a:cubicBezTo>
                    <a:pt x="50362" y="23049"/>
                    <a:pt x="51321" y="22666"/>
                    <a:pt x="52287" y="22377"/>
                  </a:cubicBezTo>
                  <a:cubicBezTo>
                    <a:pt x="53851" y="21909"/>
                    <a:pt x="55481" y="21680"/>
                    <a:pt x="57108" y="21680"/>
                  </a:cubicBezTo>
                  <a:close/>
                  <a:moveTo>
                    <a:pt x="67659" y="0"/>
                  </a:moveTo>
                  <a:cubicBezTo>
                    <a:pt x="67428" y="0"/>
                    <a:pt x="67198" y="13"/>
                    <a:pt x="66968" y="38"/>
                  </a:cubicBezTo>
                  <a:cubicBezTo>
                    <a:pt x="65443" y="200"/>
                    <a:pt x="64085" y="910"/>
                    <a:pt x="62771" y="1599"/>
                  </a:cubicBezTo>
                  <a:cubicBezTo>
                    <a:pt x="62293" y="1849"/>
                    <a:pt x="61799" y="2106"/>
                    <a:pt x="61308" y="2333"/>
                  </a:cubicBezTo>
                  <a:cubicBezTo>
                    <a:pt x="57832" y="3932"/>
                    <a:pt x="53823" y="4203"/>
                    <a:pt x="49943" y="4466"/>
                  </a:cubicBezTo>
                  <a:cubicBezTo>
                    <a:pt x="49321" y="4508"/>
                    <a:pt x="48699" y="4551"/>
                    <a:pt x="48080" y="4598"/>
                  </a:cubicBezTo>
                  <a:cubicBezTo>
                    <a:pt x="43698" y="4934"/>
                    <a:pt x="38758" y="5685"/>
                    <a:pt x="35342" y="8705"/>
                  </a:cubicBezTo>
                  <a:cubicBezTo>
                    <a:pt x="34905" y="9090"/>
                    <a:pt x="34156" y="9884"/>
                    <a:pt x="34060" y="10856"/>
                  </a:cubicBezTo>
                  <a:cubicBezTo>
                    <a:pt x="34018" y="11275"/>
                    <a:pt x="34105" y="11673"/>
                    <a:pt x="34313" y="12009"/>
                  </a:cubicBezTo>
                  <a:cubicBezTo>
                    <a:pt x="34701" y="12636"/>
                    <a:pt x="35423" y="12940"/>
                    <a:pt x="36519" y="12940"/>
                  </a:cubicBezTo>
                  <a:cubicBezTo>
                    <a:pt x="36823" y="12938"/>
                    <a:pt x="37127" y="12919"/>
                    <a:pt x="37429" y="12881"/>
                  </a:cubicBezTo>
                  <a:cubicBezTo>
                    <a:pt x="39437" y="12643"/>
                    <a:pt x="41471" y="12301"/>
                    <a:pt x="43435" y="11970"/>
                  </a:cubicBezTo>
                  <a:cubicBezTo>
                    <a:pt x="47045" y="11362"/>
                    <a:pt x="50776" y="10734"/>
                    <a:pt x="54471" y="10734"/>
                  </a:cubicBezTo>
                  <a:cubicBezTo>
                    <a:pt x="54991" y="10734"/>
                    <a:pt x="55507" y="10747"/>
                    <a:pt x="56006" y="10771"/>
                  </a:cubicBezTo>
                  <a:cubicBezTo>
                    <a:pt x="56800" y="10810"/>
                    <a:pt x="57595" y="10885"/>
                    <a:pt x="58388" y="10982"/>
                  </a:cubicBezTo>
                  <a:cubicBezTo>
                    <a:pt x="58652" y="11218"/>
                    <a:pt x="58849" y="11556"/>
                    <a:pt x="58823" y="11910"/>
                  </a:cubicBezTo>
                  <a:cubicBezTo>
                    <a:pt x="58808" y="12115"/>
                    <a:pt x="58724" y="12295"/>
                    <a:pt x="58599" y="12453"/>
                  </a:cubicBezTo>
                  <a:cubicBezTo>
                    <a:pt x="56100" y="13122"/>
                    <a:pt x="53684" y="14196"/>
                    <a:pt x="51317" y="15250"/>
                  </a:cubicBezTo>
                  <a:cubicBezTo>
                    <a:pt x="48637" y="16442"/>
                    <a:pt x="45867" y="17677"/>
                    <a:pt x="43001" y="18320"/>
                  </a:cubicBezTo>
                  <a:cubicBezTo>
                    <a:pt x="41132" y="18741"/>
                    <a:pt x="39232" y="18909"/>
                    <a:pt x="37349" y="18909"/>
                  </a:cubicBezTo>
                  <a:cubicBezTo>
                    <a:pt x="33926" y="18909"/>
                    <a:pt x="30558" y="18352"/>
                    <a:pt x="27529" y="17737"/>
                  </a:cubicBezTo>
                  <a:cubicBezTo>
                    <a:pt x="26329" y="17493"/>
                    <a:pt x="25108" y="17227"/>
                    <a:pt x="23929" y="16967"/>
                  </a:cubicBezTo>
                  <a:cubicBezTo>
                    <a:pt x="20080" y="16122"/>
                    <a:pt x="16100" y="15250"/>
                    <a:pt x="12086" y="15055"/>
                  </a:cubicBezTo>
                  <a:cubicBezTo>
                    <a:pt x="11581" y="15029"/>
                    <a:pt x="11075" y="15016"/>
                    <a:pt x="10570" y="15016"/>
                  </a:cubicBezTo>
                  <a:cubicBezTo>
                    <a:pt x="9628" y="15016"/>
                    <a:pt x="8687" y="15061"/>
                    <a:pt x="7748" y="15151"/>
                  </a:cubicBezTo>
                  <a:cubicBezTo>
                    <a:pt x="7641" y="15435"/>
                    <a:pt x="7536" y="15719"/>
                    <a:pt x="7433" y="16004"/>
                  </a:cubicBezTo>
                  <a:cubicBezTo>
                    <a:pt x="8490" y="15889"/>
                    <a:pt x="9551" y="15831"/>
                    <a:pt x="10614" y="15831"/>
                  </a:cubicBezTo>
                  <a:cubicBezTo>
                    <a:pt x="11099" y="15831"/>
                    <a:pt x="11584" y="15843"/>
                    <a:pt x="12068" y="15867"/>
                  </a:cubicBezTo>
                  <a:cubicBezTo>
                    <a:pt x="16050" y="16062"/>
                    <a:pt x="20014" y="16931"/>
                    <a:pt x="23846" y="17773"/>
                  </a:cubicBezTo>
                  <a:cubicBezTo>
                    <a:pt x="25027" y="18031"/>
                    <a:pt x="26249" y="18301"/>
                    <a:pt x="27453" y="18545"/>
                  </a:cubicBezTo>
                  <a:cubicBezTo>
                    <a:pt x="30504" y="19163"/>
                    <a:pt x="33897" y="19724"/>
                    <a:pt x="37352" y="19724"/>
                  </a:cubicBezTo>
                  <a:cubicBezTo>
                    <a:pt x="39260" y="19724"/>
                    <a:pt x="41187" y="19553"/>
                    <a:pt x="43086" y="19126"/>
                  </a:cubicBezTo>
                  <a:cubicBezTo>
                    <a:pt x="45991" y="18473"/>
                    <a:pt x="48780" y="17230"/>
                    <a:pt x="51478" y="16028"/>
                  </a:cubicBezTo>
                  <a:cubicBezTo>
                    <a:pt x="55451" y="14260"/>
                    <a:pt x="59215" y="12585"/>
                    <a:pt x="63359" y="12585"/>
                  </a:cubicBezTo>
                  <a:cubicBezTo>
                    <a:pt x="63640" y="12585"/>
                    <a:pt x="63922" y="12593"/>
                    <a:pt x="64207" y="12608"/>
                  </a:cubicBezTo>
                  <a:cubicBezTo>
                    <a:pt x="67098" y="12771"/>
                    <a:pt x="69855" y="13819"/>
                    <a:pt x="72520" y="14832"/>
                  </a:cubicBezTo>
                  <a:cubicBezTo>
                    <a:pt x="74227" y="15482"/>
                    <a:pt x="75993" y="16153"/>
                    <a:pt x="77796" y="16598"/>
                  </a:cubicBezTo>
                  <a:cubicBezTo>
                    <a:pt x="79977" y="17135"/>
                    <a:pt x="82200" y="17345"/>
                    <a:pt x="84458" y="17345"/>
                  </a:cubicBezTo>
                  <a:cubicBezTo>
                    <a:pt x="87928" y="17345"/>
                    <a:pt x="91482" y="16848"/>
                    <a:pt x="95091" y="16273"/>
                  </a:cubicBezTo>
                  <a:lnTo>
                    <a:pt x="95150" y="16264"/>
                  </a:lnTo>
                  <a:cubicBezTo>
                    <a:pt x="96512" y="16047"/>
                    <a:pt x="97909" y="15824"/>
                    <a:pt x="99292" y="15824"/>
                  </a:cubicBezTo>
                  <a:cubicBezTo>
                    <a:pt x="99793" y="15824"/>
                    <a:pt x="100292" y="15853"/>
                    <a:pt x="100787" y="15923"/>
                  </a:cubicBezTo>
                  <a:cubicBezTo>
                    <a:pt x="102832" y="16210"/>
                    <a:pt x="104531" y="17240"/>
                    <a:pt x="105220" y="18613"/>
                  </a:cubicBezTo>
                  <a:cubicBezTo>
                    <a:pt x="105233" y="18639"/>
                    <a:pt x="105243" y="18666"/>
                    <a:pt x="105256" y="18694"/>
                  </a:cubicBezTo>
                  <a:cubicBezTo>
                    <a:pt x="105159" y="20047"/>
                    <a:pt x="104900" y="21384"/>
                    <a:pt x="104486" y="22677"/>
                  </a:cubicBezTo>
                  <a:cubicBezTo>
                    <a:pt x="104275" y="22840"/>
                    <a:pt x="104065" y="23002"/>
                    <a:pt x="103856" y="23171"/>
                  </a:cubicBezTo>
                  <a:cubicBezTo>
                    <a:pt x="103805" y="23194"/>
                    <a:pt x="103757" y="23220"/>
                    <a:pt x="103705" y="23238"/>
                  </a:cubicBezTo>
                  <a:lnTo>
                    <a:pt x="103713" y="23285"/>
                  </a:lnTo>
                  <a:cubicBezTo>
                    <a:pt x="100831" y="25603"/>
                    <a:pt x="98137" y="28302"/>
                    <a:pt x="96064" y="30495"/>
                  </a:cubicBezTo>
                  <a:lnTo>
                    <a:pt x="93377" y="31632"/>
                  </a:lnTo>
                  <a:cubicBezTo>
                    <a:pt x="93359" y="31632"/>
                    <a:pt x="93340" y="31629"/>
                    <a:pt x="93322" y="31629"/>
                  </a:cubicBezTo>
                  <a:cubicBezTo>
                    <a:pt x="93273" y="31628"/>
                    <a:pt x="93224" y="31627"/>
                    <a:pt x="93176" y="31627"/>
                  </a:cubicBezTo>
                  <a:cubicBezTo>
                    <a:pt x="89447" y="31627"/>
                    <a:pt x="86494" y="34072"/>
                    <a:pt x="83633" y="36437"/>
                  </a:cubicBezTo>
                  <a:cubicBezTo>
                    <a:pt x="83097" y="36881"/>
                    <a:pt x="82543" y="37341"/>
                    <a:pt x="82000" y="37766"/>
                  </a:cubicBezTo>
                  <a:cubicBezTo>
                    <a:pt x="78201" y="40753"/>
                    <a:pt x="74043" y="42343"/>
                    <a:pt x="70279" y="42343"/>
                  </a:cubicBezTo>
                  <a:cubicBezTo>
                    <a:pt x="68933" y="42343"/>
                    <a:pt x="67638" y="42139"/>
                    <a:pt x="66427" y="41724"/>
                  </a:cubicBezTo>
                  <a:cubicBezTo>
                    <a:pt x="64018" y="40897"/>
                    <a:pt x="62111" y="39350"/>
                    <a:pt x="60092" y="37711"/>
                  </a:cubicBezTo>
                  <a:cubicBezTo>
                    <a:pt x="59006" y="36829"/>
                    <a:pt x="57882" y="35918"/>
                    <a:pt x="56685" y="35143"/>
                  </a:cubicBezTo>
                  <a:cubicBezTo>
                    <a:pt x="56375" y="34941"/>
                    <a:pt x="56053" y="34754"/>
                    <a:pt x="55730" y="34571"/>
                  </a:cubicBezTo>
                  <a:cubicBezTo>
                    <a:pt x="60017" y="34416"/>
                    <a:pt x="64163" y="32625"/>
                    <a:pt x="67030" y="29624"/>
                  </a:cubicBezTo>
                  <a:cubicBezTo>
                    <a:pt x="67693" y="28929"/>
                    <a:pt x="68569" y="27855"/>
                    <a:pt x="68497" y="26544"/>
                  </a:cubicBezTo>
                  <a:cubicBezTo>
                    <a:pt x="68432" y="25338"/>
                    <a:pt x="67620" y="24279"/>
                    <a:pt x="66015" y="23306"/>
                  </a:cubicBezTo>
                  <a:cubicBezTo>
                    <a:pt x="63364" y="21701"/>
                    <a:pt x="60238" y="20869"/>
                    <a:pt x="57104" y="20869"/>
                  </a:cubicBezTo>
                  <a:cubicBezTo>
                    <a:pt x="55440" y="20869"/>
                    <a:pt x="53774" y="21103"/>
                    <a:pt x="52175" y="21581"/>
                  </a:cubicBezTo>
                  <a:cubicBezTo>
                    <a:pt x="51191" y="21877"/>
                    <a:pt x="50224" y="22263"/>
                    <a:pt x="49288" y="22637"/>
                  </a:cubicBezTo>
                  <a:cubicBezTo>
                    <a:pt x="47802" y="23231"/>
                    <a:pt x="46267" y="23847"/>
                    <a:pt x="44658" y="24084"/>
                  </a:cubicBezTo>
                  <a:cubicBezTo>
                    <a:pt x="44091" y="24168"/>
                    <a:pt x="43520" y="24204"/>
                    <a:pt x="42948" y="24204"/>
                  </a:cubicBezTo>
                  <a:cubicBezTo>
                    <a:pt x="41047" y="24204"/>
                    <a:pt x="39131" y="23804"/>
                    <a:pt x="37263" y="23413"/>
                  </a:cubicBezTo>
                  <a:cubicBezTo>
                    <a:pt x="36451" y="23244"/>
                    <a:pt x="35611" y="23069"/>
                    <a:pt x="34784" y="22928"/>
                  </a:cubicBezTo>
                  <a:cubicBezTo>
                    <a:pt x="33042" y="22632"/>
                    <a:pt x="31275" y="22487"/>
                    <a:pt x="29509" y="22487"/>
                  </a:cubicBezTo>
                  <a:cubicBezTo>
                    <a:pt x="23685" y="22487"/>
                    <a:pt x="17871" y="24067"/>
                    <a:pt x="12989" y="27052"/>
                  </a:cubicBezTo>
                  <a:cubicBezTo>
                    <a:pt x="12559" y="27317"/>
                    <a:pt x="12133" y="27590"/>
                    <a:pt x="11707" y="27865"/>
                  </a:cubicBezTo>
                  <a:cubicBezTo>
                    <a:pt x="10224" y="28821"/>
                    <a:pt x="8694" y="29811"/>
                    <a:pt x="6961" y="30274"/>
                  </a:cubicBezTo>
                  <a:cubicBezTo>
                    <a:pt x="6377" y="30430"/>
                    <a:pt x="5762" y="30527"/>
                    <a:pt x="5165" y="30623"/>
                  </a:cubicBezTo>
                  <a:cubicBezTo>
                    <a:pt x="4314" y="30758"/>
                    <a:pt x="3434" y="30899"/>
                    <a:pt x="2613" y="31210"/>
                  </a:cubicBezTo>
                  <a:cubicBezTo>
                    <a:pt x="1729" y="31546"/>
                    <a:pt x="634" y="32303"/>
                    <a:pt x="215" y="33424"/>
                  </a:cubicBezTo>
                  <a:cubicBezTo>
                    <a:pt x="40" y="33885"/>
                    <a:pt x="1" y="34387"/>
                    <a:pt x="107" y="34870"/>
                  </a:cubicBezTo>
                  <a:cubicBezTo>
                    <a:pt x="313" y="35804"/>
                    <a:pt x="1094" y="36606"/>
                    <a:pt x="2194" y="37017"/>
                  </a:cubicBezTo>
                  <a:cubicBezTo>
                    <a:pt x="3125" y="37365"/>
                    <a:pt x="4122" y="37414"/>
                    <a:pt x="5087" y="37462"/>
                  </a:cubicBezTo>
                  <a:lnTo>
                    <a:pt x="8091" y="37610"/>
                  </a:lnTo>
                  <a:cubicBezTo>
                    <a:pt x="8444" y="37797"/>
                    <a:pt x="8774" y="38138"/>
                    <a:pt x="8678" y="38517"/>
                  </a:cubicBezTo>
                  <a:cubicBezTo>
                    <a:pt x="8622" y="38735"/>
                    <a:pt x="8440" y="38892"/>
                    <a:pt x="8268" y="39037"/>
                  </a:cubicBezTo>
                  <a:lnTo>
                    <a:pt x="8208" y="39087"/>
                  </a:lnTo>
                  <a:cubicBezTo>
                    <a:pt x="6978" y="39375"/>
                    <a:pt x="5705" y="39519"/>
                    <a:pt x="4431" y="39519"/>
                  </a:cubicBezTo>
                  <a:cubicBezTo>
                    <a:pt x="2958" y="39519"/>
                    <a:pt x="1484" y="39327"/>
                    <a:pt x="77" y="38942"/>
                  </a:cubicBezTo>
                  <a:lnTo>
                    <a:pt x="77" y="38942"/>
                  </a:lnTo>
                  <a:cubicBezTo>
                    <a:pt x="154" y="39241"/>
                    <a:pt x="235" y="39540"/>
                    <a:pt x="326" y="39836"/>
                  </a:cubicBezTo>
                  <a:cubicBezTo>
                    <a:pt x="1660" y="40169"/>
                    <a:pt x="3047" y="40335"/>
                    <a:pt x="4435" y="40335"/>
                  </a:cubicBezTo>
                  <a:cubicBezTo>
                    <a:pt x="6697" y="40335"/>
                    <a:pt x="8959" y="39892"/>
                    <a:pt x="10986" y="39004"/>
                  </a:cubicBezTo>
                  <a:cubicBezTo>
                    <a:pt x="11745" y="38671"/>
                    <a:pt x="12500" y="38273"/>
                    <a:pt x="13243" y="37867"/>
                  </a:cubicBezTo>
                  <a:lnTo>
                    <a:pt x="13347" y="37872"/>
                  </a:lnTo>
                  <a:lnTo>
                    <a:pt x="13348" y="37809"/>
                  </a:lnTo>
                  <a:cubicBezTo>
                    <a:pt x="13590" y="37675"/>
                    <a:pt x="13831" y="37540"/>
                    <a:pt x="14070" y="37407"/>
                  </a:cubicBezTo>
                  <a:cubicBezTo>
                    <a:pt x="16262" y="36184"/>
                    <a:pt x="18518" y="34923"/>
                    <a:pt x="20911" y="34923"/>
                  </a:cubicBezTo>
                  <a:cubicBezTo>
                    <a:pt x="21286" y="34923"/>
                    <a:pt x="21664" y="34954"/>
                    <a:pt x="22046" y="35021"/>
                  </a:cubicBezTo>
                  <a:cubicBezTo>
                    <a:pt x="23125" y="35209"/>
                    <a:pt x="24145" y="35688"/>
                    <a:pt x="25131" y="36151"/>
                  </a:cubicBezTo>
                  <a:cubicBezTo>
                    <a:pt x="26238" y="36671"/>
                    <a:pt x="27383" y="37206"/>
                    <a:pt x="28635" y="37354"/>
                  </a:cubicBezTo>
                  <a:cubicBezTo>
                    <a:pt x="30183" y="38371"/>
                    <a:pt x="32153" y="38562"/>
                    <a:pt x="33833" y="38562"/>
                  </a:cubicBezTo>
                  <a:cubicBezTo>
                    <a:pt x="34022" y="38562"/>
                    <a:pt x="34208" y="38560"/>
                    <a:pt x="34390" y="38556"/>
                  </a:cubicBezTo>
                  <a:cubicBezTo>
                    <a:pt x="34755" y="38548"/>
                    <a:pt x="35121" y="38536"/>
                    <a:pt x="35489" y="38522"/>
                  </a:cubicBezTo>
                  <a:cubicBezTo>
                    <a:pt x="36057" y="38501"/>
                    <a:pt x="36631" y="38480"/>
                    <a:pt x="37204" y="38480"/>
                  </a:cubicBezTo>
                  <a:cubicBezTo>
                    <a:pt x="38295" y="38480"/>
                    <a:pt x="39382" y="38555"/>
                    <a:pt x="40413" y="38848"/>
                  </a:cubicBezTo>
                  <a:cubicBezTo>
                    <a:pt x="41474" y="39149"/>
                    <a:pt x="42395" y="39849"/>
                    <a:pt x="42655" y="40549"/>
                  </a:cubicBezTo>
                  <a:cubicBezTo>
                    <a:pt x="42737" y="40770"/>
                    <a:pt x="42748" y="40972"/>
                    <a:pt x="42688" y="41184"/>
                  </a:cubicBezTo>
                  <a:cubicBezTo>
                    <a:pt x="42540" y="41720"/>
                    <a:pt x="41916" y="42218"/>
                    <a:pt x="41138" y="42421"/>
                  </a:cubicBezTo>
                  <a:cubicBezTo>
                    <a:pt x="40730" y="42528"/>
                    <a:pt x="40301" y="42562"/>
                    <a:pt x="39877" y="42562"/>
                  </a:cubicBezTo>
                  <a:cubicBezTo>
                    <a:pt x="39484" y="42562"/>
                    <a:pt x="39094" y="42532"/>
                    <a:pt x="38727" y="42505"/>
                  </a:cubicBezTo>
                  <a:lnTo>
                    <a:pt x="38199" y="42466"/>
                  </a:lnTo>
                  <a:cubicBezTo>
                    <a:pt x="36426" y="42333"/>
                    <a:pt x="34622" y="42197"/>
                    <a:pt x="32825" y="42197"/>
                  </a:cubicBezTo>
                  <a:cubicBezTo>
                    <a:pt x="31053" y="42197"/>
                    <a:pt x="29288" y="42329"/>
                    <a:pt x="27566" y="42726"/>
                  </a:cubicBezTo>
                  <a:cubicBezTo>
                    <a:pt x="25820" y="43127"/>
                    <a:pt x="24122" y="43801"/>
                    <a:pt x="22480" y="44456"/>
                  </a:cubicBezTo>
                  <a:cubicBezTo>
                    <a:pt x="19938" y="45467"/>
                    <a:pt x="17317" y="46498"/>
                    <a:pt x="14539" y="46498"/>
                  </a:cubicBezTo>
                  <a:cubicBezTo>
                    <a:pt x="14526" y="46498"/>
                    <a:pt x="14513" y="46498"/>
                    <a:pt x="14500" y="46498"/>
                  </a:cubicBezTo>
                  <a:cubicBezTo>
                    <a:pt x="11292" y="46471"/>
                    <a:pt x="8479" y="45091"/>
                    <a:pt x="5500" y="43629"/>
                  </a:cubicBezTo>
                  <a:cubicBezTo>
                    <a:pt x="4022" y="42905"/>
                    <a:pt x="2512" y="42166"/>
                    <a:pt x="945" y="41605"/>
                  </a:cubicBezTo>
                  <a:lnTo>
                    <a:pt x="945" y="41605"/>
                  </a:lnTo>
                  <a:cubicBezTo>
                    <a:pt x="1073" y="41937"/>
                    <a:pt x="1206" y="42266"/>
                    <a:pt x="1343" y="42593"/>
                  </a:cubicBezTo>
                  <a:cubicBezTo>
                    <a:pt x="2704" y="43118"/>
                    <a:pt x="4027" y="43764"/>
                    <a:pt x="5323" y="44401"/>
                  </a:cubicBezTo>
                  <a:cubicBezTo>
                    <a:pt x="8213" y="45818"/>
                    <a:pt x="11199" y="47285"/>
                    <a:pt x="14497" y="47312"/>
                  </a:cubicBezTo>
                  <a:lnTo>
                    <a:pt x="14594" y="47312"/>
                  </a:lnTo>
                  <a:cubicBezTo>
                    <a:pt x="17416" y="47312"/>
                    <a:pt x="20064" y="46259"/>
                    <a:pt x="22626" y="45241"/>
                  </a:cubicBezTo>
                  <a:cubicBezTo>
                    <a:pt x="24254" y="44594"/>
                    <a:pt x="25935" y="43925"/>
                    <a:pt x="27653" y="43529"/>
                  </a:cubicBezTo>
                  <a:cubicBezTo>
                    <a:pt x="29340" y="43140"/>
                    <a:pt x="31078" y="43010"/>
                    <a:pt x="32826" y="43010"/>
                  </a:cubicBezTo>
                  <a:cubicBezTo>
                    <a:pt x="34610" y="43010"/>
                    <a:pt x="36405" y="43145"/>
                    <a:pt x="38170" y="43278"/>
                  </a:cubicBezTo>
                  <a:lnTo>
                    <a:pt x="38698" y="43317"/>
                  </a:lnTo>
                  <a:cubicBezTo>
                    <a:pt x="39072" y="43346"/>
                    <a:pt x="39471" y="43376"/>
                    <a:pt x="39876" y="43376"/>
                  </a:cubicBezTo>
                  <a:cubicBezTo>
                    <a:pt x="40328" y="43376"/>
                    <a:pt x="40788" y="43339"/>
                    <a:pt x="41235" y="43222"/>
                  </a:cubicBezTo>
                  <a:cubicBezTo>
                    <a:pt x="42239" y="42960"/>
                    <a:pt x="42974" y="42312"/>
                    <a:pt x="43203" y="41488"/>
                  </a:cubicBezTo>
                  <a:cubicBezTo>
                    <a:pt x="43323" y="41051"/>
                    <a:pt x="43302" y="40586"/>
                    <a:pt x="43143" y="40161"/>
                  </a:cubicBezTo>
                  <a:cubicBezTo>
                    <a:pt x="42725" y="39033"/>
                    <a:pt x="41468" y="38317"/>
                    <a:pt x="40517" y="38047"/>
                  </a:cubicBezTo>
                  <a:cubicBezTo>
                    <a:pt x="39445" y="37742"/>
                    <a:pt x="38328" y="37665"/>
                    <a:pt x="37211" y="37665"/>
                  </a:cubicBezTo>
                  <a:cubicBezTo>
                    <a:pt x="36630" y="37665"/>
                    <a:pt x="36048" y="37686"/>
                    <a:pt x="35473" y="37706"/>
                  </a:cubicBezTo>
                  <a:cubicBezTo>
                    <a:pt x="35281" y="37713"/>
                    <a:pt x="35088" y="37718"/>
                    <a:pt x="34896" y="37724"/>
                  </a:cubicBezTo>
                  <a:cubicBezTo>
                    <a:pt x="34585" y="37342"/>
                    <a:pt x="34442" y="36788"/>
                    <a:pt x="34570" y="36303"/>
                  </a:cubicBezTo>
                  <a:cubicBezTo>
                    <a:pt x="34651" y="35997"/>
                    <a:pt x="34807" y="35724"/>
                    <a:pt x="35012" y="35487"/>
                  </a:cubicBezTo>
                  <a:lnTo>
                    <a:pt x="35069" y="35456"/>
                  </a:lnTo>
                  <a:cubicBezTo>
                    <a:pt x="35571" y="35193"/>
                    <a:pt x="36089" y="34918"/>
                    <a:pt x="36597" y="34675"/>
                  </a:cubicBezTo>
                  <a:cubicBezTo>
                    <a:pt x="39294" y="33380"/>
                    <a:pt x="42334" y="32743"/>
                    <a:pt x="45378" y="32743"/>
                  </a:cubicBezTo>
                  <a:cubicBezTo>
                    <a:pt x="49309" y="32743"/>
                    <a:pt x="53247" y="33806"/>
                    <a:pt x="56461" y="35887"/>
                  </a:cubicBezTo>
                  <a:cubicBezTo>
                    <a:pt x="57635" y="36647"/>
                    <a:pt x="58748" y="37550"/>
                    <a:pt x="59824" y="38423"/>
                  </a:cubicBezTo>
                  <a:cubicBezTo>
                    <a:pt x="61786" y="40016"/>
                    <a:pt x="63817" y="41664"/>
                    <a:pt x="66302" y="42516"/>
                  </a:cubicBezTo>
                  <a:cubicBezTo>
                    <a:pt x="67550" y="42945"/>
                    <a:pt x="68887" y="43155"/>
                    <a:pt x="70274" y="43155"/>
                  </a:cubicBezTo>
                  <a:cubicBezTo>
                    <a:pt x="74131" y="43155"/>
                    <a:pt x="78384" y="41534"/>
                    <a:pt x="82264" y="38484"/>
                  </a:cubicBezTo>
                  <a:cubicBezTo>
                    <a:pt x="82811" y="38054"/>
                    <a:pt x="83368" y="37592"/>
                    <a:pt x="83908" y="37147"/>
                  </a:cubicBezTo>
                  <a:cubicBezTo>
                    <a:pt x="86701" y="34838"/>
                    <a:pt x="89589" y="32443"/>
                    <a:pt x="93155" y="32443"/>
                  </a:cubicBezTo>
                  <a:cubicBezTo>
                    <a:pt x="93209" y="32443"/>
                    <a:pt x="93262" y="32443"/>
                    <a:pt x="93316" y="32444"/>
                  </a:cubicBezTo>
                  <a:cubicBezTo>
                    <a:pt x="95000" y="32473"/>
                    <a:pt x="96547" y="33039"/>
                    <a:pt x="98181" y="33643"/>
                  </a:cubicBezTo>
                  <a:cubicBezTo>
                    <a:pt x="98188" y="33646"/>
                    <a:pt x="98196" y="33650"/>
                    <a:pt x="98201" y="33653"/>
                  </a:cubicBezTo>
                  <a:lnTo>
                    <a:pt x="98199" y="33650"/>
                  </a:lnTo>
                  <a:lnTo>
                    <a:pt x="98199" y="33650"/>
                  </a:lnTo>
                  <a:lnTo>
                    <a:pt x="98236" y="33664"/>
                  </a:lnTo>
                  <a:cubicBezTo>
                    <a:pt x="99348" y="34075"/>
                    <a:pt x="100494" y="34499"/>
                    <a:pt x="101677" y="34735"/>
                  </a:cubicBezTo>
                  <a:cubicBezTo>
                    <a:pt x="102503" y="34900"/>
                    <a:pt x="103332" y="34974"/>
                    <a:pt x="104162" y="34974"/>
                  </a:cubicBezTo>
                  <a:cubicBezTo>
                    <a:pt x="107231" y="34974"/>
                    <a:pt x="110309" y="33971"/>
                    <a:pt x="113241" y="32909"/>
                  </a:cubicBezTo>
                  <a:lnTo>
                    <a:pt x="114573" y="32423"/>
                  </a:lnTo>
                  <a:cubicBezTo>
                    <a:pt x="115138" y="32218"/>
                    <a:pt x="115725" y="32080"/>
                    <a:pt x="116321" y="32015"/>
                  </a:cubicBezTo>
                  <a:lnTo>
                    <a:pt x="116321" y="31210"/>
                  </a:lnTo>
                  <a:cubicBezTo>
                    <a:pt x="115226" y="31349"/>
                    <a:pt x="114175" y="31731"/>
                    <a:pt x="113150" y="32101"/>
                  </a:cubicBezTo>
                  <a:lnTo>
                    <a:pt x="113108" y="32118"/>
                  </a:lnTo>
                  <a:cubicBezTo>
                    <a:pt x="110208" y="33167"/>
                    <a:pt x="107166" y="34157"/>
                    <a:pt x="104154" y="34157"/>
                  </a:cubicBezTo>
                  <a:cubicBezTo>
                    <a:pt x="103350" y="34157"/>
                    <a:pt x="102548" y="34086"/>
                    <a:pt x="101752" y="33927"/>
                  </a:cubicBezTo>
                  <a:cubicBezTo>
                    <a:pt x="100600" y="33698"/>
                    <a:pt x="99468" y="33278"/>
                    <a:pt x="98373" y="32873"/>
                  </a:cubicBezTo>
                  <a:cubicBezTo>
                    <a:pt x="98092" y="32769"/>
                    <a:pt x="97811" y="32667"/>
                    <a:pt x="97526" y="32566"/>
                  </a:cubicBezTo>
                  <a:cubicBezTo>
                    <a:pt x="97094" y="31803"/>
                    <a:pt x="96886" y="31112"/>
                    <a:pt x="97252" y="30253"/>
                  </a:cubicBezTo>
                  <a:cubicBezTo>
                    <a:pt x="99196" y="28237"/>
                    <a:pt x="101567" y="25930"/>
                    <a:pt x="104077" y="23922"/>
                  </a:cubicBezTo>
                  <a:cubicBezTo>
                    <a:pt x="104398" y="23768"/>
                    <a:pt x="104692" y="23534"/>
                    <a:pt x="104952" y="23238"/>
                  </a:cubicBezTo>
                  <a:lnTo>
                    <a:pt x="104959" y="23231"/>
                  </a:lnTo>
                  <a:cubicBezTo>
                    <a:pt x="108685" y="20398"/>
                    <a:pt x="112503" y="18623"/>
                    <a:pt x="116321" y="17948"/>
                  </a:cubicBezTo>
                  <a:lnTo>
                    <a:pt x="116321" y="17128"/>
                  </a:lnTo>
                  <a:cubicBezTo>
                    <a:pt x="114139" y="17506"/>
                    <a:pt x="111957" y="18241"/>
                    <a:pt x="109792" y="19319"/>
                  </a:cubicBezTo>
                  <a:cubicBezTo>
                    <a:pt x="109213" y="19492"/>
                    <a:pt x="108627" y="19622"/>
                    <a:pt x="108026" y="19644"/>
                  </a:cubicBezTo>
                  <a:cubicBezTo>
                    <a:pt x="107973" y="19646"/>
                    <a:pt x="107920" y="19647"/>
                    <a:pt x="107866" y="19647"/>
                  </a:cubicBezTo>
                  <a:cubicBezTo>
                    <a:pt x="107216" y="19647"/>
                    <a:pt x="106554" y="19500"/>
                    <a:pt x="105998" y="19183"/>
                  </a:cubicBezTo>
                  <a:cubicBezTo>
                    <a:pt x="105935" y="18798"/>
                    <a:pt x="105826" y="18441"/>
                    <a:pt x="105670" y="18130"/>
                  </a:cubicBezTo>
                  <a:cubicBezTo>
                    <a:pt x="104878" y="16553"/>
                    <a:pt x="103073" y="15425"/>
                    <a:pt x="100840" y="15112"/>
                  </a:cubicBezTo>
                  <a:cubicBezTo>
                    <a:pt x="100325" y="15040"/>
                    <a:pt x="99807" y="15009"/>
                    <a:pt x="99288" y="15009"/>
                  </a:cubicBezTo>
                  <a:cubicBezTo>
                    <a:pt x="97880" y="15009"/>
                    <a:pt x="96468" y="15234"/>
                    <a:pt x="95091" y="15455"/>
                  </a:cubicBezTo>
                  <a:lnTo>
                    <a:pt x="95031" y="15463"/>
                  </a:lnTo>
                  <a:cubicBezTo>
                    <a:pt x="91439" y="16035"/>
                    <a:pt x="87904" y="16530"/>
                    <a:pt x="84459" y="16530"/>
                  </a:cubicBezTo>
                  <a:cubicBezTo>
                    <a:pt x="82229" y="16530"/>
                    <a:pt x="80036" y="16323"/>
                    <a:pt x="77890" y="15794"/>
                  </a:cubicBezTo>
                  <a:cubicBezTo>
                    <a:pt x="77031" y="15583"/>
                    <a:pt x="76178" y="15317"/>
                    <a:pt x="75335" y="15026"/>
                  </a:cubicBezTo>
                  <a:cubicBezTo>
                    <a:pt x="75161" y="14719"/>
                    <a:pt x="75094" y="14326"/>
                    <a:pt x="75254" y="14010"/>
                  </a:cubicBezTo>
                  <a:cubicBezTo>
                    <a:pt x="75270" y="13981"/>
                    <a:pt x="75288" y="13954"/>
                    <a:pt x="75307" y="13929"/>
                  </a:cubicBezTo>
                  <a:cubicBezTo>
                    <a:pt x="75676" y="13949"/>
                    <a:pt x="76046" y="13967"/>
                    <a:pt x="76417" y="13973"/>
                  </a:cubicBezTo>
                  <a:lnTo>
                    <a:pt x="76667" y="13975"/>
                  </a:lnTo>
                  <a:cubicBezTo>
                    <a:pt x="78582" y="13975"/>
                    <a:pt x="79853" y="13582"/>
                    <a:pt x="80665" y="12735"/>
                  </a:cubicBezTo>
                  <a:cubicBezTo>
                    <a:pt x="81698" y="11660"/>
                    <a:pt x="81871" y="9826"/>
                    <a:pt x="81105" y="8061"/>
                  </a:cubicBezTo>
                  <a:cubicBezTo>
                    <a:pt x="79646" y="4702"/>
                    <a:pt x="75981" y="2762"/>
                    <a:pt x="72589" y="1310"/>
                  </a:cubicBezTo>
                  <a:cubicBezTo>
                    <a:pt x="71113" y="676"/>
                    <a:pt x="69392" y="0"/>
                    <a:pt x="67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102"/>
            <p:cNvSpPr/>
            <p:nvPr/>
          </p:nvSpPr>
          <p:spPr>
            <a:xfrm>
              <a:off x="5295175" y="3208750"/>
              <a:ext cx="2787125" cy="1125075"/>
            </a:xfrm>
            <a:custGeom>
              <a:rect b="b" l="l" r="r" t="t"/>
              <a:pathLst>
                <a:path extrusionOk="0" h="45003" w="111485">
                  <a:moveTo>
                    <a:pt x="29486" y="25446"/>
                  </a:moveTo>
                  <a:cubicBezTo>
                    <a:pt x="30368" y="25446"/>
                    <a:pt x="31311" y="25521"/>
                    <a:pt x="32285" y="25670"/>
                  </a:cubicBezTo>
                  <a:cubicBezTo>
                    <a:pt x="33679" y="25883"/>
                    <a:pt x="35075" y="26218"/>
                    <a:pt x="36425" y="26543"/>
                  </a:cubicBezTo>
                  <a:cubicBezTo>
                    <a:pt x="37785" y="26871"/>
                    <a:pt x="39190" y="27209"/>
                    <a:pt x="40602" y="27425"/>
                  </a:cubicBezTo>
                  <a:cubicBezTo>
                    <a:pt x="42108" y="27654"/>
                    <a:pt x="43747" y="27766"/>
                    <a:pt x="45613" y="27766"/>
                  </a:cubicBezTo>
                  <a:cubicBezTo>
                    <a:pt x="47394" y="27766"/>
                    <a:pt x="49205" y="27664"/>
                    <a:pt x="50969" y="27560"/>
                  </a:cubicBezTo>
                  <a:lnTo>
                    <a:pt x="51007" y="27769"/>
                  </a:lnTo>
                  <a:lnTo>
                    <a:pt x="51332" y="27641"/>
                  </a:lnTo>
                  <a:lnTo>
                    <a:pt x="51353" y="27745"/>
                  </a:lnTo>
                  <a:cubicBezTo>
                    <a:pt x="51546" y="27665"/>
                    <a:pt x="51730" y="27586"/>
                    <a:pt x="51907" y="27506"/>
                  </a:cubicBezTo>
                  <a:cubicBezTo>
                    <a:pt x="53618" y="27404"/>
                    <a:pt x="55367" y="27310"/>
                    <a:pt x="57083" y="27310"/>
                  </a:cubicBezTo>
                  <a:cubicBezTo>
                    <a:pt x="59235" y="27310"/>
                    <a:pt x="61100" y="27461"/>
                    <a:pt x="62787" y="27776"/>
                  </a:cubicBezTo>
                  <a:cubicBezTo>
                    <a:pt x="65785" y="28333"/>
                    <a:pt x="68102" y="29412"/>
                    <a:pt x="69671" y="30983"/>
                  </a:cubicBezTo>
                  <a:cubicBezTo>
                    <a:pt x="71184" y="32494"/>
                    <a:pt x="72253" y="35018"/>
                    <a:pt x="71236" y="37255"/>
                  </a:cubicBezTo>
                  <a:cubicBezTo>
                    <a:pt x="70240" y="39447"/>
                    <a:pt x="67641" y="40706"/>
                    <a:pt x="65488" y="41559"/>
                  </a:cubicBezTo>
                  <a:cubicBezTo>
                    <a:pt x="61034" y="43324"/>
                    <a:pt x="57031" y="44184"/>
                    <a:pt x="53254" y="44187"/>
                  </a:cubicBezTo>
                  <a:lnTo>
                    <a:pt x="53229" y="44595"/>
                  </a:lnTo>
                  <a:lnTo>
                    <a:pt x="53229" y="44187"/>
                  </a:lnTo>
                  <a:cubicBezTo>
                    <a:pt x="48711" y="44187"/>
                    <a:pt x="44574" y="42894"/>
                    <a:pt x="41576" y="40543"/>
                  </a:cubicBezTo>
                  <a:cubicBezTo>
                    <a:pt x="40567" y="39752"/>
                    <a:pt x="39650" y="38813"/>
                    <a:pt x="38763" y="37905"/>
                  </a:cubicBezTo>
                  <a:cubicBezTo>
                    <a:pt x="37357" y="36466"/>
                    <a:pt x="35903" y="34977"/>
                    <a:pt x="34035" y="34019"/>
                  </a:cubicBezTo>
                  <a:cubicBezTo>
                    <a:pt x="32487" y="33226"/>
                    <a:pt x="30744" y="32844"/>
                    <a:pt x="29057" y="32477"/>
                  </a:cubicBezTo>
                  <a:cubicBezTo>
                    <a:pt x="27761" y="32195"/>
                    <a:pt x="26429" y="31894"/>
                    <a:pt x="25193" y="31415"/>
                  </a:cubicBezTo>
                  <a:lnTo>
                    <a:pt x="25193" y="31415"/>
                  </a:lnTo>
                  <a:cubicBezTo>
                    <a:pt x="25365" y="31451"/>
                    <a:pt x="25537" y="31490"/>
                    <a:pt x="25706" y="31533"/>
                  </a:cubicBezTo>
                  <a:cubicBezTo>
                    <a:pt x="24158" y="31108"/>
                    <a:pt x="22941" y="29706"/>
                    <a:pt x="22658" y="28133"/>
                  </a:cubicBezTo>
                  <a:cubicBezTo>
                    <a:pt x="22920" y="27626"/>
                    <a:pt x="23436" y="27123"/>
                    <a:pt x="24153" y="26705"/>
                  </a:cubicBezTo>
                  <a:cubicBezTo>
                    <a:pt x="25589" y="25870"/>
                    <a:pt x="27384" y="25446"/>
                    <a:pt x="29486" y="25446"/>
                  </a:cubicBezTo>
                  <a:close/>
                  <a:moveTo>
                    <a:pt x="111484" y="1"/>
                  </a:moveTo>
                  <a:cubicBezTo>
                    <a:pt x="109322" y="831"/>
                    <a:pt x="107327" y="2027"/>
                    <a:pt x="105657" y="3562"/>
                  </a:cubicBezTo>
                  <a:cubicBezTo>
                    <a:pt x="104500" y="4628"/>
                    <a:pt x="103472" y="5853"/>
                    <a:pt x="102479" y="7037"/>
                  </a:cubicBezTo>
                  <a:cubicBezTo>
                    <a:pt x="100666" y="9202"/>
                    <a:pt x="98952" y="11248"/>
                    <a:pt x="96460" y="12473"/>
                  </a:cubicBezTo>
                  <a:cubicBezTo>
                    <a:pt x="94667" y="13354"/>
                    <a:pt x="92704" y="13678"/>
                    <a:pt x="90756" y="13678"/>
                  </a:cubicBezTo>
                  <a:cubicBezTo>
                    <a:pt x="87932" y="13678"/>
                    <a:pt x="85143" y="12998"/>
                    <a:pt x="82957" y="12356"/>
                  </a:cubicBezTo>
                  <a:cubicBezTo>
                    <a:pt x="82184" y="12128"/>
                    <a:pt x="81410" y="11888"/>
                    <a:pt x="80636" y="11646"/>
                  </a:cubicBezTo>
                  <a:cubicBezTo>
                    <a:pt x="77308" y="10610"/>
                    <a:pt x="73878" y="9544"/>
                    <a:pt x="70367" y="9544"/>
                  </a:cubicBezTo>
                  <a:cubicBezTo>
                    <a:pt x="70007" y="9544"/>
                    <a:pt x="69646" y="9556"/>
                    <a:pt x="69285" y="9579"/>
                  </a:cubicBezTo>
                  <a:cubicBezTo>
                    <a:pt x="66263" y="9776"/>
                    <a:pt x="63394" y="10837"/>
                    <a:pt x="60619" y="11860"/>
                  </a:cubicBezTo>
                  <a:cubicBezTo>
                    <a:pt x="58137" y="12776"/>
                    <a:pt x="55570" y="13725"/>
                    <a:pt x="52909" y="14047"/>
                  </a:cubicBezTo>
                  <a:cubicBezTo>
                    <a:pt x="52169" y="14136"/>
                    <a:pt x="51430" y="14177"/>
                    <a:pt x="50693" y="14177"/>
                  </a:cubicBezTo>
                  <a:cubicBezTo>
                    <a:pt x="46272" y="14177"/>
                    <a:pt x="41907" y="12697"/>
                    <a:pt x="37666" y="11259"/>
                  </a:cubicBezTo>
                  <a:cubicBezTo>
                    <a:pt x="36987" y="11028"/>
                    <a:pt x="36311" y="10799"/>
                    <a:pt x="35635" y="10577"/>
                  </a:cubicBezTo>
                  <a:cubicBezTo>
                    <a:pt x="34339" y="10148"/>
                    <a:pt x="33065" y="9766"/>
                    <a:pt x="31750" y="9766"/>
                  </a:cubicBezTo>
                  <a:cubicBezTo>
                    <a:pt x="31661" y="9766"/>
                    <a:pt x="31572" y="9767"/>
                    <a:pt x="31483" y="9771"/>
                  </a:cubicBezTo>
                  <a:cubicBezTo>
                    <a:pt x="30183" y="9825"/>
                    <a:pt x="28538" y="10383"/>
                    <a:pt x="27811" y="11794"/>
                  </a:cubicBezTo>
                  <a:cubicBezTo>
                    <a:pt x="27716" y="11979"/>
                    <a:pt x="27646" y="12201"/>
                    <a:pt x="27595" y="12443"/>
                  </a:cubicBezTo>
                  <a:cubicBezTo>
                    <a:pt x="27298" y="12741"/>
                    <a:pt x="26946" y="12979"/>
                    <a:pt x="26557" y="13142"/>
                  </a:cubicBezTo>
                  <a:cubicBezTo>
                    <a:pt x="26356" y="13225"/>
                    <a:pt x="26148" y="13286"/>
                    <a:pt x="25935" y="13327"/>
                  </a:cubicBezTo>
                  <a:cubicBezTo>
                    <a:pt x="23553" y="11967"/>
                    <a:pt x="20755" y="11225"/>
                    <a:pt x="17964" y="11225"/>
                  </a:cubicBezTo>
                  <a:cubicBezTo>
                    <a:pt x="17622" y="11225"/>
                    <a:pt x="17280" y="11236"/>
                    <a:pt x="16938" y="11259"/>
                  </a:cubicBezTo>
                  <a:cubicBezTo>
                    <a:pt x="13944" y="11456"/>
                    <a:pt x="11095" y="12482"/>
                    <a:pt x="8339" y="13475"/>
                  </a:cubicBezTo>
                  <a:cubicBezTo>
                    <a:pt x="6572" y="14112"/>
                    <a:pt x="4744" y="14771"/>
                    <a:pt x="2894" y="15205"/>
                  </a:cubicBezTo>
                  <a:cubicBezTo>
                    <a:pt x="1940" y="15428"/>
                    <a:pt x="974" y="15590"/>
                    <a:pt x="1" y="15692"/>
                  </a:cubicBezTo>
                  <a:cubicBezTo>
                    <a:pt x="48" y="15959"/>
                    <a:pt x="93" y="16227"/>
                    <a:pt x="137" y="16495"/>
                  </a:cubicBezTo>
                  <a:cubicBezTo>
                    <a:pt x="1094" y="16391"/>
                    <a:pt x="2043" y="16229"/>
                    <a:pt x="2980" y="16009"/>
                  </a:cubicBezTo>
                  <a:cubicBezTo>
                    <a:pt x="4855" y="15571"/>
                    <a:pt x="6695" y="14908"/>
                    <a:pt x="8473" y="14266"/>
                  </a:cubicBezTo>
                  <a:cubicBezTo>
                    <a:pt x="11202" y="13282"/>
                    <a:pt x="14024" y="12265"/>
                    <a:pt x="16964" y="12071"/>
                  </a:cubicBezTo>
                  <a:cubicBezTo>
                    <a:pt x="17297" y="12049"/>
                    <a:pt x="17630" y="12039"/>
                    <a:pt x="17964" y="12039"/>
                  </a:cubicBezTo>
                  <a:cubicBezTo>
                    <a:pt x="20259" y="12039"/>
                    <a:pt x="22555" y="12551"/>
                    <a:pt x="24609" y="13504"/>
                  </a:cubicBezTo>
                  <a:lnTo>
                    <a:pt x="27542" y="15303"/>
                  </a:lnTo>
                  <a:cubicBezTo>
                    <a:pt x="27735" y="15454"/>
                    <a:pt x="27927" y="15610"/>
                    <a:pt x="28115" y="15767"/>
                  </a:cubicBezTo>
                  <a:cubicBezTo>
                    <a:pt x="28417" y="16295"/>
                    <a:pt x="28809" y="16641"/>
                    <a:pt x="29252" y="16752"/>
                  </a:cubicBezTo>
                  <a:cubicBezTo>
                    <a:pt x="30378" y="17741"/>
                    <a:pt x="31546" y="18755"/>
                    <a:pt x="32942" y="19448"/>
                  </a:cubicBezTo>
                  <a:cubicBezTo>
                    <a:pt x="34544" y="20246"/>
                    <a:pt x="36464" y="20640"/>
                    <a:pt x="38772" y="20640"/>
                  </a:cubicBezTo>
                  <a:cubicBezTo>
                    <a:pt x="39433" y="20640"/>
                    <a:pt x="40125" y="20608"/>
                    <a:pt x="40850" y="20543"/>
                  </a:cubicBezTo>
                  <a:cubicBezTo>
                    <a:pt x="42072" y="20434"/>
                    <a:pt x="43303" y="20251"/>
                    <a:pt x="44492" y="20074"/>
                  </a:cubicBezTo>
                  <a:cubicBezTo>
                    <a:pt x="45894" y="19866"/>
                    <a:pt x="47342" y="19650"/>
                    <a:pt x="48776" y="19557"/>
                  </a:cubicBezTo>
                  <a:cubicBezTo>
                    <a:pt x="49122" y="19535"/>
                    <a:pt x="49498" y="19518"/>
                    <a:pt x="49892" y="19518"/>
                  </a:cubicBezTo>
                  <a:cubicBezTo>
                    <a:pt x="50802" y="19518"/>
                    <a:pt x="51803" y="19610"/>
                    <a:pt x="52731" y="19950"/>
                  </a:cubicBezTo>
                  <a:cubicBezTo>
                    <a:pt x="54007" y="20422"/>
                    <a:pt x="54969" y="21369"/>
                    <a:pt x="55182" y="22364"/>
                  </a:cubicBezTo>
                  <a:cubicBezTo>
                    <a:pt x="55291" y="22883"/>
                    <a:pt x="55203" y="23453"/>
                    <a:pt x="54950" y="24007"/>
                  </a:cubicBezTo>
                  <a:cubicBezTo>
                    <a:pt x="53890" y="25297"/>
                    <a:pt x="52440" y="26259"/>
                    <a:pt x="50846" y="26751"/>
                  </a:cubicBezTo>
                  <a:cubicBezTo>
                    <a:pt x="49119" y="26853"/>
                    <a:pt x="47350" y="26951"/>
                    <a:pt x="45615" y="26951"/>
                  </a:cubicBezTo>
                  <a:cubicBezTo>
                    <a:pt x="43766" y="26951"/>
                    <a:pt x="42147" y="26840"/>
                    <a:pt x="40660" y="26613"/>
                  </a:cubicBezTo>
                  <a:cubicBezTo>
                    <a:pt x="39265" y="26400"/>
                    <a:pt x="37867" y="26065"/>
                    <a:pt x="36516" y="25740"/>
                  </a:cubicBezTo>
                  <a:cubicBezTo>
                    <a:pt x="35158" y="25414"/>
                    <a:pt x="33754" y="25076"/>
                    <a:pt x="32344" y="24860"/>
                  </a:cubicBezTo>
                  <a:cubicBezTo>
                    <a:pt x="31348" y="24709"/>
                    <a:pt x="30388" y="24631"/>
                    <a:pt x="29486" y="24631"/>
                  </a:cubicBezTo>
                  <a:cubicBezTo>
                    <a:pt x="27313" y="24631"/>
                    <a:pt x="25449" y="25074"/>
                    <a:pt x="23948" y="25950"/>
                  </a:cubicBezTo>
                  <a:cubicBezTo>
                    <a:pt x="23295" y="26328"/>
                    <a:pt x="22251" y="27102"/>
                    <a:pt x="21978" y="28265"/>
                  </a:cubicBezTo>
                  <a:cubicBezTo>
                    <a:pt x="21502" y="28959"/>
                    <a:pt x="20990" y="29628"/>
                    <a:pt x="20395" y="30221"/>
                  </a:cubicBezTo>
                  <a:cubicBezTo>
                    <a:pt x="20171" y="30443"/>
                    <a:pt x="20007" y="30682"/>
                    <a:pt x="19867" y="30918"/>
                  </a:cubicBezTo>
                  <a:cubicBezTo>
                    <a:pt x="18719" y="31582"/>
                    <a:pt x="17345" y="31947"/>
                    <a:pt x="15891" y="31947"/>
                  </a:cubicBezTo>
                  <a:cubicBezTo>
                    <a:pt x="15573" y="31947"/>
                    <a:pt x="15252" y="31930"/>
                    <a:pt x="14929" y="31894"/>
                  </a:cubicBezTo>
                  <a:cubicBezTo>
                    <a:pt x="12844" y="31665"/>
                    <a:pt x="10825" y="30966"/>
                    <a:pt x="8874" y="30289"/>
                  </a:cubicBezTo>
                  <a:cubicBezTo>
                    <a:pt x="8029" y="29997"/>
                    <a:pt x="7155" y="29694"/>
                    <a:pt x="6286" y="29431"/>
                  </a:cubicBezTo>
                  <a:cubicBezTo>
                    <a:pt x="4834" y="28994"/>
                    <a:pt x="3484" y="28731"/>
                    <a:pt x="2236" y="28640"/>
                  </a:cubicBezTo>
                  <a:lnTo>
                    <a:pt x="2236" y="28640"/>
                  </a:lnTo>
                  <a:cubicBezTo>
                    <a:pt x="2330" y="28923"/>
                    <a:pt x="2431" y="29202"/>
                    <a:pt x="2538" y="29480"/>
                  </a:cubicBezTo>
                  <a:cubicBezTo>
                    <a:pt x="3664" y="29590"/>
                    <a:pt x="4874" y="29841"/>
                    <a:pt x="6172" y="30231"/>
                  </a:cubicBezTo>
                  <a:cubicBezTo>
                    <a:pt x="7035" y="30489"/>
                    <a:pt x="7904" y="30791"/>
                    <a:pt x="8746" y="31083"/>
                  </a:cubicBezTo>
                  <a:cubicBezTo>
                    <a:pt x="10718" y="31767"/>
                    <a:pt x="12758" y="32474"/>
                    <a:pt x="14886" y="32708"/>
                  </a:cubicBezTo>
                  <a:cubicBezTo>
                    <a:pt x="15231" y="32745"/>
                    <a:pt x="15573" y="32764"/>
                    <a:pt x="15910" y="32764"/>
                  </a:cubicBezTo>
                  <a:cubicBezTo>
                    <a:pt x="16857" y="32764"/>
                    <a:pt x="17767" y="32618"/>
                    <a:pt x="18608" y="32342"/>
                  </a:cubicBezTo>
                  <a:lnTo>
                    <a:pt x="18608" y="32342"/>
                  </a:lnTo>
                  <a:cubicBezTo>
                    <a:pt x="18535" y="32380"/>
                    <a:pt x="18464" y="32416"/>
                    <a:pt x="18392" y="32455"/>
                  </a:cubicBezTo>
                  <a:cubicBezTo>
                    <a:pt x="18569" y="32411"/>
                    <a:pt x="18738" y="32339"/>
                    <a:pt x="18891" y="32242"/>
                  </a:cubicBezTo>
                  <a:cubicBezTo>
                    <a:pt x="19247" y="32110"/>
                    <a:pt x="19591" y="31954"/>
                    <a:pt x="19923" y="31772"/>
                  </a:cubicBezTo>
                  <a:cubicBezTo>
                    <a:pt x="20979" y="31407"/>
                    <a:pt x="22090" y="31218"/>
                    <a:pt x="23208" y="31218"/>
                  </a:cubicBezTo>
                  <a:cubicBezTo>
                    <a:pt x="23218" y="31218"/>
                    <a:pt x="23227" y="31218"/>
                    <a:pt x="23237" y="31218"/>
                  </a:cubicBezTo>
                  <a:cubicBezTo>
                    <a:pt x="23768" y="31636"/>
                    <a:pt x="24338" y="31922"/>
                    <a:pt x="24705" y="32076"/>
                  </a:cubicBezTo>
                  <a:cubicBezTo>
                    <a:pt x="26067" y="32649"/>
                    <a:pt x="27545" y="32973"/>
                    <a:pt x="28975" y="33283"/>
                  </a:cubicBezTo>
                  <a:cubicBezTo>
                    <a:pt x="30635" y="33645"/>
                    <a:pt x="32352" y="34021"/>
                    <a:pt x="33850" y="34789"/>
                  </a:cubicBezTo>
                  <a:cubicBezTo>
                    <a:pt x="35647" y="35710"/>
                    <a:pt x="37005" y="37101"/>
                    <a:pt x="38444" y="38574"/>
                  </a:cubicBezTo>
                  <a:cubicBezTo>
                    <a:pt x="39344" y="39495"/>
                    <a:pt x="40275" y="40449"/>
                    <a:pt x="41313" y="41263"/>
                  </a:cubicBezTo>
                  <a:cubicBezTo>
                    <a:pt x="44390" y="43675"/>
                    <a:pt x="48622" y="45003"/>
                    <a:pt x="53228" y="45003"/>
                  </a:cubicBezTo>
                  <a:lnTo>
                    <a:pt x="53252" y="45003"/>
                  </a:lnTo>
                  <a:cubicBezTo>
                    <a:pt x="57079" y="44999"/>
                    <a:pt x="61129" y="44130"/>
                    <a:pt x="65633" y="42346"/>
                  </a:cubicBezTo>
                  <a:cubicBezTo>
                    <a:pt x="67880" y="41456"/>
                    <a:pt x="70597" y="40126"/>
                    <a:pt x="71697" y="37708"/>
                  </a:cubicBezTo>
                  <a:cubicBezTo>
                    <a:pt x="72760" y="35371"/>
                    <a:pt x="72071" y="32398"/>
                    <a:pt x="69983" y="30310"/>
                  </a:cubicBezTo>
                  <a:cubicBezTo>
                    <a:pt x="68339" y="28668"/>
                    <a:pt x="65941" y="27544"/>
                    <a:pt x="62855" y="26970"/>
                  </a:cubicBezTo>
                  <a:cubicBezTo>
                    <a:pt x="62143" y="26837"/>
                    <a:pt x="61396" y="26733"/>
                    <a:pt x="60614" y="26658"/>
                  </a:cubicBezTo>
                  <a:cubicBezTo>
                    <a:pt x="60197" y="26486"/>
                    <a:pt x="59762" y="26208"/>
                    <a:pt x="59690" y="25766"/>
                  </a:cubicBezTo>
                  <a:cubicBezTo>
                    <a:pt x="59648" y="25505"/>
                    <a:pt x="59749" y="25259"/>
                    <a:pt x="59926" y="25060"/>
                  </a:cubicBezTo>
                  <a:cubicBezTo>
                    <a:pt x="60757" y="24940"/>
                    <a:pt x="61596" y="24872"/>
                    <a:pt x="62435" y="24872"/>
                  </a:cubicBezTo>
                  <a:cubicBezTo>
                    <a:pt x="63013" y="24872"/>
                    <a:pt x="63592" y="24904"/>
                    <a:pt x="64169" y="24975"/>
                  </a:cubicBezTo>
                  <a:cubicBezTo>
                    <a:pt x="66879" y="25305"/>
                    <a:pt x="69423" y="26444"/>
                    <a:pt x="71884" y="27544"/>
                  </a:cubicBezTo>
                  <a:cubicBezTo>
                    <a:pt x="74474" y="28700"/>
                    <a:pt x="77151" y="29898"/>
                    <a:pt x="80043" y="30175"/>
                  </a:cubicBezTo>
                  <a:cubicBezTo>
                    <a:pt x="80464" y="30216"/>
                    <a:pt x="80888" y="30237"/>
                    <a:pt x="81319" y="30237"/>
                  </a:cubicBezTo>
                  <a:cubicBezTo>
                    <a:pt x="81335" y="30237"/>
                    <a:pt x="81351" y="30237"/>
                    <a:pt x="81367" y="30237"/>
                  </a:cubicBezTo>
                  <a:cubicBezTo>
                    <a:pt x="84835" y="30237"/>
                    <a:pt x="88638" y="28973"/>
                    <a:pt x="92945" y="26395"/>
                  </a:cubicBezTo>
                  <a:cubicBezTo>
                    <a:pt x="94080" y="25714"/>
                    <a:pt x="95208" y="24983"/>
                    <a:pt x="96300" y="24275"/>
                  </a:cubicBezTo>
                  <a:cubicBezTo>
                    <a:pt x="98884" y="22600"/>
                    <a:pt x="101557" y="20867"/>
                    <a:pt x="104492" y="19716"/>
                  </a:cubicBezTo>
                  <a:cubicBezTo>
                    <a:pt x="106711" y="18847"/>
                    <a:pt x="109085" y="18318"/>
                    <a:pt x="111484" y="18123"/>
                  </a:cubicBezTo>
                  <a:lnTo>
                    <a:pt x="111484" y="17307"/>
                  </a:lnTo>
                  <a:cubicBezTo>
                    <a:pt x="109036" y="17504"/>
                    <a:pt x="106612" y="18043"/>
                    <a:pt x="104349" y="18930"/>
                  </a:cubicBezTo>
                  <a:cubicBezTo>
                    <a:pt x="101371" y="20097"/>
                    <a:pt x="98678" y="21843"/>
                    <a:pt x="96074" y="23531"/>
                  </a:cubicBezTo>
                  <a:cubicBezTo>
                    <a:pt x="94987" y="24236"/>
                    <a:pt x="93863" y="24965"/>
                    <a:pt x="92734" y="25641"/>
                  </a:cubicBezTo>
                  <a:cubicBezTo>
                    <a:pt x="88453" y="28204"/>
                    <a:pt x="84816" y="29427"/>
                    <a:pt x="81417" y="29427"/>
                  </a:cubicBezTo>
                  <a:cubicBezTo>
                    <a:pt x="80967" y="29427"/>
                    <a:pt x="80522" y="29406"/>
                    <a:pt x="80080" y="29363"/>
                  </a:cubicBezTo>
                  <a:cubicBezTo>
                    <a:pt x="77252" y="29092"/>
                    <a:pt x="74605" y="27909"/>
                    <a:pt x="72046" y="26764"/>
                  </a:cubicBezTo>
                  <a:cubicBezTo>
                    <a:pt x="69558" y="25651"/>
                    <a:pt x="66984" y="24501"/>
                    <a:pt x="64216" y="24163"/>
                  </a:cubicBezTo>
                  <a:cubicBezTo>
                    <a:pt x="63618" y="24090"/>
                    <a:pt x="63019" y="24056"/>
                    <a:pt x="62421" y="24056"/>
                  </a:cubicBezTo>
                  <a:cubicBezTo>
                    <a:pt x="60433" y="24056"/>
                    <a:pt x="58458" y="24429"/>
                    <a:pt x="56568" y="24964"/>
                  </a:cubicBezTo>
                  <a:cubicBezTo>
                    <a:pt x="56153" y="24783"/>
                    <a:pt x="55799" y="24488"/>
                    <a:pt x="55549" y="24111"/>
                  </a:cubicBezTo>
                  <a:cubicBezTo>
                    <a:pt x="55783" y="23455"/>
                    <a:pt x="55848" y="22771"/>
                    <a:pt x="55712" y="22126"/>
                  </a:cubicBezTo>
                  <a:cubicBezTo>
                    <a:pt x="55435" y="20826"/>
                    <a:pt x="54371" y="19718"/>
                    <a:pt x="52865" y="19164"/>
                  </a:cubicBezTo>
                  <a:cubicBezTo>
                    <a:pt x="51886" y="18803"/>
                    <a:pt x="50840" y="18706"/>
                    <a:pt x="49895" y="18706"/>
                  </a:cubicBezTo>
                  <a:cubicBezTo>
                    <a:pt x="49491" y="18706"/>
                    <a:pt x="49106" y="18724"/>
                    <a:pt x="48752" y="18747"/>
                  </a:cubicBezTo>
                  <a:cubicBezTo>
                    <a:pt x="47301" y="18839"/>
                    <a:pt x="45844" y="19057"/>
                    <a:pt x="44436" y="19266"/>
                  </a:cubicBezTo>
                  <a:cubicBezTo>
                    <a:pt x="43251" y="19444"/>
                    <a:pt x="42026" y="19625"/>
                    <a:pt x="40816" y="19733"/>
                  </a:cubicBezTo>
                  <a:cubicBezTo>
                    <a:pt x="40100" y="19796"/>
                    <a:pt x="39417" y="19828"/>
                    <a:pt x="38767" y="19828"/>
                  </a:cubicBezTo>
                  <a:cubicBezTo>
                    <a:pt x="36522" y="19828"/>
                    <a:pt x="34662" y="19448"/>
                    <a:pt x="33119" y="18680"/>
                  </a:cubicBezTo>
                  <a:cubicBezTo>
                    <a:pt x="31746" y="17996"/>
                    <a:pt x="30632" y="17018"/>
                    <a:pt x="29452" y="15982"/>
                  </a:cubicBezTo>
                  <a:cubicBezTo>
                    <a:pt x="29145" y="15712"/>
                    <a:pt x="28833" y="15439"/>
                    <a:pt x="28515" y="15169"/>
                  </a:cubicBezTo>
                  <a:cubicBezTo>
                    <a:pt x="28265" y="14503"/>
                    <a:pt x="28099" y="13803"/>
                    <a:pt x="28071" y="13109"/>
                  </a:cubicBezTo>
                  <a:cubicBezTo>
                    <a:pt x="28089" y="12783"/>
                    <a:pt x="28149" y="12492"/>
                    <a:pt x="28255" y="12286"/>
                  </a:cubicBezTo>
                  <a:cubicBezTo>
                    <a:pt x="28757" y="11313"/>
                    <a:pt x="30031" y="10647"/>
                    <a:pt x="31499" y="10585"/>
                  </a:cubicBezTo>
                  <a:cubicBezTo>
                    <a:pt x="31582" y="10582"/>
                    <a:pt x="31664" y="10580"/>
                    <a:pt x="31747" y="10580"/>
                  </a:cubicBezTo>
                  <a:cubicBezTo>
                    <a:pt x="33007" y="10580"/>
                    <a:pt x="34250" y="10953"/>
                    <a:pt x="35515" y="11371"/>
                  </a:cubicBezTo>
                  <a:cubicBezTo>
                    <a:pt x="36188" y="11594"/>
                    <a:pt x="36863" y="11823"/>
                    <a:pt x="37543" y="12053"/>
                  </a:cubicBezTo>
                  <a:cubicBezTo>
                    <a:pt x="41814" y="13501"/>
                    <a:pt x="46211" y="14992"/>
                    <a:pt x="50692" y="14992"/>
                  </a:cubicBezTo>
                  <a:cubicBezTo>
                    <a:pt x="51445" y="14992"/>
                    <a:pt x="52199" y="14950"/>
                    <a:pt x="52956" y="14859"/>
                  </a:cubicBezTo>
                  <a:cubicBezTo>
                    <a:pt x="55661" y="14533"/>
                    <a:pt x="58251" y="13576"/>
                    <a:pt x="60756" y="12651"/>
                  </a:cubicBezTo>
                  <a:cubicBezTo>
                    <a:pt x="63505" y="11636"/>
                    <a:pt x="66344" y="10588"/>
                    <a:pt x="69311" y="10393"/>
                  </a:cubicBezTo>
                  <a:cubicBezTo>
                    <a:pt x="69662" y="10370"/>
                    <a:pt x="70013" y="10359"/>
                    <a:pt x="70364" y="10359"/>
                  </a:cubicBezTo>
                  <a:cubicBezTo>
                    <a:pt x="73819" y="10359"/>
                    <a:pt x="77221" y="11417"/>
                    <a:pt x="80520" y="12443"/>
                  </a:cubicBezTo>
                  <a:cubicBezTo>
                    <a:pt x="81297" y="12685"/>
                    <a:pt x="82073" y="12927"/>
                    <a:pt x="82848" y="13155"/>
                  </a:cubicBezTo>
                  <a:cubicBezTo>
                    <a:pt x="85062" y="13805"/>
                    <a:pt x="87886" y="14492"/>
                    <a:pt x="90758" y="14492"/>
                  </a:cubicBezTo>
                  <a:cubicBezTo>
                    <a:pt x="92759" y="14492"/>
                    <a:pt x="94782" y="14159"/>
                    <a:pt x="96637" y="13246"/>
                  </a:cubicBezTo>
                  <a:cubicBezTo>
                    <a:pt x="99225" y="11974"/>
                    <a:pt x="101058" y="9786"/>
                    <a:pt x="102830" y="7670"/>
                  </a:cubicBezTo>
                  <a:cubicBezTo>
                    <a:pt x="103810" y="6501"/>
                    <a:pt x="104824" y="5292"/>
                    <a:pt x="105953" y="4252"/>
                  </a:cubicBezTo>
                  <a:cubicBezTo>
                    <a:pt x="107541" y="2792"/>
                    <a:pt x="109432" y="1642"/>
                    <a:pt x="111484" y="833"/>
                  </a:cubicBezTo>
                  <a:lnTo>
                    <a:pt x="111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102"/>
            <p:cNvSpPr/>
            <p:nvPr/>
          </p:nvSpPr>
          <p:spPr>
            <a:xfrm>
              <a:off x="5937850" y="3997075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102"/>
            <p:cNvSpPr/>
            <p:nvPr/>
          </p:nvSpPr>
          <p:spPr>
            <a:xfrm>
              <a:off x="7003000" y="4566975"/>
              <a:ext cx="274775" cy="29600"/>
            </a:xfrm>
            <a:custGeom>
              <a:rect b="b" l="l" r="r" t="t"/>
              <a:pathLst>
                <a:path extrusionOk="0" h="1184" w="10991">
                  <a:moveTo>
                    <a:pt x="5334" y="0"/>
                  </a:moveTo>
                  <a:cubicBezTo>
                    <a:pt x="3559" y="0"/>
                    <a:pt x="1777" y="296"/>
                    <a:pt x="0" y="739"/>
                  </a:cubicBezTo>
                  <a:cubicBezTo>
                    <a:pt x="1022" y="829"/>
                    <a:pt x="2047" y="903"/>
                    <a:pt x="3074" y="967"/>
                  </a:cubicBezTo>
                  <a:cubicBezTo>
                    <a:pt x="3829" y="870"/>
                    <a:pt x="4583" y="816"/>
                    <a:pt x="5334" y="816"/>
                  </a:cubicBezTo>
                  <a:cubicBezTo>
                    <a:pt x="6390" y="816"/>
                    <a:pt x="7441" y="923"/>
                    <a:pt x="8484" y="1170"/>
                  </a:cubicBezTo>
                  <a:cubicBezTo>
                    <a:pt x="9075" y="1179"/>
                    <a:pt x="9668" y="1183"/>
                    <a:pt x="10260" y="1183"/>
                  </a:cubicBezTo>
                  <a:cubicBezTo>
                    <a:pt x="10503" y="1183"/>
                    <a:pt x="10747" y="1183"/>
                    <a:pt x="10990" y="1181"/>
                  </a:cubicBezTo>
                  <a:cubicBezTo>
                    <a:pt x="10337" y="903"/>
                    <a:pt x="9668" y="655"/>
                    <a:pt x="8982" y="468"/>
                  </a:cubicBezTo>
                  <a:cubicBezTo>
                    <a:pt x="7773" y="140"/>
                    <a:pt x="6556" y="0"/>
                    <a:pt x="53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102"/>
            <p:cNvSpPr/>
            <p:nvPr/>
          </p:nvSpPr>
          <p:spPr>
            <a:xfrm>
              <a:off x="5697250" y="1753600"/>
              <a:ext cx="2385125" cy="431100"/>
            </a:xfrm>
            <a:custGeom>
              <a:rect b="b" l="l" r="r" t="t"/>
              <a:pathLst>
                <a:path extrusionOk="0" h="17244" w="95405">
                  <a:moveTo>
                    <a:pt x="88962" y="1"/>
                  </a:moveTo>
                  <a:cubicBezTo>
                    <a:pt x="88848" y="599"/>
                    <a:pt x="88749" y="1208"/>
                    <a:pt x="88653" y="1801"/>
                  </a:cubicBezTo>
                  <a:cubicBezTo>
                    <a:pt x="88240" y="4361"/>
                    <a:pt x="87850" y="6778"/>
                    <a:pt x="86247" y="8682"/>
                  </a:cubicBezTo>
                  <a:cubicBezTo>
                    <a:pt x="84622" y="10611"/>
                    <a:pt x="81781" y="11784"/>
                    <a:pt x="78496" y="11912"/>
                  </a:cubicBezTo>
                  <a:cubicBezTo>
                    <a:pt x="78443" y="11886"/>
                    <a:pt x="78387" y="11862"/>
                    <a:pt x="78334" y="11832"/>
                  </a:cubicBezTo>
                  <a:lnTo>
                    <a:pt x="78311" y="11919"/>
                  </a:lnTo>
                  <a:cubicBezTo>
                    <a:pt x="78140" y="11923"/>
                    <a:pt x="77967" y="11926"/>
                    <a:pt x="77794" y="11926"/>
                  </a:cubicBezTo>
                  <a:cubicBezTo>
                    <a:pt x="77647" y="11926"/>
                    <a:pt x="77499" y="11924"/>
                    <a:pt x="77351" y="11919"/>
                  </a:cubicBezTo>
                  <a:cubicBezTo>
                    <a:pt x="74860" y="11837"/>
                    <a:pt x="72388" y="11244"/>
                    <a:pt x="69996" y="10671"/>
                  </a:cubicBezTo>
                  <a:cubicBezTo>
                    <a:pt x="67707" y="10122"/>
                    <a:pt x="65340" y="9553"/>
                    <a:pt x="62943" y="9426"/>
                  </a:cubicBezTo>
                  <a:cubicBezTo>
                    <a:pt x="62544" y="9406"/>
                    <a:pt x="62143" y="9397"/>
                    <a:pt x="61742" y="9397"/>
                  </a:cubicBezTo>
                  <a:cubicBezTo>
                    <a:pt x="60674" y="9397"/>
                    <a:pt x="59604" y="9459"/>
                    <a:pt x="58560" y="9519"/>
                  </a:cubicBezTo>
                  <a:cubicBezTo>
                    <a:pt x="57527" y="9579"/>
                    <a:pt x="56477" y="9639"/>
                    <a:pt x="55428" y="9639"/>
                  </a:cubicBezTo>
                  <a:cubicBezTo>
                    <a:pt x="54474" y="9639"/>
                    <a:pt x="53521" y="9589"/>
                    <a:pt x="52584" y="9441"/>
                  </a:cubicBezTo>
                  <a:cubicBezTo>
                    <a:pt x="50359" y="9092"/>
                    <a:pt x="48253" y="8197"/>
                    <a:pt x="46218" y="7329"/>
                  </a:cubicBezTo>
                  <a:cubicBezTo>
                    <a:pt x="44983" y="6804"/>
                    <a:pt x="43706" y="6262"/>
                    <a:pt x="42405" y="5839"/>
                  </a:cubicBezTo>
                  <a:cubicBezTo>
                    <a:pt x="40959" y="5370"/>
                    <a:pt x="38900" y="4853"/>
                    <a:pt x="36863" y="4853"/>
                  </a:cubicBezTo>
                  <a:cubicBezTo>
                    <a:pt x="35049" y="4853"/>
                    <a:pt x="33253" y="5263"/>
                    <a:pt x="31925" y="6481"/>
                  </a:cubicBezTo>
                  <a:cubicBezTo>
                    <a:pt x="31821" y="6510"/>
                    <a:pt x="31719" y="6545"/>
                    <a:pt x="31613" y="6567"/>
                  </a:cubicBezTo>
                  <a:cubicBezTo>
                    <a:pt x="29368" y="5495"/>
                    <a:pt x="26934" y="4801"/>
                    <a:pt x="24437" y="4511"/>
                  </a:cubicBezTo>
                  <a:cubicBezTo>
                    <a:pt x="23706" y="4722"/>
                    <a:pt x="22980" y="4943"/>
                    <a:pt x="22262" y="5173"/>
                  </a:cubicBezTo>
                  <a:cubicBezTo>
                    <a:pt x="24752" y="5227"/>
                    <a:pt x="27217" y="5693"/>
                    <a:pt x="29555" y="6551"/>
                  </a:cubicBezTo>
                  <a:cubicBezTo>
                    <a:pt x="29958" y="7090"/>
                    <a:pt x="30066" y="7862"/>
                    <a:pt x="29912" y="8536"/>
                  </a:cubicBezTo>
                  <a:cubicBezTo>
                    <a:pt x="29806" y="9001"/>
                    <a:pt x="29602" y="9430"/>
                    <a:pt x="29356" y="9837"/>
                  </a:cubicBezTo>
                  <a:cubicBezTo>
                    <a:pt x="28755" y="10287"/>
                    <a:pt x="28101" y="10660"/>
                    <a:pt x="27407" y="10941"/>
                  </a:cubicBezTo>
                  <a:cubicBezTo>
                    <a:pt x="25404" y="11763"/>
                    <a:pt x="23203" y="11951"/>
                    <a:pt x="21120" y="12034"/>
                  </a:cubicBezTo>
                  <a:cubicBezTo>
                    <a:pt x="20659" y="12052"/>
                    <a:pt x="20196" y="12065"/>
                    <a:pt x="19733" y="12079"/>
                  </a:cubicBezTo>
                  <a:cubicBezTo>
                    <a:pt x="18046" y="12126"/>
                    <a:pt x="16303" y="12177"/>
                    <a:pt x="14615" y="12481"/>
                  </a:cubicBezTo>
                  <a:cubicBezTo>
                    <a:pt x="12528" y="12858"/>
                    <a:pt x="10500" y="13626"/>
                    <a:pt x="8539" y="14370"/>
                  </a:cubicBezTo>
                  <a:cubicBezTo>
                    <a:pt x="5979" y="15340"/>
                    <a:pt x="3537" y="16263"/>
                    <a:pt x="959" y="16409"/>
                  </a:cubicBezTo>
                  <a:cubicBezTo>
                    <a:pt x="634" y="16683"/>
                    <a:pt x="314" y="16961"/>
                    <a:pt x="1" y="17241"/>
                  </a:cubicBezTo>
                  <a:cubicBezTo>
                    <a:pt x="82" y="17242"/>
                    <a:pt x="162" y="17244"/>
                    <a:pt x="241" y="17244"/>
                  </a:cubicBezTo>
                  <a:cubicBezTo>
                    <a:pt x="3175" y="17244"/>
                    <a:pt x="5969" y="16185"/>
                    <a:pt x="8679" y="15156"/>
                  </a:cubicBezTo>
                  <a:cubicBezTo>
                    <a:pt x="10622" y="14420"/>
                    <a:pt x="12632" y="13658"/>
                    <a:pt x="14682" y="13288"/>
                  </a:cubicBezTo>
                  <a:cubicBezTo>
                    <a:pt x="16342" y="12989"/>
                    <a:pt x="18071" y="12940"/>
                    <a:pt x="19742" y="12892"/>
                  </a:cubicBezTo>
                  <a:cubicBezTo>
                    <a:pt x="20207" y="12879"/>
                    <a:pt x="20672" y="12866"/>
                    <a:pt x="21135" y="12848"/>
                  </a:cubicBezTo>
                  <a:cubicBezTo>
                    <a:pt x="23251" y="12765"/>
                    <a:pt x="25495" y="12570"/>
                    <a:pt x="27555" y="11725"/>
                  </a:cubicBezTo>
                  <a:cubicBezTo>
                    <a:pt x="28380" y="11386"/>
                    <a:pt x="29119" y="10955"/>
                    <a:pt x="29751" y="10455"/>
                  </a:cubicBezTo>
                  <a:cubicBezTo>
                    <a:pt x="30817" y="9870"/>
                    <a:pt x="31702" y="8915"/>
                    <a:pt x="32555" y="8018"/>
                  </a:cubicBezTo>
                  <a:cubicBezTo>
                    <a:pt x="33398" y="7129"/>
                    <a:pt x="34347" y="6228"/>
                    <a:pt x="35452" y="5763"/>
                  </a:cubicBezTo>
                  <a:cubicBezTo>
                    <a:pt x="35906" y="5701"/>
                    <a:pt x="36371" y="5673"/>
                    <a:pt x="36835" y="5673"/>
                  </a:cubicBezTo>
                  <a:cubicBezTo>
                    <a:pt x="38966" y="5673"/>
                    <a:pt x="41097" y="6248"/>
                    <a:pt x="42285" y="6634"/>
                  </a:cubicBezTo>
                  <a:cubicBezTo>
                    <a:pt x="43568" y="7051"/>
                    <a:pt x="44835" y="7589"/>
                    <a:pt x="46062" y="8111"/>
                  </a:cubicBezTo>
                  <a:cubicBezTo>
                    <a:pt x="48120" y="8986"/>
                    <a:pt x="50250" y="9891"/>
                    <a:pt x="52524" y="10250"/>
                  </a:cubicBezTo>
                  <a:cubicBezTo>
                    <a:pt x="53482" y="10402"/>
                    <a:pt x="54453" y="10453"/>
                    <a:pt x="55423" y="10453"/>
                  </a:cubicBezTo>
                  <a:cubicBezTo>
                    <a:pt x="56482" y="10453"/>
                    <a:pt x="57541" y="10392"/>
                    <a:pt x="58581" y="10331"/>
                  </a:cubicBezTo>
                  <a:cubicBezTo>
                    <a:pt x="59618" y="10271"/>
                    <a:pt x="60680" y="10209"/>
                    <a:pt x="61736" y="10209"/>
                  </a:cubicBezTo>
                  <a:cubicBezTo>
                    <a:pt x="62133" y="10209"/>
                    <a:pt x="62529" y="10218"/>
                    <a:pt x="62921" y="10239"/>
                  </a:cubicBezTo>
                  <a:cubicBezTo>
                    <a:pt x="65285" y="10364"/>
                    <a:pt x="67633" y="10928"/>
                    <a:pt x="69905" y="11472"/>
                  </a:cubicBezTo>
                  <a:cubicBezTo>
                    <a:pt x="72315" y="12050"/>
                    <a:pt x="74807" y="12650"/>
                    <a:pt x="77338" y="12731"/>
                  </a:cubicBezTo>
                  <a:cubicBezTo>
                    <a:pt x="77513" y="12737"/>
                    <a:pt x="77689" y="12741"/>
                    <a:pt x="77864" y="12741"/>
                  </a:cubicBezTo>
                  <a:cubicBezTo>
                    <a:pt x="78046" y="12741"/>
                    <a:pt x="78225" y="12734"/>
                    <a:pt x="78405" y="12729"/>
                  </a:cubicBezTo>
                  <a:cubicBezTo>
                    <a:pt x="79252" y="13135"/>
                    <a:pt x="80163" y="13293"/>
                    <a:pt x="81065" y="13293"/>
                  </a:cubicBezTo>
                  <a:cubicBezTo>
                    <a:pt x="82330" y="13293"/>
                    <a:pt x="83571" y="12986"/>
                    <a:pt x="84567" y="12641"/>
                  </a:cubicBezTo>
                  <a:cubicBezTo>
                    <a:pt x="85373" y="12360"/>
                    <a:pt x="86167" y="12018"/>
                    <a:pt x="86934" y="11686"/>
                  </a:cubicBezTo>
                  <a:cubicBezTo>
                    <a:pt x="88094" y="11184"/>
                    <a:pt x="89293" y="10666"/>
                    <a:pt x="90542" y="10367"/>
                  </a:cubicBezTo>
                  <a:cubicBezTo>
                    <a:pt x="92118" y="9990"/>
                    <a:pt x="93785" y="9958"/>
                    <a:pt x="95405" y="9940"/>
                  </a:cubicBezTo>
                  <a:lnTo>
                    <a:pt x="95405" y="9124"/>
                  </a:lnTo>
                  <a:cubicBezTo>
                    <a:pt x="93760" y="9144"/>
                    <a:pt x="92069" y="9176"/>
                    <a:pt x="90451" y="9565"/>
                  </a:cubicBezTo>
                  <a:cubicBezTo>
                    <a:pt x="89168" y="9872"/>
                    <a:pt x="87951" y="10396"/>
                    <a:pt x="86775" y="10906"/>
                  </a:cubicBezTo>
                  <a:cubicBezTo>
                    <a:pt x="86450" y="11048"/>
                    <a:pt x="86119" y="11189"/>
                    <a:pt x="85784" y="11329"/>
                  </a:cubicBezTo>
                  <a:cubicBezTo>
                    <a:pt x="85621" y="11256"/>
                    <a:pt x="85495" y="11136"/>
                    <a:pt x="85465" y="10954"/>
                  </a:cubicBezTo>
                  <a:cubicBezTo>
                    <a:pt x="85433" y="10747"/>
                    <a:pt x="85543" y="10547"/>
                    <a:pt x="85649" y="10367"/>
                  </a:cubicBezTo>
                  <a:lnTo>
                    <a:pt x="85794" y="10119"/>
                  </a:lnTo>
                  <a:cubicBezTo>
                    <a:pt x="86083" y="9865"/>
                    <a:pt x="86356" y="9600"/>
                    <a:pt x="86596" y="9314"/>
                  </a:cubicBezTo>
                  <a:cubicBezTo>
                    <a:pt x="88347" y="7237"/>
                    <a:pt x="88778" y="4567"/>
                    <a:pt x="89194" y="1988"/>
                  </a:cubicBezTo>
                  <a:cubicBezTo>
                    <a:pt x="89295" y="1365"/>
                    <a:pt x="89397" y="721"/>
                    <a:pt x="89519" y="105"/>
                  </a:cubicBezTo>
                  <a:lnTo>
                    <a:pt x="89524" y="79"/>
                  </a:lnTo>
                  <a:cubicBezTo>
                    <a:pt x="89337" y="53"/>
                    <a:pt x="89150" y="27"/>
                    <a:pt x="88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102"/>
            <p:cNvSpPr/>
            <p:nvPr/>
          </p:nvSpPr>
          <p:spPr>
            <a:xfrm>
              <a:off x="5552300" y="2064350"/>
              <a:ext cx="2530025" cy="415125"/>
            </a:xfrm>
            <a:custGeom>
              <a:rect b="b" l="l" r="r" t="t"/>
              <a:pathLst>
                <a:path extrusionOk="0" h="16605" w="101201">
                  <a:moveTo>
                    <a:pt x="56079" y="1"/>
                  </a:moveTo>
                  <a:cubicBezTo>
                    <a:pt x="55652" y="1"/>
                    <a:pt x="55222" y="16"/>
                    <a:pt x="54791" y="47"/>
                  </a:cubicBezTo>
                  <a:cubicBezTo>
                    <a:pt x="50214" y="382"/>
                    <a:pt x="46323" y="2728"/>
                    <a:pt x="44731" y="6058"/>
                  </a:cubicBezTo>
                  <a:lnTo>
                    <a:pt x="44665" y="6123"/>
                  </a:lnTo>
                  <a:cubicBezTo>
                    <a:pt x="44254" y="6331"/>
                    <a:pt x="43843" y="6544"/>
                    <a:pt x="43436" y="6755"/>
                  </a:cubicBezTo>
                  <a:cubicBezTo>
                    <a:pt x="40918" y="8061"/>
                    <a:pt x="38316" y="9411"/>
                    <a:pt x="35486" y="9561"/>
                  </a:cubicBezTo>
                  <a:cubicBezTo>
                    <a:pt x="35302" y="9571"/>
                    <a:pt x="35119" y="9575"/>
                    <a:pt x="34935" y="9575"/>
                  </a:cubicBezTo>
                  <a:cubicBezTo>
                    <a:pt x="33273" y="9575"/>
                    <a:pt x="31614" y="9193"/>
                    <a:pt x="30003" y="8823"/>
                  </a:cubicBezTo>
                  <a:cubicBezTo>
                    <a:pt x="28481" y="8474"/>
                    <a:pt x="26908" y="8113"/>
                    <a:pt x="25318" y="8063"/>
                  </a:cubicBezTo>
                  <a:cubicBezTo>
                    <a:pt x="25189" y="8059"/>
                    <a:pt x="25061" y="8057"/>
                    <a:pt x="24933" y="8057"/>
                  </a:cubicBezTo>
                  <a:cubicBezTo>
                    <a:pt x="21421" y="8057"/>
                    <a:pt x="18120" y="9495"/>
                    <a:pt x="14927" y="10890"/>
                  </a:cubicBezTo>
                  <a:lnTo>
                    <a:pt x="14787" y="10951"/>
                  </a:lnTo>
                  <a:cubicBezTo>
                    <a:pt x="11676" y="12312"/>
                    <a:pt x="8614" y="13525"/>
                    <a:pt x="5471" y="13525"/>
                  </a:cubicBezTo>
                  <a:cubicBezTo>
                    <a:pt x="5106" y="13525"/>
                    <a:pt x="4741" y="13509"/>
                    <a:pt x="4374" y="13474"/>
                  </a:cubicBezTo>
                  <a:cubicBezTo>
                    <a:pt x="3143" y="13359"/>
                    <a:pt x="1729" y="12251"/>
                    <a:pt x="428" y="10436"/>
                  </a:cubicBezTo>
                  <a:cubicBezTo>
                    <a:pt x="283" y="10613"/>
                    <a:pt x="144" y="10792"/>
                    <a:pt x="1" y="10972"/>
                  </a:cubicBezTo>
                  <a:cubicBezTo>
                    <a:pt x="1412" y="12971"/>
                    <a:pt x="2946" y="14157"/>
                    <a:pt x="4338" y="14287"/>
                  </a:cubicBezTo>
                  <a:cubicBezTo>
                    <a:pt x="4718" y="14322"/>
                    <a:pt x="5095" y="14339"/>
                    <a:pt x="5471" y="14339"/>
                  </a:cubicBezTo>
                  <a:cubicBezTo>
                    <a:pt x="8685" y="14339"/>
                    <a:pt x="11792" y="13110"/>
                    <a:pt x="14948" y="11733"/>
                  </a:cubicBezTo>
                  <a:lnTo>
                    <a:pt x="15088" y="11671"/>
                  </a:lnTo>
                  <a:cubicBezTo>
                    <a:pt x="18235" y="10296"/>
                    <a:pt x="21485" y="8872"/>
                    <a:pt x="24909" y="8872"/>
                  </a:cubicBezTo>
                  <a:cubicBezTo>
                    <a:pt x="25042" y="8872"/>
                    <a:pt x="25175" y="8874"/>
                    <a:pt x="25308" y="8878"/>
                  </a:cubicBezTo>
                  <a:cubicBezTo>
                    <a:pt x="26861" y="8927"/>
                    <a:pt x="28414" y="9285"/>
                    <a:pt x="29919" y="9629"/>
                  </a:cubicBezTo>
                  <a:cubicBezTo>
                    <a:pt x="31554" y="10005"/>
                    <a:pt x="33237" y="10391"/>
                    <a:pt x="34944" y="10391"/>
                  </a:cubicBezTo>
                  <a:cubicBezTo>
                    <a:pt x="35132" y="10391"/>
                    <a:pt x="35319" y="10386"/>
                    <a:pt x="35507" y="10376"/>
                  </a:cubicBezTo>
                  <a:cubicBezTo>
                    <a:pt x="38423" y="10222"/>
                    <a:pt x="41066" y="8849"/>
                    <a:pt x="43623" y="7524"/>
                  </a:cubicBezTo>
                  <a:cubicBezTo>
                    <a:pt x="44078" y="7288"/>
                    <a:pt x="44535" y="7051"/>
                    <a:pt x="44996" y="6819"/>
                  </a:cubicBezTo>
                  <a:lnTo>
                    <a:pt x="45032" y="6851"/>
                  </a:lnTo>
                  <a:cubicBezTo>
                    <a:pt x="45040" y="6828"/>
                    <a:pt x="45051" y="6807"/>
                    <a:pt x="45063" y="6786"/>
                  </a:cubicBezTo>
                  <a:cubicBezTo>
                    <a:pt x="47249" y="5690"/>
                    <a:pt x="49514" y="4740"/>
                    <a:pt x="51939" y="4740"/>
                  </a:cubicBezTo>
                  <a:cubicBezTo>
                    <a:pt x="52028" y="4740"/>
                    <a:pt x="52117" y="4741"/>
                    <a:pt x="52206" y="4744"/>
                  </a:cubicBezTo>
                  <a:cubicBezTo>
                    <a:pt x="55851" y="4843"/>
                    <a:pt x="58914" y="7065"/>
                    <a:pt x="61875" y="9213"/>
                  </a:cubicBezTo>
                  <a:cubicBezTo>
                    <a:pt x="64905" y="11411"/>
                    <a:pt x="68039" y="13684"/>
                    <a:pt x="71829" y="13762"/>
                  </a:cubicBezTo>
                  <a:cubicBezTo>
                    <a:pt x="71901" y="13764"/>
                    <a:pt x="71974" y="13764"/>
                    <a:pt x="72046" y="13764"/>
                  </a:cubicBezTo>
                  <a:cubicBezTo>
                    <a:pt x="73943" y="13764"/>
                    <a:pt x="75775" y="13202"/>
                    <a:pt x="77554" y="12662"/>
                  </a:cubicBezTo>
                  <a:cubicBezTo>
                    <a:pt x="79326" y="12124"/>
                    <a:pt x="81159" y="11575"/>
                    <a:pt x="83022" y="11575"/>
                  </a:cubicBezTo>
                  <a:cubicBezTo>
                    <a:pt x="83027" y="11575"/>
                    <a:pt x="83033" y="11575"/>
                    <a:pt x="83038" y="11575"/>
                  </a:cubicBezTo>
                  <a:cubicBezTo>
                    <a:pt x="85755" y="11593"/>
                    <a:pt x="88265" y="12795"/>
                    <a:pt x="90692" y="13958"/>
                  </a:cubicBezTo>
                  <a:cubicBezTo>
                    <a:pt x="91788" y="14483"/>
                    <a:pt x="92922" y="15027"/>
                    <a:pt x="94071" y="15461"/>
                  </a:cubicBezTo>
                  <a:cubicBezTo>
                    <a:pt x="96123" y="16236"/>
                    <a:pt x="98377" y="16605"/>
                    <a:pt x="100684" y="16605"/>
                  </a:cubicBezTo>
                  <a:cubicBezTo>
                    <a:pt x="100856" y="16605"/>
                    <a:pt x="101029" y="16603"/>
                    <a:pt x="101201" y="16598"/>
                  </a:cubicBezTo>
                  <a:lnTo>
                    <a:pt x="101201" y="15791"/>
                  </a:lnTo>
                  <a:cubicBezTo>
                    <a:pt x="101038" y="15795"/>
                    <a:pt x="100875" y="15796"/>
                    <a:pt x="100712" y="15796"/>
                  </a:cubicBezTo>
                  <a:cubicBezTo>
                    <a:pt x="98445" y="15796"/>
                    <a:pt x="96228" y="15436"/>
                    <a:pt x="94209" y="14673"/>
                  </a:cubicBezTo>
                  <a:cubicBezTo>
                    <a:pt x="93078" y="14246"/>
                    <a:pt x="91952" y="13707"/>
                    <a:pt x="90864" y="13184"/>
                  </a:cubicBezTo>
                  <a:cubicBezTo>
                    <a:pt x="88396" y="12002"/>
                    <a:pt x="85844" y="10779"/>
                    <a:pt x="83040" y="10761"/>
                  </a:cubicBezTo>
                  <a:lnTo>
                    <a:pt x="82978" y="10761"/>
                  </a:lnTo>
                  <a:cubicBezTo>
                    <a:pt x="81074" y="10761"/>
                    <a:pt x="79227" y="11322"/>
                    <a:pt x="77440" y="11864"/>
                  </a:cubicBezTo>
                  <a:cubicBezTo>
                    <a:pt x="75683" y="12399"/>
                    <a:pt x="73862" y="12950"/>
                    <a:pt x="72021" y="12950"/>
                  </a:cubicBezTo>
                  <a:cubicBezTo>
                    <a:pt x="71959" y="12950"/>
                    <a:pt x="71897" y="12949"/>
                    <a:pt x="71835" y="12948"/>
                  </a:cubicBezTo>
                  <a:cubicBezTo>
                    <a:pt x="68172" y="12873"/>
                    <a:pt x="65097" y="10641"/>
                    <a:pt x="62122" y="8484"/>
                  </a:cubicBezTo>
                  <a:cubicBezTo>
                    <a:pt x="59105" y="6295"/>
                    <a:pt x="55986" y="4032"/>
                    <a:pt x="52216" y="3930"/>
                  </a:cubicBezTo>
                  <a:cubicBezTo>
                    <a:pt x="52131" y="3928"/>
                    <a:pt x="52046" y="3927"/>
                    <a:pt x="51962" y="3927"/>
                  </a:cubicBezTo>
                  <a:cubicBezTo>
                    <a:pt x="51091" y="3927"/>
                    <a:pt x="50246" y="4047"/>
                    <a:pt x="49420" y="4244"/>
                  </a:cubicBezTo>
                  <a:cubicBezTo>
                    <a:pt x="49075" y="4109"/>
                    <a:pt x="48746" y="3941"/>
                    <a:pt x="48505" y="3667"/>
                  </a:cubicBezTo>
                  <a:cubicBezTo>
                    <a:pt x="48365" y="3503"/>
                    <a:pt x="48273" y="3305"/>
                    <a:pt x="48239" y="3093"/>
                  </a:cubicBezTo>
                  <a:cubicBezTo>
                    <a:pt x="50037" y="1856"/>
                    <a:pt x="52341" y="1043"/>
                    <a:pt x="54818" y="860"/>
                  </a:cubicBezTo>
                  <a:cubicBezTo>
                    <a:pt x="55239" y="829"/>
                    <a:pt x="55659" y="814"/>
                    <a:pt x="56076" y="814"/>
                  </a:cubicBezTo>
                  <a:cubicBezTo>
                    <a:pt x="60137" y="814"/>
                    <a:pt x="63986" y="2191"/>
                    <a:pt x="66960" y="3436"/>
                  </a:cubicBezTo>
                  <a:cubicBezTo>
                    <a:pt x="67418" y="3626"/>
                    <a:pt x="67871" y="3834"/>
                    <a:pt x="68334" y="4021"/>
                  </a:cubicBezTo>
                  <a:cubicBezTo>
                    <a:pt x="71403" y="5256"/>
                    <a:pt x="74552" y="6448"/>
                    <a:pt x="78061" y="6612"/>
                  </a:cubicBezTo>
                  <a:cubicBezTo>
                    <a:pt x="78158" y="6617"/>
                    <a:pt x="78256" y="6619"/>
                    <a:pt x="78354" y="6619"/>
                  </a:cubicBezTo>
                  <a:cubicBezTo>
                    <a:pt x="79613" y="6619"/>
                    <a:pt x="80861" y="6258"/>
                    <a:pt x="82072" y="6000"/>
                  </a:cubicBezTo>
                  <a:cubicBezTo>
                    <a:pt x="83474" y="5702"/>
                    <a:pt x="84918" y="5395"/>
                    <a:pt x="86359" y="5395"/>
                  </a:cubicBezTo>
                  <a:cubicBezTo>
                    <a:pt x="86582" y="5395"/>
                    <a:pt x="86805" y="5402"/>
                    <a:pt x="87028" y="5418"/>
                  </a:cubicBezTo>
                  <a:cubicBezTo>
                    <a:pt x="88739" y="5543"/>
                    <a:pt x="90385" y="6167"/>
                    <a:pt x="91977" y="6773"/>
                  </a:cubicBezTo>
                  <a:cubicBezTo>
                    <a:pt x="93661" y="7413"/>
                    <a:pt x="95403" y="8074"/>
                    <a:pt x="97247" y="8162"/>
                  </a:cubicBezTo>
                  <a:cubicBezTo>
                    <a:pt x="97396" y="8169"/>
                    <a:pt x="97544" y="8172"/>
                    <a:pt x="97690" y="8172"/>
                  </a:cubicBezTo>
                  <a:cubicBezTo>
                    <a:pt x="98897" y="8172"/>
                    <a:pt x="100056" y="7941"/>
                    <a:pt x="101199" y="7551"/>
                  </a:cubicBezTo>
                  <a:lnTo>
                    <a:pt x="101199" y="6715"/>
                  </a:lnTo>
                  <a:cubicBezTo>
                    <a:pt x="100052" y="7117"/>
                    <a:pt x="98896" y="7357"/>
                    <a:pt x="97694" y="7357"/>
                  </a:cubicBezTo>
                  <a:cubicBezTo>
                    <a:pt x="97552" y="7357"/>
                    <a:pt x="97409" y="7353"/>
                    <a:pt x="97265" y="7346"/>
                  </a:cubicBezTo>
                  <a:cubicBezTo>
                    <a:pt x="95482" y="7264"/>
                    <a:pt x="93770" y="6612"/>
                    <a:pt x="92116" y="5983"/>
                  </a:cubicBezTo>
                  <a:cubicBezTo>
                    <a:pt x="90497" y="5369"/>
                    <a:pt x="88823" y="4733"/>
                    <a:pt x="87056" y="4606"/>
                  </a:cubicBezTo>
                  <a:cubicBezTo>
                    <a:pt x="86819" y="4589"/>
                    <a:pt x="86582" y="4581"/>
                    <a:pt x="86346" y="4581"/>
                  </a:cubicBezTo>
                  <a:cubicBezTo>
                    <a:pt x="84870" y="4581"/>
                    <a:pt x="83411" y="4892"/>
                    <a:pt x="81992" y="5194"/>
                  </a:cubicBezTo>
                  <a:cubicBezTo>
                    <a:pt x="80704" y="5469"/>
                    <a:pt x="79372" y="5753"/>
                    <a:pt x="78049" y="5798"/>
                  </a:cubicBezTo>
                  <a:cubicBezTo>
                    <a:pt x="77919" y="5803"/>
                    <a:pt x="77789" y="5805"/>
                    <a:pt x="77660" y="5805"/>
                  </a:cubicBezTo>
                  <a:cubicBezTo>
                    <a:pt x="74462" y="5805"/>
                    <a:pt x="71432" y="4503"/>
                    <a:pt x="68490" y="3240"/>
                  </a:cubicBezTo>
                  <a:cubicBezTo>
                    <a:pt x="68031" y="3041"/>
                    <a:pt x="67571" y="2845"/>
                    <a:pt x="67113" y="2653"/>
                  </a:cubicBezTo>
                  <a:cubicBezTo>
                    <a:pt x="64102" y="1393"/>
                    <a:pt x="60206" y="1"/>
                    <a:pt x="56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102"/>
            <p:cNvSpPr/>
            <p:nvPr/>
          </p:nvSpPr>
          <p:spPr>
            <a:xfrm>
              <a:off x="5283525" y="1720475"/>
              <a:ext cx="825650" cy="629100"/>
            </a:xfrm>
            <a:custGeom>
              <a:rect b="b" l="l" r="r" t="t"/>
              <a:pathLst>
                <a:path extrusionOk="0" h="25164" w="33026">
                  <a:moveTo>
                    <a:pt x="24152" y="0"/>
                  </a:moveTo>
                  <a:cubicBezTo>
                    <a:pt x="19239" y="0"/>
                    <a:pt x="14304" y="1181"/>
                    <a:pt x="10123" y="3738"/>
                  </a:cubicBezTo>
                  <a:cubicBezTo>
                    <a:pt x="5344" y="6661"/>
                    <a:pt x="1633" y="11460"/>
                    <a:pt x="507" y="16948"/>
                  </a:cubicBezTo>
                  <a:cubicBezTo>
                    <a:pt x="0" y="19425"/>
                    <a:pt x="161" y="22349"/>
                    <a:pt x="2073" y="24001"/>
                  </a:cubicBezTo>
                  <a:cubicBezTo>
                    <a:pt x="3019" y="24817"/>
                    <a:pt x="4230" y="25163"/>
                    <a:pt x="5481" y="25163"/>
                  </a:cubicBezTo>
                  <a:cubicBezTo>
                    <a:pt x="6673" y="25163"/>
                    <a:pt x="7902" y="24849"/>
                    <a:pt x="8971" y="24326"/>
                  </a:cubicBezTo>
                  <a:cubicBezTo>
                    <a:pt x="14558" y="21599"/>
                    <a:pt x="16941" y="14519"/>
                    <a:pt x="22476" y="11690"/>
                  </a:cubicBezTo>
                  <a:cubicBezTo>
                    <a:pt x="24611" y="10599"/>
                    <a:pt x="27065" y="10232"/>
                    <a:pt x="29166" y="9075"/>
                  </a:cubicBezTo>
                  <a:cubicBezTo>
                    <a:pt x="31267" y="7918"/>
                    <a:pt x="33026" y="5473"/>
                    <a:pt x="32210" y="3218"/>
                  </a:cubicBezTo>
                  <a:cubicBezTo>
                    <a:pt x="31400" y="978"/>
                    <a:pt x="28627" y="234"/>
                    <a:pt x="26252" y="72"/>
                  </a:cubicBezTo>
                  <a:cubicBezTo>
                    <a:pt x="25554" y="24"/>
                    <a:pt x="24853" y="0"/>
                    <a:pt x="2415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102"/>
            <p:cNvSpPr/>
            <p:nvPr/>
          </p:nvSpPr>
          <p:spPr>
            <a:xfrm>
              <a:off x="5100725" y="3596375"/>
              <a:ext cx="492225" cy="702125"/>
            </a:xfrm>
            <a:custGeom>
              <a:rect b="b" l="l" r="r" t="t"/>
              <a:pathLst>
                <a:path extrusionOk="0" h="28085" w="19689">
                  <a:moveTo>
                    <a:pt x="3030" y="0"/>
                  </a:moveTo>
                  <a:cubicBezTo>
                    <a:pt x="2361" y="0"/>
                    <a:pt x="1673" y="342"/>
                    <a:pt x="1227" y="860"/>
                  </a:cubicBezTo>
                  <a:cubicBezTo>
                    <a:pt x="592" y="1596"/>
                    <a:pt x="358" y="2600"/>
                    <a:pt x="293" y="3570"/>
                  </a:cubicBezTo>
                  <a:cubicBezTo>
                    <a:pt x="0" y="7865"/>
                    <a:pt x="2499" y="11795"/>
                    <a:pt x="4897" y="15370"/>
                  </a:cubicBezTo>
                  <a:cubicBezTo>
                    <a:pt x="6741" y="18121"/>
                    <a:pt x="8602" y="20891"/>
                    <a:pt x="10951" y="23225"/>
                  </a:cubicBezTo>
                  <a:cubicBezTo>
                    <a:pt x="13299" y="25560"/>
                    <a:pt x="16197" y="27459"/>
                    <a:pt x="19449" y="28084"/>
                  </a:cubicBezTo>
                  <a:cubicBezTo>
                    <a:pt x="19688" y="26866"/>
                    <a:pt x="18769" y="25685"/>
                    <a:pt x="17679" y="25092"/>
                  </a:cubicBezTo>
                  <a:cubicBezTo>
                    <a:pt x="16589" y="24497"/>
                    <a:pt x="15330" y="24310"/>
                    <a:pt x="14161" y="23891"/>
                  </a:cubicBezTo>
                  <a:cubicBezTo>
                    <a:pt x="10397" y="22545"/>
                    <a:pt x="7873" y="18880"/>
                    <a:pt x="6710" y="15055"/>
                  </a:cubicBezTo>
                  <a:cubicBezTo>
                    <a:pt x="5546" y="11231"/>
                    <a:pt x="5504" y="7173"/>
                    <a:pt x="5186" y="3188"/>
                  </a:cubicBezTo>
                  <a:cubicBezTo>
                    <a:pt x="5095" y="2048"/>
                    <a:pt x="4861" y="722"/>
                    <a:pt x="3846" y="194"/>
                  </a:cubicBezTo>
                  <a:cubicBezTo>
                    <a:pt x="3590" y="61"/>
                    <a:pt x="3312" y="0"/>
                    <a:pt x="30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102"/>
            <p:cNvSpPr/>
            <p:nvPr/>
          </p:nvSpPr>
          <p:spPr>
            <a:xfrm>
              <a:off x="5152500" y="3418425"/>
              <a:ext cx="98025" cy="144775"/>
            </a:xfrm>
            <a:custGeom>
              <a:rect b="b" l="l" r="r" t="t"/>
              <a:pathLst>
                <a:path extrusionOk="0" h="5791" w="3921">
                  <a:moveTo>
                    <a:pt x="1117" y="1"/>
                  </a:moveTo>
                  <a:cubicBezTo>
                    <a:pt x="827" y="1"/>
                    <a:pt x="543" y="96"/>
                    <a:pt x="350" y="308"/>
                  </a:cubicBezTo>
                  <a:cubicBezTo>
                    <a:pt x="92" y="591"/>
                    <a:pt x="44" y="1004"/>
                    <a:pt x="28" y="1386"/>
                  </a:cubicBezTo>
                  <a:cubicBezTo>
                    <a:pt x="1" y="2092"/>
                    <a:pt x="38" y="2799"/>
                    <a:pt x="142" y="3499"/>
                  </a:cubicBezTo>
                  <a:cubicBezTo>
                    <a:pt x="275" y="4393"/>
                    <a:pt x="624" y="5397"/>
                    <a:pt x="1472" y="5708"/>
                  </a:cubicBezTo>
                  <a:cubicBezTo>
                    <a:pt x="1625" y="5764"/>
                    <a:pt x="1780" y="5790"/>
                    <a:pt x="1934" y="5790"/>
                  </a:cubicBezTo>
                  <a:cubicBezTo>
                    <a:pt x="2804" y="5790"/>
                    <a:pt x="3637" y="4963"/>
                    <a:pt x="3768" y="4053"/>
                  </a:cubicBezTo>
                  <a:cubicBezTo>
                    <a:pt x="3921" y="2984"/>
                    <a:pt x="3381" y="1935"/>
                    <a:pt x="2730" y="1072"/>
                  </a:cubicBezTo>
                  <a:cubicBezTo>
                    <a:pt x="2442" y="690"/>
                    <a:pt x="2114" y="315"/>
                    <a:pt x="1677" y="120"/>
                  </a:cubicBezTo>
                  <a:cubicBezTo>
                    <a:pt x="1503" y="42"/>
                    <a:pt x="1308" y="1"/>
                    <a:pt x="111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102"/>
            <p:cNvSpPr/>
            <p:nvPr/>
          </p:nvSpPr>
          <p:spPr>
            <a:xfrm>
              <a:off x="5723850" y="4232825"/>
              <a:ext cx="343025" cy="190125"/>
            </a:xfrm>
            <a:custGeom>
              <a:rect b="b" l="l" r="r" t="t"/>
              <a:pathLst>
                <a:path extrusionOk="0" h="7605" w="13721">
                  <a:moveTo>
                    <a:pt x="2960" y="0"/>
                  </a:moveTo>
                  <a:cubicBezTo>
                    <a:pt x="2036" y="0"/>
                    <a:pt x="1121" y="223"/>
                    <a:pt x="576" y="933"/>
                  </a:cubicBezTo>
                  <a:cubicBezTo>
                    <a:pt x="1" y="1686"/>
                    <a:pt x="54" y="2784"/>
                    <a:pt x="500" y="3619"/>
                  </a:cubicBezTo>
                  <a:cubicBezTo>
                    <a:pt x="946" y="4454"/>
                    <a:pt x="1718" y="5066"/>
                    <a:pt x="2521" y="5567"/>
                  </a:cubicBezTo>
                  <a:cubicBezTo>
                    <a:pt x="4657" y="6901"/>
                    <a:pt x="7177" y="7605"/>
                    <a:pt x="9695" y="7605"/>
                  </a:cubicBezTo>
                  <a:cubicBezTo>
                    <a:pt x="10521" y="7605"/>
                    <a:pt x="11347" y="7529"/>
                    <a:pt x="12159" y="7375"/>
                  </a:cubicBezTo>
                  <a:cubicBezTo>
                    <a:pt x="12612" y="7289"/>
                    <a:pt x="13109" y="7146"/>
                    <a:pt x="13350" y="6753"/>
                  </a:cubicBezTo>
                  <a:cubicBezTo>
                    <a:pt x="13720" y="6150"/>
                    <a:pt x="13273" y="5383"/>
                    <a:pt x="12806" y="4853"/>
                  </a:cubicBezTo>
                  <a:cubicBezTo>
                    <a:pt x="10538" y="2279"/>
                    <a:pt x="7329" y="550"/>
                    <a:pt x="3929" y="72"/>
                  </a:cubicBezTo>
                  <a:cubicBezTo>
                    <a:pt x="3615" y="28"/>
                    <a:pt x="3287" y="0"/>
                    <a:pt x="29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102"/>
            <p:cNvSpPr/>
            <p:nvPr/>
          </p:nvSpPr>
          <p:spPr>
            <a:xfrm>
              <a:off x="6149000" y="1697550"/>
              <a:ext cx="250750" cy="125525"/>
            </a:xfrm>
            <a:custGeom>
              <a:rect b="b" l="l" r="r" t="t"/>
              <a:pathLst>
                <a:path extrusionOk="0" h="5021" w="10030">
                  <a:moveTo>
                    <a:pt x="4370" y="1"/>
                  </a:moveTo>
                  <a:cubicBezTo>
                    <a:pt x="4013" y="1"/>
                    <a:pt x="3658" y="36"/>
                    <a:pt x="3305" y="118"/>
                  </a:cubicBezTo>
                  <a:cubicBezTo>
                    <a:pt x="1440" y="550"/>
                    <a:pt x="1" y="2379"/>
                    <a:pt x="17" y="4295"/>
                  </a:cubicBezTo>
                  <a:cubicBezTo>
                    <a:pt x="1305" y="4779"/>
                    <a:pt x="2682" y="5020"/>
                    <a:pt x="4058" y="5020"/>
                  </a:cubicBezTo>
                  <a:cubicBezTo>
                    <a:pt x="5584" y="5020"/>
                    <a:pt x="7111" y="4723"/>
                    <a:pt x="8518" y="4132"/>
                  </a:cubicBezTo>
                  <a:cubicBezTo>
                    <a:pt x="9165" y="3861"/>
                    <a:pt x="9865" y="3421"/>
                    <a:pt x="9935" y="2724"/>
                  </a:cubicBezTo>
                  <a:cubicBezTo>
                    <a:pt x="10029" y="1785"/>
                    <a:pt x="8967" y="1200"/>
                    <a:pt x="8081" y="878"/>
                  </a:cubicBezTo>
                  <a:cubicBezTo>
                    <a:pt x="6885" y="442"/>
                    <a:pt x="5622" y="1"/>
                    <a:pt x="437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102"/>
            <p:cNvSpPr/>
            <p:nvPr/>
          </p:nvSpPr>
          <p:spPr>
            <a:xfrm>
              <a:off x="6423200" y="1724550"/>
              <a:ext cx="97575" cy="56150"/>
            </a:xfrm>
            <a:custGeom>
              <a:rect b="b" l="l" r="r" t="t"/>
              <a:pathLst>
                <a:path extrusionOk="0" h="2246" w="3903">
                  <a:moveTo>
                    <a:pt x="1434" y="0"/>
                  </a:moveTo>
                  <a:cubicBezTo>
                    <a:pt x="1349" y="0"/>
                    <a:pt x="1263" y="6"/>
                    <a:pt x="1178" y="18"/>
                  </a:cubicBezTo>
                  <a:cubicBezTo>
                    <a:pt x="582" y="100"/>
                    <a:pt x="0" y="619"/>
                    <a:pt x="75" y="1216"/>
                  </a:cubicBezTo>
                  <a:cubicBezTo>
                    <a:pt x="177" y="2030"/>
                    <a:pt x="1224" y="2246"/>
                    <a:pt x="2062" y="2246"/>
                  </a:cubicBezTo>
                  <a:cubicBezTo>
                    <a:pt x="2090" y="2246"/>
                    <a:pt x="2118" y="2245"/>
                    <a:pt x="2146" y="2245"/>
                  </a:cubicBezTo>
                  <a:cubicBezTo>
                    <a:pt x="2536" y="2238"/>
                    <a:pt x="2942" y="2227"/>
                    <a:pt x="3288" y="2048"/>
                  </a:cubicBezTo>
                  <a:cubicBezTo>
                    <a:pt x="3636" y="1870"/>
                    <a:pt x="3902" y="1468"/>
                    <a:pt x="3795" y="1095"/>
                  </a:cubicBezTo>
                  <a:cubicBezTo>
                    <a:pt x="3686" y="719"/>
                    <a:pt x="3283" y="531"/>
                    <a:pt x="2923" y="386"/>
                  </a:cubicBezTo>
                  <a:cubicBezTo>
                    <a:pt x="2444" y="196"/>
                    <a:pt x="1942" y="0"/>
                    <a:pt x="143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102"/>
            <p:cNvSpPr/>
            <p:nvPr/>
          </p:nvSpPr>
          <p:spPr>
            <a:xfrm>
              <a:off x="5099950" y="2354525"/>
              <a:ext cx="342850" cy="645625"/>
            </a:xfrm>
            <a:custGeom>
              <a:rect b="b" l="l" r="r" t="t"/>
              <a:pathLst>
                <a:path extrusionOk="0" h="25825" w="13714">
                  <a:moveTo>
                    <a:pt x="9411" y="1"/>
                  </a:moveTo>
                  <a:cubicBezTo>
                    <a:pt x="7023" y="1"/>
                    <a:pt x="5320" y="2453"/>
                    <a:pt x="4876" y="4801"/>
                  </a:cubicBezTo>
                  <a:cubicBezTo>
                    <a:pt x="4432" y="7155"/>
                    <a:pt x="4791" y="9612"/>
                    <a:pt x="4273" y="11949"/>
                  </a:cubicBezTo>
                  <a:cubicBezTo>
                    <a:pt x="3740" y="14357"/>
                    <a:pt x="2322" y="16459"/>
                    <a:pt x="1373" y="18735"/>
                  </a:cubicBezTo>
                  <a:cubicBezTo>
                    <a:pt x="423" y="21011"/>
                    <a:pt x="0" y="23786"/>
                    <a:pt x="1386" y="25825"/>
                  </a:cubicBezTo>
                  <a:cubicBezTo>
                    <a:pt x="2923" y="21282"/>
                    <a:pt x="5318" y="17078"/>
                    <a:pt x="8440" y="13437"/>
                  </a:cubicBezTo>
                  <a:cubicBezTo>
                    <a:pt x="9683" y="11988"/>
                    <a:pt x="11046" y="10625"/>
                    <a:pt x="12058" y="9006"/>
                  </a:cubicBezTo>
                  <a:cubicBezTo>
                    <a:pt x="13070" y="7388"/>
                    <a:pt x="13713" y="5435"/>
                    <a:pt x="13333" y="3563"/>
                  </a:cubicBezTo>
                  <a:cubicBezTo>
                    <a:pt x="12953" y="1693"/>
                    <a:pt x="11332" y="6"/>
                    <a:pt x="9423" y="1"/>
                  </a:cubicBezTo>
                  <a:cubicBezTo>
                    <a:pt x="9419" y="1"/>
                    <a:pt x="9415" y="1"/>
                    <a:pt x="941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102"/>
            <p:cNvSpPr/>
            <p:nvPr/>
          </p:nvSpPr>
          <p:spPr>
            <a:xfrm>
              <a:off x="5206325" y="2205150"/>
              <a:ext cx="84725" cy="138100"/>
            </a:xfrm>
            <a:custGeom>
              <a:rect b="b" l="l" r="r" t="t"/>
              <a:pathLst>
                <a:path extrusionOk="0" h="5524" w="3389">
                  <a:moveTo>
                    <a:pt x="1817" y="0"/>
                  </a:moveTo>
                  <a:cubicBezTo>
                    <a:pt x="1747" y="0"/>
                    <a:pt x="1676" y="7"/>
                    <a:pt x="1605" y="20"/>
                  </a:cubicBezTo>
                  <a:cubicBezTo>
                    <a:pt x="853" y="1180"/>
                    <a:pt x="341" y="2481"/>
                    <a:pt x="102" y="3843"/>
                  </a:cubicBezTo>
                  <a:cubicBezTo>
                    <a:pt x="7" y="4385"/>
                    <a:pt x="0" y="5043"/>
                    <a:pt x="445" y="5366"/>
                  </a:cubicBezTo>
                  <a:cubicBezTo>
                    <a:pt x="595" y="5475"/>
                    <a:pt x="774" y="5523"/>
                    <a:pt x="956" y="5523"/>
                  </a:cubicBezTo>
                  <a:cubicBezTo>
                    <a:pt x="1218" y="5523"/>
                    <a:pt x="1490" y="5425"/>
                    <a:pt x="1703" y="5266"/>
                  </a:cubicBezTo>
                  <a:cubicBezTo>
                    <a:pt x="2062" y="4996"/>
                    <a:pt x="2289" y="4588"/>
                    <a:pt x="2507" y="4195"/>
                  </a:cubicBezTo>
                  <a:cubicBezTo>
                    <a:pt x="2941" y="3406"/>
                    <a:pt x="3389" y="2563"/>
                    <a:pt x="3332" y="1664"/>
                  </a:cubicBezTo>
                  <a:cubicBezTo>
                    <a:pt x="3281" y="838"/>
                    <a:pt x="2611" y="0"/>
                    <a:pt x="18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102"/>
            <p:cNvSpPr/>
            <p:nvPr/>
          </p:nvSpPr>
          <p:spPr>
            <a:xfrm>
              <a:off x="6540450" y="1343075"/>
              <a:ext cx="1541850" cy="369225"/>
            </a:xfrm>
            <a:custGeom>
              <a:rect b="b" l="l" r="r" t="t"/>
              <a:pathLst>
                <a:path extrusionOk="0" h="14769" w="61674">
                  <a:moveTo>
                    <a:pt x="28794" y="1"/>
                  </a:moveTo>
                  <a:cubicBezTo>
                    <a:pt x="26332" y="1"/>
                    <a:pt x="23860" y="271"/>
                    <a:pt x="21449" y="740"/>
                  </a:cubicBezTo>
                  <a:cubicBezTo>
                    <a:pt x="15637" y="1871"/>
                    <a:pt x="10105" y="4101"/>
                    <a:pt x="4627" y="6346"/>
                  </a:cubicBezTo>
                  <a:cubicBezTo>
                    <a:pt x="3512" y="6803"/>
                    <a:pt x="2375" y="7277"/>
                    <a:pt x="1488" y="8091"/>
                  </a:cubicBezTo>
                  <a:cubicBezTo>
                    <a:pt x="600" y="8903"/>
                    <a:pt x="0" y="10140"/>
                    <a:pt x="270" y="11313"/>
                  </a:cubicBezTo>
                  <a:cubicBezTo>
                    <a:pt x="708" y="13223"/>
                    <a:pt x="3036" y="13964"/>
                    <a:pt x="4994" y="14053"/>
                  </a:cubicBezTo>
                  <a:cubicBezTo>
                    <a:pt x="5290" y="14067"/>
                    <a:pt x="5586" y="14073"/>
                    <a:pt x="5882" y="14073"/>
                  </a:cubicBezTo>
                  <a:cubicBezTo>
                    <a:pt x="10209" y="14073"/>
                    <a:pt x="14442" y="12715"/>
                    <a:pt x="18718" y="11953"/>
                  </a:cubicBezTo>
                  <a:cubicBezTo>
                    <a:pt x="21448" y="11469"/>
                    <a:pt x="24208" y="11227"/>
                    <a:pt x="26967" y="11227"/>
                  </a:cubicBezTo>
                  <a:cubicBezTo>
                    <a:pt x="30446" y="11227"/>
                    <a:pt x="33924" y="11611"/>
                    <a:pt x="37336" y="12380"/>
                  </a:cubicBezTo>
                  <a:cubicBezTo>
                    <a:pt x="41402" y="13299"/>
                    <a:pt x="45490" y="14769"/>
                    <a:pt x="49601" y="14769"/>
                  </a:cubicBezTo>
                  <a:cubicBezTo>
                    <a:pt x="50396" y="14769"/>
                    <a:pt x="51191" y="14714"/>
                    <a:pt x="51988" y="14589"/>
                  </a:cubicBezTo>
                  <a:cubicBezTo>
                    <a:pt x="54065" y="14264"/>
                    <a:pt x="56064" y="13472"/>
                    <a:pt x="58161" y="13321"/>
                  </a:cubicBezTo>
                  <a:cubicBezTo>
                    <a:pt x="58416" y="13302"/>
                    <a:pt x="58670" y="13294"/>
                    <a:pt x="58923" y="13294"/>
                  </a:cubicBezTo>
                  <a:cubicBezTo>
                    <a:pt x="59851" y="13294"/>
                    <a:pt x="60766" y="13410"/>
                    <a:pt x="61673" y="13598"/>
                  </a:cubicBezTo>
                  <a:lnTo>
                    <a:pt x="61673" y="8179"/>
                  </a:lnTo>
                  <a:cubicBezTo>
                    <a:pt x="60966" y="8193"/>
                    <a:pt x="60258" y="8202"/>
                    <a:pt x="59553" y="8202"/>
                  </a:cubicBezTo>
                  <a:cubicBezTo>
                    <a:pt x="56175" y="8202"/>
                    <a:pt x="52836" y="7980"/>
                    <a:pt x="49674" y="6921"/>
                  </a:cubicBezTo>
                  <a:cubicBezTo>
                    <a:pt x="45913" y="5659"/>
                    <a:pt x="42625" y="3276"/>
                    <a:pt x="38936" y="1815"/>
                  </a:cubicBezTo>
                  <a:cubicBezTo>
                    <a:pt x="35716" y="539"/>
                    <a:pt x="32266" y="1"/>
                    <a:pt x="2879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102"/>
            <p:cNvSpPr/>
            <p:nvPr/>
          </p:nvSpPr>
          <p:spPr>
            <a:xfrm>
              <a:off x="7933175" y="1420275"/>
              <a:ext cx="149150" cy="82600"/>
            </a:xfrm>
            <a:custGeom>
              <a:rect b="b" l="l" r="r" t="t"/>
              <a:pathLst>
                <a:path extrusionOk="0" h="3304" w="5966">
                  <a:moveTo>
                    <a:pt x="1561" y="1"/>
                  </a:moveTo>
                  <a:cubicBezTo>
                    <a:pt x="1092" y="1"/>
                    <a:pt x="577" y="52"/>
                    <a:pt x="285" y="412"/>
                  </a:cubicBezTo>
                  <a:cubicBezTo>
                    <a:pt x="1" y="765"/>
                    <a:pt x="53" y="1306"/>
                    <a:pt x="306" y="1681"/>
                  </a:cubicBezTo>
                  <a:cubicBezTo>
                    <a:pt x="559" y="2056"/>
                    <a:pt x="969" y="2295"/>
                    <a:pt x="1385" y="2477"/>
                  </a:cubicBezTo>
                  <a:cubicBezTo>
                    <a:pt x="2733" y="3070"/>
                    <a:pt x="4237" y="3187"/>
                    <a:pt x="5708" y="3286"/>
                  </a:cubicBezTo>
                  <a:cubicBezTo>
                    <a:pt x="5794" y="3292"/>
                    <a:pt x="5880" y="3297"/>
                    <a:pt x="5966" y="3304"/>
                  </a:cubicBezTo>
                  <a:lnTo>
                    <a:pt x="5966" y="363"/>
                  </a:lnTo>
                  <a:cubicBezTo>
                    <a:pt x="4533" y="138"/>
                    <a:pt x="3084" y="17"/>
                    <a:pt x="1633" y="1"/>
                  </a:cubicBezTo>
                  <a:cubicBezTo>
                    <a:pt x="1609" y="1"/>
                    <a:pt x="1585" y="1"/>
                    <a:pt x="156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102"/>
            <p:cNvSpPr/>
            <p:nvPr/>
          </p:nvSpPr>
          <p:spPr>
            <a:xfrm>
              <a:off x="6157575" y="4393225"/>
              <a:ext cx="296475" cy="130500"/>
            </a:xfrm>
            <a:custGeom>
              <a:rect b="b" l="l" r="r" t="t"/>
              <a:pathLst>
                <a:path extrusionOk="0" h="5220" w="11859">
                  <a:moveTo>
                    <a:pt x="8553" y="0"/>
                  </a:moveTo>
                  <a:cubicBezTo>
                    <a:pt x="8188" y="0"/>
                    <a:pt x="7822" y="20"/>
                    <a:pt x="7462" y="41"/>
                  </a:cubicBezTo>
                  <a:lnTo>
                    <a:pt x="946" y="424"/>
                  </a:lnTo>
                  <a:cubicBezTo>
                    <a:pt x="697" y="439"/>
                    <a:pt x="423" y="465"/>
                    <a:pt x="256" y="650"/>
                  </a:cubicBezTo>
                  <a:cubicBezTo>
                    <a:pt x="0" y="934"/>
                    <a:pt x="182" y="1417"/>
                    <a:pt x="499" y="1628"/>
                  </a:cubicBezTo>
                  <a:cubicBezTo>
                    <a:pt x="818" y="1841"/>
                    <a:pt x="1216" y="1872"/>
                    <a:pt x="1588" y="1958"/>
                  </a:cubicBezTo>
                  <a:cubicBezTo>
                    <a:pt x="2639" y="2197"/>
                    <a:pt x="3568" y="2923"/>
                    <a:pt x="4054" y="3886"/>
                  </a:cubicBezTo>
                  <a:cubicBezTo>
                    <a:pt x="4249" y="4273"/>
                    <a:pt x="4390" y="4713"/>
                    <a:pt x="4733" y="4976"/>
                  </a:cubicBezTo>
                  <a:cubicBezTo>
                    <a:pt x="4967" y="5155"/>
                    <a:pt x="5251" y="5219"/>
                    <a:pt x="5547" y="5219"/>
                  </a:cubicBezTo>
                  <a:cubicBezTo>
                    <a:pt x="5851" y="5219"/>
                    <a:pt x="6167" y="5153"/>
                    <a:pt x="6460" y="5074"/>
                  </a:cubicBezTo>
                  <a:cubicBezTo>
                    <a:pt x="7899" y="4684"/>
                    <a:pt x="9280" y="4110"/>
                    <a:pt x="10571" y="3366"/>
                  </a:cubicBezTo>
                  <a:cubicBezTo>
                    <a:pt x="11138" y="3040"/>
                    <a:pt x="11743" y="2593"/>
                    <a:pt x="11801" y="1943"/>
                  </a:cubicBezTo>
                  <a:cubicBezTo>
                    <a:pt x="11858" y="1324"/>
                    <a:pt x="11377" y="774"/>
                    <a:pt x="10833" y="475"/>
                  </a:cubicBezTo>
                  <a:cubicBezTo>
                    <a:pt x="10142" y="94"/>
                    <a:pt x="9351" y="0"/>
                    <a:pt x="855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102"/>
            <p:cNvSpPr/>
            <p:nvPr/>
          </p:nvSpPr>
          <p:spPr>
            <a:xfrm>
              <a:off x="5785725" y="4248975"/>
              <a:ext cx="22525" cy="9600"/>
            </a:xfrm>
            <a:custGeom>
              <a:rect b="b" l="l" r="r" t="t"/>
              <a:pathLst>
                <a:path extrusionOk="0" h="384" w="901">
                  <a:moveTo>
                    <a:pt x="363" y="0"/>
                  </a:moveTo>
                  <a:cubicBezTo>
                    <a:pt x="234" y="0"/>
                    <a:pt x="106" y="36"/>
                    <a:pt x="0" y="110"/>
                  </a:cubicBezTo>
                  <a:cubicBezTo>
                    <a:pt x="113" y="287"/>
                    <a:pt x="324" y="384"/>
                    <a:pt x="532" y="384"/>
                  </a:cubicBezTo>
                  <a:cubicBezTo>
                    <a:pt x="664" y="384"/>
                    <a:pt x="796" y="344"/>
                    <a:pt x="900" y="261"/>
                  </a:cubicBezTo>
                  <a:cubicBezTo>
                    <a:pt x="780" y="92"/>
                    <a:pt x="571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102"/>
            <p:cNvSpPr/>
            <p:nvPr/>
          </p:nvSpPr>
          <p:spPr>
            <a:xfrm>
              <a:off x="6902675" y="3095575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102"/>
            <p:cNvSpPr/>
            <p:nvPr/>
          </p:nvSpPr>
          <p:spPr>
            <a:xfrm>
              <a:off x="6782250" y="2981675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102"/>
            <p:cNvSpPr/>
            <p:nvPr/>
          </p:nvSpPr>
          <p:spPr>
            <a:xfrm>
              <a:off x="6902600" y="3165175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78" name="Google Shape;13078;p102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accent1"/>
                </a:solidFill>
              </a:rPr>
              <a:t>PROJECT</a:t>
            </a:r>
            <a:r>
              <a:rPr b="1" lang="en" sz="4300">
                <a:solidFill>
                  <a:schemeClr val="lt2"/>
                </a:solidFill>
              </a:rPr>
              <a:t> STATUS</a:t>
            </a:r>
            <a:endParaRPr b="1" sz="4300">
              <a:solidFill>
                <a:schemeClr val="lt2"/>
              </a:solidFill>
            </a:endParaRPr>
          </a:p>
        </p:txBody>
      </p:sp>
      <p:sp>
        <p:nvSpPr>
          <p:cNvPr id="13079" name="Google Shape;13079;p102"/>
          <p:cNvSpPr txBox="1"/>
          <p:nvPr>
            <p:ph idx="1" type="subTitle"/>
          </p:nvPr>
        </p:nvSpPr>
        <p:spPr>
          <a:xfrm>
            <a:off x="4789313" y="4049725"/>
            <a:ext cx="34380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has been completed?</a:t>
            </a:r>
            <a:endParaRPr/>
          </a:p>
        </p:txBody>
      </p:sp>
      <p:sp>
        <p:nvSpPr>
          <p:cNvPr id="13080" name="Google Shape;13080;p102"/>
          <p:cNvSpPr txBox="1"/>
          <p:nvPr>
            <p:ph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3081" name="Google Shape;13081;p102"/>
          <p:cNvGrpSpPr/>
          <p:nvPr/>
        </p:nvGrpSpPr>
        <p:grpSpPr>
          <a:xfrm>
            <a:off x="240432" y="3401455"/>
            <a:ext cx="3819157" cy="1741818"/>
            <a:chOff x="360325" y="3400350"/>
            <a:chExt cx="2914275" cy="1329125"/>
          </a:xfrm>
        </p:grpSpPr>
        <p:sp>
          <p:nvSpPr>
            <p:cNvPr id="13082" name="Google Shape;13082;p102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102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102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102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102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102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102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102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102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102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102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102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102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102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102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102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102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102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102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102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102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102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102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102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102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102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102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102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102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102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102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102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102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102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102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102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102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102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102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102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102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102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102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102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102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102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102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102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102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102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102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102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102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102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102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102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102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102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102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102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102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102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102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102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102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102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102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102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102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102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102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102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102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102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102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102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102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102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102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102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102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102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102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102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102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102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102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102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102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102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102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102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102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102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102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102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102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102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102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102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102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102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102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102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102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102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102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102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102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102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102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102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102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102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102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102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102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102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102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102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102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102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102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102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102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102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102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102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102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102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102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102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102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102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102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102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102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102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102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102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102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102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102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102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102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102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102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102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102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102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102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102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102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102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102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102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102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102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102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102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102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102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102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102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102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102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102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102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102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102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102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102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102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102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102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102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102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102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102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102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102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102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102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102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102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102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102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102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102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102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102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102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102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102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102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102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102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102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102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102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102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102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102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102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102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102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102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102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102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102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102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102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102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102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102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102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102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102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102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102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102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102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102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102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102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102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102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102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102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102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102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102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102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102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102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102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102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102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102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102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102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102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102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102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102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102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102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102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102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102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102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102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102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102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102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102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102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102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102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102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102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102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102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102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102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102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102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102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102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102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102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102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102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102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102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102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102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102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102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102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102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102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4" name="Google Shape;13364;p102"/>
          <p:cNvGrpSpPr/>
          <p:nvPr/>
        </p:nvGrpSpPr>
        <p:grpSpPr>
          <a:xfrm rot="-932814">
            <a:off x="465857" y="493925"/>
            <a:ext cx="3564637" cy="2962961"/>
            <a:chOff x="2570450" y="1262150"/>
            <a:chExt cx="4139600" cy="3440875"/>
          </a:xfrm>
        </p:grpSpPr>
        <p:sp>
          <p:nvSpPr>
            <p:cNvPr id="13365" name="Google Shape;13365;p102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102"/>
            <p:cNvSpPr/>
            <p:nvPr/>
          </p:nvSpPr>
          <p:spPr>
            <a:xfrm>
              <a:off x="4593875" y="3481175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102"/>
            <p:cNvSpPr/>
            <p:nvPr/>
          </p:nvSpPr>
          <p:spPr>
            <a:xfrm>
              <a:off x="5236550" y="3877200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102"/>
            <p:cNvSpPr/>
            <p:nvPr/>
          </p:nvSpPr>
          <p:spPr>
            <a:xfrm>
              <a:off x="4876025" y="4160225"/>
              <a:ext cx="36375" cy="21400"/>
            </a:xfrm>
            <a:custGeom>
              <a:rect b="b" l="l" r="r" t="t"/>
              <a:pathLst>
                <a:path extrusionOk="0" h="856" w="1455">
                  <a:moveTo>
                    <a:pt x="1328" y="1"/>
                  </a:moveTo>
                  <a:cubicBezTo>
                    <a:pt x="993" y="22"/>
                    <a:pt x="666" y="103"/>
                    <a:pt x="363" y="240"/>
                  </a:cubicBezTo>
                  <a:cubicBezTo>
                    <a:pt x="262" y="285"/>
                    <a:pt x="161" y="339"/>
                    <a:pt x="95" y="425"/>
                  </a:cubicBezTo>
                  <a:cubicBezTo>
                    <a:pt x="26" y="513"/>
                    <a:pt x="0" y="639"/>
                    <a:pt x="59" y="734"/>
                  </a:cubicBezTo>
                  <a:cubicBezTo>
                    <a:pt x="119" y="830"/>
                    <a:pt x="237" y="856"/>
                    <a:pt x="356" y="856"/>
                  </a:cubicBezTo>
                  <a:cubicBezTo>
                    <a:pt x="396" y="856"/>
                    <a:pt x="436" y="853"/>
                    <a:pt x="473" y="849"/>
                  </a:cubicBezTo>
                  <a:cubicBezTo>
                    <a:pt x="714" y="825"/>
                    <a:pt x="964" y="784"/>
                    <a:pt x="1155" y="638"/>
                  </a:cubicBezTo>
                  <a:cubicBezTo>
                    <a:pt x="1347" y="492"/>
                    <a:pt x="1454" y="206"/>
                    <a:pt x="132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102"/>
            <p:cNvSpPr/>
            <p:nvPr/>
          </p:nvSpPr>
          <p:spPr>
            <a:xfrm>
              <a:off x="4793775" y="4172025"/>
              <a:ext cx="68800" cy="43825"/>
            </a:xfrm>
            <a:custGeom>
              <a:rect b="b" l="l" r="r" t="t"/>
              <a:pathLst>
                <a:path extrusionOk="0" h="1753" w="2752">
                  <a:moveTo>
                    <a:pt x="2405" y="0"/>
                  </a:moveTo>
                  <a:cubicBezTo>
                    <a:pt x="2348" y="0"/>
                    <a:pt x="2290" y="12"/>
                    <a:pt x="2234" y="24"/>
                  </a:cubicBezTo>
                  <a:cubicBezTo>
                    <a:pt x="1499" y="197"/>
                    <a:pt x="811" y="539"/>
                    <a:pt x="230" y="1024"/>
                  </a:cubicBezTo>
                  <a:cubicBezTo>
                    <a:pt x="124" y="1111"/>
                    <a:pt x="14" y="1218"/>
                    <a:pt x="7" y="1357"/>
                  </a:cubicBezTo>
                  <a:cubicBezTo>
                    <a:pt x="1" y="1487"/>
                    <a:pt x="93" y="1607"/>
                    <a:pt x="205" y="1667"/>
                  </a:cubicBezTo>
                  <a:cubicBezTo>
                    <a:pt x="319" y="1729"/>
                    <a:pt x="454" y="1742"/>
                    <a:pt x="584" y="1748"/>
                  </a:cubicBezTo>
                  <a:cubicBezTo>
                    <a:pt x="641" y="1751"/>
                    <a:pt x="699" y="1752"/>
                    <a:pt x="757" y="1752"/>
                  </a:cubicBezTo>
                  <a:cubicBezTo>
                    <a:pt x="1130" y="1752"/>
                    <a:pt x="1503" y="1690"/>
                    <a:pt x="1838" y="1529"/>
                  </a:cubicBezTo>
                  <a:cubicBezTo>
                    <a:pt x="2225" y="1344"/>
                    <a:pt x="2553" y="1015"/>
                    <a:pt x="2683" y="606"/>
                  </a:cubicBezTo>
                  <a:cubicBezTo>
                    <a:pt x="2751" y="387"/>
                    <a:pt x="2720" y="85"/>
                    <a:pt x="2502" y="15"/>
                  </a:cubicBezTo>
                  <a:cubicBezTo>
                    <a:pt x="2471" y="4"/>
                    <a:pt x="2438" y="0"/>
                    <a:pt x="2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102"/>
            <p:cNvSpPr/>
            <p:nvPr/>
          </p:nvSpPr>
          <p:spPr>
            <a:xfrm>
              <a:off x="4704725" y="4197200"/>
              <a:ext cx="57875" cy="39250"/>
            </a:xfrm>
            <a:custGeom>
              <a:rect b="b" l="l" r="r" t="t"/>
              <a:pathLst>
                <a:path extrusionOk="0" h="1570" w="2315">
                  <a:moveTo>
                    <a:pt x="1893" y="1"/>
                  </a:moveTo>
                  <a:cubicBezTo>
                    <a:pt x="1246" y="1"/>
                    <a:pt x="598" y="318"/>
                    <a:pt x="221" y="847"/>
                  </a:cubicBezTo>
                  <a:cubicBezTo>
                    <a:pt x="93" y="1029"/>
                    <a:pt x="0" y="1293"/>
                    <a:pt x="149" y="1456"/>
                  </a:cubicBezTo>
                  <a:cubicBezTo>
                    <a:pt x="229" y="1544"/>
                    <a:pt x="351" y="1570"/>
                    <a:pt x="472" y="1570"/>
                  </a:cubicBezTo>
                  <a:cubicBezTo>
                    <a:pt x="505" y="1570"/>
                    <a:pt x="538" y="1568"/>
                    <a:pt x="570" y="1565"/>
                  </a:cubicBezTo>
                  <a:cubicBezTo>
                    <a:pt x="1391" y="1490"/>
                    <a:pt x="2128" y="850"/>
                    <a:pt x="2315" y="47"/>
                  </a:cubicBezTo>
                  <a:cubicBezTo>
                    <a:pt x="2176" y="16"/>
                    <a:pt x="2035" y="1"/>
                    <a:pt x="18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102"/>
            <p:cNvSpPr/>
            <p:nvPr/>
          </p:nvSpPr>
          <p:spPr>
            <a:xfrm>
              <a:off x="4611425" y="1604575"/>
              <a:ext cx="74625" cy="74625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cubicBezTo>
                    <a:pt x="668" y="0"/>
                    <a:pt x="0" y="668"/>
                    <a:pt x="0" y="1492"/>
                  </a:cubicBezTo>
                  <a:cubicBezTo>
                    <a:pt x="0" y="2317"/>
                    <a:pt x="668" y="2985"/>
                    <a:pt x="1492" y="2985"/>
                  </a:cubicBezTo>
                  <a:cubicBezTo>
                    <a:pt x="2317" y="2985"/>
                    <a:pt x="2985" y="2317"/>
                    <a:pt x="2985" y="1492"/>
                  </a:cubicBezTo>
                  <a:cubicBezTo>
                    <a:pt x="2985" y="668"/>
                    <a:pt x="2317" y="0"/>
                    <a:pt x="149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102"/>
            <p:cNvSpPr/>
            <p:nvPr/>
          </p:nvSpPr>
          <p:spPr>
            <a:xfrm>
              <a:off x="4040750" y="1262150"/>
              <a:ext cx="65900" cy="65900"/>
            </a:xfrm>
            <a:custGeom>
              <a:rect b="b" l="l" r="r" t="t"/>
              <a:pathLst>
                <a:path extrusionOk="0" h="2636" w="2636">
                  <a:moveTo>
                    <a:pt x="1318" y="1"/>
                  </a:moveTo>
                  <a:cubicBezTo>
                    <a:pt x="590" y="1"/>
                    <a:pt x="1" y="591"/>
                    <a:pt x="1" y="1318"/>
                  </a:cubicBezTo>
                  <a:cubicBezTo>
                    <a:pt x="1" y="2046"/>
                    <a:pt x="590" y="2636"/>
                    <a:pt x="1318" y="2636"/>
                  </a:cubicBezTo>
                  <a:cubicBezTo>
                    <a:pt x="2046" y="2636"/>
                    <a:pt x="2636" y="2046"/>
                    <a:pt x="2636" y="1318"/>
                  </a:cubicBezTo>
                  <a:cubicBezTo>
                    <a:pt x="2636" y="591"/>
                    <a:pt x="2046" y="1"/>
                    <a:pt x="1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102"/>
            <p:cNvSpPr/>
            <p:nvPr/>
          </p:nvSpPr>
          <p:spPr>
            <a:xfrm>
              <a:off x="4264650" y="1740675"/>
              <a:ext cx="82150" cy="79025"/>
            </a:xfrm>
            <a:custGeom>
              <a:rect b="b" l="l" r="r" t="t"/>
              <a:pathLst>
                <a:path extrusionOk="0" h="3161" w="3286">
                  <a:moveTo>
                    <a:pt x="1584" y="0"/>
                  </a:moveTo>
                  <a:cubicBezTo>
                    <a:pt x="1583" y="0"/>
                    <a:pt x="1581" y="0"/>
                    <a:pt x="1580" y="0"/>
                  </a:cubicBezTo>
                  <a:cubicBezTo>
                    <a:pt x="1579" y="0"/>
                    <a:pt x="1578" y="0"/>
                    <a:pt x="1577" y="0"/>
                  </a:cubicBezTo>
                  <a:cubicBezTo>
                    <a:pt x="706" y="0"/>
                    <a:pt x="1" y="708"/>
                    <a:pt x="1" y="1579"/>
                  </a:cubicBezTo>
                  <a:cubicBezTo>
                    <a:pt x="1" y="2219"/>
                    <a:pt x="386" y="2795"/>
                    <a:pt x="976" y="3040"/>
                  </a:cubicBezTo>
                  <a:cubicBezTo>
                    <a:pt x="1171" y="3121"/>
                    <a:pt x="1377" y="3160"/>
                    <a:pt x="1580" y="3160"/>
                  </a:cubicBezTo>
                  <a:cubicBezTo>
                    <a:pt x="1991" y="3160"/>
                    <a:pt x="2395" y="2999"/>
                    <a:pt x="2698" y="2697"/>
                  </a:cubicBezTo>
                  <a:cubicBezTo>
                    <a:pt x="3149" y="2245"/>
                    <a:pt x="3286" y="1565"/>
                    <a:pt x="3040" y="975"/>
                  </a:cubicBezTo>
                  <a:cubicBezTo>
                    <a:pt x="2796" y="385"/>
                    <a:pt x="2222" y="0"/>
                    <a:pt x="15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102"/>
            <p:cNvSpPr/>
            <p:nvPr/>
          </p:nvSpPr>
          <p:spPr>
            <a:xfrm>
              <a:off x="3645700" y="1745025"/>
              <a:ext cx="26375" cy="26375"/>
            </a:xfrm>
            <a:custGeom>
              <a:rect b="b" l="l" r="r" t="t"/>
              <a:pathLst>
                <a:path extrusionOk="0" h="1055" w="1055">
                  <a:moveTo>
                    <a:pt x="529" y="0"/>
                  </a:moveTo>
                  <a:cubicBezTo>
                    <a:pt x="238" y="0"/>
                    <a:pt x="1" y="236"/>
                    <a:pt x="1" y="526"/>
                  </a:cubicBezTo>
                  <a:cubicBezTo>
                    <a:pt x="1" y="817"/>
                    <a:pt x="238" y="1054"/>
                    <a:pt x="529" y="1054"/>
                  </a:cubicBezTo>
                  <a:cubicBezTo>
                    <a:pt x="819" y="1054"/>
                    <a:pt x="1055" y="817"/>
                    <a:pt x="1055" y="526"/>
                  </a:cubicBezTo>
                  <a:cubicBezTo>
                    <a:pt x="1055" y="236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102"/>
            <p:cNvSpPr/>
            <p:nvPr/>
          </p:nvSpPr>
          <p:spPr>
            <a:xfrm>
              <a:off x="3825700" y="219712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1"/>
                  </a:moveTo>
                  <a:cubicBezTo>
                    <a:pt x="197" y="1"/>
                    <a:pt x="1" y="197"/>
                    <a:pt x="1" y="439"/>
                  </a:cubicBezTo>
                  <a:cubicBezTo>
                    <a:pt x="1" y="683"/>
                    <a:pt x="197" y="879"/>
                    <a:pt x="439" y="879"/>
                  </a:cubicBezTo>
                  <a:cubicBezTo>
                    <a:pt x="681" y="879"/>
                    <a:pt x="878" y="683"/>
                    <a:pt x="878" y="439"/>
                  </a:cubicBezTo>
                  <a:cubicBezTo>
                    <a:pt x="878" y="197"/>
                    <a:pt x="681" y="1"/>
                    <a:pt x="43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102"/>
            <p:cNvSpPr/>
            <p:nvPr/>
          </p:nvSpPr>
          <p:spPr>
            <a:xfrm>
              <a:off x="3246275" y="1964500"/>
              <a:ext cx="70225" cy="70250"/>
            </a:xfrm>
            <a:custGeom>
              <a:rect b="b" l="l" r="r" t="t"/>
              <a:pathLst>
                <a:path extrusionOk="0" h="2810" w="2809">
                  <a:moveTo>
                    <a:pt x="1405" y="0"/>
                  </a:moveTo>
                  <a:cubicBezTo>
                    <a:pt x="629" y="0"/>
                    <a:pt x="0" y="629"/>
                    <a:pt x="0" y="1405"/>
                  </a:cubicBezTo>
                  <a:cubicBezTo>
                    <a:pt x="0" y="2180"/>
                    <a:pt x="629" y="2809"/>
                    <a:pt x="1405" y="2809"/>
                  </a:cubicBezTo>
                  <a:cubicBezTo>
                    <a:pt x="2180" y="2809"/>
                    <a:pt x="2809" y="2180"/>
                    <a:pt x="2809" y="1405"/>
                  </a:cubicBezTo>
                  <a:cubicBezTo>
                    <a:pt x="2809" y="629"/>
                    <a:pt x="2180" y="0"/>
                    <a:pt x="1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102"/>
            <p:cNvSpPr/>
            <p:nvPr/>
          </p:nvSpPr>
          <p:spPr>
            <a:xfrm>
              <a:off x="2921425" y="1582600"/>
              <a:ext cx="43950" cy="43925"/>
            </a:xfrm>
            <a:custGeom>
              <a:rect b="b" l="l" r="r" t="t"/>
              <a:pathLst>
                <a:path extrusionOk="0" h="1757" w="1758">
                  <a:moveTo>
                    <a:pt x="880" y="1"/>
                  </a:moveTo>
                  <a:cubicBezTo>
                    <a:pt x="394" y="1"/>
                    <a:pt x="1" y="394"/>
                    <a:pt x="1" y="878"/>
                  </a:cubicBezTo>
                  <a:cubicBezTo>
                    <a:pt x="1" y="1364"/>
                    <a:pt x="394" y="1757"/>
                    <a:pt x="880" y="1757"/>
                  </a:cubicBezTo>
                  <a:cubicBezTo>
                    <a:pt x="1364" y="1757"/>
                    <a:pt x="1757" y="1364"/>
                    <a:pt x="1757" y="878"/>
                  </a:cubicBezTo>
                  <a:cubicBezTo>
                    <a:pt x="1757" y="394"/>
                    <a:pt x="1364" y="1"/>
                    <a:pt x="8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102"/>
            <p:cNvSpPr/>
            <p:nvPr/>
          </p:nvSpPr>
          <p:spPr>
            <a:xfrm>
              <a:off x="3474525" y="1490450"/>
              <a:ext cx="20575" cy="17600"/>
            </a:xfrm>
            <a:custGeom>
              <a:rect b="b" l="l" r="r" t="t"/>
              <a:pathLst>
                <a:path extrusionOk="0" h="704" w="823">
                  <a:moveTo>
                    <a:pt x="353" y="0"/>
                  </a:moveTo>
                  <a:cubicBezTo>
                    <a:pt x="158" y="0"/>
                    <a:pt x="0" y="156"/>
                    <a:pt x="0" y="351"/>
                  </a:cubicBezTo>
                  <a:cubicBezTo>
                    <a:pt x="0" y="563"/>
                    <a:pt x="174" y="703"/>
                    <a:pt x="355" y="703"/>
                  </a:cubicBezTo>
                  <a:cubicBezTo>
                    <a:pt x="441" y="703"/>
                    <a:pt x="528" y="671"/>
                    <a:pt x="600" y="600"/>
                  </a:cubicBezTo>
                  <a:cubicBezTo>
                    <a:pt x="822" y="377"/>
                    <a:pt x="665" y="0"/>
                    <a:pt x="3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102"/>
            <p:cNvSpPr/>
            <p:nvPr/>
          </p:nvSpPr>
          <p:spPr>
            <a:xfrm>
              <a:off x="4778225" y="1946950"/>
              <a:ext cx="43925" cy="43875"/>
            </a:xfrm>
            <a:custGeom>
              <a:rect b="b" l="l" r="r" t="t"/>
              <a:pathLst>
                <a:path extrusionOk="0" h="1755" w="1757">
                  <a:moveTo>
                    <a:pt x="878" y="0"/>
                  </a:moveTo>
                  <a:cubicBezTo>
                    <a:pt x="394" y="0"/>
                    <a:pt x="0" y="394"/>
                    <a:pt x="0" y="878"/>
                  </a:cubicBezTo>
                  <a:cubicBezTo>
                    <a:pt x="0" y="1363"/>
                    <a:pt x="394" y="1755"/>
                    <a:pt x="878" y="1755"/>
                  </a:cubicBezTo>
                  <a:cubicBezTo>
                    <a:pt x="1363" y="1755"/>
                    <a:pt x="1757" y="1363"/>
                    <a:pt x="1757" y="878"/>
                  </a:cubicBezTo>
                  <a:cubicBezTo>
                    <a:pt x="1757" y="394"/>
                    <a:pt x="1363" y="0"/>
                    <a:pt x="87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102"/>
            <p:cNvSpPr/>
            <p:nvPr/>
          </p:nvSpPr>
          <p:spPr>
            <a:xfrm>
              <a:off x="4835275" y="1314825"/>
              <a:ext cx="45650" cy="43950"/>
            </a:xfrm>
            <a:custGeom>
              <a:rect b="b" l="l" r="r" t="t"/>
              <a:pathLst>
                <a:path extrusionOk="0" h="1758" w="1826">
                  <a:moveTo>
                    <a:pt x="878" y="1"/>
                  </a:moveTo>
                  <a:cubicBezTo>
                    <a:pt x="394" y="1"/>
                    <a:pt x="1" y="394"/>
                    <a:pt x="1" y="880"/>
                  </a:cubicBezTo>
                  <a:cubicBezTo>
                    <a:pt x="1" y="1234"/>
                    <a:pt x="215" y="1554"/>
                    <a:pt x="542" y="1690"/>
                  </a:cubicBezTo>
                  <a:cubicBezTo>
                    <a:pt x="650" y="1736"/>
                    <a:pt x="764" y="1757"/>
                    <a:pt x="878" y="1757"/>
                  </a:cubicBezTo>
                  <a:cubicBezTo>
                    <a:pt x="1106" y="1757"/>
                    <a:pt x="1331" y="1668"/>
                    <a:pt x="1499" y="1500"/>
                  </a:cubicBezTo>
                  <a:cubicBezTo>
                    <a:pt x="1751" y="1249"/>
                    <a:pt x="1825" y="872"/>
                    <a:pt x="1689" y="543"/>
                  </a:cubicBezTo>
                  <a:cubicBezTo>
                    <a:pt x="1554" y="215"/>
                    <a:pt x="1234" y="1"/>
                    <a:pt x="8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102"/>
            <p:cNvSpPr/>
            <p:nvPr/>
          </p:nvSpPr>
          <p:spPr>
            <a:xfrm>
              <a:off x="5116225" y="1832825"/>
              <a:ext cx="30750" cy="30725"/>
            </a:xfrm>
            <a:custGeom>
              <a:rect b="b" l="l" r="r" t="t"/>
              <a:pathLst>
                <a:path extrusionOk="0" h="1229" w="1230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4"/>
                    <a:pt x="275" y="1229"/>
                    <a:pt x="614" y="1229"/>
                  </a:cubicBezTo>
                  <a:cubicBezTo>
                    <a:pt x="954" y="1229"/>
                    <a:pt x="1230" y="954"/>
                    <a:pt x="1230" y="614"/>
                  </a:cubicBezTo>
                  <a:cubicBezTo>
                    <a:pt x="1230" y="275"/>
                    <a:pt x="954" y="0"/>
                    <a:pt x="61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102"/>
            <p:cNvSpPr/>
            <p:nvPr/>
          </p:nvSpPr>
          <p:spPr>
            <a:xfrm>
              <a:off x="4326100" y="2069850"/>
              <a:ext cx="17575" cy="17575"/>
            </a:xfrm>
            <a:custGeom>
              <a:rect b="b" l="l" r="r" t="t"/>
              <a:pathLst>
                <a:path extrusionOk="0" h="703" w="703">
                  <a:moveTo>
                    <a:pt x="352" y="0"/>
                  </a:moveTo>
                  <a:cubicBezTo>
                    <a:pt x="158" y="0"/>
                    <a:pt x="1" y="158"/>
                    <a:pt x="1" y="351"/>
                  </a:cubicBezTo>
                  <a:cubicBezTo>
                    <a:pt x="1" y="544"/>
                    <a:pt x="158" y="702"/>
                    <a:pt x="352" y="702"/>
                  </a:cubicBezTo>
                  <a:cubicBezTo>
                    <a:pt x="545" y="702"/>
                    <a:pt x="703" y="544"/>
                    <a:pt x="703" y="351"/>
                  </a:cubicBezTo>
                  <a:cubicBezTo>
                    <a:pt x="703" y="158"/>
                    <a:pt x="545" y="0"/>
                    <a:pt x="3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102"/>
            <p:cNvSpPr/>
            <p:nvPr/>
          </p:nvSpPr>
          <p:spPr>
            <a:xfrm>
              <a:off x="5002100" y="2148850"/>
              <a:ext cx="63900" cy="61475"/>
            </a:xfrm>
            <a:custGeom>
              <a:rect b="b" l="l" r="r" t="t"/>
              <a:pathLst>
                <a:path extrusionOk="0" h="2459" w="2556">
                  <a:moveTo>
                    <a:pt x="1228" y="0"/>
                  </a:moveTo>
                  <a:cubicBezTo>
                    <a:pt x="551" y="0"/>
                    <a:pt x="0" y="551"/>
                    <a:pt x="0" y="1230"/>
                  </a:cubicBezTo>
                  <a:cubicBezTo>
                    <a:pt x="0" y="1727"/>
                    <a:pt x="299" y="2175"/>
                    <a:pt x="759" y="2365"/>
                  </a:cubicBezTo>
                  <a:cubicBezTo>
                    <a:pt x="911" y="2428"/>
                    <a:pt x="1070" y="2459"/>
                    <a:pt x="1228" y="2459"/>
                  </a:cubicBezTo>
                  <a:cubicBezTo>
                    <a:pt x="1549" y="2459"/>
                    <a:pt x="1863" y="2334"/>
                    <a:pt x="2099" y="2099"/>
                  </a:cubicBezTo>
                  <a:cubicBezTo>
                    <a:pt x="2450" y="1748"/>
                    <a:pt x="2555" y="1218"/>
                    <a:pt x="2364" y="759"/>
                  </a:cubicBezTo>
                  <a:cubicBezTo>
                    <a:pt x="2174" y="301"/>
                    <a:pt x="1725" y="0"/>
                    <a:pt x="12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102"/>
            <p:cNvSpPr/>
            <p:nvPr/>
          </p:nvSpPr>
          <p:spPr>
            <a:xfrm>
              <a:off x="4044575" y="3575450"/>
              <a:ext cx="68750" cy="66125"/>
            </a:xfrm>
            <a:custGeom>
              <a:rect b="b" l="l" r="r" t="t"/>
              <a:pathLst>
                <a:path extrusionOk="0" h="2645" w="2750">
                  <a:moveTo>
                    <a:pt x="1323" y="0"/>
                  </a:moveTo>
                  <a:cubicBezTo>
                    <a:pt x="592" y="0"/>
                    <a:pt x="0" y="591"/>
                    <a:pt x="0" y="1322"/>
                  </a:cubicBezTo>
                  <a:cubicBezTo>
                    <a:pt x="0" y="1857"/>
                    <a:pt x="322" y="2339"/>
                    <a:pt x="816" y="2544"/>
                  </a:cubicBezTo>
                  <a:cubicBezTo>
                    <a:pt x="980" y="2612"/>
                    <a:pt x="1152" y="2645"/>
                    <a:pt x="1322" y="2645"/>
                  </a:cubicBezTo>
                  <a:cubicBezTo>
                    <a:pt x="1667" y="2645"/>
                    <a:pt x="2005" y="2510"/>
                    <a:pt x="2259" y="2258"/>
                  </a:cubicBezTo>
                  <a:cubicBezTo>
                    <a:pt x="2637" y="1880"/>
                    <a:pt x="2749" y="1311"/>
                    <a:pt x="2545" y="816"/>
                  </a:cubicBezTo>
                  <a:cubicBezTo>
                    <a:pt x="2340" y="322"/>
                    <a:pt x="1857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102"/>
            <p:cNvSpPr/>
            <p:nvPr/>
          </p:nvSpPr>
          <p:spPr>
            <a:xfrm>
              <a:off x="3854425" y="3310875"/>
              <a:ext cx="150375" cy="144700"/>
            </a:xfrm>
            <a:custGeom>
              <a:rect b="b" l="l" r="r" t="t"/>
              <a:pathLst>
                <a:path extrusionOk="0" h="5788" w="6015">
                  <a:moveTo>
                    <a:pt x="2891" y="1"/>
                  </a:moveTo>
                  <a:cubicBezTo>
                    <a:pt x="1293" y="1"/>
                    <a:pt x="0" y="1296"/>
                    <a:pt x="0" y="2894"/>
                  </a:cubicBezTo>
                  <a:cubicBezTo>
                    <a:pt x="0" y="4064"/>
                    <a:pt x="705" y="5120"/>
                    <a:pt x="1786" y="5566"/>
                  </a:cubicBezTo>
                  <a:cubicBezTo>
                    <a:pt x="2144" y="5715"/>
                    <a:pt x="2521" y="5787"/>
                    <a:pt x="2894" y="5787"/>
                  </a:cubicBezTo>
                  <a:cubicBezTo>
                    <a:pt x="3647" y="5787"/>
                    <a:pt x="4386" y="5493"/>
                    <a:pt x="4939" y="4939"/>
                  </a:cubicBezTo>
                  <a:cubicBezTo>
                    <a:pt x="5767" y="4112"/>
                    <a:pt x="6014" y="2868"/>
                    <a:pt x="5568" y="1786"/>
                  </a:cubicBezTo>
                  <a:cubicBezTo>
                    <a:pt x="5119" y="706"/>
                    <a:pt x="4063" y="1"/>
                    <a:pt x="2894" y="1"/>
                  </a:cubicBezTo>
                  <a:cubicBezTo>
                    <a:pt x="2893" y="1"/>
                    <a:pt x="2892" y="1"/>
                    <a:pt x="289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102"/>
            <p:cNvSpPr/>
            <p:nvPr/>
          </p:nvSpPr>
          <p:spPr>
            <a:xfrm>
              <a:off x="4118975" y="3377000"/>
              <a:ext cx="81650" cy="78575"/>
            </a:xfrm>
            <a:custGeom>
              <a:rect b="b" l="l" r="r" t="t"/>
              <a:pathLst>
                <a:path extrusionOk="0" h="3143" w="3266">
                  <a:moveTo>
                    <a:pt x="1572" y="0"/>
                  </a:moveTo>
                  <a:cubicBezTo>
                    <a:pt x="704" y="0"/>
                    <a:pt x="1" y="704"/>
                    <a:pt x="1" y="1571"/>
                  </a:cubicBezTo>
                  <a:cubicBezTo>
                    <a:pt x="1" y="2207"/>
                    <a:pt x="382" y="2780"/>
                    <a:pt x="971" y="3022"/>
                  </a:cubicBezTo>
                  <a:cubicBezTo>
                    <a:pt x="1165" y="3103"/>
                    <a:pt x="1369" y="3142"/>
                    <a:pt x="1571" y="3142"/>
                  </a:cubicBezTo>
                  <a:cubicBezTo>
                    <a:pt x="1980" y="3142"/>
                    <a:pt x="2382" y="2982"/>
                    <a:pt x="2683" y="2683"/>
                  </a:cubicBezTo>
                  <a:cubicBezTo>
                    <a:pt x="3131" y="2233"/>
                    <a:pt x="3266" y="1557"/>
                    <a:pt x="3022" y="970"/>
                  </a:cubicBezTo>
                  <a:cubicBezTo>
                    <a:pt x="2780" y="384"/>
                    <a:pt x="2207" y="0"/>
                    <a:pt x="15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102"/>
            <p:cNvSpPr/>
            <p:nvPr/>
          </p:nvSpPr>
          <p:spPr>
            <a:xfrm>
              <a:off x="4065250" y="3232300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102"/>
            <p:cNvSpPr/>
            <p:nvPr/>
          </p:nvSpPr>
          <p:spPr>
            <a:xfrm>
              <a:off x="4028050" y="2934675"/>
              <a:ext cx="86800" cy="86850"/>
            </a:xfrm>
            <a:custGeom>
              <a:rect b="b" l="l" r="r" t="t"/>
              <a:pathLst>
                <a:path extrusionOk="0" h="3474" w="3472">
                  <a:moveTo>
                    <a:pt x="1735" y="0"/>
                  </a:moveTo>
                  <a:cubicBezTo>
                    <a:pt x="777" y="0"/>
                    <a:pt x="0" y="777"/>
                    <a:pt x="0" y="1737"/>
                  </a:cubicBezTo>
                  <a:cubicBezTo>
                    <a:pt x="0" y="2696"/>
                    <a:pt x="777" y="3474"/>
                    <a:pt x="1735" y="3474"/>
                  </a:cubicBezTo>
                  <a:cubicBezTo>
                    <a:pt x="2695" y="3474"/>
                    <a:pt x="3472" y="2696"/>
                    <a:pt x="3472" y="1737"/>
                  </a:cubicBezTo>
                  <a:cubicBezTo>
                    <a:pt x="3472" y="777"/>
                    <a:pt x="2695" y="0"/>
                    <a:pt x="173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102"/>
            <p:cNvSpPr/>
            <p:nvPr/>
          </p:nvSpPr>
          <p:spPr>
            <a:xfrm>
              <a:off x="4309125" y="3108300"/>
              <a:ext cx="68800" cy="66175"/>
            </a:xfrm>
            <a:custGeom>
              <a:rect b="b" l="l" r="r" t="t"/>
              <a:pathLst>
                <a:path extrusionOk="0" h="2647" w="2752">
                  <a:moveTo>
                    <a:pt x="1323" y="0"/>
                  </a:moveTo>
                  <a:cubicBezTo>
                    <a:pt x="592" y="0"/>
                    <a:pt x="1" y="593"/>
                    <a:pt x="1" y="1323"/>
                  </a:cubicBezTo>
                  <a:cubicBezTo>
                    <a:pt x="1" y="1859"/>
                    <a:pt x="322" y="2341"/>
                    <a:pt x="818" y="2546"/>
                  </a:cubicBezTo>
                  <a:cubicBezTo>
                    <a:pt x="981" y="2614"/>
                    <a:pt x="1153" y="2647"/>
                    <a:pt x="1323" y="2647"/>
                  </a:cubicBezTo>
                  <a:cubicBezTo>
                    <a:pt x="1667" y="2647"/>
                    <a:pt x="2006" y="2512"/>
                    <a:pt x="2259" y="2259"/>
                  </a:cubicBezTo>
                  <a:cubicBezTo>
                    <a:pt x="2637" y="1880"/>
                    <a:pt x="2751" y="1311"/>
                    <a:pt x="2547" y="818"/>
                  </a:cubicBezTo>
                  <a:cubicBezTo>
                    <a:pt x="2342" y="322"/>
                    <a:pt x="1859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102"/>
            <p:cNvSpPr/>
            <p:nvPr/>
          </p:nvSpPr>
          <p:spPr>
            <a:xfrm>
              <a:off x="3784125" y="2814775"/>
              <a:ext cx="81650" cy="78600"/>
            </a:xfrm>
            <a:custGeom>
              <a:rect b="b" l="l" r="r" t="t"/>
              <a:pathLst>
                <a:path extrusionOk="0" h="3144" w="3266">
                  <a:moveTo>
                    <a:pt x="1571" y="1"/>
                  </a:moveTo>
                  <a:cubicBezTo>
                    <a:pt x="704" y="1"/>
                    <a:pt x="0" y="704"/>
                    <a:pt x="0" y="1572"/>
                  </a:cubicBezTo>
                  <a:cubicBezTo>
                    <a:pt x="0" y="2207"/>
                    <a:pt x="384" y="2780"/>
                    <a:pt x="970" y="3024"/>
                  </a:cubicBezTo>
                  <a:cubicBezTo>
                    <a:pt x="1165" y="3104"/>
                    <a:pt x="1369" y="3143"/>
                    <a:pt x="1571" y="3143"/>
                  </a:cubicBezTo>
                  <a:cubicBezTo>
                    <a:pt x="1981" y="3143"/>
                    <a:pt x="2382" y="2984"/>
                    <a:pt x="2682" y="2683"/>
                  </a:cubicBezTo>
                  <a:cubicBezTo>
                    <a:pt x="3132" y="2235"/>
                    <a:pt x="3266" y="1559"/>
                    <a:pt x="3023" y="971"/>
                  </a:cubicBezTo>
                  <a:cubicBezTo>
                    <a:pt x="2780" y="384"/>
                    <a:pt x="2206" y="1"/>
                    <a:pt x="157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102"/>
            <p:cNvSpPr/>
            <p:nvPr/>
          </p:nvSpPr>
          <p:spPr>
            <a:xfrm>
              <a:off x="3961875" y="2756900"/>
              <a:ext cx="29025" cy="24875"/>
            </a:xfrm>
            <a:custGeom>
              <a:rect b="b" l="l" r="r" t="t"/>
              <a:pathLst>
                <a:path extrusionOk="0" h="995" w="1161">
                  <a:moveTo>
                    <a:pt x="496" y="1"/>
                  </a:moveTo>
                  <a:cubicBezTo>
                    <a:pt x="223" y="1"/>
                    <a:pt x="1" y="223"/>
                    <a:pt x="1" y="498"/>
                  </a:cubicBezTo>
                  <a:cubicBezTo>
                    <a:pt x="1" y="797"/>
                    <a:pt x="246" y="995"/>
                    <a:pt x="501" y="995"/>
                  </a:cubicBezTo>
                  <a:cubicBezTo>
                    <a:pt x="622" y="995"/>
                    <a:pt x="746" y="950"/>
                    <a:pt x="847" y="849"/>
                  </a:cubicBezTo>
                  <a:cubicBezTo>
                    <a:pt x="1161" y="535"/>
                    <a:pt x="938" y="1"/>
                    <a:pt x="4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102"/>
            <p:cNvSpPr/>
            <p:nvPr/>
          </p:nvSpPr>
          <p:spPr>
            <a:xfrm>
              <a:off x="4164425" y="2827200"/>
              <a:ext cx="68775" cy="66150"/>
            </a:xfrm>
            <a:custGeom>
              <a:rect b="b" l="l" r="r" t="t"/>
              <a:pathLst>
                <a:path extrusionOk="0" h="2646" w="2751">
                  <a:moveTo>
                    <a:pt x="1325" y="1"/>
                  </a:moveTo>
                  <a:cubicBezTo>
                    <a:pt x="593" y="1"/>
                    <a:pt x="1" y="592"/>
                    <a:pt x="2" y="1323"/>
                  </a:cubicBezTo>
                  <a:cubicBezTo>
                    <a:pt x="2" y="1858"/>
                    <a:pt x="324" y="2340"/>
                    <a:pt x="818" y="2545"/>
                  </a:cubicBezTo>
                  <a:cubicBezTo>
                    <a:pt x="982" y="2613"/>
                    <a:pt x="1154" y="2646"/>
                    <a:pt x="1325" y="2646"/>
                  </a:cubicBezTo>
                  <a:cubicBezTo>
                    <a:pt x="1669" y="2646"/>
                    <a:pt x="2007" y="2512"/>
                    <a:pt x="2259" y="2259"/>
                  </a:cubicBezTo>
                  <a:cubicBezTo>
                    <a:pt x="2637" y="1881"/>
                    <a:pt x="2751" y="1312"/>
                    <a:pt x="2546" y="816"/>
                  </a:cubicBezTo>
                  <a:cubicBezTo>
                    <a:pt x="2342" y="323"/>
                    <a:pt x="1859" y="1"/>
                    <a:pt x="132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102"/>
            <p:cNvSpPr/>
            <p:nvPr/>
          </p:nvSpPr>
          <p:spPr>
            <a:xfrm>
              <a:off x="3891625" y="3174425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102"/>
            <p:cNvSpPr/>
            <p:nvPr/>
          </p:nvSpPr>
          <p:spPr>
            <a:xfrm>
              <a:off x="4222300" y="3662225"/>
              <a:ext cx="24200" cy="20725"/>
            </a:xfrm>
            <a:custGeom>
              <a:rect b="b" l="l" r="r" t="t"/>
              <a:pathLst>
                <a:path extrusionOk="0" h="829" w="968">
                  <a:moveTo>
                    <a:pt x="415" y="1"/>
                  </a:moveTo>
                  <a:cubicBezTo>
                    <a:pt x="186" y="1"/>
                    <a:pt x="1" y="186"/>
                    <a:pt x="1" y="415"/>
                  </a:cubicBezTo>
                  <a:cubicBezTo>
                    <a:pt x="1" y="664"/>
                    <a:pt x="205" y="829"/>
                    <a:pt x="418" y="829"/>
                  </a:cubicBezTo>
                  <a:cubicBezTo>
                    <a:pt x="519" y="829"/>
                    <a:pt x="623" y="791"/>
                    <a:pt x="707" y="707"/>
                  </a:cubicBezTo>
                  <a:cubicBezTo>
                    <a:pt x="967" y="446"/>
                    <a:pt x="784" y="1"/>
                    <a:pt x="41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102"/>
            <p:cNvSpPr/>
            <p:nvPr/>
          </p:nvSpPr>
          <p:spPr>
            <a:xfrm>
              <a:off x="4015625" y="3724250"/>
              <a:ext cx="33125" cy="33075"/>
            </a:xfrm>
            <a:custGeom>
              <a:rect b="b" l="l" r="r" t="t"/>
              <a:pathLst>
                <a:path extrusionOk="0" h="1323" w="1325">
                  <a:moveTo>
                    <a:pt x="661" y="0"/>
                  </a:moveTo>
                  <a:cubicBezTo>
                    <a:pt x="297" y="0"/>
                    <a:pt x="0" y="296"/>
                    <a:pt x="0" y="662"/>
                  </a:cubicBezTo>
                  <a:cubicBezTo>
                    <a:pt x="0" y="1027"/>
                    <a:pt x="297" y="1323"/>
                    <a:pt x="661" y="1323"/>
                  </a:cubicBezTo>
                  <a:cubicBezTo>
                    <a:pt x="1027" y="1323"/>
                    <a:pt x="1324" y="1027"/>
                    <a:pt x="1324" y="662"/>
                  </a:cubicBezTo>
                  <a:cubicBezTo>
                    <a:pt x="1324" y="296"/>
                    <a:pt x="1027" y="0"/>
                    <a:pt x="66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102"/>
            <p:cNvSpPr/>
            <p:nvPr/>
          </p:nvSpPr>
          <p:spPr>
            <a:xfrm>
              <a:off x="4482750" y="3591975"/>
              <a:ext cx="51575" cy="49625"/>
            </a:xfrm>
            <a:custGeom>
              <a:rect b="b" l="l" r="r" t="t"/>
              <a:pathLst>
                <a:path extrusionOk="0" h="1985" w="2063">
                  <a:moveTo>
                    <a:pt x="992" y="0"/>
                  </a:moveTo>
                  <a:cubicBezTo>
                    <a:pt x="444" y="0"/>
                    <a:pt x="1" y="444"/>
                    <a:pt x="1" y="993"/>
                  </a:cubicBezTo>
                  <a:cubicBezTo>
                    <a:pt x="1" y="1394"/>
                    <a:pt x="243" y="1755"/>
                    <a:pt x="613" y="1909"/>
                  </a:cubicBezTo>
                  <a:cubicBezTo>
                    <a:pt x="736" y="1960"/>
                    <a:pt x="864" y="1984"/>
                    <a:pt x="992" y="1984"/>
                  </a:cubicBezTo>
                  <a:cubicBezTo>
                    <a:pt x="1250" y="1984"/>
                    <a:pt x="1505" y="1883"/>
                    <a:pt x="1695" y="1693"/>
                  </a:cubicBezTo>
                  <a:cubicBezTo>
                    <a:pt x="1978" y="1410"/>
                    <a:pt x="2062" y="983"/>
                    <a:pt x="1910" y="613"/>
                  </a:cubicBezTo>
                  <a:cubicBezTo>
                    <a:pt x="1755" y="241"/>
                    <a:pt x="1395" y="0"/>
                    <a:pt x="99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102"/>
            <p:cNvSpPr/>
            <p:nvPr/>
          </p:nvSpPr>
          <p:spPr>
            <a:xfrm>
              <a:off x="4449700" y="3744925"/>
              <a:ext cx="66150" cy="66150"/>
            </a:xfrm>
            <a:custGeom>
              <a:rect b="b" l="l" r="r" t="t"/>
              <a:pathLst>
                <a:path extrusionOk="0" h="2646" w="2646">
                  <a:moveTo>
                    <a:pt x="1323" y="0"/>
                  </a:moveTo>
                  <a:cubicBezTo>
                    <a:pt x="592" y="0"/>
                    <a:pt x="0" y="592"/>
                    <a:pt x="0" y="1323"/>
                  </a:cubicBezTo>
                  <a:cubicBezTo>
                    <a:pt x="0" y="2054"/>
                    <a:pt x="592" y="2645"/>
                    <a:pt x="1323" y="2645"/>
                  </a:cubicBezTo>
                  <a:cubicBezTo>
                    <a:pt x="2054" y="2645"/>
                    <a:pt x="2645" y="2054"/>
                    <a:pt x="2645" y="1323"/>
                  </a:cubicBezTo>
                  <a:cubicBezTo>
                    <a:pt x="2645" y="592"/>
                    <a:pt x="2054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102"/>
            <p:cNvSpPr/>
            <p:nvPr/>
          </p:nvSpPr>
          <p:spPr>
            <a:xfrm>
              <a:off x="3046925" y="3210100"/>
              <a:ext cx="2610825" cy="1069575"/>
            </a:xfrm>
            <a:custGeom>
              <a:rect b="b" l="l" r="r" t="t"/>
              <a:pathLst>
                <a:path extrusionOk="0" h="42783" w="104433">
                  <a:moveTo>
                    <a:pt x="6758" y="1"/>
                  </a:moveTo>
                  <a:cubicBezTo>
                    <a:pt x="6674" y="1"/>
                    <a:pt x="6589" y="2"/>
                    <a:pt x="6506" y="4"/>
                  </a:cubicBezTo>
                  <a:lnTo>
                    <a:pt x="1" y="154"/>
                  </a:lnTo>
                  <a:cubicBezTo>
                    <a:pt x="2301" y="4418"/>
                    <a:pt x="5726" y="8023"/>
                    <a:pt x="9677" y="10830"/>
                  </a:cubicBezTo>
                  <a:cubicBezTo>
                    <a:pt x="13628" y="13636"/>
                    <a:pt x="18094" y="15662"/>
                    <a:pt x="22711" y="17130"/>
                  </a:cubicBezTo>
                  <a:cubicBezTo>
                    <a:pt x="24774" y="17787"/>
                    <a:pt x="26894" y="18347"/>
                    <a:pt x="28859" y="19231"/>
                  </a:cubicBezTo>
                  <a:cubicBezTo>
                    <a:pt x="35887" y="25721"/>
                    <a:pt x="45623" y="35706"/>
                    <a:pt x="52058" y="42782"/>
                  </a:cubicBezTo>
                  <a:cubicBezTo>
                    <a:pt x="61304" y="40868"/>
                    <a:pt x="70575" y="38948"/>
                    <a:pt x="79521" y="35936"/>
                  </a:cubicBezTo>
                  <a:cubicBezTo>
                    <a:pt x="88468" y="32924"/>
                    <a:pt x="97132" y="28777"/>
                    <a:pt x="104432" y="22794"/>
                  </a:cubicBezTo>
                  <a:cubicBezTo>
                    <a:pt x="102509" y="22076"/>
                    <a:pt x="99349" y="16164"/>
                    <a:pt x="97861" y="14747"/>
                  </a:cubicBezTo>
                  <a:cubicBezTo>
                    <a:pt x="96951" y="13881"/>
                    <a:pt x="95639" y="13597"/>
                    <a:pt x="94386" y="13482"/>
                  </a:cubicBezTo>
                  <a:cubicBezTo>
                    <a:pt x="93826" y="13431"/>
                    <a:pt x="93269" y="13406"/>
                    <a:pt x="92715" y="13406"/>
                  </a:cubicBezTo>
                  <a:cubicBezTo>
                    <a:pt x="85921" y="13406"/>
                    <a:pt x="79525" y="17094"/>
                    <a:pt x="73754" y="20852"/>
                  </a:cubicBezTo>
                  <a:cubicBezTo>
                    <a:pt x="67514" y="24915"/>
                    <a:pt x="61001" y="29355"/>
                    <a:pt x="53564" y="29760"/>
                  </a:cubicBezTo>
                  <a:cubicBezTo>
                    <a:pt x="47401" y="22617"/>
                    <a:pt x="38439" y="18737"/>
                    <a:pt x="29560" y="15363"/>
                  </a:cubicBezTo>
                  <a:cubicBezTo>
                    <a:pt x="29002" y="14788"/>
                    <a:pt x="28577" y="14086"/>
                    <a:pt x="28351" y="13318"/>
                  </a:cubicBezTo>
                  <a:cubicBezTo>
                    <a:pt x="28073" y="12366"/>
                    <a:pt x="27995" y="11202"/>
                    <a:pt x="27149" y="10684"/>
                  </a:cubicBezTo>
                  <a:cubicBezTo>
                    <a:pt x="26863" y="10509"/>
                    <a:pt x="26545" y="10445"/>
                    <a:pt x="26215" y="10445"/>
                  </a:cubicBezTo>
                  <a:cubicBezTo>
                    <a:pt x="25712" y="10445"/>
                    <a:pt x="25179" y="10594"/>
                    <a:pt x="24686" y="10723"/>
                  </a:cubicBezTo>
                  <a:cubicBezTo>
                    <a:pt x="23520" y="11029"/>
                    <a:pt x="22324" y="11199"/>
                    <a:pt x="21120" y="11237"/>
                  </a:cubicBezTo>
                  <a:cubicBezTo>
                    <a:pt x="19065" y="10803"/>
                    <a:pt x="17094" y="9911"/>
                    <a:pt x="15363" y="8714"/>
                  </a:cubicBezTo>
                  <a:cubicBezTo>
                    <a:pt x="12590" y="6795"/>
                    <a:pt x="10393" y="4132"/>
                    <a:pt x="8645" y="1247"/>
                  </a:cubicBezTo>
                  <a:cubicBezTo>
                    <a:pt x="8393" y="830"/>
                    <a:pt x="8125" y="386"/>
                    <a:pt x="7690" y="169"/>
                  </a:cubicBezTo>
                  <a:cubicBezTo>
                    <a:pt x="7404" y="27"/>
                    <a:pt x="7081" y="1"/>
                    <a:pt x="6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102"/>
            <p:cNvSpPr/>
            <p:nvPr/>
          </p:nvSpPr>
          <p:spPr>
            <a:xfrm>
              <a:off x="3046925" y="3212525"/>
              <a:ext cx="647575" cy="450675"/>
            </a:xfrm>
            <a:custGeom>
              <a:rect b="b" l="l" r="r" t="t"/>
              <a:pathLst>
                <a:path extrusionOk="0" h="18027" w="25903">
                  <a:moveTo>
                    <a:pt x="2511" y="0"/>
                  </a:moveTo>
                  <a:lnTo>
                    <a:pt x="1" y="57"/>
                  </a:lnTo>
                  <a:cubicBezTo>
                    <a:pt x="2300" y="4321"/>
                    <a:pt x="5726" y="7926"/>
                    <a:pt x="9677" y="10733"/>
                  </a:cubicBezTo>
                  <a:cubicBezTo>
                    <a:pt x="13626" y="13539"/>
                    <a:pt x="18094" y="15565"/>
                    <a:pt x="22711" y="17033"/>
                  </a:cubicBezTo>
                  <a:cubicBezTo>
                    <a:pt x="23770" y="17370"/>
                    <a:pt x="24842" y="17683"/>
                    <a:pt x="25903" y="18026"/>
                  </a:cubicBezTo>
                  <a:cubicBezTo>
                    <a:pt x="25310" y="17440"/>
                    <a:pt x="24649" y="16926"/>
                    <a:pt x="23934" y="16499"/>
                  </a:cubicBezTo>
                  <a:cubicBezTo>
                    <a:pt x="15575" y="12408"/>
                    <a:pt x="6527" y="8532"/>
                    <a:pt x="25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102"/>
            <p:cNvSpPr/>
            <p:nvPr/>
          </p:nvSpPr>
          <p:spPr>
            <a:xfrm>
              <a:off x="6018725" y="3055275"/>
              <a:ext cx="357875" cy="751000"/>
            </a:xfrm>
            <a:custGeom>
              <a:rect b="b" l="l" r="r" t="t"/>
              <a:pathLst>
                <a:path extrusionOk="0" h="30040" w="14315">
                  <a:moveTo>
                    <a:pt x="7655" y="1"/>
                  </a:moveTo>
                  <a:cubicBezTo>
                    <a:pt x="7029" y="1"/>
                    <a:pt x="6435" y="137"/>
                    <a:pt x="5961" y="539"/>
                  </a:cubicBezTo>
                  <a:cubicBezTo>
                    <a:pt x="5050" y="1312"/>
                    <a:pt x="5035" y="2682"/>
                    <a:pt x="5024" y="3876"/>
                  </a:cubicBezTo>
                  <a:cubicBezTo>
                    <a:pt x="4979" y="8878"/>
                    <a:pt x="3102" y="13674"/>
                    <a:pt x="2186" y="18591"/>
                  </a:cubicBezTo>
                  <a:cubicBezTo>
                    <a:pt x="1270" y="23509"/>
                    <a:pt x="1" y="24027"/>
                    <a:pt x="1234" y="28875"/>
                  </a:cubicBezTo>
                  <a:cubicBezTo>
                    <a:pt x="2659" y="29684"/>
                    <a:pt x="4206" y="30040"/>
                    <a:pt x="5530" y="30040"/>
                  </a:cubicBezTo>
                  <a:cubicBezTo>
                    <a:pt x="6881" y="30040"/>
                    <a:pt x="7999" y="29670"/>
                    <a:pt x="8517" y="29034"/>
                  </a:cubicBezTo>
                  <a:cubicBezTo>
                    <a:pt x="8504" y="19605"/>
                    <a:pt x="13803" y="15033"/>
                    <a:pt x="14266" y="5616"/>
                  </a:cubicBezTo>
                  <a:cubicBezTo>
                    <a:pt x="14315" y="4605"/>
                    <a:pt x="14287" y="3543"/>
                    <a:pt x="13793" y="2659"/>
                  </a:cubicBezTo>
                  <a:cubicBezTo>
                    <a:pt x="12965" y="1179"/>
                    <a:pt x="11126" y="654"/>
                    <a:pt x="9474" y="265"/>
                  </a:cubicBezTo>
                  <a:cubicBezTo>
                    <a:pt x="8890" y="127"/>
                    <a:pt x="8258" y="1"/>
                    <a:pt x="765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102"/>
            <p:cNvSpPr/>
            <p:nvPr/>
          </p:nvSpPr>
          <p:spPr>
            <a:xfrm>
              <a:off x="6057075" y="2921625"/>
              <a:ext cx="652975" cy="417225"/>
            </a:xfrm>
            <a:custGeom>
              <a:rect b="b" l="l" r="r" t="t"/>
              <a:pathLst>
                <a:path extrusionOk="0" h="16689" w="26119">
                  <a:moveTo>
                    <a:pt x="21082" y="1"/>
                  </a:moveTo>
                  <a:lnTo>
                    <a:pt x="20249" y="1020"/>
                  </a:lnTo>
                  <a:cubicBezTo>
                    <a:pt x="23151" y="3396"/>
                    <a:pt x="24764" y="7342"/>
                    <a:pt x="24359" y="11071"/>
                  </a:cubicBezTo>
                  <a:cubicBezTo>
                    <a:pt x="24232" y="12244"/>
                    <a:pt x="23940" y="13165"/>
                    <a:pt x="23464" y="13888"/>
                  </a:cubicBezTo>
                  <a:cubicBezTo>
                    <a:pt x="22920" y="14715"/>
                    <a:pt x="22103" y="15264"/>
                    <a:pt x="21279" y="15355"/>
                  </a:cubicBezTo>
                  <a:cubicBezTo>
                    <a:pt x="21185" y="15365"/>
                    <a:pt x="21091" y="15370"/>
                    <a:pt x="20996" y="15370"/>
                  </a:cubicBezTo>
                  <a:cubicBezTo>
                    <a:pt x="20145" y="15370"/>
                    <a:pt x="19274" y="14965"/>
                    <a:pt x="18511" y="14576"/>
                  </a:cubicBezTo>
                  <a:cubicBezTo>
                    <a:pt x="17898" y="14265"/>
                    <a:pt x="17291" y="13933"/>
                    <a:pt x="16682" y="13602"/>
                  </a:cubicBezTo>
                  <a:cubicBezTo>
                    <a:pt x="14685" y="12515"/>
                    <a:pt x="12618" y="11389"/>
                    <a:pt x="10325" y="10895"/>
                  </a:cubicBezTo>
                  <a:cubicBezTo>
                    <a:pt x="9483" y="10715"/>
                    <a:pt x="8627" y="10626"/>
                    <a:pt x="7772" y="10626"/>
                  </a:cubicBezTo>
                  <a:cubicBezTo>
                    <a:pt x="4977" y="10626"/>
                    <a:pt x="2199" y="11572"/>
                    <a:pt x="1" y="13329"/>
                  </a:cubicBezTo>
                  <a:lnTo>
                    <a:pt x="823" y="14357"/>
                  </a:lnTo>
                  <a:cubicBezTo>
                    <a:pt x="2786" y="12787"/>
                    <a:pt x="5267" y="11942"/>
                    <a:pt x="7764" y="11942"/>
                  </a:cubicBezTo>
                  <a:cubicBezTo>
                    <a:pt x="8529" y="11942"/>
                    <a:pt x="9295" y="12022"/>
                    <a:pt x="10048" y="12183"/>
                  </a:cubicBezTo>
                  <a:cubicBezTo>
                    <a:pt x="12155" y="12635"/>
                    <a:pt x="14048" y="13667"/>
                    <a:pt x="16053" y="14758"/>
                  </a:cubicBezTo>
                  <a:cubicBezTo>
                    <a:pt x="16670" y="15095"/>
                    <a:pt x="17289" y="15433"/>
                    <a:pt x="17913" y="15751"/>
                  </a:cubicBezTo>
                  <a:cubicBezTo>
                    <a:pt x="18815" y="16211"/>
                    <a:pt x="19856" y="16688"/>
                    <a:pt x="20990" y="16688"/>
                  </a:cubicBezTo>
                  <a:cubicBezTo>
                    <a:pt x="21134" y="16688"/>
                    <a:pt x="21280" y="16681"/>
                    <a:pt x="21427" y="16664"/>
                  </a:cubicBezTo>
                  <a:cubicBezTo>
                    <a:pt x="21656" y="16638"/>
                    <a:pt x="21883" y="16589"/>
                    <a:pt x="22104" y="16519"/>
                  </a:cubicBezTo>
                  <a:cubicBezTo>
                    <a:pt x="23063" y="16224"/>
                    <a:pt x="23950" y="15543"/>
                    <a:pt x="24564" y="14611"/>
                  </a:cubicBezTo>
                  <a:cubicBezTo>
                    <a:pt x="25157" y="13711"/>
                    <a:pt x="25517" y="12598"/>
                    <a:pt x="25669" y="11212"/>
                  </a:cubicBezTo>
                  <a:cubicBezTo>
                    <a:pt x="26119" y="7053"/>
                    <a:pt x="24319" y="2652"/>
                    <a:pt x="21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102"/>
            <p:cNvSpPr/>
            <p:nvPr/>
          </p:nvSpPr>
          <p:spPr>
            <a:xfrm>
              <a:off x="6563300" y="2921625"/>
              <a:ext cx="62325" cy="54550"/>
            </a:xfrm>
            <a:custGeom>
              <a:rect b="b" l="l" r="r" t="t"/>
              <a:pathLst>
                <a:path extrusionOk="0" h="2182" w="2493">
                  <a:moveTo>
                    <a:pt x="833" y="1"/>
                  </a:moveTo>
                  <a:lnTo>
                    <a:pt x="0" y="1020"/>
                  </a:lnTo>
                  <a:cubicBezTo>
                    <a:pt x="429" y="1374"/>
                    <a:pt x="832" y="1762"/>
                    <a:pt x="1201" y="2181"/>
                  </a:cubicBezTo>
                  <a:cubicBezTo>
                    <a:pt x="1634" y="2014"/>
                    <a:pt x="2065" y="1840"/>
                    <a:pt x="2492" y="1658"/>
                  </a:cubicBezTo>
                  <a:cubicBezTo>
                    <a:pt x="1993" y="1054"/>
                    <a:pt x="1438" y="498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102"/>
            <p:cNvSpPr/>
            <p:nvPr/>
          </p:nvSpPr>
          <p:spPr>
            <a:xfrm>
              <a:off x="6618650" y="2996200"/>
              <a:ext cx="54800" cy="53425"/>
            </a:xfrm>
            <a:custGeom>
              <a:rect b="b" l="l" r="r" t="t"/>
              <a:pathLst>
                <a:path extrusionOk="0" h="2137" w="2192">
                  <a:moveTo>
                    <a:pt x="1235" y="1"/>
                  </a:moveTo>
                  <a:cubicBezTo>
                    <a:pt x="826" y="179"/>
                    <a:pt x="415" y="348"/>
                    <a:pt x="0" y="514"/>
                  </a:cubicBezTo>
                  <a:cubicBezTo>
                    <a:pt x="338" y="1031"/>
                    <a:pt x="636" y="1573"/>
                    <a:pt x="891" y="2137"/>
                  </a:cubicBezTo>
                  <a:cubicBezTo>
                    <a:pt x="1326" y="2039"/>
                    <a:pt x="1760" y="1936"/>
                    <a:pt x="2192" y="1820"/>
                  </a:cubicBezTo>
                  <a:cubicBezTo>
                    <a:pt x="1919" y="1190"/>
                    <a:pt x="1599" y="58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102"/>
            <p:cNvSpPr/>
            <p:nvPr/>
          </p:nvSpPr>
          <p:spPr>
            <a:xfrm>
              <a:off x="6655000" y="3079625"/>
              <a:ext cx="45050" cy="75325"/>
            </a:xfrm>
            <a:custGeom>
              <a:rect b="b" l="l" r="r" t="t"/>
              <a:pathLst>
                <a:path extrusionOk="0" h="3013" w="1802">
                  <a:moveTo>
                    <a:pt x="1287" y="0"/>
                  </a:moveTo>
                  <a:cubicBezTo>
                    <a:pt x="860" y="114"/>
                    <a:pt x="432" y="220"/>
                    <a:pt x="0" y="319"/>
                  </a:cubicBezTo>
                  <a:cubicBezTo>
                    <a:pt x="239" y="1112"/>
                    <a:pt x="395" y="1929"/>
                    <a:pt x="462" y="2756"/>
                  </a:cubicBezTo>
                  <a:cubicBezTo>
                    <a:pt x="905" y="2853"/>
                    <a:pt x="1352" y="2939"/>
                    <a:pt x="1802" y="3012"/>
                  </a:cubicBezTo>
                  <a:cubicBezTo>
                    <a:pt x="1750" y="1992"/>
                    <a:pt x="1576" y="982"/>
                    <a:pt x="1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102"/>
            <p:cNvSpPr/>
            <p:nvPr/>
          </p:nvSpPr>
          <p:spPr>
            <a:xfrm>
              <a:off x="6430675" y="3245850"/>
              <a:ext cx="52050" cy="50850"/>
            </a:xfrm>
            <a:custGeom>
              <a:rect b="b" l="l" r="r" t="t"/>
              <a:pathLst>
                <a:path extrusionOk="0" h="2034" w="2082">
                  <a:moveTo>
                    <a:pt x="565" y="1"/>
                  </a:moveTo>
                  <a:cubicBezTo>
                    <a:pt x="451" y="244"/>
                    <a:pt x="345" y="474"/>
                    <a:pt x="246" y="672"/>
                  </a:cubicBezTo>
                  <a:cubicBezTo>
                    <a:pt x="160" y="842"/>
                    <a:pt x="82" y="1018"/>
                    <a:pt x="1" y="1192"/>
                  </a:cubicBezTo>
                  <a:cubicBezTo>
                    <a:pt x="368" y="1387"/>
                    <a:pt x="735" y="1586"/>
                    <a:pt x="1107" y="1789"/>
                  </a:cubicBezTo>
                  <a:lnTo>
                    <a:pt x="1559" y="2033"/>
                  </a:lnTo>
                  <a:cubicBezTo>
                    <a:pt x="1716" y="1622"/>
                    <a:pt x="1892" y="1218"/>
                    <a:pt x="2082" y="820"/>
                  </a:cubicBezTo>
                  <a:cubicBezTo>
                    <a:pt x="1967" y="756"/>
                    <a:pt x="1853" y="694"/>
                    <a:pt x="1738" y="633"/>
                  </a:cubicBezTo>
                  <a:cubicBezTo>
                    <a:pt x="1349" y="422"/>
                    <a:pt x="959" y="210"/>
                    <a:pt x="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102"/>
            <p:cNvSpPr/>
            <p:nvPr/>
          </p:nvSpPr>
          <p:spPr>
            <a:xfrm>
              <a:off x="6505175" y="3285050"/>
              <a:ext cx="77075" cy="53675"/>
            </a:xfrm>
            <a:custGeom>
              <a:rect b="b" l="l" r="r" t="t"/>
              <a:pathLst>
                <a:path extrusionOk="0" h="2147" w="3083">
                  <a:moveTo>
                    <a:pt x="510" y="0"/>
                  </a:moveTo>
                  <a:cubicBezTo>
                    <a:pt x="322" y="400"/>
                    <a:pt x="151" y="806"/>
                    <a:pt x="0" y="1219"/>
                  </a:cubicBezTo>
                  <a:cubicBezTo>
                    <a:pt x="901" y="1676"/>
                    <a:pt x="1937" y="2147"/>
                    <a:pt x="3065" y="2147"/>
                  </a:cubicBezTo>
                  <a:cubicBezTo>
                    <a:pt x="3070" y="2147"/>
                    <a:pt x="3076" y="2147"/>
                    <a:pt x="3082" y="2147"/>
                  </a:cubicBezTo>
                  <a:cubicBezTo>
                    <a:pt x="2998" y="1700"/>
                    <a:pt x="2907" y="1258"/>
                    <a:pt x="2816" y="818"/>
                  </a:cubicBezTo>
                  <a:cubicBezTo>
                    <a:pt x="2047" y="748"/>
                    <a:pt x="1272" y="390"/>
                    <a:pt x="587" y="41"/>
                  </a:cubicBezTo>
                  <a:cubicBezTo>
                    <a:pt x="561" y="26"/>
                    <a:pt x="536" y="13"/>
                    <a:pt x="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102"/>
            <p:cNvSpPr/>
            <p:nvPr/>
          </p:nvSpPr>
          <p:spPr>
            <a:xfrm>
              <a:off x="6613975" y="3269975"/>
              <a:ext cx="51800" cy="60350"/>
            </a:xfrm>
            <a:custGeom>
              <a:rect b="b" l="l" r="r" t="t"/>
              <a:pathLst>
                <a:path extrusionOk="0" h="2414" w="2072">
                  <a:moveTo>
                    <a:pt x="1152" y="1"/>
                  </a:moveTo>
                  <a:cubicBezTo>
                    <a:pt x="837" y="462"/>
                    <a:pt x="439" y="833"/>
                    <a:pt x="0" y="1081"/>
                  </a:cubicBezTo>
                  <a:cubicBezTo>
                    <a:pt x="64" y="1383"/>
                    <a:pt x="129" y="1685"/>
                    <a:pt x="194" y="1989"/>
                  </a:cubicBezTo>
                  <a:cubicBezTo>
                    <a:pt x="225" y="2129"/>
                    <a:pt x="251" y="2270"/>
                    <a:pt x="277" y="2413"/>
                  </a:cubicBezTo>
                  <a:cubicBezTo>
                    <a:pt x="957" y="2109"/>
                    <a:pt x="1581" y="1616"/>
                    <a:pt x="2072" y="979"/>
                  </a:cubicBezTo>
                  <a:cubicBezTo>
                    <a:pt x="1765" y="654"/>
                    <a:pt x="1456" y="329"/>
                    <a:pt x="1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102"/>
            <p:cNvSpPr/>
            <p:nvPr/>
          </p:nvSpPr>
          <p:spPr>
            <a:xfrm>
              <a:off x="6660275" y="3188475"/>
              <a:ext cx="39175" cy="69425"/>
            </a:xfrm>
            <a:custGeom>
              <a:rect b="b" l="l" r="r" t="t"/>
              <a:pathLst>
                <a:path extrusionOk="0" h="2777" w="1567">
                  <a:moveTo>
                    <a:pt x="264" y="0"/>
                  </a:moveTo>
                  <a:cubicBezTo>
                    <a:pt x="254" y="133"/>
                    <a:pt x="246" y="265"/>
                    <a:pt x="231" y="397"/>
                  </a:cubicBezTo>
                  <a:cubicBezTo>
                    <a:pt x="187" y="827"/>
                    <a:pt x="109" y="1253"/>
                    <a:pt x="0" y="1670"/>
                  </a:cubicBezTo>
                  <a:cubicBezTo>
                    <a:pt x="340" y="2042"/>
                    <a:pt x="680" y="2411"/>
                    <a:pt x="1026" y="2777"/>
                  </a:cubicBezTo>
                  <a:cubicBezTo>
                    <a:pt x="1277" y="2122"/>
                    <a:pt x="1450" y="1383"/>
                    <a:pt x="1541" y="538"/>
                  </a:cubicBezTo>
                  <a:cubicBezTo>
                    <a:pt x="1552" y="431"/>
                    <a:pt x="1558" y="320"/>
                    <a:pt x="1567" y="211"/>
                  </a:cubicBezTo>
                  <a:cubicBezTo>
                    <a:pt x="1130" y="150"/>
                    <a:pt x="696" y="82"/>
                    <a:pt x="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102"/>
            <p:cNvSpPr/>
            <p:nvPr/>
          </p:nvSpPr>
          <p:spPr>
            <a:xfrm>
              <a:off x="6057075" y="3187250"/>
              <a:ext cx="350975" cy="93275"/>
            </a:xfrm>
            <a:custGeom>
              <a:rect b="b" l="l" r="r" t="t"/>
              <a:pathLst>
                <a:path extrusionOk="0" h="3731" w="14039">
                  <a:moveTo>
                    <a:pt x="7771" y="1"/>
                  </a:moveTo>
                  <a:cubicBezTo>
                    <a:pt x="4977" y="1"/>
                    <a:pt x="2199" y="946"/>
                    <a:pt x="1" y="2704"/>
                  </a:cubicBezTo>
                  <a:lnTo>
                    <a:pt x="823" y="3731"/>
                  </a:lnTo>
                  <a:cubicBezTo>
                    <a:pt x="2787" y="2161"/>
                    <a:pt x="5269" y="1316"/>
                    <a:pt x="7765" y="1316"/>
                  </a:cubicBezTo>
                  <a:cubicBezTo>
                    <a:pt x="8529" y="1316"/>
                    <a:pt x="9294" y="1395"/>
                    <a:pt x="10047" y="1557"/>
                  </a:cubicBezTo>
                  <a:cubicBezTo>
                    <a:pt x="11249" y="1815"/>
                    <a:pt x="12378" y="2264"/>
                    <a:pt x="13499" y="2801"/>
                  </a:cubicBezTo>
                  <a:cubicBezTo>
                    <a:pt x="13663" y="2428"/>
                    <a:pt x="13842" y="2020"/>
                    <a:pt x="14038" y="1601"/>
                  </a:cubicBezTo>
                  <a:cubicBezTo>
                    <a:pt x="12854" y="1037"/>
                    <a:pt x="11626" y="550"/>
                    <a:pt x="10325" y="270"/>
                  </a:cubicBezTo>
                  <a:cubicBezTo>
                    <a:pt x="9483" y="89"/>
                    <a:pt x="8626" y="1"/>
                    <a:pt x="7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102"/>
            <p:cNvSpPr/>
            <p:nvPr/>
          </p:nvSpPr>
          <p:spPr>
            <a:xfrm>
              <a:off x="5610275" y="2335700"/>
              <a:ext cx="1043900" cy="532375"/>
            </a:xfrm>
            <a:custGeom>
              <a:rect b="b" l="l" r="r" t="t"/>
              <a:pathLst>
                <a:path extrusionOk="0" h="21295" w="41756">
                  <a:moveTo>
                    <a:pt x="38397" y="3402"/>
                  </a:moveTo>
                  <a:cubicBezTo>
                    <a:pt x="39393" y="3878"/>
                    <a:pt x="40256" y="4635"/>
                    <a:pt x="40685" y="5639"/>
                  </a:cubicBezTo>
                  <a:cubicBezTo>
                    <a:pt x="40871" y="6088"/>
                    <a:pt x="40956" y="6570"/>
                    <a:pt x="40935" y="7054"/>
                  </a:cubicBezTo>
                  <a:cubicBezTo>
                    <a:pt x="40792" y="6624"/>
                    <a:pt x="40610" y="6208"/>
                    <a:pt x="40389" y="5813"/>
                  </a:cubicBezTo>
                  <a:cubicBezTo>
                    <a:pt x="39874" y="4895"/>
                    <a:pt x="39193" y="4085"/>
                    <a:pt x="38397" y="3402"/>
                  </a:cubicBezTo>
                  <a:close/>
                  <a:moveTo>
                    <a:pt x="34283" y="1"/>
                  </a:moveTo>
                  <a:cubicBezTo>
                    <a:pt x="33715" y="1"/>
                    <a:pt x="33157" y="172"/>
                    <a:pt x="32612" y="342"/>
                  </a:cubicBezTo>
                  <a:cubicBezTo>
                    <a:pt x="33067" y="230"/>
                    <a:pt x="33531" y="116"/>
                    <a:pt x="33997" y="116"/>
                  </a:cubicBezTo>
                  <a:cubicBezTo>
                    <a:pt x="34071" y="116"/>
                    <a:pt x="34146" y="119"/>
                    <a:pt x="34220" y="126"/>
                  </a:cubicBezTo>
                  <a:cubicBezTo>
                    <a:pt x="34761" y="171"/>
                    <a:pt x="35315" y="426"/>
                    <a:pt x="35582" y="901"/>
                  </a:cubicBezTo>
                  <a:cubicBezTo>
                    <a:pt x="35741" y="1187"/>
                    <a:pt x="35785" y="1523"/>
                    <a:pt x="35879" y="1835"/>
                  </a:cubicBezTo>
                  <a:cubicBezTo>
                    <a:pt x="34694" y="1325"/>
                    <a:pt x="33409" y="1045"/>
                    <a:pt x="32123" y="1045"/>
                  </a:cubicBezTo>
                  <a:cubicBezTo>
                    <a:pt x="31693" y="1045"/>
                    <a:pt x="31262" y="1077"/>
                    <a:pt x="30835" y="1141"/>
                  </a:cubicBezTo>
                  <a:cubicBezTo>
                    <a:pt x="28674" y="1466"/>
                    <a:pt x="26689" y="2533"/>
                    <a:pt x="24546" y="2956"/>
                  </a:cubicBezTo>
                  <a:cubicBezTo>
                    <a:pt x="24051" y="3051"/>
                    <a:pt x="23549" y="3120"/>
                    <a:pt x="23045" y="3159"/>
                  </a:cubicBezTo>
                  <a:cubicBezTo>
                    <a:pt x="22920" y="3133"/>
                    <a:pt x="22797" y="3102"/>
                    <a:pt x="22675" y="3066"/>
                  </a:cubicBezTo>
                  <a:cubicBezTo>
                    <a:pt x="21728" y="2795"/>
                    <a:pt x="20847" y="2327"/>
                    <a:pt x="19897" y="2067"/>
                  </a:cubicBezTo>
                  <a:cubicBezTo>
                    <a:pt x="19318" y="1909"/>
                    <a:pt x="18723" y="1830"/>
                    <a:pt x="18127" y="1830"/>
                  </a:cubicBezTo>
                  <a:cubicBezTo>
                    <a:pt x="17637" y="1830"/>
                    <a:pt x="17147" y="1884"/>
                    <a:pt x="16666" y="1991"/>
                  </a:cubicBezTo>
                  <a:cubicBezTo>
                    <a:pt x="16199" y="2096"/>
                    <a:pt x="15717" y="2268"/>
                    <a:pt x="15418" y="2644"/>
                  </a:cubicBezTo>
                  <a:cubicBezTo>
                    <a:pt x="15148" y="2982"/>
                    <a:pt x="15049" y="3462"/>
                    <a:pt x="14693" y="3709"/>
                  </a:cubicBezTo>
                  <a:cubicBezTo>
                    <a:pt x="14495" y="3847"/>
                    <a:pt x="14259" y="3884"/>
                    <a:pt x="14013" y="3884"/>
                  </a:cubicBezTo>
                  <a:cubicBezTo>
                    <a:pt x="13809" y="3884"/>
                    <a:pt x="13599" y="3858"/>
                    <a:pt x="13399" y="3844"/>
                  </a:cubicBezTo>
                  <a:cubicBezTo>
                    <a:pt x="13347" y="3840"/>
                    <a:pt x="13294" y="3838"/>
                    <a:pt x="13241" y="3838"/>
                  </a:cubicBezTo>
                  <a:cubicBezTo>
                    <a:pt x="12836" y="3838"/>
                    <a:pt x="12398" y="3956"/>
                    <a:pt x="12255" y="4322"/>
                  </a:cubicBezTo>
                  <a:cubicBezTo>
                    <a:pt x="12512" y="3999"/>
                    <a:pt x="12928" y="3913"/>
                    <a:pt x="13357" y="3913"/>
                  </a:cubicBezTo>
                  <a:cubicBezTo>
                    <a:pt x="13551" y="3913"/>
                    <a:pt x="13747" y="3931"/>
                    <a:pt x="13933" y="3951"/>
                  </a:cubicBezTo>
                  <a:cubicBezTo>
                    <a:pt x="14099" y="3971"/>
                    <a:pt x="14275" y="3985"/>
                    <a:pt x="14450" y="3985"/>
                  </a:cubicBezTo>
                  <a:cubicBezTo>
                    <a:pt x="14900" y="3985"/>
                    <a:pt x="15342" y="3890"/>
                    <a:pt x="15590" y="3537"/>
                  </a:cubicBezTo>
                  <a:cubicBezTo>
                    <a:pt x="15741" y="3324"/>
                    <a:pt x="15787" y="3055"/>
                    <a:pt x="15921" y="2832"/>
                  </a:cubicBezTo>
                  <a:cubicBezTo>
                    <a:pt x="16177" y="2418"/>
                    <a:pt x="16690" y="2249"/>
                    <a:pt x="17169" y="2164"/>
                  </a:cubicBezTo>
                  <a:cubicBezTo>
                    <a:pt x="17544" y="2100"/>
                    <a:pt x="17921" y="2068"/>
                    <a:pt x="18298" y="2068"/>
                  </a:cubicBezTo>
                  <a:cubicBezTo>
                    <a:pt x="19132" y="2068"/>
                    <a:pt x="19962" y="2225"/>
                    <a:pt x="20743" y="2537"/>
                  </a:cubicBezTo>
                  <a:cubicBezTo>
                    <a:pt x="21239" y="2735"/>
                    <a:pt x="21713" y="2993"/>
                    <a:pt x="22199" y="3212"/>
                  </a:cubicBezTo>
                  <a:cubicBezTo>
                    <a:pt x="20917" y="3269"/>
                    <a:pt x="19624" y="3245"/>
                    <a:pt x="18347" y="3372"/>
                  </a:cubicBezTo>
                  <a:cubicBezTo>
                    <a:pt x="16284" y="3578"/>
                    <a:pt x="14105" y="4296"/>
                    <a:pt x="12929" y="6003"/>
                  </a:cubicBezTo>
                  <a:cubicBezTo>
                    <a:pt x="12217" y="7035"/>
                    <a:pt x="11933" y="8344"/>
                    <a:pt x="11080" y="9262"/>
                  </a:cubicBezTo>
                  <a:cubicBezTo>
                    <a:pt x="10543" y="9839"/>
                    <a:pt x="9844" y="10195"/>
                    <a:pt x="9098" y="10485"/>
                  </a:cubicBezTo>
                  <a:cubicBezTo>
                    <a:pt x="7519" y="10786"/>
                    <a:pt x="5768" y="10559"/>
                    <a:pt x="4385" y="11382"/>
                  </a:cubicBezTo>
                  <a:cubicBezTo>
                    <a:pt x="4093" y="11556"/>
                    <a:pt x="3820" y="11782"/>
                    <a:pt x="3658" y="12081"/>
                  </a:cubicBezTo>
                  <a:cubicBezTo>
                    <a:pt x="3495" y="12381"/>
                    <a:pt x="3459" y="12763"/>
                    <a:pt x="3628" y="13059"/>
                  </a:cubicBezTo>
                  <a:cubicBezTo>
                    <a:pt x="3388" y="12557"/>
                    <a:pt x="3732" y="11936"/>
                    <a:pt x="4220" y="11666"/>
                  </a:cubicBezTo>
                  <a:cubicBezTo>
                    <a:pt x="4706" y="11395"/>
                    <a:pt x="5285" y="11379"/>
                    <a:pt x="5841" y="11346"/>
                  </a:cubicBezTo>
                  <a:cubicBezTo>
                    <a:pt x="6239" y="11324"/>
                    <a:pt x="6639" y="11288"/>
                    <a:pt x="7037" y="11233"/>
                  </a:cubicBezTo>
                  <a:lnTo>
                    <a:pt x="7037" y="11233"/>
                  </a:lnTo>
                  <a:cubicBezTo>
                    <a:pt x="6324" y="11520"/>
                    <a:pt x="5661" y="11878"/>
                    <a:pt x="5152" y="12445"/>
                  </a:cubicBezTo>
                  <a:cubicBezTo>
                    <a:pt x="4356" y="13333"/>
                    <a:pt x="4059" y="14620"/>
                    <a:pt x="3143" y="15383"/>
                  </a:cubicBezTo>
                  <a:cubicBezTo>
                    <a:pt x="2574" y="15856"/>
                    <a:pt x="1833" y="16067"/>
                    <a:pt x="1201" y="16449"/>
                  </a:cubicBezTo>
                  <a:cubicBezTo>
                    <a:pt x="568" y="16833"/>
                    <a:pt x="1" y="17526"/>
                    <a:pt x="163" y="18249"/>
                  </a:cubicBezTo>
                  <a:cubicBezTo>
                    <a:pt x="319" y="17595"/>
                    <a:pt x="992" y="17321"/>
                    <a:pt x="1698" y="17321"/>
                  </a:cubicBezTo>
                  <a:cubicBezTo>
                    <a:pt x="2028" y="17321"/>
                    <a:pt x="2365" y="17381"/>
                    <a:pt x="2660" y="17491"/>
                  </a:cubicBezTo>
                  <a:cubicBezTo>
                    <a:pt x="3468" y="17790"/>
                    <a:pt x="4269" y="18301"/>
                    <a:pt x="5104" y="18301"/>
                  </a:cubicBezTo>
                  <a:cubicBezTo>
                    <a:pt x="5225" y="18301"/>
                    <a:pt x="5346" y="18290"/>
                    <a:pt x="5467" y="18267"/>
                  </a:cubicBezTo>
                  <a:cubicBezTo>
                    <a:pt x="7022" y="17966"/>
                    <a:pt x="7657" y="15796"/>
                    <a:pt x="9214" y="15499"/>
                  </a:cubicBezTo>
                  <a:cubicBezTo>
                    <a:pt x="9328" y="15477"/>
                    <a:pt x="9441" y="15467"/>
                    <a:pt x="9553" y="15467"/>
                  </a:cubicBezTo>
                  <a:cubicBezTo>
                    <a:pt x="10534" y="15467"/>
                    <a:pt x="11424" y="16262"/>
                    <a:pt x="11959" y="17125"/>
                  </a:cubicBezTo>
                  <a:cubicBezTo>
                    <a:pt x="12554" y="18088"/>
                    <a:pt x="12919" y="19209"/>
                    <a:pt x="13702" y="20026"/>
                  </a:cubicBezTo>
                  <a:cubicBezTo>
                    <a:pt x="14528" y="20887"/>
                    <a:pt x="15740" y="21294"/>
                    <a:pt x="16941" y="21294"/>
                  </a:cubicBezTo>
                  <a:cubicBezTo>
                    <a:pt x="17158" y="21294"/>
                    <a:pt x="17375" y="21281"/>
                    <a:pt x="17590" y="21255"/>
                  </a:cubicBezTo>
                  <a:cubicBezTo>
                    <a:pt x="18989" y="21084"/>
                    <a:pt x="20283" y="20418"/>
                    <a:pt x="21430" y="19598"/>
                  </a:cubicBezTo>
                  <a:cubicBezTo>
                    <a:pt x="22547" y="18799"/>
                    <a:pt x="23736" y="17792"/>
                    <a:pt x="25059" y="17792"/>
                  </a:cubicBezTo>
                  <a:cubicBezTo>
                    <a:pt x="25201" y="17792"/>
                    <a:pt x="25345" y="17804"/>
                    <a:pt x="25490" y="17828"/>
                  </a:cubicBezTo>
                  <a:cubicBezTo>
                    <a:pt x="26416" y="17986"/>
                    <a:pt x="27181" y="18665"/>
                    <a:pt x="28099" y="18868"/>
                  </a:cubicBezTo>
                  <a:cubicBezTo>
                    <a:pt x="28299" y="18912"/>
                    <a:pt x="28499" y="18933"/>
                    <a:pt x="28699" y="18933"/>
                  </a:cubicBezTo>
                  <a:cubicBezTo>
                    <a:pt x="29863" y="18933"/>
                    <a:pt x="30992" y="18229"/>
                    <a:pt x="31909" y="17455"/>
                  </a:cubicBezTo>
                  <a:cubicBezTo>
                    <a:pt x="32981" y="16548"/>
                    <a:pt x="34003" y="15474"/>
                    <a:pt x="35354" y="15093"/>
                  </a:cubicBezTo>
                  <a:cubicBezTo>
                    <a:pt x="36046" y="14898"/>
                    <a:pt x="36776" y="14901"/>
                    <a:pt x="37489" y="14805"/>
                  </a:cubicBezTo>
                  <a:cubicBezTo>
                    <a:pt x="38202" y="14708"/>
                    <a:pt x="38940" y="14488"/>
                    <a:pt x="39422" y="13955"/>
                  </a:cubicBezTo>
                  <a:cubicBezTo>
                    <a:pt x="39906" y="13423"/>
                    <a:pt x="40015" y="12506"/>
                    <a:pt x="39495" y="12009"/>
                  </a:cubicBezTo>
                  <a:lnTo>
                    <a:pt x="40374" y="11585"/>
                  </a:lnTo>
                  <a:cubicBezTo>
                    <a:pt x="40850" y="11033"/>
                    <a:pt x="41113" y="10368"/>
                    <a:pt x="41214" y="9663"/>
                  </a:cubicBezTo>
                  <a:cubicBezTo>
                    <a:pt x="41715" y="8450"/>
                    <a:pt x="41755" y="7046"/>
                    <a:pt x="41289" y="5816"/>
                  </a:cubicBezTo>
                  <a:cubicBezTo>
                    <a:pt x="40689" y="4244"/>
                    <a:pt x="39276" y="3006"/>
                    <a:pt x="37637" y="2621"/>
                  </a:cubicBezTo>
                  <a:cubicBezTo>
                    <a:pt x="37487" y="2585"/>
                    <a:pt x="37333" y="2554"/>
                    <a:pt x="37184" y="2514"/>
                  </a:cubicBezTo>
                  <a:cubicBezTo>
                    <a:pt x="36964" y="2379"/>
                    <a:pt x="36739" y="2251"/>
                    <a:pt x="36509" y="2132"/>
                  </a:cubicBezTo>
                  <a:cubicBezTo>
                    <a:pt x="36196" y="1766"/>
                    <a:pt x="36165" y="1211"/>
                    <a:pt x="35910" y="788"/>
                  </a:cubicBezTo>
                  <a:cubicBezTo>
                    <a:pt x="35600" y="275"/>
                    <a:pt x="34973" y="20"/>
                    <a:pt x="34373" y="2"/>
                  </a:cubicBezTo>
                  <a:cubicBezTo>
                    <a:pt x="34343" y="1"/>
                    <a:pt x="34313" y="1"/>
                    <a:pt x="34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102"/>
            <p:cNvSpPr/>
            <p:nvPr/>
          </p:nvSpPr>
          <p:spPr>
            <a:xfrm>
              <a:off x="6595200" y="2462900"/>
              <a:ext cx="34100" cy="62850"/>
            </a:xfrm>
            <a:custGeom>
              <a:rect b="b" l="l" r="r" t="t"/>
              <a:pathLst>
                <a:path extrusionOk="0" h="2514" w="1364">
                  <a:moveTo>
                    <a:pt x="1" y="1"/>
                  </a:moveTo>
                  <a:lnTo>
                    <a:pt x="1" y="1"/>
                  </a:lnTo>
                  <a:cubicBezTo>
                    <a:pt x="456" y="837"/>
                    <a:pt x="911" y="1676"/>
                    <a:pt x="1364" y="2514"/>
                  </a:cubicBezTo>
                  <a:cubicBezTo>
                    <a:pt x="1208" y="1546"/>
                    <a:pt x="727" y="65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102"/>
            <p:cNvSpPr/>
            <p:nvPr/>
          </p:nvSpPr>
          <p:spPr>
            <a:xfrm>
              <a:off x="6387300" y="2444550"/>
              <a:ext cx="201875" cy="60700"/>
            </a:xfrm>
            <a:custGeom>
              <a:rect b="b" l="l" r="r" t="t"/>
              <a:pathLst>
                <a:path extrusionOk="0" h="2428" w="8075">
                  <a:moveTo>
                    <a:pt x="5322" y="0"/>
                  </a:moveTo>
                  <a:cubicBezTo>
                    <a:pt x="5315" y="0"/>
                    <a:pt x="5309" y="0"/>
                    <a:pt x="5302" y="0"/>
                  </a:cubicBezTo>
                  <a:cubicBezTo>
                    <a:pt x="4657" y="7"/>
                    <a:pt x="4011" y="236"/>
                    <a:pt x="3377" y="236"/>
                  </a:cubicBezTo>
                  <a:cubicBezTo>
                    <a:pt x="3216" y="236"/>
                    <a:pt x="3055" y="221"/>
                    <a:pt x="2896" y="184"/>
                  </a:cubicBezTo>
                  <a:cubicBezTo>
                    <a:pt x="2729" y="145"/>
                    <a:pt x="2556" y="84"/>
                    <a:pt x="2390" y="84"/>
                  </a:cubicBezTo>
                  <a:cubicBezTo>
                    <a:pt x="2324" y="84"/>
                    <a:pt x="2260" y="93"/>
                    <a:pt x="2197" y="117"/>
                  </a:cubicBezTo>
                  <a:cubicBezTo>
                    <a:pt x="2062" y="169"/>
                    <a:pt x="1962" y="283"/>
                    <a:pt x="1840" y="363"/>
                  </a:cubicBezTo>
                  <a:cubicBezTo>
                    <a:pt x="1697" y="454"/>
                    <a:pt x="1541" y="492"/>
                    <a:pt x="1380" y="492"/>
                  </a:cubicBezTo>
                  <a:cubicBezTo>
                    <a:pt x="1002" y="492"/>
                    <a:pt x="595" y="285"/>
                    <a:pt x="254" y="80"/>
                  </a:cubicBezTo>
                  <a:cubicBezTo>
                    <a:pt x="28" y="187"/>
                    <a:pt x="1" y="530"/>
                    <a:pt x="158" y="723"/>
                  </a:cubicBezTo>
                  <a:cubicBezTo>
                    <a:pt x="299" y="896"/>
                    <a:pt x="532" y="963"/>
                    <a:pt x="758" y="963"/>
                  </a:cubicBezTo>
                  <a:cubicBezTo>
                    <a:pt x="785" y="963"/>
                    <a:pt x="812" y="962"/>
                    <a:pt x="839" y="960"/>
                  </a:cubicBezTo>
                  <a:cubicBezTo>
                    <a:pt x="1089" y="943"/>
                    <a:pt x="1328" y="858"/>
                    <a:pt x="1573" y="811"/>
                  </a:cubicBezTo>
                  <a:cubicBezTo>
                    <a:pt x="1745" y="779"/>
                    <a:pt x="1920" y="766"/>
                    <a:pt x="2095" y="766"/>
                  </a:cubicBezTo>
                  <a:cubicBezTo>
                    <a:pt x="2905" y="766"/>
                    <a:pt x="3744" y="1045"/>
                    <a:pt x="4530" y="1045"/>
                  </a:cubicBezTo>
                  <a:cubicBezTo>
                    <a:pt x="4880" y="1045"/>
                    <a:pt x="5220" y="990"/>
                    <a:pt x="5542" y="829"/>
                  </a:cubicBezTo>
                  <a:cubicBezTo>
                    <a:pt x="5705" y="748"/>
                    <a:pt x="5869" y="638"/>
                    <a:pt x="6049" y="638"/>
                  </a:cubicBezTo>
                  <a:cubicBezTo>
                    <a:pt x="6058" y="638"/>
                    <a:pt x="6066" y="638"/>
                    <a:pt x="6075" y="639"/>
                  </a:cubicBezTo>
                  <a:cubicBezTo>
                    <a:pt x="6278" y="650"/>
                    <a:pt x="6441" y="803"/>
                    <a:pt x="6585" y="946"/>
                  </a:cubicBezTo>
                  <a:lnTo>
                    <a:pt x="8075" y="2427"/>
                  </a:lnTo>
                  <a:cubicBezTo>
                    <a:pt x="7908" y="1101"/>
                    <a:pt x="6658" y="0"/>
                    <a:pt x="5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102"/>
            <p:cNvSpPr/>
            <p:nvPr/>
          </p:nvSpPr>
          <p:spPr>
            <a:xfrm>
              <a:off x="5959200" y="2440075"/>
              <a:ext cx="238300" cy="54975"/>
            </a:xfrm>
            <a:custGeom>
              <a:rect b="b" l="l" r="r" t="t"/>
              <a:pathLst>
                <a:path extrusionOk="0" h="2199" w="9532">
                  <a:moveTo>
                    <a:pt x="4228" y="1"/>
                  </a:moveTo>
                  <a:cubicBezTo>
                    <a:pt x="3692" y="1"/>
                    <a:pt x="3159" y="43"/>
                    <a:pt x="2637" y="165"/>
                  </a:cubicBezTo>
                  <a:cubicBezTo>
                    <a:pt x="1513" y="428"/>
                    <a:pt x="424" y="1125"/>
                    <a:pt x="0" y="2199"/>
                  </a:cubicBezTo>
                  <a:cubicBezTo>
                    <a:pt x="213" y="1661"/>
                    <a:pt x="697" y="1263"/>
                    <a:pt x="1233" y="1045"/>
                  </a:cubicBezTo>
                  <a:cubicBezTo>
                    <a:pt x="1771" y="828"/>
                    <a:pt x="2358" y="772"/>
                    <a:pt x="2938" y="756"/>
                  </a:cubicBezTo>
                  <a:cubicBezTo>
                    <a:pt x="3083" y="752"/>
                    <a:pt x="3228" y="751"/>
                    <a:pt x="3375" y="751"/>
                  </a:cubicBezTo>
                  <a:cubicBezTo>
                    <a:pt x="4215" y="751"/>
                    <a:pt x="5074" y="805"/>
                    <a:pt x="5918" y="805"/>
                  </a:cubicBezTo>
                  <a:cubicBezTo>
                    <a:pt x="7196" y="805"/>
                    <a:pt x="8439" y="680"/>
                    <a:pt x="9532" y="49"/>
                  </a:cubicBezTo>
                  <a:lnTo>
                    <a:pt x="9532" y="49"/>
                  </a:lnTo>
                  <a:cubicBezTo>
                    <a:pt x="8999" y="177"/>
                    <a:pt x="8454" y="222"/>
                    <a:pt x="7907" y="222"/>
                  </a:cubicBezTo>
                  <a:cubicBezTo>
                    <a:pt x="7300" y="222"/>
                    <a:pt x="6689" y="167"/>
                    <a:pt x="6084" y="113"/>
                  </a:cubicBezTo>
                  <a:cubicBezTo>
                    <a:pt x="5469" y="57"/>
                    <a:pt x="4846" y="1"/>
                    <a:pt x="4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102"/>
            <p:cNvSpPr/>
            <p:nvPr/>
          </p:nvSpPr>
          <p:spPr>
            <a:xfrm>
              <a:off x="5689400" y="2571375"/>
              <a:ext cx="194800" cy="154925"/>
            </a:xfrm>
            <a:custGeom>
              <a:rect b="b" l="l" r="r" t="t"/>
              <a:pathLst>
                <a:path extrusionOk="0" h="6197" w="7792">
                  <a:moveTo>
                    <a:pt x="7792" y="1"/>
                  </a:moveTo>
                  <a:cubicBezTo>
                    <a:pt x="7397" y="834"/>
                    <a:pt x="6577" y="1378"/>
                    <a:pt x="5746" y="1775"/>
                  </a:cubicBezTo>
                  <a:cubicBezTo>
                    <a:pt x="4915" y="2170"/>
                    <a:pt x="4024" y="2464"/>
                    <a:pt x="3272" y="2995"/>
                  </a:cubicBezTo>
                  <a:cubicBezTo>
                    <a:pt x="2023" y="3877"/>
                    <a:pt x="1266" y="5336"/>
                    <a:pt x="0" y="6197"/>
                  </a:cubicBezTo>
                  <a:lnTo>
                    <a:pt x="2860" y="4632"/>
                  </a:lnTo>
                  <a:cubicBezTo>
                    <a:pt x="3118" y="4493"/>
                    <a:pt x="3401" y="4321"/>
                    <a:pt x="3474" y="4035"/>
                  </a:cubicBezTo>
                  <a:cubicBezTo>
                    <a:pt x="3526" y="3827"/>
                    <a:pt x="3451" y="3601"/>
                    <a:pt x="3501" y="3391"/>
                  </a:cubicBezTo>
                  <a:cubicBezTo>
                    <a:pt x="3607" y="2948"/>
                    <a:pt x="4159" y="2819"/>
                    <a:pt x="4601" y="2711"/>
                  </a:cubicBezTo>
                  <a:cubicBezTo>
                    <a:pt x="6005" y="2365"/>
                    <a:pt x="7223" y="1330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102"/>
            <p:cNvSpPr/>
            <p:nvPr/>
          </p:nvSpPr>
          <p:spPr>
            <a:xfrm>
              <a:off x="5783900" y="2666750"/>
              <a:ext cx="39675" cy="29200"/>
            </a:xfrm>
            <a:custGeom>
              <a:rect b="b" l="l" r="r" t="t"/>
              <a:pathLst>
                <a:path extrusionOk="0" h="1168" w="1587">
                  <a:moveTo>
                    <a:pt x="1339" y="0"/>
                  </a:moveTo>
                  <a:lnTo>
                    <a:pt x="1" y="1167"/>
                  </a:lnTo>
                  <a:cubicBezTo>
                    <a:pt x="39" y="1167"/>
                    <a:pt x="77" y="1167"/>
                    <a:pt x="115" y="1167"/>
                  </a:cubicBezTo>
                  <a:cubicBezTo>
                    <a:pt x="456" y="1167"/>
                    <a:pt x="809" y="1146"/>
                    <a:pt x="1096" y="965"/>
                  </a:cubicBezTo>
                  <a:cubicBezTo>
                    <a:pt x="1414" y="764"/>
                    <a:pt x="1586" y="285"/>
                    <a:pt x="1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102"/>
            <p:cNvSpPr/>
            <p:nvPr/>
          </p:nvSpPr>
          <p:spPr>
            <a:xfrm>
              <a:off x="6249425" y="2528100"/>
              <a:ext cx="100575" cy="15850"/>
            </a:xfrm>
            <a:custGeom>
              <a:rect b="b" l="l" r="r" t="t"/>
              <a:pathLst>
                <a:path extrusionOk="0" h="634" w="4023">
                  <a:moveTo>
                    <a:pt x="0" y="0"/>
                  </a:moveTo>
                  <a:cubicBezTo>
                    <a:pt x="738" y="419"/>
                    <a:pt x="1587" y="634"/>
                    <a:pt x="2435" y="634"/>
                  </a:cubicBezTo>
                  <a:cubicBezTo>
                    <a:pt x="2974" y="634"/>
                    <a:pt x="3513" y="547"/>
                    <a:pt x="4023" y="370"/>
                  </a:cubicBezTo>
                  <a:lnTo>
                    <a:pt x="4023" y="370"/>
                  </a:lnTo>
                  <a:cubicBezTo>
                    <a:pt x="3632" y="420"/>
                    <a:pt x="3239" y="445"/>
                    <a:pt x="2846" y="445"/>
                  </a:cubicBezTo>
                  <a:cubicBezTo>
                    <a:pt x="1883" y="445"/>
                    <a:pt x="923" y="29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102"/>
            <p:cNvSpPr/>
            <p:nvPr/>
          </p:nvSpPr>
          <p:spPr>
            <a:xfrm>
              <a:off x="6234150" y="2556125"/>
              <a:ext cx="85925" cy="15400"/>
            </a:xfrm>
            <a:custGeom>
              <a:rect b="b" l="l" r="r" t="t"/>
              <a:pathLst>
                <a:path extrusionOk="0" h="616" w="3437">
                  <a:moveTo>
                    <a:pt x="1" y="0"/>
                  </a:moveTo>
                  <a:cubicBezTo>
                    <a:pt x="399" y="429"/>
                    <a:pt x="1139" y="615"/>
                    <a:pt x="1877" y="615"/>
                  </a:cubicBezTo>
                  <a:cubicBezTo>
                    <a:pt x="2452" y="615"/>
                    <a:pt x="3026" y="502"/>
                    <a:pt x="3437" y="304"/>
                  </a:cubicBezTo>
                  <a:lnTo>
                    <a:pt x="3437" y="304"/>
                  </a:lnTo>
                  <a:cubicBezTo>
                    <a:pt x="3050" y="375"/>
                    <a:pt x="2659" y="410"/>
                    <a:pt x="2269" y="410"/>
                  </a:cubicBezTo>
                  <a:cubicBezTo>
                    <a:pt x="1498" y="410"/>
                    <a:pt x="729" y="27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102"/>
            <p:cNvSpPr/>
            <p:nvPr/>
          </p:nvSpPr>
          <p:spPr>
            <a:xfrm>
              <a:off x="6154500" y="2575150"/>
              <a:ext cx="153950" cy="70300"/>
            </a:xfrm>
            <a:custGeom>
              <a:rect b="b" l="l" r="r" t="t"/>
              <a:pathLst>
                <a:path extrusionOk="0" h="2812" w="6158">
                  <a:moveTo>
                    <a:pt x="2741" y="1"/>
                  </a:moveTo>
                  <a:lnTo>
                    <a:pt x="2499" y="194"/>
                  </a:lnTo>
                  <a:lnTo>
                    <a:pt x="2699" y="561"/>
                  </a:lnTo>
                  <a:cubicBezTo>
                    <a:pt x="1918" y="1158"/>
                    <a:pt x="980" y="1515"/>
                    <a:pt x="1" y="1591"/>
                  </a:cubicBezTo>
                  <a:cubicBezTo>
                    <a:pt x="895" y="2093"/>
                    <a:pt x="1898" y="2353"/>
                    <a:pt x="2912" y="2353"/>
                  </a:cubicBezTo>
                  <a:cubicBezTo>
                    <a:pt x="3244" y="2353"/>
                    <a:pt x="3577" y="2325"/>
                    <a:pt x="3908" y="2269"/>
                  </a:cubicBezTo>
                  <a:lnTo>
                    <a:pt x="3908" y="2269"/>
                  </a:lnTo>
                  <a:cubicBezTo>
                    <a:pt x="3487" y="2455"/>
                    <a:pt x="3033" y="2551"/>
                    <a:pt x="2575" y="2551"/>
                  </a:cubicBezTo>
                  <a:cubicBezTo>
                    <a:pt x="2493" y="2551"/>
                    <a:pt x="2411" y="2548"/>
                    <a:pt x="2329" y="2542"/>
                  </a:cubicBezTo>
                  <a:lnTo>
                    <a:pt x="2329" y="2542"/>
                  </a:lnTo>
                  <a:cubicBezTo>
                    <a:pt x="2772" y="2721"/>
                    <a:pt x="3241" y="2811"/>
                    <a:pt x="3712" y="2811"/>
                  </a:cubicBezTo>
                  <a:cubicBezTo>
                    <a:pt x="4106" y="2811"/>
                    <a:pt x="4501" y="2748"/>
                    <a:pt x="4881" y="2621"/>
                  </a:cubicBezTo>
                  <a:lnTo>
                    <a:pt x="3661" y="2011"/>
                  </a:lnTo>
                  <a:lnTo>
                    <a:pt x="3661" y="2011"/>
                  </a:lnTo>
                  <a:cubicBezTo>
                    <a:pt x="3822" y="2030"/>
                    <a:pt x="3984" y="2040"/>
                    <a:pt x="4146" y="2040"/>
                  </a:cubicBezTo>
                  <a:cubicBezTo>
                    <a:pt x="4491" y="2040"/>
                    <a:pt x="4836" y="1996"/>
                    <a:pt x="5172" y="1908"/>
                  </a:cubicBezTo>
                  <a:lnTo>
                    <a:pt x="5172" y="1908"/>
                  </a:lnTo>
                  <a:cubicBezTo>
                    <a:pt x="5163" y="1908"/>
                    <a:pt x="5154" y="1908"/>
                    <a:pt x="5145" y="1908"/>
                  </a:cubicBezTo>
                  <a:cubicBezTo>
                    <a:pt x="4848" y="1908"/>
                    <a:pt x="4561" y="1803"/>
                    <a:pt x="4334" y="1612"/>
                  </a:cubicBezTo>
                  <a:lnTo>
                    <a:pt x="6158" y="1008"/>
                  </a:lnTo>
                  <a:cubicBezTo>
                    <a:pt x="5294" y="984"/>
                    <a:pt x="5248" y="488"/>
                    <a:pt x="4384" y="474"/>
                  </a:cubicBezTo>
                  <a:cubicBezTo>
                    <a:pt x="3804" y="464"/>
                    <a:pt x="3237" y="301"/>
                    <a:pt x="2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102"/>
            <p:cNvSpPr/>
            <p:nvPr/>
          </p:nvSpPr>
          <p:spPr>
            <a:xfrm>
              <a:off x="6155200" y="2644500"/>
              <a:ext cx="46650" cy="12725"/>
            </a:xfrm>
            <a:custGeom>
              <a:rect b="b" l="l" r="r" t="t"/>
              <a:pathLst>
                <a:path extrusionOk="0" h="509" w="1866">
                  <a:moveTo>
                    <a:pt x="319" y="0"/>
                  </a:moveTo>
                  <a:cubicBezTo>
                    <a:pt x="213" y="0"/>
                    <a:pt x="107" y="7"/>
                    <a:pt x="0" y="23"/>
                  </a:cubicBezTo>
                  <a:cubicBezTo>
                    <a:pt x="297" y="339"/>
                    <a:pt x="731" y="508"/>
                    <a:pt x="1163" y="508"/>
                  </a:cubicBezTo>
                  <a:cubicBezTo>
                    <a:pt x="1406" y="508"/>
                    <a:pt x="1649" y="455"/>
                    <a:pt x="1865" y="343"/>
                  </a:cubicBezTo>
                  <a:cubicBezTo>
                    <a:pt x="1364" y="173"/>
                    <a:pt x="843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102"/>
            <p:cNvSpPr/>
            <p:nvPr/>
          </p:nvSpPr>
          <p:spPr>
            <a:xfrm>
              <a:off x="6274775" y="2377975"/>
              <a:ext cx="269375" cy="40525"/>
            </a:xfrm>
            <a:custGeom>
              <a:rect b="b" l="l" r="r" t="t"/>
              <a:pathLst>
                <a:path extrusionOk="0" h="1621" w="10775">
                  <a:moveTo>
                    <a:pt x="5326" y="0"/>
                  </a:moveTo>
                  <a:cubicBezTo>
                    <a:pt x="3448" y="0"/>
                    <a:pt x="1571" y="514"/>
                    <a:pt x="0" y="1546"/>
                  </a:cubicBezTo>
                  <a:cubicBezTo>
                    <a:pt x="1573" y="915"/>
                    <a:pt x="3250" y="641"/>
                    <a:pt x="4943" y="641"/>
                  </a:cubicBezTo>
                  <a:cubicBezTo>
                    <a:pt x="6911" y="641"/>
                    <a:pt x="8900" y="1011"/>
                    <a:pt x="10774" y="1620"/>
                  </a:cubicBezTo>
                  <a:cubicBezTo>
                    <a:pt x="9178" y="541"/>
                    <a:pt x="7251" y="0"/>
                    <a:pt x="5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102"/>
            <p:cNvSpPr/>
            <p:nvPr/>
          </p:nvSpPr>
          <p:spPr>
            <a:xfrm>
              <a:off x="5851825" y="2466375"/>
              <a:ext cx="198400" cy="156450"/>
            </a:xfrm>
            <a:custGeom>
              <a:rect b="b" l="l" r="r" t="t"/>
              <a:pathLst>
                <a:path extrusionOk="0" h="6258" w="7936">
                  <a:moveTo>
                    <a:pt x="7008" y="0"/>
                  </a:moveTo>
                  <a:cubicBezTo>
                    <a:pt x="5603" y="0"/>
                    <a:pt x="4281" y="801"/>
                    <a:pt x="3652" y="2117"/>
                  </a:cubicBezTo>
                  <a:lnTo>
                    <a:pt x="4252" y="2198"/>
                  </a:lnTo>
                  <a:cubicBezTo>
                    <a:pt x="3698" y="2531"/>
                    <a:pt x="3114" y="2898"/>
                    <a:pt x="2838" y="3483"/>
                  </a:cubicBezTo>
                  <a:cubicBezTo>
                    <a:pt x="2681" y="3817"/>
                    <a:pt x="2637" y="4201"/>
                    <a:pt x="2460" y="4527"/>
                  </a:cubicBezTo>
                  <a:cubicBezTo>
                    <a:pt x="1975" y="5421"/>
                    <a:pt x="733" y="5552"/>
                    <a:pt x="0" y="6258"/>
                  </a:cubicBezTo>
                  <a:cubicBezTo>
                    <a:pt x="1175" y="5944"/>
                    <a:pt x="2297" y="5465"/>
                    <a:pt x="3337" y="4838"/>
                  </a:cubicBezTo>
                  <a:cubicBezTo>
                    <a:pt x="3496" y="4740"/>
                    <a:pt x="3672" y="4613"/>
                    <a:pt x="3688" y="4427"/>
                  </a:cubicBezTo>
                  <a:cubicBezTo>
                    <a:pt x="3709" y="4214"/>
                    <a:pt x="3511" y="4048"/>
                    <a:pt x="3420" y="3853"/>
                  </a:cubicBezTo>
                  <a:cubicBezTo>
                    <a:pt x="3230" y="3445"/>
                    <a:pt x="3546" y="2958"/>
                    <a:pt x="3946" y="2750"/>
                  </a:cubicBezTo>
                  <a:cubicBezTo>
                    <a:pt x="4188" y="2623"/>
                    <a:pt x="4458" y="2563"/>
                    <a:pt x="4710" y="2454"/>
                  </a:cubicBezTo>
                  <a:cubicBezTo>
                    <a:pt x="4960" y="2347"/>
                    <a:pt x="5205" y="2175"/>
                    <a:pt x="5298" y="1918"/>
                  </a:cubicBezTo>
                  <a:cubicBezTo>
                    <a:pt x="5392" y="1662"/>
                    <a:pt x="5270" y="1319"/>
                    <a:pt x="5004" y="1257"/>
                  </a:cubicBezTo>
                  <a:lnTo>
                    <a:pt x="7064" y="213"/>
                  </a:lnTo>
                  <a:lnTo>
                    <a:pt x="7876" y="219"/>
                  </a:lnTo>
                  <a:cubicBezTo>
                    <a:pt x="7897" y="185"/>
                    <a:pt x="7917" y="151"/>
                    <a:pt x="7936" y="118"/>
                  </a:cubicBezTo>
                  <a:cubicBezTo>
                    <a:pt x="7627" y="39"/>
                    <a:pt x="7315" y="0"/>
                    <a:pt x="7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102"/>
            <p:cNvSpPr/>
            <p:nvPr/>
          </p:nvSpPr>
          <p:spPr>
            <a:xfrm>
              <a:off x="6201375" y="2975700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102"/>
            <p:cNvSpPr/>
            <p:nvPr/>
          </p:nvSpPr>
          <p:spPr>
            <a:xfrm>
              <a:off x="6211775" y="296465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8" y="21"/>
                    <a:pt x="303" y="62"/>
                  </a:cubicBezTo>
                  <a:lnTo>
                    <a:pt x="0" y="254"/>
                  </a:lnTo>
                  <a:lnTo>
                    <a:pt x="1024" y="1877"/>
                  </a:lnTo>
                  <a:lnTo>
                    <a:pt x="1328" y="1687"/>
                  </a:lnTo>
                  <a:cubicBezTo>
                    <a:pt x="1513" y="1568"/>
                    <a:pt x="1568" y="1323"/>
                    <a:pt x="1451" y="1138"/>
                  </a:cubicBezTo>
                  <a:lnTo>
                    <a:pt x="852" y="187"/>
                  </a:lnTo>
                  <a:cubicBezTo>
                    <a:pt x="776" y="67"/>
                    <a:pt x="647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102"/>
            <p:cNvSpPr/>
            <p:nvPr/>
          </p:nvSpPr>
          <p:spPr>
            <a:xfrm>
              <a:off x="6052475" y="2740250"/>
              <a:ext cx="36275" cy="36450"/>
            </a:xfrm>
            <a:custGeom>
              <a:rect b="b" l="l" r="r" t="t"/>
              <a:pathLst>
                <a:path extrusionOk="0" h="1458" w="1451">
                  <a:moveTo>
                    <a:pt x="880" y="1"/>
                  </a:moveTo>
                  <a:lnTo>
                    <a:pt x="1" y="555"/>
                  </a:lnTo>
                  <a:lnTo>
                    <a:pt x="571" y="1458"/>
                  </a:lnTo>
                  <a:lnTo>
                    <a:pt x="1450" y="9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102"/>
            <p:cNvSpPr/>
            <p:nvPr/>
          </p:nvSpPr>
          <p:spPr>
            <a:xfrm>
              <a:off x="6062675" y="272820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9" y="20"/>
                    <a:pt x="303" y="62"/>
                  </a:cubicBezTo>
                  <a:lnTo>
                    <a:pt x="1" y="254"/>
                  </a:lnTo>
                  <a:lnTo>
                    <a:pt x="1024" y="1877"/>
                  </a:lnTo>
                  <a:lnTo>
                    <a:pt x="1326" y="1685"/>
                  </a:lnTo>
                  <a:cubicBezTo>
                    <a:pt x="1513" y="1568"/>
                    <a:pt x="1568" y="1323"/>
                    <a:pt x="1451" y="1137"/>
                  </a:cubicBezTo>
                  <a:lnTo>
                    <a:pt x="850" y="185"/>
                  </a:lnTo>
                  <a:cubicBezTo>
                    <a:pt x="775" y="66"/>
                    <a:pt x="646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102"/>
            <p:cNvSpPr/>
            <p:nvPr/>
          </p:nvSpPr>
          <p:spPr>
            <a:xfrm>
              <a:off x="6000575" y="2726400"/>
              <a:ext cx="222950" cy="337775"/>
            </a:xfrm>
            <a:custGeom>
              <a:rect b="b" l="l" r="r" t="t"/>
              <a:pathLst>
                <a:path extrusionOk="0" h="13511" w="8918">
                  <a:moveTo>
                    <a:pt x="665" y="1"/>
                  </a:moveTo>
                  <a:lnTo>
                    <a:pt x="1" y="420"/>
                  </a:lnTo>
                  <a:lnTo>
                    <a:pt x="8254" y="13511"/>
                  </a:lnTo>
                  <a:lnTo>
                    <a:pt x="8918" y="13091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102"/>
            <p:cNvSpPr/>
            <p:nvPr/>
          </p:nvSpPr>
          <p:spPr>
            <a:xfrm>
              <a:off x="6080950" y="2861800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102"/>
            <p:cNvSpPr/>
            <p:nvPr/>
          </p:nvSpPr>
          <p:spPr>
            <a:xfrm>
              <a:off x="6201300" y="3045300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102"/>
            <p:cNvSpPr/>
            <p:nvPr/>
          </p:nvSpPr>
          <p:spPr>
            <a:xfrm>
              <a:off x="6013050" y="2747800"/>
              <a:ext cx="31225" cy="25000"/>
            </a:xfrm>
            <a:custGeom>
              <a:rect b="b" l="l" r="r" t="t"/>
              <a:pathLst>
                <a:path extrusionOk="0" h="1000" w="1249">
                  <a:moveTo>
                    <a:pt x="1022" y="1"/>
                  </a:moveTo>
                  <a:lnTo>
                    <a:pt x="1" y="638"/>
                  </a:lnTo>
                  <a:lnTo>
                    <a:pt x="225" y="1000"/>
                  </a:lnTo>
                  <a:lnTo>
                    <a:pt x="1248" y="362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102"/>
            <p:cNvSpPr/>
            <p:nvPr/>
          </p:nvSpPr>
          <p:spPr>
            <a:xfrm>
              <a:off x="5402500" y="3003275"/>
              <a:ext cx="780575" cy="547375"/>
            </a:xfrm>
            <a:custGeom>
              <a:rect b="b" l="l" r="r" t="t"/>
              <a:pathLst>
                <a:path extrusionOk="0" h="21895" w="31223">
                  <a:moveTo>
                    <a:pt x="24074" y="1"/>
                  </a:moveTo>
                  <a:cubicBezTo>
                    <a:pt x="23345" y="1"/>
                    <a:pt x="22608" y="200"/>
                    <a:pt x="21945" y="618"/>
                  </a:cubicBezTo>
                  <a:lnTo>
                    <a:pt x="2431" y="12924"/>
                  </a:lnTo>
                  <a:cubicBezTo>
                    <a:pt x="561" y="14103"/>
                    <a:pt x="1" y="16574"/>
                    <a:pt x="1180" y="18444"/>
                  </a:cubicBezTo>
                  <a:lnTo>
                    <a:pt x="2177" y="20026"/>
                  </a:lnTo>
                  <a:cubicBezTo>
                    <a:pt x="2939" y="21233"/>
                    <a:pt x="4239" y="21895"/>
                    <a:pt x="5568" y="21895"/>
                  </a:cubicBezTo>
                  <a:cubicBezTo>
                    <a:pt x="6298" y="21895"/>
                    <a:pt x="7036" y="21695"/>
                    <a:pt x="7699" y="21277"/>
                  </a:cubicBezTo>
                  <a:lnTo>
                    <a:pt x="27214" y="8971"/>
                  </a:lnTo>
                  <a:cubicBezTo>
                    <a:pt x="28755" y="8000"/>
                    <a:pt x="29403" y="6148"/>
                    <a:pt x="28924" y="4479"/>
                  </a:cubicBezTo>
                  <a:cubicBezTo>
                    <a:pt x="29330" y="3215"/>
                    <a:pt x="30138" y="2077"/>
                    <a:pt x="31223" y="1308"/>
                  </a:cubicBezTo>
                  <a:lnTo>
                    <a:pt x="30588" y="302"/>
                  </a:lnTo>
                  <a:cubicBezTo>
                    <a:pt x="29676" y="812"/>
                    <a:pt x="28631" y="1068"/>
                    <a:pt x="27586" y="1068"/>
                  </a:cubicBezTo>
                  <a:cubicBezTo>
                    <a:pt x="27302" y="1068"/>
                    <a:pt x="27017" y="1049"/>
                    <a:pt x="26736" y="1011"/>
                  </a:cubicBezTo>
                  <a:cubicBezTo>
                    <a:pt x="25995" y="353"/>
                    <a:pt x="25042" y="1"/>
                    <a:pt x="2407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102"/>
            <p:cNvSpPr/>
            <p:nvPr/>
          </p:nvSpPr>
          <p:spPr>
            <a:xfrm>
              <a:off x="5408400" y="3012600"/>
              <a:ext cx="762675" cy="461375"/>
            </a:xfrm>
            <a:custGeom>
              <a:rect b="b" l="l" r="r" t="t"/>
              <a:pathLst>
                <a:path extrusionOk="0" h="18455" w="30507">
                  <a:moveTo>
                    <a:pt x="30397" y="1"/>
                  </a:moveTo>
                  <a:cubicBezTo>
                    <a:pt x="29356" y="592"/>
                    <a:pt x="28171" y="893"/>
                    <a:pt x="27031" y="893"/>
                  </a:cubicBezTo>
                  <a:cubicBezTo>
                    <a:pt x="26904" y="893"/>
                    <a:pt x="26778" y="889"/>
                    <a:pt x="26653" y="881"/>
                  </a:cubicBezTo>
                  <a:cubicBezTo>
                    <a:pt x="26048" y="389"/>
                    <a:pt x="25260" y="132"/>
                    <a:pt x="24428" y="132"/>
                  </a:cubicBezTo>
                  <a:cubicBezTo>
                    <a:pt x="23647" y="132"/>
                    <a:pt x="22826" y="358"/>
                    <a:pt x="22079" y="829"/>
                  </a:cubicBezTo>
                  <a:lnTo>
                    <a:pt x="2564" y="13135"/>
                  </a:lnTo>
                  <a:cubicBezTo>
                    <a:pt x="694" y="14315"/>
                    <a:pt x="0" y="16575"/>
                    <a:pt x="1014" y="18183"/>
                  </a:cubicBezTo>
                  <a:lnTo>
                    <a:pt x="1186" y="18454"/>
                  </a:lnTo>
                  <a:cubicBezTo>
                    <a:pt x="577" y="17489"/>
                    <a:pt x="1600" y="15753"/>
                    <a:pt x="3470" y="14573"/>
                  </a:cubicBezTo>
                  <a:lnTo>
                    <a:pt x="22984" y="2267"/>
                  </a:lnTo>
                  <a:cubicBezTo>
                    <a:pt x="24042" y="1602"/>
                    <a:pt x="25142" y="1257"/>
                    <a:pt x="26009" y="1257"/>
                  </a:cubicBezTo>
                  <a:cubicBezTo>
                    <a:pt x="26407" y="1257"/>
                    <a:pt x="26756" y="1330"/>
                    <a:pt x="27030" y="1478"/>
                  </a:cubicBezTo>
                  <a:cubicBezTo>
                    <a:pt x="28126" y="1305"/>
                    <a:pt x="29362" y="851"/>
                    <a:pt x="30506" y="173"/>
                  </a:cubicBezTo>
                  <a:lnTo>
                    <a:pt x="3039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102"/>
            <p:cNvSpPr/>
            <p:nvPr/>
          </p:nvSpPr>
          <p:spPr>
            <a:xfrm>
              <a:off x="5450925" y="3029875"/>
              <a:ext cx="731025" cy="508175"/>
            </a:xfrm>
            <a:custGeom>
              <a:rect b="b" l="l" r="r" t="t"/>
              <a:pathLst>
                <a:path extrusionOk="0" h="20327" w="29241">
                  <a:moveTo>
                    <a:pt x="0" y="18579"/>
                  </a:moveTo>
                  <a:lnTo>
                    <a:pt x="0" y="18579"/>
                  </a:lnTo>
                  <a:cubicBezTo>
                    <a:pt x="0" y="18579"/>
                    <a:pt x="1" y="18580"/>
                    <a:pt x="1" y="18581"/>
                  </a:cubicBezTo>
                  <a:lnTo>
                    <a:pt x="1" y="18581"/>
                  </a:lnTo>
                  <a:lnTo>
                    <a:pt x="0" y="18579"/>
                  </a:lnTo>
                  <a:close/>
                  <a:moveTo>
                    <a:pt x="29132" y="0"/>
                  </a:moveTo>
                  <a:cubicBezTo>
                    <a:pt x="28029" y="740"/>
                    <a:pt x="27085" y="1661"/>
                    <a:pt x="26458" y="2575"/>
                  </a:cubicBezTo>
                  <a:cubicBezTo>
                    <a:pt x="26506" y="3561"/>
                    <a:pt x="25543" y="4913"/>
                    <a:pt x="24001" y="5886"/>
                  </a:cubicBezTo>
                  <a:lnTo>
                    <a:pt x="4487" y="18192"/>
                  </a:lnTo>
                  <a:cubicBezTo>
                    <a:pt x="3430" y="18858"/>
                    <a:pt x="2329" y="19203"/>
                    <a:pt x="1461" y="19203"/>
                  </a:cubicBezTo>
                  <a:cubicBezTo>
                    <a:pt x="795" y="19203"/>
                    <a:pt x="266" y="18999"/>
                    <a:pt x="1" y="18581"/>
                  </a:cubicBezTo>
                  <a:lnTo>
                    <a:pt x="1" y="18581"/>
                  </a:lnTo>
                  <a:lnTo>
                    <a:pt x="172" y="18852"/>
                  </a:lnTo>
                  <a:cubicBezTo>
                    <a:pt x="780" y="19816"/>
                    <a:pt x="1865" y="20326"/>
                    <a:pt x="3039" y="20326"/>
                  </a:cubicBezTo>
                  <a:cubicBezTo>
                    <a:pt x="3822" y="20326"/>
                    <a:pt x="4645" y="20099"/>
                    <a:pt x="5392" y="19628"/>
                  </a:cubicBezTo>
                  <a:lnTo>
                    <a:pt x="24908" y="7322"/>
                  </a:lnTo>
                  <a:cubicBezTo>
                    <a:pt x="26449" y="6349"/>
                    <a:pt x="27189" y="4643"/>
                    <a:pt x="26833" y="3172"/>
                  </a:cubicBezTo>
                  <a:cubicBezTo>
                    <a:pt x="27304" y="2008"/>
                    <a:pt x="28150" y="933"/>
                    <a:pt x="29240" y="174"/>
                  </a:cubicBezTo>
                  <a:lnTo>
                    <a:pt x="29132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102"/>
            <p:cNvSpPr/>
            <p:nvPr/>
          </p:nvSpPr>
          <p:spPr>
            <a:xfrm>
              <a:off x="5864050" y="3034625"/>
              <a:ext cx="187975" cy="252400"/>
            </a:xfrm>
            <a:custGeom>
              <a:rect b="b" l="l" r="r" t="t"/>
              <a:pathLst>
                <a:path extrusionOk="0" h="10096" w="7519">
                  <a:moveTo>
                    <a:pt x="1917" y="0"/>
                  </a:moveTo>
                  <a:lnTo>
                    <a:pt x="0" y="1209"/>
                  </a:lnTo>
                  <a:lnTo>
                    <a:pt x="5603" y="10095"/>
                  </a:lnTo>
                  <a:lnTo>
                    <a:pt x="7518" y="8888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102"/>
            <p:cNvSpPr/>
            <p:nvPr/>
          </p:nvSpPr>
          <p:spPr>
            <a:xfrm>
              <a:off x="5564725" y="3209100"/>
              <a:ext cx="210600" cy="266650"/>
            </a:xfrm>
            <a:custGeom>
              <a:rect b="b" l="l" r="r" t="t"/>
              <a:pathLst>
                <a:path extrusionOk="0" h="10666" w="8424">
                  <a:moveTo>
                    <a:pt x="2820" y="1"/>
                  </a:moveTo>
                  <a:lnTo>
                    <a:pt x="0" y="1779"/>
                  </a:lnTo>
                  <a:lnTo>
                    <a:pt x="5603" y="10666"/>
                  </a:lnTo>
                  <a:lnTo>
                    <a:pt x="8423" y="8888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102"/>
            <p:cNvSpPr/>
            <p:nvPr/>
          </p:nvSpPr>
          <p:spPr>
            <a:xfrm>
              <a:off x="6047250" y="301082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0"/>
                  </a:moveTo>
                  <a:cubicBezTo>
                    <a:pt x="3886" y="510"/>
                    <a:pt x="2841" y="766"/>
                    <a:pt x="1796" y="766"/>
                  </a:cubicBezTo>
                  <a:cubicBezTo>
                    <a:pt x="1512" y="766"/>
                    <a:pt x="1227" y="747"/>
                    <a:pt x="946" y="709"/>
                  </a:cubicBezTo>
                  <a:cubicBezTo>
                    <a:pt x="662" y="459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90" y="4920"/>
                    <a:pt x="3238" y="4543"/>
                    <a:pt x="3133" y="4179"/>
                  </a:cubicBezTo>
                  <a:cubicBezTo>
                    <a:pt x="3540" y="2913"/>
                    <a:pt x="4348" y="1776"/>
                    <a:pt x="5433" y="1006"/>
                  </a:cubicBezTo>
                  <a:lnTo>
                    <a:pt x="4798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102"/>
            <p:cNvSpPr/>
            <p:nvPr/>
          </p:nvSpPr>
          <p:spPr>
            <a:xfrm>
              <a:off x="5379850" y="3312025"/>
              <a:ext cx="233050" cy="255275"/>
            </a:xfrm>
            <a:custGeom>
              <a:rect b="b" l="l" r="r" t="t"/>
              <a:pathLst>
                <a:path extrusionOk="0" h="10211" w="9322">
                  <a:moveTo>
                    <a:pt x="3803" y="0"/>
                  </a:moveTo>
                  <a:lnTo>
                    <a:pt x="3280" y="330"/>
                  </a:lnTo>
                  <a:cubicBezTo>
                    <a:pt x="2107" y="1069"/>
                    <a:pt x="1431" y="2294"/>
                    <a:pt x="1339" y="3577"/>
                  </a:cubicBezTo>
                  <a:cubicBezTo>
                    <a:pt x="1041" y="3880"/>
                    <a:pt x="690" y="4123"/>
                    <a:pt x="304" y="4297"/>
                  </a:cubicBezTo>
                  <a:cubicBezTo>
                    <a:pt x="208" y="4341"/>
                    <a:pt x="101" y="4385"/>
                    <a:pt x="50" y="4477"/>
                  </a:cubicBezTo>
                  <a:cubicBezTo>
                    <a:pt x="0" y="4568"/>
                    <a:pt x="15" y="4677"/>
                    <a:pt x="34" y="4778"/>
                  </a:cubicBezTo>
                  <a:cubicBezTo>
                    <a:pt x="102" y="5124"/>
                    <a:pt x="206" y="5462"/>
                    <a:pt x="344" y="5787"/>
                  </a:cubicBezTo>
                  <a:cubicBezTo>
                    <a:pt x="759" y="5634"/>
                    <a:pt x="1166" y="5465"/>
                    <a:pt x="1566" y="5278"/>
                  </a:cubicBezTo>
                  <a:cubicBezTo>
                    <a:pt x="1668" y="5571"/>
                    <a:pt x="1805" y="5852"/>
                    <a:pt x="1969" y="6115"/>
                  </a:cubicBezTo>
                  <a:lnTo>
                    <a:pt x="2304" y="6645"/>
                  </a:lnTo>
                  <a:lnTo>
                    <a:pt x="1212" y="7333"/>
                  </a:lnTo>
                  <a:lnTo>
                    <a:pt x="1589" y="7931"/>
                  </a:lnTo>
                  <a:lnTo>
                    <a:pt x="2681" y="7242"/>
                  </a:lnTo>
                  <a:lnTo>
                    <a:pt x="3015" y="7774"/>
                  </a:lnTo>
                  <a:cubicBezTo>
                    <a:pt x="3181" y="8035"/>
                    <a:pt x="3376" y="8279"/>
                    <a:pt x="3595" y="8498"/>
                  </a:cubicBezTo>
                  <a:cubicBezTo>
                    <a:pt x="3254" y="8778"/>
                    <a:pt x="2926" y="9072"/>
                    <a:pt x="2611" y="9380"/>
                  </a:cubicBezTo>
                  <a:cubicBezTo>
                    <a:pt x="2845" y="9645"/>
                    <a:pt x="3105" y="9884"/>
                    <a:pt x="3387" y="10095"/>
                  </a:cubicBezTo>
                  <a:cubicBezTo>
                    <a:pt x="3465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0"/>
                  </a:cubicBezTo>
                  <a:cubicBezTo>
                    <a:pt x="3771" y="10204"/>
                    <a:pt x="3857" y="10128"/>
                    <a:pt x="3938" y="10059"/>
                  </a:cubicBezTo>
                  <a:cubicBezTo>
                    <a:pt x="4261" y="9785"/>
                    <a:pt x="4632" y="9574"/>
                    <a:pt x="5033" y="9437"/>
                  </a:cubicBezTo>
                  <a:cubicBezTo>
                    <a:pt x="5523" y="9628"/>
                    <a:pt x="6046" y="9728"/>
                    <a:pt x="6573" y="9728"/>
                  </a:cubicBezTo>
                  <a:cubicBezTo>
                    <a:pt x="7335" y="9728"/>
                    <a:pt x="8106" y="9520"/>
                    <a:pt x="8799" y="9083"/>
                  </a:cubicBezTo>
                  <a:lnTo>
                    <a:pt x="9322" y="8753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102"/>
            <p:cNvSpPr/>
            <p:nvPr/>
          </p:nvSpPr>
          <p:spPr>
            <a:xfrm>
              <a:off x="5989325" y="3061675"/>
              <a:ext cx="104250" cy="98525"/>
            </a:xfrm>
            <a:custGeom>
              <a:rect b="b" l="l" r="r" t="t"/>
              <a:pathLst>
                <a:path extrusionOk="0" h="3941" w="4170">
                  <a:moveTo>
                    <a:pt x="2075" y="1"/>
                  </a:moveTo>
                  <a:cubicBezTo>
                    <a:pt x="1716" y="1"/>
                    <a:pt x="1353" y="99"/>
                    <a:pt x="1028" y="304"/>
                  </a:cubicBezTo>
                  <a:cubicBezTo>
                    <a:pt x="353" y="730"/>
                    <a:pt x="1" y="1519"/>
                    <a:pt x="136" y="2304"/>
                  </a:cubicBezTo>
                  <a:cubicBezTo>
                    <a:pt x="270" y="3089"/>
                    <a:pt x="865" y="3716"/>
                    <a:pt x="1642" y="3891"/>
                  </a:cubicBezTo>
                  <a:cubicBezTo>
                    <a:pt x="1787" y="3924"/>
                    <a:pt x="1934" y="3940"/>
                    <a:pt x="2079" y="3940"/>
                  </a:cubicBezTo>
                  <a:cubicBezTo>
                    <a:pt x="2709" y="3940"/>
                    <a:pt x="3311" y="3637"/>
                    <a:pt x="3685" y="3108"/>
                  </a:cubicBezTo>
                  <a:cubicBezTo>
                    <a:pt x="4147" y="2458"/>
                    <a:pt x="4169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102"/>
            <p:cNvSpPr/>
            <p:nvPr/>
          </p:nvSpPr>
          <p:spPr>
            <a:xfrm>
              <a:off x="6150600" y="298002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3" y="0"/>
                  </a:moveTo>
                  <a:cubicBezTo>
                    <a:pt x="1243" y="0"/>
                    <a:pt x="980" y="71"/>
                    <a:pt x="743" y="220"/>
                  </a:cubicBezTo>
                  <a:cubicBezTo>
                    <a:pt x="256" y="529"/>
                    <a:pt x="1" y="1099"/>
                    <a:pt x="98" y="1670"/>
                  </a:cubicBezTo>
                  <a:cubicBezTo>
                    <a:pt x="196" y="2238"/>
                    <a:pt x="626" y="2691"/>
                    <a:pt x="1188" y="2820"/>
                  </a:cubicBezTo>
                  <a:cubicBezTo>
                    <a:pt x="1294" y="2844"/>
                    <a:pt x="1400" y="2855"/>
                    <a:pt x="1506" y="2855"/>
                  </a:cubicBezTo>
                  <a:cubicBezTo>
                    <a:pt x="1962" y="2855"/>
                    <a:pt x="2399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0" y="237"/>
                    <a:pt x="1977" y="0"/>
                    <a:pt x="150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102"/>
            <p:cNvSpPr/>
            <p:nvPr/>
          </p:nvSpPr>
          <p:spPr>
            <a:xfrm>
              <a:off x="6161175" y="299005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0"/>
                  </a:cubicBezTo>
                  <a:cubicBezTo>
                    <a:pt x="142" y="1610"/>
                    <a:pt x="450" y="1936"/>
                    <a:pt x="855" y="2027"/>
                  </a:cubicBezTo>
                  <a:cubicBezTo>
                    <a:pt x="930" y="2044"/>
                    <a:pt x="1006" y="2052"/>
                    <a:pt x="1081" y="2052"/>
                  </a:cubicBezTo>
                  <a:cubicBezTo>
                    <a:pt x="1411" y="2052"/>
                    <a:pt x="1725" y="1895"/>
                    <a:pt x="1921" y="1619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102"/>
            <p:cNvSpPr/>
            <p:nvPr/>
          </p:nvSpPr>
          <p:spPr>
            <a:xfrm>
              <a:off x="6173425" y="2993875"/>
              <a:ext cx="39925" cy="42325"/>
            </a:xfrm>
            <a:custGeom>
              <a:rect b="b" l="l" r="r" t="t"/>
              <a:pathLst>
                <a:path extrusionOk="0" h="1693" w="1597">
                  <a:moveTo>
                    <a:pt x="580" y="0"/>
                  </a:moveTo>
                  <a:cubicBezTo>
                    <a:pt x="375" y="0"/>
                    <a:pt x="169" y="71"/>
                    <a:pt x="1" y="217"/>
                  </a:cubicBezTo>
                  <a:cubicBezTo>
                    <a:pt x="116" y="167"/>
                    <a:pt x="236" y="143"/>
                    <a:pt x="355" y="143"/>
                  </a:cubicBezTo>
                  <a:cubicBezTo>
                    <a:pt x="650" y="143"/>
                    <a:pt x="935" y="291"/>
                    <a:pt x="1101" y="553"/>
                  </a:cubicBezTo>
                  <a:cubicBezTo>
                    <a:pt x="1333" y="924"/>
                    <a:pt x="1260" y="1406"/>
                    <a:pt x="930" y="1692"/>
                  </a:cubicBezTo>
                  <a:cubicBezTo>
                    <a:pt x="972" y="1674"/>
                    <a:pt x="1013" y="1655"/>
                    <a:pt x="1050" y="1632"/>
                  </a:cubicBezTo>
                  <a:cubicBezTo>
                    <a:pt x="1486" y="1358"/>
                    <a:pt x="1596" y="771"/>
                    <a:pt x="1289" y="357"/>
                  </a:cubicBezTo>
                  <a:cubicBezTo>
                    <a:pt x="1116" y="123"/>
                    <a:pt x="849" y="0"/>
                    <a:pt x="5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102"/>
            <p:cNvSpPr/>
            <p:nvPr/>
          </p:nvSpPr>
          <p:spPr>
            <a:xfrm>
              <a:off x="5252150" y="2764825"/>
              <a:ext cx="780550" cy="547375"/>
            </a:xfrm>
            <a:custGeom>
              <a:rect b="b" l="l" r="r" t="t"/>
              <a:pathLst>
                <a:path extrusionOk="0" h="21895" w="31222">
                  <a:moveTo>
                    <a:pt x="24072" y="1"/>
                  </a:moveTo>
                  <a:cubicBezTo>
                    <a:pt x="23343" y="1"/>
                    <a:pt x="22607" y="199"/>
                    <a:pt x="21945" y="616"/>
                  </a:cubicBezTo>
                  <a:lnTo>
                    <a:pt x="2431" y="12922"/>
                  </a:lnTo>
                  <a:cubicBezTo>
                    <a:pt x="561" y="14102"/>
                    <a:pt x="0" y="16573"/>
                    <a:pt x="1180" y="18442"/>
                  </a:cubicBezTo>
                  <a:lnTo>
                    <a:pt x="2177" y="20026"/>
                  </a:lnTo>
                  <a:cubicBezTo>
                    <a:pt x="2939" y="21233"/>
                    <a:pt x="4238" y="21895"/>
                    <a:pt x="5567" y="21895"/>
                  </a:cubicBezTo>
                  <a:cubicBezTo>
                    <a:pt x="6296" y="21895"/>
                    <a:pt x="7035" y="21695"/>
                    <a:pt x="7698" y="21277"/>
                  </a:cubicBezTo>
                  <a:lnTo>
                    <a:pt x="27213" y="8971"/>
                  </a:lnTo>
                  <a:cubicBezTo>
                    <a:pt x="28755" y="8000"/>
                    <a:pt x="29403" y="6148"/>
                    <a:pt x="28922" y="4479"/>
                  </a:cubicBezTo>
                  <a:cubicBezTo>
                    <a:pt x="29330" y="3216"/>
                    <a:pt x="30136" y="2077"/>
                    <a:pt x="31221" y="1308"/>
                  </a:cubicBezTo>
                  <a:lnTo>
                    <a:pt x="30588" y="303"/>
                  </a:lnTo>
                  <a:cubicBezTo>
                    <a:pt x="29674" y="811"/>
                    <a:pt x="28628" y="1068"/>
                    <a:pt x="27583" y="1068"/>
                  </a:cubicBezTo>
                  <a:cubicBezTo>
                    <a:pt x="27300" y="1068"/>
                    <a:pt x="27017" y="1049"/>
                    <a:pt x="26736" y="1011"/>
                  </a:cubicBezTo>
                  <a:cubicBezTo>
                    <a:pt x="25995" y="353"/>
                    <a:pt x="25041" y="1"/>
                    <a:pt x="2407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102"/>
            <p:cNvSpPr/>
            <p:nvPr/>
          </p:nvSpPr>
          <p:spPr>
            <a:xfrm>
              <a:off x="5258025" y="2774125"/>
              <a:ext cx="762675" cy="461400"/>
            </a:xfrm>
            <a:custGeom>
              <a:rect b="b" l="l" r="r" t="t"/>
              <a:pathLst>
                <a:path extrusionOk="0" h="18456" w="30507">
                  <a:moveTo>
                    <a:pt x="30396" y="1"/>
                  </a:moveTo>
                  <a:cubicBezTo>
                    <a:pt x="29359" y="591"/>
                    <a:pt x="28176" y="893"/>
                    <a:pt x="27039" y="893"/>
                  </a:cubicBezTo>
                  <a:cubicBezTo>
                    <a:pt x="26910" y="893"/>
                    <a:pt x="26781" y="889"/>
                    <a:pt x="26653" y="881"/>
                  </a:cubicBezTo>
                  <a:cubicBezTo>
                    <a:pt x="26049" y="389"/>
                    <a:pt x="25262" y="132"/>
                    <a:pt x="24431" y="132"/>
                  </a:cubicBezTo>
                  <a:cubicBezTo>
                    <a:pt x="23649" y="132"/>
                    <a:pt x="22827" y="359"/>
                    <a:pt x="22079" y="831"/>
                  </a:cubicBezTo>
                  <a:lnTo>
                    <a:pt x="2565" y="13137"/>
                  </a:lnTo>
                  <a:cubicBezTo>
                    <a:pt x="695" y="14316"/>
                    <a:pt x="1" y="16574"/>
                    <a:pt x="1015" y="18183"/>
                  </a:cubicBezTo>
                  <a:lnTo>
                    <a:pt x="1181" y="18449"/>
                  </a:lnTo>
                  <a:lnTo>
                    <a:pt x="1181" y="18449"/>
                  </a:lnTo>
                  <a:cubicBezTo>
                    <a:pt x="582" y="17483"/>
                    <a:pt x="1603" y="15750"/>
                    <a:pt x="3469" y="14573"/>
                  </a:cubicBezTo>
                  <a:lnTo>
                    <a:pt x="22985" y="2267"/>
                  </a:lnTo>
                  <a:cubicBezTo>
                    <a:pt x="24041" y="1602"/>
                    <a:pt x="25140" y="1257"/>
                    <a:pt x="26006" y="1257"/>
                  </a:cubicBezTo>
                  <a:cubicBezTo>
                    <a:pt x="26405" y="1257"/>
                    <a:pt x="26755" y="1330"/>
                    <a:pt x="27029" y="1479"/>
                  </a:cubicBezTo>
                  <a:cubicBezTo>
                    <a:pt x="28125" y="1307"/>
                    <a:pt x="29363" y="852"/>
                    <a:pt x="30507" y="174"/>
                  </a:cubicBezTo>
                  <a:lnTo>
                    <a:pt x="30396" y="1"/>
                  </a:lnTo>
                  <a:close/>
                  <a:moveTo>
                    <a:pt x="1181" y="18449"/>
                  </a:moveTo>
                  <a:lnTo>
                    <a:pt x="1181" y="18449"/>
                  </a:lnTo>
                  <a:cubicBezTo>
                    <a:pt x="1183" y="18451"/>
                    <a:pt x="1184" y="18453"/>
                    <a:pt x="1185" y="18456"/>
                  </a:cubicBezTo>
                  <a:lnTo>
                    <a:pt x="1181" y="18449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102"/>
            <p:cNvSpPr/>
            <p:nvPr/>
          </p:nvSpPr>
          <p:spPr>
            <a:xfrm>
              <a:off x="5300525" y="2791425"/>
              <a:ext cx="731075" cy="508175"/>
            </a:xfrm>
            <a:custGeom>
              <a:rect b="b" l="l" r="r" t="t"/>
              <a:pathLst>
                <a:path extrusionOk="0" h="20327" w="29243">
                  <a:moveTo>
                    <a:pt x="0" y="18579"/>
                  </a:moveTo>
                  <a:cubicBezTo>
                    <a:pt x="1" y="18581"/>
                    <a:pt x="2" y="18582"/>
                    <a:pt x="3" y="18584"/>
                  </a:cubicBezTo>
                  <a:lnTo>
                    <a:pt x="3" y="18584"/>
                  </a:lnTo>
                  <a:lnTo>
                    <a:pt x="0" y="18579"/>
                  </a:lnTo>
                  <a:close/>
                  <a:moveTo>
                    <a:pt x="29133" y="1"/>
                  </a:moveTo>
                  <a:cubicBezTo>
                    <a:pt x="28030" y="740"/>
                    <a:pt x="27087" y="1659"/>
                    <a:pt x="26458" y="2576"/>
                  </a:cubicBezTo>
                  <a:cubicBezTo>
                    <a:pt x="26508" y="3562"/>
                    <a:pt x="25545" y="4913"/>
                    <a:pt x="24003" y="5885"/>
                  </a:cubicBezTo>
                  <a:lnTo>
                    <a:pt x="4487" y="18191"/>
                  </a:lnTo>
                  <a:cubicBezTo>
                    <a:pt x="3430" y="18857"/>
                    <a:pt x="2329" y="19203"/>
                    <a:pt x="1462" y="19203"/>
                  </a:cubicBezTo>
                  <a:cubicBezTo>
                    <a:pt x="797" y="19203"/>
                    <a:pt x="269" y="19000"/>
                    <a:pt x="3" y="18584"/>
                  </a:cubicBezTo>
                  <a:lnTo>
                    <a:pt x="3" y="18584"/>
                  </a:lnTo>
                  <a:lnTo>
                    <a:pt x="172" y="18850"/>
                  </a:lnTo>
                  <a:cubicBezTo>
                    <a:pt x="781" y="19815"/>
                    <a:pt x="1865" y="20326"/>
                    <a:pt x="3039" y="20326"/>
                  </a:cubicBezTo>
                  <a:cubicBezTo>
                    <a:pt x="3823" y="20326"/>
                    <a:pt x="4646" y="20099"/>
                    <a:pt x="5394" y="19627"/>
                  </a:cubicBezTo>
                  <a:lnTo>
                    <a:pt x="24908" y="7321"/>
                  </a:lnTo>
                  <a:cubicBezTo>
                    <a:pt x="26451" y="6349"/>
                    <a:pt x="27191" y="4642"/>
                    <a:pt x="26835" y="3172"/>
                  </a:cubicBezTo>
                  <a:cubicBezTo>
                    <a:pt x="27306" y="2009"/>
                    <a:pt x="28152" y="933"/>
                    <a:pt x="29242" y="173"/>
                  </a:cubicBezTo>
                  <a:lnTo>
                    <a:pt x="29133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102"/>
            <p:cNvSpPr/>
            <p:nvPr/>
          </p:nvSpPr>
          <p:spPr>
            <a:xfrm>
              <a:off x="5729925" y="2823800"/>
              <a:ext cx="187350" cy="253250"/>
            </a:xfrm>
            <a:custGeom>
              <a:rect b="b" l="l" r="r" t="t"/>
              <a:pathLst>
                <a:path extrusionOk="0" h="10130" w="7494">
                  <a:moveTo>
                    <a:pt x="1926" y="0"/>
                  </a:moveTo>
                  <a:lnTo>
                    <a:pt x="1" y="1201"/>
                  </a:lnTo>
                  <a:lnTo>
                    <a:pt x="5568" y="10130"/>
                  </a:lnTo>
                  <a:lnTo>
                    <a:pt x="7493" y="892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102"/>
            <p:cNvSpPr/>
            <p:nvPr/>
          </p:nvSpPr>
          <p:spPr>
            <a:xfrm>
              <a:off x="5414350" y="2970650"/>
              <a:ext cx="210625" cy="266650"/>
            </a:xfrm>
            <a:custGeom>
              <a:rect b="b" l="l" r="r" t="t"/>
              <a:pathLst>
                <a:path extrusionOk="0" h="10666" w="8425">
                  <a:moveTo>
                    <a:pt x="2821" y="1"/>
                  </a:moveTo>
                  <a:lnTo>
                    <a:pt x="1" y="1780"/>
                  </a:lnTo>
                  <a:lnTo>
                    <a:pt x="5604" y="10666"/>
                  </a:lnTo>
                  <a:lnTo>
                    <a:pt x="8424" y="8887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102"/>
            <p:cNvSpPr/>
            <p:nvPr/>
          </p:nvSpPr>
          <p:spPr>
            <a:xfrm>
              <a:off x="5896900" y="277237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1"/>
                  </a:moveTo>
                  <a:cubicBezTo>
                    <a:pt x="3885" y="509"/>
                    <a:pt x="2839" y="766"/>
                    <a:pt x="1793" y="766"/>
                  </a:cubicBezTo>
                  <a:cubicBezTo>
                    <a:pt x="1510" y="766"/>
                    <a:pt x="1227" y="747"/>
                    <a:pt x="946" y="709"/>
                  </a:cubicBezTo>
                  <a:cubicBezTo>
                    <a:pt x="661" y="457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88" y="4920"/>
                    <a:pt x="3236" y="4543"/>
                    <a:pt x="3134" y="4177"/>
                  </a:cubicBezTo>
                  <a:cubicBezTo>
                    <a:pt x="3542" y="2914"/>
                    <a:pt x="4348" y="1775"/>
                    <a:pt x="5433" y="1006"/>
                  </a:cubicBezTo>
                  <a:lnTo>
                    <a:pt x="4798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102"/>
            <p:cNvSpPr/>
            <p:nvPr/>
          </p:nvSpPr>
          <p:spPr>
            <a:xfrm>
              <a:off x="5229450" y="3073575"/>
              <a:ext cx="233100" cy="255300"/>
            </a:xfrm>
            <a:custGeom>
              <a:rect b="b" l="l" r="r" t="t"/>
              <a:pathLst>
                <a:path extrusionOk="0" h="10212" w="9324">
                  <a:moveTo>
                    <a:pt x="3803" y="0"/>
                  </a:moveTo>
                  <a:lnTo>
                    <a:pt x="3280" y="330"/>
                  </a:lnTo>
                  <a:cubicBezTo>
                    <a:pt x="2109" y="1069"/>
                    <a:pt x="1433" y="2293"/>
                    <a:pt x="1339" y="3578"/>
                  </a:cubicBezTo>
                  <a:cubicBezTo>
                    <a:pt x="1042" y="3878"/>
                    <a:pt x="692" y="4124"/>
                    <a:pt x="306" y="4297"/>
                  </a:cubicBezTo>
                  <a:cubicBezTo>
                    <a:pt x="208" y="4340"/>
                    <a:pt x="103" y="4385"/>
                    <a:pt x="51" y="4478"/>
                  </a:cubicBezTo>
                  <a:cubicBezTo>
                    <a:pt x="0" y="4567"/>
                    <a:pt x="15" y="4678"/>
                    <a:pt x="36" y="4778"/>
                  </a:cubicBezTo>
                  <a:cubicBezTo>
                    <a:pt x="104" y="5124"/>
                    <a:pt x="208" y="5462"/>
                    <a:pt x="346" y="5785"/>
                  </a:cubicBezTo>
                  <a:cubicBezTo>
                    <a:pt x="761" y="5634"/>
                    <a:pt x="1167" y="5464"/>
                    <a:pt x="1566" y="5279"/>
                  </a:cubicBezTo>
                  <a:cubicBezTo>
                    <a:pt x="1670" y="5571"/>
                    <a:pt x="1805" y="5852"/>
                    <a:pt x="1971" y="6114"/>
                  </a:cubicBezTo>
                  <a:lnTo>
                    <a:pt x="2304" y="6645"/>
                  </a:lnTo>
                  <a:lnTo>
                    <a:pt x="1214" y="7332"/>
                  </a:lnTo>
                  <a:lnTo>
                    <a:pt x="1591" y="7931"/>
                  </a:lnTo>
                  <a:lnTo>
                    <a:pt x="2681" y="7243"/>
                  </a:lnTo>
                  <a:lnTo>
                    <a:pt x="3015" y="7772"/>
                  </a:lnTo>
                  <a:cubicBezTo>
                    <a:pt x="3181" y="8035"/>
                    <a:pt x="3376" y="8278"/>
                    <a:pt x="3595" y="8497"/>
                  </a:cubicBezTo>
                  <a:cubicBezTo>
                    <a:pt x="3256" y="8778"/>
                    <a:pt x="2928" y="9072"/>
                    <a:pt x="2613" y="9381"/>
                  </a:cubicBezTo>
                  <a:cubicBezTo>
                    <a:pt x="2845" y="9645"/>
                    <a:pt x="3105" y="9884"/>
                    <a:pt x="3388" y="10094"/>
                  </a:cubicBezTo>
                  <a:cubicBezTo>
                    <a:pt x="3466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1"/>
                  </a:cubicBezTo>
                  <a:cubicBezTo>
                    <a:pt x="3771" y="10204"/>
                    <a:pt x="3857" y="10128"/>
                    <a:pt x="3938" y="10058"/>
                  </a:cubicBezTo>
                  <a:cubicBezTo>
                    <a:pt x="4262" y="9785"/>
                    <a:pt x="4634" y="9574"/>
                    <a:pt x="5035" y="9436"/>
                  </a:cubicBezTo>
                  <a:cubicBezTo>
                    <a:pt x="5525" y="9628"/>
                    <a:pt x="6048" y="9728"/>
                    <a:pt x="6576" y="9728"/>
                  </a:cubicBezTo>
                  <a:cubicBezTo>
                    <a:pt x="7338" y="9728"/>
                    <a:pt x="8109" y="9520"/>
                    <a:pt x="8801" y="9083"/>
                  </a:cubicBezTo>
                  <a:lnTo>
                    <a:pt x="9324" y="8754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102"/>
            <p:cNvSpPr/>
            <p:nvPr/>
          </p:nvSpPr>
          <p:spPr>
            <a:xfrm>
              <a:off x="5838975" y="2823225"/>
              <a:ext cx="104200" cy="98525"/>
            </a:xfrm>
            <a:custGeom>
              <a:rect b="b" l="l" r="r" t="t"/>
              <a:pathLst>
                <a:path extrusionOk="0" h="3941" w="4168">
                  <a:moveTo>
                    <a:pt x="2075" y="1"/>
                  </a:moveTo>
                  <a:cubicBezTo>
                    <a:pt x="1716" y="1"/>
                    <a:pt x="1352" y="99"/>
                    <a:pt x="1026" y="304"/>
                  </a:cubicBezTo>
                  <a:cubicBezTo>
                    <a:pt x="353" y="730"/>
                    <a:pt x="1" y="1518"/>
                    <a:pt x="136" y="2304"/>
                  </a:cubicBezTo>
                  <a:cubicBezTo>
                    <a:pt x="270" y="3089"/>
                    <a:pt x="865" y="3716"/>
                    <a:pt x="1641" y="3891"/>
                  </a:cubicBezTo>
                  <a:cubicBezTo>
                    <a:pt x="1787" y="3925"/>
                    <a:pt x="1933" y="3941"/>
                    <a:pt x="2078" y="3941"/>
                  </a:cubicBezTo>
                  <a:cubicBezTo>
                    <a:pt x="2709" y="3941"/>
                    <a:pt x="3311" y="3637"/>
                    <a:pt x="3685" y="3108"/>
                  </a:cubicBezTo>
                  <a:cubicBezTo>
                    <a:pt x="4145" y="2457"/>
                    <a:pt x="4168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102"/>
            <p:cNvSpPr/>
            <p:nvPr/>
          </p:nvSpPr>
          <p:spPr>
            <a:xfrm>
              <a:off x="6000250" y="274157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4" y="0"/>
                  </a:moveTo>
                  <a:cubicBezTo>
                    <a:pt x="1243" y="0"/>
                    <a:pt x="980" y="72"/>
                    <a:pt x="743" y="221"/>
                  </a:cubicBezTo>
                  <a:cubicBezTo>
                    <a:pt x="256" y="528"/>
                    <a:pt x="1" y="1100"/>
                    <a:pt x="98" y="1668"/>
                  </a:cubicBezTo>
                  <a:cubicBezTo>
                    <a:pt x="194" y="2238"/>
                    <a:pt x="626" y="2692"/>
                    <a:pt x="1188" y="2820"/>
                  </a:cubicBezTo>
                  <a:cubicBezTo>
                    <a:pt x="1293" y="2844"/>
                    <a:pt x="1399" y="2855"/>
                    <a:pt x="1504" y="2855"/>
                  </a:cubicBezTo>
                  <a:cubicBezTo>
                    <a:pt x="1961" y="2855"/>
                    <a:pt x="2398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1" y="236"/>
                    <a:pt x="1977" y="0"/>
                    <a:pt x="1504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102"/>
            <p:cNvSpPr/>
            <p:nvPr/>
          </p:nvSpPr>
          <p:spPr>
            <a:xfrm>
              <a:off x="6010825" y="275160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1"/>
                  </a:cubicBezTo>
                  <a:cubicBezTo>
                    <a:pt x="140" y="1608"/>
                    <a:pt x="450" y="1935"/>
                    <a:pt x="855" y="2027"/>
                  </a:cubicBezTo>
                  <a:cubicBezTo>
                    <a:pt x="930" y="2044"/>
                    <a:pt x="1006" y="2053"/>
                    <a:pt x="1081" y="2053"/>
                  </a:cubicBezTo>
                  <a:cubicBezTo>
                    <a:pt x="1409" y="2053"/>
                    <a:pt x="1724" y="1895"/>
                    <a:pt x="1919" y="1620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102"/>
            <p:cNvSpPr/>
            <p:nvPr/>
          </p:nvSpPr>
          <p:spPr>
            <a:xfrm>
              <a:off x="6023075" y="2755500"/>
              <a:ext cx="39375" cy="42200"/>
            </a:xfrm>
            <a:custGeom>
              <a:rect b="b" l="l" r="r" t="t"/>
              <a:pathLst>
                <a:path extrusionOk="0" h="1688" w="1575">
                  <a:moveTo>
                    <a:pt x="569" y="0"/>
                  </a:moveTo>
                  <a:cubicBezTo>
                    <a:pt x="411" y="0"/>
                    <a:pt x="251" y="43"/>
                    <a:pt x="106" y="132"/>
                  </a:cubicBezTo>
                  <a:cubicBezTo>
                    <a:pt x="69" y="156"/>
                    <a:pt x="33" y="184"/>
                    <a:pt x="1" y="213"/>
                  </a:cubicBezTo>
                  <a:cubicBezTo>
                    <a:pt x="115" y="163"/>
                    <a:pt x="235" y="139"/>
                    <a:pt x="353" y="139"/>
                  </a:cubicBezTo>
                  <a:cubicBezTo>
                    <a:pt x="648" y="139"/>
                    <a:pt x="934" y="287"/>
                    <a:pt x="1101" y="551"/>
                  </a:cubicBezTo>
                  <a:cubicBezTo>
                    <a:pt x="1333" y="919"/>
                    <a:pt x="1260" y="1404"/>
                    <a:pt x="930" y="1688"/>
                  </a:cubicBezTo>
                  <a:cubicBezTo>
                    <a:pt x="971" y="1672"/>
                    <a:pt x="1011" y="1650"/>
                    <a:pt x="1050" y="1628"/>
                  </a:cubicBezTo>
                  <a:cubicBezTo>
                    <a:pt x="1456" y="1363"/>
                    <a:pt x="1575" y="822"/>
                    <a:pt x="1317" y="413"/>
                  </a:cubicBezTo>
                  <a:cubicBezTo>
                    <a:pt x="1149" y="146"/>
                    <a:pt x="862" y="0"/>
                    <a:pt x="5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102"/>
            <p:cNvSpPr/>
            <p:nvPr/>
          </p:nvSpPr>
          <p:spPr>
            <a:xfrm>
              <a:off x="5980150" y="32041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11" y="1636"/>
                  </a:lnTo>
                  <a:lnTo>
                    <a:pt x="88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102"/>
            <p:cNvSpPr/>
            <p:nvPr/>
          </p:nvSpPr>
          <p:spPr>
            <a:xfrm>
              <a:off x="5695925" y="33845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1"/>
                  </a:moveTo>
                  <a:lnTo>
                    <a:pt x="1" y="555"/>
                  </a:lnTo>
                  <a:lnTo>
                    <a:pt x="1034" y="2191"/>
                  </a:lnTo>
                  <a:lnTo>
                    <a:pt x="1911" y="1637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102"/>
            <p:cNvSpPr/>
            <p:nvPr/>
          </p:nvSpPr>
          <p:spPr>
            <a:xfrm>
              <a:off x="5825250" y="2959250"/>
              <a:ext cx="47750" cy="54775"/>
            </a:xfrm>
            <a:custGeom>
              <a:rect b="b" l="l" r="r" t="t"/>
              <a:pathLst>
                <a:path extrusionOk="0" h="2191" w="1910">
                  <a:moveTo>
                    <a:pt x="878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09" y="1636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102"/>
            <p:cNvSpPr/>
            <p:nvPr/>
          </p:nvSpPr>
          <p:spPr>
            <a:xfrm>
              <a:off x="5540875" y="3138550"/>
              <a:ext cx="47775" cy="54775"/>
            </a:xfrm>
            <a:custGeom>
              <a:rect b="b" l="l" r="r" t="t"/>
              <a:pathLst>
                <a:path extrusionOk="0" h="2191" w="1911">
                  <a:moveTo>
                    <a:pt x="879" y="1"/>
                  </a:moveTo>
                  <a:lnTo>
                    <a:pt x="0" y="555"/>
                  </a:lnTo>
                  <a:lnTo>
                    <a:pt x="1032" y="2191"/>
                  </a:lnTo>
                  <a:lnTo>
                    <a:pt x="1911" y="1638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102"/>
            <p:cNvSpPr/>
            <p:nvPr/>
          </p:nvSpPr>
          <p:spPr>
            <a:xfrm>
              <a:off x="2583650" y="2797475"/>
              <a:ext cx="3794500" cy="1895875"/>
            </a:xfrm>
            <a:custGeom>
              <a:rect b="b" l="l" r="r" t="t"/>
              <a:pathLst>
                <a:path extrusionOk="0" h="75835" w="151780">
                  <a:moveTo>
                    <a:pt x="140294" y="0"/>
                  </a:moveTo>
                  <a:cubicBezTo>
                    <a:pt x="138610" y="0"/>
                    <a:pt x="136915" y="433"/>
                    <a:pt x="135336" y="1055"/>
                  </a:cubicBezTo>
                  <a:cubicBezTo>
                    <a:pt x="132657" y="2113"/>
                    <a:pt x="130171" y="3742"/>
                    <a:pt x="128318" y="5947"/>
                  </a:cubicBezTo>
                  <a:cubicBezTo>
                    <a:pt x="125797" y="8946"/>
                    <a:pt x="124576" y="12791"/>
                    <a:pt x="122770" y="16267"/>
                  </a:cubicBezTo>
                  <a:cubicBezTo>
                    <a:pt x="120231" y="21156"/>
                    <a:pt x="116441" y="25384"/>
                    <a:pt x="111872" y="28461"/>
                  </a:cubicBezTo>
                  <a:cubicBezTo>
                    <a:pt x="111309" y="28435"/>
                    <a:pt x="110767" y="28421"/>
                    <a:pt x="110245" y="28421"/>
                  </a:cubicBezTo>
                  <a:cubicBezTo>
                    <a:pt x="103264" y="28421"/>
                    <a:pt x="99721" y="30908"/>
                    <a:pt x="93175" y="38943"/>
                  </a:cubicBezTo>
                  <a:cubicBezTo>
                    <a:pt x="91409" y="41112"/>
                    <a:pt x="78270" y="48029"/>
                    <a:pt x="75666" y="49049"/>
                  </a:cubicBezTo>
                  <a:cubicBezTo>
                    <a:pt x="72980" y="50102"/>
                    <a:pt x="68531" y="51406"/>
                    <a:pt x="65341" y="51406"/>
                  </a:cubicBezTo>
                  <a:cubicBezTo>
                    <a:pt x="64983" y="51406"/>
                    <a:pt x="64641" y="51390"/>
                    <a:pt x="64318" y="51354"/>
                  </a:cubicBezTo>
                  <a:cubicBezTo>
                    <a:pt x="63304" y="51243"/>
                    <a:pt x="62311" y="51192"/>
                    <a:pt x="61333" y="51192"/>
                  </a:cubicBezTo>
                  <a:cubicBezTo>
                    <a:pt x="52340" y="51192"/>
                    <a:pt x="44760" y="55534"/>
                    <a:pt x="36114" y="57637"/>
                  </a:cubicBezTo>
                  <a:cubicBezTo>
                    <a:pt x="35687" y="57479"/>
                    <a:pt x="35275" y="57250"/>
                    <a:pt x="34907" y="56993"/>
                  </a:cubicBezTo>
                  <a:cubicBezTo>
                    <a:pt x="33924" y="56308"/>
                    <a:pt x="33052" y="55413"/>
                    <a:pt x="31920" y="55018"/>
                  </a:cubicBezTo>
                  <a:cubicBezTo>
                    <a:pt x="31531" y="54883"/>
                    <a:pt x="31121" y="54818"/>
                    <a:pt x="30711" y="54818"/>
                  </a:cubicBezTo>
                  <a:cubicBezTo>
                    <a:pt x="30460" y="54818"/>
                    <a:pt x="30209" y="54842"/>
                    <a:pt x="29962" y="54889"/>
                  </a:cubicBezTo>
                  <a:lnTo>
                    <a:pt x="29842" y="54756"/>
                  </a:lnTo>
                  <a:cubicBezTo>
                    <a:pt x="29780" y="54828"/>
                    <a:pt x="29715" y="54896"/>
                    <a:pt x="29652" y="54966"/>
                  </a:cubicBezTo>
                  <a:cubicBezTo>
                    <a:pt x="29074" y="55125"/>
                    <a:pt x="28528" y="55408"/>
                    <a:pt x="28086" y="55815"/>
                  </a:cubicBezTo>
                  <a:cubicBezTo>
                    <a:pt x="27676" y="56194"/>
                    <a:pt x="27356" y="56655"/>
                    <a:pt x="27038" y="57117"/>
                  </a:cubicBezTo>
                  <a:cubicBezTo>
                    <a:pt x="25439" y="58104"/>
                    <a:pt x="23626" y="58785"/>
                    <a:pt x="21800" y="59255"/>
                  </a:cubicBezTo>
                  <a:cubicBezTo>
                    <a:pt x="18779" y="60031"/>
                    <a:pt x="15650" y="60306"/>
                    <a:pt x="12596" y="60943"/>
                  </a:cubicBezTo>
                  <a:cubicBezTo>
                    <a:pt x="8141" y="61873"/>
                    <a:pt x="3880" y="63565"/>
                    <a:pt x="0" y="65941"/>
                  </a:cubicBezTo>
                  <a:cubicBezTo>
                    <a:pt x="1321" y="67192"/>
                    <a:pt x="2142" y="68958"/>
                    <a:pt x="2247" y="70774"/>
                  </a:cubicBezTo>
                  <a:cubicBezTo>
                    <a:pt x="2353" y="72591"/>
                    <a:pt x="1744" y="74439"/>
                    <a:pt x="577" y="75835"/>
                  </a:cubicBezTo>
                  <a:cubicBezTo>
                    <a:pt x="5855" y="72454"/>
                    <a:pt x="11566" y="69819"/>
                    <a:pt x="17281" y="67238"/>
                  </a:cubicBezTo>
                  <a:cubicBezTo>
                    <a:pt x="17284" y="67238"/>
                    <a:pt x="17287" y="67238"/>
                    <a:pt x="17291" y="67238"/>
                  </a:cubicBezTo>
                  <a:cubicBezTo>
                    <a:pt x="18671" y="67238"/>
                    <a:pt x="20023" y="66556"/>
                    <a:pt x="21297" y="65945"/>
                  </a:cubicBezTo>
                  <a:cubicBezTo>
                    <a:pt x="25298" y="64026"/>
                    <a:pt x="29563" y="62661"/>
                    <a:pt x="33931" y="61883"/>
                  </a:cubicBezTo>
                  <a:cubicBezTo>
                    <a:pt x="48355" y="61696"/>
                    <a:pt x="62808" y="61349"/>
                    <a:pt x="77065" y="59209"/>
                  </a:cubicBezTo>
                  <a:cubicBezTo>
                    <a:pt x="92539" y="56886"/>
                    <a:pt x="107876" y="52363"/>
                    <a:pt x="121171" y="44127"/>
                  </a:cubicBezTo>
                  <a:cubicBezTo>
                    <a:pt x="127137" y="40777"/>
                    <a:pt x="133073" y="37343"/>
                    <a:pt x="138463" y="33138"/>
                  </a:cubicBezTo>
                  <a:cubicBezTo>
                    <a:pt x="143067" y="29548"/>
                    <a:pt x="147280" y="25347"/>
                    <a:pt x="150477" y="20488"/>
                  </a:cubicBezTo>
                  <a:cubicBezTo>
                    <a:pt x="151486" y="18818"/>
                    <a:pt x="151780" y="16258"/>
                    <a:pt x="151533" y="14518"/>
                  </a:cubicBezTo>
                  <a:cubicBezTo>
                    <a:pt x="151123" y="11621"/>
                    <a:pt x="149405" y="9387"/>
                    <a:pt x="149257" y="6450"/>
                  </a:cubicBezTo>
                  <a:cubicBezTo>
                    <a:pt x="147884" y="3427"/>
                    <a:pt x="145332" y="845"/>
                    <a:pt x="142104" y="179"/>
                  </a:cubicBezTo>
                  <a:cubicBezTo>
                    <a:pt x="141506" y="56"/>
                    <a:pt x="140901" y="0"/>
                    <a:pt x="140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102"/>
            <p:cNvSpPr/>
            <p:nvPr/>
          </p:nvSpPr>
          <p:spPr>
            <a:xfrm>
              <a:off x="5602375" y="2818925"/>
              <a:ext cx="596550" cy="765075"/>
            </a:xfrm>
            <a:custGeom>
              <a:rect b="b" l="l" r="r" t="t"/>
              <a:pathLst>
                <a:path extrusionOk="0" h="30603" w="23862">
                  <a:moveTo>
                    <a:pt x="23109" y="0"/>
                  </a:moveTo>
                  <a:cubicBezTo>
                    <a:pt x="22851" y="6504"/>
                    <a:pt x="19550" y="12591"/>
                    <a:pt x="15172" y="17408"/>
                  </a:cubicBezTo>
                  <a:cubicBezTo>
                    <a:pt x="10794" y="22224"/>
                    <a:pt x="5371" y="25949"/>
                    <a:pt x="0" y="29627"/>
                  </a:cubicBezTo>
                  <a:lnTo>
                    <a:pt x="916" y="30602"/>
                  </a:lnTo>
                  <a:lnTo>
                    <a:pt x="15274" y="17845"/>
                  </a:lnTo>
                  <a:cubicBezTo>
                    <a:pt x="17055" y="16264"/>
                    <a:pt x="18861" y="14649"/>
                    <a:pt x="20097" y="12615"/>
                  </a:cubicBezTo>
                  <a:cubicBezTo>
                    <a:pt x="22382" y="8854"/>
                    <a:pt x="22429" y="4177"/>
                    <a:pt x="23862" y="15"/>
                  </a:cubicBezTo>
                  <a:lnTo>
                    <a:pt x="23109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102"/>
            <p:cNvSpPr/>
            <p:nvPr/>
          </p:nvSpPr>
          <p:spPr>
            <a:xfrm>
              <a:off x="5330200" y="2797550"/>
              <a:ext cx="838800" cy="880350"/>
            </a:xfrm>
            <a:custGeom>
              <a:rect b="b" l="l" r="r" t="t"/>
              <a:pathLst>
                <a:path extrusionOk="0" h="35214" w="33552">
                  <a:moveTo>
                    <a:pt x="30428" y="0"/>
                  </a:moveTo>
                  <a:cubicBezTo>
                    <a:pt x="28745" y="0"/>
                    <a:pt x="27051" y="431"/>
                    <a:pt x="25474" y="1052"/>
                  </a:cubicBezTo>
                  <a:cubicBezTo>
                    <a:pt x="22793" y="2110"/>
                    <a:pt x="20309" y="3739"/>
                    <a:pt x="18454" y="5945"/>
                  </a:cubicBezTo>
                  <a:cubicBezTo>
                    <a:pt x="15933" y="8943"/>
                    <a:pt x="14713" y="12789"/>
                    <a:pt x="12908" y="16264"/>
                  </a:cubicBezTo>
                  <a:cubicBezTo>
                    <a:pt x="10003" y="21853"/>
                    <a:pt x="5466" y="26580"/>
                    <a:pt x="1" y="29711"/>
                  </a:cubicBezTo>
                  <a:cubicBezTo>
                    <a:pt x="1409" y="31486"/>
                    <a:pt x="2735" y="33321"/>
                    <a:pt x="3979" y="35213"/>
                  </a:cubicBezTo>
                  <a:cubicBezTo>
                    <a:pt x="11910" y="29604"/>
                    <a:pt x="19111" y="22745"/>
                    <a:pt x="26512" y="15988"/>
                  </a:cubicBezTo>
                  <a:cubicBezTo>
                    <a:pt x="30750" y="12177"/>
                    <a:pt x="33551" y="6161"/>
                    <a:pt x="32169" y="165"/>
                  </a:cubicBezTo>
                  <a:cubicBezTo>
                    <a:pt x="31593" y="52"/>
                    <a:pt x="31011" y="0"/>
                    <a:pt x="30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102"/>
            <p:cNvSpPr/>
            <p:nvPr/>
          </p:nvSpPr>
          <p:spPr>
            <a:xfrm>
              <a:off x="2570450" y="4235175"/>
              <a:ext cx="717600" cy="467850"/>
            </a:xfrm>
            <a:custGeom>
              <a:rect b="b" l="l" r="r" t="t"/>
              <a:pathLst>
                <a:path extrusionOk="0" h="18714" w="28704">
                  <a:moveTo>
                    <a:pt x="26737" y="0"/>
                  </a:moveTo>
                  <a:lnTo>
                    <a:pt x="26737" y="0"/>
                  </a:lnTo>
                  <a:cubicBezTo>
                    <a:pt x="25448" y="627"/>
                    <a:pt x="24068" y="1103"/>
                    <a:pt x="22683" y="1461"/>
                  </a:cubicBezTo>
                  <a:cubicBezTo>
                    <a:pt x="19537" y="2268"/>
                    <a:pt x="16283" y="2554"/>
                    <a:pt x="13106" y="3217"/>
                  </a:cubicBezTo>
                  <a:cubicBezTo>
                    <a:pt x="8471" y="4185"/>
                    <a:pt x="4038" y="5944"/>
                    <a:pt x="0" y="8417"/>
                  </a:cubicBezTo>
                  <a:cubicBezTo>
                    <a:pt x="1375" y="9720"/>
                    <a:pt x="2228" y="11557"/>
                    <a:pt x="2338" y="13447"/>
                  </a:cubicBezTo>
                  <a:cubicBezTo>
                    <a:pt x="2449" y="15338"/>
                    <a:pt x="1815" y="17261"/>
                    <a:pt x="600" y="18713"/>
                  </a:cubicBezTo>
                  <a:cubicBezTo>
                    <a:pt x="6093" y="15196"/>
                    <a:pt x="12034" y="12454"/>
                    <a:pt x="17979" y="9769"/>
                  </a:cubicBezTo>
                  <a:cubicBezTo>
                    <a:pt x="17983" y="9769"/>
                    <a:pt x="17986" y="9769"/>
                    <a:pt x="17989" y="9769"/>
                  </a:cubicBezTo>
                  <a:cubicBezTo>
                    <a:pt x="19425" y="9769"/>
                    <a:pt x="20834" y="9059"/>
                    <a:pt x="22158" y="8424"/>
                  </a:cubicBezTo>
                  <a:cubicBezTo>
                    <a:pt x="24278" y="7408"/>
                    <a:pt x="26465" y="6541"/>
                    <a:pt x="28703" y="5829"/>
                  </a:cubicBezTo>
                  <a:lnTo>
                    <a:pt x="28703" y="5829"/>
                  </a:lnTo>
                  <a:cubicBezTo>
                    <a:pt x="28267" y="5897"/>
                    <a:pt x="27850" y="5944"/>
                    <a:pt x="27471" y="5944"/>
                  </a:cubicBezTo>
                  <a:cubicBezTo>
                    <a:pt x="26329" y="5944"/>
                    <a:pt x="25538" y="5511"/>
                    <a:pt x="25634" y="3880"/>
                  </a:cubicBezTo>
                  <a:cubicBezTo>
                    <a:pt x="25556" y="2473"/>
                    <a:pt x="26062" y="1220"/>
                    <a:pt x="2673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102"/>
            <p:cNvSpPr/>
            <p:nvPr/>
          </p:nvSpPr>
          <p:spPr>
            <a:xfrm>
              <a:off x="3087375" y="4232925"/>
              <a:ext cx="291025" cy="179200"/>
            </a:xfrm>
            <a:custGeom>
              <a:rect b="b" l="l" r="r" t="t"/>
              <a:pathLst>
                <a:path extrusionOk="0" h="7168" w="11641">
                  <a:moveTo>
                    <a:pt x="11641" y="1"/>
                  </a:moveTo>
                  <a:cubicBezTo>
                    <a:pt x="7927" y="1565"/>
                    <a:pt x="4319" y="3373"/>
                    <a:pt x="844" y="5412"/>
                  </a:cubicBezTo>
                  <a:cubicBezTo>
                    <a:pt x="448" y="5645"/>
                    <a:pt x="1" y="5978"/>
                    <a:pt x="38" y="6434"/>
                  </a:cubicBezTo>
                  <a:cubicBezTo>
                    <a:pt x="64" y="6762"/>
                    <a:pt x="355" y="7021"/>
                    <a:pt x="670" y="7112"/>
                  </a:cubicBezTo>
                  <a:cubicBezTo>
                    <a:pt x="809" y="7152"/>
                    <a:pt x="952" y="7167"/>
                    <a:pt x="1096" y="7167"/>
                  </a:cubicBezTo>
                  <a:cubicBezTo>
                    <a:pt x="1280" y="7167"/>
                    <a:pt x="1466" y="7143"/>
                    <a:pt x="1648" y="7116"/>
                  </a:cubicBezTo>
                  <a:cubicBezTo>
                    <a:pt x="4257" y="6740"/>
                    <a:pt x="6793" y="5965"/>
                    <a:pt x="9168" y="4821"/>
                  </a:cubicBezTo>
                  <a:lnTo>
                    <a:pt x="11641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102"/>
            <p:cNvSpPr/>
            <p:nvPr/>
          </p:nvSpPr>
          <p:spPr>
            <a:xfrm>
              <a:off x="2606075" y="4327000"/>
              <a:ext cx="449775" cy="170075"/>
            </a:xfrm>
            <a:custGeom>
              <a:rect b="b" l="l" r="r" t="t"/>
              <a:pathLst>
                <a:path extrusionOk="0" h="6803" w="17991">
                  <a:moveTo>
                    <a:pt x="17991" y="0"/>
                  </a:moveTo>
                  <a:lnTo>
                    <a:pt x="17991" y="0"/>
                  </a:lnTo>
                  <a:cubicBezTo>
                    <a:pt x="11697" y="793"/>
                    <a:pt x="5563" y="2803"/>
                    <a:pt x="0" y="5852"/>
                  </a:cubicBezTo>
                  <a:cubicBezTo>
                    <a:pt x="215" y="6149"/>
                    <a:pt x="398" y="6468"/>
                    <a:pt x="548" y="6802"/>
                  </a:cubicBezTo>
                  <a:cubicBezTo>
                    <a:pt x="5927" y="3579"/>
                    <a:pt x="11847" y="1258"/>
                    <a:pt x="179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102"/>
            <p:cNvSpPr/>
            <p:nvPr/>
          </p:nvSpPr>
          <p:spPr>
            <a:xfrm>
              <a:off x="2627875" y="4461475"/>
              <a:ext cx="377575" cy="180750"/>
            </a:xfrm>
            <a:custGeom>
              <a:rect b="b" l="l" r="r" t="t"/>
              <a:pathLst>
                <a:path extrusionOk="0" h="7230" w="15103">
                  <a:moveTo>
                    <a:pt x="15103" y="0"/>
                  </a:moveTo>
                  <a:cubicBezTo>
                    <a:pt x="9977" y="1750"/>
                    <a:pt x="4988" y="3889"/>
                    <a:pt x="174" y="6368"/>
                  </a:cubicBezTo>
                  <a:cubicBezTo>
                    <a:pt x="127" y="6659"/>
                    <a:pt x="70" y="6947"/>
                    <a:pt x="1" y="7229"/>
                  </a:cubicBezTo>
                  <a:cubicBezTo>
                    <a:pt x="4840" y="4435"/>
                    <a:pt x="9888" y="2005"/>
                    <a:pt x="1510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102"/>
            <p:cNvSpPr/>
            <p:nvPr/>
          </p:nvSpPr>
          <p:spPr>
            <a:xfrm>
              <a:off x="2982450" y="4251575"/>
              <a:ext cx="238300" cy="231075"/>
            </a:xfrm>
            <a:custGeom>
              <a:rect b="b" l="l" r="r" t="t"/>
              <a:pathLst>
                <a:path extrusionOk="0" h="9243" w="9532">
                  <a:moveTo>
                    <a:pt x="9531" y="1"/>
                  </a:moveTo>
                  <a:lnTo>
                    <a:pt x="9531" y="1"/>
                  </a:lnTo>
                  <a:cubicBezTo>
                    <a:pt x="9364" y="64"/>
                    <a:pt x="9197" y="127"/>
                    <a:pt x="9028" y="182"/>
                  </a:cubicBezTo>
                  <a:cubicBezTo>
                    <a:pt x="8951" y="377"/>
                    <a:pt x="8847" y="559"/>
                    <a:pt x="8717" y="722"/>
                  </a:cubicBezTo>
                  <a:cubicBezTo>
                    <a:pt x="8331" y="1203"/>
                    <a:pt x="7775" y="1531"/>
                    <a:pt x="7239" y="1849"/>
                  </a:cubicBezTo>
                  <a:lnTo>
                    <a:pt x="1982" y="4962"/>
                  </a:lnTo>
                  <a:cubicBezTo>
                    <a:pt x="1056" y="5511"/>
                    <a:pt x="0" y="6286"/>
                    <a:pt x="50" y="7420"/>
                  </a:cubicBezTo>
                  <a:cubicBezTo>
                    <a:pt x="86" y="8209"/>
                    <a:pt x="643" y="8784"/>
                    <a:pt x="1316" y="9243"/>
                  </a:cubicBezTo>
                  <a:cubicBezTo>
                    <a:pt x="1534" y="9204"/>
                    <a:pt x="1755" y="9173"/>
                    <a:pt x="1974" y="9140"/>
                  </a:cubicBezTo>
                  <a:cubicBezTo>
                    <a:pt x="1227" y="8702"/>
                    <a:pt x="523" y="8154"/>
                    <a:pt x="489" y="7400"/>
                  </a:cubicBezTo>
                  <a:cubicBezTo>
                    <a:pt x="448" y="6500"/>
                    <a:pt x="1384" y="5826"/>
                    <a:pt x="2205" y="5340"/>
                  </a:cubicBezTo>
                  <a:lnTo>
                    <a:pt x="7463" y="2226"/>
                  </a:lnTo>
                  <a:cubicBezTo>
                    <a:pt x="8006" y="1905"/>
                    <a:pt x="8622" y="1541"/>
                    <a:pt x="9059" y="996"/>
                  </a:cubicBezTo>
                  <a:cubicBezTo>
                    <a:pt x="9292" y="706"/>
                    <a:pt x="9455" y="364"/>
                    <a:pt x="953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102"/>
            <p:cNvSpPr/>
            <p:nvPr/>
          </p:nvSpPr>
          <p:spPr>
            <a:xfrm>
              <a:off x="5528975" y="3333950"/>
              <a:ext cx="337000" cy="453725"/>
            </a:xfrm>
            <a:custGeom>
              <a:rect b="b" l="l" r="r" t="t"/>
              <a:pathLst>
                <a:path extrusionOk="0" h="18149" w="13480">
                  <a:moveTo>
                    <a:pt x="844" y="0"/>
                  </a:moveTo>
                  <a:lnTo>
                    <a:pt x="0" y="946"/>
                  </a:lnTo>
                  <a:cubicBezTo>
                    <a:pt x="1586" y="7888"/>
                    <a:pt x="5891" y="14168"/>
                    <a:pt x="11795" y="18148"/>
                  </a:cubicBezTo>
                  <a:lnTo>
                    <a:pt x="13479" y="16621"/>
                  </a:lnTo>
                  <a:cubicBezTo>
                    <a:pt x="7756" y="12485"/>
                    <a:pt x="3298" y="6622"/>
                    <a:pt x="84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102"/>
            <p:cNvSpPr/>
            <p:nvPr/>
          </p:nvSpPr>
          <p:spPr>
            <a:xfrm>
              <a:off x="3285950" y="3468175"/>
              <a:ext cx="2177325" cy="797850"/>
            </a:xfrm>
            <a:custGeom>
              <a:rect b="b" l="l" r="r" t="t"/>
              <a:pathLst>
                <a:path extrusionOk="0" h="31914" w="87093">
                  <a:moveTo>
                    <a:pt x="85993" y="1"/>
                  </a:moveTo>
                  <a:cubicBezTo>
                    <a:pt x="85278" y="574"/>
                    <a:pt x="84541" y="1122"/>
                    <a:pt x="83780" y="1633"/>
                  </a:cubicBezTo>
                  <a:cubicBezTo>
                    <a:pt x="83217" y="1607"/>
                    <a:pt x="82675" y="1593"/>
                    <a:pt x="82153" y="1593"/>
                  </a:cubicBezTo>
                  <a:cubicBezTo>
                    <a:pt x="75172" y="1593"/>
                    <a:pt x="71629" y="4080"/>
                    <a:pt x="65083" y="12115"/>
                  </a:cubicBezTo>
                  <a:cubicBezTo>
                    <a:pt x="63317" y="14284"/>
                    <a:pt x="50178" y="21201"/>
                    <a:pt x="47574" y="22220"/>
                  </a:cubicBezTo>
                  <a:cubicBezTo>
                    <a:pt x="44888" y="23273"/>
                    <a:pt x="40439" y="24576"/>
                    <a:pt x="37249" y="24576"/>
                  </a:cubicBezTo>
                  <a:cubicBezTo>
                    <a:pt x="36891" y="24576"/>
                    <a:pt x="36549" y="24560"/>
                    <a:pt x="36226" y="24525"/>
                  </a:cubicBezTo>
                  <a:cubicBezTo>
                    <a:pt x="35212" y="24414"/>
                    <a:pt x="34219" y="24363"/>
                    <a:pt x="33241" y="24363"/>
                  </a:cubicBezTo>
                  <a:cubicBezTo>
                    <a:pt x="24248" y="24363"/>
                    <a:pt x="16668" y="28704"/>
                    <a:pt x="8022" y="30807"/>
                  </a:cubicBezTo>
                  <a:cubicBezTo>
                    <a:pt x="7595" y="30648"/>
                    <a:pt x="7183" y="30420"/>
                    <a:pt x="6817" y="30164"/>
                  </a:cubicBezTo>
                  <a:cubicBezTo>
                    <a:pt x="5832" y="29478"/>
                    <a:pt x="4960" y="28581"/>
                    <a:pt x="3828" y="28187"/>
                  </a:cubicBezTo>
                  <a:cubicBezTo>
                    <a:pt x="3437" y="28051"/>
                    <a:pt x="3025" y="27985"/>
                    <a:pt x="2612" y="27985"/>
                  </a:cubicBezTo>
                  <a:cubicBezTo>
                    <a:pt x="1659" y="27985"/>
                    <a:pt x="703" y="28335"/>
                    <a:pt x="0" y="28981"/>
                  </a:cubicBezTo>
                  <a:cubicBezTo>
                    <a:pt x="95" y="28992"/>
                    <a:pt x="187" y="29000"/>
                    <a:pt x="278" y="29002"/>
                  </a:cubicBezTo>
                  <a:cubicBezTo>
                    <a:pt x="2535" y="29184"/>
                    <a:pt x="4737" y="31913"/>
                    <a:pt x="5654" y="31913"/>
                  </a:cubicBezTo>
                  <a:cubicBezTo>
                    <a:pt x="5695" y="31913"/>
                    <a:pt x="5732" y="31908"/>
                    <a:pt x="5768" y="31897"/>
                  </a:cubicBezTo>
                  <a:cubicBezTo>
                    <a:pt x="17026" y="30253"/>
                    <a:pt x="27990" y="25756"/>
                    <a:pt x="39286" y="25756"/>
                  </a:cubicBezTo>
                  <a:cubicBezTo>
                    <a:pt x="42098" y="25756"/>
                    <a:pt x="44929" y="26034"/>
                    <a:pt x="47792" y="26705"/>
                  </a:cubicBezTo>
                  <a:cubicBezTo>
                    <a:pt x="57102" y="19692"/>
                    <a:pt x="67900" y="14514"/>
                    <a:pt x="78959" y="10175"/>
                  </a:cubicBezTo>
                  <a:cubicBezTo>
                    <a:pt x="81054" y="9527"/>
                    <a:pt x="85087" y="9199"/>
                    <a:pt x="85826" y="7132"/>
                  </a:cubicBezTo>
                  <a:cubicBezTo>
                    <a:pt x="87093" y="4730"/>
                    <a:pt x="86839" y="2361"/>
                    <a:pt x="85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102"/>
            <p:cNvSpPr/>
            <p:nvPr/>
          </p:nvSpPr>
          <p:spPr>
            <a:xfrm>
              <a:off x="3660925" y="4180750"/>
              <a:ext cx="26475" cy="157150"/>
            </a:xfrm>
            <a:custGeom>
              <a:rect b="b" l="l" r="r" t="t"/>
              <a:pathLst>
                <a:path extrusionOk="0" h="6286" w="1059">
                  <a:moveTo>
                    <a:pt x="885" y="0"/>
                  </a:moveTo>
                  <a:lnTo>
                    <a:pt x="885" y="0"/>
                  </a:lnTo>
                  <a:cubicBezTo>
                    <a:pt x="763" y="52"/>
                    <a:pt x="639" y="103"/>
                    <a:pt x="517" y="153"/>
                  </a:cubicBezTo>
                  <a:cubicBezTo>
                    <a:pt x="1" y="2164"/>
                    <a:pt x="71" y="4322"/>
                    <a:pt x="748" y="6286"/>
                  </a:cubicBezTo>
                  <a:lnTo>
                    <a:pt x="1058" y="6178"/>
                  </a:lnTo>
                  <a:cubicBezTo>
                    <a:pt x="378" y="4198"/>
                    <a:pt x="318" y="2016"/>
                    <a:pt x="885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102"/>
            <p:cNvSpPr/>
            <p:nvPr/>
          </p:nvSpPr>
          <p:spPr>
            <a:xfrm>
              <a:off x="3634775" y="4249700"/>
              <a:ext cx="22975" cy="91625"/>
            </a:xfrm>
            <a:custGeom>
              <a:rect b="b" l="l" r="r" t="t"/>
              <a:pathLst>
                <a:path extrusionOk="0" h="3665" w="919">
                  <a:moveTo>
                    <a:pt x="111" y="1"/>
                  </a:moveTo>
                  <a:lnTo>
                    <a:pt x="111" y="1"/>
                  </a:lnTo>
                  <a:cubicBezTo>
                    <a:pt x="1" y="1109"/>
                    <a:pt x="148" y="2275"/>
                    <a:pt x="607" y="3664"/>
                  </a:cubicBezTo>
                  <a:lnTo>
                    <a:pt x="919" y="3555"/>
                  </a:lnTo>
                  <a:cubicBezTo>
                    <a:pt x="525" y="2421"/>
                    <a:pt x="363" y="1221"/>
                    <a:pt x="439" y="22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102"/>
            <p:cNvSpPr/>
            <p:nvPr/>
          </p:nvSpPr>
          <p:spPr>
            <a:xfrm>
              <a:off x="3433325" y="3724175"/>
              <a:ext cx="2040925" cy="574050"/>
            </a:xfrm>
            <a:custGeom>
              <a:rect b="b" l="l" r="r" t="t"/>
              <a:pathLst>
                <a:path extrusionOk="0" h="22962" w="81637">
                  <a:moveTo>
                    <a:pt x="81497" y="0"/>
                  </a:moveTo>
                  <a:cubicBezTo>
                    <a:pt x="71923" y="3217"/>
                    <a:pt x="63123" y="7225"/>
                    <a:pt x="55343" y="11911"/>
                  </a:cubicBezTo>
                  <a:cubicBezTo>
                    <a:pt x="54589" y="12365"/>
                    <a:pt x="53840" y="12836"/>
                    <a:pt x="53091" y="13305"/>
                  </a:cubicBezTo>
                  <a:cubicBezTo>
                    <a:pt x="50151" y="15151"/>
                    <a:pt x="47111" y="17060"/>
                    <a:pt x="43740" y="17961"/>
                  </a:cubicBezTo>
                  <a:cubicBezTo>
                    <a:pt x="41431" y="18579"/>
                    <a:pt x="39021" y="18735"/>
                    <a:pt x="36614" y="18735"/>
                  </a:cubicBezTo>
                  <a:cubicBezTo>
                    <a:pt x="35390" y="18735"/>
                    <a:pt x="34167" y="18695"/>
                    <a:pt x="32958" y="18655"/>
                  </a:cubicBezTo>
                  <a:cubicBezTo>
                    <a:pt x="32328" y="18634"/>
                    <a:pt x="31699" y="18614"/>
                    <a:pt x="31071" y="18598"/>
                  </a:cubicBezTo>
                  <a:cubicBezTo>
                    <a:pt x="30224" y="18577"/>
                    <a:pt x="29379" y="18567"/>
                    <a:pt x="28533" y="18567"/>
                  </a:cubicBezTo>
                  <a:cubicBezTo>
                    <a:pt x="18888" y="18567"/>
                    <a:pt x="9287" y="19903"/>
                    <a:pt x="1" y="22539"/>
                  </a:cubicBezTo>
                  <a:lnTo>
                    <a:pt x="119" y="22962"/>
                  </a:lnTo>
                  <a:cubicBezTo>
                    <a:pt x="9369" y="20335"/>
                    <a:pt x="18932" y="19006"/>
                    <a:pt x="28537" y="19006"/>
                  </a:cubicBezTo>
                  <a:cubicBezTo>
                    <a:pt x="29378" y="19006"/>
                    <a:pt x="30219" y="19016"/>
                    <a:pt x="31061" y="19037"/>
                  </a:cubicBezTo>
                  <a:cubicBezTo>
                    <a:pt x="31686" y="19051"/>
                    <a:pt x="32315" y="19072"/>
                    <a:pt x="32944" y="19093"/>
                  </a:cubicBezTo>
                  <a:cubicBezTo>
                    <a:pt x="34157" y="19133"/>
                    <a:pt x="35385" y="19173"/>
                    <a:pt x="36615" y="19173"/>
                  </a:cubicBezTo>
                  <a:cubicBezTo>
                    <a:pt x="39052" y="19173"/>
                    <a:pt x="41497" y="19016"/>
                    <a:pt x="43854" y="18385"/>
                  </a:cubicBezTo>
                  <a:cubicBezTo>
                    <a:pt x="44082" y="18323"/>
                    <a:pt x="44306" y="18258"/>
                    <a:pt x="44530" y="18190"/>
                  </a:cubicBezTo>
                  <a:cubicBezTo>
                    <a:pt x="47693" y="17211"/>
                    <a:pt x="50552" y="15417"/>
                    <a:pt x="53324" y="13677"/>
                  </a:cubicBezTo>
                  <a:cubicBezTo>
                    <a:pt x="54071" y="13208"/>
                    <a:pt x="54818" y="12740"/>
                    <a:pt x="55570" y="12287"/>
                  </a:cubicBezTo>
                  <a:cubicBezTo>
                    <a:pt x="63323" y="7616"/>
                    <a:pt x="72092" y="3623"/>
                    <a:pt x="81637" y="416"/>
                  </a:cubicBezTo>
                  <a:lnTo>
                    <a:pt x="81497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102"/>
            <p:cNvSpPr/>
            <p:nvPr/>
          </p:nvSpPr>
          <p:spPr>
            <a:xfrm>
              <a:off x="5330975" y="3492100"/>
              <a:ext cx="239375" cy="418875"/>
            </a:xfrm>
            <a:custGeom>
              <a:rect b="b" l="l" r="r" t="t"/>
              <a:pathLst>
                <a:path extrusionOk="0" h="16755" w="9575">
                  <a:moveTo>
                    <a:pt x="3521" y="0"/>
                  </a:moveTo>
                  <a:lnTo>
                    <a:pt x="1" y="746"/>
                  </a:lnTo>
                  <a:cubicBezTo>
                    <a:pt x="2106" y="6434"/>
                    <a:pt x="4959" y="11816"/>
                    <a:pt x="8481" y="16754"/>
                  </a:cubicBezTo>
                  <a:lnTo>
                    <a:pt x="9574" y="16019"/>
                  </a:lnTo>
                  <a:cubicBezTo>
                    <a:pt x="6427" y="11177"/>
                    <a:pt x="4363" y="5712"/>
                    <a:pt x="35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102"/>
            <p:cNvSpPr/>
            <p:nvPr/>
          </p:nvSpPr>
          <p:spPr>
            <a:xfrm>
              <a:off x="5330950" y="3598150"/>
              <a:ext cx="204500" cy="345075"/>
            </a:xfrm>
            <a:custGeom>
              <a:rect b="b" l="l" r="r" t="t"/>
              <a:pathLst>
                <a:path extrusionOk="0" h="13803" w="8180">
                  <a:moveTo>
                    <a:pt x="192" y="0"/>
                  </a:moveTo>
                  <a:lnTo>
                    <a:pt x="0" y="59"/>
                  </a:lnTo>
                  <a:cubicBezTo>
                    <a:pt x="1545" y="5187"/>
                    <a:pt x="4323" y="9941"/>
                    <a:pt x="8035" y="13802"/>
                  </a:cubicBezTo>
                  <a:lnTo>
                    <a:pt x="8180" y="13664"/>
                  </a:lnTo>
                  <a:cubicBezTo>
                    <a:pt x="4490" y="9824"/>
                    <a:pt x="1727" y="5100"/>
                    <a:pt x="19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102"/>
            <p:cNvSpPr/>
            <p:nvPr/>
          </p:nvSpPr>
          <p:spPr>
            <a:xfrm>
              <a:off x="5628025" y="3267025"/>
              <a:ext cx="377050" cy="394125"/>
            </a:xfrm>
            <a:custGeom>
              <a:rect b="b" l="l" r="r" t="t"/>
              <a:pathLst>
                <a:path extrusionOk="0" h="15765" w="15082">
                  <a:moveTo>
                    <a:pt x="261" y="0"/>
                  </a:moveTo>
                  <a:lnTo>
                    <a:pt x="1" y="151"/>
                  </a:lnTo>
                  <a:cubicBezTo>
                    <a:pt x="3664" y="6420"/>
                    <a:pt x="8822" y="11819"/>
                    <a:pt x="14919" y="15765"/>
                  </a:cubicBezTo>
                  <a:lnTo>
                    <a:pt x="15081" y="15513"/>
                  </a:lnTo>
                  <a:cubicBezTo>
                    <a:pt x="9025" y="11593"/>
                    <a:pt x="3900" y="6229"/>
                    <a:pt x="26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102"/>
            <p:cNvSpPr/>
            <p:nvPr/>
          </p:nvSpPr>
          <p:spPr>
            <a:xfrm>
              <a:off x="6202600" y="2727500"/>
              <a:ext cx="264575" cy="373275"/>
            </a:xfrm>
            <a:custGeom>
              <a:rect b="b" l="l" r="r" t="t"/>
              <a:pathLst>
                <a:path extrusionOk="0" h="14931" w="10583">
                  <a:moveTo>
                    <a:pt x="6770" y="1"/>
                  </a:moveTo>
                  <a:cubicBezTo>
                    <a:pt x="4143" y="1856"/>
                    <a:pt x="2358" y="3170"/>
                    <a:pt x="0" y="5360"/>
                  </a:cubicBezTo>
                  <a:cubicBezTo>
                    <a:pt x="1324" y="8921"/>
                    <a:pt x="2850" y="12750"/>
                    <a:pt x="5707" y="14930"/>
                  </a:cubicBezTo>
                  <a:cubicBezTo>
                    <a:pt x="6411" y="11283"/>
                    <a:pt x="8109" y="7831"/>
                    <a:pt x="10583" y="5061"/>
                  </a:cubicBezTo>
                  <a:cubicBezTo>
                    <a:pt x="8836" y="3792"/>
                    <a:pt x="7507" y="2030"/>
                    <a:pt x="677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102"/>
            <p:cNvSpPr/>
            <p:nvPr/>
          </p:nvSpPr>
          <p:spPr>
            <a:xfrm>
              <a:off x="6293325" y="2739925"/>
              <a:ext cx="173850" cy="281525"/>
            </a:xfrm>
            <a:custGeom>
              <a:rect b="b" l="l" r="r" t="t"/>
              <a:pathLst>
                <a:path extrusionOk="0" h="11261" w="6954">
                  <a:moveTo>
                    <a:pt x="3342" y="1"/>
                  </a:moveTo>
                  <a:cubicBezTo>
                    <a:pt x="1" y="3481"/>
                    <a:pt x="751" y="7670"/>
                    <a:pt x="2959" y="11261"/>
                  </a:cubicBezTo>
                  <a:cubicBezTo>
                    <a:pt x="3856" y="8804"/>
                    <a:pt x="5212" y="6515"/>
                    <a:pt x="6954" y="4564"/>
                  </a:cubicBezTo>
                  <a:cubicBezTo>
                    <a:pt x="5362" y="3412"/>
                    <a:pt x="4103" y="1812"/>
                    <a:pt x="33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102"/>
            <p:cNvSpPr/>
            <p:nvPr/>
          </p:nvSpPr>
          <p:spPr>
            <a:xfrm>
              <a:off x="6184800" y="2822050"/>
              <a:ext cx="177300" cy="278725"/>
            </a:xfrm>
            <a:custGeom>
              <a:rect b="b" l="l" r="r" t="t"/>
              <a:pathLst>
                <a:path extrusionOk="0" h="11149" w="7092">
                  <a:moveTo>
                    <a:pt x="178" y="1"/>
                  </a:moveTo>
                  <a:cubicBezTo>
                    <a:pt x="113" y="1"/>
                    <a:pt x="53" y="6"/>
                    <a:pt x="1" y="18"/>
                  </a:cubicBezTo>
                  <a:cubicBezTo>
                    <a:pt x="225" y="1593"/>
                    <a:pt x="948" y="4198"/>
                    <a:pt x="1551" y="5612"/>
                  </a:cubicBezTo>
                  <a:cubicBezTo>
                    <a:pt x="2927" y="7790"/>
                    <a:pt x="4652" y="9800"/>
                    <a:pt x="6419" y="11148"/>
                  </a:cubicBezTo>
                  <a:cubicBezTo>
                    <a:pt x="6588" y="10279"/>
                    <a:pt x="6813" y="9421"/>
                    <a:pt x="7092" y="8581"/>
                  </a:cubicBezTo>
                  <a:cubicBezTo>
                    <a:pt x="4647" y="6692"/>
                    <a:pt x="3200" y="3540"/>
                    <a:pt x="2288" y="173"/>
                  </a:cubicBezTo>
                  <a:cubicBezTo>
                    <a:pt x="2197" y="252"/>
                    <a:pt x="2060" y="282"/>
                    <a:pt x="1897" y="282"/>
                  </a:cubicBezTo>
                  <a:cubicBezTo>
                    <a:pt x="1397" y="282"/>
                    <a:pt x="646" y="1"/>
                    <a:pt x="17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102"/>
            <p:cNvSpPr/>
            <p:nvPr/>
          </p:nvSpPr>
          <p:spPr>
            <a:xfrm>
              <a:off x="6269900" y="2516925"/>
              <a:ext cx="354575" cy="457725"/>
            </a:xfrm>
            <a:custGeom>
              <a:rect b="b" l="l" r="r" t="t"/>
              <a:pathLst>
                <a:path extrusionOk="0" h="18309" w="14183">
                  <a:moveTo>
                    <a:pt x="5957" y="0"/>
                  </a:moveTo>
                  <a:cubicBezTo>
                    <a:pt x="5093" y="2494"/>
                    <a:pt x="2939" y="4510"/>
                    <a:pt x="369" y="5579"/>
                  </a:cubicBezTo>
                  <a:cubicBezTo>
                    <a:pt x="0" y="9743"/>
                    <a:pt x="2440" y="14048"/>
                    <a:pt x="5430" y="17191"/>
                  </a:cubicBezTo>
                  <a:cubicBezTo>
                    <a:pt x="6076" y="17877"/>
                    <a:pt x="6970" y="18275"/>
                    <a:pt x="7910" y="18301"/>
                  </a:cubicBezTo>
                  <a:cubicBezTo>
                    <a:pt x="8077" y="18305"/>
                    <a:pt x="8239" y="18309"/>
                    <a:pt x="8395" y="18309"/>
                  </a:cubicBezTo>
                  <a:cubicBezTo>
                    <a:pt x="8792" y="18309"/>
                    <a:pt x="9150" y="18284"/>
                    <a:pt x="9460" y="18174"/>
                  </a:cubicBezTo>
                  <a:cubicBezTo>
                    <a:pt x="10862" y="17260"/>
                    <a:pt x="11754" y="15403"/>
                    <a:pt x="12503" y="13845"/>
                  </a:cubicBezTo>
                  <a:cubicBezTo>
                    <a:pt x="13390" y="11996"/>
                    <a:pt x="13880" y="9983"/>
                    <a:pt x="13944" y="7935"/>
                  </a:cubicBezTo>
                  <a:cubicBezTo>
                    <a:pt x="14053" y="4409"/>
                    <a:pt x="14183" y="3188"/>
                    <a:pt x="12532" y="884"/>
                  </a:cubicBezTo>
                  <a:cubicBezTo>
                    <a:pt x="12412" y="716"/>
                    <a:pt x="12126" y="656"/>
                    <a:pt x="11582" y="656"/>
                  </a:cubicBezTo>
                  <a:cubicBezTo>
                    <a:pt x="11210" y="656"/>
                    <a:pt x="10716" y="684"/>
                    <a:pt x="10071" y="727"/>
                  </a:cubicBezTo>
                  <a:cubicBezTo>
                    <a:pt x="10031" y="729"/>
                    <a:pt x="9990" y="730"/>
                    <a:pt x="9946" y="730"/>
                  </a:cubicBezTo>
                  <a:cubicBezTo>
                    <a:pt x="9085" y="730"/>
                    <a:pt x="7431" y="260"/>
                    <a:pt x="595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102"/>
            <p:cNvSpPr/>
            <p:nvPr/>
          </p:nvSpPr>
          <p:spPr>
            <a:xfrm>
              <a:off x="6411875" y="2776025"/>
              <a:ext cx="202050" cy="186200"/>
            </a:xfrm>
            <a:custGeom>
              <a:rect b="b" l="l" r="r" t="t"/>
              <a:pathLst>
                <a:path extrusionOk="0" h="7448" w="8082">
                  <a:moveTo>
                    <a:pt x="5697" y="1"/>
                  </a:moveTo>
                  <a:cubicBezTo>
                    <a:pt x="5366" y="1"/>
                    <a:pt x="5026" y="62"/>
                    <a:pt x="4702" y="133"/>
                  </a:cubicBezTo>
                  <a:cubicBezTo>
                    <a:pt x="3459" y="404"/>
                    <a:pt x="2247" y="802"/>
                    <a:pt x="1086" y="1318"/>
                  </a:cubicBezTo>
                  <a:cubicBezTo>
                    <a:pt x="704" y="1489"/>
                    <a:pt x="298" y="1700"/>
                    <a:pt x="129" y="2084"/>
                  </a:cubicBezTo>
                  <a:cubicBezTo>
                    <a:pt x="1" y="2374"/>
                    <a:pt x="36" y="2709"/>
                    <a:pt x="85" y="3024"/>
                  </a:cubicBezTo>
                  <a:cubicBezTo>
                    <a:pt x="280" y="4256"/>
                    <a:pt x="654" y="5453"/>
                    <a:pt x="1196" y="6576"/>
                  </a:cubicBezTo>
                  <a:cubicBezTo>
                    <a:pt x="1347" y="6887"/>
                    <a:pt x="1531" y="7212"/>
                    <a:pt x="1846" y="7357"/>
                  </a:cubicBezTo>
                  <a:cubicBezTo>
                    <a:pt x="2010" y="7432"/>
                    <a:pt x="2190" y="7447"/>
                    <a:pt x="2371" y="7447"/>
                  </a:cubicBezTo>
                  <a:cubicBezTo>
                    <a:pt x="2438" y="7447"/>
                    <a:pt x="2506" y="7445"/>
                    <a:pt x="2572" y="7443"/>
                  </a:cubicBezTo>
                  <a:lnTo>
                    <a:pt x="3836" y="7396"/>
                  </a:lnTo>
                  <a:cubicBezTo>
                    <a:pt x="4095" y="7386"/>
                    <a:pt x="4363" y="7376"/>
                    <a:pt x="4595" y="7264"/>
                  </a:cubicBezTo>
                  <a:cubicBezTo>
                    <a:pt x="4871" y="7133"/>
                    <a:pt x="5066" y="6878"/>
                    <a:pt x="5250" y="6634"/>
                  </a:cubicBezTo>
                  <a:lnTo>
                    <a:pt x="7545" y="3570"/>
                  </a:lnTo>
                  <a:cubicBezTo>
                    <a:pt x="7768" y="3273"/>
                    <a:pt x="8000" y="2954"/>
                    <a:pt x="8037" y="2584"/>
                  </a:cubicBezTo>
                  <a:cubicBezTo>
                    <a:pt x="8081" y="2157"/>
                    <a:pt x="7859" y="1754"/>
                    <a:pt x="7638" y="1385"/>
                  </a:cubicBezTo>
                  <a:cubicBezTo>
                    <a:pt x="7353" y="909"/>
                    <a:pt x="7032" y="418"/>
                    <a:pt x="6533" y="175"/>
                  </a:cubicBezTo>
                  <a:cubicBezTo>
                    <a:pt x="6271" y="47"/>
                    <a:pt x="5987" y="1"/>
                    <a:pt x="569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102"/>
            <p:cNvSpPr/>
            <p:nvPr/>
          </p:nvSpPr>
          <p:spPr>
            <a:xfrm>
              <a:off x="6499850" y="2730275"/>
              <a:ext cx="74725" cy="105450"/>
            </a:xfrm>
            <a:custGeom>
              <a:rect b="b" l="l" r="r" t="t"/>
              <a:pathLst>
                <a:path extrusionOk="0" h="4218" w="2989">
                  <a:moveTo>
                    <a:pt x="2796" y="0"/>
                  </a:moveTo>
                  <a:lnTo>
                    <a:pt x="2579" y="11"/>
                  </a:lnTo>
                  <a:lnTo>
                    <a:pt x="2764" y="3499"/>
                  </a:lnTo>
                  <a:cubicBezTo>
                    <a:pt x="2730" y="3511"/>
                    <a:pt x="2694" y="3517"/>
                    <a:pt x="2657" y="3517"/>
                  </a:cubicBezTo>
                  <a:cubicBezTo>
                    <a:pt x="2566" y="3517"/>
                    <a:pt x="2469" y="3484"/>
                    <a:pt x="2390" y="3436"/>
                  </a:cubicBezTo>
                  <a:cubicBezTo>
                    <a:pt x="2242" y="3345"/>
                    <a:pt x="2117" y="3209"/>
                    <a:pt x="1950" y="3160"/>
                  </a:cubicBezTo>
                  <a:cubicBezTo>
                    <a:pt x="1902" y="3146"/>
                    <a:pt x="1854" y="3141"/>
                    <a:pt x="1806" y="3141"/>
                  </a:cubicBezTo>
                  <a:cubicBezTo>
                    <a:pt x="1666" y="3141"/>
                    <a:pt x="1525" y="3188"/>
                    <a:pt x="1391" y="3235"/>
                  </a:cubicBezTo>
                  <a:lnTo>
                    <a:pt x="178" y="3659"/>
                  </a:lnTo>
                  <a:cubicBezTo>
                    <a:pt x="117" y="3680"/>
                    <a:pt x="49" y="3709"/>
                    <a:pt x="30" y="3771"/>
                  </a:cubicBezTo>
                  <a:cubicBezTo>
                    <a:pt x="0" y="3868"/>
                    <a:pt x="121" y="3945"/>
                    <a:pt x="223" y="3961"/>
                  </a:cubicBezTo>
                  <a:cubicBezTo>
                    <a:pt x="273" y="3969"/>
                    <a:pt x="324" y="3972"/>
                    <a:pt x="375" y="3972"/>
                  </a:cubicBezTo>
                  <a:cubicBezTo>
                    <a:pt x="602" y="3972"/>
                    <a:pt x="835" y="3905"/>
                    <a:pt x="1060" y="3905"/>
                  </a:cubicBezTo>
                  <a:cubicBezTo>
                    <a:pt x="1145" y="3905"/>
                    <a:pt x="1229" y="3915"/>
                    <a:pt x="1312" y="3941"/>
                  </a:cubicBezTo>
                  <a:cubicBezTo>
                    <a:pt x="1498" y="4001"/>
                    <a:pt x="1651" y="4143"/>
                    <a:pt x="1839" y="4195"/>
                  </a:cubicBezTo>
                  <a:cubicBezTo>
                    <a:pt x="1895" y="4210"/>
                    <a:pt x="1951" y="4217"/>
                    <a:pt x="2008" y="4217"/>
                  </a:cubicBezTo>
                  <a:cubicBezTo>
                    <a:pt x="2162" y="4217"/>
                    <a:pt x="2317" y="4165"/>
                    <a:pt x="2450" y="4086"/>
                  </a:cubicBezTo>
                  <a:cubicBezTo>
                    <a:pt x="2634" y="3979"/>
                    <a:pt x="2785" y="3824"/>
                    <a:pt x="2933" y="3672"/>
                  </a:cubicBezTo>
                  <a:lnTo>
                    <a:pt x="2913" y="3598"/>
                  </a:lnTo>
                  <a:lnTo>
                    <a:pt x="2988" y="3594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102"/>
            <p:cNvSpPr/>
            <p:nvPr/>
          </p:nvSpPr>
          <p:spPr>
            <a:xfrm>
              <a:off x="6246500" y="2584325"/>
              <a:ext cx="395850" cy="211525"/>
            </a:xfrm>
            <a:custGeom>
              <a:rect b="b" l="l" r="r" t="t"/>
              <a:pathLst>
                <a:path extrusionOk="0" h="8461" w="15834">
                  <a:moveTo>
                    <a:pt x="8284" y="1"/>
                  </a:moveTo>
                  <a:cubicBezTo>
                    <a:pt x="7279" y="1"/>
                    <a:pt x="6268" y="92"/>
                    <a:pt x="5280" y="240"/>
                  </a:cubicBezTo>
                  <a:cubicBezTo>
                    <a:pt x="4023" y="428"/>
                    <a:pt x="2767" y="706"/>
                    <a:pt x="1619" y="1250"/>
                  </a:cubicBezTo>
                  <a:cubicBezTo>
                    <a:pt x="1055" y="1517"/>
                    <a:pt x="496" y="1876"/>
                    <a:pt x="223" y="2435"/>
                  </a:cubicBezTo>
                  <a:cubicBezTo>
                    <a:pt x="20" y="2851"/>
                    <a:pt x="0" y="3333"/>
                    <a:pt x="46" y="3794"/>
                  </a:cubicBezTo>
                  <a:cubicBezTo>
                    <a:pt x="182" y="5156"/>
                    <a:pt x="881" y="6451"/>
                    <a:pt x="1945" y="7310"/>
                  </a:cubicBezTo>
                  <a:cubicBezTo>
                    <a:pt x="2863" y="8053"/>
                    <a:pt x="4042" y="8461"/>
                    <a:pt x="5221" y="8461"/>
                  </a:cubicBezTo>
                  <a:cubicBezTo>
                    <a:pt x="5408" y="8461"/>
                    <a:pt x="5596" y="8450"/>
                    <a:pt x="5782" y="8429"/>
                  </a:cubicBezTo>
                  <a:cubicBezTo>
                    <a:pt x="7049" y="8286"/>
                    <a:pt x="8211" y="7687"/>
                    <a:pt x="9413" y="7268"/>
                  </a:cubicBezTo>
                  <a:cubicBezTo>
                    <a:pt x="10100" y="7029"/>
                    <a:pt x="10843" y="6852"/>
                    <a:pt x="11566" y="6852"/>
                  </a:cubicBezTo>
                  <a:cubicBezTo>
                    <a:pt x="12110" y="6852"/>
                    <a:pt x="12642" y="6952"/>
                    <a:pt x="13130" y="7201"/>
                  </a:cubicBezTo>
                  <a:cubicBezTo>
                    <a:pt x="13514" y="7397"/>
                    <a:pt x="13891" y="7688"/>
                    <a:pt x="14315" y="7688"/>
                  </a:cubicBezTo>
                  <a:cubicBezTo>
                    <a:pt x="14345" y="7688"/>
                    <a:pt x="14376" y="7687"/>
                    <a:pt x="14407" y="7684"/>
                  </a:cubicBezTo>
                  <a:cubicBezTo>
                    <a:pt x="14786" y="7646"/>
                    <a:pt x="15102" y="7352"/>
                    <a:pt x="15273" y="7013"/>
                  </a:cubicBezTo>
                  <a:cubicBezTo>
                    <a:pt x="15444" y="6671"/>
                    <a:pt x="15496" y="6285"/>
                    <a:pt x="15544" y="5908"/>
                  </a:cubicBezTo>
                  <a:cubicBezTo>
                    <a:pt x="15703" y="4696"/>
                    <a:pt x="15833" y="3357"/>
                    <a:pt x="15133" y="2355"/>
                  </a:cubicBezTo>
                  <a:cubicBezTo>
                    <a:pt x="14787" y="1860"/>
                    <a:pt x="14271" y="1507"/>
                    <a:pt x="13738" y="1221"/>
                  </a:cubicBezTo>
                  <a:cubicBezTo>
                    <a:pt x="12072" y="328"/>
                    <a:pt x="10188" y="1"/>
                    <a:pt x="828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102"/>
            <p:cNvSpPr/>
            <p:nvPr/>
          </p:nvSpPr>
          <p:spPr>
            <a:xfrm>
              <a:off x="6286025" y="2595600"/>
              <a:ext cx="346200" cy="175850"/>
            </a:xfrm>
            <a:custGeom>
              <a:rect b="b" l="l" r="r" t="t"/>
              <a:pathLst>
                <a:path extrusionOk="0" h="7034" w="13848">
                  <a:moveTo>
                    <a:pt x="6157" y="0"/>
                  </a:moveTo>
                  <a:cubicBezTo>
                    <a:pt x="5561" y="0"/>
                    <a:pt x="4963" y="26"/>
                    <a:pt x="4369" y="65"/>
                  </a:cubicBezTo>
                  <a:cubicBezTo>
                    <a:pt x="3707" y="109"/>
                    <a:pt x="3041" y="172"/>
                    <a:pt x="2408" y="366"/>
                  </a:cubicBezTo>
                  <a:cubicBezTo>
                    <a:pt x="1774" y="561"/>
                    <a:pt x="1168" y="897"/>
                    <a:pt x="749" y="1410"/>
                  </a:cubicBezTo>
                  <a:cubicBezTo>
                    <a:pt x="143" y="2156"/>
                    <a:pt x="0" y="3209"/>
                    <a:pt x="231" y="4141"/>
                  </a:cubicBezTo>
                  <a:cubicBezTo>
                    <a:pt x="590" y="5592"/>
                    <a:pt x="1867" y="6783"/>
                    <a:pt x="3345" y="6995"/>
                  </a:cubicBezTo>
                  <a:cubicBezTo>
                    <a:pt x="3529" y="7022"/>
                    <a:pt x="3714" y="7034"/>
                    <a:pt x="3899" y="7034"/>
                  </a:cubicBezTo>
                  <a:cubicBezTo>
                    <a:pt x="4720" y="7034"/>
                    <a:pt x="5541" y="6795"/>
                    <a:pt x="6316" y="6503"/>
                  </a:cubicBezTo>
                  <a:cubicBezTo>
                    <a:pt x="7265" y="6144"/>
                    <a:pt x="8193" y="5704"/>
                    <a:pt x="9187" y="5501"/>
                  </a:cubicBezTo>
                  <a:cubicBezTo>
                    <a:pt x="9512" y="5434"/>
                    <a:pt x="9849" y="5397"/>
                    <a:pt x="10184" y="5397"/>
                  </a:cubicBezTo>
                  <a:cubicBezTo>
                    <a:pt x="10873" y="5397"/>
                    <a:pt x="11555" y="5556"/>
                    <a:pt x="12111" y="5952"/>
                  </a:cubicBezTo>
                  <a:cubicBezTo>
                    <a:pt x="12318" y="6100"/>
                    <a:pt x="12504" y="6277"/>
                    <a:pt x="12735" y="6381"/>
                  </a:cubicBezTo>
                  <a:cubicBezTo>
                    <a:pt x="12842" y="6430"/>
                    <a:pt x="12963" y="6458"/>
                    <a:pt x="13081" y="6458"/>
                  </a:cubicBezTo>
                  <a:cubicBezTo>
                    <a:pt x="13216" y="6458"/>
                    <a:pt x="13347" y="6420"/>
                    <a:pt x="13448" y="6331"/>
                  </a:cubicBezTo>
                  <a:cubicBezTo>
                    <a:pt x="13616" y="6180"/>
                    <a:pt x="13651" y="5935"/>
                    <a:pt x="13674" y="5710"/>
                  </a:cubicBezTo>
                  <a:cubicBezTo>
                    <a:pt x="13746" y="5023"/>
                    <a:pt x="13796" y="4334"/>
                    <a:pt x="13828" y="3644"/>
                  </a:cubicBezTo>
                  <a:cubicBezTo>
                    <a:pt x="13841" y="3365"/>
                    <a:pt x="13848" y="3075"/>
                    <a:pt x="13747" y="2815"/>
                  </a:cubicBezTo>
                  <a:cubicBezTo>
                    <a:pt x="13640" y="2543"/>
                    <a:pt x="13424" y="2330"/>
                    <a:pt x="13201" y="2141"/>
                  </a:cubicBezTo>
                  <a:cubicBezTo>
                    <a:pt x="12022" y="1132"/>
                    <a:pt x="10532" y="531"/>
                    <a:pt x="9007" y="244"/>
                  </a:cubicBezTo>
                  <a:cubicBezTo>
                    <a:pt x="8068" y="66"/>
                    <a:pt x="7114" y="0"/>
                    <a:pt x="6157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102"/>
            <p:cNvSpPr/>
            <p:nvPr/>
          </p:nvSpPr>
          <p:spPr>
            <a:xfrm>
              <a:off x="6590375" y="2634825"/>
              <a:ext cx="36375" cy="121950"/>
            </a:xfrm>
            <a:custGeom>
              <a:rect b="b" l="l" r="r" t="t"/>
              <a:pathLst>
                <a:path extrusionOk="0" h="4878" w="1455">
                  <a:moveTo>
                    <a:pt x="252" y="0"/>
                  </a:moveTo>
                  <a:cubicBezTo>
                    <a:pt x="319" y="1498"/>
                    <a:pt x="319" y="3020"/>
                    <a:pt x="1" y="4432"/>
                  </a:cubicBezTo>
                  <a:cubicBezTo>
                    <a:pt x="183" y="4569"/>
                    <a:pt x="355" y="4718"/>
                    <a:pt x="559" y="4812"/>
                  </a:cubicBezTo>
                  <a:cubicBezTo>
                    <a:pt x="637" y="4845"/>
                    <a:pt x="719" y="4868"/>
                    <a:pt x="802" y="4877"/>
                  </a:cubicBezTo>
                  <a:cubicBezTo>
                    <a:pt x="1386" y="3498"/>
                    <a:pt x="1455" y="2122"/>
                    <a:pt x="1191" y="718"/>
                  </a:cubicBezTo>
                  <a:cubicBezTo>
                    <a:pt x="1138" y="668"/>
                    <a:pt x="1083" y="619"/>
                    <a:pt x="1027" y="572"/>
                  </a:cubicBezTo>
                  <a:cubicBezTo>
                    <a:pt x="782" y="364"/>
                    <a:pt x="522" y="174"/>
                    <a:pt x="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102"/>
            <p:cNvSpPr/>
            <p:nvPr/>
          </p:nvSpPr>
          <p:spPr>
            <a:xfrm>
              <a:off x="6596025" y="2650325"/>
              <a:ext cx="36525" cy="23550"/>
            </a:xfrm>
            <a:custGeom>
              <a:rect b="b" l="l" r="r" t="t"/>
              <a:pathLst>
                <a:path extrusionOk="0" h="942" w="1461">
                  <a:moveTo>
                    <a:pt x="1282" y="1"/>
                  </a:moveTo>
                  <a:cubicBezTo>
                    <a:pt x="800" y="230"/>
                    <a:pt x="364" y="550"/>
                    <a:pt x="0" y="942"/>
                  </a:cubicBezTo>
                  <a:cubicBezTo>
                    <a:pt x="456" y="755"/>
                    <a:pt x="943" y="657"/>
                    <a:pt x="1437" y="657"/>
                  </a:cubicBezTo>
                  <a:cubicBezTo>
                    <a:pt x="1445" y="657"/>
                    <a:pt x="1453" y="657"/>
                    <a:pt x="1461" y="657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102"/>
            <p:cNvSpPr/>
            <p:nvPr/>
          </p:nvSpPr>
          <p:spPr>
            <a:xfrm>
              <a:off x="6427925" y="2617300"/>
              <a:ext cx="105950" cy="23100"/>
            </a:xfrm>
            <a:custGeom>
              <a:rect b="b" l="l" r="r" t="t"/>
              <a:pathLst>
                <a:path extrusionOk="0" h="924" w="4238">
                  <a:moveTo>
                    <a:pt x="2134" y="1"/>
                  </a:moveTo>
                  <a:cubicBezTo>
                    <a:pt x="1356" y="1"/>
                    <a:pt x="578" y="309"/>
                    <a:pt x="0" y="924"/>
                  </a:cubicBezTo>
                  <a:cubicBezTo>
                    <a:pt x="658" y="572"/>
                    <a:pt x="1404" y="395"/>
                    <a:pt x="2150" y="395"/>
                  </a:cubicBezTo>
                  <a:cubicBezTo>
                    <a:pt x="2872" y="395"/>
                    <a:pt x="3595" y="561"/>
                    <a:pt x="4237" y="893"/>
                  </a:cubicBezTo>
                  <a:cubicBezTo>
                    <a:pt x="3662" y="298"/>
                    <a:pt x="2898" y="1"/>
                    <a:pt x="213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102"/>
            <p:cNvSpPr/>
            <p:nvPr/>
          </p:nvSpPr>
          <p:spPr>
            <a:xfrm>
              <a:off x="6562600" y="2680275"/>
              <a:ext cx="48025" cy="81325"/>
            </a:xfrm>
            <a:custGeom>
              <a:rect b="b" l="l" r="r" t="t"/>
              <a:pathLst>
                <a:path extrusionOk="0" h="3253" w="1921">
                  <a:moveTo>
                    <a:pt x="1921" y="0"/>
                  </a:moveTo>
                  <a:cubicBezTo>
                    <a:pt x="1246" y="202"/>
                    <a:pt x="600" y="493"/>
                    <a:pt x="0" y="863"/>
                  </a:cubicBezTo>
                  <a:cubicBezTo>
                    <a:pt x="191" y="1644"/>
                    <a:pt x="283" y="2448"/>
                    <a:pt x="275" y="3253"/>
                  </a:cubicBezTo>
                  <a:cubicBezTo>
                    <a:pt x="522" y="2898"/>
                    <a:pt x="535" y="2439"/>
                    <a:pt x="554" y="2008"/>
                  </a:cubicBezTo>
                  <a:cubicBezTo>
                    <a:pt x="574" y="1576"/>
                    <a:pt x="624" y="1111"/>
                    <a:pt x="918" y="795"/>
                  </a:cubicBezTo>
                  <a:cubicBezTo>
                    <a:pt x="1211" y="480"/>
                    <a:pt x="1701" y="369"/>
                    <a:pt x="19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102"/>
            <p:cNvSpPr/>
            <p:nvPr/>
          </p:nvSpPr>
          <p:spPr>
            <a:xfrm>
              <a:off x="6423175" y="2662275"/>
              <a:ext cx="100650" cy="27600"/>
            </a:xfrm>
            <a:custGeom>
              <a:rect b="b" l="l" r="r" t="t"/>
              <a:pathLst>
                <a:path extrusionOk="0" h="1104" w="4026">
                  <a:moveTo>
                    <a:pt x="0" y="1"/>
                  </a:moveTo>
                  <a:lnTo>
                    <a:pt x="231" y="477"/>
                  </a:lnTo>
                  <a:cubicBezTo>
                    <a:pt x="310" y="475"/>
                    <a:pt x="389" y="474"/>
                    <a:pt x="468" y="474"/>
                  </a:cubicBezTo>
                  <a:cubicBezTo>
                    <a:pt x="1079" y="474"/>
                    <a:pt x="1688" y="535"/>
                    <a:pt x="2286" y="657"/>
                  </a:cubicBezTo>
                  <a:cubicBezTo>
                    <a:pt x="2585" y="717"/>
                    <a:pt x="2920" y="824"/>
                    <a:pt x="3041" y="1104"/>
                  </a:cubicBezTo>
                  <a:cubicBezTo>
                    <a:pt x="3418" y="886"/>
                    <a:pt x="3751" y="603"/>
                    <a:pt x="4026" y="267"/>
                  </a:cubicBezTo>
                  <a:lnTo>
                    <a:pt x="4026" y="267"/>
                  </a:lnTo>
                  <a:cubicBezTo>
                    <a:pt x="3924" y="331"/>
                    <a:pt x="3805" y="356"/>
                    <a:pt x="3683" y="356"/>
                  </a:cubicBezTo>
                  <a:cubicBezTo>
                    <a:pt x="3598" y="356"/>
                    <a:pt x="3512" y="344"/>
                    <a:pt x="3430" y="324"/>
                  </a:cubicBezTo>
                  <a:cubicBezTo>
                    <a:pt x="3230" y="275"/>
                    <a:pt x="3041" y="189"/>
                    <a:pt x="2843" y="140"/>
                  </a:cubicBezTo>
                  <a:cubicBezTo>
                    <a:pt x="2700" y="106"/>
                    <a:pt x="2555" y="93"/>
                    <a:pt x="2409" y="93"/>
                  </a:cubicBezTo>
                  <a:cubicBezTo>
                    <a:pt x="2075" y="93"/>
                    <a:pt x="1734" y="163"/>
                    <a:pt x="1401" y="210"/>
                  </a:cubicBezTo>
                  <a:cubicBezTo>
                    <a:pt x="1238" y="233"/>
                    <a:pt x="1070" y="249"/>
                    <a:pt x="903" y="249"/>
                  </a:cubicBezTo>
                  <a:cubicBezTo>
                    <a:pt x="578" y="249"/>
                    <a:pt x="259" y="188"/>
                    <a:pt x="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102"/>
            <p:cNvSpPr/>
            <p:nvPr/>
          </p:nvSpPr>
          <p:spPr>
            <a:xfrm>
              <a:off x="6586475" y="2696075"/>
              <a:ext cx="42750" cy="14950"/>
            </a:xfrm>
            <a:custGeom>
              <a:rect b="b" l="l" r="r" t="t"/>
              <a:pathLst>
                <a:path extrusionOk="0" h="598" w="1710">
                  <a:moveTo>
                    <a:pt x="1710" y="0"/>
                  </a:moveTo>
                  <a:cubicBezTo>
                    <a:pt x="1614" y="131"/>
                    <a:pt x="1447" y="182"/>
                    <a:pt x="1282" y="182"/>
                  </a:cubicBezTo>
                  <a:cubicBezTo>
                    <a:pt x="1239" y="182"/>
                    <a:pt x="1197" y="179"/>
                    <a:pt x="1156" y="172"/>
                  </a:cubicBezTo>
                  <a:cubicBezTo>
                    <a:pt x="954" y="142"/>
                    <a:pt x="764" y="55"/>
                    <a:pt x="563" y="20"/>
                  </a:cubicBezTo>
                  <a:cubicBezTo>
                    <a:pt x="515" y="12"/>
                    <a:pt x="465" y="7"/>
                    <a:pt x="415" y="7"/>
                  </a:cubicBezTo>
                  <a:cubicBezTo>
                    <a:pt x="257" y="7"/>
                    <a:pt x="99" y="53"/>
                    <a:pt x="1" y="172"/>
                  </a:cubicBezTo>
                  <a:cubicBezTo>
                    <a:pt x="454" y="268"/>
                    <a:pt x="480" y="465"/>
                    <a:pt x="933" y="562"/>
                  </a:cubicBezTo>
                  <a:cubicBezTo>
                    <a:pt x="1019" y="580"/>
                    <a:pt x="1107" y="597"/>
                    <a:pt x="1194" y="597"/>
                  </a:cubicBezTo>
                  <a:cubicBezTo>
                    <a:pt x="1254" y="597"/>
                    <a:pt x="1313" y="589"/>
                    <a:pt x="1369" y="566"/>
                  </a:cubicBezTo>
                  <a:cubicBezTo>
                    <a:pt x="1580" y="478"/>
                    <a:pt x="1658" y="224"/>
                    <a:pt x="171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102"/>
            <p:cNvSpPr/>
            <p:nvPr/>
          </p:nvSpPr>
          <p:spPr>
            <a:xfrm>
              <a:off x="6445925" y="2859900"/>
              <a:ext cx="121850" cy="77700"/>
            </a:xfrm>
            <a:custGeom>
              <a:rect b="b" l="l" r="r" t="t"/>
              <a:pathLst>
                <a:path extrusionOk="0" h="3108" w="4874">
                  <a:moveTo>
                    <a:pt x="2223" y="1"/>
                  </a:moveTo>
                  <a:cubicBezTo>
                    <a:pt x="1596" y="1"/>
                    <a:pt x="946" y="217"/>
                    <a:pt x="533" y="689"/>
                  </a:cubicBezTo>
                  <a:cubicBezTo>
                    <a:pt x="115" y="1165"/>
                    <a:pt x="0" y="1924"/>
                    <a:pt x="361" y="2447"/>
                  </a:cubicBezTo>
                  <a:cubicBezTo>
                    <a:pt x="693" y="2929"/>
                    <a:pt x="1326" y="3107"/>
                    <a:pt x="1915" y="3107"/>
                  </a:cubicBezTo>
                  <a:cubicBezTo>
                    <a:pt x="1935" y="3107"/>
                    <a:pt x="1956" y="3107"/>
                    <a:pt x="1977" y="3107"/>
                  </a:cubicBezTo>
                  <a:cubicBezTo>
                    <a:pt x="2801" y="3086"/>
                    <a:pt x="3595" y="2797"/>
                    <a:pt x="4239" y="2282"/>
                  </a:cubicBezTo>
                  <a:cubicBezTo>
                    <a:pt x="4438" y="2121"/>
                    <a:pt x="4627" y="1934"/>
                    <a:pt x="4737" y="1702"/>
                  </a:cubicBezTo>
                  <a:cubicBezTo>
                    <a:pt x="4848" y="1471"/>
                    <a:pt x="4874" y="1187"/>
                    <a:pt x="4754" y="959"/>
                  </a:cubicBezTo>
                  <a:cubicBezTo>
                    <a:pt x="4622" y="704"/>
                    <a:pt x="4343" y="566"/>
                    <a:pt x="4078" y="454"/>
                  </a:cubicBezTo>
                  <a:cubicBezTo>
                    <a:pt x="3494" y="207"/>
                    <a:pt x="2879" y="6"/>
                    <a:pt x="2244" y="1"/>
                  </a:cubicBezTo>
                  <a:cubicBezTo>
                    <a:pt x="2237" y="1"/>
                    <a:pt x="2230" y="1"/>
                    <a:pt x="22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102"/>
            <p:cNvSpPr/>
            <p:nvPr/>
          </p:nvSpPr>
          <p:spPr>
            <a:xfrm>
              <a:off x="6462150" y="2869500"/>
              <a:ext cx="89675" cy="57175"/>
            </a:xfrm>
            <a:custGeom>
              <a:rect b="b" l="l" r="r" t="t"/>
              <a:pathLst>
                <a:path extrusionOk="0" h="2287" w="3587">
                  <a:moveTo>
                    <a:pt x="1637" y="0"/>
                  </a:moveTo>
                  <a:cubicBezTo>
                    <a:pt x="1176" y="0"/>
                    <a:pt x="698" y="160"/>
                    <a:pt x="392" y="507"/>
                  </a:cubicBezTo>
                  <a:cubicBezTo>
                    <a:pt x="85" y="858"/>
                    <a:pt x="1" y="1417"/>
                    <a:pt x="266" y="1800"/>
                  </a:cubicBezTo>
                  <a:cubicBezTo>
                    <a:pt x="512" y="2154"/>
                    <a:pt x="974" y="2286"/>
                    <a:pt x="1408" y="2286"/>
                  </a:cubicBezTo>
                  <a:cubicBezTo>
                    <a:pt x="1424" y="2286"/>
                    <a:pt x="1439" y="2286"/>
                    <a:pt x="1455" y="2286"/>
                  </a:cubicBezTo>
                  <a:cubicBezTo>
                    <a:pt x="2062" y="2271"/>
                    <a:pt x="2647" y="2058"/>
                    <a:pt x="3120" y="1678"/>
                  </a:cubicBezTo>
                  <a:cubicBezTo>
                    <a:pt x="3266" y="1560"/>
                    <a:pt x="3404" y="1423"/>
                    <a:pt x="3486" y="1253"/>
                  </a:cubicBezTo>
                  <a:cubicBezTo>
                    <a:pt x="3567" y="1082"/>
                    <a:pt x="3586" y="874"/>
                    <a:pt x="3499" y="707"/>
                  </a:cubicBezTo>
                  <a:cubicBezTo>
                    <a:pt x="3401" y="518"/>
                    <a:pt x="3196" y="418"/>
                    <a:pt x="3001" y="335"/>
                  </a:cubicBezTo>
                  <a:cubicBezTo>
                    <a:pt x="2573" y="153"/>
                    <a:pt x="2119" y="5"/>
                    <a:pt x="1651" y="0"/>
                  </a:cubicBezTo>
                  <a:cubicBezTo>
                    <a:pt x="1647" y="0"/>
                    <a:pt x="1642" y="0"/>
                    <a:pt x="163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102"/>
            <p:cNvSpPr/>
            <p:nvPr/>
          </p:nvSpPr>
          <p:spPr>
            <a:xfrm>
              <a:off x="6488850" y="2877625"/>
              <a:ext cx="115725" cy="69900"/>
            </a:xfrm>
            <a:custGeom>
              <a:rect b="b" l="l" r="r" t="t"/>
              <a:pathLst>
                <a:path extrusionOk="0" h="2796" w="4629">
                  <a:moveTo>
                    <a:pt x="1599" y="0"/>
                  </a:moveTo>
                  <a:cubicBezTo>
                    <a:pt x="1284" y="0"/>
                    <a:pt x="972" y="54"/>
                    <a:pt x="700" y="206"/>
                  </a:cubicBezTo>
                  <a:cubicBezTo>
                    <a:pt x="286" y="439"/>
                    <a:pt x="0" y="950"/>
                    <a:pt x="155" y="1399"/>
                  </a:cubicBezTo>
                  <a:cubicBezTo>
                    <a:pt x="280" y="1761"/>
                    <a:pt x="639" y="1984"/>
                    <a:pt x="983" y="2149"/>
                  </a:cubicBezTo>
                  <a:cubicBezTo>
                    <a:pt x="1402" y="2349"/>
                    <a:pt x="1838" y="2512"/>
                    <a:pt x="2284" y="2637"/>
                  </a:cubicBezTo>
                  <a:cubicBezTo>
                    <a:pt x="2595" y="2725"/>
                    <a:pt x="2920" y="2796"/>
                    <a:pt x="3240" y="2796"/>
                  </a:cubicBezTo>
                  <a:cubicBezTo>
                    <a:pt x="3396" y="2796"/>
                    <a:pt x="3552" y="2779"/>
                    <a:pt x="3704" y="2739"/>
                  </a:cubicBezTo>
                  <a:cubicBezTo>
                    <a:pt x="4169" y="2617"/>
                    <a:pt x="4591" y="2224"/>
                    <a:pt x="4609" y="1745"/>
                  </a:cubicBezTo>
                  <a:cubicBezTo>
                    <a:pt x="4629" y="1163"/>
                    <a:pt x="4089" y="723"/>
                    <a:pt x="3563" y="476"/>
                  </a:cubicBezTo>
                  <a:cubicBezTo>
                    <a:pt x="3097" y="257"/>
                    <a:pt x="2598" y="109"/>
                    <a:pt x="2086" y="37"/>
                  </a:cubicBezTo>
                  <a:cubicBezTo>
                    <a:pt x="1926" y="15"/>
                    <a:pt x="1762" y="0"/>
                    <a:pt x="15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102"/>
            <p:cNvSpPr/>
            <p:nvPr/>
          </p:nvSpPr>
          <p:spPr>
            <a:xfrm>
              <a:off x="6504675" y="2884725"/>
              <a:ext cx="107375" cy="93450"/>
            </a:xfrm>
            <a:custGeom>
              <a:rect b="b" l="l" r="r" t="t"/>
              <a:pathLst>
                <a:path extrusionOk="0" h="3738" w="4295">
                  <a:moveTo>
                    <a:pt x="2439" y="1"/>
                  </a:moveTo>
                  <a:cubicBezTo>
                    <a:pt x="2293" y="1"/>
                    <a:pt x="2147" y="14"/>
                    <a:pt x="2006" y="39"/>
                  </a:cubicBezTo>
                  <a:cubicBezTo>
                    <a:pt x="1437" y="140"/>
                    <a:pt x="891" y="419"/>
                    <a:pt x="527" y="866"/>
                  </a:cubicBezTo>
                  <a:cubicBezTo>
                    <a:pt x="163" y="1315"/>
                    <a:pt x="1" y="1935"/>
                    <a:pt x="160" y="2489"/>
                  </a:cubicBezTo>
                  <a:cubicBezTo>
                    <a:pt x="340" y="3110"/>
                    <a:pt x="912" y="3581"/>
                    <a:pt x="1547" y="3703"/>
                  </a:cubicBezTo>
                  <a:cubicBezTo>
                    <a:pt x="1672" y="3727"/>
                    <a:pt x="1798" y="3738"/>
                    <a:pt x="1924" y="3738"/>
                  </a:cubicBezTo>
                  <a:cubicBezTo>
                    <a:pt x="2441" y="3738"/>
                    <a:pt x="2957" y="3545"/>
                    <a:pt x="3367" y="3227"/>
                  </a:cubicBezTo>
                  <a:cubicBezTo>
                    <a:pt x="3757" y="2923"/>
                    <a:pt x="4062" y="2499"/>
                    <a:pt x="4179" y="2021"/>
                  </a:cubicBezTo>
                  <a:cubicBezTo>
                    <a:pt x="4295" y="1542"/>
                    <a:pt x="4205" y="1006"/>
                    <a:pt x="3897" y="619"/>
                  </a:cubicBezTo>
                  <a:cubicBezTo>
                    <a:pt x="3554" y="191"/>
                    <a:pt x="2995" y="1"/>
                    <a:pt x="2439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102"/>
            <p:cNvSpPr/>
            <p:nvPr/>
          </p:nvSpPr>
          <p:spPr>
            <a:xfrm>
              <a:off x="4482350" y="3101225"/>
              <a:ext cx="398525" cy="289725"/>
            </a:xfrm>
            <a:custGeom>
              <a:rect b="b" l="l" r="r" t="t"/>
              <a:pathLst>
                <a:path extrusionOk="0" h="11589" w="15941">
                  <a:moveTo>
                    <a:pt x="12838" y="1"/>
                  </a:moveTo>
                  <a:cubicBezTo>
                    <a:pt x="11192" y="758"/>
                    <a:pt x="9400" y="1131"/>
                    <a:pt x="7675" y="1684"/>
                  </a:cubicBezTo>
                  <a:cubicBezTo>
                    <a:pt x="6959" y="1913"/>
                    <a:pt x="6250" y="2178"/>
                    <a:pt x="5574" y="2509"/>
                  </a:cubicBezTo>
                  <a:cubicBezTo>
                    <a:pt x="4905" y="2836"/>
                    <a:pt x="4229" y="3211"/>
                    <a:pt x="3680" y="3721"/>
                  </a:cubicBezTo>
                  <a:cubicBezTo>
                    <a:pt x="3149" y="4215"/>
                    <a:pt x="2710" y="4795"/>
                    <a:pt x="2238" y="5344"/>
                  </a:cubicBezTo>
                  <a:cubicBezTo>
                    <a:pt x="1773" y="5883"/>
                    <a:pt x="1315" y="6426"/>
                    <a:pt x="824" y="6942"/>
                  </a:cubicBezTo>
                  <a:cubicBezTo>
                    <a:pt x="654" y="7121"/>
                    <a:pt x="475" y="7321"/>
                    <a:pt x="454" y="7566"/>
                  </a:cubicBezTo>
                  <a:cubicBezTo>
                    <a:pt x="434" y="7813"/>
                    <a:pt x="938" y="7987"/>
                    <a:pt x="938" y="7987"/>
                  </a:cubicBezTo>
                  <a:cubicBezTo>
                    <a:pt x="938" y="7987"/>
                    <a:pt x="418" y="8559"/>
                    <a:pt x="390" y="8936"/>
                  </a:cubicBezTo>
                  <a:cubicBezTo>
                    <a:pt x="361" y="9313"/>
                    <a:pt x="369" y="9269"/>
                    <a:pt x="665" y="9506"/>
                  </a:cubicBezTo>
                  <a:cubicBezTo>
                    <a:pt x="475" y="9768"/>
                    <a:pt x="462" y="9732"/>
                    <a:pt x="290" y="10005"/>
                  </a:cubicBezTo>
                  <a:cubicBezTo>
                    <a:pt x="118" y="10278"/>
                    <a:pt x="1" y="10646"/>
                    <a:pt x="269" y="10828"/>
                  </a:cubicBezTo>
                  <a:cubicBezTo>
                    <a:pt x="390" y="10910"/>
                    <a:pt x="562" y="10954"/>
                    <a:pt x="730" y="10954"/>
                  </a:cubicBezTo>
                  <a:cubicBezTo>
                    <a:pt x="854" y="10954"/>
                    <a:pt x="976" y="10930"/>
                    <a:pt x="1073" y="10879"/>
                  </a:cubicBezTo>
                  <a:cubicBezTo>
                    <a:pt x="1299" y="10757"/>
                    <a:pt x="1427" y="10679"/>
                    <a:pt x="1427" y="10679"/>
                  </a:cubicBezTo>
                  <a:cubicBezTo>
                    <a:pt x="1427" y="10679"/>
                    <a:pt x="1647" y="11199"/>
                    <a:pt x="1925" y="11199"/>
                  </a:cubicBezTo>
                  <a:cubicBezTo>
                    <a:pt x="1926" y="11199"/>
                    <a:pt x="1926" y="11199"/>
                    <a:pt x="1927" y="11199"/>
                  </a:cubicBezTo>
                  <a:cubicBezTo>
                    <a:pt x="2205" y="11194"/>
                    <a:pt x="2332" y="11001"/>
                    <a:pt x="2527" y="10801"/>
                  </a:cubicBezTo>
                  <a:cubicBezTo>
                    <a:pt x="3563" y="9748"/>
                    <a:pt x="4757" y="8361"/>
                    <a:pt x="6622" y="7948"/>
                  </a:cubicBezTo>
                  <a:lnTo>
                    <a:pt x="6622" y="7948"/>
                  </a:lnTo>
                  <a:cubicBezTo>
                    <a:pt x="6734" y="8409"/>
                    <a:pt x="6721" y="8890"/>
                    <a:pt x="6585" y="9345"/>
                  </a:cubicBezTo>
                  <a:cubicBezTo>
                    <a:pt x="6401" y="9943"/>
                    <a:pt x="6002" y="10538"/>
                    <a:pt x="6174" y="11139"/>
                  </a:cubicBezTo>
                  <a:cubicBezTo>
                    <a:pt x="6238" y="11367"/>
                    <a:pt x="6426" y="11588"/>
                    <a:pt x="6657" y="11588"/>
                  </a:cubicBezTo>
                  <a:cubicBezTo>
                    <a:pt x="6666" y="11588"/>
                    <a:pt x="6675" y="11588"/>
                    <a:pt x="6684" y="11587"/>
                  </a:cubicBezTo>
                  <a:cubicBezTo>
                    <a:pt x="6882" y="11574"/>
                    <a:pt x="7038" y="11403"/>
                    <a:pt x="7113" y="11220"/>
                  </a:cubicBezTo>
                  <a:cubicBezTo>
                    <a:pt x="7186" y="11035"/>
                    <a:pt x="7201" y="10833"/>
                    <a:pt x="7251" y="10640"/>
                  </a:cubicBezTo>
                  <a:cubicBezTo>
                    <a:pt x="7513" y="9603"/>
                    <a:pt x="8669" y="9051"/>
                    <a:pt x="9152" y="8096"/>
                  </a:cubicBezTo>
                  <a:cubicBezTo>
                    <a:pt x="9413" y="7578"/>
                    <a:pt x="9454" y="6980"/>
                    <a:pt x="9558" y="6408"/>
                  </a:cubicBezTo>
                  <a:cubicBezTo>
                    <a:pt x="9568" y="6353"/>
                    <a:pt x="9579" y="6299"/>
                    <a:pt x="9590" y="6246"/>
                  </a:cubicBezTo>
                  <a:cubicBezTo>
                    <a:pt x="10196" y="5409"/>
                    <a:pt x="11004" y="5277"/>
                    <a:pt x="11772" y="4592"/>
                  </a:cubicBezTo>
                  <a:cubicBezTo>
                    <a:pt x="12786" y="3684"/>
                    <a:pt x="14451" y="3224"/>
                    <a:pt x="15828" y="3224"/>
                  </a:cubicBezTo>
                  <a:cubicBezTo>
                    <a:pt x="15866" y="3224"/>
                    <a:pt x="15903" y="3225"/>
                    <a:pt x="15941" y="3225"/>
                  </a:cubicBezTo>
                  <a:lnTo>
                    <a:pt x="1283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102"/>
            <p:cNvSpPr/>
            <p:nvPr/>
          </p:nvSpPr>
          <p:spPr>
            <a:xfrm>
              <a:off x="4697125" y="3101225"/>
              <a:ext cx="183750" cy="144200"/>
            </a:xfrm>
            <a:custGeom>
              <a:rect b="b" l="l" r="r" t="t"/>
              <a:pathLst>
                <a:path extrusionOk="0" h="5768" w="7350">
                  <a:moveTo>
                    <a:pt x="4247" y="1"/>
                  </a:moveTo>
                  <a:cubicBezTo>
                    <a:pt x="2890" y="625"/>
                    <a:pt x="1436" y="988"/>
                    <a:pt x="0" y="1406"/>
                  </a:cubicBezTo>
                  <a:cubicBezTo>
                    <a:pt x="631" y="2839"/>
                    <a:pt x="1082" y="4298"/>
                    <a:pt x="1448" y="5768"/>
                  </a:cubicBezTo>
                  <a:cubicBezTo>
                    <a:pt x="1976" y="5323"/>
                    <a:pt x="2590" y="5120"/>
                    <a:pt x="3181" y="4592"/>
                  </a:cubicBezTo>
                  <a:cubicBezTo>
                    <a:pt x="4195" y="3684"/>
                    <a:pt x="5860" y="3224"/>
                    <a:pt x="7237" y="3224"/>
                  </a:cubicBezTo>
                  <a:cubicBezTo>
                    <a:pt x="7275" y="3224"/>
                    <a:pt x="7312" y="3225"/>
                    <a:pt x="7350" y="3225"/>
                  </a:cubicBezTo>
                  <a:lnTo>
                    <a:pt x="4247" y="1"/>
                  </a:ln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102"/>
            <p:cNvSpPr/>
            <p:nvPr/>
          </p:nvSpPr>
          <p:spPr>
            <a:xfrm>
              <a:off x="4694225" y="2788125"/>
              <a:ext cx="1446300" cy="446550"/>
            </a:xfrm>
            <a:custGeom>
              <a:rect b="b" l="l" r="r" t="t"/>
              <a:pathLst>
                <a:path extrusionOk="0" h="17862" w="57852">
                  <a:moveTo>
                    <a:pt x="52351" y="0"/>
                  </a:moveTo>
                  <a:cubicBezTo>
                    <a:pt x="51552" y="0"/>
                    <a:pt x="50752" y="26"/>
                    <a:pt x="49956" y="63"/>
                  </a:cubicBezTo>
                  <a:cubicBezTo>
                    <a:pt x="32640" y="857"/>
                    <a:pt x="14721" y="4516"/>
                    <a:pt x="1" y="13610"/>
                  </a:cubicBezTo>
                  <a:lnTo>
                    <a:pt x="2438" y="17861"/>
                  </a:lnTo>
                  <a:cubicBezTo>
                    <a:pt x="12136" y="13039"/>
                    <a:pt x="23087" y="9876"/>
                    <a:pt x="33926" y="9876"/>
                  </a:cubicBezTo>
                  <a:cubicBezTo>
                    <a:pt x="37044" y="9876"/>
                    <a:pt x="40152" y="10138"/>
                    <a:pt x="43219" y="10697"/>
                  </a:cubicBezTo>
                  <a:cubicBezTo>
                    <a:pt x="45015" y="11025"/>
                    <a:pt x="46918" y="11345"/>
                    <a:pt x="48802" y="11345"/>
                  </a:cubicBezTo>
                  <a:cubicBezTo>
                    <a:pt x="49855" y="11345"/>
                    <a:pt x="50902" y="11245"/>
                    <a:pt x="51922" y="10991"/>
                  </a:cubicBezTo>
                  <a:cubicBezTo>
                    <a:pt x="54117" y="10444"/>
                    <a:pt x="55848" y="9885"/>
                    <a:pt x="56888" y="7942"/>
                  </a:cubicBezTo>
                  <a:cubicBezTo>
                    <a:pt x="57505" y="6788"/>
                    <a:pt x="57851" y="5497"/>
                    <a:pt x="57847" y="4184"/>
                  </a:cubicBezTo>
                  <a:cubicBezTo>
                    <a:pt x="57843" y="3612"/>
                    <a:pt x="57557" y="518"/>
                    <a:pt x="56841" y="380"/>
                  </a:cubicBezTo>
                  <a:cubicBezTo>
                    <a:pt x="55368" y="93"/>
                    <a:pt x="53861" y="0"/>
                    <a:pt x="52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102"/>
            <p:cNvSpPr/>
            <p:nvPr/>
          </p:nvSpPr>
          <p:spPr>
            <a:xfrm>
              <a:off x="4738375" y="2981925"/>
              <a:ext cx="1369525" cy="252750"/>
            </a:xfrm>
            <a:custGeom>
              <a:rect b="b" l="l" r="r" t="t"/>
              <a:pathLst>
                <a:path extrusionOk="0" h="10110" w="54781">
                  <a:moveTo>
                    <a:pt x="32648" y="0"/>
                  </a:moveTo>
                  <a:cubicBezTo>
                    <a:pt x="27409" y="0"/>
                    <a:pt x="22219" y="490"/>
                    <a:pt x="17120" y="1862"/>
                  </a:cubicBezTo>
                  <a:cubicBezTo>
                    <a:pt x="11150" y="3709"/>
                    <a:pt x="5646" y="6542"/>
                    <a:pt x="1" y="9016"/>
                  </a:cubicBezTo>
                  <a:lnTo>
                    <a:pt x="672" y="10109"/>
                  </a:lnTo>
                  <a:cubicBezTo>
                    <a:pt x="10369" y="5288"/>
                    <a:pt x="21318" y="2125"/>
                    <a:pt x="32156" y="2125"/>
                  </a:cubicBezTo>
                  <a:cubicBezTo>
                    <a:pt x="35275" y="2125"/>
                    <a:pt x="38385" y="2387"/>
                    <a:pt x="41453" y="2947"/>
                  </a:cubicBezTo>
                  <a:cubicBezTo>
                    <a:pt x="43249" y="3275"/>
                    <a:pt x="45152" y="3595"/>
                    <a:pt x="47036" y="3595"/>
                  </a:cubicBezTo>
                  <a:cubicBezTo>
                    <a:pt x="48089" y="3595"/>
                    <a:pt x="49136" y="3495"/>
                    <a:pt x="50156" y="3241"/>
                  </a:cubicBezTo>
                  <a:cubicBezTo>
                    <a:pt x="52128" y="2749"/>
                    <a:pt x="53723" y="2245"/>
                    <a:pt x="54781" y="737"/>
                  </a:cubicBezTo>
                  <a:lnTo>
                    <a:pt x="54781" y="737"/>
                  </a:lnTo>
                  <a:cubicBezTo>
                    <a:pt x="53947" y="1116"/>
                    <a:pt x="53183" y="1519"/>
                    <a:pt x="52427" y="1519"/>
                  </a:cubicBezTo>
                  <a:cubicBezTo>
                    <a:pt x="52411" y="1519"/>
                    <a:pt x="52394" y="1519"/>
                    <a:pt x="52378" y="1519"/>
                  </a:cubicBezTo>
                  <a:cubicBezTo>
                    <a:pt x="45776" y="759"/>
                    <a:pt x="39173" y="0"/>
                    <a:pt x="32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102"/>
            <p:cNvSpPr/>
            <p:nvPr/>
          </p:nvSpPr>
          <p:spPr>
            <a:xfrm>
              <a:off x="4716575" y="2834875"/>
              <a:ext cx="1417650" cy="330825"/>
            </a:xfrm>
            <a:custGeom>
              <a:rect b="b" l="l" r="r" t="t"/>
              <a:pathLst>
                <a:path extrusionOk="0" h="13233" w="56706">
                  <a:moveTo>
                    <a:pt x="48021" y="0"/>
                  </a:moveTo>
                  <a:cubicBezTo>
                    <a:pt x="29336" y="0"/>
                    <a:pt x="14607" y="4003"/>
                    <a:pt x="0" y="12858"/>
                  </a:cubicBezTo>
                  <a:lnTo>
                    <a:pt x="228" y="13233"/>
                  </a:lnTo>
                  <a:cubicBezTo>
                    <a:pt x="14761" y="4422"/>
                    <a:pt x="29420" y="440"/>
                    <a:pt x="48022" y="440"/>
                  </a:cubicBezTo>
                  <a:cubicBezTo>
                    <a:pt x="50814" y="440"/>
                    <a:pt x="53696" y="529"/>
                    <a:pt x="56680" y="706"/>
                  </a:cubicBezTo>
                  <a:lnTo>
                    <a:pt x="56706" y="267"/>
                  </a:lnTo>
                  <a:cubicBezTo>
                    <a:pt x="53713" y="90"/>
                    <a:pt x="50823" y="0"/>
                    <a:pt x="48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102"/>
            <p:cNvSpPr/>
            <p:nvPr/>
          </p:nvSpPr>
          <p:spPr>
            <a:xfrm>
              <a:off x="5779925" y="2794200"/>
              <a:ext cx="47500" cy="265350"/>
            </a:xfrm>
            <a:custGeom>
              <a:rect b="b" l="l" r="r" t="t"/>
              <a:pathLst>
                <a:path extrusionOk="0" h="10614" w="1900">
                  <a:moveTo>
                    <a:pt x="959" y="0"/>
                  </a:moveTo>
                  <a:lnTo>
                    <a:pt x="764" y="229"/>
                  </a:lnTo>
                  <a:cubicBezTo>
                    <a:pt x="1520" y="876"/>
                    <a:pt x="1599" y="2016"/>
                    <a:pt x="1583" y="2937"/>
                  </a:cubicBezTo>
                  <a:cubicBezTo>
                    <a:pt x="1534" y="5535"/>
                    <a:pt x="996" y="8099"/>
                    <a:pt x="1" y="10498"/>
                  </a:cubicBezTo>
                  <a:lnTo>
                    <a:pt x="278" y="10613"/>
                  </a:lnTo>
                  <a:cubicBezTo>
                    <a:pt x="1289" y="8180"/>
                    <a:pt x="1833" y="5577"/>
                    <a:pt x="1883" y="2942"/>
                  </a:cubicBezTo>
                  <a:cubicBezTo>
                    <a:pt x="1900" y="2032"/>
                    <a:pt x="1820" y="738"/>
                    <a:pt x="95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102"/>
            <p:cNvSpPr/>
            <p:nvPr/>
          </p:nvSpPr>
          <p:spPr>
            <a:xfrm>
              <a:off x="5253200" y="2887000"/>
              <a:ext cx="32150" cy="169225"/>
            </a:xfrm>
            <a:custGeom>
              <a:rect b="b" l="l" r="r" t="t"/>
              <a:pathLst>
                <a:path extrusionOk="0" h="6769" w="1286">
                  <a:moveTo>
                    <a:pt x="291" y="0"/>
                  </a:moveTo>
                  <a:lnTo>
                    <a:pt x="1" y="77"/>
                  </a:lnTo>
                  <a:lnTo>
                    <a:pt x="40" y="275"/>
                  </a:lnTo>
                  <a:lnTo>
                    <a:pt x="62" y="272"/>
                  </a:lnTo>
                  <a:cubicBezTo>
                    <a:pt x="727" y="2361"/>
                    <a:pt x="979" y="4559"/>
                    <a:pt x="805" y="6744"/>
                  </a:cubicBezTo>
                  <a:lnTo>
                    <a:pt x="1104" y="6768"/>
                  </a:lnTo>
                  <a:cubicBezTo>
                    <a:pt x="1286" y="4481"/>
                    <a:pt x="1010" y="2180"/>
                    <a:pt x="29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102"/>
            <p:cNvSpPr/>
            <p:nvPr/>
          </p:nvSpPr>
          <p:spPr>
            <a:xfrm>
              <a:off x="6073050" y="2905225"/>
              <a:ext cx="236275" cy="380350"/>
            </a:xfrm>
            <a:custGeom>
              <a:rect b="b" l="l" r="r" t="t"/>
              <a:pathLst>
                <a:path extrusionOk="0" h="15214" w="9451">
                  <a:moveTo>
                    <a:pt x="4410" y="0"/>
                  </a:moveTo>
                  <a:cubicBezTo>
                    <a:pt x="4366" y="0"/>
                    <a:pt x="4321" y="8"/>
                    <a:pt x="4276" y="25"/>
                  </a:cubicBezTo>
                  <a:cubicBezTo>
                    <a:pt x="3962" y="140"/>
                    <a:pt x="3948" y="571"/>
                    <a:pt x="3992" y="901"/>
                  </a:cubicBezTo>
                  <a:cubicBezTo>
                    <a:pt x="4242" y="2787"/>
                    <a:pt x="4572" y="4657"/>
                    <a:pt x="4979" y="6512"/>
                  </a:cubicBezTo>
                  <a:lnTo>
                    <a:pt x="1964" y="1667"/>
                  </a:lnTo>
                  <a:cubicBezTo>
                    <a:pt x="1849" y="1463"/>
                    <a:pt x="1729" y="1252"/>
                    <a:pt x="1537" y="1115"/>
                  </a:cubicBezTo>
                  <a:cubicBezTo>
                    <a:pt x="1432" y="1041"/>
                    <a:pt x="1300" y="997"/>
                    <a:pt x="1173" y="997"/>
                  </a:cubicBezTo>
                  <a:cubicBezTo>
                    <a:pt x="1068" y="997"/>
                    <a:pt x="966" y="1028"/>
                    <a:pt x="885" y="1097"/>
                  </a:cubicBezTo>
                  <a:cubicBezTo>
                    <a:pt x="702" y="1256"/>
                    <a:pt x="702" y="1539"/>
                    <a:pt x="734" y="1780"/>
                  </a:cubicBezTo>
                  <a:cubicBezTo>
                    <a:pt x="848" y="2644"/>
                    <a:pt x="1168" y="3466"/>
                    <a:pt x="1512" y="4267"/>
                  </a:cubicBezTo>
                  <a:cubicBezTo>
                    <a:pt x="1823" y="4988"/>
                    <a:pt x="2161" y="5696"/>
                    <a:pt x="2513" y="6398"/>
                  </a:cubicBezTo>
                  <a:cubicBezTo>
                    <a:pt x="2445" y="6387"/>
                    <a:pt x="2377" y="6379"/>
                    <a:pt x="2308" y="6375"/>
                  </a:cubicBezTo>
                  <a:cubicBezTo>
                    <a:pt x="2307" y="6375"/>
                    <a:pt x="2306" y="6375"/>
                    <a:pt x="2304" y="6375"/>
                  </a:cubicBezTo>
                  <a:cubicBezTo>
                    <a:pt x="1893" y="6375"/>
                    <a:pt x="1450" y="6599"/>
                    <a:pt x="1337" y="6996"/>
                  </a:cubicBezTo>
                  <a:cubicBezTo>
                    <a:pt x="1251" y="7288"/>
                    <a:pt x="1355" y="7633"/>
                    <a:pt x="1192" y="7891"/>
                  </a:cubicBezTo>
                  <a:cubicBezTo>
                    <a:pt x="1006" y="8192"/>
                    <a:pt x="572" y="8216"/>
                    <a:pt x="307" y="8450"/>
                  </a:cubicBezTo>
                  <a:cubicBezTo>
                    <a:pt x="67" y="8660"/>
                    <a:pt x="0" y="9015"/>
                    <a:pt x="58" y="9327"/>
                  </a:cubicBezTo>
                  <a:cubicBezTo>
                    <a:pt x="117" y="9639"/>
                    <a:pt x="279" y="9922"/>
                    <a:pt x="440" y="10196"/>
                  </a:cubicBezTo>
                  <a:lnTo>
                    <a:pt x="556" y="10393"/>
                  </a:lnTo>
                  <a:cubicBezTo>
                    <a:pt x="593" y="10487"/>
                    <a:pt x="629" y="10573"/>
                    <a:pt x="664" y="10643"/>
                  </a:cubicBezTo>
                  <a:cubicBezTo>
                    <a:pt x="1491" y="12297"/>
                    <a:pt x="2086" y="13710"/>
                    <a:pt x="3415" y="14961"/>
                  </a:cubicBezTo>
                  <a:cubicBezTo>
                    <a:pt x="3742" y="15135"/>
                    <a:pt x="4091" y="15214"/>
                    <a:pt x="4442" y="15214"/>
                  </a:cubicBezTo>
                  <a:cubicBezTo>
                    <a:pt x="5373" y="15214"/>
                    <a:pt x="6313" y="14660"/>
                    <a:pt x="6865" y="13856"/>
                  </a:cubicBezTo>
                  <a:cubicBezTo>
                    <a:pt x="7413" y="13056"/>
                    <a:pt x="7653" y="12078"/>
                    <a:pt x="7752" y="11074"/>
                  </a:cubicBezTo>
                  <a:lnTo>
                    <a:pt x="9195" y="9339"/>
                  </a:lnTo>
                  <a:cubicBezTo>
                    <a:pt x="9302" y="9209"/>
                    <a:pt x="9416" y="9069"/>
                    <a:pt x="9432" y="8900"/>
                  </a:cubicBezTo>
                  <a:cubicBezTo>
                    <a:pt x="9450" y="8726"/>
                    <a:pt x="9361" y="8560"/>
                    <a:pt x="9273" y="8408"/>
                  </a:cubicBezTo>
                  <a:cubicBezTo>
                    <a:pt x="9120" y="8138"/>
                    <a:pt x="8945" y="7847"/>
                    <a:pt x="8656" y="7732"/>
                  </a:cubicBezTo>
                  <a:cubicBezTo>
                    <a:pt x="8440" y="7646"/>
                    <a:pt x="8194" y="7672"/>
                    <a:pt x="7970" y="7612"/>
                  </a:cubicBezTo>
                  <a:cubicBezTo>
                    <a:pt x="7553" y="7496"/>
                    <a:pt x="7299" y="7111"/>
                    <a:pt x="7107" y="6707"/>
                  </a:cubicBezTo>
                  <a:cubicBezTo>
                    <a:pt x="6672" y="5267"/>
                    <a:pt x="6235" y="3828"/>
                    <a:pt x="5800" y="2387"/>
                  </a:cubicBezTo>
                  <a:cubicBezTo>
                    <a:pt x="5597" y="1719"/>
                    <a:pt x="5390" y="1042"/>
                    <a:pt x="5018" y="451"/>
                  </a:cubicBezTo>
                  <a:cubicBezTo>
                    <a:pt x="4880" y="230"/>
                    <a:pt x="4653" y="0"/>
                    <a:pt x="44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102"/>
            <p:cNvSpPr/>
            <p:nvPr/>
          </p:nvSpPr>
          <p:spPr>
            <a:xfrm>
              <a:off x="6073900" y="3127800"/>
              <a:ext cx="187700" cy="157775"/>
            </a:xfrm>
            <a:custGeom>
              <a:rect b="b" l="l" r="r" t="t"/>
              <a:pathLst>
                <a:path extrusionOk="0" h="6311" w="7508">
                  <a:moveTo>
                    <a:pt x="29" y="0"/>
                  </a:moveTo>
                  <a:cubicBezTo>
                    <a:pt x="2" y="140"/>
                    <a:pt x="0" y="285"/>
                    <a:pt x="24" y="424"/>
                  </a:cubicBezTo>
                  <a:cubicBezTo>
                    <a:pt x="83" y="736"/>
                    <a:pt x="245" y="1019"/>
                    <a:pt x="406" y="1293"/>
                  </a:cubicBezTo>
                  <a:lnTo>
                    <a:pt x="522" y="1490"/>
                  </a:lnTo>
                  <a:cubicBezTo>
                    <a:pt x="559" y="1584"/>
                    <a:pt x="595" y="1670"/>
                    <a:pt x="630" y="1740"/>
                  </a:cubicBezTo>
                  <a:cubicBezTo>
                    <a:pt x="1457" y="3394"/>
                    <a:pt x="2052" y="4807"/>
                    <a:pt x="3381" y="6058"/>
                  </a:cubicBezTo>
                  <a:cubicBezTo>
                    <a:pt x="3708" y="6232"/>
                    <a:pt x="4057" y="6311"/>
                    <a:pt x="4408" y="6311"/>
                  </a:cubicBezTo>
                  <a:cubicBezTo>
                    <a:pt x="5339" y="6311"/>
                    <a:pt x="6279" y="5757"/>
                    <a:pt x="6831" y="4953"/>
                  </a:cubicBezTo>
                  <a:cubicBezTo>
                    <a:pt x="7156" y="4479"/>
                    <a:pt x="7364" y="3938"/>
                    <a:pt x="7507" y="3370"/>
                  </a:cubicBezTo>
                  <a:cubicBezTo>
                    <a:pt x="4853" y="2624"/>
                    <a:pt x="2313" y="1487"/>
                    <a:pt x="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102"/>
            <p:cNvSpPr/>
            <p:nvPr/>
          </p:nvSpPr>
          <p:spPr>
            <a:xfrm>
              <a:off x="6036275" y="3241425"/>
              <a:ext cx="269875" cy="589000"/>
            </a:xfrm>
            <a:custGeom>
              <a:rect b="b" l="l" r="r" t="t"/>
              <a:pathLst>
                <a:path extrusionOk="0" h="23560" w="10795">
                  <a:moveTo>
                    <a:pt x="3000" y="1"/>
                  </a:moveTo>
                  <a:cubicBezTo>
                    <a:pt x="2764" y="4606"/>
                    <a:pt x="2062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79" y="20286"/>
                    <a:pt x="745" y="22057"/>
                    <a:pt x="2163" y="22967"/>
                  </a:cubicBezTo>
                  <a:cubicBezTo>
                    <a:pt x="2802" y="23377"/>
                    <a:pt x="3523" y="23560"/>
                    <a:pt x="4258" y="23560"/>
                  </a:cubicBezTo>
                  <a:cubicBezTo>
                    <a:pt x="5919" y="23560"/>
                    <a:pt x="7653" y="22624"/>
                    <a:pt x="8679" y="21251"/>
                  </a:cubicBezTo>
                  <a:cubicBezTo>
                    <a:pt x="10159" y="19270"/>
                    <a:pt x="10497" y="16675"/>
                    <a:pt x="10599" y="14204"/>
                  </a:cubicBezTo>
                  <a:cubicBezTo>
                    <a:pt x="10794" y="9444"/>
                    <a:pt x="10294" y="4660"/>
                    <a:pt x="9178" y="28"/>
                  </a:cubicBezTo>
                  <a:cubicBezTo>
                    <a:pt x="8181" y="282"/>
                    <a:pt x="7162" y="409"/>
                    <a:pt x="6142" y="409"/>
                  </a:cubicBezTo>
                  <a:cubicBezTo>
                    <a:pt x="5086" y="409"/>
                    <a:pt x="4030" y="273"/>
                    <a:pt x="30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102"/>
            <p:cNvSpPr/>
            <p:nvPr/>
          </p:nvSpPr>
          <p:spPr>
            <a:xfrm>
              <a:off x="6036275" y="3241425"/>
              <a:ext cx="129550" cy="588975"/>
            </a:xfrm>
            <a:custGeom>
              <a:rect b="b" l="l" r="r" t="t"/>
              <a:pathLst>
                <a:path extrusionOk="0" h="23559" w="5182">
                  <a:moveTo>
                    <a:pt x="3001" y="1"/>
                  </a:moveTo>
                  <a:cubicBezTo>
                    <a:pt x="2764" y="4606"/>
                    <a:pt x="2064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80" y="20286"/>
                    <a:pt x="745" y="22057"/>
                    <a:pt x="2163" y="22967"/>
                  </a:cubicBezTo>
                  <a:cubicBezTo>
                    <a:pt x="2801" y="23376"/>
                    <a:pt x="3521" y="23559"/>
                    <a:pt x="4256" y="23559"/>
                  </a:cubicBezTo>
                  <a:cubicBezTo>
                    <a:pt x="4564" y="23559"/>
                    <a:pt x="4874" y="23527"/>
                    <a:pt x="5181" y="23466"/>
                  </a:cubicBezTo>
                  <a:cubicBezTo>
                    <a:pt x="3011" y="16370"/>
                    <a:pt x="4020" y="8101"/>
                    <a:pt x="5003" y="350"/>
                  </a:cubicBezTo>
                  <a:cubicBezTo>
                    <a:pt x="4327" y="290"/>
                    <a:pt x="3658" y="173"/>
                    <a:pt x="3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102"/>
            <p:cNvSpPr/>
            <p:nvPr/>
          </p:nvSpPr>
          <p:spPr>
            <a:xfrm>
              <a:off x="6229600" y="3229000"/>
              <a:ext cx="66800" cy="537150"/>
            </a:xfrm>
            <a:custGeom>
              <a:rect b="b" l="l" r="r" t="t"/>
              <a:pathLst>
                <a:path extrusionOk="0" h="21486" w="2672">
                  <a:moveTo>
                    <a:pt x="1053" y="1"/>
                  </a:moveTo>
                  <a:lnTo>
                    <a:pt x="1008" y="486"/>
                  </a:lnTo>
                  <a:lnTo>
                    <a:pt x="1097" y="494"/>
                  </a:lnTo>
                  <a:lnTo>
                    <a:pt x="2160" y="11956"/>
                  </a:lnTo>
                  <a:cubicBezTo>
                    <a:pt x="2312" y="13608"/>
                    <a:pt x="2470" y="15315"/>
                    <a:pt x="2218" y="16982"/>
                  </a:cubicBezTo>
                  <a:cubicBezTo>
                    <a:pt x="1940" y="18828"/>
                    <a:pt x="1152" y="20372"/>
                    <a:pt x="1" y="21333"/>
                  </a:cubicBezTo>
                  <a:lnTo>
                    <a:pt x="129" y="21485"/>
                  </a:lnTo>
                  <a:cubicBezTo>
                    <a:pt x="1318" y="20494"/>
                    <a:pt x="2130" y="18905"/>
                    <a:pt x="2416" y="17011"/>
                  </a:cubicBezTo>
                  <a:cubicBezTo>
                    <a:pt x="2671" y="15322"/>
                    <a:pt x="2512" y="13600"/>
                    <a:pt x="2358" y="11936"/>
                  </a:cubicBezTo>
                  <a:lnTo>
                    <a:pt x="125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102"/>
            <p:cNvSpPr/>
            <p:nvPr/>
          </p:nvSpPr>
          <p:spPr>
            <a:xfrm>
              <a:off x="5699875" y="2003475"/>
              <a:ext cx="242975" cy="162450"/>
            </a:xfrm>
            <a:custGeom>
              <a:rect b="b" l="l" r="r" t="t"/>
              <a:pathLst>
                <a:path extrusionOk="0" h="6498" w="9719">
                  <a:moveTo>
                    <a:pt x="3367" y="1"/>
                  </a:moveTo>
                  <a:cubicBezTo>
                    <a:pt x="2389" y="1"/>
                    <a:pt x="1418" y="109"/>
                    <a:pt x="639" y="665"/>
                  </a:cubicBezTo>
                  <a:cubicBezTo>
                    <a:pt x="303" y="907"/>
                    <a:pt x="1" y="1279"/>
                    <a:pt x="48" y="1692"/>
                  </a:cubicBezTo>
                  <a:cubicBezTo>
                    <a:pt x="93" y="2098"/>
                    <a:pt x="472" y="2399"/>
                    <a:pt x="868" y="2504"/>
                  </a:cubicBezTo>
                  <a:cubicBezTo>
                    <a:pt x="1065" y="2556"/>
                    <a:pt x="1269" y="2571"/>
                    <a:pt x="1473" y="2571"/>
                  </a:cubicBezTo>
                  <a:cubicBezTo>
                    <a:pt x="1678" y="2571"/>
                    <a:pt x="1885" y="2556"/>
                    <a:pt x="2090" y="2550"/>
                  </a:cubicBezTo>
                  <a:cubicBezTo>
                    <a:pt x="2135" y="2548"/>
                    <a:pt x="2181" y="2548"/>
                    <a:pt x="2227" y="2548"/>
                  </a:cubicBezTo>
                  <a:cubicBezTo>
                    <a:pt x="2593" y="2548"/>
                    <a:pt x="2969" y="2595"/>
                    <a:pt x="3269" y="2798"/>
                  </a:cubicBezTo>
                  <a:cubicBezTo>
                    <a:pt x="3646" y="3053"/>
                    <a:pt x="3830" y="3502"/>
                    <a:pt x="4049" y="3898"/>
                  </a:cubicBezTo>
                  <a:cubicBezTo>
                    <a:pt x="4704" y="5082"/>
                    <a:pt x="5841" y="5989"/>
                    <a:pt x="7140" y="6364"/>
                  </a:cubicBezTo>
                  <a:cubicBezTo>
                    <a:pt x="7420" y="6444"/>
                    <a:pt x="7719" y="6497"/>
                    <a:pt x="8012" y="6497"/>
                  </a:cubicBezTo>
                  <a:cubicBezTo>
                    <a:pt x="8377" y="6497"/>
                    <a:pt x="8732" y="6415"/>
                    <a:pt x="9025" y="6202"/>
                  </a:cubicBezTo>
                  <a:cubicBezTo>
                    <a:pt x="9404" y="5922"/>
                    <a:pt x="9615" y="5456"/>
                    <a:pt x="9667" y="4988"/>
                  </a:cubicBezTo>
                  <a:cubicBezTo>
                    <a:pt x="9719" y="4520"/>
                    <a:pt x="9626" y="4048"/>
                    <a:pt x="9494" y="3596"/>
                  </a:cubicBezTo>
                  <a:cubicBezTo>
                    <a:pt x="9096" y="2225"/>
                    <a:pt x="8237" y="893"/>
                    <a:pt x="6910" y="368"/>
                  </a:cubicBezTo>
                  <a:cubicBezTo>
                    <a:pt x="6138" y="64"/>
                    <a:pt x="5289" y="58"/>
                    <a:pt x="4460" y="28"/>
                  </a:cubicBezTo>
                  <a:cubicBezTo>
                    <a:pt x="4101" y="16"/>
                    <a:pt x="3733" y="1"/>
                    <a:pt x="3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102"/>
            <p:cNvSpPr/>
            <p:nvPr/>
          </p:nvSpPr>
          <p:spPr>
            <a:xfrm>
              <a:off x="5711250" y="2138525"/>
              <a:ext cx="92750" cy="76000"/>
            </a:xfrm>
            <a:custGeom>
              <a:rect b="b" l="l" r="r" t="t"/>
              <a:pathLst>
                <a:path extrusionOk="0" h="3040" w="3710">
                  <a:moveTo>
                    <a:pt x="2609" y="1"/>
                  </a:moveTo>
                  <a:cubicBezTo>
                    <a:pt x="2495" y="1"/>
                    <a:pt x="2380" y="8"/>
                    <a:pt x="2267" y="15"/>
                  </a:cubicBezTo>
                  <a:cubicBezTo>
                    <a:pt x="1924" y="38"/>
                    <a:pt x="1581" y="60"/>
                    <a:pt x="1246" y="135"/>
                  </a:cubicBezTo>
                  <a:cubicBezTo>
                    <a:pt x="892" y="215"/>
                    <a:pt x="535" y="361"/>
                    <a:pt x="307" y="645"/>
                  </a:cubicBezTo>
                  <a:cubicBezTo>
                    <a:pt x="51" y="965"/>
                    <a:pt x="0" y="1419"/>
                    <a:pt x="117" y="1812"/>
                  </a:cubicBezTo>
                  <a:cubicBezTo>
                    <a:pt x="234" y="2205"/>
                    <a:pt x="504" y="2540"/>
                    <a:pt x="819" y="2801"/>
                  </a:cubicBezTo>
                  <a:cubicBezTo>
                    <a:pt x="969" y="2925"/>
                    <a:pt x="1149" y="3039"/>
                    <a:pt x="1338" y="3039"/>
                  </a:cubicBezTo>
                  <a:cubicBezTo>
                    <a:pt x="1362" y="3039"/>
                    <a:pt x="1386" y="3037"/>
                    <a:pt x="1411" y="3033"/>
                  </a:cubicBezTo>
                  <a:cubicBezTo>
                    <a:pt x="1599" y="3006"/>
                    <a:pt x="1748" y="2860"/>
                    <a:pt x="1854" y="2700"/>
                  </a:cubicBezTo>
                  <a:cubicBezTo>
                    <a:pt x="1958" y="2543"/>
                    <a:pt x="2033" y="2364"/>
                    <a:pt x="2150" y="2213"/>
                  </a:cubicBezTo>
                  <a:cubicBezTo>
                    <a:pt x="2390" y="1901"/>
                    <a:pt x="2775" y="1745"/>
                    <a:pt x="3098" y="1519"/>
                  </a:cubicBezTo>
                  <a:cubicBezTo>
                    <a:pt x="3422" y="1294"/>
                    <a:pt x="3709" y="909"/>
                    <a:pt x="3592" y="532"/>
                  </a:cubicBezTo>
                  <a:cubicBezTo>
                    <a:pt x="3514" y="286"/>
                    <a:pt x="3279" y="117"/>
                    <a:pt x="3032" y="49"/>
                  </a:cubicBezTo>
                  <a:cubicBezTo>
                    <a:pt x="2894" y="12"/>
                    <a:pt x="2752" y="1"/>
                    <a:pt x="2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102"/>
            <p:cNvSpPr/>
            <p:nvPr/>
          </p:nvSpPr>
          <p:spPr>
            <a:xfrm>
              <a:off x="5781550" y="2201350"/>
              <a:ext cx="95800" cy="178150"/>
            </a:xfrm>
            <a:custGeom>
              <a:rect b="b" l="l" r="r" t="t"/>
              <a:pathLst>
                <a:path extrusionOk="0" h="7126" w="3832">
                  <a:moveTo>
                    <a:pt x="2023" y="1"/>
                  </a:moveTo>
                  <a:cubicBezTo>
                    <a:pt x="1698" y="1"/>
                    <a:pt x="1381" y="137"/>
                    <a:pt x="1219" y="416"/>
                  </a:cubicBezTo>
                  <a:cubicBezTo>
                    <a:pt x="871" y="1018"/>
                    <a:pt x="1386" y="1804"/>
                    <a:pt x="1172" y="2465"/>
                  </a:cubicBezTo>
                  <a:cubicBezTo>
                    <a:pt x="1066" y="2792"/>
                    <a:pt x="800" y="3035"/>
                    <a:pt x="597" y="3313"/>
                  </a:cubicBezTo>
                  <a:cubicBezTo>
                    <a:pt x="88" y="4012"/>
                    <a:pt x="1" y="4994"/>
                    <a:pt x="377" y="5773"/>
                  </a:cubicBezTo>
                  <a:cubicBezTo>
                    <a:pt x="756" y="6551"/>
                    <a:pt x="1583" y="7092"/>
                    <a:pt x="2447" y="7124"/>
                  </a:cubicBezTo>
                  <a:cubicBezTo>
                    <a:pt x="2465" y="7125"/>
                    <a:pt x="2484" y="7125"/>
                    <a:pt x="2502" y="7125"/>
                  </a:cubicBezTo>
                  <a:cubicBezTo>
                    <a:pt x="3079" y="7125"/>
                    <a:pt x="3732" y="6807"/>
                    <a:pt x="3786" y="6237"/>
                  </a:cubicBezTo>
                  <a:cubicBezTo>
                    <a:pt x="3831" y="5758"/>
                    <a:pt x="3445" y="5363"/>
                    <a:pt x="3246" y="4925"/>
                  </a:cubicBezTo>
                  <a:cubicBezTo>
                    <a:pt x="3019" y="4423"/>
                    <a:pt x="3042" y="3844"/>
                    <a:pt x="3125" y="3298"/>
                  </a:cubicBezTo>
                  <a:cubicBezTo>
                    <a:pt x="3206" y="2753"/>
                    <a:pt x="3342" y="2210"/>
                    <a:pt x="3329" y="1658"/>
                  </a:cubicBezTo>
                  <a:cubicBezTo>
                    <a:pt x="3315" y="1105"/>
                    <a:pt x="3121" y="524"/>
                    <a:pt x="2673" y="202"/>
                  </a:cubicBezTo>
                  <a:cubicBezTo>
                    <a:pt x="2487" y="69"/>
                    <a:pt x="2253" y="1"/>
                    <a:pt x="2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102"/>
            <p:cNvSpPr/>
            <p:nvPr/>
          </p:nvSpPr>
          <p:spPr>
            <a:xfrm>
              <a:off x="5795925" y="2392575"/>
              <a:ext cx="88975" cy="85250"/>
            </a:xfrm>
            <a:custGeom>
              <a:rect b="b" l="l" r="r" t="t"/>
              <a:pathLst>
                <a:path extrusionOk="0" h="3410" w="3559">
                  <a:moveTo>
                    <a:pt x="2564" y="0"/>
                  </a:moveTo>
                  <a:cubicBezTo>
                    <a:pt x="2530" y="0"/>
                    <a:pt x="2497" y="2"/>
                    <a:pt x="2463" y="5"/>
                  </a:cubicBezTo>
                  <a:cubicBezTo>
                    <a:pt x="2054" y="44"/>
                    <a:pt x="1687" y="270"/>
                    <a:pt x="1351" y="508"/>
                  </a:cubicBezTo>
                  <a:cubicBezTo>
                    <a:pt x="889" y="833"/>
                    <a:pt x="434" y="1215"/>
                    <a:pt x="217" y="1737"/>
                  </a:cubicBezTo>
                  <a:cubicBezTo>
                    <a:pt x="1" y="2260"/>
                    <a:pt x="100" y="2950"/>
                    <a:pt x="577" y="3254"/>
                  </a:cubicBezTo>
                  <a:cubicBezTo>
                    <a:pt x="746" y="3362"/>
                    <a:pt x="944" y="3410"/>
                    <a:pt x="1145" y="3410"/>
                  </a:cubicBezTo>
                  <a:cubicBezTo>
                    <a:pt x="1299" y="3410"/>
                    <a:pt x="1454" y="3382"/>
                    <a:pt x="1599" y="3330"/>
                  </a:cubicBezTo>
                  <a:cubicBezTo>
                    <a:pt x="1934" y="3212"/>
                    <a:pt x="2215" y="2981"/>
                    <a:pt x="2462" y="2726"/>
                  </a:cubicBezTo>
                  <a:cubicBezTo>
                    <a:pt x="2826" y="2349"/>
                    <a:pt x="3123" y="1910"/>
                    <a:pt x="3339" y="1431"/>
                  </a:cubicBezTo>
                  <a:cubicBezTo>
                    <a:pt x="3461" y="1158"/>
                    <a:pt x="3558" y="846"/>
                    <a:pt x="3464" y="562"/>
                  </a:cubicBezTo>
                  <a:cubicBezTo>
                    <a:pt x="3345" y="202"/>
                    <a:pt x="2947" y="0"/>
                    <a:pt x="25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102"/>
            <p:cNvSpPr/>
            <p:nvPr/>
          </p:nvSpPr>
          <p:spPr>
            <a:xfrm>
              <a:off x="5776475" y="2481400"/>
              <a:ext cx="29825" cy="27600"/>
            </a:xfrm>
            <a:custGeom>
              <a:rect b="b" l="l" r="r" t="t"/>
              <a:pathLst>
                <a:path extrusionOk="0" h="1104" w="1193">
                  <a:moveTo>
                    <a:pt x="803" y="1"/>
                  </a:moveTo>
                  <a:cubicBezTo>
                    <a:pt x="714" y="1"/>
                    <a:pt x="624" y="30"/>
                    <a:pt x="546" y="76"/>
                  </a:cubicBezTo>
                  <a:cubicBezTo>
                    <a:pt x="423" y="151"/>
                    <a:pt x="330" y="265"/>
                    <a:pt x="241" y="377"/>
                  </a:cubicBezTo>
                  <a:cubicBezTo>
                    <a:pt x="122" y="526"/>
                    <a:pt x="0" y="715"/>
                    <a:pt x="67" y="893"/>
                  </a:cubicBezTo>
                  <a:cubicBezTo>
                    <a:pt x="118" y="1026"/>
                    <a:pt x="266" y="1103"/>
                    <a:pt x="407" y="1103"/>
                  </a:cubicBezTo>
                  <a:cubicBezTo>
                    <a:pt x="411" y="1103"/>
                    <a:pt x="415" y="1103"/>
                    <a:pt x="420" y="1103"/>
                  </a:cubicBezTo>
                  <a:cubicBezTo>
                    <a:pt x="566" y="1100"/>
                    <a:pt x="702" y="1028"/>
                    <a:pt x="821" y="942"/>
                  </a:cubicBezTo>
                  <a:cubicBezTo>
                    <a:pt x="970" y="833"/>
                    <a:pt x="1104" y="690"/>
                    <a:pt x="1147" y="512"/>
                  </a:cubicBezTo>
                  <a:cubicBezTo>
                    <a:pt x="1193" y="331"/>
                    <a:pt x="1125" y="117"/>
                    <a:pt x="959" y="36"/>
                  </a:cubicBezTo>
                  <a:cubicBezTo>
                    <a:pt x="910" y="12"/>
                    <a:pt x="857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102"/>
            <p:cNvSpPr/>
            <p:nvPr/>
          </p:nvSpPr>
          <p:spPr>
            <a:xfrm>
              <a:off x="5840575" y="2504725"/>
              <a:ext cx="51025" cy="46325"/>
            </a:xfrm>
            <a:custGeom>
              <a:rect b="b" l="l" r="r" t="t"/>
              <a:pathLst>
                <a:path extrusionOk="0" h="1853" w="2041">
                  <a:moveTo>
                    <a:pt x="727" y="0"/>
                  </a:moveTo>
                  <a:cubicBezTo>
                    <a:pt x="642" y="0"/>
                    <a:pt x="559" y="18"/>
                    <a:pt x="484" y="59"/>
                  </a:cubicBezTo>
                  <a:cubicBezTo>
                    <a:pt x="335" y="141"/>
                    <a:pt x="242" y="300"/>
                    <a:pt x="197" y="464"/>
                  </a:cubicBezTo>
                  <a:cubicBezTo>
                    <a:pt x="0" y="1161"/>
                    <a:pt x="523" y="1853"/>
                    <a:pt x="1248" y="1853"/>
                  </a:cubicBezTo>
                  <a:cubicBezTo>
                    <a:pt x="1568" y="1853"/>
                    <a:pt x="1915" y="1666"/>
                    <a:pt x="1975" y="1353"/>
                  </a:cubicBezTo>
                  <a:cubicBezTo>
                    <a:pt x="2040" y="1016"/>
                    <a:pt x="1769" y="721"/>
                    <a:pt x="1529" y="477"/>
                  </a:cubicBezTo>
                  <a:cubicBezTo>
                    <a:pt x="1386" y="332"/>
                    <a:pt x="1243" y="185"/>
                    <a:pt x="1066" y="89"/>
                  </a:cubicBezTo>
                  <a:cubicBezTo>
                    <a:pt x="962" y="34"/>
                    <a:pt x="843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102"/>
            <p:cNvSpPr/>
            <p:nvPr/>
          </p:nvSpPr>
          <p:spPr>
            <a:xfrm>
              <a:off x="5865575" y="2583100"/>
              <a:ext cx="25200" cy="23875"/>
            </a:xfrm>
            <a:custGeom>
              <a:rect b="b" l="l" r="r" t="t"/>
              <a:pathLst>
                <a:path extrusionOk="0" h="955" w="1008">
                  <a:moveTo>
                    <a:pt x="330" y="0"/>
                  </a:moveTo>
                  <a:cubicBezTo>
                    <a:pt x="288" y="0"/>
                    <a:pt x="247" y="9"/>
                    <a:pt x="205" y="29"/>
                  </a:cubicBezTo>
                  <a:cubicBezTo>
                    <a:pt x="41" y="110"/>
                    <a:pt x="1" y="343"/>
                    <a:pt x="77" y="508"/>
                  </a:cubicBezTo>
                  <a:cubicBezTo>
                    <a:pt x="155" y="674"/>
                    <a:pt x="316" y="784"/>
                    <a:pt x="478" y="870"/>
                  </a:cubicBezTo>
                  <a:cubicBezTo>
                    <a:pt x="560" y="914"/>
                    <a:pt x="655" y="954"/>
                    <a:pt x="744" y="954"/>
                  </a:cubicBezTo>
                  <a:cubicBezTo>
                    <a:pt x="788" y="954"/>
                    <a:pt x="830" y="945"/>
                    <a:pt x="868" y="922"/>
                  </a:cubicBezTo>
                  <a:cubicBezTo>
                    <a:pt x="974" y="861"/>
                    <a:pt x="1008" y="719"/>
                    <a:pt x="979" y="601"/>
                  </a:cubicBezTo>
                  <a:cubicBezTo>
                    <a:pt x="951" y="484"/>
                    <a:pt x="873" y="385"/>
                    <a:pt x="795" y="291"/>
                  </a:cubicBezTo>
                  <a:cubicBezTo>
                    <a:pt x="674" y="148"/>
                    <a:pt x="502" y="0"/>
                    <a:pt x="3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102"/>
            <p:cNvSpPr/>
            <p:nvPr/>
          </p:nvSpPr>
          <p:spPr>
            <a:xfrm>
              <a:off x="5902700" y="2427375"/>
              <a:ext cx="40075" cy="33700"/>
            </a:xfrm>
            <a:custGeom>
              <a:rect b="b" l="l" r="r" t="t"/>
              <a:pathLst>
                <a:path extrusionOk="0" h="1348" w="1603">
                  <a:moveTo>
                    <a:pt x="866" y="0"/>
                  </a:moveTo>
                  <a:cubicBezTo>
                    <a:pt x="654" y="0"/>
                    <a:pt x="440" y="86"/>
                    <a:pt x="274" y="223"/>
                  </a:cubicBezTo>
                  <a:cubicBezTo>
                    <a:pt x="122" y="348"/>
                    <a:pt x="1" y="531"/>
                    <a:pt x="4" y="730"/>
                  </a:cubicBezTo>
                  <a:cubicBezTo>
                    <a:pt x="7" y="1020"/>
                    <a:pt x="277" y="1251"/>
                    <a:pt x="561" y="1319"/>
                  </a:cubicBezTo>
                  <a:cubicBezTo>
                    <a:pt x="636" y="1338"/>
                    <a:pt x="714" y="1347"/>
                    <a:pt x="791" y="1347"/>
                  </a:cubicBezTo>
                  <a:cubicBezTo>
                    <a:pt x="961" y="1347"/>
                    <a:pt x="1130" y="1302"/>
                    <a:pt x="1269" y="1207"/>
                  </a:cubicBezTo>
                  <a:cubicBezTo>
                    <a:pt x="1472" y="1069"/>
                    <a:pt x="1602" y="817"/>
                    <a:pt x="1572" y="574"/>
                  </a:cubicBezTo>
                  <a:cubicBezTo>
                    <a:pt x="1536" y="304"/>
                    <a:pt x="1304" y="80"/>
                    <a:pt x="1037" y="20"/>
                  </a:cubicBezTo>
                  <a:cubicBezTo>
                    <a:pt x="981" y="7"/>
                    <a:pt x="924" y="0"/>
                    <a:pt x="86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102"/>
            <p:cNvSpPr/>
            <p:nvPr/>
          </p:nvSpPr>
          <p:spPr>
            <a:xfrm>
              <a:off x="5647575" y="2326700"/>
              <a:ext cx="83650" cy="74400"/>
            </a:xfrm>
            <a:custGeom>
              <a:rect b="b" l="l" r="r" t="t"/>
              <a:pathLst>
                <a:path extrusionOk="0" h="2976" w="3346">
                  <a:moveTo>
                    <a:pt x="1757" y="1"/>
                  </a:moveTo>
                  <a:cubicBezTo>
                    <a:pt x="1525" y="1"/>
                    <a:pt x="1291" y="43"/>
                    <a:pt x="1072" y="119"/>
                  </a:cubicBezTo>
                  <a:cubicBezTo>
                    <a:pt x="663" y="258"/>
                    <a:pt x="275" y="538"/>
                    <a:pt x="125" y="944"/>
                  </a:cubicBezTo>
                  <a:cubicBezTo>
                    <a:pt x="0" y="1282"/>
                    <a:pt x="57" y="1665"/>
                    <a:pt x="197" y="2000"/>
                  </a:cubicBezTo>
                  <a:cubicBezTo>
                    <a:pt x="345" y="2359"/>
                    <a:pt x="598" y="2689"/>
                    <a:pt x="949" y="2854"/>
                  </a:cubicBezTo>
                  <a:cubicBezTo>
                    <a:pt x="1127" y="2938"/>
                    <a:pt x="1322" y="2975"/>
                    <a:pt x="1519" y="2975"/>
                  </a:cubicBezTo>
                  <a:cubicBezTo>
                    <a:pt x="1739" y="2975"/>
                    <a:pt x="1961" y="2929"/>
                    <a:pt x="2166" y="2849"/>
                  </a:cubicBezTo>
                  <a:cubicBezTo>
                    <a:pt x="2539" y="2703"/>
                    <a:pt x="2876" y="2443"/>
                    <a:pt x="3079" y="2096"/>
                  </a:cubicBezTo>
                  <a:cubicBezTo>
                    <a:pt x="3283" y="1750"/>
                    <a:pt x="3345" y="1314"/>
                    <a:pt x="3210" y="934"/>
                  </a:cubicBezTo>
                  <a:cubicBezTo>
                    <a:pt x="3069" y="536"/>
                    <a:pt x="2720" y="227"/>
                    <a:pt x="2318" y="91"/>
                  </a:cubicBezTo>
                  <a:cubicBezTo>
                    <a:pt x="2138" y="29"/>
                    <a:pt x="1948" y="1"/>
                    <a:pt x="1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102"/>
            <p:cNvSpPr/>
            <p:nvPr/>
          </p:nvSpPr>
          <p:spPr>
            <a:xfrm>
              <a:off x="5660725" y="2507325"/>
              <a:ext cx="27700" cy="23375"/>
            </a:xfrm>
            <a:custGeom>
              <a:rect b="b" l="l" r="r" t="t"/>
              <a:pathLst>
                <a:path extrusionOk="0" h="935" w="1108">
                  <a:moveTo>
                    <a:pt x="528" y="0"/>
                  </a:moveTo>
                  <a:cubicBezTo>
                    <a:pt x="482" y="0"/>
                    <a:pt x="434" y="7"/>
                    <a:pt x="386" y="22"/>
                  </a:cubicBezTo>
                  <a:cubicBezTo>
                    <a:pt x="139" y="98"/>
                    <a:pt x="0" y="358"/>
                    <a:pt x="77" y="605"/>
                  </a:cubicBezTo>
                  <a:cubicBezTo>
                    <a:pt x="144" y="821"/>
                    <a:pt x="334" y="935"/>
                    <a:pt x="525" y="935"/>
                  </a:cubicBezTo>
                  <a:cubicBezTo>
                    <a:pt x="686" y="935"/>
                    <a:pt x="848" y="854"/>
                    <a:pt x="936" y="685"/>
                  </a:cubicBezTo>
                  <a:cubicBezTo>
                    <a:pt x="1107" y="362"/>
                    <a:pt x="860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102"/>
            <p:cNvSpPr/>
            <p:nvPr/>
          </p:nvSpPr>
          <p:spPr>
            <a:xfrm>
              <a:off x="5566350" y="2438075"/>
              <a:ext cx="37875" cy="34550"/>
            </a:xfrm>
            <a:custGeom>
              <a:rect b="b" l="l" r="r" t="t"/>
              <a:pathLst>
                <a:path extrusionOk="0" h="1382" w="1515">
                  <a:moveTo>
                    <a:pt x="772" y="0"/>
                  </a:moveTo>
                  <a:cubicBezTo>
                    <a:pt x="705" y="0"/>
                    <a:pt x="637" y="10"/>
                    <a:pt x="570" y="30"/>
                  </a:cubicBezTo>
                  <a:cubicBezTo>
                    <a:pt x="205" y="142"/>
                    <a:pt x="0" y="531"/>
                    <a:pt x="114" y="895"/>
                  </a:cubicBezTo>
                  <a:cubicBezTo>
                    <a:pt x="197" y="1161"/>
                    <a:pt x="431" y="1353"/>
                    <a:pt x="708" y="1379"/>
                  </a:cubicBezTo>
                  <a:cubicBezTo>
                    <a:pt x="729" y="1380"/>
                    <a:pt x="750" y="1381"/>
                    <a:pt x="770" y="1381"/>
                  </a:cubicBezTo>
                  <a:cubicBezTo>
                    <a:pt x="1026" y="1381"/>
                    <a:pt x="1262" y="1242"/>
                    <a:pt x="1384" y="1013"/>
                  </a:cubicBezTo>
                  <a:cubicBezTo>
                    <a:pt x="1514" y="766"/>
                    <a:pt x="1483" y="464"/>
                    <a:pt x="1305" y="250"/>
                  </a:cubicBezTo>
                  <a:cubicBezTo>
                    <a:pt x="1171" y="89"/>
                    <a:pt x="974" y="0"/>
                    <a:pt x="7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102"/>
            <p:cNvSpPr/>
            <p:nvPr/>
          </p:nvSpPr>
          <p:spPr>
            <a:xfrm>
              <a:off x="5625100" y="2427725"/>
              <a:ext cx="59375" cy="54175"/>
            </a:xfrm>
            <a:custGeom>
              <a:rect b="b" l="l" r="r" t="t"/>
              <a:pathLst>
                <a:path extrusionOk="0" h="2167" w="2375">
                  <a:moveTo>
                    <a:pt x="1211" y="0"/>
                  </a:moveTo>
                  <a:cubicBezTo>
                    <a:pt x="1105" y="0"/>
                    <a:pt x="997" y="16"/>
                    <a:pt x="893" y="48"/>
                  </a:cubicBezTo>
                  <a:cubicBezTo>
                    <a:pt x="321" y="225"/>
                    <a:pt x="1" y="833"/>
                    <a:pt x="178" y="1404"/>
                  </a:cubicBezTo>
                  <a:cubicBezTo>
                    <a:pt x="308" y="1822"/>
                    <a:pt x="677" y="2121"/>
                    <a:pt x="1112" y="2161"/>
                  </a:cubicBezTo>
                  <a:cubicBezTo>
                    <a:pt x="1146" y="2165"/>
                    <a:pt x="1179" y="2166"/>
                    <a:pt x="1213" y="2166"/>
                  </a:cubicBezTo>
                  <a:cubicBezTo>
                    <a:pt x="1612" y="2166"/>
                    <a:pt x="1982" y="1946"/>
                    <a:pt x="2171" y="1588"/>
                  </a:cubicBezTo>
                  <a:cubicBezTo>
                    <a:pt x="2374" y="1201"/>
                    <a:pt x="2325" y="729"/>
                    <a:pt x="2046" y="392"/>
                  </a:cubicBezTo>
                  <a:cubicBezTo>
                    <a:pt x="1837" y="139"/>
                    <a:pt x="1528" y="0"/>
                    <a:pt x="1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102"/>
            <p:cNvSpPr/>
            <p:nvPr/>
          </p:nvSpPr>
          <p:spPr>
            <a:xfrm>
              <a:off x="5586325" y="2386475"/>
              <a:ext cx="28775" cy="24350"/>
            </a:xfrm>
            <a:custGeom>
              <a:rect b="b" l="l" r="r" t="t"/>
              <a:pathLst>
                <a:path extrusionOk="0" h="974" w="1151">
                  <a:moveTo>
                    <a:pt x="547" y="1"/>
                  </a:moveTo>
                  <a:cubicBezTo>
                    <a:pt x="499" y="1"/>
                    <a:pt x="450" y="8"/>
                    <a:pt x="400" y="23"/>
                  </a:cubicBezTo>
                  <a:cubicBezTo>
                    <a:pt x="145" y="103"/>
                    <a:pt x="0" y="376"/>
                    <a:pt x="80" y="631"/>
                  </a:cubicBezTo>
                  <a:cubicBezTo>
                    <a:pt x="149" y="855"/>
                    <a:pt x="347" y="973"/>
                    <a:pt x="545" y="973"/>
                  </a:cubicBezTo>
                  <a:cubicBezTo>
                    <a:pt x="713" y="973"/>
                    <a:pt x="881" y="889"/>
                    <a:pt x="973" y="713"/>
                  </a:cubicBezTo>
                  <a:cubicBezTo>
                    <a:pt x="1151" y="378"/>
                    <a:pt x="893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102"/>
            <p:cNvSpPr/>
            <p:nvPr/>
          </p:nvSpPr>
          <p:spPr>
            <a:xfrm>
              <a:off x="5582225" y="2271475"/>
              <a:ext cx="55250" cy="50425"/>
            </a:xfrm>
            <a:custGeom>
              <a:rect b="b" l="l" r="r" t="t"/>
              <a:pathLst>
                <a:path extrusionOk="0" h="2017" w="2210">
                  <a:moveTo>
                    <a:pt x="1127" y="0"/>
                  </a:moveTo>
                  <a:cubicBezTo>
                    <a:pt x="1028" y="0"/>
                    <a:pt x="928" y="15"/>
                    <a:pt x="830" y="45"/>
                  </a:cubicBezTo>
                  <a:cubicBezTo>
                    <a:pt x="298" y="209"/>
                    <a:pt x="0" y="774"/>
                    <a:pt x="164" y="1307"/>
                  </a:cubicBezTo>
                  <a:cubicBezTo>
                    <a:pt x="285" y="1696"/>
                    <a:pt x="627" y="1975"/>
                    <a:pt x="1033" y="2012"/>
                  </a:cubicBezTo>
                  <a:cubicBezTo>
                    <a:pt x="1066" y="2015"/>
                    <a:pt x="1098" y="2017"/>
                    <a:pt x="1130" y="2017"/>
                  </a:cubicBezTo>
                  <a:cubicBezTo>
                    <a:pt x="1500" y="2017"/>
                    <a:pt x="1845" y="1812"/>
                    <a:pt x="2020" y="1480"/>
                  </a:cubicBezTo>
                  <a:cubicBezTo>
                    <a:pt x="2210" y="1119"/>
                    <a:pt x="2164" y="679"/>
                    <a:pt x="1904" y="365"/>
                  </a:cubicBezTo>
                  <a:cubicBezTo>
                    <a:pt x="1708" y="130"/>
                    <a:pt x="1422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102"/>
            <p:cNvSpPr/>
            <p:nvPr/>
          </p:nvSpPr>
          <p:spPr>
            <a:xfrm>
              <a:off x="5473625" y="1784100"/>
              <a:ext cx="207825" cy="320500"/>
            </a:xfrm>
            <a:custGeom>
              <a:rect b="b" l="l" r="r" t="t"/>
              <a:pathLst>
                <a:path extrusionOk="0" h="12820" w="8313">
                  <a:moveTo>
                    <a:pt x="3750" y="1"/>
                  </a:moveTo>
                  <a:cubicBezTo>
                    <a:pt x="3656" y="1"/>
                    <a:pt x="3561" y="8"/>
                    <a:pt x="3467" y="23"/>
                  </a:cubicBezTo>
                  <a:cubicBezTo>
                    <a:pt x="2729" y="138"/>
                    <a:pt x="2123" y="676"/>
                    <a:pt x="1670" y="1270"/>
                  </a:cubicBezTo>
                  <a:cubicBezTo>
                    <a:pt x="239" y="3152"/>
                    <a:pt x="0" y="5868"/>
                    <a:pt x="1080" y="7972"/>
                  </a:cubicBezTo>
                  <a:cubicBezTo>
                    <a:pt x="1823" y="9413"/>
                    <a:pt x="3080" y="10508"/>
                    <a:pt x="4310" y="11563"/>
                  </a:cubicBezTo>
                  <a:cubicBezTo>
                    <a:pt x="4945" y="12109"/>
                    <a:pt x="5626" y="12678"/>
                    <a:pt x="6455" y="12801"/>
                  </a:cubicBezTo>
                  <a:cubicBezTo>
                    <a:pt x="6534" y="12813"/>
                    <a:pt x="6615" y="12819"/>
                    <a:pt x="6697" y="12819"/>
                  </a:cubicBezTo>
                  <a:cubicBezTo>
                    <a:pt x="7463" y="12819"/>
                    <a:pt x="8268" y="12308"/>
                    <a:pt x="8292" y="11552"/>
                  </a:cubicBezTo>
                  <a:cubicBezTo>
                    <a:pt x="8313" y="10873"/>
                    <a:pt x="7731" y="10332"/>
                    <a:pt x="7142" y="9999"/>
                  </a:cubicBezTo>
                  <a:cubicBezTo>
                    <a:pt x="6552" y="9666"/>
                    <a:pt x="5879" y="9417"/>
                    <a:pt x="5455" y="8889"/>
                  </a:cubicBezTo>
                  <a:cubicBezTo>
                    <a:pt x="4921" y="8223"/>
                    <a:pt x="4919" y="7267"/>
                    <a:pt x="5139" y="6441"/>
                  </a:cubicBezTo>
                  <a:cubicBezTo>
                    <a:pt x="5358" y="5616"/>
                    <a:pt x="5767" y="4851"/>
                    <a:pt x="5987" y="4024"/>
                  </a:cubicBezTo>
                  <a:cubicBezTo>
                    <a:pt x="6227" y="3119"/>
                    <a:pt x="6221" y="2115"/>
                    <a:pt x="5775" y="1290"/>
                  </a:cubicBezTo>
                  <a:cubicBezTo>
                    <a:pt x="5377" y="550"/>
                    <a:pt x="4578" y="1"/>
                    <a:pt x="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102"/>
            <p:cNvSpPr/>
            <p:nvPr/>
          </p:nvSpPr>
          <p:spPr>
            <a:xfrm>
              <a:off x="5652350" y="1840500"/>
              <a:ext cx="62875" cy="70550"/>
            </a:xfrm>
            <a:custGeom>
              <a:rect b="b" l="l" r="r" t="t"/>
              <a:pathLst>
                <a:path extrusionOk="0" h="2822" w="2515">
                  <a:moveTo>
                    <a:pt x="1365" y="1"/>
                  </a:moveTo>
                  <a:cubicBezTo>
                    <a:pt x="856" y="1"/>
                    <a:pt x="413" y="458"/>
                    <a:pt x="230" y="949"/>
                  </a:cubicBezTo>
                  <a:cubicBezTo>
                    <a:pt x="1" y="1562"/>
                    <a:pt x="110" y="2367"/>
                    <a:pt x="677" y="2692"/>
                  </a:cubicBezTo>
                  <a:cubicBezTo>
                    <a:pt x="830" y="2781"/>
                    <a:pt x="1003" y="2821"/>
                    <a:pt x="1178" y="2821"/>
                  </a:cubicBezTo>
                  <a:cubicBezTo>
                    <a:pt x="1508" y="2821"/>
                    <a:pt x="1845" y="2676"/>
                    <a:pt x="2071" y="2429"/>
                  </a:cubicBezTo>
                  <a:cubicBezTo>
                    <a:pt x="2415" y="2052"/>
                    <a:pt x="2514" y="1490"/>
                    <a:pt x="2397" y="993"/>
                  </a:cubicBezTo>
                  <a:cubicBezTo>
                    <a:pt x="2290" y="532"/>
                    <a:pt x="1958" y="82"/>
                    <a:pt x="1492" y="10"/>
                  </a:cubicBezTo>
                  <a:cubicBezTo>
                    <a:pt x="1449" y="4"/>
                    <a:pt x="1407" y="1"/>
                    <a:pt x="1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102"/>
            <p:cNvSpPr/>
            <p:nvPr/>
          </p:nvSpPr>
          <p:spPr>
            <a:xfrm>
              <a:off x="5528075" y="1806750"/>
              <a:ext cx="76625" cy="121650"/>
            </a:xfrm>
            <a:custGeom>
              <a:rect b="b" l="l" r="r" t="t"/>
              <a:pathLst>
                <a:path extrusionOk="0" h="4866" w="3065">
                  <a:moveTo>
                    <a:pt x="1580" y="0"/>
                  </a:moveTo>
                  <a:cubicBezTo>
                    <a:pt x="1324" y="0"/>
                    <a:pt x="1065" y="109"/>
                    <a:pt x="868" y="277"/>
                  </a:cubicBezTo>
                  <a:cubicBezTo>
                    <a:pt x="603" y="504"/>
                    <a:pt x="438" y="826"/>
                    <a:pt x="326" y="1155"/>
                  </a:cubicBezTo>
                  <a:cubicBezTo>
                    <a:pt x="1" y="2119"/>
                    <a:pt x="114" y="3220"/>
                    <a:pt x="628" y="4096"/>
                  </a:cubicBezTo>
                  <a:cubicBezTo>
                    <a:pt x="849" y="4474"/>
                    <a:pt x="1190" y="4835"/>
                    <a:pt x="1625" y="4864"/>
                  </a:cubicBezTo>
                  <a:cubicBezTo>
                    <a:pt x="1643" y="4865"/>
                    <a:pt x="1660" y="4866"/>
                    <a:pt x="1677" y="4866"/>
                  </a:cubicBezTo>
                  <a:cubicBezTo>
                    <a:pt x="1988" y="4866"/>
                    <a:pt x="2284" y="4690"/>
                    <a:pt x="2481" y="4448"/>
                  </a:cubicBezTo>
                  <a:cubicBezTo>
                    <a:pt x="2689" y="4193"/>
                    <a:pt x="2800" y="3873"/>
                    <a:pt x="2871" y="3550"/>
                  </a:cubicBezTo>
                  <a:cubicBezTo>
                    <a:pt x="3065" y="2655"/>
                    <a:pt x="2970" y="1721"/>
                    <a:pt x="2605" y="879"/>
                  </a:cubicBezTo>
                  <a:cubicBezTo>
                    <a:pt x="2447" y="522"/>
                    <a:pt x="2212" y="161"/>
                    <a:pt x="1841" y="41"/>
                  </a:cubicBezTo>
                  <a:cubicBezTo>
                    <a:pt x="1756" y="13"/>
                    <a:pt x="1668" y="0"/>
                    <a:pt x="158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102"/>
            <p:cNvSpPr/>
            <p:nvPr/>
          </p:nvSpPr>
          <p:spPr>
            <a:xfrm>
              <a:off x="5781425" y="2018750"/>
              <a:ext cx="150550" cy="116875"/>
            </a:xfrm>
            <a:custGeom>
              <a:rect b="b" l="l" r="r" t="t"/>
              <a:pathLst>
                <a:path extrusionOk="0" h="4675" w="6022">
                  <a:moveTo>
                    <a:pt x="1438" y="1"/>
                  </a:moveTo>
                  <a:cubicBezTo>
                    <a:pt x="1253" y="1"/>
                    <a:pt x="1068" y="12"/>
                    <a:pt x="884" y="36"/>
                  </a:cubicBezTo>
                  <a:cubicBezTo>
                    <a:pt x="553" y="79"/>
                    <a:pt x="171" y="207"/>
                    <a:pt x="82" y="530"/>
                  </a:cubicBezTo>
                  <a:cubicBezTo>
                    <a:pt x="1" y="824"/>
                    <a:pt x="230" y="1128"/>
                    <a:pt x="508" y="1261"/>
                  </a:cubicBezTo>
                  <a:cubicBezTo>
                    <a:pt x="784" y="1393"/>
                    <a:pt x="1101" y="1404"/>
                    <a:pt x="1401" y="1458"/>
                  </a:cubicBezTo>
                  <a:cubicBezTo>
                    <a:pt x="2259" y="1619"/>
                    <a:pt x="3009" y="2135"/>
                    <a:pt x="3467" y="2878"/>
                  </a:cubicBezTo>
                  <a:cubicBezTo>
                    <a:pt x="3716" y="3289"/>
                    <a:pt x="3867" y="3757"/>
                    <a:pt x="4161" y="4135"/>
                  </a:cubicBezTo>
                  <a:cubicBezTo>
                    <a:pt x="4394" y="4435"/>
                    <a:pt x="4763" y="4674"/>
                    <a:pt x="5128" y="4674"/>
                  </a:cubicBezTo>
                  <a:cubicBezTo>
                    <a:pt x="5223" y="4674"/>
                    <a:pt x="5318" y="4658"/>
                    <a:pt x="5410" y="4622"/>
                  </a:cubicBezTo>
                  <a:cubicBezTo>
                    <a:pt x="5747" y="4492"/>
                    <a:pt x="5956" y="4132"/>
                    <a:pt x="5989" y="3771"/>
                  </a:cubicBezTo>
                  <a:cubicBezTo>
                    <a:pt x="6021" y="3412"/>
                    <a:pt x="5906" y="3055"/>
                    <a:pt x="5755" y="2727"/>
                  </a:cubicBezTo>
                  <a:cubicBezTo>
                    <a:pt x="4999" y="1093"/>
                    <a:pt x="3228" y="1"/>
                    <a:pt x="143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102"/>
            <p:cNvSpPr/>
            <p:nvPr/>
          </p:nvSpPr>
          <p:spPr>
            <a:xfrm>
              <a:off x="5739475" y="2012750"/>
              <a:ext cx="36700" cy="21350"/>
            </a:xfrm>
            <a:custGeom>
              <a:rect b="b" l="l" r="r" t="t"/>
              <a:pathLst>
                <a:path extrusionOk="0" h="854" w="1468">
                  <a:moveTo>
                    <a:pt x="982" y="0"/>
                  </a:moveTo>
                  <a:cubicBezTo>
                    <a:pt x="902" y="0"/>
                    <a:pt x="817" y="22"/>
                    <a:pt x="734" y="58"/>
                  </a:cubicBezTo>
                  <a:lnTo>
                    <a:pt x="734" y="58"/>
                  </a:lnTo>
                  <a:cubicBezTo>
                    <a:pt x="428" y="132"/>
                    <a:pt x="163" y="325"/>
                    <a:pt x="1" y="598"/>
                  </a:cubicBezTo>
                  <a:cubicBezTo>
                    <a:pt x="238" y="724"/>
                    <a:pt x="496" y="853"/>
                    <a:pt x="758" y="853"/>
                  </a:cubicBezTo>
                  <a:cubicBezTo>
                    <a:pt x="810" y="853"/>
                    <a:pt x="863" y="848"/>
                    <a:pt x="915" y="837"/>
                  </a:cubicBezTo>
                  <a:cubicBezTo>
                    <a:pt x="1229" y="770"/>
                    <a:pt x="1467" y="351"/>
                    <a:pt x="1250" y="114"/>
                  </a:cubicBezTo>
                  <a:cubicBezTo>
                    <a:pt x="1176" y="34"/>
                    <a:pt x="1083" y="0"/>
                    <a:pt x="98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102"/>
            <p:cNvSpPr/>
            <p:nvPr/>
          </p:nvSpPr>
          <p:spPr>
            <a:xfrm>
              <a:off x="5670925" y="2336650"/>
              <a:ext cx="54800" cy="39475"/>
            </a:xfrm>
            <a:custGeom>
              <a:rect b="b" l="l" r="r" t="t"/>
              <a:pathLst>
                <a:path extrusionOk="0" h="1579" w="2192">
                  <a:moveTo>
                    <a:pt x="1119" y="0"/>
                  </a:moveTo>
                  <a:cubicBezTo>
                    <a:pt x="708" y="0"/>
                    <a:pt x="296" y="263"/>
                    <a:pt x="153" y="653"/>
                  </a:cubicBezTo>
                  <a:cubicBezTo>
                    <a:pt x="0" y="1056"/>
                    <a:pt x="392" y="1498"/>
                    <a:pt x="816" y="1564"/>
                  </a:cubicBezTo>
                  <a:cubicBezTo>
                    <a:pt x="877" y="1574"/>
                    <a:pt x="939" y="1579"/>
                    <a:pt x="1000" y="1579"/>
                  </a:cubicBezTo>
                  <a:cubicBezTo>
                    <a:pt x="1362" y="1579"/>
                    <a:pt x="1719" y="1420"/>
                    <a:pt x="2052" y="1265"/>
                  </a:cubicBezTo>
                  <a:cubicBezTo>
                    <a:pt x="2192" y="775"/>
                    <a:pt x="1885" y="200"/>
                    <a:pt x="1399" y="44"/>
                  </a:cubicBezTo>
                  <a:cubicBezTo>
                    <a:pt x="1308" y="14"/>
                    <a:pt x="1213" y="0"/>
                    <a:pt x="111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102"/>
            <p:cNvSpPr/>
            <p:nvPr/>
          </p:nvSpPr>
          <p:spPr>
            <a:xfrm>
              <a:off x="5648050" y="2442525"/>
              <a:ext cx="22450" cy="13700"/>
            </a:xfrm>
            <a:custGeom>
              <a:rect b="b" l="l" r="r" t="t"/>
              <a:pathLst>
                <a:path extrusionOk="0" h="548" w="898">
                  <a:moveTo>
                    <a:pt x="304" y="0"/>
                  </a:moveTo>
                  <a:lnTo>
                    <a:pt x="1" y="169"/>
                  </a:lnTo>
                  <a:lnTo>
                    <a:pt x="105" y="457"/>
                  </a:lnTo>
                  <a:cubicBezTo>
                    <a:pt x="232" y="517"/>
                    <a:pt x="370" y="547"/>
                    <a:pt x="507" y="547"/>
                  </a:cubicBezTo>
                  <a:cubicBezTo>
                    <a:pt x="641" y="547"/>
                    <a:pt x="774" y="519"/>
                    <a:pt x="897" y="463"/>
                  </a:cubicBezTo>
                  <a:cubicBezTo>
                    <a:pt x="878" y="274"/>
                    <a:pt x="697" y="120"/>
                    <a:pt x="510" y="120"/>
                  </a:cubicBezTo>
                  <a:cubicBezTo>
                    <a:pt x="490" y="120"/>
                    <a:pt x="469" y="121"/>
                    <a:pt x="449" y="125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102"/>
            <p:cNvSpPr/>
            <p:nvPr/>
          </p:nvSpPr>
          <p:spPr>
            <a:xfrm>
              <a:off x="5828025" y="2409200"/>
              <a:ext cx="50650" cy="44625"/>
            </a:xfrm>
            <a:custGeom>
              <a:rect b="b" l="l" r="r" t="t"/>
              <a:pathLst>
                <a:path extrusionOk="0" h="1785" w="2026">
                  <a:moveTo>
                    <a:pt x="992" y="1"/>
                  </a:moveTo>
                  <a:cubicBezTo>
                    <a:pt x="736" y="1"/>
                    <a:pt x="479" y="97"/>
                    <a:pt x="310" y="292"/>
                  </a:cubicBezTo>
                  <a:cubicBezTo>
                    <a:pt x="0" y="651"/>
                    <a:pt x="44" y="1258"/>
                    <a:pt x="401" y="1569"/>
                  </a:cubicBezTo>
                  <a:cubicBezTo>
                    <a:pt x="565" y="1711"/>
                    <a:pt x="783" y="1785"/>
                    <a:pt x="999" y="1785"/>
                  </a:cubicBezTo>
                  <a:cubicBezTo>
                    <a:pt x="1156" y="1785"/>
                    <a:pt x="1312" y="1746"/>
                    <a:pt x="1448" y="1668"/>
                  </a:cubicBezTo>
                  <a:cubicBezTo>
                    <a:pt x="1901" y="1405"/>
                    <a:pt x="2026" y="711"/>
                    <a:pt x="1691" y="308"/>
                  </a:cubicBezTo>
                  <a:cubicBezTo>
                    <a:pt x="1522" y="104"/>
                    <a:pt x="1257" y="1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102"/>
            <p:cNvSpPr/>
            <p:nvPr/>
          </p:nvSpPr>
          <p:spPr>
            <a:xfrm>
              <a:off x="5802800" y="2295175"/>
              <a:ext cx="44575" cy="43825"/>
            </a:xfrm>
            <a:custGeom>
              <a:rect b="b" l="l" r="r" t="t"/>
              <a:pathLst>
                <a:path extrusionOk="0" h="1753" w="1783">
                  <a:moveTo>
                    <a:pt x="1050" y="0"/>
                  </a:moveTo>
                  <a:cubicBezTo>
                    <a:pt x="483" y="73"/>
                    <a:pt x="0" y="668"/>
                    <a:pt x="158" y="1217"/>
                  </a:cubicBezTo>
                  <a:cubicBezTo>
                    <a:pt x="254" y="1550"/>
                    <a:pt x="613" y="1752"/>
                    <a:pt x="948" y="1752"/>
                  </a:cubicBezTo>
                  <a:cubicBezTo>
                    <a:pt x="1166" y="1752"/>
                    <a:pt x="1373" y="1667"/>
                    <a:pt x="1492" y="1475"/>
                  </a:cubicBezTo>
                  <a:cubicBezTo>
                    <a:pt x="1782" y="1006"/>
                    <a:pt x="1409" y="418"/>
                    <a:pt x="10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102"/>
            <p:cNvSpPr/>
            <p:nvPr/>
          </p:nvSpPr>
          <p:spPr>
            <a:xfrm>
              <a:off x="5821250" y="2267175"/>
              <a:ext cx="19775" cy="19825"/>
            </a:xfrm>
            <a:custGeom>
              <a:rect b="b" l="l" r="r" t="t"/>
              <a:pathLst>
                <a:path extrusionOk="0" h="793" w="791">
                  <a:moveTo>
                    <a:pt x="560" y="1"/>
                  </a:moveTo>
                  <a:lnTo>
                    <a:pt x="50" y="167"/>
                  </a:lnTo>
                  <a:cubicBezTo>
                    <a:pt x="1" y="488"/>
                    <a:pt x="311" y="792"/>
                    <a:pt x="624" y="792"/>
                  </a:cubicBezTo>
                  <a:cubicBezTo>
                    <a:pt x="680" y="792"/>
                    <a:pt x="737" y="782"/>
                    <a:pt x="791" y="761"/>
                  </a:cubicBezTo>
                  <a:cubicBezTo>
                    <a:pt x="768" y="488"/>
                    <a:pt x="552" y="241"/>
                    <a:pt x="284" y="181"/>
                  </a:cubicBezTo>
                  <a:lnTo>
                    <a:pt x="560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102"/>
            <p:cNvSpPr/>
            <p:nvPr/>
          </p:nvSpPr>
          <p:spPr>
            <a:xfrm>
              <a:off x="5580600" y="2441525"/>
              <a:ext cx="21250" cy="18000"/>
            </a:xfrm>
            <a:custGeom>
              <a:rect b="b" l="l" r="r" t="t"/>
              <a:pathLst>
                <a:path extrusionOk="0" h="720" w="850">
                  <a:moveTo>
                    <a:pt x="405" y="1"/>
                  </a:moveTo>
                  <a:cubicBezTo>
                    <a:pt x="369" y="1"/>
                    <a:pt x="333" y="6"/>
                    <a:pt x="296" y="17"/>
                  </a:cubicBezTo>
                  <a:cubicBezTo>
                    <a:pt x="106" y="76"/>
                    <a:pt x="0" y="277"/>
                    <a:pt x="59" y="467"/>
                  </a:cubicBezTo>
                  <a:cubicBezTo>
                    <a:pt x="110" y="633"/>
                    <a:pt x="255" y="720"/>
                    <a:pt x="402" y="720"/>
                  </a:cubicBezTo>
                  <a:cubicBezTo>
                    <a:pt x="526" y="720"/>
                    <a:pt x="650" y="657"/>
                    <a:pt x="718" y="528"/>
                  </a:cubicBezTo>
                  <a:cubicBezTo>
                    <a:pt x="850" y="279"/>
                    <a:pt x="660" y="1"/>
                    <a:pt x="40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102"/>
            <p:cNvSpPr/>
            <p:nvPr/>
          </p:nvSpPr>
          <p:spPr>
            <a:xfrm>
              <a:off x="5848075" y="2512000"/>
              <a:ext cx="21275" cy="17975"/>
            </a:xfrm>
            <a:custGeom>
              <a:rect b="b" l="l" r="r" t="t"/>
              <a:pathLst>
                <a:path extrusionOk="0" h="719" w="851">
                  <a:moveTo>
                    <a:pt x="405" y="0"/>
                  </a:moveTo>
                  <a:cubicBezTo>
                    <a:pt x="370" y="0"/>
                    <a:pt x="333" y="6"/>
                    <a:pt x="296" y="17"/>
                  </a:cubicBezTo>
                  <a:cubicBezTo>
                    <a:pt x="106" y="75"/>
                    <a:pt x="1" y="277"/>
                    <a:pt x="59" y="465"/>
                  </a:cubicBezTo>
                  <a:cubicBezTo>
                    <a:pt x="110" y="632"/>
                    <a:pt x="256" y="719"/>
                    <a:pt x="403" y="719"/>
                  </a:cubicBezTo>
                  <a:cubicBezTo>
                    <a:pt x="527" y="719"/>
                    <a:pt x="652" y="657"/>
                    <a:pt x="720" y="527"/>
                  </a:cubicBezTo>
                  <a:cubicBezTo>
                    <a:pt x="850" y="279"/>
                    <a:pt x="660" y="0"/>
                    <a:pt x="40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102"/>
            <p:cNvSpPr/>
            <p:nvPr/>
          </p:nvSpPr>
          <p:spPr>
            <a:xfrm>
              <a:off x="5906550" y="2432800"/>
              <a:ext cx="13125" cy="11075"/>
            </a:xfrm>
            <a:custGeom>
              <a:rect b="b" l="l" r="r" t="t"/>
              <a:pathLst>
                <a:path extrusionOk="0" h="443" w="525">
                  <a:moveTo>
                    <a:pt x="250" y="0"/>
                  </a:moveTo>
                  <a:cubicBezTo>
                    <a:pt x="229" y="0"/>
                    <a:pt x="206" y="3"/>
                    <a:pt x="183" y="11"/>
                  </a:cubicBezTo>
                  <a:cubicBezTo>
                    <a:pt x="68" y="46"/>
                    <a:pt x="1" y="170"/>
                    <a:pt x="38" y="287"/>
                  </a:cubicBezTo>
                  <a:cubicBezTo>
                    <a:pt x="69" y="389"/>
                    <a:pt x="158" y="442"/>
                    <a:pt x="249" y="442"/>
                  </a:cubicBezTo>
                  <a:cubicBezTo>
                    <a:pt x="325" y="442"/>
                    <a:pt x="402" y="404"/>
                    <a:pt x="444" y="324"/>
                  </a:cubicBezTo>
                  <a:cubicBezTo>
                    <a:pt x="524" y="172"/>
                    <a:pt x="408" y="0"/>
                    <a:pt x="2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102"/>
            <p:cNvSpPr/>
            <p:nvPr/>
          </p:nvSpPr>
          <p:spPr>
            <a:xfrm>
              <a:off x="5601300" y="2288725"/>
              <a:ext cx="35975" cy="30450"/>
            </a:xfrm>
            <a:custGeom>
              <a:rect b="b" l="l" r="r" t="t"/>
              <a:pathLst>
                <a:path extrusionOk="0" h="1218" w="1439">
                  <a:moveTo>
                    <a:pt x="684" y="1"/>
                  </a:moveTo>
                  <a:cubicBezTo>
                    <a:pt x="624" y="1"/>
                    <a:pt x="562" y="10"/>
                    <a:pt x="500" y="29"/>
                  </a:cubicBezTo>
                  <a:cubicBezTo>
                    <a:pt x="179" y="128"/>
                    <a:pt x="1" y="469"/>
                    <a:pt x="100" y="790"/>
                  </a:cubicBezTo>
                  <a:cubicBezTo>
                    <a:pt x="171" y="1025"/>
                    <a:pt x="379" y="1192"/>
                    <a:pt x="623" y="1215"/>
                  </a:cubicBezTo>
                  <a:cubicBezTo>
                    <a:pt x="642" y="1217"/>
                    <a:pt x="661" y="1218"/>
                    <a:pt x="680" y="1218"/>
                  </a:cubicBezTo>
                  <a:cubicBezTo>
                    <a:pt x="904" y="1218"/>
                    <a:pt x="1111" y="1094"/>
                    <a:pt x="1218" y="893"/>
                  </a:cubicBezTo>
                  <a:cubicBezTo>
                    <a:pt x="1439" y="472"/>
                    <a:pt x="1117" y="1"/>
                    <a:pt x="68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102"/>
            <p:cNvSpPr/>
            <p:nvPr/>
          </p:nvSpPr>
          <p:spPr>
            <a:xfrm>
              <a:off x="6180825" y="2303700"/>
              <a:ext cx="86250" cy="82700"/>
            </a:xfrm>
            <a:custGeom>
              <a:rect b="b" l="l" r="r" t="t"/>
              <a:pathLst>
                <a:path extrusionOk="0" h="3308" w="3450">
                  <a:moveTo>
                    <a:pt x="1667" y="0"/>
                  </a:moveTo>
                  <a:cubicBezTo>
                    <a:pt x="766" y="0"/>
                    <a:pt x="28" y="720"/>
                    <a:pt x="12" y="1625"/>
                  </a:cubicBezTo>
                  <a:cubicBezTo>
                    <a:pt x="1" y="2293"/>
                    <a:pt x="394" y="2904"/>
                    <a:pt x="1006" y="3170"/>
                  </a:cubicBezTo>
                  <a:cubicBezTo>
                    <a:pt x="1219" y="3262"/>
                    <a:pt x="1443" y="3307"/>
                    <a:pt x="1666" y="3307"/>
                  </a:cubicBezTo>
                  <a:cubicBezTo>
                    <a:pt x="2086" y="3307"/>
                    <a:pt x="2500" y="3147"/>
                    <a:pt x="2814" y="2843"/>
                  </a:cubicBezTo>
                  <a:cubicBezTo>
                    <a:pt x="3295" y="2379"/>
                    <a:pt x="3450" y="1670"/>
                    <a:pt x="3204" y="1048"/>
                  </a:cubicBezTo>
                  <a:cubicBezTo>
                    <a:pt x="2961" y="426"/>
                    <a:pt x="2364" y="12"/>
                    <a:pt x="1697" y="0"/>
                  </a:cubicBezTo>
                  <a:cubicBezTo>
                    <a:pt x="1687" y="0"/>
                    <a:pt x="1677" y="0"/>
                    <a:pt x="166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102"/>
            <p:cNvSpPr/>
            <p:nvPr/>
          </p:nvSpPr>
          <p:spPr>
            <a:xfrm>
              <a:off x="6092400" y="2243375"/>
              <a:ext cx="45675" cy="43800"/>
            </a:xfrm>
            <a:custGeom>
              <a:rect b="b" l="l" r="r" t="t"/>
              <a:pathLst>
                <a:path extrusionOk="0" h="1752" w="1827">
                  <a:moveTo>
                    <a:pt x="880" y="1"/>
                  </a:moveTo>
                  <a:cubicBezTo>
                    <a:pt x="405" y="1"/>
                    <a:pt x="15" y="382"/>
                    <a:pt x="7" y="860"/>
                  </a:cubicBezTo>
                  <a:cubicBezTo>
                    <a:pt x="1" y="1215"/>
                    <a:pt x="209" y="1538"/>
                    <a:pt x="532" y="1679"/>
                  </a:cubicBezTo>
                  <a:cubicBezTo>
                    <a:pt x="645" y="1728"/>
                    <a:pt x="763" y="1752"/>
                    <a:pt x="881" y="1752"/>
                  </a:cubicBezTo>
                  <a:cubicBezTo>
                    <a:pt x="1104" y="1752"/>
                    <a:pt x="1324" y="1667"/>
                    <a:pt x="1491" y="1505"/>
                  </a:cubicBezTo>
                  <a:cubicBezTo>
                    <a:pt x="1746" y="1260"/>
                    <a:pt x="1827" y="885"/>
                    <a:pt x="1697" y="555"/>
                  </a:cubicBezTo>
                  <a:cubicBezTo>
                    <a:pt x="1567" y="225"/>
                    <a:pt x="1252" y="7"/>
                    <a:pt x="898" y="1"/>
                  </a:cubicBezTo>
                  <a:cubicBezTo>
                    <a:pt x="892" y="1"/>
                    <a:pt x="886" y="1"/>
                    <a:pt x="88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102"/>
            <p:cNvSpPr/>
            <p:nvPr/>
          </p:nvSpPr>
          <p:spPr>
            <a:xfrm>
              <a:off x="6244550" y="2177925"/>
              <a:ext cx="35525" cy="34100"/>
            </a:xfrm>
            <a:custGeom>
              <a:rect b="b" l="l" r="r" t="t"/>
              <a:pathLst>
                <a:path extrusionOk="0" h="1364" w="1421">
                  <a:moveTo>
                    <a:pt x="685" y="0"/>
                  </a:moveTo>
                  <a:cubicBezTo>
                    <a:pt x="316" y="0"/>
                    <a:pt x="12" y="297"/>
                    <a:pt x="5" y="670"/>
                  </a:cubicBezTo>
                  <a:cubicBezTo>
                    <a:pt x="1" y="944"/>
                    <a:pt x="161" y="1196"/>
                    <a:pt x="413" y="1306"/>
                  </a:cubicBezTo>
                  <a:cubicBezTo>
                    <a:pt x="501" y="1345"/>
                    <a:pt x="593" y="1363"/>
                    <a:pt x="685" y="1363"/>
                  </a:cubicBezTo>
                  <a:cubicBezTo>
                    <a:pt x="859" y="1363"/>
                    <a:pt x="1029" y="1297"/>
                    <a:pt x="1159" y="1171"/>
                  </a:cubicBezTo>
                  <a:cubicBezTo>
                    <a:pt x="1357" y="981"/>
                    <a:pt x="1420" y="689"/>
                    <a:pt x="1320" y="432"/>
                  </a:cubicBezTo>
                  <a:cubicBezTo>
                    <a:pt x="1219" y="176"/>
                    <a:pt x="974" y="5"/>
                    <a:pt x="697" y="0"/>
                  </a:cubicBezTo>
                  <a:cubicBezTo>
                    <a:pt x="693" y="0"/>
                    <a:pt x="689" y="0"/>
                    <a:pt x="6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102"/>
            <p:cNvSpPr/>
            <p:nvPr/>
          </p:nvSpPr>
          <p:spPr>
            <a:xfrm>
              <a:off x="6090775" y="1981450"/>
              <a:ext cx="130850" cy="119200"/>
            </a:xfrm>
            <a:custGeom>
              <a:rect b="b" l="l" r="r" t="t"/>
              <a:pathLst>
                <a:path extrusionOk="0" h="4768" w="5234">
                  <a:moveTo>
                    <a:pt x="2617" y="0"/>
                  </a:moveTo>
                  <a:cubicBezTo>
                    <a:pt x="2007" y="0"/>
                    <a:pt x="1397" y="233"/>
                    <a:pt x="932" y="698"/>
                  </a:cubicBezTo>
                  <a:cubicBezTo>
                    <a:pt x="1" y="1629"/>
                    <a:pt x="1" y="3138"/>
                    <a:pt x="932" y="4069"/>
                  </a:cubicBezTo>
                  <a:cubicBezTo>
                    <a:pt x="1397" y="4535"/>
                    <a:pt x="2007" y="4767"/>
                    <a:pt x="2617" y="4767"/>
                  </a:cubicBezTo>
                  <a:cubicBezTo>
                    <a:pt x="3227" y="4767"/>
                    <a:pt x="3837" y="4535"/>
                    <a:pt x="4303" y="4069"/>
                  </a:cubicBezTo>
                  <a:cubicBezTo>
                    <a:pt x="5234" y="3138"/>
                    <a:pt x="5234" y="1629"/>
                    <a:pt x="4303" y="698"/>
                  </a:cubicBezTo>
                  <a:cubicBezTo>
                    <a:pt x="3837" y="233"/>
                    <a:pt x="3227" y="0"/>
                    <a:pt x="26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102"/>
            <p:cNvSpPr/>
            <p:nvPr/>
          </p:nvSpPr>
          <p:spPr>
            <a:xfrm>
              <a:off x="6096050" y="2388000"/>
              <a:ext cx="29975" cy="25575"/>
            </a:xfrm>
            <a:custGeom>
              <a:rect b="b" l="l" r="r" t="t"/>
              <a:pathLst>
                <a:path extrusionOk="0" h="1023" w="1199">
                  <a:moveTo>
                    <a:pt x="514" y="1"/>
                  </a:moveTo>
                  <a:cubicBezTo>
                    <a:pt x="238" y="1"/>
                    <a:pt x="11" y="224"/>
                    <a:pt x="6" y="501"/>
                  </a:cubicBezTo>
                  <a:cubicBezTo>
                    <a:pt x="0" y="813"/>
                    <a:pt x="254" y="1023"/>
                    <a:pt x="521" y="1023"/>
                  </a:cubicBezTo>
                  <a:cubicBezTo>
                    <a:pt x="643" y="1023"/>
                    <a:pt x="768" y="978"/>
                    <a:pt x="872" y="878"/>
                  </a:cubicBezTo>
                  <a:cubicBezTo>
                    <a:pt x="1198" y="563"/>
                    <a:pt x="981" y="9"/>
                    <a:pt x="526" y="1"/>
                  </a:cubicBezTo>
                  <a:cubicBezTo>
                    <a:pt x="522" y="1"/>
                    <a:pt x="518" y="1"/>
                    <a:pt x="51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102"/>
            <p:cNvSpPr/>
            <p:nvPr/>
          </p:nvSpPr>
          <p:spPr>
            <a:xfrm>
              <a:off x="6133475" y="2509475"/>
              <a:ext cx="73575" cy="70550"/>
            </a:xfrm>
            <a:custGeom>
              <a:rect b="b" l="l" r="r" t="t"/>
              <a:pathLst>
                <a:path extrusionOk="0" h="2822" w="2943">
                  <a:moveTo>
                    <a:pt x="1419" y="1"/>
                  </a:moveTo>
                  <a:cubicBezTo>
                    <a:pt x="653" y="1"/>
                    <a:pt x="25" y="616"/>
                    <a:pt x="12" y="1387"/>
                  </a:cubicBezTo>
                  <a:cubicBezTo>
                    <a:pt x="0" y="1957"/>
                    <a:pt x="335" y="2477"/>
                    <a:pt x="858" y="2704"/>
                  </a:cubicBezTo>
                  <a:cubicBezTo>
                    <a:pt x="1040" y="2783"/>
                    <a:pt x="1231" y="2822"/>
                    <a:pt x="1422" y="2822"/>
                  </a:cubicBezTo>
                  <a:cubicBezTo>
                    <a:pt x="1780" y="2822"/>
                    <a:pt x="2132" y="2685"/>
                    <a:pt x="2400" y="2426"/>
                  </a:cubicBezTo>
                  <a:cubicBezTo>
                    <a:pt x="2811" y="2030"/>
                    <a:pt x="2942" y="1426"/>
                    <a:pt x="2734" y="895"/>
                  </a:cubicBezTo>
                  <a:cubicBezTo>
                    <a:pt x="2525" y="365"/>
                    <a:pt x="2018" y="11"/>
                    <a:pt x="1446" y="1"/>
                  </a:cubicBezTo>
                  <a:cubicBezTo>
                    <a:pt x="1437" y="1"/>
                    <a:pt x="1428" y="1"/>
                    <a:pt x="141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102"/>
            <p:cNvSpPr/>
            <p:nvPr/>
          </p:nvSpPr>
          <p:spPr>
            <a:xfrm>
              <a:off x="6284850" y="2502175"/>
              <a:ext cx="36800" cy="35275"/>
            </a:xfrm>
            <a:custGeom>
              <a:rect b="b" l="l" r="r" t="t"/>
              <a:pathLst>
                <a:path extrusionOk="0" h="1411" w="1472">
                  <a:moveTo>
                    <a:pt x="710" y="0"/>
                  </a:moveTo>
                  <a:cubicBezTo>
                    <a:pt x="327" y="0"/>
                    <a:pt x="13" y="308"/>
                    <a:pt x="7" y="693"/>
                  </a:cubicBezTo>
                  <a:cubicBezTo>
                    <a:pt x="0" y="979"/>
                    <a:pt x="167" y="1239"/>
                    <a:pt x="429" y="1352"/>
                  </a:cubicBezTo>
                  <a:cubicBezTo>
                    <a:pt x="519" y="1392"/>
                    <a:pt x="615" y="1411"/>
                    <a:pt x="710" y="1411"/>
                  </a:cubicBezTo>
                  <a:cubicBezTo>
                    <a:pt x="890" y="1411"/>
                    <a:pt x="1067" y="1342"/>
                    <a:pt x="1201" y="1213"/>
                  </a:cubicBezTo>
                  <a:cubicBezTo>
                    <a:pt x="1405" y="1014"/>
                    <a:pt x="1472" y="712"/>
                    <a:pt x="1368" y="447"/>
                  </a:cubicBezTo>
                  <a:cubicBezTo>
                    <a:pt x="1262" y="183"/>
                    <a:pt x="1009" y="5"/>
                    <a:pt x="725" y="1"/>
                  </a:cubicBezTo>
                  <a:cubicBezTo>
                    <a:pt x="720" y="1"/>
                    <a:pt x="715" y="0"/>
                    <a:pt x="71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102"/>
            <p:cNvSpPr/>
            <p:nvPr/>
          </p:nvSpPr>
          <p:spPr>
            <a:xfrm>
              <a:off x="6250100" y="2614550"/>
              <a:ext cx="28625" cy="24400"/>
            </a:xfrm>
            <a:custGeom>
              <a:rect b="b" l="l" r="r" t="t"/>
              <a:pathLst>
                <a:path extrusionOk="0" h="976" w="1145">
                  <a:moveTo>
                    <a:pt x="492" y="1"/>
                  </a:moveTo>
                  <a:cubicBezTo>
                    <a:pt x="228" y="1"/>
                    <a:pt x="11" y="212"/>
                    <a:pt x="6" y="478"/>
                  </a:cubicBezTo>
                  <a:cubicBezTo>
                    <a:pt x="0" y="776"/>
                    <a:pt x="243" y="976"/>
                    <a:pt x="497" y="976"/>
                  </a:cubicBezTo>
                  <a:cubicBezTo>
                    <a:pt x="614" y="976"/>
                    <a:pt x="733" y="934"/>
                    <a:pt x="831" y="839"/>
                  </a:cubicBezTo>
                  <a:cubicBezTo>
                    <a:pt x="1145" y="537"/>
                    <a:pt x="935" y="7"/>
                    <a:pt x="501" y="1"/>
                  </a:cubicBezTo>
                  <a:cubicBezTo>
                    <a:pt x="498" y="1"/>
                    <a:pt x="495" y="1"/>
                    <a:pt x="4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102"/>
            <p:cNvSpPr/>
            <p:nvPr/>
          </p:nvSpPr>
          <p:spPr>
            <a:xfrm>
              <a:off x="5984050" y="2132600"/>
              <a:ext cx="241675" cy="137075"/>
            </a:xfrm>
            <a:custGeom>
              <a:rect b="b" l="l" r="r" t="t"/>
              <a:pathLst>
                <a:path extrusionOk="0" h="5483" w="9667">
                  <a:moveTo>
                    <a:pt x="4651" y="1"/>
                  </a:moveTo>
                  <a:cubicBezTo>
                    <a:pt x="3845" y="1"/>
                    <a:pt x="3041" y="154"/>
                    <a:pt x="2317" y="502"/>
                  </a:cubicBezTo>
                  <a:cubicBezTo>
                    <a:pt x="1271" y="1006"/>
                    <a:pt x="412" y="1942"/>
                    <a:pt x="131" y="3067"/>
                  </a:cubicBezTo>
                  <a:cubicBezTo>
                    <a:pt x="14" y="3542"/>
                    <a:pt x="1" y="4053"/>
                    <a:pt x="178" y="4508"/>
                  </a:cubicBezTo>
                  <a:cubicBezTo>
                    <a:pt x="355" y="4963"/>
                    <a:pt x="740" y="5351"/>
                    <a:pt x="1217" y="5454"/>
                  </a:cubicBezTo>
                  <a:cubicBezTo>
                    <a:pt x="1308" y="5473"/>
                    <a:pt x="1399" y="5482"/>
                    <a:pt x="1490" y="5482"/>
                  </a:cubicBezTo>
                  <a:cubicBezTo>
                    <a:pt x="1985" y="5482"/>
                    <a:pt x="2472" y="5215"/>
                    <a:pt x="2881" y="4914"/>
                  </a:cubicBezTo>
                  <a:cubicBezTo>
                    <a:pt x="3365" y="4559"/>
                    <a:pt x="3825" y="4133"/>
                    <a:pt x="4403" y="3971"/>
                  </a:cubicBezTo>
                  <a:cubicBezTo>
                    <a:pt x="4588" y="3918"/>
                    <a:pt x="4779" y="3896"/>
                    <a:pt x="4970" y="3896"/>
                  </a:cubicBezTo>
                  <a:cubicBezTo>
                    <a:pt x="5327" y="3896"/>
                    <a:pt x="5688" y="3975"/>
                    <a:pt x="6028" y="4089"/>
                  </a:cubicBezTo>
                  <a:cubicBezTo>
                    <a:pt x="6551" y="4266"/>
                    <a:pt x="7041" y="4525"/>
                    <a:pt x="7558" y="4720"/>
                  </a:cubicBezTo>
                  <a:cubicBezTo>
                    <a:pt x="7843" y="4827"/>
                    <a:pt x="8161" y="4909"/>
                    <a:pt x="8464" y="4909"/>
                  </a:cubicBezTo>
                  <a:cubicBezTo>
                    <a:pt x="8731" y="4909"/>
                    <a:pt x="8986" y="4845"/>
                    <a:pt x="9196" y="4677"/>
                  </a:cubicBezTo>
                  <a:cubicBezTo>
                    <a:pt x="9600" y="4351"/>
                    <a:pt x="9667" y="3753"/>
                    <a:pt x="9569" y="3241"/>
                  </a:cubicBezTo>
                  <a:cubicBezTo>
                    <a:pt x="9405" y="2372"/>
                    <a:pt x="8861" y="1600"/>
                    <a:pt x="8156" y="1068"/>
                  </a:cubicBezTo>
                  <a:cubicBezTo>
                    <a:pt x="7451" y="535"/>
                    <a:pt x="6593" y="228"/>
                    <a:pt x="5719" y="88"/>
                  </a:cubicBezTo>
                  <a:cubicBezTo>
                    <a:pt x="5367" y="31"/>
                    <a:pt x="5009" y="1"/>
                    <a:pt x="46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102"/>
            <p:cNvSpPr/>
            <p:nvPr/>
          </p:nvSpPr>
          <p:spPr>
            <a:xfrm>
              <a:off x="6306800" y="1985375"/>
              <a:ext cx="125200" cy="102750"/>
            </a:xfrm>
            <a:custGeom>
              <a:rect b="b" l="l" r="r" t="t"/>
              <a:pathLst>
                <a:path extrusionOk="0" h="4110" w="5008">
                  <a:moveTo>
                    <a:pt x="2542" y="1"/>
                  </a:moveTo>
                  <a:cubicBezTo>
                    <a:pt x="2375" y="1"/>
                    <a:pt x="2208" y="13"/>
                    <a:pt x="2041" y="39"/>
                  </a:cubicBezTo>
                  <a:cubicBezTo>
                    <a:pt x="1432" y="135"/>
                    <a:pt x="836" y="452"/>
                    <a:pt x="514" y="980"/>
                  </a:cubicBezTo>
                  <a:cubicBezTo>
                    <a:pt x="350" y="1248"/>
                    <a:pt x="264" y="1553"/>
                    <a:pt x="186" y="1857"/>
                  </a:cubicBezTo>
                  <a:cubicBezTo>
                    <a:pt x="90" y="2223"/>
                    <a:pt x="1" y="2603"/>
                    <a:pt x="66" y="2976"/>
                  </a:cubicBezTo>
                  <a:cubicBezTo>
                    <a:pt x="163" y="3535"/>
                    <a:pt x="643" y="4005"/>
                    <a:pt x="1203" y="4094"/>
                  </a:cubicBezTo>
                  <a:cubicBezTo>
                    <a:pt x="1270" y="4105"/>
                    <a:pt x="1336" y="4110"/>
                    <a:pt x="1403" y="4110"/>
                  </a:cubicBezTo>
                  <a:cubicBezTo>
                    <a:pt x="1901" y="4110"/>
                    <a:pt x="2396" y="3825"/>
                    <a:pt x="2633" y="3384"/>
                  </a:cubicBezTo>
                  <a:cubicBezTo>
                    <a:pt x="2750" y="3166"/>
                    <a:pt x="2807" y="2916"/>
                    <a:pt x="2953" y="2716"/>
                  </a:cubicBezTo>
                  <a:cubicBezTo>
                    <a:pt x="3216" y="2357"/>
                    <a:pt x="3690" y="2245"/>
                    <a:pt x="4109" y="2094"/>
                  </a:cubicBezTo>
                  <a:cubicBezTo>
                    <a:pt x="4530" y="1943"/>
                    <a:pt x="4980" y="1649"/>
                    <a:pt x="4996" y="1204"/>
                  </a:cubicBezTo>
                  <a:cubicBezTo>
                    <a:pt x="5008" y="931"/>
                    <a:pt x="4841" y="676"/>
                    <a:pt x="4621" y="515"/>
                  </a:cubicBezTo>
                  <a:cubicBezTo>
                    <a:pt x="4404" y="353"/>
                    <a:pt x="4139" y="270"/>
                    <a:pt x="3874" y="202"/>
                  </a:cubicBezTo>
                  <a:cubicBezTo>
                    <a:pt x="3439" y="86"/>
                    <a:pt x="2990" y="1"/>
                    <a:pt x="254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102"/>
            <p:cNvSpPr/>
            <p:nvPr/>
          </p:nvSpPr>
          <p:spPr>
            <a:xfrm>
              <a:off x="5836125" y="1830725"/>
              <a:ext cx="393575" cy="315750"/>
            </a:xfrm>
            <a:custGeom>
              <a:rect b="b" l="l" r="r" t="t"/>
              <a:pathLst>
                <a:path extrusionOk="0" h="12630" w="15743">
                  <a:moveTo>
                    <a:pt x="10958" y="0"/>
                  </a:moveTo>
                  <a:cubicBezTo>
                    <a:pt x="10237" y="0"/>
                    <a:pt x="9518" y="134"/>
                    <a:pt x="8853" y="406"/>
                  </a:cubicBezTo>
                  <a:cubicBezTo>
                    <a:pt x="8491" y="363"/>
                    <a:pt x="8125" y="343"/>
                    <a:pt x="7758" y="343"/>
                  </a:cubicBezTo>
                  <a:cubicBezTo>
                    <a:pt x="6350" y="343"/>
                    <a:pt x="4915" y="633"/>
                    <a:pt x="3551" y="1010"/>
                  </a:cubicBezTo>
                  <a:cubicBezTo>
                    <a:pt x="2755" y="1230"/>
                    <a:pt x="1884" y="1546"/>
                    <a:pt x="1517" y="2286"/>
                  </a:cubicBezTo>
                  <a:cubicBezTo>
                    <a:pt x="1128" y="3069"/>
                    <a:pt x="1460" y="4000"/>
                    <a:pt x="1752" y="4823"/>
                  </a:cubicBezTo>
                  <a:cubicBezTo>
                    <a:pt x="1955" y="5392"/>
                    <a:pt x="2137" y="6033"/>
                    <a:pt x="1882" y="6583"/>
                  </a:cubicBezTo>
                  <a:cubicBezTo>
                    <a:pt x="1611" y="7164"/>
                    <a:pt x="943" y="7440"/>
                    <a:pt x="537" y="7936"/>
                  </a:cubicBezTo>
                  <a:cubicBezTo>
                    <a:pt x="48" y="8532"/>
                    <a:pt x="1" y="9406"/>
                    <a:pt x="276" y="10129"/>
                  </a:cubicBezTo>
                  <a:cubicBezTo>
                    <a:pt x="550" y="10850"/>
                    <a:pt x="1101" y="11433"/>
                    <a:pt x="1710" y="11906"/>
                  </a:cubicBezTo>
                  <a:cubicBezTo>
                    <a:pt x="2212" y="12297"/>
                    <a:pt x="2846" y="12630"/>
                    <a:pt x="3457" y="12630"/>
                  </a:cubicBezTo>
                  <a:cubicBezTo>
                    <a:pt x="3672" y="12630"/>
                    <a:pt x="3884" y="12589"/>
                    <a:pt x="4087" y="12494"/>
                  </a:cubicBezTo>
                  <a:cubicBezTo>
                    <a:pt x="4605" y="12254"/>
                    <a:pt x="4918" y="11728"/>
                    <a:pt x="5203" y="11230"/>
                  </a:cubicBezTo>
                  <a:lnTo>
                    <a:pt x="5906" y="9996"/>
                  </a:lnTo>
                  <a:cubicBezTo>
                    <a:pt x="6074" y="10150"/>
                    <a:pt x="6264" y="10275"/>
                    <a:pt x="6480" y="10343"/>
                  </a:cubicBezTo>
                  <a:cubicBezTo>
                    <a:pt x="6583" y="10375"/>
                    <a:pt x="6692" y="10392"/>
                    <a:pt x="6801" y="10392"/>
                  </a:cubicBezTo>
                  <a:cubicBezTo>
                    <a:pt x="7013" y="10392"/>
                    <a:pt x="7223" y="10329"/>
                    <a:pt x="7385" y="10192"/>
                  </a:cubicBezTo>
                  <a:cubicBezTo>
                    <a:pt x="7687" y="9932"/>
                    <a:pt x="7748" y="9486"/>
                    <a:pt x="7727" y="9088"/>
                  </a:cubicBezTo>
                  <a:cubicBezTo>
                    <a:pt x="7698" y="8487"/>
                    <a:pt x="7532" y="7902"/>
                    <a:pt x="7443" y="7307"/>
                  </a:cubicBezTo>
                  <a:cubicBezTo>
                    <a:pt x="7861" y="6604"/>
                    <a:pt x="8327" y="5921"/>
                    <a:pt x="9004" y="5476"/>
                  </a:cubicBezTo>
                  <a:cubicBezTo>
                    <a:pt x="9618" y="5073"/>
                    <a:pt x="10356" y="4901"/>
                    <a:pt x="11084" y="4809"/>
                  </a:cubicBezTo>
                  <a:cubicBezTo>
                    <a:pt x="12112" y="4679"/>
                    <a:pt x="13166" y="4695"/>
                    <a:pt x="14157" y="4398"/>
                  </a:cubicBezTo>
                  <a:cubicBezTo>
                    <a:pt x="14705" y="4232"/>
                    <a:pt x="15267" y="3926"/>
                    <a:pt x="15470" y="3394"/>
                  </a:cubicBezTo>
                  <a:cubicBezTo>
                    <a:pt x="15743" y="2680"/>
                    <a:pt x="15257" y="1899"/>
                    <a:pt x="14690" y="1387"/>
                  </a:cubicBezTo>
                  <a:cubicBezTo>
                    <a:pt x="13679" y="475"/>
                    <a:pt x="12317" y="0"/>
                    <a:pt x="1095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102"/>
            <p:cNvSpPr/>
            <p:nvPr/>
          </p:nvSpPr>
          <p:spPr>
            <a:xfrm>
              <a:off x="5843325" y="2183775"/>
              <a:ext cx="79575" cy="85975"/>
            </a:xfrm>
            <a:custGeom>
              <a:rect b="b" l="l" r="r" t="t"/>
              <a:pathLst>
                <a:path extrusionOk="0" h="3439" w="3183">
                  <a:moveTo>
                    <a:pt x="1267" y="0"/>
                  </a:moveTo>
                  <a:cubicBezTo>
                    <a:pt x="938" y="0"/>
                    <a:pt x="621" y="114"/>
                    <a:pt x="408" y="367"/>
                  </a:cubicBezTo>
                  <a:cubicBezTo>
                    <a:pt x="1" y="855"/>
                    <a:pt x="140" y="1610"/>
                    <a:pt x="480" y="2148"/>
                  </a:cubicBezTo>
                  <a:cubicBezTo>
                    <a:pt x="806" y="2660"/>
                    <a:pt x="1277" y="3062"/>
                    <a:pt x="1833" y="3304"/>
                  </a:cubicBezTo>
                  <a:cubicBezTo>
                    <a:pt x="2012" y="3382"/>
                    <a:pt x="2215" y="3438"/>
                    <a:pt x="2409" y="3438"/>
                  </a:cubicBezTo>
                  <a:cubicBezTo>
                    <a:pt x="2570" y="3438"/>
                    <a:pt x="2724" y="3399"/>
                    <a:pt x="2853" y="3301"/>
                  </a:cubicBezTo>
                  <a:cubicBezTo>
                    <a:pt x="3183" y="3053"/>
                    <a:pt x="3175" y="2559"/>
                    <a:pt x="3102" y="2151"/>
                  </a:cubicBezTo>
                  <a:cubicBezTo>
                    <a:pt x="2985" y="1483"/>
                    <a:pt x="2759" y="791"/>
                    <a:pt x="2241" y="353"/>
                  </a:cubicBezTo>
                  <a:cubicBezTo>
                    <a:pt x="1975" y="127"/>
                    <a:pt x="1614" y="0"/>
                    <a:pt x="1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102"/>
            <p:cNvSpPr/>
            <p:nvPr/>
          </p:nvSpPr>
          <p:spPr>
            <a:xfrm>
              <a:off x="6084000" y="1840600"/>
              <a:ext cx="104650" cy="57500"/>
            </a:xfrm>
            <a:custGeom>
              <a:rect b="b" l="l" r="r" t="t"/>
              <a:pathLst>
                <a:path extrusionOk="0" h="2300" w="4186">
                  <a:moveTo>
                    <a:pt x="1947" y="0"/>
                  </a:moveTo>
                  <a:cubicBezTo>
                    <a:pt x="1450" y="0"/>
                    <a:pt x="954" y="137"/>
                    <a:pt x="540" y="412"/>
                  </a:cubicBezTo>
                  <a:cubicBezTo>
                    <a:pt x="261" y="598"/>
                    <a:pt x="1" y="880"/>
                    <a:pt x="14" y="1215"/>
                  </a:cubicBezTo>
                  <a:cubicBezTo>
                    <a:pt x="30" y="1675"/>
                    <a:pt x="527" y="1949"/>
                    <a:pt x="969" y="2076"/>
                  </a:cubicBezTo>
                  <a:cubicBezTo>
                    <a:pt x="1485" y="2225"/>
                    <a:pt x="2019" y="2300"/>
                    <a:pt x="2555" y="2300"/>
                  </a:cubicBezTo>
                  <a:cubicBezTo>
                    <a:pt x="2645" y="2300"/>
                    <a:pt x="2734" y="2298"/>
                    <a:pt x="2824" y="2294"/>
                  </a:cubicBezTo>
                  <a:cubicBezTo>
                    <a:pt x="3258" y="2272"/>
                    <a:pt x="3753" y="2159"/>
                    <a:pt x="3950" y="1770"/>
                  </a:cubicBezTo>
                  <a:cubicBezTo>
                    <a:pt x="4185" y="1309"/>
                    <a:pt x="3839" y="750"/>
                    <a:pt x="3415" y="451"/>
                  </a:cubicBezTo>
                  <a:cubicBezTo>
                    <a:pt x="2989" y="151"/>
                    <a:pt x="2468" y="0"/>
                    <a:pt x="19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102"/>
            <p:cNvSpPr/>
            <p:nvPr/>
          </p:nvSpPr>
          <p:spPr>
            <a:xfrm>
              <a:off x="6018850" y="1863225"/>
              <a:ext cx="50200" cy="34500"/>
            </a:xfrm>
            <a:custGeom>
              <a:rect b="b" l="l" r="r" t="t"/>
              <a:pathLst>
                <a:path extrusionOk="0" h="1380" w="2008">
                  <a:moveTo>
                    <a:pt x="1170" y="0"/>
                  </a:moveTo>
                  <a:cubicBezTo>
                    <a:pt x="1017" y="0"/>
                    <a:pt x="860" y="40"/>
                    <a:pt x="725" y="110"/>
                  </a:cubicBezTo>
                  <a:cubicBezTo>
                    <a:pt x="425" y="268"/>
                    <a:pt x="207" y="542"/>
                    <a:pt x="1" y="810"/>
                  </a:cubicBezTo>
                  <a:cubicBezTo>
                    <a:pt x="238" y="1135"/>
                    <a:pt x="624" y="1380"/>
                    <a:pt x="1016" y="1380"/>
                  </a:cubicBezTo>
                  <a:cubicBezTo>
                    <a:pt x="1099" y="1380"/>
                    <a:pt x="1184" y="1369"/>
                    <a:pt x="1266" y="1345"/>
                  </a:cubicBezTo>
                  <a:cubicBezTo>
                    <a:pt x="1736" y="1208"/>
                    <a:pt x="2007" y="544"/>
                    <a:pt x="1668" y="193"/>
                  </a:cubicBezTo>
                  <a:cubicBezTo>
                    <a:pt x="1538" y="59"/>
                    <a:pt x="1357" y="0"/>
                    <a:pt x="1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102"/>
            <p:cNvSpPr/>
            <p:nvPr/>
          </p:nvSpPr>
          <p:spPr>
            <a:xfrm>
              <a:off x="5894625" y="1887450"/>
              <a:ext cx="78125" cy="123675"/>
            </a:xfrm>
            <a:custGeom>
              <a:rect b="b" l="l" r="r" t="t"/>
              <a:pathLst>
                <a:path extrusionOk="0" h="4947" w="3125">
                  <a:moveTo>
                    <a:pt x="816" y="0"/>
                  </a:moveTo>
                  <a:cubicBezTo>
                    <a:pt x="752" y="0"/>
                    <a:pt x="690" y="10"/>
                    <a:pt x="629" y="33"/>
                  </a:cubicBezTo>
                  <a:cubicBezTo>
                    <a:pt x="327" y="145"/>
                    <a:pt x="218" y="509"/>
                    <a:pt x="164" y="826"/>
                  </a:cubicBezTo>
                  <a:cubicBezTo>
                    <a:pt x="52" y="1487"/>
                    <a:pt x="0" y="2155"/>
                    <a:pt x="10" y="2824"/>
                  </a:cubicBezTo>
                  <a:cubicBezTo>
                    <a:pt x="17" y="3235"/>
                    <a:pt x="46" y="3652"/>
                    <a:pt x="199" y="4034"/>
                  </a:cubicBezTo>
                  <a:cubicBezTo>
                    <a:pt x="351" y="4416"/>
                    <a:pt x="642" y="4760"/>
                    <a:pt x="1032" y="4890"/>
                  </a:cubicBezTo>
                  <a:cubicBezTo>
                    <a:pt x="1146" y="4928"/>
                    <a:pt x="1265" y="4946"/>
                    <a:pt x="1384" y="4946"/>
                  </a:cubicBezTo>
                  <a:cubicBezTo>
                    <a:pt x="1727" y="4946"/>
                    <a:pt x="2074" y="4798"/>
                    <a:pt x="2328" y="4561"/>
                  </a:cubicBezTo>
                  <a:cubicBezTo>
                    <a:pt x="2669" y="4240"/>
                    <a:pt x="2858" y="3782"/>
                    <a:pt x="2929" y="3319"/>
                  </a:cubicBezTo>
                  <a:cubicBezTo>
                    <a:pt x="3124" y="2055"/>
                    <a:pt x="2426" y="705"/>
                    <a:pt x="1282" y="134"/>
                  </a:cubicBezTo>
                  <a:cubicBezTo>
                    <a:pt x="1137" y="62"/>
                    <a:pt x="974" y="0"/>
                    <a:pt x="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102"/>
            <p:cNvSpPr/>
            <p:nvPr/>
          </p:nvSpPr>
          <p:spPr>
            <a:xfrm>
              <a:off x="5856850" y="2030575"/>
              <a:ext cx="50575" cy="66350"/>
            </a:xfrm>
            <a:custGeom>
              <a:rect b="b" l="l" r="r" t="t"/>
              <a:pathLst>
                <a:path extrusionOk="0" h="2654" w="2023">
                  <a:moveTo>
                    <a:pt x="893" y="0"/>
                  </a:moveTo>
                  <a:cubicBezTo>
                    <a:pt x="578" y="0"/>
                    <a:pt x="272" y="239"/>
                    <a:pt x="147" y="536"/>
                  </a:cubicBezTo>
                  <a:cubicBezTo>
                    <a:pt x="0" y="884"/>
                    <a:pt x="43" y="1284"/>
                    <a:pt x="142" y="1648"/>
                  </a:cubicBezTo>
                  <a:cubicBezTo>
                    <a:pt x="267" y="2102"/>
                    <a:pt x="551" y="2591"/>
                    <a:pt x="1019" y="2648"/>
                  </a:cubicBezTo>
                  <a:cubicBezTo>
                    <a:pt x="1047" y="2652"/>
                    <a:pt x="1074" y="2653"/>
                    <a:pt x="1101" y="2653"/>
                  </a:cubicBezTo>
                  <a:cubicBezTo>
                    <a:pt x="1633" y="2653"/>
                    <a:pt x="2022" y="2013"/>
                    <a:pt x="1943" y="1469"/>
                  </a:cubicBezTo>
                  <a:cubicBezTo>
                    <a:pt x="1859" y="897"/>
                    <a:pt x="1445" y="439"/>
                    <a:pt x="1047" y="20"/>
                  </a:cubicBezTo>
                  <a:cubicBezTo>
                    <a:pt x="996" y="6"/>
                    <a:pt x="944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102"/>
            <p:cNvSpPr/>
            <p:nvPr/>
          </p:nvSpPr>
          <p:spPr>
            <a:xfrm>
              <a:off x="6314725" y="2002000"/>
              <a:ext cx="71300" cy="57600"/>
            </a:xfrm>
            <a:custGeom>
              <a:rect b="b" l="l" r="r" t="t"/>
              <a:pathLst>
                <a:path extrusionOk="0" h="2304" w="2852">
                  <a:moveTo>
                    <a:pt x="1914" y="0"/>
                  </a:moveTo>
                  <a:cubicBezTo>
                    <a:pt x="1894" y="0"/>
                    <a:pt x="1874" y="0"/>
                    <a:pt x="1854" y="1"/>
                  </a:cubicBezTo>
                  <a:cubicBezTo>
                    <a:pt x="1265" y="24"/>
                    <a:pt x="647" y="258"/>
                    <a:pt x="324" y="753"/>
                  </a:cubicBezTo>
                  <a:cubicBezTo>
                    <a:pt x="1" y="1249"/>
                    <a:pt x="98" y="2022"/>
                    <a:pt x="618" y="2303"/>
                  </a:cubicBezTo>
                  <a:cubicBezTo>
                    <a:pt x="1263" y="2024"/>
                    <a:pt x="1923" y="1735"/>
                    <a:pt x="2434" y="1251"/>
                  </a:cubicBezTo>
                  <a:cubicBezTo>
                    <a:pt x="2652" y="1044"/>
                    <a:pt x="2852" y="753"/>
                    <a:pt x="2772" y="464"/>
                  </a:cubicBezTo>
                  <a:cubicBezTo>
                    <a:pt x="2680" y="126"/>
                    <a:pt x="2272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102"/>
            <p:cNvSpPr/>
            <p:nvPr/>
          </p:nvSpPr>
          <p:spPr>
            <a:xfrm>
              <a:off x="6136875" y="2005225"/>
              <a:ext cx="45150" cy="26875"/>
            </a:xfrm>
            <a:custGeom>
              <a:rect b="b" l="l" r="r" t="t"/>
              <a:pathLst>
                <a:path extrusionOk="0" h="1075" w="1806">
                  <a:moveTo>
                    <a:pt x="796" y="0"/>
                  </a:moveTo>
                  <a:cubicBezTo>
                    <a:pt x="701" y="0"/>
                    <a:pt x="606" y="13"/>
                    <a:pt x="514" y="43"/>
                  </a:cubicBezTo>
                  <a:cubicBezTo>
                    <a:pt x="230" y="134"/>
                    <a:pt x="1" y="451"/>
                    <a:pt x="103" y="733"/>
                  </a:cubicBezTo>
                  <a:cubicBezTo>
                    <a:pt x="181" y="949"/>
                    <a:pt x="423" y="1070"/>
                    <a:pt x="654" y="1074"/>
                  </a:cubicBezTo>
                  <a:cubicBezTo>
                    <a:pt x="660" y="1075"/>
                    <a:pt x="667" y="1075"/>
                    <a:pt x="673" y="1075"/>
                  </a:cubicBezTo>
                  <a:cubicBezTo>
                    <a:pt x="895" y="1075"/>
                    <a:pt x="1110" y="992"/>
                    <a:pt x="1318" y="910"/>
                  </a:cubicBezTo>
                  <a:cubicBezTo>
                    <a:pt x="1539" y="823"/>
                    <a:pt x="1806" y="659"/>
                    <a:pt x="1755" y="425"/>
                  </a:cubicBezTo>
                  <a:cubicBezTo>
                    <a:pt x="1721" y="264"/>
                    <a:pt x="1547" y="178"/>
                    <a:pt x="1391" y="124"/>
                  </a:cubicBezTo>
                  <a:cubicBezTo>
                    <a:pt x="1201" y="56"/>
                    <a:pt x="997" y="0"/>
                    <a:pt x="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102"/>
            <p:cNvSpPr/>
            <p:nvPr/>
          </p:nvSpPr>
          <p:spPr>
            <a:xfrm>
              <a:off x="6073800" y="2145825"/>
              <a:ext cx="116600" cy="65200"/>
            </a:xfrm>
            <a:custGeom>
              <a:rect b="b" l="l" r="r" t="t"/>
              <a:pathLst>
                <a:path extrusionOk="0" h="2608" w="4664">
                  <a:moveTo>
                    <a:pt x="331" y="147"/>
                  </a:moveTo>
                  <a:lnTo>
                    <a:pt x="331" y="147"/>
                  </a:lnTo>
                  <a:cubicBezTo>
                    <a:pt x="267" y="151"/>
                    <a:pt x="198" y="175"/>
                    <a:pt x="215" y="175"/>
                  </a:cubicBezTo>
                  <a:cubicBezTo>
                    <a:pt x="224" y="175"/>
                    <a:pt x="258" y="168"/>
                    <a:pt x="331" y="147"/>
                  </a:cubicBezTo>
                  <a:close/>
                  <a:moveTo>
                    <a:pt x="1302" y="1"/>
                  </a:moveTo>
                  <a:cubicBezTo>
                    <a:pt x="985" y="1"/>
                    <a:pt x="669" y="45"/>
                    <a:pt x="363" y="137"/>
                  </a:cubicBezTo>
                  <a:cubicBezTo>
                    <a:pt x="352" y="141"/>
                    <a:pt x="341" y="144"/>
                    <a:pt x="331" y="147"/>
                  </a:cubicBezTo>
                  <a:lnTo>
                    <a:pt x="331" y="147"/>
                  </a:lnTo>
                  <a:cubicBezTo>
                    <a:pt x="337" y="146"/>
                    <a:pt x="343" y="146"/>
                    <a:pt x="348" y="146"/>
                  </a:cubicBezTo>
                  <a:cubicBezTo>
                    <a:pt x="424" y="146"/>
                    <a:pt x="481" y="182"/>
                    <a:pt x="355" y="335"/>
                  </a:cubicBezTo>
                  <a:cubicBezTo>
                    <a:pt x="1" y="763"/>
                    <a:pt x="327" y="1419"/>
                    <a:pt x="745" y="1785"/>
                  </a:cubicBezTo>
                  <a:cubicBezTo>
                    <a:pt x="1364" y="2326"/>
                    <a:pt x="2187" y="2608"/>
                    <a:pt x="3008" y="2608"/>
                  </a:cubicBezTo>
                  <a:cubicBezTo>
                    <a:pt x="3585" y="2608"/>
                    <a:pt x="4161" y="2468"/>
                    <a:pt x="4663" y="2183"/>
                  </a:cubicBezTo>
                  <a:cubicBezTo>
                    <a:pt x="4124" y="868"/>
                    <a:pt x="2710" y="1"/>
                    <a:pt x="1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102"/>
            <p:cNvSpPr/>
            <p:nvPr/>
          </p:nvSpPr>
          <p:spPr>
            <a:xfrm>
              <a:off x="6023325" y="2166425"/>
              <a:ext cx="41750" cy="35150"/>
            </a:xfrm>
            <a:custGeom>
              <a:rect b="b" l="l" r="r" t="t"/>
              <a:pathLst>
                <a:path extrusionOk="0" h="1406" w="1670">
                  <a:moveTo>
                    <a:pt x="825" y="0"/>
                  </a:moveTo>
                  <a:cubicBezTo>
                    <a:pt x="771" y="0"/>
                    <a:pt x="716" y="8"/>
                    <a:pt x="662" y="23"/>
                  </a:cubicBezTo>
                  <a:cubicBezTo>
                    <a:pt x="178" y="163"/>
                    <a:pt x="1" y="892"/>
                    <a:pt x="369" y="1237"/>
                  </a:cubicBezTo>
                  <a:cubicBezTo>
                    <a:pt x="493" y="1352"/>
                    <a:pt x="656" y="1405"/>
                    <a:pt x="822" y="1405"/>
                  </a:cubicBezTo>
                  <a:cubicBezTo>
                    <a:pt x="1141" y="1405"/>
                    <a:pt x="1472" y="1211"/>
                    <a:pt x="1555" y="897"/>
                  </a:cubicBezTo>
                  <a:cubicBezTo>
                    <a:pt x="1669" y="464"/>
                    <a:pt x="125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102"/>
            <p:cNvSpPr/>
            <p:nvPr/>
          </p:nvSpPr>
          <p:spPr>
            <a:xfrm>
              <a:off x="6018250" y="2310125"/>
              <a:ext cx="53800" cy="36325"/>
            </a:xfrm>
            <a:custGeom>
              <a:rect b="b" l="l" r="r" t="t"/>
              <a:pathLst>
                <a:path extrusionOk="0" h="1453" w="2152">
                  <a:moveTo>
                    <a:pt x="1224" y="1"/>
                  </a:moveTo>
                  <a:cubicBezTo>
                    <a:pt x="1094" y="1"/>
                    <a:pt x="963" y="26"/>
                    <a:pt x="844" y="73"/>
                  </a:cubicBezTo>
                  <a:cubicBezTo>
                    <a:pt x="509" y="205"/>
                    <a:pt x="249" y="471"/>
                    <a:pt x="0" y="731"/>
                  </a:cubicBezTo>
                  <a:cubicBezTo>
                    <a:pt x="232" y="1131"/>
                    <a:pt x="661" y="1452"/>
                    <a:pt x="1114" y="1452"/>
                  </a:cubicBezTo>
                  <a:cubicBezTo>
                    <a:pt x="1169" y="1452"/>
                    <a:pt x="1224" y="1448"/>
                    <a:pt x="1279" y="1438"/>
                  </a:cubicBezTo>
                  <a:cubicBezTo>
                    <a:pt x="1789" y="1347"/>
                    <a:pt x="2151" y="674"/>
                    <a:pt x="1831" y="265"/>
                  </a:cubicBezTo>
                  <a:cubicBezTo>
                    <a:pt x="1689" y="83"/>
                    <a:pt x="1459" y="1"/>
                    <a:pt x="1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102"/>
            <p:cNvSpPr/>
            <p:nvPr/>
          </p:nvSpPr>
          <p:spPr>
            <a:xfrm>
              <a:off x="6233250" y="2083625"/>
              <a:ext cx="50875" cy="46450"/>
            </a:xfrm>
            <a:custGeom>
              <a:rect b="b" l="l" r="r" t="t"/>
              <a:pathLst>
                <a:path extrusionOk="0" h="1858" w="2035">
                  <a:moveTo>
                    <a:pt x="1039" y="1"/>
                  </a:moveTo>
                  <a:cubicBezTo>
                    <a:pt x="947" y="1"/>
                    <a:pt x="855" y="14"/>
                    <a:pt x="764" y="42"/>
                  </a:cubicBezTo>
                  <a:cubicBezTo>
                    <a:pt x="275" y="193"/>
                    <a:pt x="1" y="713"/>
                    <a:pt x="152" y="1204"/>
                  </a:cubicBezTo>
                  <a:cubicBezTo>
                    <a:pt x="262" y="1563"/>
                    <a:pt x="579" y="1818"/>
                    <a:pt x="953" y="1854"/>
                  </a:cubicBezTo>
                  <a:cubicBezTo>
                    <a:pt x="981" y="1856"/>
                    <a:pt x="1010" y="1857"/>
                    <a:pt x="1038" y="1857"/>
                  </a:cubicBezTo>
                  <a:cubicBezTo>
                    <a:pt x="1380" y="1857"/>
                    <a:pt x="1699" y="1669"/>
                    <a:pt x="1859" y="1363"/>
                  </a:cubicBezTo>
                  <a:cubicBezTo>
                    <a:pt x="2035" y="1030"/>
                    <a:pt x="1993" y="625"/>
                    <a:pt x="1754" y="336"/>
                  </a:cubicBezTo>
                  <a:cubicBezTo>
                    <a:pt x="1574" y="120"/>
                    <a:pt x="1310" y="1"/>
                    <a:pt x="1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102"/>
            <p:cNvSpPr/>
            <p:nvPr/>
          </p:nvSpPr>
          <p:spPr>
            <a:xfrm>
              <a:off x="6286750" y="2137500"/>
              <a:ext cx="122075" cy="111400"/>
            </a:xfrm>
            <a:custGeom>
              <a:rect b="b" l="l" r="r" t="t"/>
              <a:pathLst>
                <a:path extrusionOk="0" h="4456" w="4883">
                  <a:moveTo>
                    <a:pt x="2492" y="0"/>
                  </a:moveTo>
                  <a:cubicBezTo>
                    <a:pt x="2273" y="0"/>
                    <a:pt x="2051" y="33"/>
                    <a:pt x="1835" y="100"/>
                  </a:cubicBezTo>
                  <a:cubicBezTo>
                    <a:pt x="658" y="464"/>
                    <a:pt x="0" y="1711"/>
                    <a:pt x="364" y="2886"/>
                  </a:cubicBezTo>
                  <a:cubicBezTo>
                    <a:pt x="631" y="3747"/>
                    <a:pt x="1389" y="4363"/>
                    <a:pt x="2286" y="4446"/>
                  </a:cubicBezTo>
                  <a:cubicBezTo>
                    <a:pt x="2356" y="4452"/>
                    <a:pt x="2426" y="4455"/>
                    <a:pt x="2495" y="4455"/>
                  </a:cubicBezTo>
                  <a:cubicBezTo>
                    <a:pt x="3314" y="4455"/>
                    <a:pt x="4075" y="4002"/>
                    <a:pt x="4463" y="3268"/>
                  </a:cubicBezTo>
                  <a:cubicBezTo>
                    <a:pt x="4882" y="2470"/>
                    <a:pt x="4782" y="1499"/>
                    <a:pt x="4206" y="805"/>
                  </a:cubicBezTo>
                  <a:cubicBezTo>
                    <a:pt x="3776" y="287"/>
                    <a:pt x="3144" y="0"/>
                    <a:pt x="2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102"/>
            <p:cNvSpPr/>
            <p:nvPr/>
          </p:nvSpPr>
          <p:spPr>
            <a:xfrm>
              <a:off x="5940625" y="2182100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6" y="1"/>
                  </a:moveTo>
                  <a:cubicBezTo>
                    <a:pt x="525" y="1"/>
                    <a:pt x="473" y="8"/>
                    <a:pt x="420" y="25"/>
                  </a:cubicBezTo>
                  <a:cubicBezTo>
                    <a:pt x="150" y="108"/>
                    <a:pt x="1" y="394"/>
                    <a:pt x="84" y="663"/>
                  </a:cubicBezTo>
                  <a:cubicBezTo>
                    <a:pt x="146" y="860"/>
                    <a:pt x="319" y="1001"/>
                    <a:pt x="524" y="1021"/>
                  </a:cubicBezTo>
                  <a:cubicBezTo>
                    <a:pt x="539" y="1022"/>
                    <a:pt x="554" y="1023"/>
                    <a:pt x="569" y="1023"/>
                  </a:cubicBezTo>
                  <a:cubicBezTo>
                    <a:pt x="759" y="1023"/>
                    <a:pt x="934" y="920"/>
                    <a:pt x="1023" y="749"/>
                  </a:cubicBezTo>
                  <a:cubicBezTo>
                    <a:pt x="1210" y="397"/>
                    <a:pt x="939" y="1"/>
                    <a:pt x="5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102"/>
            <p:cNvSpPr/>
            <p:nvPr/>
          </p:nvSpPr>
          <p:spPr>
            <a:xfrm>
              <a:off x="5818175" y="2108225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7" y="1"/>
                  </a:moveTo>
                  <a:cubicBezTo>
                    <a:pt x="527" y="1"/>
                    <a:pt x="474" y="8"/>
                    <a:pt x="422" y="25"/>
                  </a:cubicBezTo>
                  <a:cubicBezTo>
                    <a:pt x="152" y="108"/>
                    <a:pt x="1" y="394"/>
                    <a:pt x="85" y="663"/>
                  </a:cubicBezTo>
                  <a:cubicBezTo>
                    <a:pt x="145" y="861"/>
                    <a:pt x="319" y="1001"/>
                    <a:pt x="526" y="1021"/>
                  </a:cubicBezTo>
                  <a:cubicBezTo>
                    <a:pt x="542" y="1022"/>
                    <a:pt x="558" y="1023"/>
                    <a:pt x="573" y="1023"/>
                  </a:cubicBezTo>
                  <a:cubicBezTo>
                    <a:pt x="760" y="1023"/>
                    <a:pt x="935" y="919"/>
                    <a:pt x="1024" y="751"/>
                  </a:cubicBezTo>
                  <a:cubicBezTo>
                    <a:pt x="1210" y="397"/>
                    <a:pt x="939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102"/>
            <p:cNvSpPr/>
            <p:nvPr/>
          </p:nvSpPr>
          <p:spPr>
            <a:xfrm>
              <a:off x="5944775" y="2300175"/>
              <a:ext cx="43275" cy="39500"/>
            </a:xfrm>
            <a:custGeom>
              <a:rect b="b" l="l" r="r" t="t"/>
              <a:pathLst>
                <a:path extrusionOk="0" h="1580" w="1731">
                  <a:moveTo>
                    <a:pt x="883" y="1"/>
                  </a:moveTo>
                  <a:cubicBezTo>
                    <a:pt x="806" y="1"/>
                    <a:pt x="727" y="12"/>
                    <a:pt x="650" y="36"/>
                  </a:cubicBezTo>
                  <a:cubicBezTo>
                    <a:pt x="235" y="164"/>
                    <a:pt x="1" y="606"/>
                    <a:pt x="131" y="1024"/>
                  </a:cubicBezTo>
                  <a:cubicBezTo>
                    <a:pt x="225" y="1327"/>
                    <a:pt x="493" y="1547"/>
                    <a:pt x="811" y="1576"/>
                  </a:cubicBezTo>
                  <a:cubicBezTo>
                    <a:pt x="835" y="1578"/>
                    <a:pt x="860" y="1579"/>
                    <a:pt x="883" y="1579"/>
                  </a:cubicBezTo>
                  <a:cubicBezTo>
                    <a:pt x="1174" y="1579"/>
                    <a:pt x="1445" y="1418"/>
                    <a:pt x="1581" y="1158"/>
                  </a:cubicBezTo>
                  <a:cubicBezTo>
                    <a:pt x="1731" y="876"/>
                    <a:pt x="1695" y="531"/>
                    <a:pt x="1490" y="286"/>
                  </a:cubicBezTo>
                  <a:cubicBezTo>
                    <a:pt x="1338" y="102"/>
                    <a:pt x="1114" y="1"/>
                    <a:pt x="8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102"/>
            <p:cNvSpPr/>
            <p:nvPr/>
          </p:nvSpPr>
          <p:spPr>
            <a:xfrm>
              <a:off x="6285075" y="2290325"/>
              <a:ext cx="73800" cy="67325"/>
            </a:xfrm>
            <a:custGeom>
              <a:rect b="b" l="l" r="r" t="t"/>
              <a:pathLst>
                <a:path extrusionOk="0" h="2693" w="2952">
                  <a:moveTo>
                    <a:pt x="1507" y="1"/>
                  </a:moveTo>
                  <a:cubicBezTo>
                    <a:pt x="1374" y="1"/>
                    <a:pt x="1240" y="20"/>
                    <a:pt x="1109" y="61"/>
                  </a:cubicBezTo>
                  <a:cubicBezTo>
                    <a:pt x="399" y="280"/>
                    <a:pt x="1" y="1034"/>
                    <a:pt x="220" y="1744"/>
                  </a:cubicBezTo>
                  <a:cubicBezTo>
                    <a:pt x="381" y="2264"/>
                    <a:pt x="841" y="2636"/>
                    <a:pt x="1382" y="2686"/>
                  </a:cubicBezTo>
                  <a:cubicBezTo>
                    <a:pt x="1424" y="2690"/>
                    <a:pt x="1465" y="2692"/>
                    <a:pt x="1507" y="2692"/>
                  </a:cubicBezTo>
                  <a:cubicBezTo>
                    <a:pt x="2003" y="2692"/>
                    <a:pt x="2462" y="2419"/>
                    <a:pt x="2696" y="1975"/>
                  </a:cubicBezTo>
                  <a:cubicBezTo>
                    <a:pt x="2951" y="1492"/>
                    <a:pt x="2889" y="906"/>
                    <a:pt x="2542" y="487"/>
                  </a:cubicBezTo>
                  <a:cubicBezTo>
                    <a:pt x="2282" y="173"/>
                    <a:pt x="1900" y="1"/>
                    <a:pt x="1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102"/>
            <p:cNvSpPr/>
            <p:nvPr/>
          </p:nvSpPr>
          <p:spPr>
            <a:xfrm>
              <a:off x="6234150" y="2426850"/>
              <a:ext cx="43250" cy="39450"/>
            </a:xfrm>
            <a:custGeom>
              <a:rect b="b" l="l" r="r" t="t"/>
              <a:pathLst>
                <a:path extrusionOk="0" h="1578" w="1730">
                  <a:moveTo>
                    <a:pt x="883" y="0"/>
                  </a:moveTo>
                  <a:cubicBezTo>
                    <a:pt x="805" y="0"/>
                    <a:pt x="726" y="12"/>
                    <a:pt x="649" y="36"/>
                  </a:cubicBezTo>
                  <a:cubicBezTo>
                    <a:pt x="233" y="164"/>
                    <a:pt x="1" y="606"/>
                    <a:pt x="129" y="1022"/>
                  </a:cubicBezTo>
                  <a:cubicBezTo>
                    <a:pt x="223" y="1327"/>
                    <a:pt x="491" y="1545"/>
                    <a:pt x="810" y="1574"/>
                  </a:cubicBezTo>
                  <a:cubicBezTo>
                    <a:pt x="834" y="1577"/>
                    <a:pt x="858" y="1578"/>
                    <a:pt x="883" y="1578"/>
                  </a:cubicBezTo>
                  <a:cubicBezTo>
                    <a:pt x="1174" y="1578"/>
                    <a:pt x="1443" y="1418"/>
                    <a:pt x="1580" y="1157"/>
                  </a:cubicBezTo>
                  <a:cubicBezTo>
                    <a:pt x="1729" y="874"/>
                    <a:pt x="1693" y="531"/>
                    <a:pt x="1490" y="286"/>
                  </a:cubicBezTo>
                  <a:cubicBezTo>
                    <a:pt x="1337" y="101"/>
                    <a:pt x="1114" y="0"/>
                    <a:pt x="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8" name="Google Shape;13558;p102"/>
          <p:cNvGrpSpPr/>
          <p:nvPr/>
        </p:nvGrpSpPr>
        <p:grpSpPr>
          <a:xfrm>
            <a:off x="8038363" y="535000"/>
            <a:ext cx="390525" cy="436200"/>
            <a:chOff x="629375" y="1101400"/>
            <a:chExt cx="390525" cy="436200"/>
          </a:xfrm>
        </p:grpSpPr>
        <p:sp>
          <p:nvSpPr>
            <p:cNvPr id="13559" name="Google Shape;13559;p102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102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102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102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102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64" name="Google Shape;13564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65" name="Google Shape;13565;p1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69" name="Shape 13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0" name="Google Shape;13570;p10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CORAL </a:t>
            </a:r>
            <a:r>
              <a:rPr b="1" lang="en">
                <a:solidFill>
                  <a:schemeClr val="dk2"/>
                </a:solidFill>
              </a:rPr>
              <a:t>DETECTION METHODS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13571" name="Google Shape;13571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72" name="Google Shape;13572;p10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73" name="Google Shape;13573;p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7915" y="1887638"/>
            <a:ext cx="2076720" cy="1368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574" name="Google Shape;13574;p103"/>
          <p:cNvSpPr txBox="1"/>
          <p:nvPr>
            <p:ph idx="2" type="subTitle"/>
          </p:nvPr>
        </p:nvSpPr>
        <p:spPr>
          <a:xfrm>
            <a:off x="1297425" y="3272575"/>
            <a:ext cx="15777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</a:t>
            </a:r>
            <a:r>
              <a:rPr lang="en"/>
              <a:t> Detection</a:t>
            </a:r>
            <a:endParaRPr/>
          </a:p>
        </p:txBody>
      </p:sp>
      <p:pic>
        <p:nvPicPr>
          <p:cNvPr id="13575" name="Google Shape;13575;p10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91928" y="1870950"/>
            <a:ext cx="1795063" cy="140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76" name="Google Shape;13576;p10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25000" y="1912650"/>
            <a:ext cx="1773600" cy="1318216"/>
          </a:xfrm>
          <a:prstGeom prst="rect">
            <a:avLst/>
          </a:prstGeom>
          <a:noFill/>
          <a:ln>
            <a:noFill/>
          </a:ln>
        </p:spPr>
      </p:pic>
      <p:sp>
        <p:nvSpPr>
          <p:cNvPr id="13577" name="Google Shape;13577;p103"/>
          <p:cNvSpPr txBox="1"/>
          <p:nvPr>
            <p:ph idx="2" type="subTitle"/>
          </p:nvPr>
        </p:nvSpPr>
        <p:spPr>
          <a:xfrm>
            <a:off x="3802663" y="3272575"/>
            <a:ext cx="17736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Segmentation</a:t>
            </a:r>
            <a:endParaRPr/>
          </a:p>
        </p:txBody>
      </p:sp>
      <p:sp>
        <p:nvSpPr>
          <p:cNvPr id="13578" name="Google Shape;13578;p103"/>
          <p:cNvSpPr txBox="1"/>
          <p:nvPr>
            <p:ph idx="2" type="subTitle"/>
          </p:nvPr>
        </p:nvSpPr>
        <p:spPr>
          <a:xfrm>
            <a:off x="6424988" y="3230875"/>
            <a:ext cx="17736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Instance </a:t>
            </a:r>
            <a:r>
              <a:rPr lang="en"/>
              <a:t>Segmentation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2" name="Shape 1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3" name="Google Shape;13583;p10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</a:t>
            </a:r>
            <a:r>
              <a:rPr b="1" lang="en">
                <a:solidFill>
                  <a:schemeClr val="dk2"/>
                </a:solidFill>
              </a:rPr>
              <a:t>SEGMENTATION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13584" name="Google Shape;13584;p104"/>
          <p:cNvSpPr txBox="1"/>
          <p:nvPr>
            <p:ph idx="2" type="subTitle"/>
          </p:nvPr>
        </p:nvSpPr>
        <p:spPr>
          <a:xfrm>
            <a:off x="1219938" y="22300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UNet Architecture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Resnet34 Backbone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Adam Optimizer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IoU</a:t>
            </a:r>
            <a:r>
              <a:rPr lang="en"/>
              <a:t> values need help</a:t>
            </a:r>
            <a:endParaRPr/>
          </a:p>
        </p:txBody>
      </p:sp>
      <p:pic>
        <p:nvPicPr>
          <p:cNvPr id="13585" name="Google Shape;13585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86" name="Google Shape;13586;p10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87" name="Google Shape;13587;p104"/>
          <p:cNvGrpSpPr/>
          <p:nvPr/>
        </p:nvGrpSpPr>
        <p:grpSpPr>
          <a:xfrm>
            <a:off x="2311098" y="1512538"/>
            <a:ext cx="366525" cy="451275"/>
            <a:chOff x="4519200" y="1355525"/>
            <a:chExt cx="366525" cy="451275"/>
          </a:xfrm>
        </p:grpSpPr>
        <p:sp>
          <p:nvSpPr>
            <p:cNvPr id="13588" name="Google Shape;13588;p104"/>
            <p:cNvSpPr/>
            <p:nvPr/>
          </p:nvSpPr>
          <p:spPr>
            <a:xfrm>
              <a:off x="4798525" y="1359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104"/>
            <p:cNvSpPr/>
            <p:nvPr/>
          </p:nvSpPr>
          <p:spPr>
            <a:xfrm>
              <a:off x="4602825" y="1359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104"/>
            <p:cNvSpPr/>
            <p:nvPr/>
          </p:nvSpPr>
          <p:spPr>
            <a:xfrm>
              <a:off x="4603700" y="1361750"/>
              <a:ext cx="194850" cy="131675"/>
            </a:xfrm>
            <a:custGeom>
              <a:rect b="b" l="l" r="r" t="t"/>
              <a:pathLst>
                <a:path extrusionOk="0" h="5267" w="7794">
                  <a:moveTo>
                    <a:pt x="1" y="1"/>
                  </a:moveTo>
                  <a:cubicBezTo>
                    <a:pt x="1" y="3238"/>
                    <a:pt x="1282" y="5266"/>
                    <a:pt x="3879" y="5266"/>
                  </a:cubicBezTo>
                  <a:cubicBezTo>
                    <a:pt x="6477" y="5266"/>
                    <a:pt x="7793" y="3310"/>
                    <a:pt x="7793" y="1"/>
                  </a:cubicBezTo>
                  <a:lnTo>
                    <a:pt x="7793" y="1"/>
                  </a:lnTo>
                  <a:cubicBezTo>
                    <a:pt x="7686" y="321"/>
                    <a:pt x="6868" y="2384"/>
                    <a:pt x="3879" y="2384"/>
                  </a:cubicBezTo>
                  <a:cubicBezTo>
                    <a:pt x="926" y="2384"/>
                    <a:pt x="108" y="321"/>
                    <a:pt x="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104"/>
            <p:cNvSpPr/>
            <p:nvPr/>
          </p:nvSpPr>
          <p:spPr>
            <a:xfrm>
              <a:off x="4602825" y="1359075"/>
              <a:ext cx="196600" cy="150350"/>
            </a:xfrm>
            <a:custGeom>
              <a:rect b="b" l="l" r="r" t="t"/>
              <a:pathLst>
                <a:path extrusionOk="0" h="6014" w="7864">
                  <a:moveTo>
                    <a:pt x="36" y="1"/>
                  </a:moveTo>
                  <a:cubicBezTo>
                    <a:pt x="0" y="36"/>
                    <a:pt x="0" y="36"/>
                    <a:pt x="36" y="72"/>
                  </a:cubicBezTo>
                  <a:cubicBezTo>
                    <a:pt x="36" y="73"/>
                    <a:pt x="36" y="73"/>
                    <a:pt x="36" y="74"/>
                  </a:cubicBezTo>
                  <a:lnTo>
                    <a:pt x="36" y="74"/>
                  </a:lnTo>
                  <a:cubicBezTo>
                    <a:pt x="36" y="50"/>
                    <a:pt x="36" y="25"/>
                    <a:pt x="36" y="1"/>
                  </a:cubicBezTo>
                  <a:close/>
                  <a:moveTo>
                    <a:pt x="7864" y="1"/>
                  </a:moveTo>
                  <a:cubicBezTo>
                    <a:pt x="7864" y="25"/>
                    <a:pt x="7864" y="50"/>
                    <a:pt x="7864" y="74"/>
                  </a:cubicBezTo>
                  <a:lnTo>
                    <a:pt x="7864" y="74"/>
                  </a:lnTo>
                  <a:cubicBezTo>
                    <a:pt x="7864" y="74"/>
                    <a:pt x="7864" y="73"/>
                    <a:pt x="7864" y="72"/>
                  </a:cubicBezTo>
                  <a:cubicBezTo>
                    <a:pt x="7864" y="36"/>
                    <a:pt x="7864" y="36"/>
                    <a:pt x="7864" y="1"/>
                  </a:cubicBezTo>
                  <a:close/>
                  <a:moveTo>
                    <a:pt x="36" y="74"/>
                  </a:moveTo>
                  <a:cubicBezTo>
                    <a:pt x="48" y="4466"/>
                    <a:pt x="1154" y="6014"/>
                    <a:pt x="3950" y="6014"/>
                  </a:cubicBezTo>
                  <a:cubicBezTo>
                    <a:pt x="6709" y="6014"/>
                    <a:pt x="7851" y="4326"/>
                    <a:pt x="7864" y="74"/>
                  </a:cubicBezTo>
                  <a:lnTo>
                    <a:pt x="7864" y="74"/>
                  </a:lnTo>
                  <a:cubicBezTo>
                    <a:pt x="7721" y="3168"/>
                    <a:pt x="6547" y="5053"/>
                    <a:pt x="3950" y="5053"/>
                  </a:cubicBezTo>
                  <a:lnTo>
                    <a:pt x="3914" y="5053"/>
                  </a:lnTo>
                  <a:cubicBezTo>
                    <a:pt x="1317" y="5053"/>
                    <a:pt x="179" y="3168"/>
                    <a:pt x="36" y="74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104"/>
            <p:cNvSpPr/>
            <p:nvPr/>
          </p:nvSpPr>
          <p:spPr>
            <a:xfrm>
              <a:off x="4529875" y="1355525"/>
              <a:ext cx="345175" cy="439450"/>
            </a:xfrm>
            <a:custGeom>
              <a:rect b="b" l="l" r="r" t="t"/>
              <a:pathLst>
                <a:path extrusionOk="0" h="17578" w="13807">
                  <a:moveTo>
                    <a:pt x="3025" y="0"/>
                  </a:moveTo>
                  <a:lnTo>
                    <a:pt x="1566" y="321"/>
                  </a:lnTo>
                  <a:cubicBezTo>
                    <a:pt x="1175" y="427"/>
                    <a:pt x="926" y="748"/>
                    <a:pt x="961" y="1139"/>
                  </a:cubicBezTo>
                  <a:lnTo>
                    <a:pt x="1139" y="3843"/>
                  </a:lnTo>
                  <a:cubicBezTo>
                    <a:pt x="1210" y="5089"/>
                    <a:pt x="1104" y="6334"/>
                    <a:pt x="819" y="7544"/>
                  </a:cubicBezTo>
                  <a:lnTo>
                    <a:pt x="961" y="8077"/>
                  </a:lnTo>
                  <a:lnTo>
                    <a:pt x="463" y="8647"/>
                  </a:lnTo>
                  <a:cubicBezTo>
                    <a:pt x="321" y="9002"/>
                    <a:pt x="179" y="9394"/>
                    <a:pt x="1" y="9750"/>
                  </a:cubicBezTo>
                  <a:lnTo>
                    <a:pt x="1" y="16723"/>
                  </a:lnTo>
                  <a:cubicBezTo>
                    <a:pt x="1" y="17257"/>
                    <a:pt x="250" y="17577"/>
                    <a:pt x="534" y="17577"/>
                  </a:cubicBezTo>
                  <a:lnTo>
                    <a:pt x="13272" y="17577"/>
                  </a:lnTo>
                  <a:cubicBezTo>
                    <a:pt x="13557" y="17577"/>
                    <a:pt x="13806" y="17222"/>
                    <a:pt x="13806" y="16723"/>
                  </a:cubicBezTo>
                  <a:lnTo>
                    <a:pt x="13806" y="9750"/>
                  </a:lnTo>
                  <a:cubicBezTo>
                    <a:pt x="13628" y="9394"/>
                    <a:pt x="13450" y="9002"/>
                    <a:pt x="13308" y="8647"/>
                  </a:cubicBezTo>
                  <a:lnTo>
                    <a:pt x="12845" y="8077"/>
                  </a:lnTo>
                  <a:lnTo>
                    <a:pt x="12988" y="7544"/>
                  </a:lnTo>
                  <a:cubicBezTo>
                    <a:pt x="12667" y="6334"/>
                    <a:pt x="12561" y="5089"/>
                    <a:pt x="12667" y="3843"/>
                  </a:cubicBezTo>
                  <a:lnTo>
                    <a:pt x="12845" y="1139"/>
                  </a:lnTo>
                  <a:cubicBezTo>
                    <a:pt x="12845" y="748"/>
                    <a:pt x="12596" y="427"/>
                    <a:pt x="12240" y="321"/>
                  </a:cubicBezTo>
                  <a:lnTo>
                    <a:pt x="10782" y="0"/>
                  </a:lnTo>
                  <a:cubicBezTo>
                    <a:pt x="10782" y="3416"/>
                    <a:pt x="9750" y="5551"/>
                    <a:pt x="7152" y="5693"/>
                  </a:cubicBezTo>
                  <a:lnTo>
                    <a:pt x="6903" y="6014"/>
                  </a:lnTo>
                  <a:lnTo>
                    <a:pt x="6619" y="5693"/>
                  </a:lnTo>
                  <a:cubicBezTo>
                    <a:pt x="4057" y="5551"/>
                    <a:pt x="3025" y="3416"/>
                    <a:pt x="302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104"/>
            <p:cNvSpPr/>
            <p:nvPr/>
          </p:nvSpPr>
          <p:spPr>
            <a:xfrm>
              <a:off x="4697100" y="1501400"/>
              <a:ext cx="10700" cy="305125"/>
            </a:xfrm>
            <a:custGeom>
              <a:rect b="b" l="l" r="r" t="t"/>
              <a:pathLst>
                <a:path extrusionOk="0" h="12205" w="428">
                  <a:moveTo>
                    <a:pt x="1" y="1"/>
                  </a:moveTo>
                  <a:lnTo>
                    <a:pt x="1" y="12205"/>
                  </a:lnTo>
                  <a:lnTo>
                    <a:pt x="428" y="12205"/>
                  </a:lnTo>
                  <a:lnTo>
                    <a:pt x="42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104"/>
            <p:cNvSpPr/>
            <p:nvPr/>
          </p:nvSpPr>
          <p:spPr>
            <a:xfrm>
              <a:off x="4544100" y="1550325"/>
              <a:ext cx="74750" cy="19600"/>
            </a:xfrm>
            <a:custGeom>
              <a:rect b="b" l="l" r="r" t="t"/>
              <a:pathLst>
                <a:path extrusionOk="0" h="784" w="2990">
                  <a:moveTo>
                    <a:pt x="108" y="1"/>
                  </a:moveTo>
                  <a:cubicBezTo>
                    <a:pt x="72" y="143"/>
                    <a:pt x="37" y="285"/>
                    <a:pt x="1" y="463"/>
                  </a:cubicBezTo>
                  <a:lnTo>
                    <a:pt x="1353" y="783"/>
                  </a:lnTo>
                  <a:lnTo>
                    <a:pt x="2670" y="463"/>
                  </a:lnTo>
                  <a:lnTo>
                    <a:pt x="2990" y="214"/>
                  </a:lnTo>
                  <a:lnTo>
                    <a:pt x="2670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104"/>
            <p:cNvSpPr/>
            <p:nvPr/>
          </p:nvSpPr>
          <p:spPr>
            <a:xfrm>
              <a:off x="4538775" y="1561900"/>
              <a:ext cx="80075" cy="10700"/>
            </a:xfrm>
            <a:custGeom>
              <a:rect b="b" l="l" r="r" t="t"/>
              <a:pathLst>
                <a:path extrusionOk="0" h="428" w="3203">
                  <a:moveTo>
                    <a:pt x="214" y="0"/>
                  </a:moveTo>
                  <a:cubicBezTo>
                    <a:pt x="143" y="143"/>
                    <a:pt x="72" y="285"/>
                    <a:pt x="0" y="427"/>
                  </a:cubicBezTo>
                  <a:lnTo>
                    <a:pt x="2883" y="427"/>
                  </a:lnTo>
                  <a:lnTo>
                    <a:pt x="3203" y="214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104"/>
            <p:cNvSpPr/>
            <p:nvPr/>
          </p:nvSpPr>
          <p:spPr>
            <a:xfrm>
              <a:off x="4608150" y="1538775"/>
              <a:ext cx="69425" cy="27600"/>
            </a:xfrm>
            <a:custGeom>
              <a:rect b="b" l="l" r="r" t="t"/>
              <a:pathLst>
                <a:path extrusionOk="0" h="1104" w="2777">
                  <a:moveTo>
                    <a:pt x="143" y="0"/>
                  </a:moveTo>
                  <a:cubicBezTo>
                    <a:pt x="72" y="36"/>
                    <a:pt x="1" y="107"/>
                    <a:pt x="1" y="178"/>
                  </a:cubicBezTo>
                  <a:lnTo>
                    <a:pt x="1" y="783"/>
                  </a:lnTo>
                  <a:lnTo>
                    <a:pt x="1211" y="1103"/>
                  </a:lnTo>
                  <a:lnTo>
                    <a:pt x="2456" y="783"/>
                  </a:lnTo>
                  <a:lnTo>
                    <a:pt x="2776" y="391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104"/>
            <p:cNvSpPr/>
            <p:nvPr/>
          </p:nvSpPr>
          <p:spPr>
            <a:xfrm>
              <a:off x="4608150" y="1561900"/>
              <a:ext cx="72975" cy="15700"/>
            </a:xfrm>
            <a:custGeom>
              <a:rect b="b" l="l" r="r" t="t"/>
              <a:pathLst>
                <a:path extrusionOk="0" h="628" w="2919">
                  <a:moveTo>
                    <a:pt x="1" y="0"/>
                  </a:moveTo>
                  <a:lnTo>
                    <a:pt x="1" y="534"/>
                  </a:lnTo>
                  <a:cubicBezTo>
                    <a:pt x="52" y="585"/>
                    <a:pt x="95" y="628"/>
                    <a:pt x="137" y="628"/>
                  </a:cubicBezTo>
                  <a:cubicBezTo>
                    <a:pt x="183" y="628"/>
                    <a:pt x="230" y="576"/>
                    <a:pt x="285" y="427"/>
                  </a:cubicBezTo>
                  <a:lnTo>
                    <a:pt x="2598" y="427"/>
                  </a:lnTo>
                  <a:lnTo>
                    <a:pt x="2918" y="392"/>
                  </a:lnTo>
                  <a:lnTo>
                    <a:pt x="259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104"/>
            <p:cNvSpPr/>
            <p:nvPr/>
          </p:nvSpPr>
          <p:spPr>
            <a:xfrm>
              <a:off x="4782500" y="1550325"/>
              <a:ext cx="74750" cy="19600"/>
            </a:xfrm>
            <a:custGeom>
              <a:rect b="b" l="l" r="r" t="t"/>
              <a:pathLst>
                <a:path extrusionOk="0" h="784" w="2990">
                  <a:moveTo>
                    <a:pt x="321" y="1"/>
                  </a:moveTo>
                  <a:lnTo>
                    <a:pt x="1" y="214"/>
                  </a:lnTo>
                  <a:lnTo>
                    <a:pt x="321" y="463"/>
                  </a:lnTo>
                  <a:lnTo>
                    <a:pt x="1673" y="783"/>
                  </a:lnTo>
                  <a:lnTo>
                    <a:pt x="2989" y="463"/>
                  </a:lnTo>
                  <a:cubicBezTo>
                    <a:pt x="2954" y="285"/>
                    <a:pt x="2918" y="143"/>
                    <a:pt x="28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104"/>
            <p:cNvSpPr/>
            <p:nvPr/>
          </p:nvSpPr>
          <p:spPr>
            <a:xfrm>
              <a:off x="4782500" y="1561900"/>
              <a:ext cx="80075" cy="10700"/>
            </a:xfrm>
            <a:custGeom>
              <a:rect b="b" l="l" r="r" t="t"/>
              <a:pathLst>
                <a:path extrusionOk="0" h="428" w="3203">
                  <a:moveTo>
                    <a:pt x="321" y="0"/>
                  </a:moveTo>
                  <a:lnTo>
                    <a:pt x="1" y="214"/>
                  </a:lnTo>
                  <a:lnTo>
                    <a:pt x="321" y="427"/>
                  </a:lnTo>
                  <a:lnTo>
                    <a:pt x="3203" y="427"/>
                  </a:lnTo>
                  <a:cubicBezTo>
                    <a:pt x="3132" y="285"/>
                    <a:pt x="3061" y="143"/>
                    <a:pt x="298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104"/>
            <p:cNvSpPr/>
            <p:nvPr/>
          </p:nvSpPr>
          <p:spPr>
            <a:xfrm>
              <a:off x="4715800" y="1538775"/>
              <a:ext cx="70275" cy="27600"/>
            </a:xfrm>
            <a:custGeom>
              <a:rect b="b" l="l" r="r" t="t"/>
              <a:pathLst>
                <a:path extrusionOk="0" h="1104" w="2811">
                  <a:moveTo>
                    <a:pt x="320" y="0"/>
                  </a:moveTo>
                  <a:lnTo>
                    <a:pt x="0" y="391"/>
                  </a:lnTo>
                  <a:lnTo>
                    <a:pt x="320" y="783"/>
                  </a:lnTo>
                  <a:lnTo>
                    <a:pt x="1566" y="1103"/>
                  </a:lnTo>
                  <a:lnTo>
                    <a:pt x="2811" y="783"/>
                  </a:lnTo>
                  <a:lnTo>
                    <a:pt x="2811" y="178"/>
                  </a:lnTo>
                  <a:cubicBezTo>
                    <a:pt x="2775" y="107"/>
                    <a:pt x="2704" y="36"/>
                    <a:pt x="263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104"/>
            <p:cNvSpPr/>
            <p:nvPr/>
          </p:nvSpPr>
          <p:spPr>
            <a:xfrm>
              <a:off x="4720225" y="1561900"/>
              <a:ext cx="70300" cy="17800"/>
            </a:xfrm>
            <a:custGeom>
              <a:rect b="b" l="l" r="r" t="t"/>
              <a:pathLst>
                <a:path extrusionOk="0" h="712" w="2812">
                  <a:moveTo>
                    <a:pt x="321" y="0"/>
                  </a:moveTo>
                  <a:lnTo>
                    <a:pt x="1" y="392"/>
                  </a:lnTo>
                  <a:lnTo>
                    <a:pt x="321" y="427"/>
                  </a:lnTo>
                  <a:lnTo>
                    <a:pt x="2634" y="427"/>
                  </a:lnTo>
                  <a:lnTo>
                    <a:pt x="2634" y="0"/>
                  </a:lnTo>
                  <a:close/>
                  <a:moveTo>
                    <a:pt x="2634" y="534"/>
                  </a:moveTo>
                  <a:lnTo>
                    <a:pt x="2634" y="712"/>
                  </a:lnTo>
                  <a:cubicBezTo>
                    <a:pt x="2741" y="712"/>
                    <a:pt x="2812" y="641"/>
                    <a:pt x="2634" y="534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104"/>
            <p:cNvSpPr/>
            <p:nvPr/>
          </p:nvSpPr>
          <p:spPr>
            <a:xfrm>
              <a:off x="4673100" y="1538950"/>
              <a:ext cx="56950" cy="45200"/>
            </a:xfrm>
            <a:custGeom>
              <a:rect b="b" l="l" r="r" t="t"/>
              <a:pathLst>
                <a:path extrusionOk="0" h="1808" w="2278">
                  <a:moveTo>
                    <a:pt x="99" y="0"/>
                  </a:moveTo>
                  <a:cubicBezTo>
                    <a:pt x="43" y="0"/>
                    <a:pt x="20" y="58"/>
                    <a:pt x="71" y="135"/>
                  </a:cubicBezTo>
                  <a:lnTo>
                    <a:pt x="71" y="1061"/>
                  </a:lnTo>
                  <a:cubicBezTo>
                    <a:pt x="0" y="1310"/>
                    <a:pt x="71" y="1523"/>
                    <a:pt x="178" y="1523"/>
                  </a:cubicBezTo>
                  <a:lnTo>
                    <a:pt x="178" y="1808"/>
                  </a:lnTo>
                  <a:lnTo>
                    <a:pt x="2028" y="1808"/>
                  </a:lnTo>
                  <a:cubicBezTo>
                    <a:pt x="2135" y="1559"/>
                    <a:pt x="2206" y="1310"/>
                    <a:pt x="2277" y="1061"/>
                  </a:cubicBezTo>
                  <a:lnTo>
                    <a:pt x="2277" y="135"/>
                  </a:lnTo>
                  <a:cubicBezTo>
                    <a:pt x="2226" y="58"/>
                    <a:pt x="2175" y="0"/>
                    <a:pt x="2110" y="0"/>
                  </a:cubicBezTo>
                  <a:cubicBezTo>
                    <a:pt x="2085" y="0"/>
                    <a:pt x="2058" y="9"/>
                    <a:pt x="2028" y="29"/>
                  </a:cubicBezTo>
                  <a:lnTo>
                    <a:pt x="178" y="29"/>
                  </a:lnTo>
                  <a:cubicBezTo>
                    <a:pt x="148" y="9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104"/>
            <p:cNvSpPr/>
            <p:nvPr/>
          </p:nvSpPr>
          <p:spPr>
            <a:xfrm>
              <a:off x="4673600" y="1565450"/>
              <a:ext cx="56450" cy="19425"/>
            </a:xfrm>
            <a:custGeom>
              <a:rect b="b" l="l" r="r" t="t"/>
              <a:pathLst>
                <a:path extrusionOk="0" h="777" w="2258">
                  <a:moveTo>
                    <a:pt x="51" y="1"/>
                  </a:moveTo>
                  <a:lnTo>
                    <a:pt x="51" y="1"/>
                  </a:lnTo>
                  <a:cubicBezTo>
                    <a:pt x="10" y="42"/>
                    <a:pt x="17" y="96"/>
                    <a:pt x="51" y="155"/>
                  </a:cubicBezTo>
                  <a:lnTo>
                    <a:pt x="51" y="155"/>
                  </a:lnTo>
                  <a:lnTo>
                    <a:pt x="51" y="1"/>
                  </a:lnTo>
                  <a:close/>
                  <a:moveTo>
                    <a:pt x="2257" y="1"/>
                  </a:moveTo>
                  <a:cubicBezTo>
                    <a:pt x="2222" y="72"/>
                    <a:pt x="2115" y="143"/>
                    <a:pt x="2008" y="178"/>
                  </a:cubicBezTo>
                  <a:lnTo>
                    <a:pt x="2008" y="285"/>
                  </a:lnTo>
                  <a:lnTo>
                    <a:pt x="158" y="285"/>
                  </a:lnTo>
                  <a:cubicBezTo>
                    <a:pt x="114" y="241"/>
                    <a:pt x="76" y="197"/>
                    <a:pt x="51" y="155"/>
                  </a:cubicBezTo>
                  <a:lnTo>
                    <a:pt x="51" y="155"/>
                  </a:lnTo>
                  <a:lnTo>
                    <a:pt x="51" y="641"/>
                  </a:lnTo>
                  <a:cubicBezTo>
                    <a:pt x="0" y="718"/>
                    <a:pt x="23" y="776"/>
                    <a:pt x="79" y="776"/>
                  </a:cubicBezTo>
                  <a:cubicBezTo>
                    <a:pt x="101" y="776"/>
                    <a:pt x="128" y="768"/>
                    <a:pt x="158" y="748"/>
                  </a:cubicBezTo>
                  <a:lnTo>
                    <a:pt x="2008" y="748"/>
                  </a:lnTo>
                  <a:cubicBezTo>
                    <a:pt x="2038" y="768"/>
                    <a:pt x="2065" y="776"/>
                    <a:pt x="2090" y="776"/>
                  </a:cubicBezTo>
                  <a:cubicBezTo>
                    <a:pt x="2155" y="776"/>
                    <a:pt x="2206" y="718"/>
                    <a:pt x="2257" y="641"/>
                  </a:cubicBezTo>
                  <a:lnTo>
                    <a:pt x="225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104"/>
            <p:cNvSpPr/>
            <p:nvPr/>
          </p:nvSpPr>
          <p:spPr>
            <a:xfrm>
              <a:off x="4519200" y="1639275"/>
              <a:ext cx="99650" cy="18700"/>
            </a:xfrm>
            <a:custGeom>
              <a:rect b="b" l="l" r="r" t="t"/>
              <a:pathLst>
                <a:path extrusionOk="0" h="748" w="3986">
                  <a:moveTo>
                    <a:pt x="143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63"/>
                  </a:lnTo>
                  <a:lnTo>
                    <a:pt x="1815" y="748"/>
                  </a:lnTo>
                  <a:lnTo>
                    <a:pt x="3666" y="463"/>
                  </a:lnTo>
                  <a:lnTo>
                    <a:pt x="3986" y="250"/>
                  </a:lnTo>
                  <a:lnTo>
                    <a:pt x="3666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104"/>
            <p:cNvSpPr/>
            <p:nvPr/>
          </p:nvSpPr>
          <p:spPr>
            <a:xfrm>
              <a:off x="4519200" y="1650850"/>
              <a:ext cx="99650" cy="17800"/>
            </a:xfrm>
            <a:custGeom>
              <a:rect b="b" l="l" r="r" t="t"/>
              <a:pathLst>
                <a:path extrusionOk="0" h="712" w="3986">
                  <a:moveTo>
                    <a:pt x="1" y="0"/>
                  </a:moveTo>
                  <a:lnTo>
                    <a:pt x="1" y="534"/>
                  </a:lnTo>
                  <a:cubicBezTo>
                    <a:pt x="1" y="605"/>
                    <a:pt x="72" y="712"/>
                    <a:pt x="143" y="712"/>
                  </a:cubicBezTo>
                  <a:lnTo>
                    <a:pt x="143" y="427"/>
                  </a:lnTo>
                  <a:lnTo>
                    <a:pt x="3666" y="427"/>
                  </a:lnTo>
                  <a:lnTo>
                    <a:pt x="3986" y="356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104"/>
            <p:cNvSpPr/>
            <p:nvPr/>
          </p:nvSpPr>
          <p:spPr>
            <a:xfrm>
              <a:off x="4608150" y="1639275"/>
              <a:ext cx="69425" cy="26725"/>
            </a:xfrm>
            <a:custGeom>
              <a:rect b="b" l="l" r="r" t="t"/>
              <a:pathLst>
                <a:path extrusionOk="0" h="1069" w="2777">
                  <a:moveTo>
                    <a:pt x="143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783"/>
                  </a:lnTo>
                  <a:lnTo>
                    <a:pt x="1211" y="1068"/>
                  </a:lnTo>
                  <a:lnTo>
                    <a:pt x="2456" y="783"/>
                  </a:lnTo>
                  <a:lnTo>
                    <a:pt x="2776" y="392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104"/>
            <p:cNvSpPr/>
            <p:nvPr/>
          </p:nvSpPr>
          <p:spPr>
            <a:xfrm>
              <a:off x="4608150" y="1661525"/>
              <a:ext cx="72975" cy="11575"/>
            </a:xfrm>
            <a:custGeom>
              <a:rect b="b" l="l" r="r" t="t"/>
              <a:pathLst>
                <a:path extrusionOk="0" h="463" w="2919">
                  <a:moveTo>
                    <a:pt x="1" y="0"/>
                  </a:moveTo>
                  <a:lnTo>
                    <a:pt x="1" y="249"/>
                  </a:lnTo>
                  <a:cubicBezTo>
                    <a:pt x="108" y="356"/>
                    <a:pt x="179" y="427"/>
                    <a:pt x="285" y="427"/>
                  </a:cubicBezTo>
                  <a:lnTo>
                    <a:pt x="285" y="463"/>
                  </a:lnTo>
                  <a:lnTo>
                    <a:pt x="2598" y="463"/>
                  </a:lnTo>
                  <a:lnTo>
                    <a:pt x="2918" y="107"/>
                  </a:lnTo>
                  <a:lnTo>
                    <a:pt x="259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104"/>
            <p:cNvSpPr/>
            <p:nvPr/>
          </p:nvSpPr>
          <p:spPr>
            <a:xfrm>
              <a:off x="4785175" y="1639275"/>
              <a:ext cx="100550" cy="18700"/>
            </a:xfrm>
            <a:custGeom>
              <a:rect b="b" l="l" r="r" t="t"/>
              <a:pathLst>
                <a:path extrusionOk="0" h="748" w="4022">
                  <a:moveTo>
                    <a:pt x="321" y="1"/>
                  </a:moveTo>
                  <a:lnTo>
                    <a:pt x="0" y="250"/>
                  </a:lnTo>
                  <a:lnTo>
                    <a:pt x="321" y="463"/>
                  </a:lnTo>
                  <a:lnTo>
                    <a:pt x="2171" y="748"/>
                  </a:lnTo>
                  <a:lnTo>
                    <a:pt x="4021" y="463"/>
                  </a:lnTo>
                  <a:lnTo>
                    <a:pt x="4021" y="179"/>
                  </a:lnTo>
                  <a:cubicBezTo>
                    <a:pt x="4021" y="72"/>
                    <a:pt x="3950" y="1"/>
                    <a:pt x="384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104"/>
            <p:cNvSpPr/>
            <p:nvPr/>
          </p:nvSpPr>
          <p:spPr>
            <a:xfrm>
              <a:off x="4782500" y="1650850"/>
              <a:ext cx="103225" cy="17800"/>
            </a:xfrm>
            <a:custGeom>
              <a:rect b="b" l="l" r="r" t="t"/>
              <a:pathLst>
                <a:path extrusionOk="0" h="712" w="4129">
                  <a:moveTo>
                    <a:pt x="321" y="0"/>
                  </a:moveTo>
                  <a:lnTo>
                    <a:pt x="1" y="356"/>
                  </a:lnTo>
                  <a:lnTo>
                    <a:pt x="321" y="427"/>
                  </a:lnTo>
                  <a:lnTo>
                    <a:pt x="3843" y="427"/>
                  </a:lnTo>
                  <a:lnTo>
                    <a:pt x="3843" y="712"/>
                  </a:lnTo>
                  <a:cubicBezTo>
                    <a:pt x="3950" y="712"/>
                    <a:pt x="4021" y="641"/>
                    <a:pt x="4128" y="534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104"/>
            <p:cNvSpPr/>
            <p:nvPr/>
          </p:nvSpPr>
          <p:spPr>
            <a:xfrm>
              <a:off x="4715800" y="1639275"/>
              <a:ext cx="70275" cy="26725"/>
            </a:xfrm>
            <a:custGeom>
              <a:rect b="b" l="l" r="r" t="t"/>
              <a:pathLst>
                <a:path extrusionOk="0" h="1069" w="2811">
                  <a:moveTo>
                    <a:pt x="320" y="1"/>
                  </a:moveTo>
                  <a:lnTo>
                    <a:pt x="0" y="392"/>
                  </a:lnTo>
                  <a:lnTo>
                    <a:pt x="320" y="783"/>
                  </a:lnTo>
                  <a:lnTo>
                    <a:pt x="1566" y="1068"/>
                  </a:lnTo>
                  <a:lnTo>
                    <a:pt x="2811" y="783"/>
                  </a:lnTo>
                  <a:lnTo>
                    <a:pt x="2811" y="179"/>
                  </a:lnTo>
                  <a:cubicBezTo>
                    <a:pt x="2775" y="72"/>
                    <a:pt x="2704" y="1"/>
                    <a:pt x="26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104"/>
            <p:cNvSpPr/>
            <p:nvPr/>
          </p:nvSpPr>
          <p:spPr>
            <a:xfrm>
              <a:off x="4720225" y="1661525"/>
              <a:ext cx="70300" cy="11575"/>
            </a:xfrm>
            <a:custGeom>
              <a:rect b="b" l="l" r="r" t="t"/>
              <a:pathLst>
                <a:path extrusionOk="0" h="463" w="2812">
                  <a:moveTo>
                    <a:pt x="321" y="0"/>
                  </a:moveTo>
                  <a:lnTo>
                    <a:pt x="1" y="107"/>
                  </a:lnTo>
                  <a:lnTo>
                    <a:pt x="321" y="463"/>
                  </a:lnTo>
                  <a:lnTo>
                    <a:pt x="2634" y="463"/>
                  </a:lnTo>
                  <a:lnTo>
                    <a:pt x="2634" y="427"/>
                  </a:lnTo>
                  <a:cubicBezTo>
                    <a:pt x="2741" y="427"/>
                    <a:pt x="2812" y="356"/>
                    <a:pt x="2634" y="249"/>
                  </a:cubicBezTo>
                  <a:lnTo>
                    <a:pt x="263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104"/>
            <p:cNvSpPr/>
            <p:nvPr/>
          </p:nvSpPr>
          <p:spPr>
            <a:xfrm>
              <a:off x="4673100" y="1628600"/>
              <a:ext cx="56950" cy="44500"/>
            </a:xfrm>
            <a:custGeom>
              <a:rect b="b" l="l" r="r" t="t"/>
              <a:pathLst>
                <a:path extrusionOk="0" h="1780" w="2278">
                  <a:moveTo>
                    <a:pt x="178" y="1"/>
                  </a:moveTo>
                  <a:cubicBezTo>
                    <a:pt x="71" y="107"/>
                    <a:pt x="0" y="179"/>
                    <a:pt x="71" y="250"/>
                  </a:cubicBezTo>
                  <a:lnTo>
                    <a:pt x="71" y="1175"/>
                  </a:lnTo>
                  <a:cubicBezTo>
                    <a:pt x="0" y="1424"/>
                    <a:pt x="71" y="1673"/>
                    <a:pt x="178" y="1673"/>
                  </a:cubicBezTo>
                  <a:lnTo>
                    <a:pt x="178" y="1780"/>
                  </a:lnTo>
                  <a:lnTo>
                    <a:pt x="2028" y="1780"/>
                  </a:lnTo>
                  <a:cubicBezTo>
                    <a:pt x="2171" y="1602"/>
                    <a:pt x="2242" y="1388"/>
                    <a:pt x="2277" y="1175"/>
                  </a:cubicBezTo>
                  <a:lnTo>
                    <a:pt x="2277" y="250"/>
                  </a:lnTo>
                  <a:cubicBezTo>
                    <a:pt x="2206" y="179"/>
                    <a:pt x="2135" y="72"/>
                    <a:pt x="2028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104"/>
            <p:cNvSpPr/>
            <p:nvPr/>
          </p:nvSpPr>
          <p:spPr>
            <a:xfrm>
              <a:off x="4673825" y="1657950"/>
              <a:ext cx="56225" cy="18625"/>
            </a:xfrm>
            <a:custGeom>
              <a:rect b="b" l="l" r="r" t="t"/>
              <a:pathLst>
                <a:path extrusionOk="0" h="745" w="2249">
                  <a:moveTo>
                    <a:pt x="42" y="1"/>
                  </a:moveTo>
                  <a:lnTo>
                    <a:pt x="42" y="1"/>
                  </a:lnTo>
                  <a:cubicBezTo>
                    <a:pt x="1" y="63"/>
                    <a:pt x="8" y="114"/>
                    <a:pt x="42" y="138"/>
                  </a:cubicBezTo>
                  <a:lnTo>
                    <a:pt x="42" y="138"/>
                  </a:lnTo>
                  <a:lnTo>
                    <a:pt x="42" y="1"/>
                  </a:lnTo>
                  <a:close/>
                  <a:moveTo>
                    <a:pt x="2248" y="1"/>
                  </a:moveTo>
                  <a:cubicBezTo>
                    <a:pt x="2190" y="89"/>
                    <a:pt x="2131" y="152"/>
                    <a:pt x="2053" y="152"/>
                  </a:cubicBezTo>
                  <a:cubicBezTo>
                    <a:pt x="2036" y="152"/>
                    <a:pt x="2018" y="150"/>
                    <a:pt x="1999" y="143"/>
                  </a:cubicBezTo>
                  <a:lnTo>
                    <a:pt x="149" y="143"/>
                  </a:lnTo>
                  <a:cubicBezTo>
                    <a:pt x="130" y="150"/>
                    <a:pt x="112" y="152"/>
                    <a:pt x="96" y="152"/>
                  </a:cubicBezTo>
                  <a:cubicBezTo>
                    <a:pt x="75" y="152"/>
                    <a:pt x="56" y="147"/>
                    <a:pt x="42" y="138"/>
                  </a:cubicBezTo>
                  <a:lnTo>
                    <a:pt x="42" y="138"/>
                  </a:lnTo>
                  <a:lnTo>
                    <a:pt x="42" y="641"/>
                  </a:lnTo>
                  <a:cubicBezTo>
                    <a:pt x="5" y="698"/>
                    <a:pt x="7" y="744"/>
                    <a:pt x="33" y="744"/>
                  </a:cubicBezTo>
                  <a:cubicBezTo>
                    <a:pt x="56" y="744"/>
                    <a:pt x="99" y="707"/>
                    <a:pt x="149" y="606"/>
                  </a:cubicBezTo>
                  <a:lnTo>
                    <a:pt x="1999" y="606"/>
                  </a:lnTo>
                  <a:cubicBezTo>
                    <a:pt x="2050" y="707"/>
                    <a:pt x="2092" y="744"/>
                    <a:pt x="2131" y="744"/>
                  </a:cubicBezTo>
                  <a:cubicBezTo>
                    <a:pt x="2173" y="744"/>
                    <a:pt x="2211" y="698"/>
                    <a:pt x="2248" y="641"/>
                  </a:cubicBezTo>
                  <a:lnTo>
                    <a:pt x="2248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104"/>
            <p:cNvSpPr/>
            <p:nvPr/>
          </p:nvSpPr>
          <p:spPr>
            <a:xfrm>
              <a:off x="4519200" y="1739800"/>
              <a:ext cx="99650" cy="18700"/>
            </a:xfrm>
            <a:custGeom>
              <a:rect b="b" l="l" r="r" t="t"/>
              <a:pathLst>
                <a:path extrusionOk="0" h="748" w="3986">
                  <a:moveTo>
                    <a:pt x="143" y="0"/>
                  </a:moveTo>
                  <a:cubicBezTo>
                    <a:pt x="72" y="0"/>
                    <a:pt x="1" y="71"/>
                    <a:pt x="1" y="178"/>
                  </a:cubicBezTo>
                  <a:lnTo>
                    <a:pt x="1" y="427"/>
                  </a:lnTo>
                  <a:lnTo>
                    <a:pt x="1815" y="748"/>
                  </a:lnTo>
                  <a:lnTo>
                    <a:pt x="3666" y="427"/>
                  </a:lnTo>
                  <a:lnTo>
                    <a:pt x="3986" y="214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104"/>
            <p:cNvSpPr/>
            <p:nvPr/>
          </p:nvSpPr>
          <p:spPr>
            <a:xfrm>
              <a:off x="4519200" y="1750475"/>
              <a:ext cx="99650" cy="11575"/>
            </a:xfrm>
            <a:custGeom>
              <a:rect b="b" l="l" r="r" t="t"/>
              <a:pathLst>
                <a:path extrusionOk="0" h="463" w="3986">
                  <a:moveTo>
                    <a:pt x="1" y="0"/>
                  </a:moveTo>
                  <a:lnTo>
                    <a:pt x="1" y="249"/>
                  </a:lnTo>
                  <a:cubicBezTo>
                    <a:pt x="1" y="356"/>
                    <a:pt x="72" y="427"/>
                    <a:pt x="143" y="427"/>
                  </a:cubicBezTo>
                  <a:lnTo>
                    <a:pt x="143" y="463"/>
                  </a:lnTo>
                  <a:lnTo>
                    <a:pt x="3666" y="463"/>
                  </a:lnTo>
                  <a:lnTo>
                    <a:pt x="3986" y="107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104"/>
            <p:cNvSpPr/>
            <p:nvPr/>
          </p:nvSpPr>
          <p:spPr>
            <a:xfrm>
              <a:off x="4608150" y="1728225"/>
              <a:ext cx="69425" cy="26725"/>
            </a:xfrm>
            <a:custGeom>
              <a:rect b="b" l="l" r="r" t="t"/>
              <a:pathLst>
                <a:path extrusionOk="0" h="1069" w="2777">
                  <a:moveTo>
                    <a:pt x="143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784"/>
                  </a:lnTo>
                  <a:lnTo>
                    <a:pt x="1211" y="1068"/>
                  </a:lnTo>
                  <a:lnTo>
                    <a:pt x="2456" y="784"/>
                  </a:lnTo>
                  <a:lnTo>
                    <a:pt x="2776" y="392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104"/>
            <p:cNvSpPr/>
            <p:nvPr/>
          </p:nvSpPr>
          <p:spPr>
            <a:xfrm>
              <a:off x="4608150" y="1750475"/>
              <a:ext cx="72975" cy="15150"/>
            </a:xfrm>
            <a:custGeom>
              <a:rect b="b" l="l" r="r" t="t"/>
              <a:pathLst>
                <a:path extrusionOk="0" h="606" w="2919">
                  <a:moveTo>
                    <a:pt x="1" y="0"/>
                  </a:moveTo>
                  <a:lnTo>
                    <a:pt x="1" y="463"/>
                  </a:lnTo>
                  <a:cubicBezTo>
                    <a:pt x="108" y="534"/>
                    <a:pt x="179" y="605"/>
                    <a:pt x="285" y="605"/>
                  </a:cubicBezTo>
                  <a:lnTo>
                    <a:pt x="285" y="463"/>
                  </a:lnTo>
                  <a:lnTo>
                    <a:pt x="2598" y="463"/>
                  </a:lnTo>
                  <a:lnTo>
                    <a:pt x="2918" y="285"/>
                  </a:lnTo>
                  <a:lnTo>
                    <a:pt x="259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104"/>
            <p:cNvSpPr/>
            <p:nvPr/>
          </p:nvSpPr>
          <p:spPr>
            <a:xfrm>
              <a:off x="4785175" y="1739800"/>
              <a:ext cx="100550" cy="18700"/>
            </a:xfrm>
            <a:custGeom>
              <a:rect b="b" l="l" r="r" t="t"/>
              <a:pathLst>
                <a:path extrusionOk="0" h="748" w="4022">
                  <a:moveTo>
                    <a:pt x="321" y="0"/>
                  </a:moveTo>
                  <a:lnTo>
                    <a:pt x="0" y="214"/>
                  </a:lnTo>
                  <a:lnTo>
                    <a:pt x="321" y="427"/>
                  </a:lnTo>
                  <a:lnTo>
                    <a:pt x="2171" y="748"/>
                  </a:lnTo>
                  <a:lnTo>
                    <a:pt x="4021" y="427"/>
                  </a:lnTo>
                  <a:lnTo>
                    <a:pt x="4021" y="178"/>
                  </a:lnTo>
                  <a:cubicBezTo>
                    <a:pt x="4021" y="71"/>
                    <a:pt x="3950" y="0"/>
                    <a:pt x="384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104"/>
            <p:cNvSpPr/>
            <p:nvPr/>
          </p:nvSpPr>
          <p:spPr>
            <a:xfrm>
              <a:off x="4782500" y="1750475"/>
              <a:ext cx="103225" cy="11575"/>
            </a:xfrm>
            <a:custGeom>
              <a:rect b="b" l="l" r="r" t="t"/>
              <a:pathLst>
                <a:path extrusionOk="0" h="463" w="4129">
                  <a:moveTo>
                    <a:pt x="321" y="0"/>
                  </a:moveTo>
                  <a:lnTo>
                    <a:pt x="1" y="107"/>
                  </a:lnTo>
                  <a:lnTo>
                    <a:pt x="321" y="463"/>
                  </a:lnTo>
                  <a:lnTo>
                    <a:pt x="3843" y="463"/>
                  </a:lnTo>
                  <a:lnTo>
                    <a:pt x="3843" y="427"/>
                  </a:lnTo>
                  <a:cubicBezTo>
                    <a:pt x="3950" y="427"/>
                    <a:pt x="4021" y="356"/>
                    <a:pt x="4128" y="249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104"/>
            <p:cNvSpPr/>
            <p:nvPr/>
          </p:nvSpPr>
          <p:spPr>
            <a:xfrm>
              <a:off x="4715800" y="1728225"/>
              <a:ext cx="70275" cy="26725"/>
            </a:xfrm>
            <a:custGeom>
              <a:rect b="b" l="l" r="r" t="t"/>
              <a:pathLst>
                <a:path extrusionOk="0" h="1069" w="2811">
                  <a:moveTo>
                    <a:pt x="320" y="1"/>
                  </a:moveTo>
                  <a:lnTo>
                    <a:pt x="0" y="392"/>
                  </a:lnTo>
                  <a:lnTo>
                    <a:pt x="320" y="784"/>
                  </a:lnTo>
                  <a:lnTo>
                    <a:pt x="1566" y="1068"/>
                  </a:lnTo>
                  <a:lnTo>
                    <a:pt x="2811" y="784"/>
                  </a:lnTo>
                  <a:lnTo>
                    <a:pt x="2811" y="179"/>
                  </a:lnTo>
                  <a:cubicBezTo>
                    <a:pt x="2775" y="72"/>
                    <a:pt x="2704" y="1"/>
                    <a:pt x="26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104"/>
            <p:cNvSpPr/>
            <p:nvPr/>
          </p:nvSpPr>
          <p:spPr>
            <a:xfrm>
              <a:off x="4720225" y="1750475"/>
              <a:ext cx="70300" cy="15150"/>
            </a:xfrm>
            <a:custGeom>
              <a:rect b="b" l="l" r="r" t="t"/>
              <a:pathLst>
                <a:path extrusionOk="0" h="606" w="2812">
                  <a:moveTo>
                    <a:pt x="321" y="0"/>
                  </a:moveTo>
                  <a:lnTo>
                    <a:pt x="1" y="285"/>
                  </a:lnTo>
                  <a:lnTo>
                    <a:pt x="321" y="463"/>
                  </a:lnTo>
                  <a:lnTo>
                    <a:pt x="2634" y="463"/>
                  </a:lnTo>
                  <a:lnTo>
                    <a:pt x="2634" y="0"/>
                  </a:lnTo>
                  <a:close/>
                  <a:moveTo>
                    <a:pt x="2634" y="463"/>
                  </a:moveTo>
                  <a:lnTo>
                    <a:pt x="2634" y="605"/>
                  </a:lnTo>
                  <a:cubicBezTo>
                    <a:pt x="2741" y="605"/>
                    <a:pt x="2812" y="534"/>
                    <a:pt x="2634" y="463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104"/>
            <p:cNvSpPr/>
            <p:nvPr/>
          </p:nvSpPr>
          <p:spPr>
            <a:xfrm>
              <a:off x="4673100" y="1717550"/>
              <a:ext cx="56950" cy="45400"/>
            </a:xfrm>
            <a:custGeom>
              <a:rect b="b" l="l" r="r" t="t"/>
              <a:pathLst>
                <a:path extrusionOk="0" h="1816" w="2278">
                  <a:moveTo>
                    <a:pt x="178" y="1"/>
                  </a:moveTo>
                  <a:cubicBezTo>
                    <a:pt x="71" y="250"/>
                    <a:pt x="0" y="321"/>
                    <a:pt x="71" y="428"/>
                  </a:cubicBezTo>
                  <a:lnTo>
                    <a:pt x="71" y="1353"/>
                  </a:lnTo>
                  <a:cubicBezTo>
                    <a:pt x="0" y="1602"/>
                    <a:pt x="71" y="1815"/>
                    <a:pt x="178" y="1815"/>
                  </a:cubicBezTo>
                  <a:lnTo>
                    <a:pt x="178" y="1780"/>
                  </a:lnTo>
                  <a:lnTo>
                    <a:pt x="2028" y="1780"/>
                  </a:lnTo>
                  <a:cubicBezTo>
                    <a:pt x="2037" y="1783"/>
                    <a:pt x="2046" y="1784"/>
                    <a:pt x="2055" y="1784"/>
                  </a:cubicBezTo>
                  <a:cubicBezTo>
                    <a:pt x="2147" y="1784"/>
                    <a:pt x="2212" y="1613"/>
                    <a:pt x="2277" y="1353"/>
                  </a:cubicBezTo>
                  <a:lnTo>
                    <a:pt x="2277" y="428"/>
                  </a:lnTo>
                  <a:cubicBezTo>
                    <a:pt x="2171" y="285"/>
                    <a:pt x="2099" y="143"/>
                    <a:pt x="2028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104"/>
            <p:cNvSpPr/>
            <p:nvPr/>
          </p:nvSpPr>
          <p:spPr>
            <a:xfrm>
              <a:off x="4673100" y="1751350"/>
              <a:ext cx="56950" cy="21375"/>
            </a:xfrm>
            <a:custGeom>
              <a:rect b="b" l="l" r="r" t="t"/>
              <a:pathLst>
                <a:path extrusionOk="0" h="855" w="2278">
                  <a:moveTo>
                    <a:pt x="71" y="1"/>
                  </a:moveTo>
                  <a:lnTo>
                    <a:pt x="71" y="1"/>
                  </a:lnTo>
                  <a:cubicBezTo>
                    <a:pt x="30" y="43"/>
                    <a:pt x="37" y="96"/>
                    <a:pt x="71" y="184"/>
                  </a:cubicBezTo>
                  <a:lnTo>
                    <a:pt x="71" y="184"/>
                  </a:lnTo>
                  <a:lnTo>
                    <a:pt x="71" y="1"/>
                  </a:lnTo>
                  <a:close/>
                  <a:moveTo>
                    <a:pt x="2277" y="1"/>
                  </a:moveTo>
                  <a:cubicBezTo>
                    <a:pt x="2171" y="108"/>
                    <a:pt x="2099" y="250"/>
                    <a:pt x="2028" y="428"/>
                  </a:cubicBezTo>
                  <a:lnTo>
                    <a:pt x="178" y="428"/>
                  </a:lnTo>
                  <a:cubicBezTo>
                    <a:pt x="134" y="325"/>
                    <a:pt x="96" y="246"/>
                    <a:pt x="71" y="184"/>
                  </a:cubicBezTo>
                  <a:lnTo>
                    <a:pt x="71" y="184"/>
                  </a:lnTo>
                  <a:lnTo>
                    <a:pt x="71" y="641"/>
                  </a:lnTo>
                  <a:cubicBezTo>
                    <a:pt x="0" y="748"/>
                    <a:pt x="71" y="819"/>
                    <a:pt x="178" y="855"/>
                  </a:cubicBezTo>
                  <a:lnTo>
                    <a:pt x="2028" y="855"/>
                  </a:lnTo>
                  <a:cubicBezTo>
                    <a:pt x="2135" y="819"/>
                    <a:pt x="2206" y="748"/>
                    <a:pt x="2277" y="641"/>
                  </a:cubicBezTo>
                  <a:lnTo>
                    <a:pt x="227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104"/>
            <p:cNvSpPr/>
            <p:nvPr/>
          </p:nvSpPr>
          <p:spPr>
            <a:xfrm>
              <a:off x="4526700" y="1778050"/>
              <a:ext cx="348350" cy="28750"/>
            </a:xfrm>
            <a:custGeom>
              <a:rect b="b" l="l" r="r" t="t"/>
              <a:pathLst>
                <a:path extrusionOk="0" h="1150" w="13934">
                  <a:moveTo>
                    <a:pt x="128" y="0"/>
                  </a:moveTo>
                  <a:cubicBezTo>
                    <a:pt x="89" y="103"/>
                    <a:pt x="92" y="202"/>
                    <a:pt x="128" y="292"/>
                  </a:cubicBezTo>
                  <a:lnTo>
                    <a:pt x="128" y="292"/>
                  </a:lnTo>
                  <a:lnTo>
                    <a:pt x="128" y="0"/>
                  </a:lnTo>
                  <a:close/>
                  <a:moveTo>
                    <a:pt x="13933" y="0"/>
                  </a:moveTo>
                  <a:cubicBezTo>
                    <a:pt x="13862" y="285"/>
                    <a:pt x="13684" y="570"/>
                    <a:pt x="13399" y="676"/>
                  </a:cubicBezTo>
                  <a:lnTo>
                    <a:pt x="555" y="676"/>
                  </a:lnTo>
                  <a:cubicBezTo>
                    <a:pt x="351" y="586"/>
                    <a:pt x="190" y="451"/>
                    <a:pt x="128" y="292"/>
                  </a:cubicBezTo>
                  <a:lnTo>
                    <a:pt x="128" y="292"/>
                  </a:lnTo>
                  <a:lnTo>
                    <a:pt x="128" y="641"/>
                  </a:lnTo>
                  <a:cubicBezTo>
                    <a:pt x="0" y="895"/>
                    <a:pt x="186" y="1150"/>
                    <a:pt x="456" y="1150"/>
                  </a:cubicBezTo>
                  <a:cubicBezTo>
                    <a:pt x="488" y="1150"/>
                    <a:pt x="521" y="1146"/>
                    <a:pt x="555" y="1139"/>
                  </a:cubicBezTo>
                  <a:lnTo>
                    <a:pt x="13399" y="1139"/>
                  </a:lnTo>
                  <a:cubicBezTo>
                    <a:pt x="13418" y="1141"/>
                    <a:pt x="13436" y="1142"/>
                    <a:pt x="13454" y="1142"/>
                  </a:cubicBezTo>
                  <a:cubicBezTo>
                    <a:pt x="13715" y="1142"/>
                    <a:pt x="13933" y="907"/>
                    <a:pt x="13933" y="641"/>
                  </a:cubicBezTo>
                  <a:lnTo>
                    <a:pt x="13933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625" name="Google Shape;13625;p1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1525" y="1122474"/>
            <a:ext cx="3361074" cy="223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26" name="Google Shape;13626;p10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3150" y="3510848"/>
            <a:ext cx="2677826" cy="104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30" name="Shape 13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31" name="Google Shape;13631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075" y="2536687"/>
            <a:ext cx="4407799" cy="1500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32" name="Google Shape;13632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663" y="2512021"/>
            <a:ext cx="4407799" cy="1549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33" name="Google Shape;13633;p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000" y="883500"/>
            <a:ext cx="4341125" cy="1488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34" name="Google Shape;13634;p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41087" y="895900"/>
            <a:ext cx="4341126" cy="1463443"/>
          </a:xfrm>
          <a:prstGeom prst="rect">
            <a:avLst/>
          </a:prstGeom>
          <a:noFill/>
          <a:ln>
            <a:noFill/>
          </a:ln>
        </p:spPr>
      </p:pic>
      <p:sp>
        <p:nvSpPr>
          <p:cNvPr id="13635" name="Google Shape;13635;p105"/>
          <p:cNvSpPr txBox="1"/>
          <p:nvPr/>
        </p:nvSpPr>
        <p:spPr>
          <a:xfrm>
            <a:off x="138000" y="483300"/>
            <a:ext cx="96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Elkhorn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36" name="Google Shape;13636;p105"/>
          <p:cNvSpPr txBox="1"/>
          <p:nvPr/>
        </p:nvSpPr>
        <p:spPr>
          <a:xfrm>
            <a:off x="4641075" y="483300"/>
            <a:ext cx="104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Stag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horn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637" name="Google Shape;13637;p10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38" name="Google Shape;13638;p10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2" name="Shape 13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3" name="Google Shape;13643;p10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CORAL </a:t>
            </a:r>
            <a:r>
              <a:rPr b="1" lang="en">
                <a:solidFill>
                  <a:schemeClr val="dk2"/>
                </a:solidFill>
              </a:rPr>
              <a:t>CLASSIFICATION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13644" name="Google Shape;13644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45" name="Google Shape;13645;p10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sp>
        <p:nvSpPr>
          <p:cNvPr id="13646" name="Google Shape;13646;p106"/>
          <p:cNvSpPr txBox="1"/>
          <p:nvPr>
            <p:ph idx="3" type="subTitle"/>
          </p:nvPr>
        </p:nvSpPr>
        <p:spPr>
          <a:xfrm>
            <a:off x="1652600" y="2659762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Adam Optimizer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96%</a:t>
            </a:r>
            <a:r>
              <a:rPr lang="en"/>
              <a:t> accuracy</a:t>
            </a:r>
            <a:endParaRPr/>
          </a:p>
        </p:txBody>
      </p:sp>
      <p:sp>
        <p:nvSpPr>
          <p:cNvPr id="13647" name="Google Shape;13647;p106"/>
          <p:cNvSpPr txBox="1"/>
          <p:nvPr>
            <p:ph idx="5" type="subTitle"/>
          </p:nvPr>
        </p:nvSpPr>
        <p:spPr>
          <a:xfrm>
            <a:off x="1207700" y="2158750"/>
            <a:ext cx="3438600" cy="50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Vision Transformer (ViT)</a:t>
            </a:r>
            <a:endParaRPr/>
          </a:p>
        </p:txBody>
      </p:sp>
      <p:grpSp>
        <p:nvGrpSpPr>
          <p:cNvPr id="13648" name="Google Shape;13648;p106"/>
          <p:cNvGrpSpPr/>
          <p:nvPr/>
        </p:nvGrpSpPr>
        <p:grpSpPr>
          <a:xfrm>
            <a:off x="2715508" y="1563851"/>
            <a:ext cx="422983" cy="549758"/>
            <a:chOff x="5986025" y="4141400"/>
            <a:chExt cx="350500" cy="455550"/>
          </a:xfrm>
        </p:grpSpPr>
        <p:sp>
          <p:nvSpPr>
            <p:cNvPr id="13649" name="Google Shape;13649;p106"/>
            <p:cNvSpPr/>
            <p:nvPr/>
          </p:nvSpPr>
          <p:spPr>
            <a:xfrm>
              <a:off x="5986075" y="4141400"/>
              <a:ext cx="345100" cy="444875"/>
            </a:xfrm>
            <a:custGeom>
              <a:rect b="b" l="l" r="r" t="t"/>
              <a:pathLst>
                <a:path extrusionOk="0" h="17795" w="13804">
                  <a:moveTo>
                    <a:pt x="507" y="1"/>
                  </a:moveTo>
                  <a:cubicBezTo>
                    <a:pt x="217" y="1"/>
                    <a:pt x="1" y="238"/>
                    <a:pt x="34" y="538"/>
                  </a:cubicBezTo>
                  <a:lnTo>
                    <a:pt x="34" y="16905"/>
                  </a:lnTo>
                  <a:cubicBezTo>
                    <a:pt x="34" y="17438"/>
                    <a:pt x="248" y="17794"/>
                    <a:pt x="568" y="17794"/>
                  </a:cubicBezTo>
                  <a:lnTo>
                    <a:pt x="13270" y="17794"/>
                  </a:lnTo>
                  <a:cubicBezTo>
                    <a:pt x="13555" y="17794"/>
                    <a:pt x="13804" y="17581"/>
                    <a:pt x="13804" y="16905"/>
                  </a:cubicBezTo>
                  <a:lnTo>
                    <a:pt x="13804" y="538"/>
                  </a:lnTo>
                  <a:cubicBezTo>
                    <a:pt x="13804" y="238"/>
                    <a:pt x="13586" y="1"/>
                    <a:pt x="13324" y="1"/>
                  </a:cubicBezTo>
                  <a:cubicBezTo>
                    <a:pt x="13307" y="1"/>
                    <a:pt x="13288" y="2"/>
                    <a:pt x="13270" y="4"/>
                  </a:cubicBezTo>
                  <a:lnTo>
                    <a:pt x="568" y="4"/>
                  </a:lnTo>
                  <a:cubicBezTo>
                    <a:pt x="547" y="2"/>
                    <a:pt x="527" y="1"/>
                    <a:pt x="50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106"/>
            <p:cNvSpPr/>
            <p:nvPr/>
          </p:nvSpPr>
          <p:spPr>
            <a:xfrm>
              <a:off x="6099000" y="4182850"/>
              <a:ext cx="124550" cy="102775"/>
            </a:xfrm>
            <a:custGeom>
              <a:rect b="b" l="l" r="r" t="t"/>
              <a:pathLst>
                <a:path extrusionOk="0" h="4111" w="4982">
                  <a:moveTo>
                    <a:pt x="2495" y="0"/>
                  </a:moveTo>
                  <a:cubicBezTo>
                    <a:pt x="2313" y="0"/>
                    <a:pt x="2135" y="89"/>
                    <a:pt x="2028" y="267"/>
                  </a:cubicBezTo>
                  <a:lnTo>
                    <a:pt x="0" y="3576"/>
                  </a:lnTo>
                  <a:cubicBezTo>
                    <a:pt x="0" y="3825"/>
                    <a:pt x="214" y="4074"/>
                    <a:pt x="463" y="4110"/>
                  </a:cubicBezTo>
                  <a:lnTo>
                    <a:pt x="4555" y="4110"/>
                  </a:lnTo>
                  <a:cubicBezTo>
                    <a:pt x="4804" y="4074"/>
                    <a:pt x="4982" y="3825"/>
                    <a:pt x="4982" y="3576"/>
                  </a:cubicBezTo>
                  <a:lnTo>
                    <a:pt x="2989" y="267"/>
                  </a:lnTo>
                  <a:cubicBezTo>
                    <a:pt x="2865" y="89"/>
                    <a:pt x="2678" y="0"/>
                    <a:pt x="24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106"/>
            <p:cNvSpPr/>
            <p:nvPr/>
          </p:nvSpPr>
          <p:spPr>
            <a:xfrm>
              <a:off x="5986025" y="4565775"/>
              <a:ext cx="350500" cy="31175"/>
            </a:xfrm>
            <a:custGeom>
              <a:rect b="b" l="l" r="r" t="t"/>
              <a:pathLst>
                <a:path extrusionOk="0" h="1247" w="1402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  <a:moveTo>
                    <a:pt x="13806" y="1"/>
                  </a:moveTo>
                  <a:lnTo>
                    <a:pt x="13806" y="433"/>
                  </a:lnTo>
                  <a:lnTo>
                    <a:pt x="13806" y="433"/>
                  </a:lnTo>
                  <a:cubicBezTo>
                    <a:pt x="13901" y="329"/>
                    <a:pt x="13922" y="176"/>
                    <a:pt x="13806" y="1"/>
                  </a:cubicBezTo>
                  <a:close/>
                  <a:moveTo>
                    <a:pt x="1" y="1"/>
                  </a:moveTo>
                  <a:lnTo>
                    <a:pt x="1" y="677"/>
                  </a:lnTo>
                  <a:cubicBezTo>
                    <a:pt x="1" y="997"/>
                    <a:pt x="250" y="1246"/>
                    <a:pt x="570" y="1246"/>
                  </a:cubicBezTo>
                  <a:lnTo>
                    <a:pt x="13450" y="1246"/>
                  </a:lnTo>
                  <a:cubicBezTo>
                    <a:pt x="13770" y="1246"/>
                    <a:pt x="14019" y="962"/>
                    <a:pt x="13806" y="677"/>
                  </a:cubicBezTo>
                  <a:lnTo>
                    <a:pt x="13806" y="433"/>
                  </a:lnTo>
                  <a:lnTo>
                    <a:pt x="13806" y="433"/>
                  </a:lnTo>
                  <a:cubicBezTo>
                    <a:pt x="13727" y="519"/>
                    <a:pt x="13596" y="570"/>
                    <a:pt x="13450" y="570"/>
                  </a:cubicBezTo>
                  <a:lnTo>
                    <a:pt x="13450" y="819"/>
                  </a:lnTo>
                  <a:lnTo>
                    <a:pt x="570" y="819"/>
                  </a:lnTo>
                  <a:cubicBezTo>
                    <a:pt x="250" y="570"/>
                    <a:pt x="1" y="321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106"/>
            <p:cNvSpPr/>
            <p:nvPr/>
          </p:nvSpPr>
          <p:spPr>
            <a:xfrm>
              <a:off x="6093650" y="4273125"/>
              <a:ext cx="135250" cy="23175"/>
            </a:xfrm>
            <a:custGeom>
              <a:rect b="b" l="l" r="r" t="t"/>
              <a:pathLst>
                <a:path extrusionOk="0" h="927" w="5410">
                  <a:moveTo>
                    <a:pt x="214" y="1"/>
                  </a:moveTo>
                  <a:lnTo>
                    <a:pt x="179" y="37"/>
                  </a:lnTo>
                  <a:cubicBezTo>
                    <a:pt x="1" y="428"/>
                    <a:pt x="250" y="890"/>
                    <a:pt x="677" y="926"/>
                  </a:cubicBezTo>
                  <a:lnTo>
                    <a:pt x="4769" y="926"/>
                  </a:lnTo>
                  <a:cubicBezTo>
                    <a:pt x="5160" y="890"/>
                    <a:pt x="5409" y="428"/>
                    <a:pt x="5231" y="37"/>
                  </a:cubicBezTo>
                  <a:lnTo>
                    <a:pt x="5196" y="1"/>
                  </a:lnTo>
                  <a:cubicBezTo>
                    <a:pt x="5053" y="143"/>
                    <a:pt x="4875" y="321"/>
                    <a:pt x="4769" y="499"/>
                  </a:cubicBezTo>
                  <a:lnTo>
                    <a:pt x="677" y="499"/>
                  </a:lnTo>
                  <a:cubicBezTo>
                    <a:pt x="535" y="321"/>
                    <a:pt x="392" y="143"/>
                    <a:pt x="2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106"/>
            <p:cNvSpPr/>
            <p:nvPr/>
          </p:nvSpPr>
          <p:spPr>
            <a:xfrm>
              <a:off x="6153250" y="4215325"/>
              <a:ext cx="15150" cy="35600"/>
            </a:xfrm>
            <a:custGeom>
              <a:rect b="b" l="l" r="r" t="t"/>
              <a:pathLst>
                <a:path extrusionOk="0" h="1424" w="606">
                  <a:moveTo>
                    <a:pt x="321" y="0"/>
                  </a:moveTo>
                  <a:cubicBezTo>
                    <a:pt x="179" y="36"/>
                    <a:pt x="36" y="143"/>
                    <a:pt x="1" y="285"/>
                  </a:cubicBezTo>
                  <a:lnTo>
                    <a:pt x="1" y="1139"/>
                  </a:lnTo>
                  <a:cubicBezTo>
                    <a:pt x="36" y="1317"/>
                    <a:pt x="179" y="1423"/>
                    <a:pt x="321" y="1423"/>
                  </a:cubicBezTo>
                  <a:cubicBezTo>
                    <a:pt x="499" y="1423"/>
                    <a:pt x="606" y="1317"/>
                    <a:pt x="463" y="1139"/>
                  </a:cubicBezTo>
                  <a:lnTo>
                    <a:pt x="463" y="285"/>
                  </a:lnTo>
                  <a:cubicBezTo>
                    <a:pt x="606" y="143"/>
                    <a:pt x="499" y="0"/>
                    <a:pt x="321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106"/>
            <p:cNvSpPr/>
            <p:nvPr/>
          </p:nvSpPr>
          <p:spPr>
            <a:xfrm>
              <a:off x="6153250" y="4256225"/>
              <a:ext cx="15150" cy="21375"/>
            </a:xfrm>
            <a:custGeom>
              <a:rect b="b" l="l" r="r" t="t"/>
              <a:pathLst>
                <a:path extrusionOk="0" h="855" w="606">
                  <a:moveTo>
                    <a:pt x="321" y="1"/>
                  </a:moveTo>
                  <a:cubicBezTo>
                    <a:pt x="179" y="36"/>
                    <a:pt x="36" y="143"/>
                    <a:pt x="1" y="286"/>
                  </a:cubicBezTo>
                  <a:lnTo>
                    <a:pt x="1" y="570"/>
                  </a:lnTo>
                  <a:cubicBezTo>
                    <a:pt x="36" y="748"/>
                    <a:pt x="179" y="855"/>
                    <a:pt x="321" y="855"/>
                  </a:cubicBezTo>
                  <a:cubicBezTo>
                    <a:pt x="499" y="855"/>
                    <a:pt x="606" y="748"/>
                    <a:pt x="463" y="570"/>
                  </a:cubicBezTo>
                  <a:lnTo>
                    <a:pt x="463" y="286"/>
                  </a:lnTo>
                  <a:cubicBezTo>
                    <a:pt x="606" y="143"/>
                    <a:pt x="499" y="1"/>
                    <a:pt x="32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106"/>
            <p:cNvSpPr/>
            <p:nvPr/>
          </p:nvSpPr>
          <p:spPr>
            <a:xfrm>
              <a:off x="6153250" y="4352300"/>
              <a:ext cx="15150" cy="208175"/>
            </a:xfrm>
            <a:custGeom>
              <a:rect b="b" l="l" r="r" t="t"/>
              <a:pathLst>
                <a:path extrusionOk="0" h="8327" w="606">
                  <a:moveTo>
                    <a:pt x="321" y="1"/>
                  </a:moveTo>
                  <a:cubicBezTo>
                    <a:pt x="179" y="1"/>
                    <a:pt x="36" y="107"/>
                    <a:pt x="36" y="285"/>
                  </a:cubicBezTo>
                  <a:lnTo>
                    <a:pt x="1" y="285"/>
                  </a:lnTo>
                  <a:lnTo>
                    <a:pt x="1" y="8077"/>
                  </a:lnTo>
                  <a:cubicBezTo>
                    <a:pt x="36" y="8220"/>
                    <a:pt x="179" y="8326"/>
                    <a:pt x="321" y="8326"/>
                  </a:cubicBezTo>
                  <a:cubicBezTo>
                    <a:pt x="499" y="8326"/>
                    <a:pt x="606" y="8220"/>
                    <a:pt x="463" y="8077"/>
                  </a:cubicBezTo>
                  <a:lnTo>
                    <a:pt x="463" y="285"/>
                  </a:lnTo>
                  <a:cubicBezTo>
                    <a:pt x="606" y="107"/>
                    <a:pt x="499" y="1"/>
                    <a:pt x="3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106"/>
            <p:cNvSpPr/>
            <p:nvPr/>
          </p:nvSpPr>
          <p:spPr>
            <a:xfrm>
              <a:off x="6044575" y="4332600"/>
              <a:ext cx="62450" cy="41975"/>
            </a:xfrm>
            <a:custGeom>
              <a:rect b="b" l="l" r="r" t="t"/>
              <a:pathLst>
                <a:path extrusionOk="0" h="1679" w="2498">
                  <a:moveTo>
                    <a:pt x="2206" y="1"/>
                  </a:moveTo>
                  <a:cubicBezTo>
                    <a:pt x="2139" y="1"/>
                    <a:pt x="2065" y="27"/>
                    <a:pt x="1999" y="77"/>
                  </a:cubicBezTo>
                  <a:lnTo>
                    <a:pt x="968" y="1002"/>
                  </a:lnTo>
                  <a:lnTo>
                    <a:pt x="612" y="540"/>
                  </a:lnTo>
                  <a:cubicBezTo>
                    <a:pt x="556" y="466"/>
                    <a:pt x="484" y="435"/>
                    <a:pt x="412" y="435"/>
                  </a:cubicBezTo>
                  <a:cubicBezTo>
                    <a:pt x="206" y="435"/>
                    <a:pt x="0" y="685"/>
                    <a:pt x="185" y="895"/>
                  </a:cubicBezTo>
                  <a:lnTo>
                    <a:pt x="719" y="1571"/>
                  </a:lnTo>
                  <a:cubicBezTo>
                    <a:pt x="754" y="1643"/>
                    <a:pt x="825" y="1678"/>
                    <a:pt x="896" y="1678"/>
                  </a:cubicBezTo>
                  <a:lnTo>
                    <a:pt x="932" y="1678"/>
                  </a:lnTo>
                  <a:cubicBezTo>
                    <a:pt x="1003" y="1678"/>
                    <a:pt x="1039" y="1643"/>
                    <a:pt x="1110" y="1607"/>
                  </a:cubicBezTo>
                  <a:lnTo>
                    <a:pt x="2391" y="468"/>
                  </a:lnTo>
                  <a:cubicBezTo>
                    <a:pt x="2498" y="397"/>
                    <a:pt x="2498" y="219"/>
                    <a:pt x="2391" y="113"/>
                  </a:cubicBezTo>
                  <a:cubicBezTo>
                    <a:pt x="2353" y="36"/>
                    <a:pt x="2284" y="1"/>
                    <a:pt x="220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106"/>
            <p:cNvSpPr/>
            <p:nvPr/>
          </p:nvSpPr>
          <p:spPr>
            <a:xfrm>
              <a:off x="6228500" y="4330725"/>
              <a:ext cx="48425" cy="45850"/>
            </a:xfrm>
            <a:custGeom>
              <a:rect b="b" l="l" r="r" t="t"/>
              <a:pathLst>
                <a:path extrusionOk="0" h="1834" w="1937">
                  <a:moveTo>
                    <a:pt x="1652" y="1"/>
                  </a:moveTo>
                  <a:cubicBezTo>
                    <a:pt x="1590" y="1"/>
                    <a:pt x="1527" y="27"/>
                    <a:pt x="1474" y="81"/>
                  </a:cubicBezTo>
                  <a:lnTo>
                    <a:pt x="1011" y="508"/>
                  </a:lnTo>
                  <a:lnTo>
                    <a:pt x="584" y="81"/>
                  </a:lnTo>
                  <a:cubicBezTo>
                    <a:pt x="520" y="25"/>
                    <a:pt x="452" y="1"/>
                    <a:pt x="389" y="1"/>
                  </a:cubicBezTo>
                  <a:cubicBezTo>
                    <a:pt x="170" y="1"/>
                    <a:pt x="0" y="279"/>
                    <a:pt x="193" y="472"/>
                  </a:cubicBezTo>
                  <a:lnTo>
                    <a:pt x="620" y="899"/>
                  </a:lnTo>
                  <a:lnTo>
                    <a:pt x="193" y="1362"/>
                  </a:lnTo>
                  <a:cubicBezTo>
                    <a:pt x="86" y="1468"/>
                    <a:pt x="86" y="1646"/>
                    <a:pt x="193" y="1753"/>
                  </a:cubicBezTo>
                  <a:cubicBezTo>
                    <a:pt x="246" y="1806"/>
                    <a:pt x="309" y="1833"/>
                    <a:pt x="375" y="1833"/>
                  </a:cubicBezTo>
                  <a:cubicBezTo>
                    <a:pt x="442" y="1833"/>
                    <a:pt x="513" y="1806"/>
                    <a:pt x="584" y="1753"/>
                  </a:cubicBezTo>
                  <a:lnTo>
                    <a:pt x="1011" y="1291"/>
                  </a:lnTo>
                  <a:lnTo>
                    <a:pt x="1474" y="1753"/>
                  </a:lnTo>
                  <a:cubicBezTo>
                    <a:pt x="1510" y="1789"/>
                    <a:pt x="1581" y="1824"/>
                    <a:pt x="1652" y="1824"/>
                  </a:cubicBezTo>
                  <a:cubicBezTo>
                    <a:pt x="1723" y="1824"/>
                    <a:pt x="1794" y="1789"/>
                    <a:pt x="1865" y="1753"/>
                  </a:cubicBezTo>
                  <a:cubicBezTo>
                    <a:pt x="1937" y="1646"/>
                    <a:pt x="1937" y="1468"/>
                    <a:pt x="1865" y="1362"/>
                  </a:cubicBezTo>
                  <a:lnTo>
                    <a:pt x="1403" y="899"/>
                  </a:lnTo>
                  <a:lnTo>
                    <a:pt x="1865" y="472"/>
                  </a:lnTo>
                  <a:cubicBezTo>
                    <a:pt x="1937" y="365"/>
                    <a:pt x="1937" y="188"/>
                    <a:pt x="1830" y="81"/>
                  </a:cubicBezTo>
                  <a:cubicBezTo>
                    <a:pt x="1776" y="27"/>
                    <a:pt x="1714" y="1"/>
                    <a:pt x="165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106"/>
            <p:cNvSpPr/>
            <p:nvPr/>
          </p:nvSpPr>
          <p:spPr>
            <a:xfrm>
              <a:off x="6034950" y="4408350"/>
              <a:ext cx="84525" cy="13400"/>
            </a:xfrm>
            <a:custGeom>
              <a:rect b="b" l="l" r="r" t="t"/>
              <a:pathLst>
                <a:path extrusionOk="0" h="536" w="3381">
                  <a:moveTo>
                    <a:pt x="285" y="0"/>
                  </a:moveTo>
                  <a:cubicBezTo>
                    <a:pt x="143" y="71"/>
                    <a:pt x="36" y="214"/>
                    <a:pt x="1" y="356"/>
                  </a:cubicBezTo>
                  <a:cubicBezTo>
                    <a:pt x="1" y="446"/>
                    <a:pt x="57" y="536"/>
                    <a:pt x="135" y="536"/>
                  </a:cubicBezTo>
                  <a:cubicBezTo>
                    <a:pt x="181" y="536"/>
                    <a:pt x="233" y="506"/>
                    <a:pt x="285" y="427"/>
                  </a:cubicBezTo>
                  <a:lnTo>
                    <a:pt x="3096" y="427"/>
                  </a:lnTo>
                  <a:cubicBezTo>
                    <a:pt x="3148" y="506"/>
                    <a:pt x="3201" y="536"/>
                    <a:pt x="3246" y="536"/>
                  </a:cubicBezTo>
                  <a:cubicBezTo>
                    <a:pt x="3324" y="536"/>
                    <a:pt x="3381" y="446"/>
                    <a:pt x="3381" y="356"/>
                  </a:cubicBezTo>
                  <a:cubicBezTo>
                    <a:pt x="3345" y="214"/>
                    <a:pt x="3238" y="71"/>
                    <a:pt x="30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106"/>
            <p:cNvSpPr/>
            <p:nvPr/>
          </p:nvSpPr>
          <p:spPr>
            <a:xfrm>
              <a:off x="6034950" y="4450500"/>
              <a:ext cx="84525" cy="13025"/>
            </a:xfrm>
            <a:custGeom>
              <a:rect b="b" l="l" r="r" t="t"/>
              <a:pathLst>
                <a:path extrusionOk="0" h="521" w="3381">
                  <a:moveTo>
                    <a:pt x="133" y="0"/>
                  </a:moveTo>
                  <a:cubicBezTo>
                    <a:pt x="56" y="0"/>
                    <a:pt x="1" y="75"/>
                    <a:pt x="1" y="164"/>
                  </a:cubicBezTo>
                  <a:cubicBezTo>
                    <a:pt x="36" y="342"/>
                    <a:pt x="143" y="485"/>
                    <a:pt x="285" y="520"/>
                  </a:cubicBezTo>
                  <a:lnTo>
                    <a:pt x="3096" y="520"/>
                  </a:lnTo>
                  <a:cubicBezTo>
                    <a:pt x="3238" y="485"/>
                    <a:pt x="3345" y="342"/>
                    <a:pt x="3381" y="164"/>
                  </a:cubicBezTo>
                  <a:cubicBezTo>
                    <a:pt x="3381" y="75"/>
                    <a:pt x="3325" y="0"/>
                    <a:pt x="3248" y="0"/>
                  </a:cubicBezTo>
                  <a:cubicBezTo>
                    <a:pt x="3202" y="0"/>
                    <a:pt x="3149" y="27"/>
                    <a:pt x="3096" y="93"/>
                  </a:cubicBezTo>
                  <a:lnTo>
                    <a:pt x="285" y="93"/>
                  </a:lnTo>
                  <a:cubicBezTo>
                    <a:pt x="232" y="27"/>
                    <a:pt x="179" y="0"/>
                    <a:pt x="13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106"/>
            <p:cNvSpPr/>
            <p:nvPr/>
          </p:nvSpPr>
          <p:spPr>
            <a:xfrm>
              <a:off x="6034950" y="4485725"/>
              <a:ext cx="84525" cy="12150"/>
            </a:xfrm>
            <a:custGeom>
              <a:rect b="b" l="l" r="r" t="t"/>
              <a:pathLst>
                <a:path extrusionOk="0" h="486" w="3381">
                  <a:moveTo>
                    <a:pt x="285" y="1"/>
                  </a:moveTo>
                  <a:cubicBezTo>
                    <a:pt x="143" y="1"/>
                    <a:pt x="1" y="107"/>
                    <a:pt x="1" y="285"/>
                  </a:cubicBezTo>
                  <a:cubicBezTo>
                    <a:pt x="1" y="396"/>
                    <a:pt x="87" y="486"/>
                    <a:pt x="193" y="486"/>
                  </a:cubicBezTo>
                  <a:cubicBezTo>
                    <a:pt x="223" y="486"/>
                    <a:pt x="254" y="479"/>
                    <a:pt x="285" y="463"/>
                  </a:cubicBezTo>
                  <a:lnTo>
                    <a:pt x="3096" y="463"/>
                  </a:lnTo>
                  <a:cubicBezTo>
                    <a:pt x="3127" y="479"/>
                    <a:pt x="3158" y="486"/>
                    <a:pt x="3188" y="486"/>
                  </a:cubicBezTo>
                  <a:cubicBezTo>
                    <a:pt x="3294" y="486"/>
                    <a:pt x="3381" y="396"/>
                    <a:pt x="3381" y="285"/>
                  </a:cubicBezTo>
                  <a:cubicBezTo>
                    <a:pt x="3381" y="107"/>
                    <a:pt x="3238" y="1"/>
                    <a:pt x="30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106"/>
            <p:cNvSpPr/>
            <p:nvPr/>
          </p:nvSpPr>
          <p:spPr>
            <a:xfrm>
              <a:off x="6034950" y="4519525"/>
              <a:ext cx="84525" cy="15100"/>
            </a:xfrm>
            <a:custGeom>
              <a:rect b="b" l="l" r="r" t="t"/>
              <a:pathLst>
                <a:path extrusionOk="0" h="604" w="3381">
                  <a:moveTo>
                    <a:pt x="285" y="1"/>
                  </a:moveTo>
                  <a:cubicBezTo>
                    <a:pt x="143" y="143"/>
                    <a:pt x="1" y="250"/>
                    <a:pt x="1" y="428"/>
                  </a:cubicBezTo>
                  <a:cubicBezTo>
                    <a:pt x="1" y="527"/>
                    <a:pt x="44" y="603"/>
                    <a:pt x="108" y="603"/>
                  </a:cubicBezTo>
                  <a:cubicBezTo>
                    <a:pt x="159" y="603"/>
                    <a:pt x="222" y="554"/>
                    <a:pt x="285" y="428"/>
                  </a:cubicBezTo>
                  <a:lnTo>
                    <a:pt x="3096" y="428"/>
                  </a:lnTo>
                  <a:cubicBezTo>
                    <a:pt x="3156" y="548"/>
                    <a:pt x="3216" y="592"/>
                    <a:pt x="3266" y="592"/>
                  </a:cubicBezTo>
                  <a:cubicBezTo>
                    <a:pt x="3333" y="592"/>
                    <a:pt x="3381" y="510"/>
                    <a:pt x="3381" y="428"/>
                  </a:cubicBezTo>
                  <a:cubicBezTo>
                    <a:pt x="3381" y="285"/>
                    <a:pt x="3238" y="143"/>
                    <a:pt x="30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106"/>
            <p:cNvSpPr/>
            <p:nvPr/>
          </p:nvSpPr>
          <p:spPr>
            <a:xfrm>
              <a:off x="6203950" y="4408350"/>
              <a:ext cx="83650" cy="13400"/>
            </a:xfrm>
            <a:custGeom>
              <a:rect b="b" l="l" r="r" t="t"/>
              <a:pathLst>
                <a:path extrusionOk="0" h="536" w="3346">
                  <a:moveTo>
                    <a:pt x="250" y="0"/>
                  </a:moveTo>
                  <a:cubicBezTo>
                    <a:pt x="108" y="71"/>
                    <a:pt x="1" y="214"/>
                    <a:pt x="1" y="356"/>
                  </a:cubicBezTo>
                  <a:cubicBezTo>
                    <a:pt x="1" y="446"/>
                    <a:pt x="44" y="536"/>
                    <a:pt x="111" y="536"/>
                  </a:cubicBezTo>
                  <a:cubicBezTo>
                    <a:pt x="150" y="536"/>
                    <a:pt x="198" y="506"/>
                    <a:pt x="250" y="427"/>
                  </a:cubicBezTo>
                  <a:lnTo>
                    <a:pt x="3061" y="427"/>
                  </a:lnTo>
                  <a:cubicBezTo>
                    <a:pt x="3126" y="506"/>
                    <a:pt x="3182" y="536"/>
                    <a:pt x="3226" y="536"/>
                  </a:cubicBezTo>
                  <a:cubicBezTo>
                    <a:pt x="3303" y="536"/>
                    <a:pt x="3345" y="446"/>
                    <a:pt x="3345" y="356"/>
                  </a:cubicBezTo>
                  <a:cubicBezTo>
                    <a:pt x="3310" y="214"/>
                    <a:pt x="3239" y="71"/>
                    <a:pt x="3061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106"/>
            <p:cNvSpPr/>
            <p:nvPr/>
          </p:nvSpPr>
          <p:spPr>
            <a:xfrm>
              <a:off x="6203950" y="4450500"/>
              <a:ext cx="83650" cy="13025"/>
            </a:xfrm>
            <a:custGeom>
              <a:rect b="b" l="l" r="r" t="t"/>
              <a:pathLst>
                <a:path extrusionOk="0" h="521" w="3346">
                  <a:moveTo>
                    <a:pt x="109" y="0"/>
                  </a:moveTo>
                  <a:cubicBezTo>
                    <a:pt x="43" y="0"/>
                    <a:pt x="1" y="75"/>
                    <a:pt x="1" y="164"/>
                  </a:cubicBezTo>
                  <a:cubicBezTo>
                    <a:pt x="1" y="342"/>
                    <a:pt x="108" y="485"/>
                    <a:pt x="250" y="520"/>
                  </a:cubicBezTo>
                  <a:lnTo>
                    <a:pt x="3061" y="520"/>
                  </a:lnTo>
                  <a:cubicBezTo>
                    <a:pt x="3239" y="485"/>
                    <a:pt x="3345" y="342"/>
                    <a:pt x="3345" y="164"/>
                  </a:cubicBezTo>
                  <a:cubicBezTo>
                    <a:pt x="3345" y="75"/>
                    <a:pt x="3304" y="0"/>
                    <a:pt x="3229" y="0"/>
                  </a:cubicBezTo>
                  <a:cubicBezTo>
                    <a:pt x="3184" y="0"/>
                    <a:pt x="3127" y="27"/>
                    <a:pt x="3061" y="93"/>
                  </a:cubicBezTo>
                  <a:lnTo>
                    <a:pt x="250" y="93"/>
                  </a:lnTo>
                  <a:cubicBezTo>
                    <a:pt x="197" y="27"/>
                    <a:pt x="149" y="0"/>
                    <a:pt x="10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106"/>
            <p:cNvSpPr/>
            <p:nvPr/>
          </p:nvSpPr>
          <p:spPr>
            <a:xfrm>
              <a:off x="6203950" y="4485725"/>
              <a:ext cx="83650" cy="12150"/>
            </a:xfrm>
            <a:custGeom>
              <a:rect b="b" l="l" r="r" t="t"/>
              <a:pathLst>
                <a:path extrusionOk="0" h="486" w="3346">
                  <a:moveTo>
                    <a:pt x="250" y="1"/>
                  </a:moveTo>
                  <a:cubicBezTo>
                    <a:pt x="108" y="1"/>
                    <a:pt x="1" y="107"/>
                    <a:pt x="1" y="285"/>
                  </a:cubicBezTo>
                  <a:cubicBezTo>
                    <a:pt x="1" y="396"/>
                    <a:pt x="66" y="486"/>
                    <a:pt x="162" y="486"/>
                  </a:cubicBezTo>
                  <a:cubicBezTo>
                    <a:pt x="189" y="486"/>
                    <a:pt x="219" y="479"/>
                    <a:pt x="250" y="463"/>
                  </a:cubicBezTo>
                  <a:lnTo>
                    <a:pt x="3061" y="463"/>
                  </a:lnTo>
                  <a:cubicBezTo>
                    <a:pt x="3100" y="479"/>
                    <a:pt x="3135" y="486"/>
                    <a:pt x="3167" y="486"/>
                  </a:cubicBezTo>
                  <a:cubicBezTo>
                    <a:pt x="3280" y="486"/>
                    <a:pt x="3345" y="396"/>
                    <a:pt x="3345" y="285"/>
                  </a:cubicBezTo>
                  <a:cubicBezTo>
                    <a:pt x="3345" y="107"/>
                    <a:pt x="3239" y="1"/>
                    <a:pt x="306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106"/>
            <p:cNvSpPr/>
            <p:nvPr/>
          </p:nvSpPr>
          <p:spPr>
            <a:xfrm>
              <a:off x="6203950" y="4519525"/>
              <a:ext cx="83650" cy="15100"/>
            </a:xfrm>
            <a:custGeom>
              <a:rect b="b" l="l" r="r" t="t"/>
              <a:pathLst>
                <a:path extrusionOk="0" h="604" w="3346">
                  <a:moveTo>
                    <a:pt x="250" y="1"/>
                  </a:moveTo>
                  <a:cubicBezTo>
                    <a:pt x="108" y="143"/>
                    <a:pt x="1" y="250"/>
                    <a:pt x="1" y="428"/>
                  </a:cubicBezTo>
                  <a:cubicBezTo>
                    <a:pt x="1" y="527"/>
                    <a:pt x="34" y="603"/>
                    <a:pt x="88" y="603"/>
                  </a:cubicBezTo>
                  <a:cubicBezTo>
                    <a:pt x="130" y="603"/>
                    <a:pt x="187" y="554"/>
                    <a:pt x="250" y="428"/>
                  </a:cubicBezTo>
                  <a:lnTo>
                    <a:pt x="3061" y="428"/>
                  </a:lnTo>
                  <a:cubicBezTo>
                    <a:pt x="3136" y="548"/>
                    <a:pt x="3199" y="592"/>
                    <a:pt x="3246" y="592"/>
                  </a:cubicBezTo>
                  <a:cubicBezTo>
                    <a:pt x="3310" y="592"/>
                    <a:pt x="3345" y="510"/>
                    <a:pt x="3345" y="428"/>
                  </a:cubicBezTo>
                  <a:cubicBezTo>
                    <a:pt x="3345" y="285"/>
                    <a:pt x="3239" y="143"/>
                    <a:pt x="306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666" name="Google Shape;13666;p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24200" y="1373800"/>
            <a:ext cx="1547725" cy="30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670" name="Shape 13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1" name="Google Shape;13671;p107"/>
          <p:cNvSpPr/>
          <p:nvPr/>
        </p:nvSpPr>
        <p:spPr>
          <a:xfrm>
            <a:off x="4598588" y="3956626"/>
            <a:ext cx="3819433" cy="644107"/>
          </a:xfrm>
          <a:custGeom>
            <a:rect b="b" l="l" r="r" t="t"/>
            <a:pathLst>
              <a:path extrusionOk="0" h="7089" w="45687">
                <a:moveTo>
                  <a:pt x="2070" y="1"/>
                </a:moveTo>
                <a:lnTo>
                  <a:pt x="1" y="7088"/>
                </a:lnTo>
                <a:lnTo>
                  <a:pt x="43619" y="7088"/>
                </a:lnTo>
                <a:lnTo>
                  <a:pt x="45687" y="1"/>
                </a:lnTo>
                <a:close/>
              </a:path>
            </a:pathLst>
          </a:custGeom>
          <a:solidFill>
            <a:srgbClr val="EA8B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72" name="Google Shape;13672;p107"/>
          <p:cNvGrpSpPr/>
          <p:nvPr/>
        </p:nvGrpSpPr>
        <p:grpSpPr>
          <a:xfrm flipH="1">
            <a:off x="60" y="1422879"/>
            <a:ext cx="3819387" cy="3720360"/>
            <a:chOff x="4809550" y="1274575"/>
            <a:chExt cx="3272825" cy="3431750"/>
          </a:xfrm>
        </p:grpSpPr>
        <p:sp>
          <p:nvSpPr>
            <p:cNvPr id="13673" name="Google Shape;13673;p107"/>
            <p:cNvSpPr/>
            <p:nvPr/>
          </p:nvSpPr>
          <p:spPr>
            <a:xfrm>
              <a:off x="4809550" y="1274575"/>
              <a:ext cx="3272825" cy="3431750"/>
            </a:xfrm>
            <a:custGeom>
              <a:rect b="b" l="l" r="r" t="t"/>
              <a:pathLst>
                <a:path extrusionOk="0" h="137270" w="130913">
                  <a:moveTo>
                    <a:pt x="65981" y="17999"/>
                  </a:moveTo>
                  <a:cubicBezTo>
                    <a:pt x="66489" y="17999"/>
                    <a:pt x="66990" y="18193"/>
                    <a:pt x="67469" y="18385"/>
                  </a:cubicBezTo>
                  <a:cubicBezTo>
                    <a:pt x="67829" y="18530"/>
                    <a:pt x="68234" y="18720"/>
                    <a:pt x="68341" y="19092"/>
                  </a:cubicBezTo>
                  <a:cubicBezTo>
                    <a:pt x="68448" y="19466"/>
                    <a:pt x="68182" y="19869"/>
                    <a:pt x="67834" y="20047"/>
                  </a:cubicBezTo>
                  <a:cubicBezTo>
                    <a:pt x="67488" y="20226"/>
                    <a:pt x="67082" y="20236"/>
                    <a:pt x="66692" y="20244"/>
                  </a:cubicBezTo>
                  <a:cubicBezTo>
                    <a:pt x="66667" y="20244"/>
                    <a:pt x="66642" y="20244"/>
                    <a:pt x="66616" y="20244"/>
                  </a:cubicBezTo>
                  <a:cubicBezTo>
                    <a:pt x="65777" y="20244"/>
                    <a:pt x="64723" y="20032"/>
                    <a:pt x="64621" y="19214"/>
                  </a:cubicBezTo>
                  <a:cubicBezTo>
                    <a:pt x="64546" y="18618"/>
                    <a:pt x="65128" y="18101"/>
                    <a:pt x="65724" y="18017"/>
                  </a:cubicBezTo>
                  <a:cubicBezTo>
                    <a:pt x="65810" y="18005"/>
                    <a:pt x="65895" y="17999"/>
                    <a:pt x="65981" y="17999"/>
                  </a:cubicBezTo>
                  <a:close/>
                  <a:moveTo>
                    <a:pt x="57951" y="16920"/>
                  </a:moveTo>
                  <a:cubicBezTo>
                    <a:pt x="59202" y="16920"/>
                    <a:pt x="60464" y="17361"/>
                    <a:pt x="61659" y="17797"/>
                  </a:cubicBezTo>
                  <a:cubicBezTo>
                    <a:pt x="62545" y="18120"/>
                    <a:pt x="63607" y="18705"/>
                    <a:pt x="63513" y="19643"/>
                  </a:cubicBezTo>
                  <a:cubicBezTo>
                    <a:pt x="63443" y="20340"/>
                    <a:pt x="62743" y="20780"/>
                    <a:pt x="62096" y="21053"/>
                  </a:cubicBezTo>
                  <a:cubicBezTo>
                    <a:pt x="60690" y="21644"/>
                    <a:pt x="59164" y="21941"/>
                    <a:pt x="57638" y="21941"/>
                  </a:cubicBezTo>
                  <a:cubicBezTo>
                    <a:pt x="56261" y="21941"/>
                    <a:pt x="54884" y="21699"/>
                    <a:pt x="53595" y="21214"/>
                  </a:cubicBezTo>
                  <a:cubicBezTo>
                    <a:pt x="53579" y="19300"/>
                    <a:pt x="55018" y="17471"/>
                    <a:pt x="56883" y="17039"/>
                  </a:cubicBezTo>
                  <a:cubicBezTo>
                    <a:pt x="57237" y="16956"/>
                    <a:pt x="57594" y="16920"/>
                    <a:pt x="57951" y="16920"/>
                  </a:cubicBezTo>
                  <a:close/>
                  <a:moveTo>
                    <a:pt x="17685" y="37223"/>
                  </a:moveTo>
                  <a:cubicBezTo>
                    <a:pt x="18481" y="37223"/>
                    <a:pt x="19152" y="38062"/>
                    <a:pt x="19203" y="38889"/>
                  </a:cubicBezTo>
                  <a:cubicBezTo>
                    <a:pt x="19258" y="39786"/>
                    <a:pt x="18812" y="40630"/>
                    <a:pt x="18376" y="41418"/>
                  </a:cubicBezTo>
                  <a:cubicBezTo>
                    <a:pt x="18160" y="41813"/>
                    <a:pt x="17933" y="42219"/>
                    <a:pt x="17572" y="42489"/>
                  </a:cubicBezTo>
                  <a:cubicBezTo>
                    <a:pt x="17359" y="42648"/>
                    <a:pt x="17087" y="42747"/>
                    <a:pt x="16825" y="42747"/>
                  </a:cubicBezTo>
                  <a:cubicBezTo>
                    <a:pt x="16643" y="42747"/>
                    <a:pt x="16465" y="42699"/>
                    <a:pt x="16316" y="42591"/>
                  </a:cubicBezTo>
                  <a:cubicBezTo>
                    <a:pt x="15871" y="42266"/>
                    <a:pt x="15878" y="41608"/>
                    <a:pt x="15972" y="41066"/>
                  </a:cubicBezTo>
                  <a:lnTo>
                    <a:pt x="15972" y="41066"/>
                  </a:lnTo>
                  <a:lnTo>
                    <a:pt x="15972" y="41067"/>
                  </a:lnTo>
                  <a:cubicBezTo>
                    <a:pt x="16211" y="39704"/>
                    <a:pt x="16722" y="38405"/>
                    <a:pt x="17475" y="37243"/>
                  </a:cubicBezTo>
                  <a:cubicBezTo>
                    <a:pt x="17545" y="37230"/>
                    <a:pt x="17616" y="37223"/>
                    <a:pt x="17685" y="37223"/>
                  </a:cubicBezTo>
                  <a:close/>
                  <a:moveTo>
                    <a:pt x="43117" y="17838"/>
                  </a:moveTo>
                  <a:cubicBezTo>
                    <a:pt x="43816" y="17838"/>
                    <a:pt x="44514" y="17862"/>
                    <a:pt x="45209" y="17909"/>
                  </a:cubicBezTo>
                  <a:cubicBezTo>
                    <a:pt x="47586" y="18072"/>
                    <a:pt x="50359" y="18817"/>
                    <a:pt x="51169" y="21058"/>
                  </a:cubicBezTo>
                  <a:cubicBezTo>
                    <a:pt x="51985" y="23311"/>
                    <a:pt x="50226" y="25756"/>
                    <a:pt x="48125" y="26913"/>
                  </a:cubicBezTo>
                  <a:cubicBezTo>
                    <a:pt x="46024" y="28069"/>
                    <a:pt x="43570" y="28438"/>
                    <a:pt x="41435" y="29528"/>
                  </a:cubicBezTo>
                  <a:cubicBezTo>
                    <a:pt x="35900" y="32358"/>
                    <a:pt x="33517" y="39436"/>
                    <a:pt x="27930" y="42164"/>
                  </a:cubicBezTo>
                  <a:cubicBezTo>
                    <a:pt x="26860" y="42686"/>
                    <a:pt x="25631" y="43001"/>
                    <a:pt x="24438" y="43001"/>
                  </a:cubicBezTo>
                  <a:cubicBezTo>
                    <a:pt x="23188" y="43001"/>
                    <a:pt x="21977" y="42655"/>
                    <a:pt x="21032" y="41839"/>
                  </a:cubicBezTo>
                  <a:cubicBezTo>
                    <a:pt x="19120" y="40185"/>
                    <a:pt x="18959" y="37261"/>
                    <a:pt x="19466" y="34785"/>
                  </a:cubicBezTo>
                  <a:lnTo>
                    <a:pt x="19466" y="34785"/>
                  </a:lnTo>
                  <a:lnTo>
                    <a:pt x="19466" y="34787"/>
                  </a:lnTo>
                  <a:cubicBezTo>
                    <a:pt x="20592" y="29299"/>
                    <a:pt x="24303" y="24500"/>
                    <a:pt x="29082" y="21578"/>
                  </a:cubicBezTo>
                  <a:cubicBezTo>
                    <a:pt x="33265" y="19019"/>
                    <a:pt x="38202" y="17838"/>
                    <a:pt x="43117" y="17838"/>
                  </a:cubicBezTo>
                  <a:close/>
                  <a:moveTo>
                    <a:pt x="21027" y="43199"/>
                  </a:moveTo>
                  <a:cubicBezTo>
                    <a:pt x="21031" y="43199"/>
                    <a:pt x="21035" y="43199"/>
                    <a:pt x="21039" y="43199"/>
                  </a:cubicBezTo>
                  <a:cubicBezTo>
                    <a:pt x="22948" y="43205"/>
                    <a:pt x="24569" y="44891"/>
                    <a:pt x="24949" y="46761"/>
                  </a:cubicBezTo>
                  <a:cubicBezTo>
                    <a:pt x="25329" y="48633"/>
                    <a:pt x="24686" y="50586"/>
                    <a:pt x="23674" y="52204"/>
                  </a:cubicBezTo>
                  <a:cubicBezTo>
                    <a:pt x="22662" y="53823"/>
                    <a:pt x="21299" y="55186"/>
                    <a:pt x="20056" y="56635"/>
                  </a:cubicBezTo>
                  <a:cubicBezTo>
                    <a:pt x="16934" y="60276"/>
                    <a:pt x="14539" y="64482"/>
                    <a:pt x="13002" y="69024"/>
                  </a:cubicBezTo>
                  <a:cubicBezTo>
                    <a:pt x="11616" y="66984"/>
                    <a:pt x="12039" y="64209"/>
                    <a:pt x="12989" y="61933"/>
                  </a:cubicBezTo>
                  <a:cubicBezTo>
                    <a:pt x="13938" y="59659"/>
                    <a:pt x="15356" y="57555"/>
                    <a:pt x="15889" y="55149"/>
                  </a:cubicBezTo>
                  <a:cubicBezTo>
                    <a:pt x="16407" y="52810"/>
                    <a:pt x="16048" y="50353"/>
                    <a:pt x="16492" y="48001"/>
                  </a:cubicBezTo>
                  <a:cubicBezTo>
                    <a:pt x="16936" y="45651"/>
                    <a:pt x="18639" y="43199"/>
                    <a:pt x="21027" y="43199"/>
                  </a:cubicBezTo>
                  <a:close/>
                  <a:moveTo>
                    <a:pt x="14836" y="85755"/>
                  </a:moveTo>
                  <a:cubicBezTo>
                    <a:pt x="15028" y="85755"/>
                    <a:pt x="15223" y="85796"/>
                    <a:pt x="15397" y="85874"/>
                  </a:cubicBezTo>
                  <a:cubicBezTo>
                    <a:pt x="15832" y="86069"/>
                    <a:pt x="16160" y="86443"/>
                    <a:pt x="16449" y="86824"/>
                  </a:cubicBezTo>
                  <a:cubicBezTo>
                    <a:pt x="17099" y="87689"/>
                    <a:pt x="17640" y="88737"/>
                    <a:pt x="17486" y="89807"/>
                  </a:cubicBezTo>
                  <a:cubicBezTo>
                    <a:pt x="17355" y="90717"/>
                    <a:pt x="16522" y="91544"/>
                    <a:pt x="15653" y="91544"/>
                  </a:cubicBezTo>
                  <a:cubicBezTo>
                    <a:pt x="15499" y="91544"/>
                    <a:pt x="15344" y="91518"/>
                    <a:pt x="15192" y="91462"/>
                  </a:cubicBezTo>
                  <a:cubicBezTo>
                    <a:pt x="14344" y="91151"/>
                    <a:pt x="13993" y="90147"/>
                    <a:pt x="13861" y="89253"/>
                  </a:cubicBezTo>
                  <a:cubicBezTo>
                    <a:pt x="13758" y="88553"/>
                    <a:pt x="13719" y="87846"/>
                    <a:pt x="13748" y="87140"/>
                  </a:cubicBezTo>
                  <a:cubicBezTo>
                    <a:pt x="13762" y="86758"/>
                    <a:pt x="13810" y="86345"/>
                    <a:pt x="14068" y="86062"/>
                  </a:cubicBezTo>
                  <a:cubicBezTo>
                    <a:pt x="14261" y="85850"/>
                    <a:pt x="14545" y="85755"/>
                    <a:pt x="14836" y="85755"/>
                  </a:cubicBezTo>
                  <a:close/>
                  <a:moveTo>
                    <a:pt x="14677" y="92872"/>
                  </a:moveTo>
                  <a:cubicBezTo>
                    <a:pt x="14958" y="92872"/>
                    <a:pt x="15236" y="92933"/>
                    <a:pt x="15491" y="93066"/>
                  </a:cubicBezTo>
                  <a:cubicBezTo>
                    <a:pt x="16506" y="93594"/>
                    <a:pt x="16742" y="94920"/>
                    <a:pt x="16831" y="96060"/>
                  </a:cubicBezTo>
                  <a:cubicBezTo>
                    <a:pt x="17150" y="100045"/>
                    <a:pt x="17193" y="104103"/>
                    <a:pt x="18357" y="107927"/>
                  </a:cubicBezTo>
                  <a:cubicBezTo>
                    <a:pt x="19520" y="111752"/>
                    <a:pt x="22044" y="115417"/>
                    <a:pt x="25807" y="116763"/>
                  </a:cubicBezTo>
                  <a:cubicBezTo>
                    <a:pt x="26977" y="117182"/>
                    <a:pt x="28236" y="117369"/>
                    <a:pt x="29324" y="117964"/>
                  </a:cubicBezTo>
                  <a:cubicBezTo>
                    <a:pt x="30414" y="118557"/>
                    <a:pt x="31335" y="119738"/>
                    <a:pt x="31095" y="120956"/>
                  </a:cubicBezTo>
                  <a:cubicBezTo>
                    <a:pt x="27842" y="120331"/>
                    <a:pt x="24946" y="118432"/>
                    <a:pt x="22597" y="116097"/>
                  </a:cubicBezTo>
                  <a:cubicBezTo>
                    <a:pt x="20248" y="113763"/>
                    <a:pt x="18388" y="110993"/>
                    <a:pt x="16542" y="108242"/>
                  </a:cubicBezTo>
                  <a:cubicBezTo>
                    <a:pt x="14144" y="104667"/>
                    <a:pt x="11646" y="100737"/>
                    <a:pt x="11938" y="96442"/>
                  </a:cubicBezTo>
                  <a:cubicBezTo>
                    <a:pt x="12005" y="95472"/>
                    <a:pt x="12237" y="94468"/>
                    <a:pt x="12872" y="93732"/>
                  </a:cubicBezTo>
                  <a:cubicBezTo>
                    <a:pt x="13319" y="93214"/>
                    <a:pt x="14008" y="92872"/>
                    <a:pt x="14677" y="92872"/>
                  </a:cubicBezTo>
                  <a:close/>
                  <a:moveTo>
                    <a:pt x="39535" y="118331"/>
                  </a:moveTo>
                  <a:cubicBezTo>
                    <a:pt x="39862" y="118331"/>
                    <a:pt x="40190" y="118358"/>
                    <a:pt x="40503" y="118402"/>
                  </a:cubicBezTo>
                  <a:cubicBezTo>
                    <a:pt x="43901" y="118880"/>
                    <a:pt x="47110" y="120609"/>
                    <a:pt x="49378" y="123183"/>
                  </a:cubicBezTo>
                  <a:cubicBezTo>
                    <a:pt x="49845" y="123715"/>
                    <a:pt x="50292" y="124480"/>
                    <a:pt x="49922" y="125083"/>
                  </a:cubicBezTo>
                  <a:cubicBezTo>
                    <a:pt x="49681" y="125477"/>
                    <a:pt x="49184" y="125619"/>
                    <a:pt x="48731" y="125705"/>
                  </a:cubicBezTo>
                  <a:cubicBezTo>
                    <a:pt x="47919" y="125859"/>
                    <a:pt x="47093" y="125935"/>
                    <a:pt x="46267" y="125935"/>
                  </a:cubicBezTo>
                  <a:cubicBezTo>
                    <a:pt x="43749" y="125935"/>
                    <a:pt x="41229" y="125231"/>
                    <a:pt x="39093" y="123897"/>
                  </a:cubicBezTo>
                  <a:cubicBezTo>
                    <a:pt x="38290" y="123396"/>
                    <a:pt x="37518" y="122784"/>
                    <a:pt x="37072" y="121949"/>
                  </a:cubicBezTo>
                  <a:cubicBezTo>
                    <a:pt x="36626" y="121115"/>
                    <a:pt x="36573" y="120016"/>
                    <a:pt x="37150" y="119265"/>
                  </a:cubicBezTo>
                  <a:cubicBezTo>
                    <a:pt x="37694" y="118554"/>
                    <a:pt x="38610" y="118331"/>
                    <a:pt x="39535" y="118331"/>
                  </a:cubicBezTo>
                  <a:close/>
                  <a:moveTo>
                    <a:pt x="99117" y="1"/>
                  </a:moveTo>
                  <a:cubicBezTo>
                    <a:pt x="90366" y="1"/>
                    <a:pt x="81318" y="4808"/>
                    <a:pt x="72308" y="6310"/>
                  </a:cubicBezTo>
                  <a:cubicBezTo>
                    <a:pt x="70801" y="6560"/>
                    <a:pt x="69254" y="6726"/>
                    <a:pt x="67860" y="7353"/>
                  </a:cubicBezTo>
                  <a:cubicBezTo>
                    <a:pt x="65719" y="8320"/>
                    <a:pt x="64203" y="10256"/>
                    <a:pt x="62408" y="11773"/>
                  </a:cubicBezTo>
                  <a:cubicBezTo>
                    <a:pt x="56314" y="16931"/>
                    <a:pt x="47579" y="16967"/>
                    <a:pt x="39620" y="17604"/>
                  </a:cubicBezTo>
                  <a:cubicBezTo>
                    <a:pt x="31662" y="18241"/>
                    <a:pt x="22600" y="20591"/>
                    <a:pt x="19223" y="27826"/>
                  </a:cubicBezTo>
                  <a:cubicBezTo>
                    <a:pt x="17621" y="31257"/>
                    <a:pt x="17507" y="35469"/>
                    <a:pt x="14930" y="38244"/>
                  </a:cubicBezTo>
                  <a:cubicBezTo>
                    <a:pt x="13392" y="39899"/>
                    <a:pt x="10945" y="41171"/>
                    <a:pt x="10869" y="43429"/>
                  </a:cubicBezTo>
                  <a:cubicBezTo>
                    <a:pt x="10812" y="45083"/>
                    <a:pt x="12115" y="46423"/>
                    <a:pt x="12819" y="47921"/>
                  </a:cubicBezTo>
                  <a:cubicBezTo>
                    <a:pt x="15054" y="52694"/>
                    <a:pt x="11046" y="57898"/>
                    <a:pt x="7431" y="61732"/>
                  </a:cubicBezTo>
                  <a:cubicBezTo>
                    <a:pt x="3815" y="65566"/>
                    <a:pt x="88" y="71134"/>
                    <a:pt x="2811" y="75646"/>
                  </a:cubicBezTo>
                  <a:cubicBezTo>
                    <a:pt x="4735" y="78832"/>
                    <a:pt x="9608" y="80890"/>
                    <a:pt x="8791" y="84521"/>
                  </a:cubicBezTo>
                  <a:cubicBezTo>
                    <a:pt x="8476" y="85916"/>
                    <a:pt x="7334" y="86943"/>
                    <a:pt x="6320" y="87950"/>
                  </a:cubicBezTo>
                  <a:cubicBezTo>
                    <a:pt x="2572" y="91674"/>
                    <a:pt x="1" y="98200"/>
                    <a:pt x="3737" y="101933"/>
                  </a:cubicBezTo>
                  <a:cubicBezTo>
                    <a:pt x="6168" y="104361"/>
                    <a:pt x="10905" y="105284"/>
                    <a:pt x="10913" y="108720"/>
                  </a:cubicBezTo>
                  <a:cubicBezTo>
                    <a:pt x="10915" y="109786"/>
                    <a:pt x="10387" y="110770"/>
                    <a:pt x="10112" y="111800"/>
                  </a:cubicBezTo>
                  <a:cubicBezTo>
                    <a:pt x="9249" y="115053"/>
                    <a:pt x="11363" y="118800"/>
                    <a:pt x="14594" y="119741"/>
                  </a:cubicBezTo>
                  <a:cubicBezTo>
                    <a:pt x="15401" y="119976"/>
                    <a:pt x="16228" y="120051"/>
                    <a:pt x="17064" y="120051"/>
                  </a:cubicBezTo>
                  <a:cubicBezTo>
                    <a:pt x="18515" y="120051"/>
                    <a:pt x="19996" y="119825"/>
                    <a:pt x="21455" y="119819"/>
                  </a:cubicBezTo>
                  <a:cubicBezTo>
                    <a:pt x="21465" y="119819"/>
                    <a:pt x="21476" y="119819"/>
                    <a:pt x="21487" y="119819"/>
                  </a:cubicBezTo>
                  <a:cubicBezTo>
                    <a:pt x="23780" y="119819"/>
                    <a:pt x="26413" y="120682"/>
                    <a:pt x="27144" y="122850"/>
                  </a:cubicBezTo>
                  <a:cubicBezTo>
                    <a:pt x="27509" y="123944"/>
                    <a:pt x="27311" y="125170"/>
                    <a:pt x="27719" y="126247"/>
                  </a:cubicBezTo>
                  <a:cubicBezTo>
                    <a:pt x="28507" y="128328"/>
                    <a:pt x="31096" y="128977"/>
                    <a:pt x="33311" y="129204"/>
                  </a:cubicBezTo>
                  <a:cubicBezTo>
                    <a:pt x="39341" y="129825"/>
                    <a:pt x="45430" y="129518"/>
                    <a:pt x="51485" y="129872"/>
                  </a:cubicBezTo>
                  <a:cubicBezTo>
                    <a:pt x="65710" y="130702"/>
                    <a:pt x="79816" y="135171"/>
                    <a:pt x="93917" y="135171"/>
                  </a:cubicBezTo>
                  <a:cubicBezTo>
                    <a:pt x="96652" y="135171"/>
                    <a:pt x="99388" y="135003"/>
                    <a:pt x="102124" y="134607"/>
                  </a:cubicBezTo>
                  <a:cubicBezTo>
                    <a:pt x="103963" y="134341"/>
                    <a:pt x="105839" y="133974"/>
                    <a:pt x="107683" y="133974"/>
                  </a:cubicBezTo>
                  <a:cubicBezTo>
                    <a:pt x="108606" y="133974"/>
                    <a:pt x="109521" y="134066"/>
                    <a:pt x="110419" y="134308"/>
                  </a:cubicBezTo>
                  <a:cubicBezTo>
                    <a:pt x="112506" y="134871"/>
                    <a:pt x="114313" y="136204"/>
                    <a:pt x="116381" y="136831"/>
                  </a:cubicBezTo>
                  <a:cubicBezTo>
                    <a:pt x="117412" y="137143"/>
                    <a:pt x="118452" y="137269"/>
                    <a:pt x="119499" y="137269"/>
                  </a:cubicBezTo>
                  <a:cubicBezTo>
                    <a:pt x="123243" y="137269"/>
                    <a:pt x="127077" y="135656"/>
                    <a:pt x="130913" y="135150"/>
                  </a:cubicBezTo>
                  <a:lnTo>
                    <a:pt x="130913" y="131846"/>
                  </a:lnTo>
                  <a:cubicBezTo>
                    <a:pt x="127412" y="132346"/>
                    <a:pt x="123829" y="132476"/>
                    <a:pt x="120295" y="132476"/>
                  </a:cubicBezTo>
                  <a:cubicBezTo>
                    <a:pt x="120229" y="132476"/>
                    <a:pt x="120162" y="132476"/>
                    <a:pt x="120096" y="132476"/>
                  </a:cubicBezTo>
                  <a:cubicBezTo>
                    <a:pt x="117029" y="132473"/>
                    <a:pt x="113964" y="132385"/>
                    <a:pt x="110900" y="132209"/>
                  </a:cubicBezTo>
                  <a:cubicBezTo>
                    <a:pt x="106658" y="132656"/>
                    <a:pt x="102370" y="132882"/>
                    <a:pt x="98084" y="132882"/>
                  </a:cubicBezTo>
                  <a:cubicBezTo>
                    <a:pt x="87312" y="132882"/>
                    <a:pt x="76549" y="131453"/>
                    <a:pt x="66552" y="128494"/>
                  </a:cubicBezTo>
                  <a:cubicBezTo>
                    <a:pt x="66398" y="128449"/>
                    <a:pt x="66245" y="128403"/>
                    <a:pt x="66091" y="128356"/>
                  </a:cubicBezTo>
                  <a:lnTo>
                    <a:pt x="66072" y="128350"/>
                  </a:lnTo>
                  <a:cubicBezTo>
                    <a:pt x="57673" y="125815"/>
                    <a:pt x="49855" y="122181"/>
                    <a:pt x="43151" y="117654"/>
                  </a:cubicBezTo>
                  <a:cubicBezTo>
                    <a:pt x="40987" y="117530"/>
                    <a:pt x="38828" y="117381"/>
                    <a:pt x="36688" y="117044"/>
                  </a:cubicBezTo>
                  <a:cubicBezTo>
                    <a:pt x="31868" y="116286"/>
                    <a:pt x="26947" y="114396"/>
                    <a:pt x="23987" y="110518"/>
                  </a:cubicBezTo>
                  <a:cubicBezTo>
                    <a:pt x="20452" y="105885"/>
                    <a:pt x="20508" y="99709"/>
                    <a:pt x="19564" y="93862"/>
                  </a:cubicBezTo>
                  <a:lnTo>
                    <a:pt x="19562" y="93862"/>
                  </a:lnTo>
                  <a:cubicBezTo>
                    <a:pt x="19518" y="93594"/>
                    <a:pt x="19473" y="93327"/>
                    <a:pt x="19426" y="93061"/>
                  </a:cubicBezTo>
                  <a:cubicBezTo>
                    <a:pt x="19208" y="91859"/>
                    <a:pt x="18940" y="90675"/>
                    <a:pt x="18579" y="89524"/>
                  </a:cubicBezTo>
                  <a:cubicBezTo>
                    <a:pt x="17444" y="85907"/>
                    <a:pt x="15374" y="82605"/>
                    <a:pt x="14545" y="78906"/>
                  </a:cubicBezTo>
                  <a:cubicBezTo>
                    <a:pt x="13405" y="73820"/>
                    <a:pt x="14750" y="68430"/>
                    <a:pt x="17202" y="63830"/>
                  </a:cubicBezTo>
                  <a:cubicBezTo>
                    <a:pt x="18506" y="61384"/>
                    <a:pt x="20108" y="59124"/>
                    <a:pt x="21840" y="56957"/>
                  </a:cubicBezTo>
                  <a:cubicBezTo>
                    <a:pt x="25297" y="47064"/>
                    <a:pt x="31927" y="37789"/>
                    <a:pt x="42374" y="31257"/>
                  </a:cubicBezTo>
                  <a:cubicBezTo>
                    <a:pt x="56342" y="22523"/>
                    <a:pt x="75271" y="19662"/>
                    <a:pt x="93466" y="18540"/>
                  </a:cubicBezTo>
                  <a:cubicBezTo>
                    <a:pt x="97906" y="18266"/>
                    <a:pt x="102417" y="18092"/>
                    <a:pt x="106925" y="18092"/>
                  </a:cubicBezTo>
                  <a:cubicBezTo>
                    <a:pt x="115085" y="18092"/>
                    <a:pt x="123232" y="18663"/>
                    <a:pt x="130911" y="20255"/>
                  </a:cubicBezTo>
                  <a:lnTo>
                    <a:pt x="130911" y="16338"/>
                  </a:lnTo>
                  <a:cubicBezTo>
                    <a:pt x="130004" y="16150"/>
                    <a:pt x="129092" y="16035"/>
                    <a:pt x="128169" y="16035"/>
                  </a:cubicBezTo>
                  <a:cubicBezTo>
                    <a:pt x="127912" y="16035"/>
                    <a:pt x="127655" y="16043"/>
                    <a:pt x="127397" y="16062"/>
                  </a:cubicBezTo>
                  <a:cubicBezTo>
                    <a:pt x="125300" y="16212"/>
                    <a:pt x="123301" y="17004"/>
                    <a:pt x="121224" y="17329"/>
                  </a:cubicBezTo>
                  <a:cubicBezTo>
                    <a:pt x="120427" y="17454"/>
                    <a:pt x="119632" y="17509"/>
                    <a:pt x="118838" y="17509"/>
                  </a:cubicBezTo>
                  <a:cubicBezTo>
                    <a:pt x="114728" y="17509"/>
                    <a:pt x="110640" y="16039"/>
                    <a:pt x="106572" y="15120"/>
                  </a:cubicBezTo>
                  <a:cubicBezTo>
                    <a:pt x="103161" y="14351"/>
                    <a:pt x="99683" y="13967"/>
                    <a:pt x="96203" y="13967"/>
                  </a:cubicBezTo>
                  <a:cubicBezTo>
                    <a:pt x="93445" y="13967"/>
                    <a:pt x="90685" y="14209"/>
                    <a:pt x="87956" y="14693"/>
                  </a:cubicBezTo>
                  <a:cubicBezTo>
                    <a:pt x="83678" y="15455"/>
                    <a:pt x="79445" y="16813"/>
                    <a:pt x="75119" y="16813"/>
                  </a:cubicBezTo>
                  <a:cubicBezTo>
                    <a:pt x="74824" y="16813"/>
                    <a:pt x="74528" y="16807"/>
                    <a:pt x="74232" y="16793"/>
                  </a:cubicBezTo>
                  <a:cubicBezTo>
                    <a:pt x="72272" y="16704"/>
                    <a:pt x="69946" y="15963"/>
                    <a:pt x="69507" y="14053"/>
                  </a:cubicBezTo>
                  <a:cubicBezTo>
                    <a:pt x="69238" y="12880"/>
                    <a:pt x="69837" y="11643"/>
                    <a:pt x="70724" y="10831"/>
                  </a:cubicBezTo>
                  <a:cubicBezTo>
                    <a:pt x="71611" y="10017"/>
                    <a:pt x="72750" y="9544"/>
                    <a:pt x="73865" y="9086"/>
                  </a:cubicBezTo>
                  <a:cubicBezTo>
                    <a:pt x="79343" y="6841"/>
                    <a:pt x="84874" y="4611"/>
                    <a:pt x="90685" y="3480"/>
                  </a:cubicBezTo>
                  <a:cubicBezTo>
                    <a:pt x="93096" y="3011"/>
                    <a:pt x="95569" y="2741"/>
                    <a:pt x="98030" y="2741"/>
                  </a:cubicBezTo>
                  <a:cubicBezTo>
                    <a:pt x="101503" y="2741"/>
                    <a:pt x="104953" y="3279"/>
                    <a:pt x="108174" y="4555"/>
                  </a:cubicBezTo>
                  <a:cubicBezTo>
                    <a:pt x="111861" y="6018"/>
                    <a:pt x="115151" y="8399"/>
                    <a:pt x="118912" y="9661"/>
                  </a:cubicBezTo>
                  <a:cubicBezTo>
                    <a:pt x="122077" y="10721"/>
                    <a:pt x="125419" y="10944"/>
                    <a:pt x="128800" y="10944"/>
                  </a:cubicBezTo>
                  <a:cubicBezTo>
                    <a:pt x="129503" y="10944"/>
                    <a:pt x="130208" y="10934"/>
                    <a:pt x="130913" y="10920"/>
                  </a:cubicBezTo>
                  <a:lnTo>
                    <a:pt x="130913" y="9133"/>
                  </a:lnTo>
                  <a:cubicBezTo>
                    <a:pt x="130826" y="9127"/>
                    <a:pt x="130739" y="9122"/>
                    <a:pt x="130654" y="9116"/>
                  </a:cubicBezTo>
                  <a:cubicBezTo>
                    <a:pt x="129182" y="9015"/>
                    <a:pt x="127680" y="8900"/>
                    <a:pt x="126331" y="8307"/>
                  </a:cubicBezTo>
                  <a:cubicBezTo>
                    <a:pt x="125915" y="8125"/>
                    <a:pt x="125504" y="7886"/>
                    <a:pt x="125251" y="7511"/>
                  </a:cubicBezTo>
                  <a:cubicBezTo>
                    <a:pt x="124999" y="7134"/>
                    <a:pt x="124946" y="6593"/>
                    <a:pt x="125230" y="6242"/>
                  </a:cubicBezTo>
                  <a:cubicBezTo>
                    <a:pt x="125521" y="5881"/>
                    <a:pt x="126037" y="5830"/>
                    <a:pt x="126506" y="5830"/>
                  </a:cubicBezTo>
                  <a:cubicBezTo>
                    <a:pt x="126530" y="5830"/>
                    <a:pt x="126555" y="5831"/>
                    <a:pt x="126580" y="5831"/>
                  </a:cubicBezTo>
                  <a:cubicBezTo>
                    <a:pt x="128031" y="5847"/>
                    <a:pt x="129480" y="5967"/>
                    <a:pt x="130913" y="6193"/>
                  </a:cubicBezTo>
                  <a:lnTo>
                    <a:pt x="130913" y="2366"/>
                  </a:lnTo>
                  <a:cubicBezTo>
                    <a:pt x="130271" y="2458"/>
                    <a:pt x="129637" y="2593"/>
                    <a:pt x="129013" y="2768"/>
                  </a:cubicBezTo>
                  <a:cubicBezTo>
                    <a:pt x="125382" y="3793"/>
                    <a:pt x="121839" y="5669"/>
                    <a:pt x="118117" y="5669"/>
                  </a:cubicBezTo>
                  <a:cubicBezTo>
                    <a:pt x="117782" y="5669"/>
                    <a:pt x="117446" y="5653"/>
                    <a:pt x="117109" y="5621"/>
                  </a:cubicBezTo>
                  <a:cubicBezTo>
                    <a:pt x="113154" y="5243"/>
                    <a:pt x="109832" y="2583"/>
                    <a:pt x="106107" y="1202"/>
                  </a:cubicBezTo>
                  <a:cubicBezTo>
                    <a:pt x="103803" y="349"/>
                    <a:pt x="101471" y="1"/>
                    <a:pt x="99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107"/>
            <p:cNvSpPr/>
            <p:nvPr/>
          </p:nvSpPr>
          <p:spPr>
            <a:xfrm>
              <a:off x="6473300" y="4152450"/>
              <a:ext cx="1609025" cy="444175"/>
            </a:xfrm>
            <a:custGeom>
              <a:rect b="b" l="l" r="r" t="t"/>
              <a:pathLst>
                <a:path extrusionOk="0" h="17767" w="64361">
                  <a:moveTo>
                    <a:pt x="64359" y="13927"/>
                  </a:moveTo>
                  <a:cubicBezTo>
                    <a:pt x="64190" y="13948"/>
                    <a:pt x="64021" y="13975"/>
                    <a:pt x="63856" y="14011"/>
                  </a:cubicBezTo>
                  <a:cubicBezTo>
                    <a:pt x="61936" y="14422"/>
                    <a:pt x="60672" y="15746"/>
                    <a:pt x="59845" y="17187"/>
                  </a:cubicBezTo>
                  <a:lnTo>
                    <a:pt x="59845" y="17187"/>
                  </a:lnTo>
                  <a:cubicBezTo>
                    <a:pt x="61358" y="17090"/>
                    <a:pt x="62866" y="16943"/>
                    <a:pt x="64359" y="16729"/>
                  </a:cubicBezTo>
                  <a:lnTo>
                    <a:pt x="64359" y="13927"/>
                  </a:lnTo>
                  <a:close/>
                  <a:moveTo>
                    <a:pt x="51101" y="17338"/>
                  </a:moveTo>
                  <a:cubicBezTo>
                    <a:pt x="51100" y="17338"/>
                    <a:pt x="51099" y="17339"/>
                    <a:pt x="51098" y="17340"/>
                  </a:cubicBezTo>
                  <a:cubicBezTo>
                    <a:pt x="51321" y="17343"/>
                    <a:pt x="51545" y="17346"/>
                    <a:pt x="51768" y="17347"/>
                  </a:cubicBezTo>
                  <a:lnTo>
                    <a:pt x="51768" y="17347"/>
                  </a:lnTo>
                  <a:cubicBezTo>
                    <a:pt x="51546" y="17344"/>
                    <a:pt x="51323" y="17341"/>
                    <a:pt x="51101" y="17338"/>
                  </a:cubicBezTo>
                  <a:close/>
                  <a:moveTo>
                    <a:pt x="64361" y="8488"/>
                  </a:moveTo>
                  <a:cubicBezTo>
                    <a:pt x="63995" y="8676"/>
                    <a:pt x="63631" y="8876"/>
                    <a:pt x="63268" y="9085"/>
                  </a:cubicBezTo>
                  <a:cubicBezTo>
                    <a:pt x="60467" y="10708"/>
                    <a:pt x="57939" y="12780"/>
                    <a:pt x="55494" y="14781"/>
                  </a:cubicBezTo>
                  <a:cubicBezTo>
                    <a:pt x="54451" y="15636"/>
                    <a:pt x="53387" y="16508"/>
                    <a:pt x="52294" y="17351"/>
                  </a:cubicBezTo>
                  <a:cubicBezTo>
                    <a:pt x="52119" y="17350"/>
                    <a:pt x="51943" y="17349"/>
                    <a:pt x="51768" y="17347"/>
                  </a:cubicBezTo>
                  <a:lnTo>
                    <a:pt x="51768" y="17347"/>
                  </a:lnTo>
                  <a:cubicBezTo>
                    <a:pt x="52361" y="17355"/>
                    <a:pt x="52953" y="17359"/>
                    <a:pt x="53546" y="17361"/>
                  </a:cubicBezTo>
                  <a:cubicBezTo>
                    <a:pt x="53592" y="17361"/>
                    <a:pt x="53637" y="17361"/>
                    <a:pt x="53683" y="17361"/>
                  </a:cubicBezTo>
                  <a:cubicBezTo>
                    <a:pt x="55486" y="17361"/>
                    <a:pt x="57303" y="17328"/>
                    <a:pt x="59114" y="17230"/>
                  </a:cubicBezTo>
                  <a:lnTo>
                    <a:pt x="59114" y="17230"/>
                  </a:lnTo>
                  <a:cubicBezTo>
                    <a:pt x="59114" y="17230"/>
                    <a:pt x="59114" y="17231"/>
                    <a:pt x="59114" y="17231"/>
                  </a:cubicBezTo>
                  <a:cubicBezTo>
                    <a:pt x="59357" y="17218"/>
                    <a:pt x="59601" y="17203"/>
                    <a:pt x="59845" y="17187"/>
                  </a:cubicBezTo>
                  <a:cubicBezTo>
                    <a:pt x="59845" y="17187"/>
                    <a:pt x="59845" y="17187"/>
                    <a:pt x="59845" y="17187"/>
                  </a:cubicBezTo>
                  <a:lnTo>
                    <a:pt x="59845" y="17187"/>
                  </a:lnTo>
                  <a:cubicBezTo>
                    <a:pt x="59601" y="17203"/>
                    <a:pt x="59358" y="17217"/>
                    <a:pt x="59114" y="17230"/>
                  </a:cubicBezTo>
                  <a:lnTo>
                    <a:pt x="59114" y="17230"/>
                  </a:lnTo>
                  <a:cubicBezTo>
                    <a:pt x="59993" y="15455"/>
                    <a:pt x="61435" y="13707"/>
                    <a:pt x="63776" y="13205"/>
                  </a:cubicBezTo>
                  <a:cubicBezTo>
                    <a:pt x="63969" y="13165"/>
                    <a:pt x="64164" y="13132"/>
                    <a:pt x="64361" y="13111"/>
                  </a:cubicBezTo>
                  <a:lnTo>
                    <a:pt x="64361" y="8488"/>
                  </a:lnTo>
                  <a:close/>
                  <a:moveTo>
                    <a:pt x="33181" y="1"/>
                  </a:moveTo>
                  <a:cubicBezTo>
                    <a:pt x="32058" y="32"/>
                    <a:pt x="31135" y="909"/>
                    <a:pt x="30307" y="1861"/>
                  </a:cubicBezTo>
                  <a:lnTo>
                    <a:pt x="29935" y="2288"/>
                  </a:lnTo>
                  <a:cubicBezTo>
                    <a:pt x="28614" y="3812"/>
                    <a:pt x="27246" y="5385"/>
                    <a:pt x="25648" y="6717"/>
                  </a:cubicBezTo>
                  <a:cubicBezTo>
                    <a:pt x="23649" y="8382"/>
                    <a:pt x="21575" y="9412"/>
                    <a:pt x="19481" y="9778"/>
                  </a:cubicBezTo>
                  <a:cubicBezTo>
                    <a:pt x="18734" y="9908"/>
                    <a:pt x="17972" y="9956"/>
                    <a:pt x="17206" y="9956"/>
                  </a:cubicBezTo>
                  <a:cubicBezTo>
                    <a:pt x="16111" y="9956"/>
                    <a:pt x="15007" y="9858"/>
                    <a:pt x="13925" y="9761"/>
                  </a:cubicBezTo>
                  <a:cubicBezTo>
                    <a:pt x="12829" y="9664"/>
                    <a:pt x="11759" y="9569"/>
                    <a:pt x="10722" y="9569"/>
                  </a:cubicBezTo>
                  <a:cubicBezTo>
                    <a:pt x="9329" y="9569"/>
                    <a:pt x="7996" y="9741"/>
                    <a:pt x="6739" y="10309"/>
                  </a:cubicBezTo>
                  <a:cubicBezTo>
                    <a:pt x="5874" y="10700"/>
                    <a:pt x="5086" y="11277"/>
                    <a:pt x="4322" y="11836"/>
                  </a:cubicBezTo>
                  <a:cubicBezTo>
                    <a:pt x="3323" y="12567"/>
                    <a:pt x="2291" y="13317"/>
                    <a:pt x="1060" y="13683"/>
                  </a:cubicBezTo>
                  <a:cubicBezTo>
                    <a:pt x="706" y="13584"/>
                    <a:pt x="353" y="13481"/>
                    <a:pt x="1" y="13378"/>
                  </a:cubicBezTo>
                  <a:lnTo>
                    <a:pt x="1" y="13378"/>
                  </a:lnTo>
                  <a:cubicBezTo>
                    <a:pt x="7176" y="15502"/>
                    <a:pt x="14745" y="16837"/>
                    <a:pt x="22428" y="17422"/>
                  </a:cubicBezTo>
                  <a:lnTo>
                    <a:pt x="22428" y="17422"/>
                  </a:lnTo>
                  <a:cubicBezTo>
                    <a:pt x="22014" y="17390"/>
                    <a:pt x="21601" y="17356"/>
                    <a:pt x="21188" y="17320"/>
                  </a:cubicBezTo>
                  <a:cubicBezTo>
                    <a:pt x="22963" y="16877"/>
                    <a:pt x="24745" y="16582"/>
                    <a:pt x="26518" y="16582"/>
                  </a:cubicBezTo>
                  <a:cubicBezTo>
                    <a:pt x="27741" y="16582"/>
                    <a:pt x="28960" y="16722"/>
                    <a:pt x="30170" y="17051"/>
                  </a:cubicBezTo>
                  <a:cubicBezTo>
                    <a:pt x="30856" y="17237"/>
                    <a:pt x="31525" y="17484"/>
                    <a:pt x="32178" y="17764"/>
                  </a:cubicBezTo>
                  <a:cubicBezTo>
                    <a:pt x="31981" y="17765"/>
                    <a:pt x="31784" y="17765"/>
                    <a:pt x="31587" y="17765"/>
                  </a:cubicBezTo>
                  <a:cubicBezTo>
                    <a:pt x="30948" y="17765"/>
                    <a:pt x="30310" y="17761"/>
                    <a:pt x="29672" y="17751"/>
                  </a:cubicBezTo>
                  <a:cubicBezTo>
                    <a:pt x="28629" y="17504"/>
                    <a:pt x="27578" y="17397"/>
                    <a:pt x="26522" y="17397"/>
                  </a:cubicBezTo>
                  <a:cubicBezTo>
                    <a:pt x="25771" y="17397"/>
                    <a:pt x="25018" y="17451"/>
                    <a:pt x="24264" y="17547"/>
                  </a:cubicBezTo>
                  <a:lnTo>
                    <a:pt x="24264" y="17547"/>
                  </a:lnTo>
                  <a:cubicBezTo>
                    <a:pt x="23651" y="17510"/>
                    <a:pt x="23039" y="17469"/>
                    <a:pt x="22428" y="17422"/>
                  </a:cubicBezTo>
                  <a:lnTo>
                    <a:pt x="22428" y="17422"/>
                  </a:lnTo>
                  <a:cubicBezTo>
                    <a:pt x="23039" y="17469"/>
                    <a:pt x="23650" y="17511"/>
                    <a:pt x="24262" y="17548"/>
                  </a:cubicBezTo>
                  <a:cubicBezTo>
                    <a:pt x="24263" y="17548"/>
                    <a:pt x="24263" y="17548"/>
                    <a:pt x="24264" y="17547"/>
                  </a:cubicBezTo>
                  <a:lnTo>
                    <a:pt x="24264" y="17547"/>
                  </a:lnTo>
                  <a:cubicBezTo>
                    <a:pt x="26682" y="17694"/>
                    <a:pt x="29109" y="17766"/>
                    <a:pt x="31536" y="17766"/>
                  </a:cubicBezTo>
                  <a:cubicBezTo>
                    <a:pt x="35822" y="17766"/>
                    <a:pt x="40109" y="17540"/>
                    <a:pt x="44350" y="17094"/>
                  </a:cubicBezTo>
                  <a:cubicBezTo>
                    <a:pt x="46598" y="17220"/>
                    <a:pt x="48849" y="17300"/>
                    <a:pt x="51101" y="17338"/>
                  </a:cubicBezTo>
                  <a:lnTo>
                    <a:pt x="51101" y="17338"/>
                  </a:lnTo>
                  <a:cubicBezTo>
                    <a:pt x="52518" y="16285"/>
                    <a:pt x="53888" y="15164"/>
                    <a:pt x="55223" y="14071"/>
                  </a:cubicBezTo>
                  <a:cubicBezTo>
                    <a:pt x="57684" y="12055"/>
                    <a:pt x="60228" y="9971"/>
                    <a:pt x="63065" y="8328"/>
                  </a:cubicBezTo>
                  <a:cubicBezTo>
                    <a:pt x="63495" y="8078"/>
                    <a:pt x="63927" y="7844"/>
                    <a:pt x="64361" y="7625"/>
                  </a:cubicBezTo>
                  <a:lnTo>
                    <a:pt x="64361" y="311"/>
                  </a:lnTo>
                  <a:cubicBezTo>
                    <a:pt x="63818" y="336"/>
                    <a:pt x="63277" y="352"/>
                    <a:pt x="62741" y="370"/>
                  </a:cubicBezTo>
                  <a:cubicBezTo>
                    <a:pt x="60727" y="435"/>
                    <a:pt x="58646" y="503"/>
                    <a:pt x="56660" y="851"/>
                  </a:cubicBezTo>
                  <a:cubicBezTo>
                    <a:pt x="54459" y="1236"/>
                    <a:pt x="52294" y="1980"/>
                    <a:pt x="50200" y="2699"/>
                  </a:cubicBezTo>
                  <a:cubicBezTo>
                    <a:pt x="47170" y="3742"/>
                    <a:pt x="44036" y="4819"/>
                    <a:pt x="40758" y="4819"/>
                  </a:cubicBezTo>
                  <a:lnTo>
                    <a:pt x="40732" y="4819"/>
                  </a:lnTo>
                  <a:cubicBezTo>
                    <a:pt x="38935" y="4816"/>
                    <a:pt x="37564" y="4412"/>
                    <a:pt x="36651" y="3617"/>
                  </a:cubicBezTo>
                  <a:cubicBezTo>
                    <a:pt x="36519" y="3502"/>
                    <a:pt x="36396" y="3377"/>
                    <a:pt x="36282" y="3245"/>
                  </a:cubicBezTo>
                  <a:lnTo>
                    <a:pt x="36237" y="3274"/>
                  </a:lnTo>
                  <a:cubicBezTo>
                    <a:pt x="36224" y="3231"/>
                    <a:pt x="36209" y="3185"/>
                    <a:pt x="36194" y="3140"/>
                  </a:cubicBezTo>
                  <a:cubicBezTo>
                    <a:pt x="35722" y="2547"/>
                    <a:pt x="35507" y="1887"/>
                    <a:pt x="35415" y="1325"/>
                  </a:cubicBezTo>
                  <a:cubicBezTo>
                    <a:pt x="35247" y="1158"/>
                    <a:pt x="35072" y="1002"/>
                    <a:pt x="34887" y="854"/>
                  </a:cubicBezTo>
                  <a:cubicBezTo>
                    <a:pt x="34385" y="464"/>
                    <a:pt x="33796" y="160"/>
                    <a:pt x="3318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107"/>
            <p:cNvSpPr/>
            <p:nvPr/>
          </p:nvSpPr>
          <p:spPr>
            <a:xfrm>
              <a:off x="6758300" y="2084725"/>
              <a:ext cx="1324075" cy="374525"/>
            </a:xfrm>
            <a:custGeom>
              <a:rect b="b" l="l" r="r" t="t"/>
              <a:pathLst>
                <a:path extrusionOk="0" h="14981" w="52963">
                  <a:moveTo>
                    <a:pt x="7839" y="1"/>
                  </a:moveTo>
                  <a:cubicBezTo>
                    <a:pt x="7421" y="1"/>
                    <a:pt x="7001" y="16"/>
                    <a:pt x="6580" y="46"/>
                  </a:cubicBezTo>
                  <a:cubicBezTo>
                    <a:pt x="4102" y="227"/>
                    <a:pt x="1799" y="1041"/>
                    <a:pt x="0" y="2280"/>
                  </a:cubicBezTo>
                  <a:cubicBezTo>
                    <a:pt x="34" y="2491"/>
                    <a:pt x="127" y="2689"/>
                    <a:pt x="267" y="2852"/>
                  </a:cubicBezTo>
                  <a:cubicBezTo>
                    <a:pt x="507" y="3126"/>
                    <a:pt x="837" y="3294"/>
                    <a:pt x="1181" y="3430"/>
                  </a:cubicBezTo>
                  <a:cubicBezTo>
                    <a:pt x="2008" y="3232"/>
                    <a:pt x="2853" y="3112"/>
                    <a:pt x="3723" y="3112"/>
                  </a:cubicBezTo>
                  <a:cubicBezTo>
                    <a:pt x="3808" y="3112"/>
                    <a:pt x="3892" y="3113"/>
                    <a:pt x="3977" y="3115"/>
                  </a:cubicBezTo>
                  <a:cubicBezTo>
                    <a:pt x="7748" y="3217"/>
                    <a:pt x="10867" y="5480"/>
                    <a:pt x="13884" y="7669"/>
                  </a:cubicBezTo>
                  <a:cubicBezTo>
                    <a:pt x="16858" y="9828"/>
                    <a:pt x="19935" y="12058"/>
                    <a:pt x="23597" y="12135"/>
                  </a:cubicBezTo>
                  <a:cubicBezTo>
                    <a:pt x="23657" y="12136"/>
                    <a:pt x="23716" y="12136"/>
                    <a:pt x="23775" y="12136"/>
                  </a:cubicBezTo>
                  <a:cubicBezTo>
                    <a:pt x="25619" y="12136"/>
                    <a:pt x="27442" y="11585"/>
                    <a:pt x="29202" y="11051"/>
                  </a:cubicBezTo>
                  <a:cubicBezTo>
                    <a:pt x="30989" y="10508"/>
                    <a:pt x="32838" y="9946"/>
                    <a:pt x="34740" y="9946"/>
                  </a:cubicBezTo>
                  <a:lnTo>
                    <a:pt x="34802" y="9946"/>
                  </a:lnTo>
                  <a:cubicBezTo>
                    <a:pt x="37606" y="9964"/>
                    <a:pt x="40158" y="11187"/>
                    <a:pt x="42625" y="12370"/>
                  </a:cubicBezTo>
                  <a:cubicBezTo>
                    <a:pt x="43714" y="12892"/>
                    <a:pt x="44840" y="13431"/>
                    <a:pt x="45970" y="13858"/>
                  </a:cubicBezTo>
                  <a:cubicBezTo>
                    <a:pt x="47983" y="14618"/>
                    <a:pt x="50192" y="14980"/>
                    <a:pt x="52451" y="14980"/>
                  </a:cubicBezTo>
                  <a:cubicBezTo>
                    <a:pt x="52621" y="14980"/>
                    <a:pt x="52792" y="14978"/>
                    <a:pt x="52963" y="14974"/>
                  </a:cubicBezTo>
                  <a:lnTo>
                    <a:pt x="52963" y="6738"/>
                  </a:lnTo>
                  <a:cubicBezTo>
                    <a:pt x="51817" y="7126"/>
                    <a:pt x="50659" y="7357"/>
                    <a:pt x="49453" y="7357"/>
                  </a:cubicBezTo>
                  <a:cubicBezTo>
                    <a:pt x="49306" y="7357"/>
                    <a:pt x="49158" y="7354"/>
                    <a:pt x="49008" y="7347"/>
                  </a:cubicBezTo>
                  <a:cubicBezTo>
                    <a:pt x="47164" y="7261"/>
                    <a:pt x="45423" y="6598"/>
                    <a:pt x="43738" y="5958"/>
                  </a:cubicBezTo>
                  <a:cubicBezTo>
                    <a:pt x="42146" y="5354"/>
                    <a:pt x="40501" y="4728"/>
                    <a:pt x="38790" y="4605"/>
                  </a:cubicBezTo>
                  <a:cubicBezTo>
                    <a:pt x="38564" y="4588"/>
                    <a:pt x="38339" y="4581"/>
                    <a:pt x="38113" y="4581"/>
                  </a:cubicBezTo>
                  <a:cubicBezTo>
                    <a:pt x="36674" y="4581"/>
                    <a:pt x="35233" y="4887"/>
                    <a:pt x="33833" y="5186"/>
                  </a:cubicBezTo>
                  <a:cubicBezTo>
                    <a:pt x="32623" y="5444"/>
                    <a:pt x="31375" y="5804"/>
                    <a:pt x="30116" y="5804"/>
                  </a:cubicBezTo>
                  <a:cubicBezTo>
                    <a:pt x="30018" y="5804"/>
                    <a:pt x="29920" y="5802"/>
                    <a:pt x="29822" y="5797"/>
                  </a:cubicBezTo>
                  <a:cubicBezTo>
                    <a:pt x="26313" y="5633"/>
                    <a:pt x="23163" y="4442"/>
                    <a:pt x="20096" y="3206"/>
                  </a:cubicBezTo>
                  <a:cubicBezTo>
                    <a:pt x="19633" y="3021"/>
                    <a:pt x="19180" y="2813"/>
                    <a:pt x="18722" y="2621"/>
                  </a:cubicBezTo>
                  <a:cubicBezTo>
                    <a:pt x="15748" y="1377"/>
                    <a:pt x="11899" y="1"/>
                    <a:pt x="78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107"/>
            <p:cNvSpPr/>
            <p:nvPr/>
          </p:nvSpPr>
          <p:spPr>
            <a:xfrm>
              <a:off x="7596450" y="2734475"/>
              <a:ext cx="485875" cy="405225"/>
            </a:xfrm>
            <a:custGeom>
              <a:rect b="b" l="l" r="r" t="t"/>
              <a:pathLst>
                <a:path extrusionOk="0" h="16209" w="19435">
                  <a:moveTo>
                    <a:pt x="19435" y="0"/>
                  </a:moveTo>
                  <a:cubicBezTo>
                    <a:pt x="15617" y="675"/>
                    <a:pt x="11799" y="2450"/>
                    <a:pt x="8073" y="5283"/>
                  </a:cubicBezTo>
                  <a:lnTo>
                    <a:pt x="8066" y="5290"/>
                  </a:lnTo>
                  <a:cubicBezTo>
                    <a:pt x="7806" y="5586"/>
                    <a:pt x="7512" y="5820"/>
                    <a:pt x="7191" y="5974"/>
                  </a:cubicBezTo>
                  <a:cubicBezTo>
                    <a:pt x="4681" y="7982"/>
                    <a:pt x="2310" y="10289"/>
                    <a:pt x="366" y="12305"/>
                  </a:cubicBezTo>
                  <a:cubicBezTo>
                    <a:pt x="0" y="13164"/>
                    <a:pt x="208" y="13855"/>
                    <a:pt x="640" y="14618"/>
                  </a:cubicBezTo>
                  <a:cubicBezTo>
                    <a:pt x="925" y="14719"/>
                    <a:pt x="1206" y="14821"/>
                    <a:pt x="1487" y="14925"/>
                  </a:cubicBezTo>
                  <a:cubicBezTo>
                    <a:pt x="2582" y="15331"/>
                    <a:pt x="3714" y="15750"/>
                    <a:pt x="4866" y="15979"/>
                  </a:cubicBezTo>
                  <a:cubicBezTo>
                    <a:pt x="5662" y="16138"/>
                    <a:pt x="6464" y="16209"/>
                    <a:pt x="7268" y="16209"/>
                  </a:cubicBezTo>
                  <a:cubicBezTo>
                    <a:pt x="10279" y="16209"/>
                    <a:pt x="13322" y="15219"/>
                    <a:pt x="16222" y="14170"/>
                  </a:cubicBezTo>
                  <a:lnTo>
                    <a:pt x="16264" y="14153"/>
                  </a:lnTo>
                  <a:cubicBezTo>
                    <a:pt x="17289" y="13783"/>
                    <a:pt x="18340" y="13401"/>
                    <a:pt x="19435" y="13260"/>
                  </a:cubicBezTo>
                  <a:lnTo>
                    <a:pt x="1943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107"/>
            <p:cNvSpPr/>
            <p:nvPr/>
          </p:nvSpPr>
          <p:spPr>
            <a:xfrm>
              <a:off x="7386875" y="3919700"/>
              <a:ext cx="695450" cy="343050"/>
            </a:xfrm>
            <a:custGeom>
              <a:rect b="b" l="l" r="r" t="t"/>
              <a:pathLst>
                <a:path extrusionOk="0" h="13722" w="27818">
                  <a:moveTo>
                    <a:pt x="19541" y="1"/>
                  </a:moveTo>
                  <a:cubicBezTo>
                    <a:pt x="14251" y="1"/>
                    <a:pt x="9176" y="2004"/>
                    <a:pt x="5345" y="3747"/>
                  </a:cubicBezTo>
                  <a:cubicBezTo>
                    <a:pt x="3505" y="4585"/>
                    <a:pt x="1442" y="5617"/>
                    <a:pt x="236" y="7266"/>
                  </a:cubicBezTo>
                  <a:cubicBezTo>
                    <a:pt x="152" y="7383"/>
                    <a:pt x="74" y="7503"/>
                    <a:pt x="1" y="7625"/>
                  </a:cubicBezTo>
                  <a:cubicBezTo>
                    <a:pt x="48" y="8055"/>
                    <a:pt x="215" y="8531"/>
                    <a:pt x="174" y="9163"/>
                  </a:cubicBezTo>
                  <a:cubicBezTo>
                    <a:pt x="105" y="10221"/>
                    <a:pt x="275" y="11277"/>
                    <a:pt x="504" y="12313"/>
                  </a:cubicBezTo>
                  <a:cubicBezTo>
                    <a:pt x="1329" y="12973"/>
                    <a:pt x="2566" y="13312"/>
                    <a:pt x="4189" y="13314"/>
                  </a:cubicBezTo>
                  <a:lnTo>
                    <a:pt x="4215" y="13722"/>
                  </a:lnTo>
                  <a:lnTo>
                    <a:pt x="4215" y="13315"/>
                  </a:lnTo>
                  <a:cubicBezTo>
                    <a:pt x="7428" y="13315"/>
                    <a:pt x="10529" y="12248"/>
                    <a:pt x="13528" y="11218"/>
                  </a:cubicBezTo>
                  <a:cubicBezTo>
                    <a:pt x="15639" y="10492"/>
                    <a:pt x="17819" y="9743"/>
                    <a:pt x="20051" y="9352"/>
                  </a:cubicBezTo>
                  <a:cubicBezTo>
                    <a:pt x="22062" y="8999"/>
                    <a:pt x="24158" y="8931"/>
                    <a:pt x="26185" y="8866"/>
                  </a:cubicBezTo>
                  <a:cubicBezTo>
                    <a:pt x="26726" y="8848"/>
                    <a:pt x="27272" y="8830"/>
                    <a:pt x="27818" y="8807"/>
                  </a:cubicBezTo>
                  <a:lnTo>
                    <a:pt x="27818" y="1390"/>
                  </a:lnTo>
                  <a:cubicBezTo>
                    <a:pt x="25446" y="715"/>
                    <a:pt x="23017" y="142"/>
                    <a:pt x="20529" y="25"/>
                  </a:cubicBezTo>
                  <a:cubicBezTo>
                    <a:pt x="20199" y="9"/>
                    <a:pt x="19869" y="1"/>
                    <a:pt x="195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107"/>
            <p:cNvSpPr/>
            <p:nvPr/>
          </p:nvSpPr>
          <p:spPr>
            <a:xfrm>
              <a:off x="5188650" y="2827800"/>
              <a:ext cx="1685175" cy="384150"/>
            </a:xfrm>
            <a:custGeom>
              <a:rect b="b" l="l" r="r" t="t"/>
              <a:pathLst>
                <a:path extrusionOk="0" h="15366" w="67407">
                  <a:moveTo>
                    <a:pt x="56535" y="0"/>
                  </a:moveTo>
                  <a:cubicBezTo>
                    <a:pt x="54907" y="0"/>
                    <a:pt x="53276" y="230"/>
                    <a:pt x="51712" y="698"/>
                  </a:cubicBezTo>
                  <a:cubicBezTo>
                    <a:pt x="50745" y="987"/>
                    <a:pt x="49788" y="1370"/>
                    <a:pt x="48861" y="1740"/>
                  </a:cubicBezTo>
                  <a:cubicBezTo>
                    <a:pt x="47353" y="2343"/>
                    <a:pt x="45795" y="2967"/>
                    <a:pt x="44140" y="3211"/>
                  </a:cubicBezTo>
                  <a:cubicBezTo>
                    <a:pt x="43550" y="3298"/>
                    <a:pt x="42959" y="3335"/>
                    <a:pt x="42368" y="3335"/>
                  </a:cubicBezTo>
                  <a:cubicBezTo>
                    <a:pt x="40431" y="3335"/>
                    <a:pt x="38496" y="2931"/>
                    <a:pt x="36610" y="2537"/>
                  </a:cubicBezTo>
                  <a:cubicBezTo>
                    <a:pt x="35801" y="2368"/>
                    <a:pt x="34966" y="2194"/>
                    <a:pt x="34145" y="2054"/>
                  </a:cubicBezTo>
                  <a:cubicBezTo>
                    <a:pt x="32423" y="1762"/>
                    <a:pt x="30677" y="1619"/>
                    <a:pt x="28932" y="1619"/>
                  </a:cubicBezTo>
                  <a:cubicBezTo>
                    <a:pt x="23180" y="1619"/>
                    <a:pt x="17443" y="3177"/>
                    <a:pt x="12628" y="6122"/>
                  </a:cubicBezTo>
                  <a:cubicBezTo>
                    <a:pt x="12201" y="6383"/>
                    <a:pt x="11778" y="6655"/>
                    <a:pt x="11356" y="6928"/>
                  </a:cubicBezTo>
                  <a:cubicBezTo>
                    <a:pt x="9845" y="7902"/>
                    <a:pt x="8282" y="8911"/>
                    <a:pt x="6486" y="9392"/>
                  </a:cubicBezTo>
                  <a:cubicBezTo>
                    <a:pt x="5883" y="9553"/>
                    <a:pt x="5256" y="9654"/>
                    <a:pt x="4651" y="9750"/>
                  </a:cubicBezTo>
                  <a:cubicBezTo>
                    <a:pt x="3820" y="9883"/>
                    <a:pt x="2960" y="10019"/>
                    <a:pt x="2177" y="10316"/>
                  </a:cubicBezTo>
                  <a:cubicBezTo>
                    <a:pt x="1207" y="10685"/>
                    <a:pt x="403" y="11398"/>
                    <a:pt x="127" y="12134"/>
                  </a:cubicBezTo>
                  <a:cubicBezTo>
                    <a:pt x="23" y="12412"/>
                    <a:pt x="0" y="12674"/>
                    <a:pt x="59" y="12935"/>
                  </a:cubicBezTo>
                  <a:cubicBezTo>
                    <a:pt x="202" y="13583"/>
                    <a:pt x="868" y="14215"/>
                    <a:pt x="1755" y="14547"/>
                  </a:cubicBezTo>
                  <a:cubicBezTo>
                    <a:pt x="2629" y="14872"/>
                    <a:pt x="3596" y="14920"/>
                    <a:pt x="4531" y="14966"/>
                  </a:cubicBezTo>
                  <a:lnTo>
                    <a:pt x="12574" y="15366"/>
                  </a:lnTo>
                  <a:cubicBezTo>
                    <a:pt x="12817" y="15232"/>
                    <a:pt x="13057" y="15099"/>
                    <a:pt x="13296" y="14966"/>
                  </a:cubicBezTo>
                  <a:cubicBezTo>
                    <a:pt x="15535" y="13714"/>
                    <a:pt x="17841" y="12427"/>
                    <a:pt x="20328" y="12427"/>
                  </a:cubicBezTo>
                  <a:cubicBezTo>
                    <a:pt x="20726" y="12427"/>
                    <a:pt x="21128" y="12460"/>
                    <a:pt x="21536" y="12531"/>
                  </a:cubicBezTo>
                  <a:cubicBezTo>
                    <a:pt x="22666" y="12729"/>
                    <a:pt x="23712" y="13220"/>
                    <a:pt x="24723" y="13696"/>
                  </a:cubicBezTo>
                  <a:cubicBezTo>
                    <a:pt x="25844" y="14220"/>
                    <a:pt x="26905" y="14716"/>
                    <a:pt x="28082" y="14857"/>
                  </a:cubicBezTo>
                  <a:lnTo>
                    <a:pt x="28100" y="14805"/>
                  </a:lnTo>
                  <a:cubicBezTo>
                    <a:pt x="28134" y="14829"/>
                    <a:pt x="28170" y="14851"/>
                    <a:pt x="28204" y="14875"/>
                  </a:cubicBezTo>
                  <a:cubicBezTo>
                    <a:pt x="28393" y="14893"/>
                    <a:pt x="28580" y="14902"/>
                    <a:pt x="28766" y="14902"/>
                  </a:cubicBezTo>
                  <a:cubicBezTo>
                    <a:pt x="30711" y="14902"/>
                    <a:pt x="32536" y="13943"/>
                    <a:pt x="34305" y="13010"/>
                  </a:cubicBezTo>
                  <a:cubicBezTo>
                    <a:pt x="34810" y="12744"/>
                    <a:pt x="35333" y="12467"/>
                    <a:pt x="35848" y="12220"/>
                  </a:cubicBezTo>
                  <a:cubicBezTo>
                    <a:pt x="38596" y="10901"/>
                    <a:pt x="41693" y="10252"/>
                    <a:pt x="44796" y="10252"/>
                  </a:cubicBezTo>
                  <a:cubicBezTo>
                    <a:pt x="47904" y="10252"/>
                    <a:pt x="51018" y="10903"/>
                    <a:pt x="53790" y="12185"/>
                  </a:cubicBezTo>
                  <a:lnTo>
                    <a:pt x="53791" y="12074"/>
                  </a:lnTo>
                  <a:cubicBezTo>
                    <a:pt x="54033" y="12086"/>
                    <a:pt x="54276" y="12091"/>
                    <a:pt x="54518" y="12091"/>
                  </a:cubicBezTo>
                  <a:cubicBezTo>
                    <a:pt x="58867" y="12091"/>
                    <a:pt x="63260" y="10287"/>
                    <a:pt x="66133" y="7279"/>
                  </a:cubicBezTo>
                  <a:cubicBezTo>
                    <a:pt x="67002" y="6370"/>
                    <a:pt x="67407" y="5600"/>
                    <a:pt x="67369" y="4926"/>
                  </a:cubicBezTo>
                  <a:cubicBezTo>
                    <a:pt x="67324" y="4080"/>
                    <a:pt x="66583" y="3198"/>
                    <a:pt x="65228" y="2377"/>
                  </a:cubicBezTo>
                  <a:cubicBezTo>
                    <a:pt x="62644" y="811"/>
                    <a:pt x="59594" y="0"/>
                    <a:pt x="565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107"/>
            <p:cNvSpPr/>
            <p:nvPr/>
          </p:nvSpPr>
          <p:spPr>
            <a:xfrm>
              <a:off x="6039075" y="2306150"/>
              <a:ext cx="1173300" cy="308650"/>
            </a:xfrm>
            <a:custGeom>
              <a:rect b="b" l="l" r="r" t="t"/>
              <a:pathLst>
                <a:path extrusionOk="0" h="12346" w="46932">
                  <a:moveTo>
                    <a:pt x="33070" y="1"/>
                  </a:moveTo>
                  <a:cubicBezTo>
                    <a:pt x="32852" y="1"/>
                    <a:pt x="32634" y="12"/>
                    <a:pt x="32416" y="35"/>
                  </a:cubicBezTo>
                  <a:cubicBezTo>
                    <a:pt x="30969" y="189"/>
                    <a:pt x="29647" y="881"/>
                    <a:pt x="28366" y="1551"/>
                  </a:cubicBezTo>
                  <a:cubicBezTo>
                    <a:pt x="27884" y="1802"/>
                    <a:pt x="27385" y="2064"/>
                    <a:pt x="26885" y="2295"/>
                  </a:cubicBezTo>
                  <a:cubicBezTo>
                    <a:pt x="23340" y="3926"/>
                    <a:pt x="19293" y="4200"/>
                    <a:pt x="15380" y="4465"/>
                  </a:cubicBezTo>
                  <a:cubicBezTo>
                    <a:pt x="14757" y="4507"/>
                    <a:pt x="14137" y="4550"/>
                    <a:pt x="13520" y="4597"/>
                  </a:cubicBezTo>
                  <a:cubicBezTo>
                    <a:pt x="9206" y="4926"/>
                    <a:pt x="4351" y="5659"/>
                    <a:pt x="1038" y="8587"/>
                  </a:cubicBezTo>
                  <a:cubicBezTo>
                    <a:pt x="455" y="9102"/>
                    <a:pt x="65" y="9704"/>
                    <a:pt x="19" y="10158"/>
                  </a:cubicBezTo>
                  <a:cubicBezTo>
                    <a:pt x="0" y="10330"/>
                    <a:pt x="41" y="10502"/>
                    <a:pt x="135" y="10645"/>
                  </a:cubicBezTo>
                  <a:cubicBezTo>
                    <a:pt x="323" y="10949"/>
                    <a:pt x="786" y="11311"/>
                    <a:pt x="1928" y="11311"/>
                  </a:cubicBezTo>
                  <a:cubicBezTo>
                    <a:pt x="2219" y="11309"/>
                    <a:pt x="2508" y="11290"/>
                    <a:pt x="2794" y="11254"/>
                  </a:cubicBezTo>
                  <a:cubicBezTo>
                    <a:pt x="4794" y="11017"/>
                    <a:pt x="6822" y="10676"/>
                    <a:pt x="8781" y="10346"/>
                  </a:cubicBezTo>
                  <a:cubicBezTo>
                    <a:pt x="12407" y="9735"/>
                    <a:pt x="16155" y="9105"/>
                    <a:pt x="19881" y="9105"/>
                  </a:cubicBezTo>
                  <a:cubicBezTo>
                    <a:pt x="20408" y="9105"/>
                    <a:pt x="20929" y="9116"/>
                    <a:pt x="21434" y="9142"/>
                  </a:cubicBezTo>
                  <a:cubicBezTo>
                    <a:pt x="24747" y="9305"/>
                    <a:pt x="28033" y="10031"/>
                    <a:pt x="31213" y="10734"/>
                  </a:cubicBezTo>
                  <a:cubicBezTo>
                    <a:pt x="34670" y="11498"/>
                    <a:pt x="38242" y="12287"/>
                    <a:pt x="41832" y="12344"/>
                  </a:cubicBezTo>
                  <a:lnTo>
                    <a:pt x="42076" y="12346"/>
                  </a:lnTo>
                  <a:cubicBezTo>
                    <a:pt x="43847" y="12346"/>
                    <a:pt x="45049" y="11990"/>
                    <a:pt x="45754" y="11256"/>
                  </a:cubicBezTo>
                  <a:cubicBezTo>
                    <a:pt x="46932" y="10029"/>
                    <a:pt x="46276" y="8213"/>
                    <a:pt x="46045" y="7685"/>
                  </a:cubicBezTo>
                  <a:cubicBezTo>
                    <a:pt x="44685" y="4553"/>
                    <a:pt x="41135" y="2688"/>
                    <a:pt x="37842" y="1276"/>
                  </a:cubicBezTo>
                  <a:cubicBezTo>
                    <a:pt x="36336" y="631"/>
                    <a:pt x="34728" y="1"/>
                    <a:pt x="3307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107"/>
            <p:cNvSpPr/>
            <p:nvPr/>
          </p:nvSpPr>
          <p:spPr>
            <a:xfrm>
              <a:off x="5996975" y="3229525"/>
              <a:ext cx="2085350" cy="714850"/>
            </a:xfrm>
            <a:custGeom>
              <a:rect b="b" l="l" r="r" t="t"/>
              <a:pathLst>
                <a:path extrusionOk="0" h="28594" w="83414">
                  <a:moveTo>
                    <a:pt x="83414" y="0"/>
                  </a:moveTo>
                  <a:cubicBezTo>
                    <a:pt x="81362" y="809"/>
                    <a:pt x="79469" y="1959"/>
                    <a:pt x="77882" y="3420"/>
                  </a:cubicBezTo>
                  <a:cubicBezTo>
                    <a:pt x="76753" y="4458"/>
                    <a:pt x="75739" y="5668"/>
                    <a:pt x="74760" y="6838"/>
                  </a:cubicBezTo>
                  <a:cubicBezTo>
                    <a:pt x="72987" y="8953"/>
                    <a:pt x="71155" y="11141"/>
                    <a:pt x="68567" y="12413"/>
                  </a:cubicBezTo>
                  <a:cubicBezTo>
                    <a:pt x="66712" y="13326"/>
                    <a:pt x="64688" y="13660"/>
                    <a:pt x="62687" y="13660"/>
                  </a:cubicBezTo>
                  <a:cubicBezTo>
                    <a:pt x="59816" y="13660"/>
                    <a:pt x="56991" y="12972"/>
                    <a:pt x="54778" y="12322"/>
                  </a:cubicBezTo>
                  <a:cubicBezTo>
                    <a:pt x="54003" y="12095"/>
                    <a:pt x="53226" y="11853"/>
                    <a:pt x="52450" y="11611"/>
                  </a:cubicBezTo>
                  <a:cubicBezTo>
                    <a:pt x="49149" y="10584"/>
                    <a:pt x="45749" y="9527"/>
                    <a:pt x="42293" y="9527"/>
                  </a:cubicBezTo>
                  <a:cubicBezTo>
                    <a:pt x="41943" y="9527"/>
                    <a:pt x="41592" y="9538"/>
                    <a:pt x="41240" y="9561"/>
                  </a:cubicBezTo>
                  <a:cubicBezTo>
                    <a:pt x="38276" y="9754"/>
                    <a:pt x="35433" y="10803"/>
                    <a:pt x="32685" y="11817"/>
                  </a:cubicBezTo>
                  <a:cubicBezTo>
                    <a:pt x="30180" y="12743"/>
                    <a:pt x="27591" y="13700"/>
                    <a:pt x="24886" y="14026"/>
                  </a:cubicBezTo>
                  <a:cubicBezTo>
                    <a:pt x="24129" y="14118"/>
                    <a:pt x="23374" y="14160"/>
                    <a:pt x="22622" y="14160"/>
                  </a:cubicBezTo>
                  <a:cubicBezTo>
                    <a:pt x="18141" y="14160"/>
                    <a:pt x="13744" y="12669"/>
                    <a:pt x="9471" y="11219"/>
                  </a:cubicBezTo>
                  <a:cubicBezTo>
                    <a:pt x="8793" y="10990"/>
                    <a:pt x="8117" y="10761"/>
                    <a:pt x="7443" y="10539"/>
                  </a:cubicBezTo>
                  <a:cubicBezTo>
                    <a:pt x="6180" y="10121"/>
                    <a:pt x="4940" y="9747"/>
                    <a:pt x="3682" y="9747"/>
                  </a:cubicBezTo>
                  <a:cubicBezTo>
                    <a:pt x="3598" y="9747"/>
                    <a:pt x="3513" y="9749"/>
                    <a:pt x="3429" y="9752"/>
                  </a:cubicBezTo>
                  <a:cubicBezTo>
                    <a:pt x="1960" y="9814"/>
                    <a:pt x="687" y="10480"/>
                    <a:pt x="185" y="11451"/>
                  </a:cubicBezTo>
                  <a:cubicBezTo>
                    <a:pt x="79" y="11659"/>
                    <a:pt x="19" y="11949"/>
                    <a:pt x="1" y="12277"/>
                  </a:cubicBezTo>
                  <a:cubicBezTo>
                    <a:pt x="29" y="12970"/>
                    <a:pt x="193" y="13669"/>
                    <a:pt x="444" y="14335"/>
                  </a:cubicBezTo>
                  <a:cubicBezTo>
                    <a:pt x="761" y="14605"/>
                    <a:pt x="1075" y="14878"/>
                    <a:pt x="1382" y="15147"/>
                  </a:cubicBezTo>
                  <a:cubicBezTo>
                    <a:pt x="2561" y="16184"/>
                    <a:pt x="3676" y="17163"/>
                    <a:pt x="5048" y="17847"/>
                  </a:cubicBezTo>
                  <a:cubicBezTo>
                    <a:pt x="6593" y="18615"/>
                    <a:pt x="8456" y="18995"/>
                    <a:pt x="10703" y="18995"/>
                  </a:cubicBezTo>
                  <a:cubicBezTo>
                    <a:pt x="11351" y="18995"/>
                    <a:pt x="12032" y="18963"/>
                    <a:pt x="12746" y="18900"/>
                  </a:cubicBezTo>
                  <a:cubicBezTo>
                    <a:pt x="13956" y="18793"/>
                    <a:pt x="15181" y="18611"/>
                    <a:pt x="16365" y="18434"/>
                  </a:cubicBezTo>
                  <a:cubicBezTo>
                    <a:pt x="17774" y="18224"/>
                    <a:pt x="19231" y="18007"/>
                    <a:pt x="20682" y="17914"/>
                  </a:cubicBezTo>
                  <a:cubicBezTo>
                    <a:pt x="21035" y="17892"/>
                    <a:pt x="21421" y="17874"/>
                    <a:pt x="21825" y="17874"/>
                  </a:cubicBezTo>
                  <a:cubicBezTo>
                    <a:pt x="22769" y="17874"/>
                    <a:pt x="23815" y="17971"/>
                    <a:pt x="24795" y="18331"/>
                  </a:cubicBezTo>
                  <a:cubicBezTo>
                    <a:pt x="26301" y="18884"/>
                    <a:pt x="27365" y="19992"/>
                    <a:pt x="27641" y="21291"/>
                  </a:cubicBezTo>
                  <a:cubicBezTo>
                    <a:pt x="27778" y="21938"/>
                    <a:pt x="27713" y="22622"/>
                    <a:pt x="27479" y="23278"/>
                  </a:cubicBezTo>
                  <a:cubicBezTo>
                    <a:pt x="27729" y="23655"/>
                    <a:pt x="28081" y="23951"/>
                    <a:pt x="28497" y="24131"/>
                  </a:cubicBezTo>
                  <a:cubicBezTo>
                    <a:pt x="30386" y="23597"/>
                    <a:pt x="32362" y="23223"/>
                    <a:pt x="34351" y="23223"/>
                  </a:cubicBezTo>
                  <a:cubicBezTo>
                    <a:pt x="34949" y="23223"/>
                    <a:pt x="35548" y="23257"/>
                    <a:pt x="36146" y="23330"/>
                  </a:cubicBezTo>
                  <a:cubicBezTo>
                    <a:pt x="38914" y="23668"/>
                    <a:pt x="41487" y="24818"/>
                    <a:pt x="43976" y="25931"/>
                  </a:cubicBezTo>
                  <a:cubicBezTo>
                    <a:pt x="46535" y="27075"/>
                    <a:pt x="49181" y="28257"/>
                    <a:pt x="52010" y="28529"/>
                  </a:cubicBezTo>
                  <a:cubicBezTo>
                    <a:pt x="52453" y="28572"/>
                    <a:pt x="52900" y="28593"/>
                    <a:pt x="53351" y="28593"/>
                  </a:cubicBezTo>
                  <a:cubicBezTo>
                    <a:pt x="56748" y="28593"/>
                    <a:pt x="60384" y="27370"/>
                    <a:pt x="64663" y="24807"/>
                  </a:cubicBezTo>
                  <a:cubicBezTo>
                    <a:pt x="65792" y="24133"/>
                    <a:pt x="66917" y="23403"/>
                    <a:pt x="68003" y="22698"/>
                  </a:cubicBezTo>
                  <a:cubicBezTo>
                    <a:pt x="70608" y="21009"/>
                    <a:pt x="73301" y="19262"/>
                    <a:pt x="76279" y="18098"/>
                  </a:cubicBezTo>
                  <a:cubicBezTo>
                    <a:pt x="78542" y="17211"/>
                    <a:pt x="80964" y="16671"/>
                    <a:pt x="83414" y="16475"/>
                  </a:cubicBezTo>
                  <a:lnTo>
                    <a:pt x="83414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107"/>
            <p:cNvSpPr/>
            <p:nvPr/>
          </p:nvSpPr>
          <p:spPr>
            <a:xfrm>
              <a:off x="5298675" y="3509650"/>
              <a:ext cx="2783650" cy="973600"/>
            </a:xfrm>
            <a:custGeom>
              <a:rect b="b" l="l" r="r" t="t"/>
              <a:pathLst>
                <a:path extrusionOk="0" h="38944" w="111346">
                  <a:moveTo>
                    <a:pt x="10302" y="25651"/>
                  </a:moveTo>
                  <a:cubicBezTo>
                    <a:pt x="10302" y="25651"/>
                    <a:pt x="10301" y="25651"/>
                    <a:pt x="10300" y="25651"/>
                  </a:cubicBezTo>
                  <a:cubicBezTo>
                    <a:pt x="10771" y="25869"/>
                    <a:pt x="11250" y="26070"/>
                    <a:pt x="11739" y="26254"/>
                  </a:cubicBezTo>
                  <a:cubicBezTo>
                    <a:pt x="11741" y="26254"/>
                    <a:pt x="11743" y="26254"/>
                    <a:pt x="11744" y="26253"/>
                  </a:cubicBezTo>
                  <a:lnTo>
                    <a:pt x="11744" y="26253"/>
                  </a:lnTo>
                  <a:cubicBezTo>
                    <a:pt x="11255" y="26069"/>
                    <a:pt x="10774" y="25869"/>
                    <a:pt x="10302" y="25651"/>
                  </a:cubicBezTo>
                  <a:close/>
                  <a:moveTo>
                    <a:pt x="15582" y="26011"/>
                  </a:moveTo>
                  <a:cubicBezTo>
                    <a:pt x="14299" y="26011"/>
                    <a:pt x="13016" y="26092"/>
                    <a:pt x="11744" y="26253"/>
                  </a:cubicBezTo>
                  <a:lnTo>
                    <a:pt x="11744" y="26253"/>
                  </a:lnTo>
                  <a:cubicBezTo>
                    <a:pt x="13479" y="26906"/>
                    <a:pt x="15309" y="27352"/>
                    <a:pt x="17125" y="27638"/>
                  </a:cubicBezTo>
                  <a:cubicBezTo>
                    <a:pt x="19264" y="27974"/>
                    <a:pt x="21425" y="28125"/>
                    <a:pt x="23587" y="28247"/>
                  </a:cubicBezTo>
                  <a:cubicBezTo>
                    <a:pt x="27784" y="31080"/>
                    <a:pt x="32417" y="33565"/>
                    <a:pt x="37356" y="35649"/>
                  </a:cubicBezTo>
                  <a:lnTo>
                    <a:pt x="37356" y="35649"/>
                  </a:lnTo>
                  <a:cubicBezTo>
                    <a:pt x="36433" y="34597"/>
                    <a:pt x="35430" y="33618"/>
                    <a:pt x="34355" y="32720"/>
                  </a:cubicBezTo>
                  <a:lnTo>
                    <a:pt x="30111" y="30090"/>
                  </a:lnTo>
                  <a:cubicBezTo>
                    <a:pt x="29590" y="29766"/>
                    <a:pt x="29070" y="29436"/>
                    <a:pt x="28583" y="29066"/>
                  </a:cubicBezTo>
                  <a:cubicBezTo>
                    <a:pt x="28508" y="29082"/>
                    <a:pt x="28432" y="29097"/>
                    <a:pt x="28355" y="29118"/>
                  </a:cubicBezTo>
                  <a:lnTo>
                    <a:pt x="28321" y="28861"/>
                  </a:lnTo>
                  <a:lnTo>
                    <a:pt x="28320" y="28860"/>
                  </a:lnTo>
                  <a:cubicBezTo>
                    <a:pt x="26812" y="28143"/>
                    <a:pt x="25246" y="27557"/>
                    <a:pt x="23639" y="27107"/>
                  </a:cubicBezTo>
                  <a:cubicBezTo>
                    <a:pt x="21013" y="26374"/>
                    <a:pt x="18296" y="26011"/>
                    <a:pt x="15582" y="26011"/>
                  </a:cubicBezTo>
                  <a:close/>
                  <a:moveTo>
                    <a:pt x="34298" y="30512"/>
                  </a:moveTo>
                  <a:cubicBezTo>
                    <a:pt x="34272" y="30954"/>
                    <a:pt x="34306" y="31399"/>
                    <a:pt x="34400" y="31831"/>
                  </a:cubicBezTo>
                  <a:cubicBezTo>
                    <a:pt x="35988" y="33129"/>
                    <a:pt x="37429" y="34590"/>
                    <a:pt x="38681" y="36195"/>
                  </a:cubicBezTo>
                  <a:lnTo>
                    <a:pt x="38681" y="36195"/>
                  </a:lnTo>
                  <a:cubicBezTo>
                    <a:pt x="38237" y="36016"/>
                    <a:pt x="37795" y="35834"/>
                    <a:pt x="37356" y="35649"/>
                  </a:cubicBezTo>
                  <a:lnTo>
                    <a:pt x="37356" y="35649"/>
                  </a:lnTo>
                  <a:cubicBezTo>
                    <a:pt x="37358" y="35651"/>
                    <a:pt x="37360" y="35653"/>
                    <a:pt x="37362" y="35655"/>
                  </a:cubicBezTo>
                  <a:cubicBezTo>
                    <a:pt x="37801" y="35840"/>
                    <a:pt x="38241" y="36022"/>
                    <a:pt x="38684" y="36199"/>
                  </a:cubicBezTo>
                  <a:cubicBezTo>
                    <a:pt x="38683" y="36198"/>
                    <a:pt x="38682" y="36196"/>
                    <a:pt x="38681" y="36195"/>
                  </a:cubicBezTo>
                  <a:lnTo>
                    <a:pt x="38681" y="36195"/>
                  </a:lnTo>
                  <a:cubicBezTo>
                    <a:pt x="39228" y="36416"/>
                    <a:pt x="39780" y="36631"/>
                    <a:pt x="40334" y="36842"/>
                  </a:cubicBezTo>
                  <a:lnTo>
                    <a:pt x="40334" y="36842"/>
                  </a:lnTo>
                  <a:cubicBezTo>
                    <a:pt x="39461" y="36009"/>
                    <a:pt x="38687" y="35083"/>
                    <a:pt x="37939" y="34183"/>
                  </a:cubicBezTo>
                  <a:cubicBezTo>
                    <a:pt x="37131" y="33214"/>
                    <a:pt x="36298" y="32211"/>
                    <a:pt x="35347" y="31347"/>
                  </a:cubicBezTo>
                  <a:cubicBezTo>
                    <a:pt x="35016" y="31046"/>
                    <a:pt x="34665" y="30767"/>
                    <a:pt x="34298" y="30512"/>
                  </a:cubicBezTo>
                  <a:close/>
                  <a:moveTo>
                    <a:pt x="40334" y="36842"/>
                  </a:moveTo>
                  <a:cubicBezTo>
                    <a:pt x="40336" y="36845"/>
                    <a:pt x="40339" y="36847"/>
                    <a:pt x="40341" y="36849"/>
                  </a:cubicBezTo>
                  <a:cubicBezTo>
                    <a:pt x="40961" y="37084"/>
                    <a:pt x="41587" y="37312"/>
                    <a:pt x="42215" y="37534"/>
                  </a:cubicBezTo>
                  <a:lnTo>
                    <a:pt x="42215" y="37534"/>
                  </a:lnTo>
                  <a:cubicBezTo>
                    <a:pt x="41584" y="37310"/>
                    <a:pt x="40957" y="37079"/>
                    <a:pt x="40334" y="36842"/>
                  </a:cubicBezTo>
                  <a:close/>
                  <a:moveTo>
                    <a:pt x="17831" y="1"/>
                  </a:moveTo>
                  <a:cubicBezTo>
                    <a:pt x="17495" y="1"/>
                    <a:pt x="17160" y="12"/>
                    <a:pt x="16826" y="34"/>
                  </a:cubicBezTo>
                  <a:cubicBezTo>
                    <a:pt x="13884" y="227"/>
                    <a:pt x="11064" y="1244"/>
                    <a:pt x="8334" y="2228"/>
                  </a:cubicBezTo>
                  <a:cubicBezTo>
                    <a:pt x="6555" y="2869"/>
                    <a:pt x="4716" y="3533"/>
                    <a:pt x="2843" y="3972"/>
                  </a:cubicBezTo>
                  <a:cubicBezTo>
                    <a:pt x="1906" y="4189"/>
                    <a:pt x="957" y="4352"/>
                    <a:pt x="0" y="4456"/>
                  </a:cubicBezTo>
                  <a:cubicBezTo>
                    <a:pt x="946" y="10302"/>
                    <a:pt x="889" y="16479"/>
                    <a:pt x="4424" y="21112"/>
                  </a:cubicBezTo>
                  <a:cubicBezTo>
                    <a:pt x="5954" y="23117"/>
                    <a:pt x="8009" y="24590"/>
                    <a:pt x="10302" y="25651"/>
                  </a:cubicBezTo>
                  <a:lnTo>
                    <a:pt x="10302" y="25651"/>
                  </a:lnTo>
                  <a:cubicBezTo>
                    <a:pt x="12043" y="25349"/>
                    <a:pt x="13810" y="25197"/>
                    <a:pt x="15578" y="25197"/>
                  </a:cubicBezTo>
                  <a:cubicBezTo>
                    <a:pt x="18329" y="25197"/>
                    <a:pt x="21082" y="25565"/>
                    <a:pt x="23743" y="26308"/>
                  </a:cubicBezTo>
                  <a:cubicBezTo>
                    <a:pt x="25462" y="26788"/>
                    <a:pt x="27134" y="27425"/>
                    <a:pt x="28737" y="28207"/>
                  </a:cubicBezTo>
                  <a:cubicBezTo>
                    <a:pt x="29090" y="28140"/>
                    <a:pt x="29453" y="28107"/>
                    <a:pt x="29821" y="28107"/>
                  </a:cubicBezTo>
                  <a:cubicBezTo>
                    <a:pt x="31742" y="28107"/>
                    <a:pt x="33824" y="29001"/>
                    <a:pt x="35641" y="30656"/>
                  </a:cubicBezTo>
                  <a:cubicBezTo>
                    <a:pt x="36621" y="31550"/>
                    <a:pt x="37471" y="32569"/>
                    <a:pt x="38291" y="33555"/>
                  </a:cubicBezTo>
                  <a:cubicBezTo>
                    <a:pt x="39074" y="34495"/>
                    <a:pt x="39883" y="35467"/>
                    <a:pt x="40798" y="36313"/>
                  </a:cubicBezTo>
                  <a:cubicBezTo>
                    <a:pt x="41352" y="36828"/>
                    <a:pt x="41959" y="37285"/>
                    <a:pt x="42609" y="37673"/>
                  </a:cubicBezTo>
                  <a:cubicBezTo>
                    <a:pt x="42478" y="37627"/>
                    <a:pt x="42346" y="37580"/>
                    <a:pt x="42215" y="37534"/>
                  </a:cubicBezTo>
                  <a:lnTo>
                    <a:pt x="42215" y="37534"/>
                  </a:lnTo>
                  <a:cubicBezTo>
                    <a:pt x="43483" y="37985"/>
                    <a:pt x="44767" y="38410"/>
                    <a:pt x="46065" y="38809"/>
                  </a:cubicBezTo>
                  <a:lnTo>
                    <a:pt x="46065" y="38809"/>
                  </a:lnTo>
                  <a:cubicBezTo>
                    <a:pt x="46183" y="38816"/>
                    <a:pt x="46300" y="38820"/>
                    <a:pt x="46417" y="38820"/>
                  </a:cubicBezTo>
                  <a:cubicBezTo>
                    <a:pt x="46870" y="38820"/>
                    <a:pt x="47323" y="38763"/>
                    <a:pt x="47762" y="38651"/>
                  </a:cubicBezTo>
                  <a:cubicBezTo>
                    <a:pt x="48997" y="38329"/>
                    <a:pt x="49999" y="37595"/>
                    <a:pt x="51060" y="36818"/>
                  </a:cubicBezTo>
                  <a:cubicBezTo>
                    <a:pt x="51842" y="36247"/>
                    <a:pt x="52651" y="35654"/>
                    <a:pt x="53560" y="35243"/>
                  </a:cubicBezTo>
                  <a:cubicBezTo>
                    <a:pt x="54877" y="34647"/>
                    <a:pt x="56292" y="34470"/>
                    <a:pt x="57734" y="34470"/>
                  </a:cubicBezTo>
                  <a:cubicBezTo>
                    <a:pt x="58800" y="34470"/>
                    <a:pt x="59880" y="34566"/>
                    <a:pt x="60944" y="34661"/>
                  </a:cubicBezTo>
                  <a:cubicBezTo>
                    <a:pt x="62015" y="34757"/>
                    <a:pt x="63108" y="34854"/>
                    <a:pt x="64186" y="34854"/>
                  </a:cubicBezTo>
                  <a:cubicBezTo>
                    <a:pt x="64935" y="34854"/>
                    <a:pt x="65677" y="34807"/>
                    <a:pt x="66399" y="34680"/>
                  </a:cubicBezTo>
                  <a:cubicBezTo>
                    <a:pt x="68420" y="34328"/>
                    <a:pt x="70425" y="33332"/>
                    <a:pt x="72358" y="31721"/>
                  </a:cubicBezTo>
                  <a:cubicBezTo>
                    <a:pt x="73921" y="30419"/>
                    <a:pt x="75271" y="28865"/>
                    <a:pt x="76577" y="27360"/>
                  </a:cubicBezTo>
                  <a:lnTo>
                    <a:pt x="76949" y="26931"/>
                  </a:lnTo>
                  <a:cubicBezTo>
                    <a:pt x="77827" y="25923"/>
                    <a:pt x="78898" y="24896"/>
                    <a:pt x="80222" y="24896"/>
                  </a:cubicBezTo>
                  <a:cubicBezTo>
                    <a:pt x="80274" y="24896"/>
                    <a:pt x="80327" y="24897"/>
                    <a:pt x="80380" y="24901"/>
                  </a:cubicBezTo>
                  <a:cubicBezTo>
                    <a:pt x="80424" y="24904"/>
                    <a:pt x="80468" y="24912"/>
                    <a:pt x="80513" y="24917"/>
                  </a:cubicBezTo>
                  <a:cubicBezTo>
                    <a:pt x="81423" y="24501"/>
                    <a:pt x="82299" y="24014"/>
                    <a:pt x="83132" y="23458"/>
                  </a:cubicBezTo>
                  <a:cubicBezTo>
                    <a:pt x="83212" y="23327"/>
                    <a:pt x="83295" y="23198"/>
                    <a:pt x="83386" y="23073"/>
                  </a:cubicBezTo>
                  <a:cubicBezTo>
                    <a:pt x="84676" y="21306"/>
                    <a:pt x="86722" y="20276"/>
                    <a:pt x="88708" y="19371"/>
                  </a:cubicBezTo>
                  <a:cubicBezTo>
                    <a:pt x="92581" y="17609"/>
                    <a:pt x="97723" y="15590"/>
                    <a:pt x="103087" y="15590"/>
                  </a:cubicBezTo>
                  <a:cubicBezTo>
                    <a:pt x="103416" y="15590"/>
                    <a:pt x="103745" y="15597"/>
                    <a:pt x="104074" y="15613"/>
                  </a:cubicBezTo>
                  <a:cubicBezTo>
                    <a:pt x="104721" y="15644"/>
                    <a:pt x="105361" y="15706"/>
                    <a:pt x="105998" y="15790"/>
                  </a:cubicBezTo>
                  <a:cubicBezTo>
                    <a:pt x="106065" y="15799"/>
                    <a:pt x="106131" y="15804"/>
                    <a:pt x="106196" y="15804"/>
                  </a:cubicBezTo>
                  <a:cubicBezTo>
                    <a:pt x="107007" y="15804"/>
                    <a:pt x="107659" y="15122"/>
                    <a:pt x="107663" y="14281"/>
                  </a:cubicBezTo>
                  <a:lnTo>
                    <a:pt x="107663" y="14262"/>
                  </a:lnTo>
                  <a:cubicBezTo>
                    <a:pt x="107674" y="13269"/>
                    <a:pt x="108069" y="12345"/>
                    <a:pt x="108748" y="11722"/>
                  </a:cubicBezTo>
                  <a:cubicBezTo>
                    <a:pt x="109539" y="10999"/>
                    <a:pt x="110540" y="10730"/>
                    <a:pt x="111346" y="10639"/>
                  </a:cubicBezTo>
                  <a:lnTo>
                    <a:pt x="111346" y="6084"/>
                  </a:lnTo>
                  <a:cubicBezTo>
                    <a:pt x="108946" y="6280"/>
                    <a:pt x="106571" y="6810"/>
                    <a:pt x="104354" y="7679"/>
                  </a:cubicBezTo>
                  <a:cubicBezTo>
                    <a:pt x="101418" y="8827"/>
                    <a:pt x="98746" y="10562"/>
                    <a:pt x="96161" y="12237"/>
                  </a:cubicBezTo>
                  <a:cubicBezTo>
                    <a:pt x="95069" y="12946"/>
                    <a:pt x="93942" y="13677"/>
                    <a:pt x="92806" y="14356"/>
                  </a:cubicBezTo>
                  <a:cubicBezTo>
                    <a:pt x="88500" y="16936"/>
                    <a:pt x="84697" y="18199"/>
                    <a:pt x="81228" y="18199"/>
                  </a:cubicBezTo>
                  <a:cubicBezTo>
                    <a:pt x="80781" y="18199"/>
                    <a:pt x="80340" y="18178"/>
                    <a:pt x="79904" y="18138"/>
                  </a:cubicBezTo>
                  <a:cubicBezTo>
                    <a:pt x="77012" y="17860"/>
                    <a:pt x="74335" y="16663"/>
                    <a:pt x="71746" y="15504"/>
                  </a:cubicBezTo>
                  <a:cubicBezTo>
                    <a:pt x="69284" y="14404"/>
                    <a:pt x="66740" y="13267"/>
                    <a:pt x="64031" y="12936"/>
                  </a:cubicBezTo>
                  <a:cubicBezTo>
                    <a:pt x="63456" y="12866"/>
                    <a:pt x="62879" y="12834"/>
                    <a:pt x="62303" y="12834"/>
                  </a:cubicBezTo>
                  <a:cubicBezTo>
                    <a:pt x="61462" y="12834"/>
                    <a:pt x="60622" y="12902"/>
                    <a:pt x="59787" y="13022"/>
                  </a:cubicBezTo>
                  <a:cubicBezTo>
                    <a:pt x="59610" y="13220"/>
                    <a:pt x="59508" y="13465"/>
                    <a:pt x="59552" y="13729"/>
                  </a:cubicBezTo>
                  <a:cubicBezTo>
                    <a:pt x="59625" y="14171"/>
                    <a:pt x="60059" y="14448"/>
                    <a:pt x="60476" y="14621"/>
                  </a:cubicBezTo>
                  <a:cubicBezTo>
                    <a:pt x="61258" y="14697"/>
                    <a:pt x="62005" y="14799"/>
                    <a:pt x="62716" y="14931"/>
                  </a:cubicBezTo>
                  <a:cubicBezTo>
                    <a:pt x="65803" y="15506"/>
                    <a:pt x="68203" y="16630"/>
                    <a:pt x="69845" y="18273"/>
                  </a:cubicBezTo>
                  <a:cubicBezTo>
                    <a:pt x="71931" y="20360"/>
                    <a:pt x="72620" y="23333"/>
                    <a:pt x="71559" y="25669"/>
                  </a:cubicBezTo>
                  <a:cubicBezTo>
                    <a:pt x="70459" y="28088"/>
                    <a:pt x="67741" y="29419"/>
                    <a:pt x="65494" y="30307"/>
                  </a:cubicBezTo>
                  <a:cubicBezTo>
                    <a:pt x="60991" y="32093"/>
                    <a:pt x="56941" y="32962"/>
                    <a:pt x="53114" y="32965"/>
                  </a:cubicBezTo>
                  <a:lnTo>
                    <a:pt x="53089" y="32965"/>
                  </a:lnTo>
                  <a:cubicBezTo>
                    <a:pt x="48482" y="32965"/>
                    <a:pt x="44252" y="31636"/>
                    <a:pt x="41175" y="29225"/>
                  </a:cubicBezTo>
                  <a:cubicBezTo>
                    <a:pt x="40137" y="28411"/>
                    <a:pt x="39206" y="27458"/>
                    <a:pt x="38306" y="26537"/>
                  </a:cubicBezTo>
                  <a:cubicBezTo>
                    <a:pt x="36866" y="25063"/>
                    <a:pt x="35508" y="23673"/>
                    <a:pt x="33712" y="22751"/>
                  </a:cubicBezTo>
                  <a:cubicBezTo>
                    <a:pt x="32214" y="21983"/>
                    <a:pt x="30497" y="21608"/>
                    <a:pt x="28836" y="21245"/>
                  </a:cubicBezTo>
                  <a:cubicBezTo>
                    <a:pt x="27407" y="20934"/>
                    <a:pt x="25927" y="20612"/>
                    <a:pt x="24567" y="20038"/>
                  </a:cubicBezTo>
                  <a:cubicBezTo>
                    <a:pt x="24200" y="19882"/>
                    <a:pt x="23630" y="19598"/>
                    <a:pt x="23098" y="19179"/>
                  </a:cubicBezTo>
                  <a:cubicBezTo>
                    <a:pt x="23093" y="19179"/>
                    <a:pt x="23089" y="19179"/>
                    <a:pt x="23084" y="19179"/>
                  </a:cubicBezTo>
                  <a:cubicBezTo>
                    <a:pt x="21961" y="19179"/>
                    <a:pt x="20845" y="19366"/>
                    <a:pt x="19784" y="19735"/>
                  </a:cubicBezTo>
                  <a:cubicBezTo>
                    <a:pt x="19453" y="19915"/>
                    <a:pt x="19107" y="20073"/>
                    <a:pt x="18753" y="20202"/>
                  </a:cubicBezTo>
                  <a:cubicBezTo>
                    <a:pt x="18600" y="20302"/>
                    <a:pt x="18431" y="20373"/>
                    <a:pt x="18254" y="20417"/>
                  </a:cubicBezTo>
                  <a:cubicBezTo>
                    <a:pt x="18325" y="20378"/>
                    <a:pt x="18397" y="20341"/>
                    <a:pt x="18470" y="20303"/>
                  </a:cubicBezTo>
                  <a:lnTo>
                    <a:pt x="18470" y="20303"/>
                  </a:lnTo>
                  <a:cubicBezTo>
                    <a:pt x="17629" y="20579"/>
                    <a:pt x="16723" y="20726"/>
                    <a:pt x="15778" y="20726"/>
                  </a:cubicBezTo>
                  <a:cubicBezTo>
                    <a:pt x="15439" y="20726"/>
                    <a:pt x="15095" y="20707"/>
                    <a:pt x="14748" y="20669"/>
                  </a:cubicBezTo>
                  <a:cubicBezTo>
                    <a:pt x="12618" y="20435"/>
                    <a:pt x="10579" y="19728"/>
                    <a:pt x="8606" y="19044"/>
                  </a:cubicBezTo>
                  <a:cubicBezTo>
                    <a:pt x="7766" y="18753"/>
                    <a:pt x="6897" y="18451"/>
                    <a:pt x="6034" y="18191"/>
                  </a:cubicBezTo>
                  <a:cubicBezTo>
                    <a:pt x="4736" y="17801"/>
                    <a:pt x="3524" y="17551"/>
                    <a:pt x="2400" y="17442"/>
                  </a:cubicBezTo>
                  <a:cubicBezTo>
                    <a:pt x="2293" y="17165"/>
                    <a:pt x="2192" y="16885"/>
                    <a:pt x="2098" y="16602"/>
                  </a:cubicBezTo>
                  <a:lnTo>
                    <a:pt x="2098" y="16602"/>
                  </a:lnTo>
                  <a:cubicBezTo>
                    <a:pt x="3344" y="16695"/>
                    <a:pt x="4694" y="16958"/>
                    <a:pt x="6148" y="17394"/>
                  </a:cubicBezTo>
                  <a:cubicBezTo>
                    <a:pt x="7017" y="17655"/>
                    <a:pt x="7891" y="17959"/>
                    <a:pt x="8736" y="18251"/>
                  </a:cubicBezTo>
                  <a:cubicBezTo>
                    <a:pt x="10687" y="18927"/>
                    <a:pt x="12704" y="19627"/>
                    <a:pt x="14790" y="19856"/>
                  </a:cubicBezTo>
                  <a:cubicBezTo>
                    <a:pt x="15113" y="19892"/>
                    <a:pt x="15433" y="19909"/>
                    <a:pt x="15750" y="19909"/>
                  </a:cubicBezTo>
                  <a:cubicBezTo>
                    <a:pt x="17204" y="19909"/>
                    <a:pt x="18580" y="19543"/>
                    <a:pt x="19729" y="18880"/>
                  </a:cubicBezTo>
                  <a:cubicBezTo>
                    <a:pt x="19869" y="18645"/>
                    <a:pt x="20031" y="18406"/>
                    <a:pt x="20257" y="18182"/>
                  </a:cubicBezTo>
                  <a:cubicBezTo>
                    <a:pt x="20852" y="17589"/>
                    <a:pt x="21363" y="16921"/>
                    <a:pt x="21839" y="16227"/>
                  </a:cubicBezTo>
                  <a:cubicBezTo>
                    <a:pt x="22112" y="15064"/>
                    <a:pt x="23157" y="14291"/>
                    <a:pt x="23808" y="13911"/>
                  </a:cubicBezTo>
                  <a:cubicBezTo>
                    <a:pt x="25311" y="13037"/>
                    <a:pt x="27174" y="12593"/>
                    <a:pt x="29348" y="12593"/>
                  </a:cubicBezTo>
                  <a:cubicBezTo>
                    <a:pt x="30250" y="12593"/>
                    <a:pt x="31211" y="12671"/>
                    <a:pt x="32206" y="12822"/>
                  </a:cubicBezTo>
                  <a:cubicBezTo>
                    <a:pt x="33616" y="13038"/>
                    <a:pt x="35019" y="13374"/>
                    <a:pt x="36377" y="13701"/>
                  </a:cubicBezTo>
                  <a:cubicBezTo>
                    <a:pt x="37727" y="14026"/>
                    <a:pt x="39126" y="14362"/>
                    <a:pt x="40522" y="14575"/>
                  </a:cubicBezTo>
                  <a:cubicBezTo>
                    <a:pt x="42007" y="14801"/>
                    <a:pt x="43628" y="14911"/>
                    <a:pt x="45477" y="14911"/>
                  </a:cubicBezTo>
                  <a:cubicBezTo>
                    <a:pt x="47212" y="14911"/>
                    <a:pt x="48981" y="14815"/>
                    <a:pt x="50708" y="14713"/>
                  </a:cubicBezTo>
                  <a:cubicBezTo>
                    <a:pt x="52301" y="14221"/>
                    <a:pt x="53754" y="13259"/>
                    <a:pt x="54811" y="11968"/>
                  </a:cubicBezTo>
                  <a:cubicBezTo>
                    <a:pt x="55065" y="11414"/>
                    <a:pt x="55152" y="10843"/>
                    <a:pt x="55044" y="10327"/>
                  </a:cubicBezTo>
                  <a:cubicBezTo>
                    <a:pt x="54831" y="9329"/>
                    <a:pt x="53869" y="8382"/>
                    <a:pt x="52592" y="7913"/>
                  </a:cubicBezTo>
                  <a:cubicBezTo>
                    <a:pt x="51665" y="7573"/>
                    <a:pt x="50664" y="7479"/>
                    <a:pt x="49755" y="7479"/>
                  </a:cubicBezTo>
                  <a:cubicBezTo>
                    <a:pt x="49361" y="7479"/>
                    <a:pt x="48984" y="7497"/>
                    <a:pt x="48638" y="7520"/>
                  </a:cubicBezTo>
                  <a:cubicBezTo>
                    <a:pt x="47203" y="7612"/>
                    <a:pt x="45754" y="7827"/>
                    <a:pt x="44354" y="8036"/>
                  </a:cubicBezTo>
                  <a:cubicBezTo>
                    <a:pt x="43165" y="8213"/>
                    <a:pt x="41933" y="8397"/>
                    <a:pt x="40712" y="8504"/>
                  </a:cubicBezTo>
                  <a:cubicBezTo>
                    <a:pt x="39986" y="8568"/>
                    <a:pt x="39294" y="8601"/>
                    <a:pt x="38634" y="8601"/>
                  </a:cubicBezTo>
                  <a:cubicBezTo>
                    <a:pt x="36325" y="8601"/>
                    <a:pt x="34405" y="8207"/>
                    <a:pt x="32802" y="7411"/>
                  </a:cubicBezTo>
                  <a:cubicBezTo>
                    <a:pt x="31408" y="6715"/>
                    <a:pt x="30240" y="5703"/>
                    <a:pt x="29114" y="4714"/>
                  </a:cubicBezTo>
                  <a:cubicBezTo>
                    <a:pt x="28671" y="4604"/>
                    <a:pt x="28279" y="4258"/>
                    <a:pt x="27977" y="3730"/>
                  </a:cubicBezTo>
                  <a:cubicBezTo>
                    <a:pt x="27787" y="3572"/>
                    <a:pt x="27597" y="3416"/>
                    <a:pt x="27403" y="3265"/>
                  </a:cubicBezTo>
                  <a:lnTo>
                    <a:pt x="24471" y="1465"/>
                  </a:lnTo>
                  <a:cubicBezTo>
                    <a:pt x="22419" y="514"/>
                    <a:pt x="20124" y="1"/>
                    <a:pt x="17831" y="1"/>
                  </a:cubicBezTo>
                  <a:close/>
                  <a:moveTo>
                    <a:pt x="46065" y="38808"/>
                  </a:moveTo>
                  <a:lnTo>
                    <a:pt x="46065" y="38808"/>
                  </a:lnTo>
                  <a:cubicBezTo>
                    <a:pt x="46212" y="38854"/>
                    <a:pt x="46359" y="38903"/>
                    <a:pt x="46508" y="38943"/>
                  </a:cubicBezTo>
                  <a:cubicBezTo>
                    <a:pt x="46360" y="38899"/>
                    <a:pt x="46213" y="38854"/>
                    <a:pt x="46065" y="38809"/>
                  </a:cubicBezTo>
                  <a:lnTo>
                    <a:pt x="46065" y="38809"/>
                  </a:lnTo>
                  <a:cubicBezTo>
                    <a:pt x="46065" y="38809"/>
                    <a:pt x="46065" y="38808"/>
                    <a:pt x="46065" y="38808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107"/>
            <p:cNvSpPr/>
            <p:nvPr/>
          </p:nvSpPr>
          <p:spPr>
            <a:xfrm>
              <a:off x="8003925" y="3795925"/>
              <a:ext cx="78400" cy="137850"/>
            </a:xfrm>
            <a:custGeom>
              <a:rect b="b" l="l" r="r" t="t"/>
              <a:pathLst>
                <a:path extrusionOk="0" h="5514" w="3136">
                  <a:moveTo>
                    <a:pt x="3136" y="0"/>
                  </a:moveTo>
                  <a:cubicBezTo>
                    <a:pt x="2205" y="112"/>
                    <a:pt x="1393" y="448"/>
                    <a:pt x="832" y="962"/>
                  </a:cubicBezTo>
                  <a:cubicBezTo>
                    <a:pt x="314" y="1441"/>
                    <a:pt x="15" y="2115"/>
                    <a:pt x="9" y="2824"/>
                  </a:cubicBezTo>
                  <a:cubicBezTo>
                    <a:pt x="1" y="3522"/>
                    <a:pt x="267" y="4174"/>
                    <a:pt x="756" y="4656"/>
                  </a:cubicBezTo>
                  <a:lnTo>
                    <a:pt x="658" y="4870"/>
                  </a:lnTo>
                  <a:cubicBezTo>
                    <a:pt x="1490" y="5064"/>
                    <a:pt x="2317" y="5281"/>
                    <a:pt x="3136" y="5514"/>
                  </a:cubicBezTo>
                  <a:lnTo>
                    <a:pt x="313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107"/>
            <p:cNvSpPr/>
            <p:nvPr/>
          </p:nvSpPr>
          <p:spPr>
            <a:xfrm>
              <a:off x="5861700" y="3844850"/>
              <a:ext cx="1239850" cy="478750"/>
            </a:xfrm>
            <a:custGeom>
              <a:rect b="b" l="l" r="r" t="t"/>
              <a:pathLst>
                <a:path extrusionOk="0" h="19150" w="49594">
                  <a:moveTo>
                    <a:pt x="3048" y="6089"/>
                  </a:moveTo>
                  <a:cubicBezTo>
                    <a:pt x="3079" y="6098"/>
                    <a:pt x="3110" y="6104"/>
                    <a:pt x="3141" y="6114"/>
                  </a:cubicBezTo>
                  <a:cubicBezTo>
                    <a:pt x="3110" y="6106"/>
                    <a:pt x="3079" y="6098"/>
                    <a:pt x="3048" y="6089"/>
                  </a:cubicBezTo>
                  <a:close/>
                  <a:moveTo>
                    <a:pt x="6827" y="1"/>
                  </a:moveTo>
                  <a:cubicBezTo>
                    <a:pt x="4725" y="1"/>
                    <a:pt x="2930" y="425"/>
                    <a:pt x="1494" y="1261"/>
                  </a:cubicBezTo>
                  <a:cubicBezTo>
                    <a:pt x="777" y="1677"/>
                    <a:pt x="260" y="2182"/>
                    <a:pt x="1" y="2688"/>
                  </a:cubicBezTo>
                  <a:cubicBezTo>
                    <a:pt x="282" y="4262"/>
                    <a:pt x="1498" y="5662"/>
                    <a:pt x="3048" y="6089"/>
                  </a:cubicBezTo>
                  <a:cubicBezTo>
                    <a:pt x="2878" y="6044"/>
                    <a:pt x="2705" y="6007"/>
                    <a:pt x="2533" y="5971"/>
                  </a:cubicBezTo>
                  <a:lnTo>
                    <a:pt x="2533" y="5971"/>
                  </a:lnTo>
                  <a:cubicBezTo>
                    <a:pt x="3770" y="6448"/>
                    <a:pt x="5102" y="6749"/>
                    <a:pt x="6398" y="7032"/>
                  </a:cubicBezTo>
                  <a:cubicBezTo>
                    <a:pt x="8084" y="7400"/>
                    <a:pt x="9829" y="7781"/>
                    <a:pt x="11376" y="8573"/>
                  </a:cubicBezTo>
                  <a:cubicBezTo>
                    <a:pt x="13244" y="9532"/>
                    <a:pt x="14698" y="11022"/>
                    <a:pt x="16103" y="12461"/>
                  </a:cubicBezTo>
                  <a:cubicBezTo>
                    <a:pt x="16990" y="13369"/>
                    <a:pt x="17908" y="14308"/>
                    <a:pt x="18917" y="15099"/>
                  </a:cubicBezTo>
                  <a:cubicBezTo>
                    <a:pt x="21914" y="17448"/>
                    <a:pt x="26054" y="18743"/>
                    <a:pt x="30570" y="18743"/>
                  </a:cubicBezTo>
                  <a:lnTo>
                    <a:pt x="30570" y="19149"/>
                  </a:lnTo>
                  <a:lnTo>
                    <a:pt x="30594" y="18743"/>
                  </a:lnTo>
                  <a:cubicBezTo>
                    <a:pt x="34371" y="18738"/>
                    <a:pt x="38374" y="17879"/>
                    <a:pt x="42830" y="16115"/>
                  </a:cubicBezTo>
                  <a:cubicBezTo>
                    <a:pt x="44983" y="15262"/>
                    <a:pt x="47581" y="14003"/>
                    <a:pt x="48576" y="11809"/>
                  </a:cubicBezTo>
                  <a:cubicBezTo>
                    <a:pt x="49593" y="9574"/>
                    <a:pt x="48523" y="7048"/>
                    <a:pt x="47014" y="5537"/>
                  </a:cubicBezTo>
                  <a:cubicBezTo>
                    <a:pt x="45443" y="3968"/>
                    <a:pt x="43128" y="2889"/>
                    <a:pt x="40129" y="2330"/>
                  </a:cubicBezTo>
                  <a:cubicBezTo>
                    <a:pt x="38442" y="2017"/>
                    <a:pt x="36576" y="1864"/>
                    <a:pt x="34423" y="1864"/>
                  </a:cubicBezTo>
                  <a:cubicBezTo>
                    <a:pt x="32709" y="1864"/>
                    <a:pt x="30958" y="1958"/>
                    <a:pt x="29249" y="2059"/>
                  </a:cubicBezTo>
                  <a:cubicBezTo>
                    <a:pt x="29070" y="2140"/>
                    <a:pt x="28887" y="2220"/>
                    <a:pt x="28694" y="2299"/>
                  </a:cubicBezTo>
                  <a:lnTo>
                    <a:pt x="28674" y="2195"/>
                  </a:lnTo>
                  <a:lnTo>
                    <a:pt x="28349" y="2324"/>
                  </a:lnTo>
                  <a:lnTo>
                    <a:pt x="28310" y="2114"/>
                  </a:lnTo>
                  <a:cubicBezTo>
                    <a:pt x="26546" y="2220"/>
                    <a:pt x="24734" y="2320"/>
                    <a:pt x="22956" y="2320"/>
                  </a:cubicBezTo>
                  <a:cubicBezTo>
                    <a:pt x="21087" y="2320"/>
                    <a:pt x="19448" y="2208"/>
                    <a:pt x="17944" y="1979"/>
                  </a:cubicBezTo>
                  <a:cubicBezTo>
                    <a:pt x="16530" y="1763"/>
                    <a:pt x="15125" y="1425"/>
                    <a:pt x="13765" y="1099"/>
                  </a:cubicBezTo>
                  <a:cubicBezTo>
                    <a:pt x="12417" y="774"/>
                    <a:pt x="11020" y="439"/>
                    <a:pt x="9626" y="225"/>
                  </a:cubicBezTo>
                  <a:cubicBezTo>
                    <a:pt x="8651" y="77"/>
                    <a:pt x="7709" y="1"/>
                    <a:pt x="68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107"/>
            <p:cNvSpPr/>
            <p:nvPr/>
          </p:nvSpPr>
          <p:spPr>
            <a:xfrm>
              <a:off x="5144650" y="1726825"/>
              <a:ext cx="2937675" cy="1874250"/>
            </a:xfrm>
            <a:custGeom>
              <a:rect b="b" l="l" r="r" t="t"/>
              <a:pathLst>
                <a:path extrusionOk="0" h="74970" w="117507">
                  <a:moveTo>
                    <a:pt x="16732" y="23936"/>
                  </a:moveTo>
                  <a:cubicBezTo>
                    <a:pt x="16680" y="24000"/>
                    <a:pt x="16627" y="24065"/>
                    <a:pt x="16576" y="24131"/>
                  </a:cubicBezTo>
                  <a:lnTo>
                    <a:pt x="16576" y="24131"/>
                  </a:lnTo>
                  <a:cubicBezTo>
                    <a:pt x="16628" y="24066"/>
                    <a:pt x="16680" y="24001"/>
                    <a:pt x="16733" y="23936"/>
                  </a:cubicBezTo>
                  <a:lnTo>
                    <a:pt x="16733" y="23936"/>
                  </a:lnTo>
                  <a:cubicBezTo>
                    <a:pt x="16733" y="23936"/>
                    <a:pt x="16732" y="23936"/>
                    <a:pt x="16732" y="23936"/>
                  </a:cubicBezTo>
                  <a:close/>
                  <a:moveTo>
                    <a:pt x="93514" y="0"/>
                  </a:moveTo>
                  <a:cubicBezTo>
                    <a:pt x="89009" y="0"/>
                    <a:pt x="84499" y="175"/>
                    <a:pt x="80062" y="448"/>
                  </a:cubicBezTo>
                  <a:cubicBezTo>
                    <a:pt x="61867" y="1571"/>
                    <a:pt x="42940" y="4431"/>
                    <a:pt x="28970" y="13165"/>
                  </a:cubicBezTo>
                  <a:cubicBezTo>
                    <a:pt x="24075" y="16227"/>
                    <a:pt x="20018" y="19890"/>
                    <a:pt x="16733" y="23936"/>
                  </a:cubicBezTo>
                  <a:lnTo>
                    <a:pt x="16733" y="23936"/>
                  </a:lnTo>
                  <a:cubicBezTo>
                    <a:pt x="18034" y="25752"/>
                    <a:pt x="19449" y="26858"/>
                    <a:pt x="20678" y="26974"/>
                  </a:cubicBezTo>
                  <a:cubicBezTo>
                    <a:pt x="21047" y="27008"/>
                    <a:pt x="21414" y="27025"/>
                    <a:pt x="21780" y="27025"/>
                  </a:cubicBezTo>
                  <a:cubicBezTo>
                    <a:pt x="24923" y="27025"/>
                    <a:pt x="27984" y="25813"/>
                    <a:pt x="31095" y="24454"/>
                  </a:cubicBezTo>
                  <a:lnTo>
                    <a:pt x="31235" y="24392"/>
                  </a:lnTo>
                  <a:cubicBezTo>
                    <a:pt x="34429" y="22997"/>
                    <a:pt x="37730" y="21560"/>
                    <a:pt x="41241" y="21560"/>
                  </a:cubicBezTo>
                  <a:cubicBezTo>
                    <a:pt x="41369" y="21560"/>
                    <a:pt x="41497" y="21562"/>
                    <a:pt x="41625" y="21566"/>
                  </a:cubicBezTo>
                  <a:cubicBezTo>
                    <a:pt x="43216" y="21616"/>
                    <a:pt x="44790" y="21977"/>
                    <a:pt x="46311" y="22326"/>
                  </a:cubicBezTo>
                  <a:cubicBezTo>
                    <a:pt x="47920" y="22696"/>
                    <a:pt x="49580" y="23078"/>
                    <a:pt x="51242" y="23078"/>
                  </a:cubicBezTo>
                  <a:cubicBezTo>
                    <a:pt x="51426" y="23078"/>
                    <a:pt x="51610" y="23073"/>
                    <a:pt x="51794" y="23063"/>
                  </a:cubicBezTo>
                  <a:cubicBezTo>
                    <a:pt x="54625" y="22914"/>
                    <a:pt x="57228" y="21564"/>
                    <a:pt x="59744" y="20258"/>
                  </a:cubicBezTo>
                  <a:cubicBezTo>
                    <a:pt x="60150" y="20047"/>
                    <a:pt x="60561" y="19834"/>
                    <a:pt x="60974" y="19626"/>
                  </a:cubicBezTo>
                  <a:lnTo>
                    <a:pt x="61039" y="19559"/>
                  </a:lnTo>
                  <a:cubicBezTo>
                    <a:pt x="62631" y="16229"/>
                    <a:pt x="66522" y="13885"/>
                    <a:pt x="71098" y="13548"/>
                  </a:cubicBezTo>
                  <a:cubicBezTo>
                    <a:pt x="71528" y="13517"/>
                    <a:pt x="71956" y="13502"/>
                    <a:pt x="72382" y="13502"/>
                  </a:cubicBezTo>
                  <a:cubicBezTo>
                    <a:pt x="76511" y="13502"/>
                    <a:pt x="80410" y="14895"/>
                    <a:pt x="83422" y="16156"/>
                  </a:cubicBezTo>
                  <a:cubicBezTo>
                    <a:pt x="83880" y="16347"/>
                    <a:pt x="84338" y="16544"/>
                    <a:pt x="84798" y="16742"/>
                  </a:cubicBezTo>
                  <a:cubicBezTo>
                    <a:pt x="87740" y="18005"/>
                    <a:pt x="90771" y="19307"/>
                    <a:pt x="93968" y="19307"/>
                  </a:cubicBezTo>
                  <a:cubicBezTo>
                    <a:pt x="94097" y="19307"/>
                    <a:pt x="94227" y="19305"/>
                    <a:pt x="94357" y="19301"/>
                  </a:cubicBezTo>
                  <a:cubicBezTo>
                    <a:pt x="95681" y="19254"/>
                    <a:pt x="97011" y="18971"/>
                    <a:pt x="98300" y="18697"/>
                  </a:cubicBezTo>
                  <a:cubicBezTo>
                    <a:pt x="99721" y="18394"/>
                    <a:pt x="101184" y="18082"/>
                    <a:pt x="102662" y="18082"/>
                  </a:cubicBezTo>
                  <a:cubicBezTo>
                    <a:pt x="102896" y="18082"/>
                    <a:pt x="103130" y="18090"/>
                    <a:pt x="103365" y="18107"/>
                  </a:cubicBezTo>
                  <a:cubicBezTo>
                    <a:pt x="105133" y="18235"/>
                    <a:pt x="106806" y="18872"/>
                    <a:pt x="108424" y="19486"/>
                  </a:cubicBezTo>
                  <a:cubicBezTo>
                    <a:pt x="110079" y="20116"/>
                    <a:pt x="111790" y="20766"/>
                    <a:pt x="113574" y="20849"/>
                  </a:cubicBezTo>
                  <a:cubicBezTo>
                    <a:pt x="113718" y="20856"/>
                    <a:pt x="113861" y="20859"/>
                    <a:pt x="114003" y="20859"/>
                  </a:cubicBezTo>
                  <a:cubicBezTo>
                    <a:pt x="115203" y="20859"/>
                    <a:pt x="116360" y="20619"/>
                    <a:pt x="117507" y="20217"/>
                  </a:cubicBezTo>
                  <a:lnTo>
                    <a:pt x="117507" y="11011"/>
                  </a:lnTo>
                  <a:cubicBezTo>
                    <a:pt x="115887" y="11029"/>
                    <a:pt x="114220" y="11061"/>
                    <a:pt x="112645" y="11438"/>
                  </a:cubicBezTo>
                  <a:cubicBezTo>
                    <a:pt x="111395" y="11739"/>
                    <a:pt x="110196" y="12257"/>
                    <a:pt x="109036" y="12757"/>
                  </a:cubicBezTo>
                  <a:cubicBezTo>
                    <a:pt x="108270" y="13089"/>
                    <a:pt x="107477" y="13431"/>
                    <a:pt x="106669" y="13712"/>
                  </a:cubicBezTo>
                  <a:cubicBezTo>
                    <a:pt x="105674" y="14057"/>
                    <a:pt x="104432" y="14364"/>
                    <a:pt x="103167" y="14364"/>
                  </a:cubicBezTo>
                  <a:cubicBezTo>
                    <a:pt x="102267" y="14364"/>
                    <a:pt x="101356" y="14206"/>
                    <a:pt x="100508" y="13800"/>
                  </a:cubicBezTo>
                  <a:cubicBezTo>
                    <a:pt x="100327" y="13807"/>
                    <a:pt x="100148" y="13812"/>
                    <a:pt x="99967" y="13812"/>
                  </a:cubicBezTo>
                  <a:cubicBezTo>
                    <a:pt x="99791" y="13812"/>
                    <a:pt x="99616" y="13808"/>
                    <a:pt x="99440" y="13803"/>
                  </a:cubicBezTo>
                  <a:cubicBezTo>
                    <a:pt x="96911" y="13722"/>
                    <a:pt x="94419" y="13123"/>
                    <a:pt x="92008" y="12544"/>
                  </a:cubicBezTo>
                  <a:cubicBezTo>
                    <a:pt x="89737" y="11999"/>
                    <a:pt x="87388" y="11435"/>
                    <a:pt x="85024" y="11310"/>
                  </a:cubicBezTo>
                  <a:cubicBezTo>
                    <a:pt x="84631" y="11289"/>
                    <a:pt x="84235" y="11280"/>
                    <a:pt x="83839" y="11280"/>
                  </a:cubicBezTo>
                  <a:cubicBezTo>
                    <a:pt x="82783" y="11280"/>
                    <a:pt x="81720" y="11342"/>
                    <a:pt x="80683" y="11402"/>
                  </a:cubicBezTo>
                  <a:cubicBezTo>
                    <a:pt x="79643" y="11463"/>
                    <a:pt x="78585" y="11524"/>
                    <a:pt x="77525" y="11524"/>
                  </a:cubicBezTo>
                  <a:cubicBezTo>
                    <a:pt x="76556" y="11524"/>
                    <a:pt x="75585" y="11473"/>
                    <a:pt x="74627" y="11321"/>
                  </a:cubicBezTo>
                  <a:cubicBezTo>
                    <a:pt x="72352" y="10964"/>
                    <a:pt x="70223" y="10057"/>
                    <a:pt x="68164" y="9182"/>
                  </a:cubicBezTo>
                  <a:cubicBezTo>
                    <a:pt x="66938" y="8662"/>
                    <a:pt x="65670" y="8122"/>
                    <a:pt x="64387" y="7705"/>
                  </a:cubicBezTo>
                  <a:cubicBezTo>
                    <a:pt x="63200" y="7319"/>
                    <a:pt x="61071" y="6746"/>
                    <a:pt x="58940" y="6746"/>
                  </a:cubicBezTo>
                  <a:cubicBezTo>
                    <a:pt x="58475" y="6746"/>
                    <a:pt x="58010" y="6773"/>
                    <a:pt x="57554" y="6836"/>
                  </a:cubicBezTo>
                  <a:cubicBezTo>
                    <a:pt x="56450" y="7299"/>
                    <a:pt x="55501" y="8200"/>
                    <a:pt x="54658" y="9089"/>
                  </a:cubicBezTo>
                  <a:cubicBezTo>
                    <a:pt x="53805" y="9986"/>
                    <a:pt x="52919" y="10943"/>
                    <a:pt x="51854" y="11526"/>
                  </a:cubicBezTo>
                  <a:cubicBezTo>
                    <a:pt x="51220" y="12026"/>
                    <a:pt x="50483" y="12457"/>
                    <a:pt x="49657" y="12796"/>
                  </a:cubicBezTo>
                  <a:cubicBezTo>
                    <a:pt x="47597" y="13641"/>
                    <a:pt x="45354" y="13836"/>
                    <a:pt x="43237" y="13919"/>
                  </a:cubicBezTo>
                  <a:cubicBezTo>
                    <a:pt x="42774" y="13937"/>
                    <a:pt x="42309" y="13951"/>
                    <a:pt x="41845" y="13964"/>
                  </a:cubicBezTo>
                  <a:cubicBezTo>
                    <a:pt x="40173" y="14011"/>
                    <a:pt x="38445" y="14060"/>
                    <a:pt x="36786" y="14361"/>
                  </a:cubicBezTo>
                  <a:cubicBezTo>
                    <a:pt x="34734" y="14731"/>
                    <a:pt x="32724" y="15491"/>
                    <a:pt x="30781" y="16229"/>
                  </a:cubicBezTo>
                  <a:cubicBezTo>
                    <a:pt x="28072" y="17256"/>
                    <a:pt x="25277" y="18315"/>
                    <a:pt x="22344" y="18315"/>
                  </a:cubicBezTo>
                  <a:cubicBezTo>
                    <a:pt x="22262" y="18315"/>
                    <a:pt x="22183" y="18313"/>
                    <a:pt x="22103" y="18312"/>
                  </a:cubicBezTo>
                  <a:cubicBezTo>
                    <a:pt x="22417" y="18031"/>
                    <a:pt x="22737" y="17754"/>
                    <a:pt x="23062" y="17480"/>
                  </a:cubicBezTo>
                  <a:cubicBezTo>
                    <a:pt x="25640" y="17334"/>
                    <a:pt x="28081" y="16411"/>
                    <a:pt x="30642" y="15441"/>
                  </a:cubicBezTo>
                  <a:cubicBezTo>
                    <a:pt x="32603" y="14697"/>
                    <a:pt x="34630" y="13929"/>
                    <a:pt x="36718" y="13552"/>
                  </a:cubicBezTo>
                  <a:cubicBezTo>
                    <a:pt x="38404" y="13248"/>
                    <a:pt x="40147" y="13197"/>
                    <a:pt x="41835" y="13150"/>
                  </a:cubicBezTo>
                  <a:cubicBezTo>
                    <a:pt x="42298" y="13137"/>
                    <a:pt x="42761" y="13123"/>
                    <a:pt x="43222" y="13105"/>
                  </a:cubicBezTo>
                  <a:cubicBezTo>
                    <a:pt x="45305" y="13024"/>
                    <a:pt x="47508" y="12834"/>
                    <a:pt x="49509" y="12012"/>
                  </a:cubicBezTo>
                  <a:cubicBezTo>
                    <a:pt x="50203" y="11731"/>
                    <a:pt x="50858" y="11360"/>
                    <a:pt x="51459" y="10910"/>
                  </a:cubicBezTo>
                  <a:cubicBezTo>
                    <a:pt x="51704" y="10501"/>
                    <a:pt x="51909" y="10072"/>
                    <a:pt x="52014" y="9607"/>
                  </a:cubicBezTo>
                  <a:cubicBezTo>
                    <a:pt x="52169" y="8933"/>
                    <a:pt x="52060" y="8161"/>
                    <a:pt x="51657" y="7622"/>
                  </a:cubicBezTo>
                  <a:cubicBezTo>
                    <a:pt x="49319" y="6764"/>
                    <a:pt x="46855" y="6300"/>
                    <a:pt x="44364" y="6244"/>
                  </a:cubicBezTo>
                  <a:cubicBezTo>
                    <a:pt x="45084" y="6017"/>
                    <a:pt x="45809" y="5794"/>
                    <a:pt x="46540" y="5582"/>
                  </a:cubicBezTo>
                  <a:cubicBezTo>
                    <a:pt x="49037" y="5872"/>
                    <a:pt x="51470" y="6568"/>
                    <a:pt x="53715" y="7638"/>
                  </a:cubicBezTo>
                  <a:cubicBezTo>
                    <a:pt x="53821" y="7616"/>
                    <a:pt x="53923" y="7581"/>
                    <a:pt x="54027" y="7552"/>
                  </a:cubicBezTo>
                  <a:cubicBezTo>
                    <a:pt x="55355" y="6334"/>
                    <a:pt x="57151" y="5924"/>
                    <a:pt x="58964" y="5924"/>
                  </a:cubicBezTo>
                  <a:cubicBezTo>
                    <a:pt x="61001" y="5924"/>
                    <a:pt x="63062" y="6442"/>
                    <a:pt x="64507" y="6912"/>
                  </a:cubicBezTo>
                  <a:cubicBezTo>
                    <a:pt x="65807" y="7333"/>
                    <a:pt x="67085" y="7877"/>
                    <a:pt x="68320" y="8402"/>
                  </a:cubicBezTo>
                  <a:cubicBezTo>
                    <a:pt x="70356" y="9266"/>
                    <a:pt x="72461" y="10161"/>
                    <a:pt x="74687" y="10514"/>
                  </a:cubicBezTo>
                  <a:cubicBezTo>
                    <a:pt x="75623" y="10661"/>
                    <a:pt x="76576" y="10711"/>
                    <a:pt x="77531" y="10711"/>
                  </a:cubicBezTo>
                  <a:cubicBezTo>
                    <a:pt x="78579" y="10711"/>
                    <a:pt x="79630" y="10650"/>
                    <a:pt x="80662" y="10590"/>
                  </a:cubicBezTo>
                  <a:cubicBezTo>
                    <a:pt x="81706" y="10530"/>
                    <a:pt x="82777" y="10468"/>
                    <a:pt x="83845" y="10468"/>
                  </a:cubicBezTo>
                  <a:cubicBezTo>
                    <a:pt x="84246" y="10468"/>
                    <a:pt x="84646" y="10477"/>
                    <a:pt x="85045" y="10497"/>
                  </a:cubicBezTo>
                  <a:cubicBezTo>
                    <a:pt x="87443" y="10624"/>
                    <a:pt x="89810" y="11193"/>
                    <a:pt x="92099" y="11742"/>
                  </a:cubicBezTo>
                  <a:cubicBezTo>
                    <a:pt x="94490" y="12315"/>
                    <a:pt x="96963" y="12908"/>
                    <a:pt x="99453" y="12990"/>
                  </a:cubicBezTo>
                  <a:cubicBezTo>
                    <a:pt x="99602" y="12995"/>
                    <a:pt x="99750" y="12997"/>
                    <a:pt x="99897" y="12997"/>
                  </a:cubicBezTo>
                  <a:cubicBezTo>
                    <a:pt x="100070" y="12997"/>
                    <a:pt x="100242" y="12994"/>
                    <a:pt x="100413" y="12990"/>
                  </a:cubicBezTo>
                  <a:lnTo>
                    <a:pt x="100436" y="12903"/>
                  </a:lnTo>
                  <a:cubicBezTo>
                    <a:pt x="100488" y="12933"/>
                    <a:pt x="100543" y="12957"/>
                    <a:pt x="100599" y="12983"/>
                  </a:cubicBezTo>
                  <a:cubicBezTo>
                    <a:pt x="103883" y="12855"/>
                    <a:pt x="106726" y="11682"/>
                    <a:pt x="108349" y="9753"/>
                  </a:cubicBezTo>
                  <a:cubicBezTo>
                    <a:pt x="109954" y="7849"/>
                    <a:pt x="110343" y="5432"/>
                    <a:pt x="110755" y="2872"/>
                  </a:cubicBezTo>
                  <a:cubicBezTo>
                    <a:pt x="110851" y="2279"/>
                    <a:pt x="110950" y="1670"/>
                    <a:pt x="111064" y="1072"/>
                  </a:cubicBezTo>
                  <a:cubicBezTo>
                    <a:pt x="111252" y="1098"/>
                    <a:pt x="111439" y="1124"/>
                    <a:pt x="111626" y="1151"/>
                  </a:cubicBezTo>
                  <a:lnTo>
                    <a:pt x="111621" y="1176"/>
                  </a:lnTo>
                  <a:cubicBezTo>
                    <a:pt x="111501" y="1792"/>
                    <a:pt x="111397" y="2436"/>
                    <a:pt x="111296" y="3059"/>
                  </a:cubicBezTo>
                  <a:cubicBezTo>
                    <a:pt x="110880" y="5638"/>
                    <a:pt x="110450" y="8308"/>
                    <a:pt x="108699" y="10385"/>
                  </a:cubicBezTo>
                  <a:cubicBezTo>
                    <a:pt x="108458" y="10671"/>
                    <a:pt x="108185" y="10936"/>
                    <a:pt x="107898" y="11190"/>
                  </a:cubicBezTo>
                  <a:lnTo>
                    <a:pt x="107751" y="11438"/>
                  </a:lnTo>
                  <a:cubicBezTo>
                    <a:pt x="107646" y="11618"/>
                    <a:pt x="107537" y="11818"/>
                    <a:pt x="107568" y="12025"/>
                  </a:cubicBezTo>
                  <a:cubicBezTo>
                    <a:pt x="107597" y="12207"/>
                    <a:pt x="107724" y="12327"/>
                    <a:pt x="107886" y="12400"/>
                  </a:cubicBezTo>
                  <a:cubicBezTo>
                    <a:pt x="108221" y="12260"/>
                    <a:pt x="108552" y="12119"/>
                    <a:pt x="108877" y="11977"/>
                  </a:cubicBezTo>
                  <a:cubicBezTo>
                    <a:pt x="110053" y="11469"/>
                    <a:pt x="111270" y="10943"/>
                    <a:pt x="112554" y="10636"/>
                  </a:cubicBezTo>
                  <a:cubicBezTo>
                    <a:pt x="114172" y="10247"/>
                    <a:pt x="115863" y="10215"/>
                    <a:pt x="117505" y="10197"/>
                  </a:cubicBezTo>
                  <a:lnTo>
                    <a:pt x="117505" y="2164"/>
                  </a:lnTo>
                  <a:cubicBezTo>
                    <a:pt x="109826" y="572"/>
                    <a:pt x="101677" y="0"/>
                    <a:pt x="93514" y="0"/>
                  </a:cubicBezTo>
                  <a:close/>
                  <a:moveTo>
                    <a:pt x="68239" y="18241"/>
                  </a:moveTo>
                  <a:cubicBezTo>
                    <a:pt x="65817" y="18241"/>
                    <a:pt x="63553" y="19192"/>
                    <a:pt x="61367" y="20285"/>
                  </a:cubicBezTo>
                  <a:cubicBezTo>
                    <a:pt x="61357" y="20308"/>
                    <a:pt x="61346" y="20329"/>
                    <a:pt x="61336" y="20350"/>
                  </a:cubicBezTo>
                  <a:lnTo>
                    <a:pt x="61300" y="20320"/>
                  </a:lnTo>
                  <a:cubicBezTo>
                    <a:pt x="60841" y="20550"/>
                    <a:pt x="60383" y="20787"/>
                    <a:pt x="59928" y="21023"/>
                  </a:cubicBezTo>
                  <a:cubicBezTo>
                    <a:pt x="57371" y="22350"/>
                    <a:pt x="54729" y="23721"/>
                    <a:pt x="51813" y="23876"/>
                  </a:cubicBezTo>
                  <a:cubicBezTo>
                    <a:pt x="51623" y="23886"/>
                    <a:pt x="51433" y="23890"/>
                    <a:pt x="51244" y="23890"/>
                  </a:cubicBezTo>
                  <a:cubicBezTo>
                    <a:pt x="49538" y="23890"/>
                    <a:pt x="47856" y="23504"/>
                    <a:pt x="46225" y="23130"/>
                  </a:cubicBezTo>
                  <a:cubicBezTo>
                    <a:pt x="44722" y="22784"/>
                    <a:pt x="43165" y="22427"/>
                    <a:pt x="41612" y="22378"/>
                  </a:cubicBezTo>
                  <a:cubicBezTo>
                    <a:pt x="41479" y="22373"/>
                    <a:pt x="41346" y="22371"/>
                    <a:pt x="41214" y="22371"/>
                  </a:cubicBezTo>
                  <a:cubicBezTo>
                    <a:pt x="37791" y="22371"/>
                    <a:pt x="34539" y="23796"/>
                    <a:pt x="31392" y="25172"/>
                  </a:cubicBezTo>
                  <a:lnTo>
                    <a:pt x="31253" y="25232"/>
                  </a:lnTo>
                  <a:cubicBezTo>
                    <a:pt x="28097" y="26611"/>
                    <a:pt x="24990" y="27838"/>
                    <a:pt x="21777" y="27838"/>
                  </a:cubicBezTo>
                  <a:cubicBezTo>
                    <a:pt x="21400" y="27838"/>
                    <a:pt x="21022" y="27821"/>
                    <a:pt x="20643" y="27786"/>
                  </a:cubicBezTo>
                  <a:cubicBezTo>
                    <a:pt x="19250" y="27656"/>
                    <a:pt x="17718" y="26470"/>
                    <a:pt x="16305" y="24472"/>
                  </a:cubicBezTo>
                  <a:cubicBezTo>
                    <a:pt x="16396" y="24358"/>
                    <a:pt x="16485" y="24244"/>
                    <a:pt x="16576" y="24131"/>
                  </a:cubicBezTo>
                  <a:lnTo>
                    <a:pt x="16576" y="24131"/>
                  </a:lnTo>
                  <a:cubicBezTo>
                    <a:pt x="12930" y="28669"/>
                    <a:pt x="10248" y="33683"/>
                    <a:pt x="8437" y="38865"/>
                  </a:cubicBezTo>
                  <a:cubicBezTo>
                    <a:pt x="6704" y="41033"/>
                    <a:pt x="5102" y="43292"/>
                    <a:pt x="3798" y="45740"/>
                  </a:cubicBezTo>
                  <a:cubicBezTo>
                    <a:pt x="1346" y="50340"/>
                    <a:pt x="1" y="55728"/>
                    <a:pt x="1141" y="60815"/>
                  </a:cubicBezTo>
                  <a:cubicBezTo>
                    <a:pt x="1970" y="64514"/>
                    <a:pt x="4041" y="67815"/>
                    <a:pt x="5175" y="71433"/>
                  </a:cubicBezTo>
                  <a:cubicBezTo>
                    <a:pt x="5537" y="72583"/>
                    <a:pt x="5806" y="73767"/>
                    <a:pt x="6022" y="74969"/>
                  </a:cubicBezTo>
                  <a:cubicBezTo>
                    <a:pt x="6995" y="74867"/>
                    <a:pt x="7961" y="74705"/>
                    <a:pt x="8915" y="74482"/>
                  </a:cubicBezTo>
                  <a:cubicBezTo>
                    <a:pt x="10765" y="74048"/>
                    <a:pt x="12593" y="73389"/>
                    <a:pt x="14360" y="72752"/>
                  </a:cubicBezTo>
                  <a:cubicBezTo>
                    <a:pt x="17116" y="71759"/>
                    <a:pt x="19964" y="70731"/>
                    <a:pt x="22959" y="70534"/>
                  </a:cubicBezTo>
                  <a:cubicBezTo>
                    <a:pt x="23300" y="70512"/>
                    <a:pt x="23642" y="70501"/>
                    <a:pt x="23984" y="70501"/>
                  </a:cubicBezTo>
                  <a:cubicBezTo>
                    <a:pt x="26776" y="70501"/>
                    <a:pt x="29574" y="71243"/>
                    <a:pt x="31956" y="72602"/>
                  </a:cubicBezTo>
                  <a:cubicBezTo>
                    <a:pt x="32169" y="72562"/>
                    <a:pt x="32377" y="72500"/>
                    <a:pt x="32578" y="72419"/>
                  </a:cubicBezTo>
                  <a:cubicBezTo>
                    <a:pt x="32967" y="72255"/>
                    <a:pt x="33319" y="72018"/>
                    <a:pt x="33616" y="71719"/>
                  </a:cubicBezTo>
                  <a:cubicBezTo>
                    <a:pt x="33667" y="71475"/>
                    <a:pt x="33737" y="71254"/>
                    <a:pt x="33832" y="71069"/>
                  </a:cubicBezTo>
                  <a:cubicBezTo>
                    <a:pt x="34559" y="69659"/>
                    <a:pt x="36206" y="69100"/>
                    <a:pt x="37504" y="69046"/>
                  </a:cubicBezTo>
                  <a:cubicBezTo>
                    <a:pt x="37591" y="69043"/>
                    <a:pt x="37678" y="69041"/>
                    <a:pt x="37765" y="69041"/>
                  </a:cubicBezTo>
                  <a:cubicBezTo>
                    <a:pt x="39082" y="69041"/>
                    <a:pt x="40358" y="69422"/>
                    <a:pt x="41656" y="69852"/>
                  </a:cubicBezTo>
                  <a:cubicBezTo>
                    <a:pt x="42330" y="70075"/>
                    <a:pt x="43008" y="70304"/>
                    <a:pt x="43687" y="70534"/>
                  </a:cubicBezTo>
                  <a:cubicBezTo>
                    <a:pt x="47928" y="71973"/>
                    <a:pt x="52292" y="73453"/>
                    <a:pt x="56713" y="73453"/>
                  </a:cubicBezTo>
                  <a:cubicBezTo>
                    <a:pt x="57451" y="73453"/>
                    <a:pt x="58190" y="73412"/>
                    <a:pt x="58930" y="73322"/>
                  </a:cubicBezTo>
                  <a:cubicBezTo>
                    <a:pt x="61591" y="73000"/>
                    <a:pt x="64158" y="72053"/>
                    <a:pt x="66640" y="71137"/>
                  </a:cubicBezTo>
                  <a:cubicBezTo>
                    <a:pt x="69415" y="70112"/>
                    <a:pt x="72284" y="69053"/>
                    <a:pt x="75306" y="68855"/>
                  </a:cubicBezTo>
                  <a:cubicBezTo>
                    <a:pt x="75665" y="68831"/>
                    <a:pt x="76024" y="68820"/>
                    <a:pt x="76382" y="68820"/>
                  </a:cubicBezTo>
                  <a:cubicBezTo>
                    <a:pt x="79895" y="68820"/>
                    <a:pt x="83327" y="69886"/>
                    <a:pt x="86657" y="70923"/>
                  </a:cubicBezTo>
                  <a:cubicBezTo>
                    <a:pt x="87431" y="71163"/>
                    <a:pt x="88205" y="71404"/>
                    <a:pt x="88978" y="71631"/>
                  </a:cubicBezTo>
                  <a:cubicBezTo>
                    <a:pt x="91164" y="72273"/>
                    <a:pt x="93955" y="72953"/>
                    <a:pt x="96779" y="72953"/>
                  </a:cubicBezTo>
                  <a:cubicBezTo>
                    <a:pt x="98726" y="72953"/>
                    <a:pt x="100689" y="72630"/>
                    <a:pt x="102481" y="71750"/>
                  </a:cubicBezTo>
                  <a:cubicBezTo>
                    <a:pt x="104973" y="70523"/>
                    <a:pt x="106687" y="68479"/>
                    <a:pt x="108500" y="66314"/>
                  </a:cubicBezTo>
                  <a:cubicBezTo>
                    <a:pt x="109495" y="65128"/>
                    <a:pt x="110521" y="63903"/>
                    <a:pt x="111680" y="62837"/>
                  </a:cubicBezTo>
                  <a:cubicBezTo>
                    <a:pt x="113348" y="61304"/>
                    <a:pt x="115343" y="60106"/>
                    <a:pt x="117505" y="59276"/>
                  </a:cubicBezTo>
                  <a:lnTo>
                    <a:pt x="117505" y="54372"/>
                  </a:lnTo>
                  <a:cubicBezTo>
                    <a:pt x="116909" y="54438"/>
                    <a:pt x="116323" y="54575"/>
                    <a:pt x="115759" y="54781"/>
                  </a:cubicBezTo>
                  <a:lnTo>
                    <a:pt x="114425" y="55265"/>
                  </a:lnTo>
                  <a:cubicBezTo>
                    <a:pt x="111492" y="56328"/>
                    <a:pt x="108413" y="57331"/>
                    <a:pt x="105343" y="57331"/>
                  </a:cubicBezTo>
                  <a:cubicBezTo>
                    <a:pt x="104514" y="57331"/>
                    <a:pt x="103686" y="57258"/>
                    <a:pt x="102862" y="57093"/>
                  </a:cubicBezTo>
                  <a:cubicBezTo>
                    <a:pt x="101679" y="56856"/>
                    <a:pt x="100532" y="56432"/>
                    <a:pt x="99421" y="56021"/>
                  </a:cubicBezTo>
                  <a:lnTo>
                    <a:pt x="99383" y="56008"/>
                  </a:lnTo>
                  <a:lnTo>
                    <a:pt x="99383" y="56008"/>
                  </a:lnTo>
                  <a:lnTo>
                    <a:pt x="99387" y="56011"/>
                  </a:lnTo>
                  <a:cubicBezTo>
                    <a:pt x="99378" y="56006"/>
                    <a:pt x="99372" y="56004"/>
                    <a:pt x="99365" y="56000"/>
                  </a:cubicBezTo>
                  <a:cubicBezTo>
                    <a:pt x="97731" y="55395"/>
                    <a:pt x="96185" y="54830"/>
                    <a:pt x="94500" y="54801"/>
                  </a:cubicBezTo>
                  <a:cubicBezTo>
                    <a:pt x="94446" y="54800"/>
                    <a:pt x="94393" y="54799"/>
                    <a:pt x="94340" y="54799"/>
                  </a:cubicBezTo>
                  <a:cubicBezTo>
                    <a:pt x="90773" y="54799"/>
                    <a:pt x="87885" y="57194"/>
                    <a:pt x="85092" y="59504"/>
                  </a:cubicBezTo>
                  <a:cubicBezTo>
                    <a:pt x="84553" y="59950"/>
                    <a:pt x="83996" y="60410"/>
                    <a:pt x="83448" y="60841"/>
                  </a:cubicBezTo>
                  <a:cubicBezTo>
                    <a:pt x="79569" y="63890"/>
                    <a:pt x="75315" y="65511"/>
                    <a:pt x="71459" y="65511"/>
                  </a:cubicBezTo>
                  <a:cubicBezTo>
                    <a:pt x="70071" y="65511"/>
                    <a:pt x="68734" y="65302"/>
                    <a:pt x="67487" y="64873"/>
                  </a:cubicBezTo>
                  <a:cubicBezTo>
                    <a:pt x="65001" y="64020"/>
                    <a:pt x="62970" y="62373"/>
                    <a:pt x="61008" y="60779"/>
                  </a:cubicBezTo>
                  <a:cubicBezTo>
                    <a:pt x="59933" y="59907"/>
                    <a:pt x="58820" y="59003"/>
                    <a:pt x="57647" y="58243"/>
                  </a:cubicBezTo>
                  <a:cubicBezTo>
                    <a:pt x="54432" y="56163"/>
                    <a:pt x="50493" y="55100"/>
                    <a:pt x="46561" y="55100"/>
                  </a:cubicBezTo>
                  <a:cubicBezTo>
                    <a:pt x="43517" y="55100"/>
                    <a:pt x="40478" y="55737"/>
                    <a:pt x="37782" y="57031"/>
                  </a:cubicBezTo>
                  <a:cubicBezTo>
                    <a:pt x="37275" y="57275"/>
                    <a:pt x="36755" y="57549"/>
                    <a:pt x="36255" y="57814"/>
                  </a:cubicBezTo>
                  <a:lnTo>
                    <a:pt x="36196" y="57843"/>
                  </a:lnTo>
                  <a:cubicBezTo>
                    <a:pt x="35993" y="58082"/>
                    <a:pt x="35835" y="58354"/>
                    <a:pt x="35754" y="58661"/>
                  </a:cubicBezTo>
                  <a:cubicBezTo>
                    <a:pt x="35626" y="59145"/>
                    <a:pt x="35769" y="59700"/>
                    <a:pt x="36081" y="60082"/>
                  </a:cubicBezTo>
                  <a:cubicBezTo>
                    <a:pt x="36272" y="60076"/>
                    <a:pt x="36466" y="60071"/>
                    <a:pt x="36659" y="60063"/>
                  </a:cubicBezTo>
                  <a:cubicBezTo>
                    <a:pt x="37233" y="60042"/>
                    <a:pt x="37815" y="60021"/>
                    <a:pt x="38396" y="60021"/>
                  </a:cubicBezTo>
                  <a:cubicBezTo>
                    <a:pt x="39512" y="60021"/>
                    <a:pt x="40630" y="60098"/>
                    <a:pt x="41703" y="60404"/>
                  </a:cubicBezTo>
                  <a:cubicBezTo>
                    <a:pt x="42652" y="60673"/>
                    <a:pt x="43910" y="61390"/>
                    <a:pt x="44327" y="62517"/>
                  </a:cubicBezTo>
                  <a:cubicBezTo>
                    <a:pt x="44486" y="62943"/>
                    <a:pt x="44507" y="63407"/>
                    <a:pt x="44387" y="63846"/>
                  </a:cubicBezTo>
                  <a:cubicBezTo>
                    <a:pt x="44158" y="64668"/>
                    <a:pt x="43424" y="65316"/>
                    <a:pt x="42420" y="65578"/>
                  </a:cubicBezTo>
                  <a:cubicBezTo>
                    <a:pt x="41971" y="65695"/>
                    <a:pt x="41509" y="65732"/>
                    <a:pt x="41056" y="65732"/>
                  </a:cubicBezTo>
                  <a:cubicBezTo>
                    <a:pt x="40652" y="65732"/>
                    <a:pt x="40255" y="65703"/>
                    <a:pt x="39882" y="65675"/>
                  </a:cubicBezTo>
                  <a:lnTo>
                    <a:pt x="39354" y="65635"/>
                  </a:lnTo>
                  <a:cubicBezTo>
                    <a:pt x="37591" y="65502"/>
                    <a:pt x="35797" y="65367"/>
                    <a:pt x="34015" y="65367"/>
                  </a:cubicBezTo>
                  <a:cubicBezTo>
                    <a:pt x="32265" y="65367"/>
                    <a:pt x="30526" y="65497"/>
                    <a:pt x="28837" y="65887"/>
                  </a:cubicBezTo>
                  <a:cubicBezTo>
                    <a:pt x="27121" y="66281"/>
                    <a:pt x="25438" y="66951"/>
                    <a:pt x="23811" y="67597"/>
                  </a:cubicBezTo>
                  <a:cubicBezTo>
                    <a:pt x="21249" y="68616"/>
                    <a:pt x="18601" y="69669"/>
                    <a:pt x="15779" y="69669"/>
                  </a:cubicBezTo>
                  <a:lnTo>
                    <a:pt x="15681" y="69669"/>
                  </a:lnTo>
                  <a:cubicBezTo>
                    <a:pt x="12383" y="69641"/>
                    <a:pt x="9397" y="68176"/>
                    <a:pt x="6507" y="66757"/>
                  </a:cubicBezTo>
                  <a:cubicBezTo>
                    <a:pt x="5211" y="66120"/>
                    <a:pt x="3889" y="65474"/>
                    <a:pt x="2527" y="64951"/>
                  </a:cubicBezTo>
                  <a:cubicBezTo>
                    <a:pt x="2391" y="64623"/>
                    <a:pt x="2258" y="64293"/>
                    <a:pt x="2131" y="63961"/>
                  </a:cubicBezTo>
                  <a:lnTo>
                    <a:pt x="2131" y="63961"/>
                  </a:lnTo>
                  <a:cubicBezTo>
                    <a:pt x="3697" y="64522"/>
                    <a:pt x="5206" y="65261"/>
                    <a:pt x="6684" y="65986"/>
                  </a:cubicBezTo>
                  <a:cubicBezTo>
                    <a:pt x="9664" y="67448"/>
                    <a:pt x="12476" y="68827"/>
                    <a:pt x="15684" y="68855"/>
                  </a:cubicBezTo>
                  <a:cubicBezTo>
                    <a:pt x="15700" y="68855"/>
                    <a:pt x="15715" y="68855"/>
                    <a:pt x="15730" y="68855"/>
                  </a:cubicBezTo>
                  <a:cubicBezTo>
                    <a:pt x="18506" y="68855"/>
                    <a:pt x="21123" y="67822"/>
                    <a:pt x="23666" y="66813"/>
                  </a:cubicBezTo>
                  <a:cubicBezTo>
                    <a:pt x="25307" y="66159"/>
                    <a:pt x="27006" y="65484"/>
                    <a:pt x="28751" y="65082"/>
                  </a:cubicBezTo>
                  <a:cubicBezTo>
                    <a:pt x="30472" y="64686"/>
                    <a:pt x="32238" y="64553"/>
                    <a:pt x="34010" y="64553"/>
                  </a:cubicBezTo>
                  <a:cubicBezTo>
                    <a:pt x="35806" y="64553"/>
                    <a:pt x="37610" y="64689"/>
                    <a:pt x="39384" y="64822"/>
                  </a:cubicBezTo>
                  <a:lnTo>
                    <a:pt x="39912" y="64863"/>
                  </a:lnTo>
                  <a:cubicBezTo>
                    <a:pt x="40278" y="64890"/>
                    <a:pt x="40668" y="64919"/>
                    <a:pt x="41061" y="64919"/>
                  </a:cubicBezTo>
                  <a:cubicBezTo>
                    <a:pt x="41486" y="64919"/>
                    <a:pt x="41914" y="64885"/>
                    <a:pt x="42322" y="64777"/>
                  </a:cubicBezTo>
                  <a:cubicBezTo>
                    <a:pt x="43102" y="64574"/>
                    <a:pt x="43724" y="64077"/>
                    <a:pt x="43874" y="63541"/>
                  </a:cubicBezTo>
                  <a:cubicBezTo>
                    <a:pt x="43932" y="63328"/>
                    <a:pt x="43921" y="63126"/>
                    <a:pt x="43840" y="62907"/>
                  </a:cubicBezTo>
                  <a:cubicBezTo>
                    <a:pt x="43581" y="62205"/>
                    <a:pt x="42659" y="61505"/>
                    <a:pt x="41598" y="61205"/>
                  </a:cubicBezTo>
                  <a:cubicBezTo>
                    <a:pt x="40567" y="60912"/>
                    <a:pt x="39479" y="60837"/>
                    <a:pt x="38388" y="60837"/>
                  </a:cubicBezTo>
                  <a:cubicBezTo>
                    <a:pt x="37815" y="60837"/>
                    <a:pt x="37241" y="60857"/>
                    <a:pt x="36674" y="60878"/>
                  </a:cubicBezTo>
                  <a:cubicBezTo>
                    <a:pt x="36307" y="60891"/>
                    <a:pt x="35939" y="60904"/>
                    <a:pt x="35574" y="60912"/>
                  </a:cubicBezTo>
                  <a:cubicBezTo>
                    <a:pt x="35393" y="60916"/>
                    <a:pt x="35207" y="60919"/>
                    <a:pt x="35017" y="60919"/>
                  </a:cubicBezTo>
                  <a:cubicBezTo>
                    <a:pt x="33337" y="60919"/>
                    <a:pt x="31367" y="60727"/>
                    <a:pt x="29821" y="59710"/>
                  </a:cubicBezTo>
                  <a:cubicBezTo>
                    <a:pt x="28567" y="59562"/>
                    <a:pt x="27422" y="59028"/>
                    <a:pt x="26316" y="58508"/>
                  </a:cubicBezTo>
                  <a:cubicBezTo>
                    <a:pt x="25329" y="58045"/>
                    <a:pt x="24309" y="57567"/>
                    <a:pt x="23231" y="57377"/>
                  </a:cubicBezTo>
                  <a:cubicBezTo>
                    <a:pt x="22849" y="57310"/>
                    <a:pt x="22470" y="57279"/>
                    <a:pt x="22095" y="57279"/>
                  </a:cubicBezTo>
                  <a:cubicBezTo>
                    <a:pt x="19702" y="57279"/>
                    <a:pt x="17446" y="58541"/>
                    <a:pt x="15254" y="59765"/>
                  </a:cubicBezTo>
                  <a:cubicBezTo>
                    <a:pt x="15017" y="59898"/>
                    <a:pt x="14775" y="60032"/>
                    <a:pt x="14533" y="60167"/>
                  </a:cubicBezTo>
                  <a:lnTo>
                    <a:pt x="14533" y="60228"/>
                  </a:lnTo>
                  <a:lnTo>
                    <a:pt x="14427" y="60223"/>
                  </a:lnTo>
                  <a:cubicBezTo>
                    <a:pt x="13685" y="60631"/>
                    <a:pt x="12929" y="61029"/>
                    <a:pt x="12171" y="61361"/>
                  </a:cubicBezTo>
                  <a:cubicBezTo>
                    <a:pt x="10144" y="62249"/>
                    <a:pt x="7883" y="62692"/>
                    <a:pt x="5622" y="62692"/>
                  </a:cubicBezTo>
                  <a:cubicBezTo>
                    <a:pt x="4233" y="62692"/>
                    <a:pt x="2845" y="62525"/>
                    <a:pt x="1510" y="62192"/>
                  </a:cubicBezTo>
                  <a:cubicBezTo>
                    <a:pt x="1419" y="61897"/>
                    <a:pt x="1338" y="61598"/>
                    <a:pt x="1262" y="61299"/>
                  </a:cubicBezTo>
                  <a:lnTo>
                    <a:pt x="1262" y="61299"/>
                  </a:lnTo>
                  <a:cubicBezTo>
                    <a:pt x="2669" y="61683"/>
                    <a:pt x="4144" y="61876"/>
                    <a:pt x="5618" y="61876"/>
                  </a:cubicBezTo>
                  <a:cubicBezTo>
                    <a:pt x="6891" y="61876"/>
                    <a:pt x="8164" y="61733"/>
                    <a:pt x="9393" y="61445"/>
                  </a:cubicBezTo>
                  <a:lnTo>
                    <a:pt x="9453" y="61393"/>
                  </a:lnTo>
                  <a:cubicBezTo>
                    <a:pt x="9625" y="61248"/>
                    <a:pt x="9807" y="61091"/>
                    <a:pt x="9862" y="60873"/>
                  </a:cubicBezTo>
                  <a:cubicBezTo>
                    <a:pt x="9958" y="60495"/>
                    <a:pt x="9628" y="60155"/>
                    <a:pt x="9276" y="59968"/>
                  </a:cubicBezTo>
                  <a:lnTo>
                    <a:pt x="6272" y="59819"/>
                  </a:lnTo>
                  <a:cubicBezTo>
                    <a:pt x="5307" y="59770"/>
                    <a:pt x="4309" y="59721"/>
                    <a:pt x="3378" y="59374"/>
                  </a:cubicBezTo>
                  <a:cubicBezTo>
                    <a:pt x="2279" y="58964"/>
                    <a:pt x="1497" y="58160"/>
                    <a:pt x="1291" y="57226"/>
                  </a:cubicBezTo>
                  <a:cubicBezTo>
                    <a:pt x="1185" y="56744"/>
                    <a:pt x="1224" y="56242"/>
                    <a:pt x="1400" y="55780"/>
                  </a:cubicBezTo>
                  <a:cubicBezTo>
                    <a:pt x="1819" y="54659"/>
                    <a:pt x="2914" y="53902"/>
                    <a:pt x="3798" y="53566"/>
                  </a:cubicBezTo>
                  <a:cubicBezTo>
                    <a:pt x="4620" y="53256"/>
                    <a:pt x="5498" y="53114"/>
                    <a:pt x="6350" y="52979"/>
                  </a:cubicBezTo>
                  <a:cubicBezTo>
                    <a:pt x="6946" y="52884"/>
                    <a:pt x="7562" y="52786"/>
                    <a:pt x="8145" y="52630"/>
                  </a:cubicBezTo>
                  <a:cubicBezTo>
                    <a:pt x="9878" y="52167"/>
                    <a:pt x="11410" y="51178"/>
                    <a:pt x="12892" y="50221"/>
                  </a:cubicBezTo>
                  <a:cubicBezTo>
                    <a:pt x="13317" y="49946"/>
                    <a:pt x="13743" y="49672"/>
                    <a:pt x="14174" y="49409"/>
                  </a:cubicBezTo>
                  <a:cubicBezTo>
                    <a:pt x="19055" y="46425"/>
                    <a:pt x="24868" y="44845"/>
                    <a:pt x="30692" y="44845"/>
                  </a:cubicBezTo>
                  <a:cubicBezTo>
                    <a:pt x="32458" y="44845"/>
                    <a:pt x="34226" y="44990"/>
                    <a:pt x="35969" y="45286"/>
                  </a:cubicBezTo>
                  <a:cubicBezTo>
                    <a:pt x="36796" y="45425"/>
                    <a:pt x="37635" y="45601"/>
                    <a:pt x="38448" y="45770"/>
                  </a:cubicBezTo>
                  <a:cubicBezTo>
                    <a:pt x="40315" y="46161"/>
                    <a:pt x="42231" y="46560"/>
                    <a:pt x="44133" y="46560"/>
                  </a:cubicBezTo>
                  <a:cubicBezTo>
                    <a:pt x="44705" y="46560"/>
                    <a:pt x="45275" y="46524"/>
                    <a:pt x="45843" y="46441"/>
                  </a:cubicBezTo>
                  <a:cubicBezTo>
                    <a:pt x="47451" y="46203"/>
                    <a:pt x="48988" y="45589"/>
                    <a:pt x="50473" y="44995"/>
                  </a:cubicBezTo>
                  <a:cubicBezTo>
                    <a:pt x="51409" y="44620"/>
                    <a:pt x="52375" y="44233"/>
                    <a:pt x="53360" y="43939"/>
                  </a:cubicBezTo>
                  <a:cubicBezTo>
                    <a:pt x="54959" y="43460"/>
                    <a:pt x="56626" y="43225"/>
                    <a:pt x="58291" y="43225"/>
                  </a:cubicBezTo>
                  <a:cubicBezTo>
                    <a:pt x="61424" y="43225"/>
                    <a:pt x="64549" y="44057"/>
                    <a:pt x="67199" y="45663"/>
                  </a:cubicBezTo>
                  <a:cubicBezTo>
                    <a:pt x="68804" y="46636"/>
                    <a:pt x="69617" y="47695"/>
                    <a:pt x="69682" y="48900"/>
                  </a:cubicBezTo>
                  <a:cubicBezTo>
                    <a:pt x="69753" y="50211"/>
                    <a:pt x="68879" y="51287"/>
                    <a:pt x="68215" y="51980"/>
                  </a:cubicBezTo>
                  <a:cubicBezTo>
                    <a:pt x="65347" y="54983"/>
                    <a:pt x="61201" y="56774"/>
                    <a:pt x="56914" y="56929"/>
                  </a:cubicBezTo>
                  <a:cubicBezTo>
                    <a:pt x="57239" y="57111"/>
                    <a:pt x="57559" y="57298"/>
                    <a:pt x="57871" y="57499"/>
                  </a:cubicBezTo>
                  <a:cubicBezTo>
                    <a:pt x="59067" y="58274"/>
                    <a:pt x="60191" y="59185"/>
                    <a:pt x="61276" y="60067"/>
                  </a:cubicBezTo>
                  <a:cubicBezTo>
                    <a:pt x="63295" y="61707"/>
                    <a:pt x="65203" y="63255"/>
                    <a:pt x="67612" y="64082"/>
                  </a:cubicBezTo>
                  <a:cubicBezTo>
                    <a:pt x="68822" y="64497"/>
                    <a:pt x="70117" y="64700"/>
                    <a:pt x="71463" y="64700"/>
                  </a:cubicBezTo>
                  <a:cubicBezTo>
                    <a:pt x="75227" y="64700"/>
                    <a:pt x="79386" y="63111"/>
                    <a:pt x="83185" y="60124"/>
                  </a:cubicBezTo>
                  <a:cubicBezTo>
                    <a:pt x="83727" y="59697"/>
                    <a:pt x="84281" y="59239"/>
                    <a:pt x="84818" y="58795"/>
                  </a:cubicBezTo>
                  <a:cubicBezTo>
                    <a:pt x="87678" y="56430"/>
                    <a:pt x="90631" y="53984"/>
                    <a:pt x="94360" y="53984"/>
                  </a:cubicBezTo>
                  <a:cubicBezTo>
                    <a:pt x="94409" y="53984"/>
                    <a:pt x="94458" y="53984"/>
                    <a:pt x="94506" y="53985"/>
                  </a:cubicBezTo>
                  <a:cubicBezTo>
                    <a:pt x="94526" y="53985"/>
                    <a:pt x="94544" y="53988"/>
                    <a:pt x="94562" y="53988"/>
                  </a:cubicBezTo>
                  <a:lnTo>
                    <a:pt x="97249" y="52851"/>
                  </a:lnTo>
                  <a:cubicBezTo>
                    <a:pt x="99322" y="50658"/>
                    <a:pt x="102015" y="47961"/>
                    <a:pt x="104897" y="45643"/>
                  </a:cubicBezTo>
                  <a:lnTo>
                    <a:pt x="104889" y="45594"/>
                  </a:lnTo>
                  <a:cubicBezTo>
                    <a:pt x="104941" y="45576"/>
                    <a:pt x="104990" y="45550"/>
                    <a:pt x="105040" y="45528"/>
                  </a:cubicBezTo>
                  <a:cubicBezTo>
                    <a:pt x="105250" y="45360"/>
                    <a:pt x="105461" y="45198"/>
                    <a:pt x="105672" y="45034"/>
                  </a:cubicBezTo>
                  <a:cubicBezTo>
                    <a:pt x="106085" y="43742"/>
                    <a:pt x="106343" y="42405"/>
                    <a:pt x="106440" y="41050"/>
                  </a:cubicBezTo>
                  <a:cubicBezTo>
                    <a:pt x="106427" y="41024"/>
                    <a:pt x="106418" y="40995"/>
                    <a:pt x="106405" y="40969"/>
                  </a:cubicBezTo>
                  <a:cubicBezTo>
                    <a:pt x="105716" y="39596"/>
                    <a:pt x="104017" y="38566"/>
                    <a:pt x="101971" y="38281"/>
                  </a:cubicBezTo>
                  <a:cubicBezTo>
                    <a:pt x="101474" y="38211"/>
                    <a:pt x="100973" y="38181"/>
                    <a:pt x="100471" y="38181"/>
                  </a:cubicBezTo>
                  <a:cubicBezTo>
                    <a:pt x="99090" y="38181"/>
                    <a:pt x="97695" y="38403"/>
                    <a:pt x="96334" y="38620"/>
                  </a:cubicBezTo>
                  <a:lnTo>
                    <a:pt x="96276" y="38630"/>
                  </a:lnTo>
                  <a:cubicBezTo>
                    <a:pt x="92667" y="39205"/>
                    <a:pt x="89114" y="39701"/>
                    <a:pt x="85643" y="39701"/>
                  </a:cubicBezTo>
                  <a:cubicBezTo>
                    <a:pt x="83385" y="39701"/>
                    <a:pt x="81161" y="39491"/>
                    <a:pt x="78980" y="38955"/>
                  </a:cubicBezTo>
                  <a:cubicBezTo>
                    <a:pt x="77177" y="38511"/>
                    <a:pt x="75411" y="37839"/>
                    <a:pt x="73704" y="37189"/>
                  </a:cubicBezTo>
                  <a:cubicBezTo>
                    <a:pt x="71040" y="36175"/>
                    <a:pt x="68283" y="35127"/>
                    <a:pt x="65391" y="34965"/>
                  </a:cubicBezTo>
                  <a:cubicBezTo>
                    <a:pt x="65107" y="34949"/>
                    <a:pt x="64824" y="34941"/>
                    <a:pt x="64544" y="34941"/>
                  </a:cubicBezTo>
                  <a:cubicBezTo>
                    <a:pt x="60401" y="34941"/>
                    <a:pt x="56635" y="36617"/>
                    <a:pt x="52664" y="38386"/>
                  </a:cubicBezTo>
                  <a:cubicBezTo>
                    <a:pt x="49966" y="39587"/>
                    <a:pt x="47175" y="40829"/>
                    <a:pt x="44270" y="41483"/>
                  </a:cubicBezTo>
                  <a:cubicBezTo>
                    <a:pt x="42371" y="41910"/>
                    <a:pt x="40444" y="42081"/>
                    <a:pt x="38536" y="42081"/>
                  </a:cubicBezTo>
                  <a:cubicBezTo>
                    <a:pt x="35081" y="42081"/>
                    <a:pt x="31688" y="41520"/>
                    <a:pt x="28637" y="40901"/>
                  </a:cubicBezTo>
                  <a:cubicBezTo>
                    <a:pt x="27433" y="40657"/>
                    <a:pt x="26212" y="40389"/>
                    <a:pt x="25032" y="40129"/>
                  </a:cubicBezTo>
                  <a:cubicBezTo>
                    <a:pt x="21198" y="39288"/>
                    <a:pt x="17234" y="38419"/>
                    <a:pt x="13253" y="38225"/>
                  </a:cubicBezTo>
                  <a:cubicBezTo>
                    <a:pt x="12764" y="38201"/>
                    <a:pt x="12275" y="38188"/>
                    <a:pt x="11787" y="38188"/>
                  </a:cubicBezTo>
                  <a:cubicBezTo>
                    <a:pt x="10728" y="38188"/>
                    <a:pt x="9670" y="38246"/>
                    <a:pt x="8618" y="38362"/>
                  </a:cubicBezTo>
                  <a:cubicBezTo>
                    <a:pt x="8720" y="38077"/>
                    <a:pt x="8826" y="37793"/>
                    <a:pt x="8934" y="37509"/>
                  </a:cubicBezTo>
                  <a:cubicBezTo>
                    <a:pt x="9877" y="37419"/>
                    <a:pt x="10822" y="37373"/>
                    <a:pt x="11768" y="37373"/>
                  </a:cubicBezTo>
                  <a:cubicBezTo>
                    <a:pt x="12269" y="37373"/>
                    <a:pt x="12770" y="37386"/>
                    <a:pt x="13270" y="37411"/>
                  </a:cubicBezTo>
                  <a:cubicBezTo>
                    <a:pt x="17285" y="37606"/>
                    <a:pt x="21265" y="38480"/>
                    <a:pt x="25113" y="39324"/>
                  </a:cubicBezTo>
                  <a:cubicBezTo>
                    <a:pt x="26293" y="39583"/>
                    <a:pt x="27513" y="39850"/>
                    <a:pt x="28713" y="40094"/>
                  </a:cubicBezTo>
                  <a:cubicBezTo>
                    <a:pt x="31742" y="40709"/>
                    <a:pt x="35110" y="41266"/>
                    <a:pt x="38533" y="41266"/>
                  </a:cubicBezTo>
                  <a:cubicBezTo>
                    <a:pt x="40416" y="41266"/>
                    <a:pt x="42316" y="41097"/>
                    <a:pt x="44186" y="40677"/>
                  </a:cubicBezTo>
                  <a:cubicBezTo>
                    <a:pt x="47051" y="40033"/>
                    <a:pt x="49823" y="38799"/>
                    <a:pt x="52502" y="37606"/>
                  </a:cubicBezTo>
                  <a:cubicBezTo>
                    <a:pt x="54870" y="36552"/>
                    <a:pt x="57285" y="35478"/>
                    <a:pt x="59783" y="34811"/>
                  </a:cubicBezTo>
                  <a:cubicBezTo>
                    <a:pt x="59908" y="34651"/>
                    <a:pt x="59993" y="34471"/>
                    <a:pt x="60009" y="34266"/>
                  </a:cubicBezTo>
                  <a:cubicBezTo>
                    <a:pt x="60033" y="33912"/>
                    <a:pt x="59838" y="33574"/>
                    <a:pt x="59572" y="33339"/>
                  </a:cubicBezTo>
                  <a:cubicBezTo>
                    <a:pt x="58779" y="33241"/>
                    <a:pt x="57985" y="33168"/>
                    <a:pt x="57190" y="33127"/>
                  </a:cubicBezTo>
                  <a:cubicBezTo>
                    <a:pt x="56692" y="33103"/>
                    <a:pt x="56175" y="33092"/>
                    <a:pt x="55657" y="33092"/>
                  </a:cubicBezTo>
                  <a:cubicBezTo>
                    <a:pt x="51961" y="33092"/>
                    <a:pt x="48229" y="33719"/>
                    <a:pt x="44619" y="34328"/>
                  </a:cubicBezTo>
                  <a:cubicBezTo>
                    <a:pt x="42654" y="34658"/>
                    <a:pt x="40621" y="35001"/>
                    <a:pt x="38613" y="35238"/>
                  </a:cubicBezTo>
                  <a:cubicBezTo>
                    <a:pt x="38311" y="35277"/>
                    <a:pt x="38008" y="35296"/>
                    <a:pt x="37704" y="35298"/>
                  </a:cubicBezTo>
                  <a:cubicBezTo>
                    <a:pt x="36607" y="35298"/>
                    <a:pt x="35886" y="34992"/>
                    <a:pt x="35498" y="34365"/>
                  </a:cubicBezTo>
                  <a:cubicBezTo>
                    <a:pt x="35290" y="34029"/>
                    <a:pt x="35202" y="33631"/>
                    <a:pt x="35244" y="33212"/>
                  </a:cubicBezTo>
                  <a:cubicBezTo>
                    <a:pt x="35342" y="32240"/>
                    <a:pt x="36089" y="31448"/>
                    <a:pt x="36526" y="31061"/>
                  </a:cubicBezTo>
                  <a:cubicBezTo>
                    <a:pt x="39942" y="28041"/>
                    <a:pt x="44883" y="27290"/>
                    <a:pt x="49266" y="26956"/>
                  </a:cubicBezTo>
                  <a:cubicBezTo>
                    <a:pt x="49883" y="26907"/>
                    <a:pt x="50505" y="26865"/>
                    <a:pt x="51129" y="26823"/>
                  </a:cubicBezTo>
                  <a:cubicBezTo>
                    <a:pt x="55007" y="26559"/>
                    <a:pt x="59016" y="26288"/>
                    <a:pt x="62493" y="24690"/>
                  </a:cubicBezTo>
                  <a:cubicBezTo>
                    <a:pt x="62983" y="24464"/>
                    <a:pt x="63477" y="24205"/>
                    <a:pt x="63955" y="23955"/>
                  </a:cubicBezTo>
                  <a:cubicBezTo>
                    <a:pt x="65269" y="23268"/>
                    <a:pt x="66629" y="22557"/>
                    <a:pt x="68153" y="22394"/>
                  </a:cubicBezTo>
                  <a:cubicBezTo>
                    <a:pt x="68382" y="22370"/>
                    <a:pt x="68613" y="22358"/>
                    <a:pt x="68845" y="22358"/>
                  </a:cubicBezTo>
                  <a:cubicBezTo>
                    <a:pt x="70577" y="22358"/>
                    <a:pt x="72297" y="23033"/>
                    <a:pt x="73774" y="23666"/>
                  </a:cubicBezTo>
                  <a:cubicBezTo>
                    <a:pt x="77166" y="25120"/>
                    <a:pt x="80831" y="27058"/>
                    <a:pt x="82290" y="30419"/>
                  </a:cubicBezTo>
                  <a:cubicBezTo>
                    <a:pt x="83055" y="32182"/>
                    <a:pt x="82883" y="34016"/>
                    <a:pt x="81851" y="35092"/>
                  </a:cubicBezTo>
                  <a:cubicBezTo>
                    <a:pt x="81039" y="35938"/>
                    <a:pt x="79767" y="36333"/>
                    <a:pt x="77851" y="36333"/>
                  </a:cubicBezTo>
                  <a:lnTo>
                    <a:pt x="77601" y="36329"/>
                  </a:lnTo>
                  <a:cubicBezTo>
                    <a:pt x="77231" y="36325"/>
                    <a:pt x="76860" y="36307"/>
                    <a:pt x="76492" y="36286"/>
                  </a:cubicBezTo>
                  <a:cubicBezTo>
                    <a:pt x="76472" y="36312"/>
                    <a:pt x="76454" y="36339"/>
                    <a:pt x="76438" y="36367"/>
                  </a:cubicBezTo>
                  <a:cubicBezTo>
                    <a:pt x="76279" y="36682"/>
                    <a:pt x="76344" y="37075"/>
                    <a:pt x="76519" y="37384"/>
                  </a:cubicBezTo>
                  <a:cubicBezTo>
                    <a:pt x="77362" y="37673"/>
                    <a:pt x="78215" y="37939"/>
                    <a:pt x="79075" y="38151"/>
                  </a:cubicBezTo>
                  <a:cubicBezTo>
                    <a:pt x="81221" y="38679"/>
                    <a:pt x="83414" y="38887"/>
                    <a:pt x="85645" y="38887"/>
                  </a:cubicBezTo>
                  <a:cubicBezTo>
                    <a:pt x="89090" y="38887"/>
                    <a:pt x="92625" y="38392"/>
                    <a:pt x="96217" y="37821"/>
                  </a:cubicBezTo>
                  <a:lnTo>
                    <a:pt x="96276" y="37811"/>
                  </a:lnTo>
                  <a:cubicBezTo>
                    <a:pt x="97653" y="37591"/>
                    <a:pt x="99064" y="37367"/>
                    <a:pt x="100472" y="37367"/>
                  </a:cubicBezTo>
                  <a:cubicBezTo>
                    <a:pt x="100991" y="37367"/>
                    <a:pt x="101509" y="37398"/>
                    <a:pt x="102025" y="37470"/>
                  </a:cubicBezTo>
                  <a:cubicBezTo>
                    <a:pt x="104257" y="37782"/>
                    <a:pt x="106062" y="38909"/>
                    <a:pt x="106855" y="40487"/>
                  </a:cubicBezTo>
                  <a:cubicBezTo>
                    <a:pt x="107011" y="40799"/>
                    <a:pt x="107119" y="41156"/>
                    <a:pt x="107183" y="41539"/>
                  </a:cubicBezTo>
                  <a:cubicBezTo>
                    <a:pt x="107738" y="41856"/>
                    <a:pt x="108402" y="42004"/>
                    <a:pt x="109051" y="42004"/>
                  </a:cubicBezTo>
                  <a:cubicBezTo>
                    <a:pt x="109104" y="42004"/>
                    <a:pt x="109157" y="42003"/>
                    <a:pt x="109210" y="42001"/>
                  </a:cubicBezTo>
                  <a:cubicBezTo>
                    <a:pt x="109811" y="41978"/>
                    <a:pt x="110399" y="41848"/>
                    <a:pt x="110978" y="41676"/>
                  </a:cubicBezTo>
                  <a:cubicBezTo>
                    <a:pt x="113142" y="40599"/>
                    <a:pt x="115323" y="39864"/>
                    <a:pt x="117505" y="39484"/>
                  </a:cubicBezTo>
                  <a:lnTo>
                    <a:pt x="117505" y="30099"/>
                  </a:lnTo>
                  <a:cubicBezTo>
                    <a:pt x="117333" y="30103"/>
                    <a:pt x="117161" y="30106"/>
                    <a:pt x="116989" y="30106"/>
                  </a:cubicBezTo>
                  <a:cubicBezTo>
                    <a:pt x="114682" y="30106"/>
                    <a:pt x="112429" y="29737"/>
                    <a:pt x="110375" y="28961"/>
                  </a:cubicBezTo>
                  <a:cubicBezTo>
                    <a:pt x="109228" y="28527"/>
                    <a:pt x="108093" y="27984"/>
                    <a:pt x="106996" y="27458"/>
                  </a:cubicBezTo>
                  <a:cubicBezTo>
                    <a:pt x="104569" y="26296"/>
                    <a:pt x="102061" y="25092"/>
                    <a:pt x="99343" y="25076"/>
                  </a:cubicBezTo>
                  <a:cubicBezTo>
                    <a:pt x="99335" y="25076"/>
                    <a:pt x="99326" y="25076"/>
                    <a:pt x="99318" y="25076"/>
                  </a:cubicBezTo>
                  <a:cubicBezTo>
                    <a:pt x="97458" y="25076"/>
                    <a:pt x="95629" y="25624"/>
                    <a:pt x="93858" y="26163"/>
                  </a:cubicBezTo>
                  <a:cubicBezTo>
                    <a:pt x="92081" y="26703"/>
                    <a:pt x="90249" y="27265"/>
                    <a:pt x="88351" y="27265"/>
                  </a:cubicBezTo>
                  <a:cubicBezTo>
                    <a:pt x="88279" y="27265"/>
                    <a:pt x="88206" y="27265"/>
                    <a:pt x="88133" y="27263"/>
                  </a:cubicBezTo>
                  <a:cubicBezTo>
                    <a:pt x="84343" y="27185"/>
                    <a:pt x="81211" y="24912"/>
                    <a:pt x="78181" y="22714"/>
                  </a:cubicBezTo>
                  <a:cubicBezTo>
                    <a:pt x="75218" y="20565"/>
                    <a:pt x="72156" y="18344"/>
                    <a:pt x="68510" y="18245"/>
                  </a:cubicBezTo>
                  <a:cubicBezTo>
                    <a:pt x="68419" y="18242"/>
                    <a:pt x="68329" y="18241"/>
                    <a:pt x="68239" y="182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107"/>
            <p:cNvSpPr/>
            <p:nvPr/>
          </p:nvSpPr>
          <p:spPr>
            <a:xfrm>
              <a:off x="7951125" y="4480225"/>
              <a:ext cx="131200" cy="103000"/>
            </a:xfrm>
            <a:custGeom>
              <a:rect b="b" l="l" r="r" t="t"/>
              <a:pathLst>
                <a:path extrusionOk="0" h="4120" w="5248">
                  <a:moveTo>
                    <a:pt x="5248" y="0"/>
                  </a:moveTo>
                  <a:cubicBezTo>
                    <a:pt x="5051" y="21"/>
                    <a:pt x="4856" y="54"/>
                    <a:pt x="4663" y="94"/>
                  </a:cubicBezTo>
                  <a:cubicBezTo>
                    <a:pt x="2322" y="596"/>
                    <a:pt x="879" y="2344"/>
                    <a:pt x="1" y="4120"/>
                  </a:cubicBezTo>
                  <a:cubicBezTo>
                    <a:pt x="244" y="4105"/>
                    <a:pt x="488" y="4092"/>
                    <a:pt x="732" y="4076"/>
                  </a:cubicBezTo>
                  <a:cubicBezTo>
                    <a:pt x="1559" y="2635"/>
                    <a:pt x="2822" y="1311"/>
                    <a:pt x="4743" y="900"/>
                  </a:cubicBezTo>
                  <a:cubicBezTo>
                    <a:pt x="4908" y="864"/>
                    <a:pt x="5077" y="837"/>
                    <a:pt x="5248" y="817"/>
                  </a:cubicBezTo>
                  <a:lnTo>
                    <a:pt x="5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107"/>
            <p:cNvSpPr/>
            <p:nvPr/>
          </p:nvSpPr>
          <p:spPr>
            <a:xfrm>
              <a:off x="7750750" y="4343050"/>
              <a:ext cx="331575" cy="243200"/>
            </a:xfrm>
            <a:custGeom>
              <a:rect b="b" l="l" r="r" t="t"/>
              <a:pathLst>
                <a:path extrusionOk="0" h="9728" w="13263">
                  <a:moveTo>
                    <a:pt x="13263" y="1"/>
                  </a:moveTo>
                  <a:cubicBezTo>
                    <a:pt x="12829" y="220"/>
                    <a:pt x="12397" y="454"/>
                    <a:pt x="11965" y="704"/>
                  </a:cubicBezTo>
                  <a:cubicBezTo>
                    <a:pt x="9130" y="2347"/>
                    <a:pt x="6586" y="4431"/>
                    <a:pt x="4125" y="6447"/>
                  </a:cubicBezTo>
                  <a:cubicBezTo>
                    <a:pt x="2789" y="7541"/>
                    <a:pt x="1418" y="8663"/>
                    <a:pt x="0" y="9716"/>
                  </a:cubicBezTo>
                  <a:cubicBezTo>
                    <a:pt x="398" y="9722"/>
                    <a:pt x="798" y="9724"/>
                    <a:pt x="1196" y="9727"/>
                  </a:cubicBezTo>
                  <a:cubicBezTo>
                    <a:pt x="2287" y="8884"/>
                    <a:pt x="3353" y="8012"/>
                    <a:pt x="4396" y="7157"/>
                  </a:cubicBezTo>
                  <a:cubicBezTo>
                    <a:pt x="6841" y="5156"/>
                    <a:pt x="9369" y="3084"/>
                    <a:pt x="12170" y="1461"/>
                  </a:cubicBezTo>
                  <a:cubicBezTo>
                    <a:pt x="12533" y="1252"/>
                    <a:pt x="12897" y="1052"/>
                    <a:pt x="13263" y="864"/>
                  </a:cubicBezTo>
                  <a:lnTo>
                    <a:pt x="13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107"/>
            <p:cNvSpPr/>
            <p:nvPr/>
          </p:nvSpPr>
          <p:spPr>
            <a:xfrm>
              <a:off x="5556125" y="4139550"/>
              <a:ext cx="807800" cy="311925"/>
            </a:xfrm>
            <a:custGeom>
              <a:rect b="b" l="l" r="r" t="t"/>
              <a:pathLst>
                <a:path extrusionOk="0" h="12477" w="32312">
                  <a:moveTo>
                    <a:pt x="5281" y="0"/>
                  </a:moveTo>
                  <a:cubicBezTo>
                    <a:pt x="3511" y="0"/>
                    <a:pt x="1742" y="152"/>
                    <a:pt x="0" y="455"/>
                  </a:cubicBezTo>
                  <a:cubicBezTo>
                    <a:pt x="472" y="673"/>
                    <a:pt x="951" y="873"/>
                    <a:pt x="1440" y="1058"/>
                  </a:cubicBezTo>
                  <a:cubicBezTo>
                    <a:pt x="2714" y="896"/>
                    <a:pt x="3998" y="815"/>
                    <a:pt x="5284" y="815"/>
                  </a:cubicBezTo>
                  <a:cubicBezTo>
                    <a:pt x="7998" y="815"/>
                    <a:pt x="10715" y="1178"/>
                    <a:pt x="13341" y="1911"/>
                  </a:cubicBezTo>
                  <a:cubicBezTo>
                    <a:pt x="14948" y="2359"/>
                    <a:pt x="16514" y="2946"/>
                    <a:pt x="18020" y="3662"/>
                  </a:cubicBezTo>
                  <a:lnTo>
                    <a:pt x="18022" y="3664"/>
                  </a:lnTo>
                  <a:lnTo>
                    <a:pt x="18057" y="3922"/>
                  </a:lnTo>
                  <a:cubicBezTo>
                    <a:pt x="18132" y="3899"/>
                    <a:pt x="18208" y="3885"/>
                    <a:pt x="18285" y="3868"/>
                  </a:cubicBezTo>
                  <a:cubicBezTo>
                    <a:pt x="18772" y="4239"/>
                    <a:pt x="19292" y="4569"/>
                    <a:pt x="19812" y="4892"/>
                  </a:cubicBezTo>
                  <a:lnTo>
                    <a:pt x="24057" y="7524"/>
                  </a:lnTo>
                  <a:cubicBezTo>
                    <a:pt x="25134" y="8422"/>
                    <a:pt x="26140" y="9403"/>
                    <a:pt x="27064" y="10459"/>
                  </a:cubicBezTo>
                  <a:cubicBezTo>
                    <a:pt x="27503" y="10644"/>
                    <a:pt x="27943" y="10825"/>
                    <a:pt x="28386" y="11003"/>
                  </a:cubicBezTo>
                  <a:cubicBezTo>
                    <a:pt x="27134" y="9397"/>
                    <a:pt x="25691" y="7935"/>
                    <a:pt x="24101" y="6635"/>
                  </a:cubicBezTo>
                  <a:cubicBezTo>
                    <a:pt x="24006" y="6201"/>
                    <a:pt x="23972" y="5758"/>
                    <a:pt x="24000" y="5316"/>
                  </a:cubicBezTo>
                  <a:lnTo>
                    <a:pt x="24000" y="5316"/>
                  </a:lnTo>
                  <a:cubicBezTo>
                    <a:pt x="24367" y="5571"/>
                    <a:pt x="24718" y="5849"/>
                    <a:pt x="25049" y="6151"/>
                  </a:cubicBezTo>
                  <a:cubicBezTo>
                    <a:pt x="25998" y="7015"/>
                    <a:pt x="26833" y="8018"/>
                    <a:pt x="27641" y="8987"/>
                  </a:cubicBezTo>
                  <a:cubicBezTo>
                    <a:pt x="28391" y="9889"/>
                    <a:pt x="29166" y="10818"/>
                    <a:pt x="30043" y="11652"/>
                  </a:cubicBezTo>
                  <a:cubicBezTo>
                    <a:pt x="30792" y="11936"/>
                    <a:pt x="31549" y="12210"/>
                    <a:pt x="32311" y="12477"/>
                  </a:cubicBezTo>
                  <a:cubicBezTo>
                    <a:pt x="31661" y="12089"/>
                    <a:pt x="31054" y="11632"/>
                    <a:pt x="30498" y="11116"/>
                  </a:cubicBezTo>
                  <a:cubicBezTo>
                    <a:pt x="29585" y="10271"/>
                    <a:pt x="28776" y="9298"/>
                    <a:pt x="27993" y="8357"/>
                  </a:cubicBezTo>
                  <a:cubicBezTo>
                    <a:pt x="27173" y="7371"/>
                    <a:pt x="26323" y="6352"/>
                    <a:pt x="25343" y="5459"/>
                  </a:cubicBezTo>
                  <a:cubicBezTo>
                    <a:pt x="23526" y="3803"/>
                    <a:pt x="21442" y="2910"/>
                    <a:pt x="19521" y="2910"/>
                  </a:cubicBezTo>
                  <a:cubicBezTo>
                    <a:pt x="19153" y="2910"/>
                    <a:pt x="18792" y="2943"/>
                    <a:pt x="18439" y="3009"/>
                  </a:cubicBezTo>
                  <a:cubicBezTo>
                    <a:pt x="16834" y="2228"/>
                    <a:pt x="15164" y="1592"/>
                    <a:pt x="13445" y="1112"/>
                  </a:cubicBezTo>
                  <a:cubicBezTo>
                    <a:pt x="10785" y="368"/>
                    <a:pt x="8032" y="0"/>
                    <a:pt x="52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107"/>
            <p:cNvSpPr/>
            <p:nvPr/>
          </p:nvSpPr>
          <p:spPr>
            <a:xfrm>
              <a:off x="6461825" y="4483475"/>
              <a:ext cx="11550" cy="3425"/>
            </a:xfrm>
            <a:custGeom>
              <a:rect b="b" l="l" r="r" t="t"/>
              <a:pathLst>
                <a:path extrusionOk="0" h="137" w="462">
                  <a:moveTo>
                    <a:pt x="461" y="137"/>
                  </a:moveTo>
                  <a:cubicBezTo>
                    <a:pt x="307" y="91"/>
                    <a:pt x="154" y="46"/>
                    <a:pt x="0" y="0"/>
                  </a:cubicBezTo>
                  <a:cubicBezTo>
                    <a:pt x="154" y="46"/>
                    <a:pt x="307" y="91"/>
                    <a:pt x="461" y="137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107"/>
            <p:cNvSpPr/>
            <p:nvPr/>
          </p:nvSpPr>
          <p:spPr>
            <a:xfrm>
              <a:off x="5295175" y="3601050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107"/>
            <p:cNvSpPr/>
            <p:nvPr/>
          </p:nvSpPr>
          <p:spPr>
            <a:xfrm>
              <a:off x="6450325" y="3775600"/>
              <a:ext cx="1632050" cy="718925"/>
            </a:xfrm>
            <a:custGeom>
              <a:rect b="b" l="l" r="r" t="t"/>
              <a:pathLst>
                <a:path extrusionOk="0" h="28757" w="65282">
                  <a:moveTo>
                    <a:pt x="65282" y="1"/>
                  </a:moveTo>
                  <a:cubicBezTo>
                    <a:pt x="64476" y="92"/>
                    <a:pt x="63475" y="361"/>
                    <a:pt x="62684" y="1084"/>
                  </a:cubicBezTo>
                  <a:cubicBezTo>
                    <a:pt x="62005" y="1707"/>
                    <a:pt x="61610" y="2633"/>
                    <a:pt x="61599" y="3624"/>
                  </a:cubicBezTo>
                  <a:lnTo>
                    <a:pt x="61599" y="3643"/>
                  </a:lnTo>
                  <a:cubicBezTo>
                    <a:pt x="61594" y="4484"/>
                    <a:pt x="60944" y="5166"/>
                    <a:pt x="60133" y="5166"/>
                  </a:cubicBezTo>
                  <a:cubicBezTo>
                    <a:pt x="60068" y="5166"/>
                    <a:pt x="60002" y="5161"/>
                    <a:pt x="59935" y="5152"/>
                  </a:cubicBezTo>
                  <a:cubicBezTo>
                    <a:pt x="59298" y="5068"/>
                    <a:pt x="58657" y="5006"/>
                    <a:pt x="58010" y="4975"/>
                  </a:cubicBezTo>
                  <a:cubicBezTo>
                    <a:pt x="57680" y="4959"/>
                    <a:pt x="57351" y="4952"/>
                    <a:pt x="57023" y="4952"/>
                  </a:cubicBezTo>
                  <a:cubicBezTo>
                    <a:pt x="51659" y="4952"/>
                    <a:pt x="46516" y="6971"/>
                    <a:pt x="42643" y="8733"/>
                  </a:cubicBezTo>
                  <a:cubicBezTo>
                    <a:pt x="40658" y="9638"/>
                    <a:pt x="38611" y="10668"/>
                    <a:pt x="37321" y="12435"/>
                  </a:cubicBezTo>
                  <a:cubicBezTo>
                    <a:pt x="37230" y="12559"/>
                    <a:pt x="37147" y="12689"/>
                    <a:pt x="37068" y="12820"/>
                  </a:cubicBezTo>
                  <a:cubicBezTo>
                    <a:pt x="36234" y="13374"/>
                    <a:pt x="35359" y="13863"/>
                    <a:pt x="34449" y="14279"/>
                  </a:cubicBezTo>
                  <a:cubicBezTo>
                    <a:pt x="34405" y="14274"/>
                    <a:pt x="34360" y="14266"/>
                    <a:pt x="34316" y="14263"/>
                  </a:cubicBezTo>
                  <a:cubicBezTo>
                    <a:pt x="34263" y="14259"/>
                    <a:pt x="34210" y="14258"/>
                    <a:pt x="34158" y="14258"/>
                  </a:cubicBezTo>
                  <a:cubicBezTo>
                    <a:pt x="32834" y="14258"/>
                    <a:pt x="31763" y="15285"/>
                    <a:pt x="30885" y="16293"/>
                  </a:cubicBezTo>
                  <a:lnTo>
                    <a:pt x="30513" y="16722"/>
                  </a:lnTo>
                  <a:cubicBezTo>
                    <a:pt x="29207" y="18227"/>
                    <a:pt x="27857" y="19781"/>
                    <a:pt x="26295" y="21083"/>
                  </a:cubicBezTo>
                  <a:cubicBezTo>
                    <a:pt x="24362" y="22694"/>
                    <a:pt x="22356" y="23690"/>
                    <a:pt x="20335" y="24042"/>
                  </a:cubicBezTo>
                  <a:cubicBezTo>
                    <a:pt x="19612" y="24169"/>
                    <a:pt x="18870" y="24216"/>
                    <a:pt x="18121" y="24216"/>
                  </a:cubicBezTo>
                  <a:cubicBezTo>
                    <a:pt x="17043" y="24216"/>
                    <a:pt x="15950" y="24119"/>
                    <a:pt x="14880" y="24023"/>
                  </a:cubicBezTo>
                  <a:cubicBezTo>
                    <a:pt x="13818" y="23928"/>
                    <a:pt x="12740" y="23832"/>
                    <a:pt x="11676" y="23832"/>
                  </a:cubicBezTo>
                  <a:cubicBezTo>
                    <a:pt x="10232" y="23832"/>
                    <a:pt x="8814" y="24009"/>
                    <a:pt x="7496" y="24605"/>
                  </a:cubicBezTo>
                  <a:cubicBezTo>
                    <a:pt x="6586" y="25016"/>
                    <a:pt x="5777" y="25607"/>
                    <a:pt x="4996" y="26180"/>
                  </a:cubicBezTo>
                  <a:cubicBezTo>
                    <a:pt x="3935" y="26959"/>
                    <a:pt x="2934" y="27691"/>
                    <a:pt x="1698" y="28013"/>
                  </a:cubicBezTo>
                  <a:cubicBezTo>
                    <a:pt x="1258" y="28125"/>
                    <a:pt x="806" y="28182"/>
                    <a:pt x="353" y="28182"/>
                  </a:cubicBezTo>
                  <a:cubicBezTo>
                    <a:pt x="235" y="28182"/>
                    <a:pt x="118" y="28178"/>
                    <a:pt x="0" y="28170"/>
                  </a:cubicBezTo>
                  <a:lnTo>
                    <a:pt x="0" y="28170"/>
                  </a:lnTo>
                  <a:cubicBezTo>
                    <a:pt x="148" y="28216"/>
                    <a:pt x="294" y="28265"/>
                    <a:pt x="442" y="28309"/>
                  </a:cubicBezTo>
                  <a:lnTo>
                    <a:pt x="462" y="28315"/>
                  </a:lnTo>
                  <a:cubicBezTo>
                    <a:pt x="616" y="28361"/>
                    <a:pt x="769" y="28406"/>
                    <a:pt x="923" y="28452"/>
                  </a:cubicBezTo>
                  <a:cubicBezTo>
                    <a:pt x="1276" y="28555"/>
                    <a:pt x="1628" y="28658"/>
                    <a:pt x="1981" y="28757"/>
                  </a:cubicBezTo>
                  <a:cubicBezTo>
                    <a:pt x="3210" y="28391"/>
                    <a:pt x="4244" y="27641"/>
                    <a:pt x="5243" y="26910"/>
                  </a:cubicBezTo>
                  <a:cubicBezTo>
                    <a:pt x="6005" y="26351"/>
                    <a:pt x="6793" y="25774"/>
                    <a:pt x="7658" y="25383"/>
                  </a:cubicBezTo>
                  <a:cubicBezTo>
                    <a:pt x="8916" y="24815"/>
                    <a:pt x="10249" y="24643"/>
                    <a:pt x="11642" y="24643"/>
                  </a:cubicBezTo>
                  <a:cubicBezTo>
                    <a:pt x="12679" y="24643"/>
                    <a:pt x="13749" y="24738"/>
                    <a:pt x="14844" y="24835"/>
                  </a:cubicBezTo>
                  <a:cubicBezTo>
                    <a:pt x="15927" y="24932"/>
                    <a:pt x="17031" y="25030"/>
                    <a:pt x="18126" y="25030"/>
                  </a:cubicBezTo>
                  <a:cubicBezTo>
                    <a:pt x="18892" y="25030"/>
                    <a:pt x="19653" y="24982"/>
                    <a:pt x="20400" y="24852"/>
                  </a:cubicBezTo>
                  <a:cubicBezTo>
                    <a:pt x="22496" y="24486"/>
                    <a:pt x="24570" y="23456"/>
                    <a:pt x="26568" y="21791"/>
                  </a:cubicBezTo>
                  <a:cubicBezTo>
                    <a:pt x="28167" y="20459"/>
                    <a:pt x="29533" y="18885"/>
                    <a:pt x="30856" y="17362"/>
                  </a:cubicBezTo>
                  <a:lnTo>
                    <a:pt x="31226" y="16935"/>
                  </a:lnTo>
                  <a:cubicBezTo>
                    <a:pt x="32056" y="15983"/>
                    <a:pt x="32979" y="15106"/>
                    <a:pt x="34101" y="15075"/>
                  </a:cubicBezTo>
                  <a:cubicBezTo>
                    <a:pt x="34715" y="15234"/>
                    <a:pt x="35304" y="15538"/>
                    <a:pt x="35807" y="15928"/>
                  </a:cubicBezTo>
                  <a:cubicBezTo>
                    <a:pt x="35991" y="16076"/>
                    <a:pt x="36168" y="16232"/>
                    <a:pt x="36335" y="16399"/>
                  </a:cubicBezTo>
                  <a:cubicBezTo>
                    <a:pt x="36428" y="16961"/>
                    <a:pt x="36642" y="17621"/>
                    <a:pt x="37115" y="18214"/>
                  </a:cubicBezTo>
                  <a:cubicBezTo>
                    <a:pt x="37130" y="18259"/>
                    <a:pt x="37143" y="18305"/>
                    <a:pt x="37157" y="18348"/>
                  </a:cubicBezTo>
                  <a:lnTo>
                    <a:pt x="37203" y="18319"/>
                  </a:lnTo>
                  <a:cubicBezTo>
                    <a:pt x="37316" y="18451"/>
                    <a:pt x="37440" y="18576"/>
                    <a:pt x="37571" y="18691"/>
                  </a:cubicBezTo>
                  <a:cubicBezTo>
                    <a:pt x="38483" y="19486"/>
                    <a:pt x="39856" y="19890"/>
                    <a:pt x="41651" y="19893"/>
                  </a:cubicBezTo>
                  <a:lnTo>
                    <a:pt x="41678" y="19893"/>
                  </a:lnTo>
                  <a:cubicBezTo>
                    <a:pt x="44957" y="19893"/>
                    <a:pt x="48089" y="18816"/>
                    <a:pt x="51120" y="17773"/>
                  </a:cubicBezTo>
                  <a:cubicBezTo>
                    <a:pt x="53214" y="17054"/>
                    <a:pt x="55380" y="16310"/>
                    <a:pt x="57579" y="15925"/>
                  </a:cubicBezTo>
                  <a:cubicBezTo>
                    <a:pt x="59565" y="15577"/>
                    <a:pt x="61647" y="15509"/>
                    <a:pt x="63660" y="15444"/>
                  </a:cubicBezTo>
                  <a:cubicBezTo>
                    <a:pt x="64198" y="15426"/>
                    <a:pt x="64739" y="15410"/>
                    <a:pt x="65282" y="15385"/>
                  </a:cubicBezTo>
                  <a:lnTo>
                    <a:pt x="65282" y="14571"/>
                  </a:lnTo>
                  <a:cubicBezTo>
                    <a:pt x="64736" y="14596"/>
                    <a:pt x="64190" y="14612"/>
                    <a:pt x="63649" y="14630"/>
                  </a:cubicBezTo>
                  <a:cubicBezTo>
                    <a:pt x="61621" y="14696"/>
                    <a:pt x="59526" y="14763"/>
                    <a:pt x="57515" y="15116"/>
                  </a:cubicBezTo>
                  <a:cubicBezTo>
                    <a:pt x="55282" y="15507"/>
                    <a:pt x="53102" y="16256"/>
                    <a:pt x="50992" y="16982"/>
                  </a:cubicBezTo>
                  <a:cubicBezTo>
                    <a:pt x="47993" y="18012"/>
                    <a:pt x="44892" y="19079"/>
                    <a:pt x="41678" y="19079"/>
                  </a:cubicBezTo>
                  <a:lnTo>
                    <a:pt x="41678" y="19486"/>
                  </a:lnTo>
                  <a:lnTo>
                    <a:pt x="41652" y="19079"/>
                  </a:lnTo>
                  <a:cubicBezTo>
                    <a:pt x="40029" y="19076"/>
                    <a:pt x="38793" y="18737"/>
                    <a:pt x="37968" y="18077"/>
                  </a:cubicBezTo>
                  <a:cubicBezTo>
                    <a:pt x="37739" y="17041"/>
                    <a:pt x="37568" y="15985"/>
                    <a:pt x="37638" y="14927"/>
                  </a:cubicBezTo>
                  <a:cubicBezTo>
                    <a:pt x="37679" y="14295"/>
                    <a:pt x="37510" y="13819"/>
                    <a:pt x="37464" y="13389"/>
                  </a:cubicBezTo>
                  <a:cubicBezTo>
                    <a:pt x="37537" y="13267"/>
                    <a:pt x="37615" y="13145"/>
                    <a:pt x="37700" y="13030"/>
                  </a:cubicBezTo>
                  <a:cubicBezTo>
                    <a:pt x="38904" y="11381"/>
                    <a:pt x="40968" y="10349"/>
                    <a:pt x="42807" y="9511"/>
                  </a:cubicBezTo>
                  <a:cubicBezTo>
                    <a:pt x="46638" y="7768"/>
                    <a:pt x="51715" y="5765"/>
                    <a:pt x="57004" y="5765"/>
                  </a:cubicBezTo>
                  <a:cubicBezTo>
                    <a:pt x="57333" y="5765"/>
                    <a:pt x="57662" y="5773"/>
                    <a:pt x="57991" y="5789"/>
                  </a:cubicBezTo>
                  <a:cubicBezTo>
                    <a:pt x="60479" y="5906"/>
                    <a:pt x="62910" y="6479"/>
                    <a:pt x="65282" y="7154"/>
                  </a:cubicBezTo>
                  <a:lnTo>
                    <a:pt x="65282" y="6327"/>
                  </a:lnTo>
                  <a:cubicBezTo>
                    <a:pt x="64463" y="6096"/>
                    <a:pt x="63636" y="5877"/>
                    <a:pt x="62804" y="5685"/>
                  </a:cubicBezTo>
                  <a:lnTo>
                    <a:pt x="62902" y="5471"/>
                  </a:lnTo>
                  <a:cubicBezTo>
                    <a:pt x="62413" y="4988"/>
                    <a:pt x="62146" y="4337"/>
                    <a:pt x="62154" y="3637"/>
                  </a:cubicBezTo>
                  <a:cubicBezTo>
                    <a:pt x="62161" y="2928"/>
                    <a:pt x="62460" y="2256"/>
                    <a:pt x="62980" y="1775"/>
                  </a:cubicBezTo>
                  <a:cubicBezTo>
                    <a:pt x="63538" y="1263"/>
                    <a:pt x="64351" y="927"/>
                    <a:pt x="65282" y="815"/>
                  </a:cubicBezTo>
                  <a:lnTo>
                    <a:pt x="652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107"/>
            <p:cNvSpPr/>
            <p:nvPr/>
          </p:nvSpPr>
          <p:spPr>
            <a:xfrm>
              <a:off x="5174300" y="2285775"/>
              <a:ext cx="2908025" cy="1182825"/>
            </a:xfrm>
            <a:custGeom>
              <a:rect b="b" l="l" r="r" t="t"/>
              <a:pathLst>
                <a:path extrusionOk="0" h="47313" w="116321">
                  <a:moveTo>
                    <a:pt x="67659" y="816"/>
                  </a:moveTo>
                  <a:cubicBezTo>
                    <a:pt x="69318" y="816"/>
                    <a:pt x="70929" y="1446"/>
                    <a:pt x="72433" y="2093"/>
                  </a:cubicBezTo>
                  <a:cubicBezTo>
                    <a:pt x="75726" y="3503"/>
                    <a:pt x="79276" y="5368"/>
                    <a:pt x="80636" y="8500"/>
                  </a:cubicBezTo>
                  <a:cubicBezTo>
                    <a:pt x="80865" y="9028"/>
                    <a:pt x="81521" y="10846"/>
                    <a:pt x="80343" y="12072"/>
                  </a:cubicBezTo>
                  <a:cubicBezTo>
                    <a:pt x="79638" y="12805"/>
                    <a:pt x="78436" y="13162"/>
                    <a:pt x="76667" y="13162"/>
                  </a:cubicBezTo>
                  <a:lnTo>
                    <a:pt x="76423" y="13159"/>
                  </a:lnTo>
                  <a:cubicBezTo>
                    <a:pt x="72833" y="13102"/>
                    <a:pt x="69259" y="12313"/>
                    <a:pt x="65802" y="11549"/>
                  </a:cubicBezTo>
                  <a:cubicBezTo>
                    <a:pt x="62624" y="10847"/>
                    <a:pt x="59336" y="10121"/>
                    <a:pt x="56024" y="9957"/>
                  </a:cubicBezTo>
                  <a:cubicBezTo>
                    <a:pt x="55520" y="9933"/>
                    <a:pt x="54997" y="9920"/>
                    <a:pt x="54472" y="9920"/>
                  </a:cubicBezTo>
                  <a:cubicBezTo>
                    <a:pt x="50746" y="9920"/>
                    <a:pt x="46996" y="10552"/>
                    <a:pt x="43372" y="11161"/>
                  </a:cubicBezTo>
                  <a:cubicBezTo>
                    <a:pt x="41411" y="11491"/>
                    <a:pt x="39383" y="11834"/>
                    <a:pt x="37385" y="12071"/>
                  </a:cubicBezTo>
                  <a:cubicBezTo>
                    <a:pt x="37098" y="12106"/>
                    <a:pt x="36809" y="12124"/>
                    <a:pt x="36519" y="12126"/>
                  </a:cubicBezTo>
                  <a:cubicBezTo>
                    <a:pt x="35377" y="12126"/>
                    <a:pt x="34913" y="11765"/>
                    <a:pt x="34724" y="11462"/>
                  </a:cubicBezTo>
                  <a:cubicBezTo>
                    <a:pt x="34632" y="11317"/>
                    <a:pt x="34591" y="11145"/>
                    <a:pt x="34609" y="10974"/>
                  </a:cubicBezTo>
                  <a:cubicBezTo>
                    <a:pt x="34654" y="10519"/>
                    <a:pt x="35046" y="9918"/>
                    <a:pt x="35629" y="9403"/>
                  </a:cubicBezTo>
                  <a:cubicBezTo>
                    <a:pt x="38940" y="6476"/>
                    <a:pt x="43796" y="5743"/>
                    <a:pt x="48111" y="5412"/>
                  </a:cubicBezTo>
                  <a:cubicBezTo>
                    <a:pt x="48728" y="5365"/>
                    <a:pt x="49348" y="5322"/>
                    <a:pt x="49969" y="5282"/>
                  </a:cubicBezTo>
                  <a:cubicBezTo>
                    <a:pt x="53883" y="5015"/>
                    <a:pt x="57929" y="4741"/>
                    <a:pt x="61474" y="3111"/>
                  </a:cubicBezTo>
                  <a:cubicBezTo>
                    <a:pt x="61976" y="2881"/>
                    <a:pt x="62475" y="2619"/>
                    <a:pt x="62957" y="2366"/>
                  </a:cubicBezTo>
                  <a:cubicBezTo>
                    <a:pt x="64236" y="1696"/>
                    <a:pt x="65558" y="1004"/>
                    <a:pt x="67007" y="850"/>
                  </a:cubicBezTo>
                  <a:cubicBezTo>
                    <a:pt x="67224" y="827"/>
                    <a:pt x="67441" y="816"/>
                    <a:pt x="67659" y="816"/>
                  </a:cubicBezTo>
                  <a:close/>
                  <a:moveTo>
                    <a:pt x="57108" y="21680"/>
                  </a:moveTo>
                  <a:cubicBezTo>
                    <a:pt x="60168" y="21680"/>
                    <a:pt x="63219" y="22491"/>
                    <a:pt x="65804" y="24057"/>
                  </a:cubicBezTo>
                  <a:cubicBezTo>
                    <a:pt x="67159" y="24879"/>
                    <a:pt x="67899" y="25759"/>
                    <a:pt x="67945" y="26606"/>
                  </a:cubicBezTo>
                  <a:cubicBezTo>
                    <a:pt x="67981" y="27281"/>
                    <a:pt x="67576" y="28050"/>
                    <a:pt x="66709" y="28960"/>
                  </a:cubicBezTo>
                  <a:cubicBezTo>
                    <a:pt x="63835" y="31967"/>
                    <a:pt x="59444" y="33771"/>
                    <a:pt x="55098" y="33771"/>
                  </a:cubicBezTo>
                  <a:cubicBezTo>
                    <a:pt x="54854" y="33771"/>
                    <a:pt x="54610" y="33765"/>
                    <a:pt x="54367" y="33754"/>
                  </a:cubicBezTo>
                  <a:lnTo>
                    <a:pt x="54364" y="33866"/>
                  </a:lnTo>
                  <a:cubicBezTo>
                    <a:pt x="51592" y="32584"/>
                    <a:pt x="48477" y="31932"/>
                    <a:pt x="45368" y="31932"/>
                  </a:cubicBezTo>
                  <a:cubicBezTo>
                    <a:pt x="42266" y="31932"/>
                    <a:pt x="39170" y="32581"/>
                    <a:pt x="36424" y="33900"/>
                  </a:cubicBezTo>
                  <a:cubicBezTo>
                    <a:pt x="35909" y="34148"/>
                    <a:pt x="35385" y="34423"/>
                    <a:pt x="34880" y="34689"/>
                  </a:cubicBezTo>
                  <a:cubicBezTo>
                    <a:pt x="33111" y="35621"/>
                    <a:pt x="31287" y="36582"/>
                    <a:pt x="29345" y="36582"/>
                  </a:cubicBezTo>
                  <a:cubicBezTo>
                    <a:pt x="29157" y="36582"/>
                    <a:pt x="28969" y="36573"/>
                    <a:pt x="28780" y="36554"/>
                  </a:cubicBezTo>
                  <a:cubicBezTo>
                    <a:pt x="28746" y="36532"/>
                    <a:pt x="28710" y="36510"/>
                    <a:pt x="28676" y="36485"/>
                  </a:cubicBezTo>
                  <a:lnTo>
                    <a:pt x="28658" y="36538"/>
                  </a:lnTo>
                  <a:cubicBezTo>
                    <a:pt x="27480" y="36397"/>
                    <a:pt x="26418" y="35901"/>
                    <a:pt x="25299" y="35375"/>
                  </a:cubicBezTo>
                  <a:cubicBezTo>
                    <a:pt x="24286" y="34901"/>
                    <a:pt x="23242" y="34410"/>
                    <a:pt x="22110" y="34210"/>
                  </a:cubicBezTo>
                  <a:cubicBezTo>
                    <a:pt x="21703" y="34139"/>
                    <a:pt x="21301" y="34106"/>
                    <a:pt x="20904" y="34106"/>
                  </a:cubicBezTo>
                  <a:cubicBezTo>
                    <a:pt x="18418" y="34106"/>
                    <a:pt x="16111" y="35394"/>
                    <a:pt x="13870" y="36645"/>
                  </a:cubicBezTo>
                  <a:cubicBezTo>
                    <a:pt x="13633" y="36779"/>
                    <a:pt x="13392" y="36913"/>
                    <a:pt x="13150" y="37047"/>
                  </a:cubicBezTo>
                  <a:lnTo>
                    <a:pt x="5105" y="36647"/>
                  </a:lnTo>
                  <a:cubicBezTo>
                    <a:pt x="4171" y="36600"/>
                    <a:pt x="3203" y="36553"/>
                    <a:pt x="2331" y="36226"/>
                  </a:cubicBezTo>
                  <a:cubicBezTo>
                    <a:pt x="1444" y="35896"/>
                    <a:pt x="777" y="35264"/>
                    <a:pt x="633" y="34616"/>
                  </a:cubicBezTo>
                  <a:cubicBezTo>
                    <a:pt x="576" y="34355"/>
                    <a:pt x="597" y="34092"/>
                    <a:pt x="701" y="33814"/>
                  </a:cubicBezTo>
                  <a:cubicBezTo>
                    <a:pt x="977" y="33078"/>
                    <a:pt x="1781" y="32365"/>
                    <a:pt x="2753" y="31996"/>
                  </a:cubicBezTo>
                  <a:cubicBezTo>
                    <a:pt x="3534" y="31700"/>
                    <a:pt x="4394" y="31562"/>
                    <a:pt x="5225" y="31431"/>
                  </a:cubicBezTo>
                  <a:cubicBezTo>
                    <a:pt x="5831" y="31333"/>
                    <a:pt x="6457" y="31234"/>
                    <a:pt x="7060" y="31073"/>
                  </a:cubicBezTo>
                  <a:cubicBezTo>
                    <a:pt x="8858" y="30592"/>
                    <a:pt x="10421" y="29583"/>
                    <a:pt x="11932" y="28609"/>
                  </a:cubicBezTo>
                  <a:cubicBezTo>
                    <a:pt x="12354" y="28336"/>
                    <a:pt x="12776" y="28063"/>
                    <a:pt x="13202" y="27801"/>
                  </a:cubicBezTo>
                  <a:cubicBezTo>
                    <a:pt x="18018" y="24858"/>
                    <a:pt x="23755" y="23299"/>
                    <a:pt x="29505" y="23299"/>
                  </a:cubicBezTo>
                  <a:cubicBezTo>
                    <a:pt x="31250" y="23299"/>
                    <a:pt x="32997" y="23443"/>
                    <a:pt x="34719" y="23735"/>
                  </a:cubicBezTo>
                  <a:cubicBezTo>
                    <a:pt x="35540" y="23873"/>
                    <a:pt x="36376" y="24049"/>
                    <a:pt x="37185" y="24218"/>
                  </a:cubicBezTo>
                  <a:cubicBezTo>
                    <a:pt x="39073" y="24611"/>
                    <a:pt x="41009" y="25015"/>
                    <a:pt x="42947" y="25015"/>
                  </a:cubicBezTo>
                  <a:cubicBezTo>
                    <a:pt x="43536" y="25015"/>
                    <a:pt x="44125" y="24978"/>
                    <a:pt x="44714" y="24892"/>
                  </a:cubicBezTo>
                  <a:cubicBezTo>
                    <a:pt x="46369" y="24648"/>
                    <a:pt x="47929" y="24024"/>
                    <a:pt x="49436" y="23421"/>
                  </a:cubicBezTo>
                  <a:cubicBezTo>
                    <a:pt x="50362" y="23049"/>
                    <a:pt x="51321" y="22666"/>
                    <a:pt x="52287" y="22377"/>
                  </a:cubicBezTo>
                  <a:cubicBezTo>
                    <a:pt x="53851" y="21909"/>
                    <a:pt x="55481" y="21680"/>
                    <a:pt x="57108" y="21680"/>
                  </a:cubicBezTo>
                  <a:close/>
                  <a:moveTo>
                    <a:pt x="67659" y="0"/>
                  </a:moveTo>
                  <a:cubicBezTo>
                    <a:pt x="67428" y="0"/>
                    <a:pt x="67198" y="13"/>
                    <a:pt x="66968" y="38"/>
                  </a:cubicBezTo>
                  <a:cubicBezTo>
                    <a:pt x="65443" y="200"/>
                    <a:pt x="64085" y="910"/>
                    <a:pt x="62771" y="1599"/>
                  </a:cubicBezTo>
                  <a:cubicBezTo>
                    <a:pt x="62293" y="1849"/>
                    <a:pt x="61799" y="2106"/>
                    <a:pt x="61308" y="2333"/>
                  </a:cubicBezTo>
                  <a:cubicBezTo>
                    <a:pt x="57832" y="3932"/>
                    <a:pt x="53823" y="4203"/>
                    <a:pt x="49943" y="4466"/>
                  </a:cubicBezTo>
                  <a:cubicBezTo>
                    <a:pt x="49321" y="4508"/>
                    <a:pt x="48699" y="4551"/>
                    <a:pt x="48080" y="4598"/>
                  </a:cubicBezTo>
                  <a:cubicBezTo>
                    <a:pt x="43698" y="4934"/>
                    <a:pt x="38758" y="5685"/>
                    <a:pt x="35342" y="8705"/>
                  </a:cubicBezTo>
                  <a:cubicBezTo>
                    <a:pt x="34905" y="9090"/>
                    <a:pt x="34156" y="9884"/>
                    <a:pt x="34060" y="10856"/>
                  </a:cubicBezTo>
                  <a:cubicBezTo>
                    <a:pt x="34018" y="11275"/>
                    <a:pt x="34105" y="11673"/>
                    <a:pt x="34313" y="12009"/>
                  </a:cubicBezTo>
                  <a:cubicBezTo>
                    <a:pt x="34701" y="12636"/>
                    <a:pt x="35423" y="12940"/>
                    <a:pt x="36519" y="12940"/>
                  </a:cubicBezTo>
                  <a:cubicBezTo>
                    <a:pt x="36823" y="12938"/>
                    <a:pt x="37127" y="12919"/>
                    <a:pt x="37429" y="12881"/>
                  </a:cubicBezTo>
                  <a:cubicBezTo>
                    <a:pt x="39437" y="12643"/>
                    <a:pt x="41471" y="12301"/>
                    <a:pt x="43435" y="11970"/>
                  </a:cubicBezTo>
                  <a:cubicBezTo>
                    <a:pt x="47045" y="11362"/>
                    <a:pt x="50776" y="10734"/>
                    <a:pt x="54471" y="10734"/>
                  </a:cubicBezTo>
                  <a:cubicBezTo>
                    <a:pt x="54991" y="10734"/>
                    <a:pt x="55507" y="10747"/>
                    <a:pt x="56006" y="10771"/>
                  </a:cubicBezTo>
                  <a:cubicBezTo>
                    <a:pt x="56800" y="10810"/>
                    <a:pt x="57595" y="10885"/>
                    <a:pt x="58388" y="10982"/>
                  </a:cubicBezTo>
                  <a:cubicBezTo>
                    <a:pt x="58652" y="11218"/>
                    <a:pt x="58849" y="11556"/>
                    <a:pt x="58823" y="11910"/>
                  </a:cubicBezTo>
                  <a:cubicBezTo>
                    <a:pt x="58808" y="12115"/>
                    <a:pt x="58724" y="12295"/>
                    <a:pt x="58599" y="12453"/>
                  </a:cubicBezTo>
                  <a:cubicBezTo>
                    <a:pt x="56100" y="13122"/>
                    <a:pt x="53684" y="14196"/>
                    <a:pt x="51317" y="15250"/>
                  </a:cubicBezTo>
                  <a:cubicBezTo>
                    <a:pt x="48637" y="16442"/>
                    <a:pt x="45867" y="17677"/>
                    <a:pt x="43001" y="18320"/>
                  </a:cubicBezTo>
                  <a:cubicBezTo>
                    <a:pt x="41132" y="18741"/>
                    <a:pt x="39232" y="18909"/>
                    <a:pt x="37349" y="18909"/>
                  </a:cubicBezTo>
                  <a:cubicBezTo>
                    <a:pt x="33926" y="18909"/>
                    <a:pt x="30558" y="18352"/>
                    <a:pt x="27529" y="17737"/>
                  </a:cubicBezTo>
                  <a:cubicBezTo>
                    <a:pt x="26329" y="17493"/>
                    <a:pt x="25108" y="17227"/>
                    <a:pt x="23929" y="16967"/>
                  </a:cubicBezTo>
                  <a:cubicBezTo>
                    <a:pt x="20080" y="16122"/>
                    <a:pt x="16100" y="15250"/>
                    <a:pt x="12086" y="15055"/>
                  </a:cubicBezTo>
                  <a:cubicBezTo>
                    <a:pt x="11581" y="15029"/>
                    <a:pt x="11075" y="15016"/>
                    <a:pt x="10570" y="15016"/>
                  </a:cubicBezTo>
                  <a:cubicBezTo>
                    <a:pt x="9628" y="15016"/>
                    <a:pt x="8687" y="15061"/>
                    <a:pt x="7748" y="15151"/>
                  </a:cubicBezTo>
                  <a:cubicBezTo>
                    <a:pt x="7641" y="15435"/>
                    <a:pt x="7536" y="15719"/>
                    <a:pt x="7433" y="16004"/>
                  </a:cubicBezTo>
                  <a:cubicBezTo>
                    <a:pt x="8490" y="15889"/>
                    <a:pt x="9551" y="15831"/>
                    <a:pt x="10614" y="15831"/>
                  </a:cubicBezTo>
                  <a:cubicBezTo>
                    <a:pt x="11099" y="15831"/>
                    <a:pt x="11584" y="15843"/>
                    <a:pt x="12068" y="15867"/>
                  </a:cubicBezTo>
                  <a:cubicBezTo>
                    <a:pt x="16050" y="16062"/>
                    <a:pt x="20014" y="16931"/>
                    <a:pt x="23846" y="17773"/>
                  </a:cubicBezTo>
                  <a:cubicBezTo>
                    <a:pt x="25027" y="18031"/>
                    <a:pt x="26249" y="18301"/>
                    <a:pt x="27453" y="18545"/>
                  </a:cubicBezTo>
                  <a:cubicBezTo>
                    <a:pt x="30504" y="19163"/>
                    <a:pt x="33897" y="19724"/>
                    <a:pt x="37352" y="19724"/>
                  </a:cubicBezTo>
                  <a:cubicBezTo>
                    <a:pt x="39260" y="19724"/>
                    <a:pt x="41187" y="19553"/>
                    <a:pt x="43086" y="19126"/>
                  </a:cubicBezTo>
                  <a:cubicBezTo>
                    <a:pt x="45991" y="18473"/>
                    <a:pt x="48780" y="17230"/>
                    <a:pt x="51478" y="16028"/>
                  </a:cubicBezTo>
                  <a:cubicBezTo>
                    <a:pt x="55451" y="14260"/>
                    <a:pt x="59215" y="12585"/>
                    <a:pt x="63359" y="12585"/>
                  </a:cubicBezTo>
                  <a:cubicBezTo>
                    <a:pt x="63640" y="12585"/>
                    <a:pt x="63922" y="12593"/>
                    <a:pt x="64207" y="12608"/>
                  </a:cubicBezTo>
                  <a:cubicBezTo>
                    <a:pt x="67098" y="12771"/>
                    <a:pt x="69855" y="13819"/>
                    <a:pt x="72520" y="14832"/>
                  </a:cubicBezTo>
                  <a:cubicBezTo>
                    <a:pt x="74227" y="15482"/>
                    <a:pt x="75993" y="16153"/>
                    <a:pt x="77796" y="16598"/>
                  </a:cubicBezTo>
                  <a:cubicBezTo>
                    <a:pt x="79977" y="17135"/>
                    <a:pt x="82200" y="17345"/>
                    <a:pt x="84458" y="17345"/>
                  </a:cubicBezTo>
                  <a:cubicBezTo>
                    <a:pt x="87928" y="17345"/>
                    <a:pt x="91482" y="16848"/>
                    <a:pt x="95091" y="16273"/>
                  </a:cubicBezTo>
                  <a:lnTo>
                    <a:pt x="95150" y="16264"/>
                  </a:lnTo>
                  <a:cubicBezTo>
                    <a:pt x="96512" y="16047"/>
                    <a:pt x="97909" y="15824"/>
                    <a:pt x="99292" y="15824"/>
                  </a:cubicBezTo>
                  <a:cubicBezTo>
                    <a:pt x="99793" y="15824"/>
                    <a:pt x="100292" y="15853"/>
                    <a:pt x="100787" y="15923"/>
                  </a:cubicBezTo>
                  <a:cubicBezTo>
                    <a:pt x="102832" y="16210"/>
                    <a:pt x="104531" y="17240"/>
                    <a:pt x="105220" y="18613"/>
                  </a:cubicBezTo>
                  <a:cubicBezTo>
                    <a:pt x="105233" y="18639"/>
                    <a:pt x="105243" y="18666"/>
                    <a:pt x="105256" y="18694"/>
                  </a:cubicBezTo>
                  <a:cubicBezTo>
                    <a:pt x="105159" y="20047"/>
                    <a:pt x="104900" y="21384"/>
                    <a:pt x="104486" y="22677"/>
                  </a:cubicBezTo>
                  <a:cubicBezTo>
                    <a:pt x="104275" y="22840"/>
                    <a:pt x="104065" y="23002"/>
                    <a:pt x="103856" y="23171"/>
                  </a:cubicBezTo>
                  <a:cubicBezTo>
                    <a:pt x="103805" y="23194"/>
                    <a:pt x="103757" y="23220"/>
                    <a:pt x="103705" y="23238"/>
                  </a:cubicBezTo>
                  <a:lnTo>
                    <a:pt x="103713" y="23285"/>
                  </a:lnTo>
                  <a:cubicBezTo>
                    <a:pt x="100831" y="25603"/>
                    <a:pt x="98137" y="28302"/>
                    <a:pt x="96064" y="30495"/>
                  </a:cubicBezTo>
                  <a:lnTo>
                    <a:pt x="93377" y="31632"/>
                  </a:lnTo>
                  <a:cubicBezTo>
                    <a:pt x="93359" y="31632"/>
                    <a:pt x="93340" y="31629"/>
                    <a:pt x="93322" y="31629"/>
                  </a:cubicBezTo>
                  <a:cubicBezTo>
                    <a:pt x="93273" y="31628"/>
                    <a:pt x="93224" y="31627"/>
                    <a:pt x="93176" y="31627"/>
                  </a:cubicBezTo>
                  <a:cubicBezTo>
                    <a:pt x="89447" y="31627"/>
                    <a:pt x="86494" y="34072"/>
                    <a:pt x="83633" y="36437"/>
                  </a:cubicBezTo>
                  <a:cubicBezTo>
                    <a:pt x="83097" y="36881"/>
                    <a:pt x="82543" y="37341"/>
                    <a:pt x="82000" y="37766"/>
                  </a:cubicBezTo>
                  <a:cubicBezTo>
                    <a:pt x="78201" y="40753"/>
                    <a:pt x="74043" y="42343"/>
                    <a:pt x="70279" y="42343"/>
                  </a:cubicBezTo>
                  <a:cubicBezTo>
                    <a:pt x="68933" y="42343"/>
                    <a:pt x="67638" y="42139"/>
                    <a:pt x="66427" y="41724"/>
                  </a:cubicBezTo>
                  <a:cubicBezTo>
                    <a:pt x="64018" y="40897"/>
                    <a:pt x="62111" y="39350"/>
                    <a:pt x="60092" y="37711"/>
                  </a:cubicBezTo>
                  <a:cubicBezTo>
                    <a:pt x="59006" y="36829"/>
                    <a:pt x="57882" y="35918"/>
                    <a:pt x="56685" y="35143"/>
                  </a:cubicBezTo>
                  <a:cubicBezTo>
                    <a:pt x="56375" y="34941"/>
                    <a:pt x="56053" y="34754"/>
                    <a:pt x="55730" y="34571"/>
                  </a:cubicBezTo>
                  <a:cubicBezTo>
                    <a:pt x="60017" y="34416"/>
                    <a:pt x="64163" y="32625"/>
                    <a:pt x="67030" y="29624"/>
                  </a:cubicBezTo>
                  <a:cubicBezTo>
                    <a:pt x="67693" y="28929"/>
                    <a:pt x="68569" y="27855"/>
                    <a:pt x="68497" y="26544"/>
                  </a:cubicBezTo>
                  <a:cubicBezTo>
                    <a:pt x="68432" y="25338"/>
                    <a:pt x="67620" y="24279"/>
                    <a:pt x="66015" y="23306"/>
                  </a:cubicBezTo>
                  <a:cubicBezTo>
                    <a:pt x="63364" y="21701"/>
                    <a:pt x="60238" y="20869"/>
                    <a:pt x="57104" y="20869"/>
                  </a:cubicBezTo>
                  <a:cubicBezTo>
                    <a:pt x="55440" y="20869"/>
                    <a:pt x="53774" y="21103"/>
                    <a:pt x="52175" y="21581"/>
                  </a:cubicBezTo>
                  <a:cubicBezTo>
                    <a:pt x="51191" y="21877"/>
                    <a:pt x="50224" y="22263"/>
                    <a:pt x="49288" y="22637"/>
                  </a:cubicBezTo>
                  <a:cubicBezTo>
                    <a:pt x="47802" y="23231"/>
                    <a:pt x="46267" y="23847"/>
                    <a:pt x="44658" y="24084"/>
                  </a:cubicBezTo>
                  <a:cubicBezTo>
                    <a:pt x="44091" y="24168"/>
                    <a:pt x="43520" y="24204"/>
                    <a:pt x="42948" y="24204"/>
                  </a:cubicBezTo>
                  <a:cubicBezTo>
                    <a:pt x="41047" y="24204"/>
                    <a:pt x="39131" y="23804"/>
                    <a:pt x="37263" y="23413"/>
                  </a:cubicBezTo>
                  <a:cubicBezTo>
                    <a:pt x="36451" y="23244"/>
                    <a:pt x="35611" y="23069"/>
                    <a:pt x="34784" y="22928"/>
                  </a:cubicBezTo>
                  <a:cubicBezTo>
                    <a:pt x="33042" y="22632"/>
                    <a:pt x="31275" y="22487"/>
                    <a:pt x="29509" y="22487"/>
                  </a:cubicBezTo>
                  <a:cubicBezTo>
                    <a:pt x="23685" y="22487"/>
                    <a:pt x="17871" y="24067"/>
                    <a:pt x="12989" y="27052"/>
                  </a:cubicBezTo>
                  <a:cubicBezTo>
                    <a:pt x="12559" y="27317"/>
                    <a:pt x="12133" y="27590"/>
                    <a:pt x="11707" y="27865"/>
                  </a:cubicBezTo>
                  <a:cubicBezTo>
                    <a:pt x="10224" y="28821"/>
                    <a:pt x="8694" y="29811"/>
                    <a:pt x="6961" y="30274"/>
                  </a:cubicBezTo>
                  <a:cubicBezTo>
                    <a:pt x="6377" y="30430"/>
                    <a:pt x="5762" y="30527"/>
                    <a:pt x="5165" y="30623"/>
                  </a:cubicBezTo>
                  <a:cubicBezTo>
                    <a:pt x="4314" y="30758"/>
                    <a:pt x="3434" y="30899"/>
                    <a:pt x="2613" y="31210"/>
                  </a:cubicBezTo>
                  <a:cubicBezTo>
                    <a:pt x="1729" y="31546"/>
                    <a:pt x="634" y="32303"/>
                    <a:pt x="215" y="33424"/>
                  </a:cubicBezTo>
                  <a:cubicBezTo>
                    <a:pt x="40" y="33885"/>
                    <a:pt x="1" y="34387"/>
                    <a:pt x="107" y="34870"/>
                  </a:cubicBezTo>
                  <a:cubicBezTo>
                    <a:pt x="313" y="35804"/>
                    <a:pt x="1094" y="36606"/>
                    <a:pt x="2194" y="37017"/>
                  </a:cubicBezTo>
                  <a:cubicBezTo>
                    <a:pt x="3125" y="37365"/>
                    <a:pt x="4122" y="37414"/>
                    <a:pt x="5087" y="37462"/>
                  </a:cubicBezTo>
                  <a:lnTo>
                    <a:pt x="8091" y="37610"/>
                  </a:lnTo>
                  <a:cubicBezTo>
                    <a:pt x="8444" y="37797"/>
                    <a:pt x="8774" y="38138"/>
                    <a:pt x="8678" y="38517"/>
                  </a:cubicBezTo>
                  <a:cubicBezTo>
                    <a:pt x="8622" y="38735"/>
                    <a:pt x="8440" y="38892"/>
                    <a:pt x="8268" y="39037"/>
                  </a:cubicBezTo>
                  <a:lnTo>
                    <a:pt x="8208" y="39087"/>
                  </a:lnTo>
                  <a:cubicBezTo>
                    <a:pt x="6978" y="39375"/>
                    <a:pt x="5705" y="39519"/>
                    <a:pt x="4431" y="39519"/>
                  </a:cubicBezTo>
                  <a:cubicBezTo>
                    <a:pt x="2958" y="39519"/>
                    <a:pt x="1484" y="39327"/>
                    <a:pt x="77" y="38942"/>
                  </a:cubicBezTo>
                  <a:lnTo>
                    <a:pt x="77" y="38942"/>
                  </a:lnTo>
                  <a:cubicBezTo>
                    <a:pt x="154" y="39241"/>
                    <a:pt x="235" y="39540"/>
                    <a:pt x="326" y="39836"/>
                  </a:cubicBezTo>
                  <a:cubicBezTo>
                    <a:pt x="1660" y="40169"/>
                    <a:pt x="3047" y="40335"/>
                    <a:pt x="4435" y="40335"/>
                  </a:cubicBezTo>
                  <a:cubicBezTo>
                    <a:pt x="6697" y="40335"/>
                    <a:pt x="8959" y="39892"/>
                    <a:pt x="10986" y="39004"/>
                  </a:cubicBezTo>
                  <a:cubicBezTo>
                    <a:pt x="11745" y="38671"/>
                    <a:pt x="12500" y="38273"/>
                    <a:pt x="13243" y="37867"/>
                  </a:cubicBezTo>
                  <a:lnTo>
                    <a:pt x="13347" y="37872"/>
                  </a:lnTo>
                  <a:lnTo>
                    <a:pt x="13348" y="37809"/>
                  </a:lnTo>
                  <a:cubicBezTo>
                    <a:pt x="13590" y="37675"/>
                    <a:pt x="13831" y="37540"/>
                    <a:pt x="14070" y="37407"/>
                  </a:cubicBezTo>
                  <a:cubicBezTo>
                    <a:pt x="16262" y="36184"/>
                    <a:pt x="18518" y="34923"/>
                    <a:pt x="20911" y="34923"/>
                  </a:cubicBezTo>
                  <a:cubicBezTo>
                    <a:pt x="21286" y="34923"/>
                    <a:pt x="21664" y="34954"/>
                    <a:pt x="22046" y="35021"/>
                  </a:cubicBezTo>
                  <a:cubicBezTo>
                    <a:pt x="23125" y="35209"/>
                    <a:pt x="24145" y="35688"/>
                    <a:pt x="25131" y="36151"/>
                  </a:cubicBezTo>
                  <a:cubicBezTo>
                    <a:pt x="26238" y="36671"/>
                    <a:pt x="27383" y="37206"/>
                    <a:pt x="28635" y="37354"/>
                  </a:cubicBezTo>
                  <a:cubicBezTo>
                    <a:pt x="30183" y="38371"/>
                    <a:pt x="32153" y="38562"/>
                    <a:pt x="33833" y="38562"/>
                  </a:cubicBezTo>
                  <a:cubicBezTo>
                    <a:pt x="34022" y="38562"/>
                    <a:pt x="34208" y="38560"/>
                    <a:pt x="34390" y="38556"/>
                  </a:cubicBezTo>
                  <a:cubicBezTo>
                    <a:pt x="34755" y="38548"/>
                    <a:pt x="35121" y="38536"/>
                    <a:pt x="35489" y="38522"/>
                  </a:cubicBezTo>
                  <a:cubicBezTo>
                    <a:pt x="36057" y="38501"/>
                    <a:pt x="36631" y="38480"/>
                    <a:pt x="37204" y="38480"/>
                  </a:cubicBezTo>
                  <a:cubicBezTo>
                    <a:pt x="38295" y="38480"/>
                    <a:pt x="39382" y="38555"/>
                    <a:pt x="40413" y="38848"/>
                  </a:cubicBezTo>
                  <a:cubicBezTo>
                    <a:pt x="41474" y="39149"/>
                    <a:pt x="42395" y="39849"/>
                    <a:pt x="42655" y="40549"/>
                  </a:cubicBezTo>
                  <a:cubicBezTo>
                    <a:pt x="42737" y="40770"/>
                    <a:pt x="42748" y="40972"/>
                    <a:pt x="42688" y="41184"/>
                  </a:cubicBezTo>
                  <a:cubicBezTo>
                    <a:pt x="42540" y="41720"/>
                    <a:pt x="41916" y="42218"/>
                    <a:pt x="41138" y="42421"/>
                  </a:cubicBezTo>
                  <a:cubicBezTo>
                    <a:pt x="40730" y="42528"/>
                    <a:pt x="40301" y="42562"/>
                    <a:pt x="39877" y="42562"/>
                  </a:cubicBezTo>
                  <a:cubicBezTo>
                    <a:pt x="39484" y="42562"/>
                    <a:pt x="39094" y="42532"/>
                    <a:pt x="38727" y="42505"/>
                  </a:cubicBezTo>
                  <a:lnTo>
                    <a:pt x="38199" y="42466"/>
                  </a:lnTo>
                  <a:cubicBezTo>
                    <a:pt x="36426" y="42333"/>
                    <a:pt x="34622" y="42197"/>
                    <a:pt x="32825" y="42197"/>
                  </a:cubicBezTo>
                  <a:cubicBezTo>
                    <a:pt x="31053" y="42197"/>
                    <a:pt x="29288" y="42329"/>
                    <a:pt x="27566" y="42726"/>
                  </a:cubicBezTo>
                  <a:cubicBezTo>
                    <a:pt x="25820" y="43127"/>
                    <a:pt x="24122" y="43801"/>
                    <a:pt x="22480" y="44456"/>
                  </a:cubicBezTo>
                  <a:cubicBezTo>
                    <a:pt x="19938" y="45467"/>
                    <a:pt x="17317" y="46498"/>
                    <a:pt x="14539" y="46498"/>
                  </a:cubicBezTo>
                  <a:cubicBezTo>
                    <a:pt x="14526" y="46498"/>
                    <a:pt x="14513" y="46498"/>
                    <a:pt x="14500" y="46498"/>
                  </a:cubicBezTo>
                  <a:cubicBezTo>
                    <a:pt x="11292" y="46471"/>
                    <a:pt x="8479" y="45091"/>
                    <a:pt x="5500" y="43629"/>
                  </a:cubicBezTo>
                  <a:cubicBezTo>
                    <a:pt x="4022" y="42905"/>
                    <a:pt x="2512" y="42166"/>
                    <a:pt x="945" y="41605"/>
                  </a:cubicBezTo>
                  <a:lnTo>
                    <a:pt x="945" y="41605"/>
                  </a:lnTo>
                  <a:cubicBezTo>
                    <a:pt x="1073" y="41937"/>
                    <a:pt x="1206" y="42266"/>
                    <a:pt x="1343" y="42593"/>
                  </a:cubicBezTo>
                  <a:cubicBezTo>
                    <a:pt x="2704" y="43118"/>
                    <a:pt x="4027" y="43764"/>
                    <a:pt x="5323" y="44401"/>
                  </a:cubicBezTo>
                  <a:cubicBezTo>
                    <a:pt x="8213" y="45818"/>
                    <a:pt x="11199" y="47285"/>
                    <a:pt x="14497" y="47312"/>
                  </a:cubicBezTo>
                  <a:lnTo>
                    <a:pt x="14594" y="47312"/>
                  </a:lnTo>
                  <a:cubicBezTo>
                    <a:pt x="17416" y="47312"/>
                    <a:pt x="20064" y="46259"/>
                    <a:pt x="22626" y="45241"/>
                  </a:cubicBezTo>
                  <a:cubicBezTo>
                    <a:pt x="24254" y="44594"/>
                    <a:pt x="25935" y="43925"/>
                    <a:pt x="27653" y="43529"/>
                  </a:cubicBezTo>
                  <a:cubicBezTo>
                    <a:pt x="29340" y="43140"/>
                    <a:pt x="31078" y="43010"/>
                    <a:pt x="32826" y="43010"/>
                  </a:cubicBezTo>
                  <a:cubicBezTo>
                    <a:pt x="34610" y="43010"/>
                    <a:pt x="36405" y="43145"/>
                    <a:pt x="38170" y="43278"/>
                  </a:cubicBezTo>
                  <a:lnTo>
                    <a:pt x="38698" y="43317"/>
                  </a:lnTo>
                  <a:cubicBezTo>
                    <a:pt x="39072" y="43346"/>
                    <a:pt x="39471" y="43376"/>
                    <a:pt x="39876" y="43376"/>
                  </a:cubicBezTo>
                  <a:cubicBezTo>
                    <a:pt x="40328" y="43376"/>
                    <a:pt x="40788" y="43339"/>
                    <a:pt x="41235" y="43222"/>
                  </a:cubicBezTo>
                  <a:cubicBezTo>
                    <a:pt x="42239" y="42960"/>
                    <a:pt x="42974" y="42312"/>
                    <a:pt x="43203" y="41488"/>
                  </a:cubicBezTo>
                  <a:cubicBezTo>
                    <a:pt x="43323" y="41051"/>
                    <a:pt x="43302" y="40586"/>
                    <a:pt x="43143" y="40161"/>
                  </a:cubicBezTo>
                  <a:cubicBezTo>
                    <a:pt x="42725" y="39033"/>
                    <a:pt x="41468" y="38317"/>
                    <a:pt x="40517" y="38047"/>
                  </a:cubicBezTo>
                  <a:cubicBezTo>
                    <a:pt x="39445" y="37742"/>
                    <a:pt x="38328" y="37665"/>
                    <a:pt x="37211" y="37665"/>
                  </a:cubicBezTo>
                  <a:cubicBezTo>
                    <a:pt x="36630" y="37665"/>
                    <a:pt x="36048" y="37686"/>
                    <a:pt x="35473" y="37706"/>
                  </a:cubicBezTo>
                  <a:cubicBezTo>
                    <a:pt x="35281" y="37713"/>
                    <a:pt x="35088" y="37718"/>
                    <a:pt x="34896" y="37724"/>
                  </a:cubicBezTo>
                  <a:cubicBezTo>
                    <a:pt x="34585" y="37342"/>
                    <a:pt x="34442" y="36788"/>
                    <a:pt x="34570" y="36303"/>
                  </a:cubicBezTo>
                  <a:cubicBezTo>
                    <a:pt x="34651" y="35997"/>
                    <a:pt x="34807" y="35724"/>
                    <a:pt x="35012" y="35487"/>
                  </a:cubicBezTo>
                  <a:lnTo>
                    <a:pt x="35069" y="35456"/>
                  </a:lnTo>
                  <a:cubicBezTo>
                    <a:pt x="35571" y="35193"/>
                    <a:pt x="36089" y="34918"/>
                    <a:pt x="36597" y="34675"/>
                  </a:cubicBezTo>
                  <a:cubicBezTo>
                    <a:pt x="39294" y="33380"/>
                    <a:pt x="42334" y="32743"/>
                    <a:pt x="45378" y="32743"/>
                  </a:cubicBezTo>
                  <a:cubicBezTo>
                    <a:pt x="49309" y="32743"/>
                    <a:pt x="53247" y="33806"/>
                    <a:pt x="56461" y="35887"/>
                  </a:cubicBezTo>
                  <a:cubicBezTo>
                    <a:pt x="57635" y="36647"/>
                    <a:pt x="58748" y="37550"/>
                    <a:pt x="59824" y="38423"/>
                  </a:cubicBezTo>
                  <a:cubicBezTo>
                    <a:pt x="61786" y="40016"/>
                    <a:pt x="63817" y="41664"/>
                    <a:pt x="66302" y="42516"/>
                  </a:cubicBezTo>
                  <a:cubicBezTo>
                    <a:pt x="67550" y="42945"/>
                    <a:pt x="68887" y="43155"/>
                    <a:pt x="70274" y="43155"/>
                  </a:cubicBezTo>
                  <a:cubicBezTo>
                    <a:pt x="74131" y="43155"/>
                    <a:pt x="78384" y="41534"/>
                    <a:pt x="82264" y="38484"/>
                  </a:cubicBezTo>
                  <a:cubicBezTo>
                    <a:pt x="82811" y="38054"/>
                    <a:pt x="83368" y="37592"/>
                    <a:pt x="83908" y="37147"/>
                  </a:cubicBezTo>
                  <a:cubicBezTo>
                    <a:pt x="86701" y="34838"/>
                    <a:pt x="89589" y="32443"/>
                    <a:pt x="93155" y="32443"/>
                  </a:cubicBezTo>
                  <a:cubicBezTo>
                    <a:pt x="93209" y="32443"/>
                    <a:pt x="93262" y="32443"/>
                    <a:pt x="93316" y="32444"/>
                  </a:cubicBezTo>
                  <a:cubicBezTo>
                    <a:pt x="95000" y="32473"/>
                    <a:pt x="96547" y="33039"/>
                    <a:pt x="98181" y="33643"/>
                  </a:cubicBezTo>
                  <a:cubicBezTo>
                    <a:pt x="98188" y="33646"/>
                    <a:pt x="98196" y="33650"/>
                    <a:pt x="98201" y="33653"/>
                  </a:cubicBezTo>
                  <a:lnTo>
                    <a:pt x="98199" y="33650"/>
                  </a:lnTo>
                  <a:lnTo>
                    <a:pt x="98199" y="33650"/>
                  </a:lnTo>
                  <a:lnTo>
                    <a:pt x="98236" y="33664"/>
                  </a:lnTo>
                  <a:cubicBezTo>
                    <a:pt x="99348" y="34075"/>
                    <a:pt x="100494" y="34499"/>
                    <a:pt x="101677" y="34735"/>
                  </a:cubicBezTo>
                  <a:cubicBezTo>
                    <a:pt x="102503" y="34900"/>
                    <a:pt x="103332" y="34974"/>
                    <a:pt x="104162" y="34974"/>
                  </a:cubicBezTo>
                  <a:cubicBezTo>
                    <a:pt x="107231" y="34974"/>
                    <a:pt x="110309" y="33971"/>
                    <a:pt x="113241" y="32909"/>
                  </a:cubicBezTo>
                  <a:lnTo>
                    <a:pt x="114573" y="32423"/>
                  </a:lnTo>
                  <a:cubicBezTo>
                    <a:pt x="115138" y="32218"/>
                    <a:pt x="115725" y="32080"/>
                    <a:pt x="116321" y="32015"/>
                  </a:cubicBezTo>
                  <a:lnTo>
                    <a:pt x="116321" y="31210"/>
                  </a:lnTo>
                  <a:cubicBezTo>
                    <a:pt x="115226" y="31349"/>
                    <a:pt x="114175" y="31731"/>
                    <a:pt x="113150" y="32101"/>
                  </a:cubicBezTo>
                  <a:lnTo>
                    <a:pt x="113108" y="32118"/>
                  </a:lnTo>
                  <a:cubicBezTo>
                    <a:pt x="110208" y="33167"/>
                    <a:pt x="107166" y="34157"/>
                    <a:pt x="104154" y="34157"/>
                  </a:cubicBezTo>
                  <a:cubicBezTo>
                    <a:pt x="103350" y="34157"/>
                    <a:pt x="102548" y="34086"/>
                    <a:pt x="101752" y="33927"/>
                  </a:cubicBezTo>
                  <a:cubicBezTo>
                    <a:pt x="100600" y="33698"/>
                    <a:pt x="99468" y="33278"/>
                    <a:pt x="98373" y="32873"/>
                  </a:cubicBezTo>
                  <a:cubicBezTo>
                    <a:pt x="98092" y="32769"/>
                    <a:pt x="97811" y="32667"/>
                    <a:pt x="97526" y="32566"/>
                  </a:cubicBezTo>
                  <a:cubicBezTo>
                    <a:pt x="97094" y="31803"/>
                    <a:pt x="96886" y="31112"/>
                    <a:pt x="97252" y="30253"/>
                  </a:cubicBezTo>
                  <a:cubicBezTo>
                    <a:pt x="99196" y="28237"/>
                    <a:pt x="101567" y="25930"/>
                    <a:pt x="104077" y="23922"/>
                  </a:cubicBezTo>
                  <a:cubicBezTo>
                    <a:pt x="104398" y="23768"/>
                    <a:pt x="104692" y="23534"/>
                    <a:pt x="104952" y="23238"/>
                  </a:cubicBezTo>
                  <a:lnTo>
                    <a:pt x="104959" y="23231"/>
                  </a:lnTo>
                  <a:cubicBezTo>
                    <a:pt x="108685" y="20398"/>
                    <a:pt x="112503" y="18623"/>
                    <a:pt x="116321" y="17948"/>
                  </a:cubicBezTo>
                  <a:lnTo>
                    <a:pt x="116321" y="17128"/>
                  </a:lnTo>
                  <a:cubicBezTo>
                    <a:pt x="114139" y="17506"/>
                    <a:pt x="111957" y="18241"/>
                    <a:pt x="109792" y="19319"/>
                  </a:cubicBezTo>
                  <a:cubicBezTo>
                    <a:pt x="109213" y="19492"/>
                    <a:pt x="108627" y="19622"/>
                    <a:pt x="108026" y="19644"/>
                  </a:cubicBezTo>
                  <a:cubicBezTo>
                    <a:pt x="107973" y="19646"/>
                    <a:pt x="107920" y="19647"/>
                    <a:pt x="107866" y="19647"/>
                  </a:cubicBezTo>
                  <a:cubicBezTo>
                    <a:pt x="107216" y="19647"/>
                    <a:pt x="106554" y="19500"/>
                    <a:pt x="105998" y="19183"/>
                  </a:cubicBezTo>
                  <a:cubicBezTo>
                    <a:pt x="105935" y="18798"/>
                    <a:pt x="105826" y="18441"/>
                    <a:pt x="105670" y="18130"/>
                  </a:cubicBezTo>
                  <a:cubicBezTo>
                    <a:pt x="104878" y="16553"/>
                    <a:pt x="103073" y="15425"/>
                    <a:pt x="100840" y="15112"/>
                  </a:cubicBezTo>
                  <a:cubicBezTo>
                    <a:pt x="100325" y="15040"/>
                    <a:pt x="99807" y="15009"/>
                    <a:pt x="99288" y="15009"/>
                  </a:cubicBezTo>
                  <a:cubicBezTo>
                    <a:pt x="97880" y="15009"/>
                    <a:pt x="96468" y="15234"/>
                    <a:pt x="95091" y="15455"/>
                  </a:cubicBezTo>
                  <a:lnTo>
                    <a:pt x="95031" y="15463"/>
                  </a:lnTo>
                  <a:cubicBezTo>
                    <a:pt x="91439" y="16035"/>
                    <a:pt x="87904" y="16530"/>
                    <a:pt x="84459" y="16530"/>
                  </a:cubicBezTo>
                  <a:cubicBezTo>
                    <a:pt x="82229" y="16530"/>
                    <a:pt x="80036" y="16323"/>
                    <a:pt x="77890" y="15794"/>
                  </a:cubicBezTo>
                  <a:cubicBezTo>
                    <a:pt x="77031" y="15583"/>
                    <a:pt x="76178" y="15317"/>
                    <a:pt x="75335" y="15026"/>
                  </a:cubicBezTo>
                  <a:cubicBezTo>
                    <a:pt x="75161" y="14719"/>
                    <a:pt x="75094" y="14326"/>
                    <a:pt x="75254" y="14010"/>
                  </a:cubicBezTo>
                  <a:cubicBezTo>
                    <a:pt x="75270" y="13981"/>
                    <a:pt x="75288" y="13954"/>
                    <a:pt x="75307" y="13929"/>
                  </a:cubicBezTo>
                  <a:cubicBezTo>
                    <a:pt x="75676" y="13949"/>
                    <a:pt x="76046" y="13967"/>
                    <a:pt x="76417" y="13973"/>
                  </a:cubicBezTo>
                  <a:lnTo>
                    <a:pt x="76667" y="13975"/>
                  </a:lnTo>
                  <a:cubicBezTo>
                    <a:pt x="78582" y="13975"/>
                    <a:pt x="79853" y="13582"/>
                    <a:pt x="80665" y="12735"/>
                  </a:cubicBezTo>
                  <a:cubicBezTo>
                    <a:pt x="81698" y="11660"/>
                    <a:pt x="81871" y="9826"/>
                    <a:pt x="81105" y="8061"/>
                  </a:cubicBezTo>
                  <a:cubicBezTo>
                    <a:pt x="79646" y="4702"/>
                    <a:pt x="75981" y="2762"/>
                    <a:pt x="72589" y="1310"/>
                  </a:cubicBezTo>
                  <a:cubicBezTo>
                    <a:pt x="71113" y="676"/>
                    <a:pt x="69392" y="0"/>
                    <a:pt x="67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107"/>
            <p:cNvSpPr/>
            <p:nvPr/>
          </p:nvSpPr>
          <p:spPr>
            <a:xfrm>
              <a:off x="5295175" y="3208750"/>
              <a:ext cx="2787125" cy="1125075"/>
            </a:xfrm>
            <a:custGeom>
              <a:rect b="b" l="l" r="r" t="t"/>
              <a:pathLst>
                <a:path extrusionOk="0" h="45003" w="111485">
                  <a:moveTo>
                    <a:pt x="29486" y="25446"/>
                  </a:moveTo>
                  <a:cubicBezTo>
                    <a:pt x="30368" y="25446"/>
                    <a:pt x="31311" y="25521"/>
                    <a:pt x="32285" y="25670"/>
                  </a:cubicBezTo>
                  <a:cubicBezTo>
                    <a:pt x="33679" y="25883"/>
                    <a:pt x="35075" y="26218"/>
                    <a:pt x="36425" y="26543"/>
                  </a:cubicBezTo>
                  <a:cubicBezTo>
                    <a:pt x="37785" y="26871"/>
                    <a:pt x="39190" y="27209"/>
                    <a:pt x="40602" y="27425"/>
                  </a:cubicBezTo>
                  <a:cubicBezTo>
                    <a:pt x="42108" y="27654"/>
                    <a:pt x="43747" y="27766"/>
                    <a:pt x="45613" y="27766"/>
                  </a:cubicBezTo>
                  <a:cubicBezTo>
                    <a:pt x="47394" y="27766"/>
                    <a:pt x="49205" y="27664"/>
                    <a:pt x="50969" y="27560"/>
                  </a:cubicBezTo>
                  <a:lnTo>
                    <a:pt x="51007" y="27769"/>
                  </a:lnTo>
                  <a:lnTo>
                    <a:pt x="51332" y="27641"/>
                  </a:lnTo>
                  <a:lnTo>
                    <a:pt x="51353" y="27745"/>
                  </a:lnTo>
                  <a:cubicBezTo>
                    <a:pt x="51546" y="27665"/>
                    <a:pt x="51730" y="27586"/>
                    <a:pt x="51907" y="27506"/>
                  </a:cubicBezTo>
                  <a:cubicBezTo>
                    <a:pt x="53618" y="27404"/>
                    <a:pt x="55367" y="27310"/>
                    <a:pt x="57083" y="27310"/>
                  </a:cubicBezTo>
                  <a:cubicBezTo>
                    <a:pt x="59235" y="27310"/>
                    <a:pt x="61100" y="27461"/>
                    <a:pt x="62787" y="27776"/>
                  </a:cubicBezTo>
                  <a:cubicBezTo>
                    <a:pt x="65785" y="28333"/>
                    <a:pt x="68102" y="29412"/>
                    <a:pt x="69671" y="30983"/>
                  </a:cubicBezTo>
                  <a:cubicBezTo>
                    <a:pt x="71184" y="32494"/>
                    <a:pt x="72253" y="35018"/>
                    <a:pt x="71236" y="37255"/>
                  </a:cubicBezTo>
                  <a:cubicBezTo>
                    <a:pt x="70240" y="39447"/>
                    <a:pt x="67641" y="40706"/>
                    <a:pt x="65488" y="41559"/>
                  </a:cubicBezTo>
                  <a:cubicBezTo>
                    <a:pt x="61034" y="43324"/>
                    <a:pt x="57031" y="44184"/>
                    <a:pt x="53254" y="44187"/>
                  </a:cubicBezTo>
                  <a:lnTo>
                    <a:pt x="53229" y="44595"/>
                  </a:lnTo>
                  <a:lnTo>
                    <a:pt x="53229" y="44187"/>
                  </a:lnTo>
                  <a:cubicBezTo>
                    <a:pt x="48711" y="44187"/>
                    <a:pt x="44574" y="42894"/>
                    <a:pt x="41576" y="40543"/>
                  </a:cubicBezTo>
                  <a:cubicBezTo>
                    <a:pt x="40567" y="39752"/>
                    <a:pt x="39650" y="38813"/>
                    <a:pt x="38763" y="37905"/>
                  </a:cubicBezTo>
                  <a:cubicBezTo>
                    <a:pt x="37357" y="36466"/>
                    <a:pt x="35903" y="34977"/>
                    <a:pt x="34035" y="34019"/>
                  </a:cubicBezTo>
                  <a:cubicBezTo>
                    <a:pt x="32487" y="33226"/>
                    <a:pt x="30744" y="32844"/>
                    <a:pt x="29057" y="32477"/>
                  </a:cubicBezTo>
                  <a:cubicBezTo>
                    <a:pt x="27761" y="32195"/>
                    <a:pt x="26429" y="31894"/>
                    <a:pt x="25193" y="31415"/>
                  </a:cubicBezTo>
                  <a:lnTo>
                    <a:pt x="25193" y="31415"/>
                  </a:lnTo>
                  <a:cubicBezTo>
                    <a:pt x="25365" y="31451"/>
                    <a:pt x="25537" y="31490"/>
                    <a:pt x="25706" y="31533"/>
                  </a:cubicBezTo>
                  <a:cubicBezTo>
                    <a:pt x="24158" y="31108"/>
                    <a:pt x="22941" y="29706"/>
                    <a:pt x="22658" y="28133"/>
                  </a:cubicBezTo>
                  <a:cubicBezTo>
                    <a:pt x="22920" y="27626"/>
                    <a:pt x="23436" y="27123"/>
                    <a:pt x="24153" y="26705"/>
                  </a:cubicBezTo>
                  <a:cubicBezTo>
                    <a:pt x="25589" y="25870"/>
                    <a:pt x="27384" y="25446"/>
                    <a:pt x="29486" y="25446"/>
                  </a:cubicBezTo>
                  <a:close/>
                  <a:moveTo>
                    <a:pt x="111484" y="1"/>
                  </a:moveTo>
                  <a:cubicBezTo>
                    <a:pt x="109322" y="831"/>
                    <a:pt x="107327" y="2027"/>
                    <a:pt x="105657" y="3562"/>
                  </a:cubicBezTo>
                  <a:cubicBezTo>
                    <a:pt x="104500" y="4628"/>
                    <a:pt x="103472" y="5853"/>
                    <a:pt x="102479" y="7037"/>
                  </a:cubicBezTo>
                  <a:cubicBezTo>
                    <a:pt x="100666" y="9202"/>
                    <a:pt x="98952" y="11248"/>
                    <a:pt x="96460" y="12473"/>
                  </a:cubicBezTo>
                  <a:cubicBezTo>
                    <a:pt x="94667" y="13354"/>
                    <a:pt x="92704" y="13678"/>
                    <a:pt x="90756" y="13678"/>
                  </a:cubicBezTo>
                  <a:cubicBezTo>
                    <a:pt x="87932" y="13678"/>
                    <a:pt x="85143" y="12998"/>
                    <a:pt x="82957" y="12356"/>
                  </a:cubicBezTo>
                  <a:cubicBezTo>
                    <a:pt x="82184" y="12128"/>
                    <a:pt x="81410" y="11888"/>
                    <a:pt x="80636" y="11646"/>
                  </a:cubicBezTo>
                  <a:cubicBezTo>
                    <a:pt x="77308" y="10610"/>
                    <a:pt x="73878" y="9544"/>
                    <a:pt x="70367" y="9544"/>
                  </a:cubicBezTo>
                  <a:cubicBezTo>
                    <a:pt x="70007" y="9544"/>
                    <a:pt x="69646" y="9556"/>
                    <a:pt x="69285" y="9579"/>
                  </a:cubicBezTo>
                  <a:cubicBezTo>
                    <a:pt x="66263" y="9776"/>
                    <a:pt x="63394" y="10837"/>
                    <a:pt x="60619" y="11860"/>
                  </a:cubicBezTo>
                  <a:cubicBezTo>
                    <a:pt x="58137" y="12776"/>
                    <a:pt x="55570" y="13725"/>
                    <a:pt x="52909" y="14047"/>
                  </a:cubicBezTo>
                  <a:cubicBezTo>
                    <a:pt x="52169" y="14136"/>
                    <a:pt x="51430" y="14177"/>
                    <a:pt x="50693" y="14177"/>
                  </a:cubicBezTo>
                  <a:cubicBezTo>
                    <a:pt x="46272" y="14177"/>
                    <a:pt x="41907" y="12697"/>
                    <a:pt x="37666" y="11259"/>
                  </a:cubicBezTo>
                  <a:cubicBezTo>
                    <a:pt x="36987" y="11028"/>
                    <a:pt x="36311" y="10799"/>
                    <a:pt x="35635" y="10577"/>
                  </a:cubicBezTo>
                  <a:cubicBezTo>
                    <a:pt x="34339" y="10148"/>
                    <a:pt x="33065" y="9766"/>
                    <a:pt x="31750" y="9766"/>
                  </a:cubicBezTo>
                  <a:cubicBezTo>
                    <a:pt x="31661" y="9766"/>
                    <a:pt x="31572" y="9767"/>
                    <a:pt x="31483" y="9771"/>
                  </a:cubicBezTo>
                  <a:cubicBezTo>
                    <a:pt x="30183" y="9825"/>
                    <a:pt x="28538" y="10383"/>
                    <a:pt x="27811" y="11794"/>
                  </a:cubicBezTo>
                  <a:cubicBezTo>
                    <a:pt x="27716" y="11979"/>
                    <a:pt x="27646" y="12201"/>
                    <a:pt x="27595" y="12443"/>
                  </a:cubicBezTo>
                  <a:cubicBezTo>
                    <a:pt x="27298" y="12741"/>
                    <a:pt x="26946" y="12979"/>
                    <a:pt x="26557" y="13142"/>
                  </a:cubicBezTo>
                  <a:cubicBezTo>
                    <a:pt x="26356" y="13225"/>
                    <a:pt x="26148" y="13286"/>
                    <a:pt x="25935" y="13327"/>
                  </a:cubicBezTo>
                  <a:cubicBezTo>
                    <a:pt x="23553" y="11967"/>
                    <a:pt x="20755" y="11225"/>
                    <a:pt x="17964" y="11225"/>
                  </a:cubicBezTo>
                  <a:cubicBezTo>
                    <a:pt x="17622" y="11225"/>
                    <a:pt x="17280" y="11236"/>
                    <a:pt x="16938" y="11259"/>
                  </a:cubicBezTo>
                  <a:cubicBezTo>
                    <a:pt x="13944" y="11456"/>
                    <a:pt x="11095" y="12482"/>
                    <a:pt x="8339" y="13475"/>
                  </a:cubicBezTo>
                  <a:cubicBezTo>
                    <a:pt x="6572" y="14112"/>
                    <a:pt x="4744" y="14771"/>
                    <a:pt x="2894" y="15205"/>
                  </a:cubicBezTo>
                  <a:cubicBezTo>
                    <a:pt x="1940" y="15428"/>
                    <a:pt x="974" y="15590"/>
                    <a:pt x="1" y="15692"/>
                  </a:cubicBezTo>
                  <a:cubicBezTo>
                    <a:pt x="48" y="15959"/>
                    <a:pt x="93" y="16227"/>
                    <a:pt x="137" y="16495"/>
                  </a:cubicBezTo>
                  <a:cubicBezTo>
                    <a:pt x="1094" y="16391"/>
                    <a:pt x="2043" y="16229"/>
                    <a:pt x="2980" y="16009"/>
                  </a:cubicBezTo>
                  <a:cubicBezTo>
                    <a:pt x="4855" y="15571"/>
                    <a:pt x="6695" y="14908"/>
                    <a:pt x="8473" y="14266"/>
                  </a:cubicBezTo>
                  <a:cubicBezTo>
                    <a:pt x="11202" y="13282"/>
                    <a:pt x="14024" y="12265"/>
                    <a:pt x="16964" y="12071"/>
                  </a:cubicBezTo>
                  <a:cubicBezTo>
                    <a:pt x="17297" y="12049"/>
                    <a:pt x="17630" y="12039"/>
                    <a:pt x="17964" y="12039"/>
                  </a:cubicBezTo>
                  <a:cubicBezTo>
                    <a:pt x="20259" y="12039"/>
                    <a:pt x="22555" y="12551"/>
                    <a:pt x="24609" y="13504"/>
                  </a:cubicBezTo>
                  <a:lnTo>
                    <a:pt x="27542" y="15303"/>
                  </a:lnTo>
                  <a:cubicBezTo>
                    <a:pt x="27735" y="15454"/>
                    <a:pt x="27927" y="15610"/>
                    <a:pt x="28115" y="15767"/>
                  </a:cubicBezTo>
                  <a:cubicBezTo>
                    <a:pt x="28417" y="16295"/>
                    <a:pt x="28809" y="16641"/>
                    <a:pt x="29252" y="16752"/>
                  </a:cubicBezTo>
                  <a:cubicBezTo>
                    <a:pt x="30378" y="17741"/>
                    <a:pt x="31546" y="18755"/>
                    <a:pt x="32942" y="19448"/>
                  </a:cubicBezTo>
                  <a:cubicBezTo>
                    <a:pt x="34544" y="20246"/>
                    <a:pt x="36464" y="20640"/>
                    <a:pt x="38772" y="20640"/>
                  </a:cubicBezTo>
                  <a:cubicBezTo>
                    <a:pt x="39433" y="20640"/>
                    <a:pt x="40125" y="20608"/>
                    <a:pt x="40850" y="20543"/>
                  </a:cubicBezTo>
                  <a:cubicBezTo>
                    <a:pt x="42072" y="20434"/>
                    <a:pt x="43303" y="20251"/>
                    <a:pt x="44492" y="20074"/>
                  </a:cubicBezTo>
                  <a:cubicBezTo>
                    <a:pt x="45894" y="19866"/>
                    <a:pt x="47342" y="19650"/>
                    <a:pt x="48776" y="19557"/>
                  </a:cubicBezTo>
                  <a:cubicBezTo>
                    <a:pt x="49122" y="19535"/>
                    <a:pt x="49498" y="19518"/>
                    <a:pt x="49892" y="19518"/>
                  </a:cubicBezTo>
                  <a:cubicBezTo>
                    <a:pt x="50802" y="19518"/>
                    <a:pt x="51803" y="19610"/>
                    <a:pt x="52731" y="19950"/>
                  </a:cubicBezTo>
                  <a:cubicBezTo>
                    <a:pt x="54007" y="20422"/>
                    <a:pt x="54969" y="21369"/>
                    <a:pt x="55182" y="22364"/>
                  </a:cubicBezTo>
                  <a:cubicBezTo>
                    <a:pt x="55291" y="22883"/>
                    <a:pt x="55203" y="23453"/>
                    <a:pt x="54950" y="24007"/>
                  </a:cubicBezTo>
                  <a:cubicBezTo>
                    <a:pt x="53890" y="25297"/>
                    <a:pt x="52440" y="26259"/>
                    <a:pt x="50846" y="26751"/>
                  </a:cubicBezTo>
                  <a:cubicBezTo>
                    <a:pt x="49119" y="26853"/>
                    <a:pt x="47350" y="26951"/>
                    <a:pt x="45615" y="26951"/>
                  </a:cubicBezTo>
                  <a:cubicBezTo>
                    <a:pt x="43766" y="26951"/>
                    <a:pt x="42147" y="26840"/>
                    <a:pt x="40660" y="26613"/>
                  </a:cubicBezTo>
                  <a:cubicBezTo>
                    <a:pt x="39265" y="26400"/>
                    <a:pt x="37867" y="26065"/>
                    <a:pt x="36516" y="25740"/>
                  </a:cubicBezTo>
                  <a:cubicBezTo>
                    <a:pt x="35158" y="25414"/>
                    <a:pt x="33754" y="25076"/>
                    <a:pt x="32344" y="24860"/>
                  </a:cubicBezTo>
                  <a:cubicBezTo>
                    <a:pt x="31348" y="24709"/>
                    <a:pt x="30388" y="24631"/>
                    <a:pt x="29486" y="24631"/>
                  </a:cubicBezTo>
                  <a:cubicBezTo>
                    <a:pt x="27313" y="24631"/>
                    <a:pt x="25449" y="25074"/>
                    <a:pt x="23948" y="25950"/>
                  </a:cubicBezTo>
                  <a:cubicBezTo>
                    <a:pt x="23295" y="26328"/>
                    <a:pt x="22251" y="27102"/>
                    <a:pt x="21978" y="28265"/>
                  </a:cubicBezTo>
                  <a:cubicBezTo>
                    <a:pt x="21502" y="28959"/>
                    <a:pt x="20990" y="29628"/>
                    <a:pt x="20395" y="30221"/>
                  </a:cubicBezTo>
                  <a:cubicBezTo>
                    <a:pt x="20171" y="30443"/>
                    <a:pt x="20007" y="30682"/>
                    <a:pt x="19867" y="30918"/>
                  </a:cubicBezTo>
                  <a:cubicBezTo>
                    <a:pt x="18719" y="31582"/>
                    <a:pt x="17345" y="31947"/>
                    <a:pt x="15891" y="31947"/>
                  </a:cubicBezTo>
                  <a:cubicBezTo>
                    <a:pt x="15573" y="31947"/>
                    <a:pt x="15252" y="31930"/>
                    <a:pt x="14929" y="31894"/>
                  </a:cubicBezTo>
                  <a:cubicBezTo>
                    <a:pt x="12844" y="31665"/>
                    <a:pt x="10825" y="30966"/>
                    <a:pt x="8874" y="30289"/>
                  </a:cubicBezTo>
                  <a:cubicBezTo>
                    <a:pt x="8029" y="29997"/>
                    <a:pt x="7155" y="29694"/>
                    <a:pt x="6286" y="29431"/>
                  </a:cubicBezTo>
                  <a:cubicBezTo>
                    <a:pt x="4834" y="28994"/>
                    <a:pt x="3484" y="28731"/>
                    <a:pt x="2236" y="28640"/>
                  </a:cubicBezTo>
                  <a:lnTo>
                    <a:pt x="2236" y="28640"/>
                  </a:lnTo>
                  <a:cubicBezTo>
                    <a:pt x="2330" y="28923"/>
                    <a:pt x="2431" y="29202"/>
                    <a:pt x="2538" y="29480"/>
                  </a:cubicBezTo>
                  <a:cubicBezTo>
                    <a:pt x="3664" y="29590"/>
                    <a:pt x="4874" y="29841"/>
                    <a:pt x="6172" y="30231"/>
                  </a:cubicBezTo>
                  <a:cubicBezTo>
                    <a:pt x="7035" y="30489"/>
                    <a:pt x="7904" y="30791"/>
                    <a:pt x="8746" y="31083"/>
                  </a:cubicBezTo>
                  <a:cubicBezTo>
                    <a:pt x="10718" y="31767"/>
                    <a:pt x="12758" y="32474"/>
                    <a:pt x="14886" y="32708"/>
                  </a:cubicBezTo>
                  <a:cubicBezTo>
                    <a:pt x="15231" y="32745"/>
                    <a:pt x="15573" y="32764"/>
                    <a:pt x="15910" y="32764"/>
                  </a:cubicBezTo>
                  <a:cubicBezTo>
                    <a:pt x="16857" y="32764"/>
                    <a:pt x="17767" y="32618"/>
                    <a:pt x="18608" y="32342"/>
                  </a:cubicBezTo>
                  <a:lnTo>
                    <a:pt x="18608" y="32342"/>
                  </a:lnTo>
                  <a:cubicBezTo>
                    <a:pt x="18535" y="32380"/>
                    <a:pt x="18464" y="32416"/>
                    <a:pt x="18392" y="32455"/>
                  </a:cubicBezTo>
                  <a:cubicBezTo>
                    <a:pt x="18569" y="32411"/>
                    <a:pt x="18738" y="32339"/>
                    <a:pt x="18891" y="32242"/>
                  </a:cubicBezTo>
                  <a:cubicBezTo>
                    <a:pt x="19247" y="32110"/>
                    <a:pt x="19591" y="31954"/>
                    <a:pt x="19923" y="31772"/>
                  </a:cubicBezTo>
                  <a:cubicBezTo>
                    <a:pt x="20979" y="31407"/>
                    <a:pt x="22090" y="31218"/>
                    <a:pt x="23208" y="31218"/>
                  </a:cubicBezTo>
                  <a:cubicBezTo>
                    <a:pt x="23218" y="31218"/>
                    <a:pt x="23227" y="31218"/>
                    <a:pt x="23237" y="31218"/>
                  </a:cubicBezTo>
                  <a:cubicBezTo>
                    <a:pt x="23768" y="31636"/>
                    <a:pt x="24338" y="31922"/>
                    <a:pt x="24705" y="32076"/>
                  </a:cubicBezTo>
                  <a:cubicBezTo>
                    <a:pt x="26067" y="32649"/>
                    <a:pt x="27545" y="32973"/>
                    <a:pt x="28975" y="33283"/>
                  </a:cubicBezTo>
                  <a:cubicBezTo>
                    <a:pt x="30635" y="33645"/>
                    <a:pt x="32352" y="34021"/>
                    <a:pt x="33850" y="34789"/>
                  </a:cubicBezTo>
                  <a:cubicBezTo>
                    <a:pt x="35647" y="35710"/>
                    <a:pt x="37005" y="37101"/>
                    <a:pt x="38444" y="38574"/>
                  </a:cubicBezTo>
                  <a:cubicBezTo>
                    <a:pt x="39344" y="39495"/>
                    <a:pt x="40275" y="40449"/>
                    <a:pt x="41313" y="41263"/>
                  </a:cubicBezTo>
                  <a:cubicBezTo>
                    <a:pt x="44390" y="43675"/>
                    <a:pt x="48622" y="45003"/>
                    <a:pt x="53228" y="45003"/>
                  </a:cubicBezTo>
                  <a:lnTo>
                    <a:pt x="53252" y="45003"/>
                  </a:lnTo>
                  <a:cubicBezTo>
                    <a:pt x="57079" y="44999"/>
                    <a:pt x="61129" y="44130"/>
                    <a:pt x="65633" y="42346"/>
                  </a:cubicBezTo>
                  <a:cubicBezTo>
                    <a:pt x="67880" y="41456"/>
                    <a:pt x="70597" y="40126"/>
                    <a:pt x="71697" y="37708"/>
                  </a:cubicBezTo>
                  <a:cubicBezTo>
                    <a:pt x="72760" y="35371"/>
                    <a:pt x="72071" y="32398"/>
                    <a:pt x="69983" y="30310"/>
                  </a:cubicBezTo>
                  <a:cubicBezTo>
                    <a:pt x="68339" y="28668"/>
                    <a:pt x="65941" y="27544"/>
                    <a:pt x="62855" y="26970"/>
                  </a:cubicBezTo>
                  <a:cubicBezTo>
                    <a:pt x="62143" y="26837"/>
                    <a:pt x="61396" y="26733"/>
                    <a:pt x="60614" y="26658"/>
                  </a:cubicBezTo>
                  <a:cubicBezTo>
                    <a:pt x="60197" y="26486"/>
                    <a:pt x="59762" y="26208"/>
                    <a:pt x="59690" y="25766"/>
                  </a:cubicBezTo>
                  <a:cubicBezTo>
                    <a:pt x="59648" y="25505"/>
                    <a:pt x="59749" y="25259"/>
                    <a:pt x="59926" y="25060"/>
                  </a:cubicBezTo>
                  <a:cubicBezTo>
                    <a:pt x="60757" y="24940"/>
                    <a:pt x="61596" y="24872"/>
                    <a:pt x="62435" y="24872"/>
                  </a:cubicBezTo>
                  <a:cubicBezTo>
                    <a:pt x="63013" y="24872"/>
                    <a:pt x="63592" y="24904"/>
                    <a:pt x="64169" y="24975"/>
                  </a:cubicBezTo>
                  <a:cubicBezTo>
                    <a:pt x="66879" y="25305"/>
                    <a:pt x="69423" y="26444"/>
                    <a:pt x="71884" y="27544"/>
                  </a:cubicBezTo>
                  <a:cubicBezTo>
                    <a:pt x="74474" y="28700"/>
                    <a:pt x="77151" y="29898"/>
                    <a:pt x="80043" y="30175"/>
                  </a:cubicBezTo>
                  <a:cubicBezTo>
                    <a:pt x="80464" y="30216"/>
                    <a:pt x="80888" y="30237"/>
                    <a:pt x="81319" y="30237"/>
                  </a:cubicBezTo>
                  <a:cubicBezTo>
                    <a:pt x="81335" y="30237"/>
                    <a:pt x="81351" y="30237"/>
                    <a:pt x="81367" y="30237"/>
                  </a:cubicBezTo>
                  <a:cubicBezTo>
                    <a:pt x="84835" y="30237"/>
                    <a:pt x="88638" y="28973"/>
                    <a:pt x="92945" y="26395"/>
                  </a:cubicBezTo>
                  <a:cubicBezTo>
                    <a:pt x="94080" y="25714"/>
                    <a:pt x="95208" y="24983"/>
                    <a:pt x="96300" y="24275"/>
                  </a:cubicBezTo>
                  <a:cubicBezTo>
                    <a:pt x="98884" y="22600"/>
                    <a:pt x="101557" y="20867"/>
                    <a:pt x="104492" y="19716"/>
                  </a:cubicBezTo>
                  <a:cubicBezTo>
                    <a:pt x="106711" y="18847"/>
                    <a:pt x="109085" y="18318"/>
                    <a:pt x="111484" y="18123"/>
                  </a:cubicBezTo>
                  <a:lnTo>
                    <a:pt x="111484" y="17307"/>
                  </a:lnTo>
                  <a:cubicBezTo>
                    <a:pt x="109036" y="17504"/>
                    <a:pt x="106612" y="18043"/>
                    <a:pt x="104349" y="18930"/>
                  </a:cubicBezTo>
                  <a:cubicBezTo>
                    <a:pt x="101371" y="20097"/>
                    <a:pt x="98678" y="21843"/>
                    <a:pt x="96074" y="23531"/>
                  </a:cubicBezTo>
                  <a:cubicBezTo>
                    <a:pt x="94987" y="24236"/>
                    <a:pt x="93863" y="24965"/>
                    <a:pt x="92734" y="25641"/>
                  </a:cubicBezTo>
                  <a:cubicBezTo>
                    <a:pt x="88453" y="28204"/>
                    <a:pt x="84816" y="29427"/>
                    <a:pt x="81417" y="29427"/>
                  </a:cubicBezTo>
                  <a:cubicBezTo>
                    <a:pt x="80967" y="29427"/>
                    <a:pt x="80522" y="29406"/>
                    <a:pt x="80080" y="29363"/>
                  </a:cubicBezTo>
                  <a:cubicBezTo>
                    <a:pt x="77252" y="29092"/>
                    <a:pt x="74605" y="27909"/>
                    <a:pt x="72046" y="26764"/>
                  </a:cubicBezTo>
                  <a:cubicBezTo>
                    <a:pt x="69558" y="25651"/>
                    <a:pt x="66984" y="24501"/>
                    <a:pt x="64216" y="24163"/>
                  </a:cubicBezTo>
                  <a:cubicBezTo>
                    <a:pt x="63618" y="24090"/>
                    <a:pt x="63019" y="24056"/>
                    <a:pt x="62421" y="24056"/>
                  </a:cubicBezTo>
                  <a:cubicBezTo>
                    <a:pt x="60433" y="24056"/>
                    <a:pt x="58458" y="24429"/>
                    <a:pt x="56568" y="24964"/>
                  </a:cubicBezTo>
                  <a:cubicBezTo>
                    <a:pt x="56153" y="24783"/>
                    <a:pt x="55799" y="24488"/>
                    <a:pt x="55549" y="24111"/>
                  </a:cubicBezTo>
                  <a:cubicBezTo>
                    <a:pt x="55783" y="23455"/>
                    <a:pt x="55848" y="22771"/>
                    <a:pt x="55712" y="22126"/>
                  </a:cubicBezTo>
                  <a:cubicBezTo>
                    <a:pt x="55435" y="20826"/>
                    <a:pt x="54371" y="19718"/>
                    <a:pt x="52865" y="19164"/>
                  </a:cubicBezTo>
                  <a:cubicBezTo>
                    <a:pt x="51886" y="18803"/>
                    <a:pt x="50840" y="18706"/>
                    <a:pt x="49895" y="18706"/>
                  </a:cubicBezTo>
                  <a:cubicBezTo>
                    <a:pt x="49491" y="18706"/>
                    <a:pt x="49106" y="18724"/>
                    <a:pt x="48752" y="18747"/>
                  </a:cubicBezTo>
                  <a:cubicBezTo>
                    <a:pt x="47301" y="18839"/>
                    <a:pt x="45844" y="19057"/>
                    <a:pt x="44436" y="19266"/>
                  </a:cubicBezTo>
                  <a:cubicBezTo>
                    <a:pt x="43251" y="19444"/>
                    <a:pt x="42026" y="19625"/>
                    <a:pt x="40816" y="19733"/>
                  </a:cubicBezTo>
                  <a:cubicBezTo>
                    <a:pt x="40100" y="19796"/>
                    <a:pt x="39417" y="19828"/>
                    <a:pt x="38767" y="19828"/>
                  </a:cubicBezTo>
                  <a:cubicBezTo>
                    <a:pt x="36522" y="19828"/>
                    <a:pt x="34662" y="19448"/>
                    <a:pt x="33119" y="18680"/>
                  </a:cubicBezTo>
                  <a:cubicBezTo>
                    <a:pt x="31746" y="17996"/>
                    <a:pt x="30632" y="17018"/>
                    <a:pt x="29452" y="15982"/>
                  </a:cubicBezTo>
                  <a:cubicBezTo>
                    <a:pt x="29145" y="15712"/>
                    <a:pt x="28833" y="15439"/>
                    <a:pt x="28515" y="15169"/>
                  </a:cubicBezTo>
                  <a:cubicBezTo>
                    <a:pt x="28265" y="14503"/>
                    <a:pt x="28099" y="13803"/>
                    <a:pt x="28071" y="13109"/>
                  </a:cubicBezTo>
                  <a:cubicBezTo>
                    <a:pt x="28089" y="12783"/>
                    <a:pt x="28149" y="12492"/>
                    <a:pt x="28255" y="12286"/>
                  </a:cubicBezTo>
                  <a:cubicBezTo>
                    <a:pt x="28757" y="11313"/>
                    <a:pt x="30031" y="10647"/>
                    <a:pt x="31499" y="10585"/>
                  </a:cubicBezTo>
                  <a:cubicBezTo>
                    <a:pt x="31582" y="10582"/>
                    <a:pt x="31664" y="10580"/>
                    <a:pt x="31747" y="10580"/>
                  </a:cubicBezTo>
                  <a:cubicBezTo>
                    <a:pt x="33007" y="10580"/>
                    <a:pt x="34250" y="10953"/>
                    <a:pt x="35515" y="11371"/>
                  </a:cubicBezTo>
                  <a:cubicBezTo>
                    <a:pt x="36188" y="11594"/>
                    <a:pt x="36863" y="11823"/>
                    <a:pt x="37543" y="12053"/>
                  </a:cubicBezTo>
                  <a:cubicBezTo>
                    <a:pt x="41814" y="13501"/>
                    <a:pt x="46211" y="14992"/>
                    <a:pt x="50692" y="14992"/>
                  </a:cubicBezTo>
                  <a:cubicBezTo>
                    <a:pt x="51445" y="14992"/>
                    <a:pt x="52199" y="14950"/>
                    <a:pt x="52956" y="14859"/>
                  </a:cubicBezTo>
                  <a:cubicBezTo>
                    <a:pt x="55661" y="14533"/>
                    <a:pt x="58251" y="13576"/>
                    <a:pt x="60756" y="12651"/>
                  </a:cubicBezTo>
                  <a:cubicBezTo>
                    <a:pt x="63505" y="11636"/>
                    <a:pt x="66344" y="10588"/>
                    <a:pt x="69311" y="10393"/>
                  </a:cubicBezTo>
                  <a:cubicBezTo>
                    <a:pt x="69662" y="10370"/>
                    <a:pt x="70013" y="10359"/>
                    <a:pt x="70364" y="10359"/>
                  </a:cubicBezTo>
                  <a:cubicBezTo>
                    <a:pt x="73819" y="10359"/>
                    <a:pt x="77221" y="11417"/>
                    <a:pt x="80520" y="12443"/>
                  </a:cubicBezTo>
                  <a:cubicBezTo>
                    <a:pt x="81297" y="12685"/>
                    <a:pt x="82073" y="12927"/>
                    <a:pt x="82848" y="13155"/>
                  </a:cubicBezTo>
                  <a:cubicBezTo>
                    <a:pt x="85062" y="13805"/>
                    <a:pt x="87886" y="14492"/>
                    <a:pt x="90758" y="14492"/>
                  </a:cubicBezTo>
                  <a:cubicBezTo>
                    <a:pt x="92759" y="14492"/>
                    <a:pt x="94782" y="14159"/>
                    <a:pt x="96637" y="13246"/>
                  </a:cubicBezTo>
                  <a:cubicBezTo>
                    <a:pt x="99225" y="11974"/>
                    <a:pt x="101058" y="9786"/>
                    <a:pt x="102830" y="7670"/>
                  </a:cubicBezTo>
                  <a:cubicBezTo>
                    <a:pt x="103810" y="6501"/>
                    <a:pt x="104824" y="5292"/>
                    <a:pt x="105953" y="4252"/>
                  </a:cubicBezTo>
                  <a:cubicBezTo>
                    <a:pt x="107541" y="2792"/>
                    <a:pt x="109432" y="1642"/>
                    <a:pt x="111484" y="833"/>
                  </a:cubicBezTo>
                  <a:lnTo>
                    <a:pt x="111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107"/>
            <p:cNvSpPr/>
            <p:nvPr/>
          </p:nvSpPr>
          <p:spPr>
            <a:xfrm>
              <a:off x="5937850" y="3997075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107"/>
            <p:cNvSpPr/>
            <p:nvPr/>
          </p:nvSpPr>
          <p:spPr>
            <a:xfrm>
              <a:off x="7003000" y="4566975"/>
              <a:ext cx="274775" cy="29600"/>
            </a:xfrm>
            <a:custGeom>
              <a:rect b="b" l="l" r="r" t="t"/>
              <a:pathLst>
                <a:path extrusionOk="0" h="1184" w="10991">
                  <a:moveTo>
                    <a:pt x="5334" y="0"/>
                  </a:moveTo>
                  <a:cubicBezTo>
                    <a:pt x="3559" y="0"/>
                    <a:pt x="1777" y="296"/>
                    <a:pt x="0" y="739"/>
                  </a:cubicBezTo>
                  <a:cubicBezTo>
                    <a:pt x="1022" y="829"/>
                    <a:pt x="2047" y="903"/>
                    <a:pt x="3074" y="967"/>
                  </a:cubicBezTo>
                  <a:cubicBezTo>
                    <a:pt x="3829" y="870"/>
                    <a:pt x="4583" y="816"/>
                    <a:pt x="5334" y="816"/>
                  </a:cubicBezTo>
                  <a:cubicBezTo>
                    <a:pt x="6390" y="816"/>
                    <a:pt x="7441" y="923"/>
                    <a:pt x="8484" y="1170"/>
                  </a:cubicBezTo>
                  <a:cubicBezTo>
                    <a:pt x="9075" y="1179"/>
                    <a:pt x="9668" y="1183"/>
                    <a:pt x="10260" y="1183"/>
                  </a:cubicBezTo>
                  <a:cubicBezTo>
                    <a:pt x="10503" y="1183"/>
                    <a:pt x="10747" y="1183"/>
                    <a:pt x="10990" y="1181"/>
                  </a:cubicBezTo>
                  <a:cubicBezTo>
                    <a:pt x="10337" y="903"/>
                    <a:pt x="9668" y="655"/>
                    <a:pt x="8982" y="468"/>
                  </a:cubicBezTo>
                  <a:cubicBezTo>
                    <a:pt x="7773" y="140"/>
                    <a:pt x="6556" y="0"/>
                    <a:pt x="53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107"/>
            <p:cNvSpPr/>
            <p:nvPr/>
          </p:nvSpPr>
          <p:spPr>
            <a:xfrm>
              <a:off x="5697250" y="1753600"/>
              <a:ext cx="2385125" cy="431100"/>
            </a:xfrm>
            <a:custGeom>
              <a:rect b="b" l="l" r="r" t="t"/>
              <a:pathLst>
                <a:path extrusionOk="0" h="17244" w="95405">
                  <a:moveTo>
                    <a:pt x="88962" y="1"/>
                  </a:moveTo>
                  <a:cubicBezTo>
                    <a:pt x="88848" y="599"/>
                    <a:pt x="88749" y="1208"/>
                    <a:pt x="88653" y="1801"/>
                  </a:cubicBezTo>
                  <a:cubicBezTo>
                    <a:pt x="88240" y="4361"/>
                    <a:pt x="87850" y="6778"/>
                    <a:pt x="86247" y="8682"/>
                  </a:cubicBezTo>
                  <a:cubicBezTo>
                    <a:pt x="84622" y="10611"/>
                    <a:pt x="81781" y="11784"/>
                    <a:pt x="78496" y="11912"/>
                  </a:cubicBezTo>
                  <a:cubicBezTo>
                    <a:pt x="78443" y="11886"/>
                    <a:pt x="78387" y="11862"/>
                    <a:pt x="78334" y="11832"/>
                  </a:cubicBezTo>
                  <a:lnTo>
                    <a:pt x="78311" y="11919"/>
                  </a:lnTo>
                  <a:cubicBezTo>
                    <a:pt x="78140" y="11923"/>
                    <a:pt x="77967" y="11926"/>
                    <a:pt x="77794" y="11926"/>
                  </a:cubicBezTo>
                  <a:cubicBezTo>
                    <a:pt x="77647" y="11926"/>
                    <a:pt x="77499" y="11924"/>
                    <a:pt x="77351" y="11919"/>
                  </a:cubicBezTo>
                  <a:cubicBezTo>
                    <a:pt x="74860" y="11837"/>
                    <a:pt x="72388" y="11244"/>
                    <a:pt x="69996" y="10671"/>
                  </a:cubicBezTo>
                  <a:cubicBezTo>
                    <a:pt x="67707" y="10122"/>
                    <a:pt x="65340" y="9553"/>
                    <a:pt x="62943" y="9426"/>
                  </a:cubicBezTo>
                  <a:cubicBezTo>
                    <a:pt x="62544" y="9406"/>
                    <a:pt x="62143" y="9397"/>
                    <a:pt x="61742" y="9397"/>
                  </a:cubicBezTo>
                  <a:cubicBezTo>
                    <a:pt x="60674" y="9397"/>
                    <a:pt x="59604" y="9459"/>
                    <a:pt x="58560" y="9519"/>
                  </a:cubicBezTo>
                  <a:cubicBezTo>
                    <a:pt x="57527" y="9579"/>
                    <a:pt x="56477" y="9639"/>
                    <a:pt x="55428" y="9639"/>
                  </a:cubicBezTo>
                  <a:cubicBezTo>
                    <a:pt x="54474" y="9639"/>
                    <a:pt x="53521" y="9589"/>
                    <a:pt x="52584" y="9441"/>
                  </a:cubicBezTo>
                  <a:cubicBezTo>
                    <a:pt x="50359" y="9092"/>
                    <a:pt x="48253" y="8197"/>
                    <a:pt x="46218" y="7329"/>
                  </a:cubicBezTo>
                  <a:cubicBezTo>
                    <a:pt x="44983" y="6804"/>
                    <a:pt x="43706" y="6262"/>
                    <a:pt x="42405" y="5839"/>
                  </a:cubicBezTo>
                  <a:cubicBezTo>
                    <a:pt x="40959" y="5370"/>
                    <a:pt x="38900" y="4853"/>
                    <a:pt x="36863" y="4853"/>
                  </a:cubicBezTo>
                  <a:cubicBezTo>
                    <a:pt x="35049" y="4853"/>
                    <a:pt x="33253" y="5263"/>
                    <a:pt x="31925" y="6481"/>
                  </a:cubicBezTo>
                  <a:cubicBezTo>
                    <a:pt x="31821" y="6510"/>
                    <a:pt x="31719" y="6545"/>
                    <a:pt x="31613" y="6567"/>
                  </a:cubicBezTo>
                  <a:cubicBezTo>
                    <a:pt x="29368" y="5495"/>
                    <a:pt x="26934" y="4801"/>
                    <a:pt x="24437" y="4511"/>
                  </a:cubicBezTo>
                  <a:cubicBezTo>
                    <a:pt x="23706" y="4722"/>
                    <a:pt x="22980" y="4943"/>
                    <a:pt x="22262" y="5173"/>
                  </a:cubicBezTo>
                  <a:cubicBezTo>
                    <a:pt x="24752" y="5227"/>
                    <a:pt x="27217" y="5693"/>
                    <a:pt x="29555" y="6551"/>
                  </a:cubicBezTo>
                  <a:cubicBezTo>
                    <a:pt x="29958" y="7090"/>
                    <a:pt x="30066" y="7862"/>
                    <a:pt x="29912" y="8536"/>
                  </a:cubicBezTo>
                  <a:cubicBezTo>
                    <a:pt x="29806" y="9001"/>
                    <a:pt x="29602" y="9430"/>
                    <a:pt x="29356" y="9837"/>
                  </a:cubicBezTo>
                  <a:cubicBezTo>
                    <a:pt x="28755" y="10287"/>
                    <a:pt x="28101" y="10660"/>
                    <a:pt x="27407" y="10941"/>
                  </a:cubicBezTo>
                  <a:cubicBezTo>
                    <a:pt x="25404" y="11763"/>
                    <a:pt x="23203" y="11951"/>
                    <a:pt x="21120" y="12034"/>
                  </a:cubicBezTo>
                  <a:cubicBezTo>
                    <a:pt x="20659" y="12052"/>
                    <a:pt x="20196" y="12065"/>
                    <a:pt x="19733" y="12079"/>
                  </a:cubicBezTo>
                  <a:cubicBezTo>
                    <a:pt x="18046" y="12126"/>
                    <a:pt x="16303" y="12177"/>
                    <a:pt x="14615" y="12481"/>
                  </a:cubicBezTo>
                  <a:cubicBezTo>
                    <a:pt x="12528" y="12858"/>
                    <a:pt x="10500" y="13626"/>
                    <a:pt x="8539" y="14370"/>
                  </a:cubicBezTo>
                  <a:cubicBezTo>
                    <a:pt x="5979" y="15340"/>
                    <a:pt x="3537" y="16263"/>
                    <a:pt x="959" y="16409"/>
                  </a:cubicBezTo>
                  <a:cubicBezTo>
                    <a:pt x="634" y="16683"/>
                    <a:pt x="314" y="16961"/>
                    <a:pt x="1" y="17241"/>
                  </a:cubicBezTo>
                  <a:cubicBezTo>
                    <a:pt x="82" y="17242"/>
                    <a:pt x="162" y="17244"/>
                    <a:pt x="241" y="17244"/>
                  </a:cubicBezTo>
                  <a:cubicBezTo>
                    <a:pt x="3175" y="17244"/>
                    <a:pt x="5969" y="16185"/>
                    <a:pt x="8679" y="15156"/>
                  </a:cubicBezTo>
                  <a:cubicBezTo>
                    <a:pt x="10622" y="14420"/>
                    <a:pt x="12632" y="13658"/>
                    <a:pt x="14682" y="13288"/>
                  </a:cubicBezTo>
                  <a:cubicBezTo>
                    <a:pt x="16342" y="12989"/>
                    <a:pt x="18071" y="12940"/>
                    <a:pt x="19742" y="12892"/>
                  </a:cubicBezTo>
                  <a:cubicBezTo>
                    <a:pt x="20207" y="12879"/>
                    <a:pt x="20672" y="12866"/>
                    <a:pt x="21135" y="12848"/>
                  </a:cubicBezTo>
                  <a:cubicBezTo>
                    <a:pt x="23251" y="12765"/>
                    <a:pt x="25495" y="12570"/>
                    <a:pt x="27555" y="11725"/>
                  </a:cubicBezTo>
                  <a:cubicBezTo>
                    <a:pt x="28380" y="11386"/>
                    <a:pt x="29119" y="10955"/>
                    <a:pt x="29751" y="10455"/>
                  </a:cubicBezTo>
                  <a:cubicBezTo>
                    <a:pt x="30817" y="9870"/>
                    <a:pt x="31702" y="8915"/>
                    <a:pt x="32555" y="8018"/>
                  </a:cubicBezTo>
                  <a:cubicBezTo>
                    <a:pt x="33398" y="7129"/>
                    <a:pt x="34347" y="6228"/>
                    <a:pt x="35452" y="5763"/>
                  </a:cubicBezTo>
                  <a:cubicBezTo>
                    <a:pt x="35906" y="5701"/>
                    <a:pt x="36371" y="5673"/>
                    <a:pt x="36835" y="5673"/>
                  </a:cubicBezTo>
                  <a:cubicBezTo>
                    <a:pt x="38966" y="5673"/>
                    <a:pt x="41097" y="6248"/>
                    <a:pt x="42285" y="6634"/>
                  </a:cubicBezTo>
                  <a:cubicBezTo>
                    <a:pt x="43568" y="7051"/>
                    <a:pt x="44835" y="7589"/>
                    <a:pt x="46062" y="8111"/>
                  </a:cubicBezTo>
                  <a:cubicBezTo>
                    <a:pt x="48120" y="8986"/>
                    <a:pt x="50250" y="9891"/>
                    <a:pt x="52524" y="10250"/>
                  </a:cubicBezTo>
                  <a:cubicBezTo>
                    <a:pt x="53482" y="10402"/>
                    <a:pt x="54453" y="10453"/>
                    <a:pt x="55423" y="10453"/>
                  </a:cubicBezTo>
                  <a:cubicBezTo>
                    <a:pt x="56482" y="10453"/>
                    <a:pt x="57541" y="10392"/>
                    <a:pt x="58581" y="10331"/>
                  </a:cubicBezTo>
                  <a:cubicBezTo>
                    <a:pt x="59618" y="10271"/>
                    <a:pt x="60680" y="10209"/>
                    <a:pt x="61736" y="10209"/>
                  </a:cubicBezTo>
                  <a:cubicBezTo>
                    <a:pt x="62133" y="10209"/>
                    <a:pt x="62529" y="10218"/>
                    <a:pt x="62921" y="10239"/>
                  </a:cubicBezTo>
                  <a:cubicBezTo>
                    <a:pt x="65285" y="10364"/>
                    <a:pt x="67633" y="10928"/>
                    <a:pt x="69905" y="11472"/>
                  </a:cubicBezTo>
                  <a:cubicBezTo>
                    <a:pt x="72315" y="12050"/>
                    <a:pt x="74807" y="12650"/>
                    <a:pt x="77338" y="12731"/>
                  </a:cubicBezTo>
                  <a:cubicBezTo>
                    <a:pt x="77513" y="12737"/>
                    <a:pt x="77689" y="12741"/>
                    <a:pt x="77864" y="12741"/>
                  </a:cubicBezTo>
                  <a:cubicBezTo>
                    <a:pt x="78046" y="12741"/>
                    <a:pt x="78225" y="12734"/>
                    <a:pt x="78405" y="12729"/>
                  </a:cubicBezTo>
                  <a:cubicBezTo>
                    <a:pt x="79252" y="13135"/>
                    <a:pt x="80163" y="13293"/>
                    <a:pt x="81065" y="13293"/>
                  </a:cubicBezTo>
                  <a:cubicBezTo>
                    <a:pt x="82330" y="13293"/>
                    <a:pt x="83571" y="12986"/>
                    <a:pt x="84567" y="12641"/>
                  </a:cubicBezTo>
                  <a:cubicBezTo>
                    <a:pt x="85373" y="12360"/>
                    <a:pt x="86167" y="12018"/>
                    <a:pt x="86934" y="11686"/>
                  </a:cubicBezTo>
                  <a:cubicBezTo>
                    <a:pt x="88094" y="11184"/>
                    <a:pt x="89293" y="10666"/>
                    <a:pt x="90542" y="10367"/>
                  </a:cubicBezTo>
                  <a:cubicBezTo>
                    <a:pt x="92118" y="9990"/>
                    <a:pt x="93785" y="9958"/>
                    <a:pt x="95405" y="9940"/>
                  </a:cubicBezTo>
                  <a:lnTo>
                    <a:pt x="95405" y="9124"/>
                  </a:lnTo>
                  <a:cubicBezTo>
                    <a:pt x="93760" y="9144"/>
                    <a:pt x="92069" y="9176"/>
                    <a:pt x="90451" y="9565"/>
                  </a:cubicBezTo>
                  <a:cubicBezTo>
                    <a:pt x="89168" y="9872"/>
                    <a:pt x="87951" y="10396"/>
                    <a:pt x="86775" y="10906"/>
                  </a:cubicBezTo>
                  <a:cubicBezTo>
                    <a:pt x="86450" y="11048"/>
                    <a:pt x="86119" y="11189"/>
                    <a:pt x="85784" y="11329"/>
                  </a:cubicBezTo>
                  <a:cubicBezTo>
                    <a:pt x="85621" y="11256"/>
                    <a:pt x="85495" y="11136"/>
                    <a:pt x="85465" y="10954"/>
                  </a:cubicBezTo>
                  <a:cubicBezTo>
                    <a:pt x="85433" y="10747"/>
                    <a:pt x="85543" y="10547"/>
                    <a:pt x="85649" y="10367"/>
                  </a:cubicBezTo>
                  <a:lnTo>
                    <a:pt x="85794" y="10119"/>
                  </a:lnTo>
                  <a:cubicBezTo>
                    <a:pt x="86083" y="9865"/>
                    <a:pt x="86356" y="9600"/>
                    <a:pt x="86596" y="9314"/>
                  </a:cubicBezTo>
                  <a:cubicBezTo>
                    <a:pt x="88347" y="7237"/>
                    <a:pt x="88778" y="4567"/>
                    <a:pt x="89194" y="1988"/>
                  </a:cubicBezTo>
                  <a:cubicBezTo>
                    <a:pt x="89295" y="1365"/>
                    <a:pt x="89397" y="721"/>
                    <a:pt x="89519" y="105"/>
                  </a:cubicBezTo>
                  <a:lnTo>
                    <a:pt x="89524" y="79"/>
                  </a:lnTo>
                  <a:cubicBezTo>
                    <a:pt x="89337" y="53"/>
                    <a:pt x="89150" y="27"/>
                    <a:pt x="88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107"/>
            <p:cNvSpPr/>
            <p:nvPr/>
          </p:nvSpPr>
          <p:spPr>
            <a:xfrm>
              <a:off x="5552300" y="2064350"/>
              <a:ext cx="2530025" cy="415125"/>
            </a:xfrm>
            <a:custGeom>
              <a:rect b="b" l="l" r="r" t="t"/>
              <a:pathLst>
                <a:path extrusionOk="0" h="16605" w="101201">
                  <a:moveTo>
                    <a:pt x="56079" y="1"/>
                  </a:moveTo>
                  <a:cubicBezTo>
                    <a:pt x="55652" y="1"/>
                    <a:pt x="55222" y="16"/>
                    <a:pt x="54791" y="47"/>
                  </a:cubicBezTo>
                  <a:cubicBezTo>
                    <a:pt x="50214" y="382"/>
                    <a:pt x="46323" y="2728"/>
                    <a:pt x="44731" y="6058"/>
                  </a:cubicBezTo>
                  <a:lnTo>
                    <a:pt x="44665" y="6123"/>
                  </a:lnTo>
                  <a:cubicBezTo>
                    <a:pt x="44254" y="6331"/>
                    <a:pt x="43843" y="6544"/>
                    <a:pt x="43436" y="6755"/>
                  </a:cubicBezTo>
                  <a:cubicBezTo>
                    <a:pt x="40918" y="8061"/>
                    <a:pt x="38316" y="9411"/>
                    <a:pt x="35486" y="9561"/>
                  </a:cubicBezTo>
                  <a:cubicBezTo>
                    <a:pt x="35302" y="9571"/>
                    <a:pt x="35119" y="9575"/>
                    <a:pt x="34935" y="9575"/>
                  </a:cubicBezTo>
                  <a:cubicBezTo>
                    <a:pt x="33273" y="9575"/>
                    <a:pt x="31614" y="9193"/>
                    <a:pt x="30003" y="8823"/>
                  </a:cubicBezTo>
                  <a:cubicBezTo>
                    <a:pt x="28481" y="8474"/>
                    <a:pt x="26908" y="8113"/>
                    <a:pt x="25318" y="8063"/>
                  </a:cubicBezTo>
                  <a:cubicBezTo>
                    <a:pt x="25189" y="8059"/>
                    <a:pt x="25061" y="8057"/>
                    <a:pt x="24933" y="8057"/>
                  </a:cubicBezTo>
                  <a:cubicBezTo>
                    <a:pt x="21421" y="8057"/>
                    <a:pt x="18120" y="9495"/>
                    <a:pt x="14927" y="10890"/>
                  </a:cubicBezTo>
                  <a:lnTo>
                    <a:pt x="14787" y="10951"/>
                  </a:lnTo>
                  <a:cubicBezTo>
                    <a:pt x="11676" y="12312"/>
                    <a:pt x="8614" y="13525"/>
                    <a:pt x="5471" y="13525"/>
                  </a:cubicBezTo>
                  <a:cubicBezTo>
                    <a:pt x="5106" y="13525"/>
                    <a:pt x="4741" y="13509"/>
                    <a:pt x="4374" y="13474"/>
                  </a:cubicBezTo>
                  <a:cubicBezTo>
                    <a:pt x="3143" y="13359"/>
                    <a:pt x="1729" y="12251"/>
                    <a:pt x="428" y="10436"/>
                  </a:cubicBezTo>
                  <a:cubicBezTo>
                    <a:pt x="283" y="10613"/>
                    <a:pt x="144" y="10792"/>
                    <a:pt x="1" y="10972"/>
                  </a:cubicBezTo>
                  <a:cubicBezTo>
                    <a:pt x="1412" y="12971"/>
                    <a:pt x="2946" y="14157"/>
                    <a:pt x="4338" y="14287"/>
                  </a:cubicBezTo>
                  <a:cubicBezTo>
                    <a:pt x="4718" y="14322"/>
                    <a:pt x="5095" y="14339"/>
                    <a:pt x="5471" y="14339"/>
                  </a:cubicBezTo>
                  <a:cubicBezTo>
                    <a:pt x="8685" y="14339"/>
                    <a:pt x="11792" y="13110"/>
                    <a:pt x="14948" y="11733"/>
                  </a:cubicBezTo>
                  <a:lnTo>
                    <a:pt x="15088" y="11671"/>
                  </a:lnTo>
                  <a:cubicBezTo>
                    <a:pt x="18235" y="10296"/>
                    <a:pt x="21485" y="8872"/>
                    <a:pt x="24909" y="8872"/>
                  </a:cubicBezTo>
                  <a:cubicBezTo>
                    <a:pt x="25042" y="8872"/>
                    <a:pt x="25175" y="8874"/>
                    <a:pt x="25308" y="8878"/>
                  </a:cubicBezTo>
                  <a:cubicBezTo>
                    <a:pt x="26861" y="8927"/>
                    <a:pt x="28414" y="9285"/>
                    <a:pt x="29919" y="9629"/>
                  </a:cubicBezTo>
                  <a:cubicBezTo>
                    <a:pt x="31554" y="10005"/>
                    <a:pt x="33237" y="10391"/>
                    <a:pt x="34944" y="10391"/>
                  </a:cubicBezTo>
                  <a:cubicBezTo>
                    <a:pt x="35132" y="10391"/>
                    <a:pt x="35319" y="10386"/>
                    <a:pt x="35507" y="10376"/>
                  </a:cubicBezTo>
                  <a:cubicBezTo>
                    <a:pt x="38423" y="10222"/>
                    <a:pt x="41066" y="8849"/>
                    <a:pt x="43623" y="7524"/>
                  </a:cubicBezTo>
                  <a:cubicBezTo>
                    <a:pt x="44078" y="7288"/>
                    <a:pt x="44535" y="7051"/>
                    <a:pt x="44996" y="6819"/>
                  </a:cubicBezTo>
                  <a:lnTo>
                    <a:pt x="45032" y="6851"/>
                  </a:lnTo>
                  <a:cubicBezTo>
                    <a:pt x="45040" y="6828"/>
                    <a:pt x="45051" y="6807"/>
                    <a:pt x="45063" y="6786"/>
                  </a:cubicBezTo>
                  <a:cubicBezTo>
                    <a:pt x="47249" y="5690"/>
                    <a:pt x="49514" y="4740"/>
                    <a:pt x="51939" y="4740"/>
                  </a:cubicBezTo>
                  <a:cubicBezTo>
                    <a:pt x="52028" y="4740"/>
                    <a:pt x="52117" y="4741"/>
                    <a:pt x="52206" y="4744"/>
                  </a:cubicBezTo>
                  <a:cubicBezTo>
                    <a:pt x="55851" y="4843"/>
                    <a:pt x="58914" y="7065"/>
                    <a:pt x="61875" y="9213"/>
                  </a:cubicBezTo>
                  <a:cubicBezTo>
                    <a:pt x="64905" y="11411"/>
                    <a:pt x="68039" y="13684"/>
                    <a:pt x="71829" y="13762"/>
                  </a:cubicBezTo>
                  <a:cubicBezTo>
                    <a:pt x="71901" y="13764"/>
                    <a:pt x="71974" y="13764"/>
                    <a:pt x="72046" y="13764"/>
                  </a:cubicBezTo>
                  <a:cubicBezTo>
                    <a:pt x="73943" y="13764"/>
                    <a:pt x="75775" y="13202"/>
                    <a:pt x="77554" y="12662"/>
                  </a:cubicBezTo>
                  <a:cubicBezTo>
                    <a:pt x="79326" y="12124"/>
                    <a:pt x="81159" y="11575"/>
                    <a:pt x="83022" y="11575"/>
                  </a:cubicBezTo>
                  <a:cubicBezTo>
                    <a:pt x="83027" y="11575"/>
                    <a:pt x="83033" y="11575"/>
                    <a:pt x="83038" y="11575"/>
                  </a:cubicBezTo>
                  <a:cubicBezTo>
                    <a:pt x="85755" y="11593"/>
                    <a:pt x="88265" y="12795"/>
                    <a:pt x="90692" y="13958"/>
                  </a:cubicBezTo>
                  <a:cubicBezTo>
                    <a:pt x="91788" y="14483"/>
                    <a:pt x="92922" y="15027"/>
                    <a:pt x="94071" y="15461"/>
                  </a:cubicBezTo>
                  <a:cubicBezTo>
                    <a:pt x="96123" y="16236"/>
                    <a:pt x="98377" y="16605"/>
                    <a:pt x="100684" y="16605"/>
                  </a:cubicBezTo>
                  <a:cubicBezTo>
                    <a:pt x="100856" y="16605"/>
                    <a:pt x="101029" y="16603"/>
                    <a:pt x="101201" y="16598"/>
                  </a:cubicBezTo>
                  <a:lnTo>
                    <a:pt x="101201" y="15791"/>
                  </a:lnTo>
                  <a:cubicBezTo>
                    <a:pt x="101038" y="15795"/>
                    <a:pt x="100875" y="15796"/>
                    <a:pt x="100712" y="15796"/>
                  </a:cubicBezTo>
                  <a:cubicBezTo>
                    <a:pt x="98445" y="15796"/>
                    <a:pt x="96228" y="15436"/>
                    <a:pt x="94209" y="14673"/>
                  </a:cubicBezTo>
                  <a:cubicBezTo>
                    <a:pt x="93078" y="14246"/>
                    <a:pt x="91952" y="13707"/>
                    <a:pt x="90864" y="13184"/>
                  </a:cubicBezTo>
                  <a:cubicBezTo>
                    <a:pt x="88396" y="12002"/>
                    <a:pt x="85844" y="10779"/>
                    <a:pt x="83040" y="10761"/>
                  </a:cubicBezTo>
                  <a:lnTo>
                    <a:pt x="82978" y="10761"/>
                  </a:lnTo>
                  <a:cubicBezTo>
                    <a:pt x="81074" y="10761"/>
                    <a:pt x="79227" y="11322"/>
                    <a:pt x="77440" y="11864"/>
                  </a:cubicBezTo>
                  <a:cubicBezTo>
                    <a:pt x="75683" y="12399"/>
                    <a:pt x="73862" y="12950"/>
                    <a:pt x="72021" y="12950"/>
                  </a:cubicBezTo>
                  <a:cubicBezTo>
                    <a:pt x="71959" y="12950"/>
                    <a:pt x="71897" y="12949"/>
                    <a:pt x="71835" y="12948"/>
                  </a:cubicBezTo>
                  <a:cubicBezTo>
                    <a:pt x="68172" y="12873"/>
                    <a:pt x="65097" y="10641"/>
                    <a:pt x="62122" y="8484"/>
                  </a:cubicBezTo>
                  <a:cubicBezTo>
                    <a:pt x="59105" y="6295"/>
                    <a:pt x="55986" y="4032"/>
                    <a:pt x="52216" y="3930"/>
                  </a:cubicBezTo>
                  <a:cubicBezTo>
                    <a:pt x="52131" y="3928"/>
                    <a:pt x="52046" y="3927"/>
                    <a:pt x="51962" y="3927"/>
                  </a:cubicBezTo>
                  <a:cubicBezTo>
                    <a:pt x="51091" y="3927"/>
                    <a:pt x="50246" y="4047"/>
                    <a:pt x="49420" y="4244"/>
                  </a:cubicBezTo>
                  <a:cubicBezTo>
                    <a:pt x="49075" y="4109"/>
                    <a:pt x="48746" y="3941"/>
                    <a:pt x="48505" y="3667"/>
                  </a:cubicBezTo>
                  <a:cubicBezTo>
                    <a:pt x="48365" y="3503"/>
                    <a:pt x="48273" y="3305"/>
                    <a:pt x="48239" y="3093"/>
                  </a:cubicBezTo>
                  <a:cubicBezTo>
                    <a:pt x="50037" y="1856"/>
                    <a:pt x="52341" y="1043"/>
                    <a:pt x="54818" y="860"/>
                  </a:cubicBezTo>
                  <a:cubicBezTo>
                    <a:pt x="55239" y="829"/>
                    <a:pt x="55659" y="814"/>
                    <a:pt x="56076" y="814"/>
                  </a:cubicBezTo>
                  <a:cubicBezTo>
                    <a:pt x="60137" y="814"/>
                    <a:pt x="63986" y="2191"/>
                    <a:pt x="66960" y="3436"/>
                  </a:cubicBezTo>
                  <a:cubicBezTo>
                    <a:pt x="67418" y="3626"/>
                    <a:pt x="67871" y="3834"/>
                    <a:pt x="68334" y="4021"/>
                  </a:cubicBezTo>
                  <a:cubicBezTo>
                    <a:pt x="71403" y="5256"/>
                    <a:pt x="74552" y="6448"/>
                    <a:pt x="78061" y="6612"/>
                  </a:cubicBezTo>
                  <a:cubicBezTo>
                    <a:pt x="78158" y="6617"/>
                    <a:pt x="78256" y="6619"/>
                    <a:pt x="78354" y="6619"/>
                  </a:cubicBezTo>
                  <a:cubicBezTo>
                    <a:pt x="79613" y="6619"/>
                    <a:pt x="80861" y="6258"/>
                    <a:pt x="82072" y="6000"/>
                  </a:cubicBezTo>
                  <a:cubicBezTo>
                    <a:pt x="83474" y="5702"/>
                    <a:pt x="84918" y="5395"/>
                    <a:pt x="86359" y="5395"/>
                  </a:cubicBezTo>
                  <a:cubicBezTo>
                    <a:pt x="86582" y="5395"/>
                    <a:pt x="86805" y="5402"/>
                    <a:pt x="87028" y="5418"/>
                  </a:cubicBezTo>
                  <a:cubicBezTo>
                    <a:pt x="88739" y="5543"/>
                    <a:pt x="90385" y="6167"/>
                    <a:pt x="91977" y="6773"/>
                  </a:cubicBezTo>
                  <a:cubicBezTo>
                    <a:pt x="93661" y="7413"/>
                    <a:pt x="95403" y="8074"/>
                    <a:pt x="97247" y="8162"/>
                  </a:cubicBezTo>
                  <a:cubicBezTo>
                    <a:pt x="97396" y="8169"/>
                    <a:pt x="97544" y="8172"/>
                    <a:pt x="97690" y="8172"/>
                  </a:cubicBezTo>
                  <a:cubicBezTo>
                    <a:pt x="98897" y="8172"/>
                    <a:pt x="100056" y="7941"/>
                    <a:pt x="101199" y="7551"/>
                  </a:cubicBezTo>
                  <a:lnTo>
                    <a:pt x="101199" y="6715"/>
                  </a:lnTo>
                  <a:cubicBezTo>
                    <a:pt x="100052" y="7117"/>
                    <a:pt x="98896" y="7357"/>
                    <a:pt x="97694" y="7357"/>
                  </a:cubicBezTo>
                  <a:cubicBezTo>
                    <a:pt x="97552" y="7357"/>
                    <a:pt x="97409" y="7353"/>
                    <a:pt x="97265" y="7346"/>
                  </a:cubicBezTo>
                  <a:cubicBezTo>
                    <a:pt x="95482" y="7264"/>
                    <a:pt x="93770" y="6612"/>
                    <a:pt x="92116" y="5983"/>
                  </a:cubicBezTo>
                  <a:cubicBezTo>
                    <a:pt x="90497" y="5369"/>
                    <a:pt x="88823" y="4733"/>
                    <a:pt x="87056" y="4606"/>
                  </a:cubicBezTo>
                  <a:cubicBezTo>
                    <a:pt x="86819" y="4589"/>
                    <a:pt x="86582" y="4581"/>
                    <a:pt x="86346" y="4581"/>
                  </a:cubicBezTo>
                  <a:cubicBezTo>
                    <a:pt x="84870" y="4581"/>
                    <a:pt x="83411" y="4892"/>
                    <a:pt x="81992" y="5194"/>
                  </a:cubicBezTo>
                  <a:cubicBezTo>
                    <a:pt x="80704" y="5469"/>
                    <a:pt x="79372" y="5753"/>
                    <a:pt x="78049" y="5798"/>
                  </a:cubicBezTo>
                  <a:cubicBezTo>
                    <a:pt x="77919" y="5803"/>
                    <a:pt x="77789" y="5805"/>
                    <a:pt x="77660" y="5805"/>
                  </a:cubicBezTo>
                  <a:cubicBezTo>
                    <a:pt x="74462" y="5805"/>
                    <a:pt x="71432" y="4503"/>
                    <a:pt x="68490" y="3240"/>
                  </a:cubicBezTo>
                  <a:cubicBezTo>
                    <a:pt x="68031" y="3041"/>
                    <a:pt x="67571" y="2845"/>
                    <a:pt x="67113" y="2653"/>
                  </a:cubicBezTo>
                  <a:cubicBezTo>
                    <a:pt x="64102" y="1393"/>
                    <a:pt x="60206" y="1"/>
                    <a:pt x="56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107"/>
            <p:cNvSpPr/>
            <p:nvPr/>
          </p:nvSpPr>
          <p:spPr>
            <a:xfrm>
              <a:off x="5283525" y="1720475"/>
              <a:ext cx="825650" cy="629100"/>
            </a:xfrm>
            <a:custGeom>
              <a:rect b="b" l="l" r="r" t="t"/>
              <a:pathLst>
                <a:path extrusionOk="0" h="25164" w="33026">
                  <a:moveTo>
                    <a:pt x="24152" y="0"/>
                  </a:moveTo>
                  <a:cubicBezTo>
                    <a:pt x="19239" y="0"/>
                    <a:pt x="14304" y="1181"/>
                    <a:pt x="10123" y="3738"/>
                  </a:cubicBezTo>
                  <a:cubicBezTo>
                    <a:pt x="5344" y="6661"/>
                    <a:pt x="1633" y="11460"/>
                    <a:pt x="507" y="16948"/>
                  </a:cubicBezTo>
                  <a:cubicBezTo>
                    <a:pt x="0" y="19425"/>
                    <a:pt x="161" y="22349"/>
                    <a:pt x="2073" y="24001"/>
                  </a:cubicBezTo>
                  <a:cubicBezTo>
                    <a:pt x="3019" y="24817"/>
                    <a:pt x="4230" y="25163"/>
                    <a:pt x="5481" y="25163"/>
                  </a:cubicBezTo>
                  <a:cubicBezTo>
                    <a:pt x="6673" y="25163"/>
                    <a:pt x="7902" y="24849"/>
                    <a:pt x="8971" y="24326"/>
                  </a:cubicBezTo>
                  <a:cubicBezTo>
                    <a:pt x="14558" y="21599"/>
                    <a:pt x="16941" y="14519"/>
                    <a:pt x="22476" y="11690"/>
                  </a:cubicBezTo>
                  <a:cubicBezTo>
                    <a:pt x="24611" y="10599"/>
                    <a:pt x="27065" y="10232"/>
                    <a:pt x="29166" y="9075"/>
                  </a:cubicBezTo>
                  <a:cubicBezTo>
                    <a:pt x="31267" y="7918"/>
                    <a:pt x="33026" y="5473"/>
                    <a:pt x="32210" y="3218"/>
                  </a:cubicBezTo>
                  <a:cubicBezTo>
                    <a:pt x="31400" y="978"/>
                    <a:pt x="28627" y="234"/>
                    <a:pt x="26252" y="72"/>
                  </a:cubicBezTo>
                  <a:cubicBezTo>
                    <a:pt x="25554" y="24"/>
                    <a:pt x="24853" y="0"/>
                    <a:pt x="2415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107"/>
            <p:cNvSpPr/>
            <p:nvPr/>
          </p:nvSpPr>
          <p:spPr>
            <a:xfrm>
              <a:off x="5100725" y="3596375"/>
              <a:ext cx="492225" cy="702125"/>
            </a:xfrm>
            <a:custGeom>
              <a:rect b="b" l="l" r="r" t="t"/>
              <a:pathLst>
                <a:path extrusionOk="0" h="28085" w="19689">
                  <a:moveTo>
                    <a:pt x="3030" y="0"/>
                  </a:moveTo>
                  <a:cubicBezTo>
                    <a:pt x="2361" y="0"/>
                    <a:pt x="1673" y="342"/>
                    <a:pt x="1227" y="860"/>
                  </a:cubicBezTo>
                  <a:cubicBezTo>
                    <a:pt x="592" y="1596"/>
                    <a:pt x="358" y="2600"/>
                    <a:pt x="293" y="3570"/>
                  </a:cubicBezTo>
                  <a:cubicBezTo>
                    <a:pt x="0" y="7865"/>
                    <a:pt x="2499" y="11795"/>
                    <a:pt x="4897" y="15370"/>
                  </a:cubicBezTo>
                  <a:cubicBezTo>
                    <a:pt x="6741" y="18121"/>
                    <a:pt x="8602" y="20891"/>
                    <a:pt x="10951" y="23225"/>
                  </a:cubicBezTo>
                  <a:cubicBezTo>
                    <a:pt x="13299" y="25560"/>
                    <a:pt x="16197" y="27459"/>
                    <a:pt x="19449" y="28084"/>
                  </a:cubicBezTo>
                  <a:cubicBezTo>
                    <a:pt x="19688" y="26866"/>
                    <a:pt x="18769" y="25685"/>
                    <a:pt x="17679" y="25092"/>
                  </a:cubicBezTo>
                  <a:cubicBezTo>
                    <a:pt x="16589" y="24497"/>
                    <a:pt x="15330" y="24310"/>
                    <a:pt x="14161" y="23891"/>
                  </a:cubicBezTo>
                  <a:cubicBezTo>
                    <a:pt x="10397" y="22545"/>
                    <a:pt x="7873" y="18880"/>
                    <a:pt x="6710" y="15055"/>
                  </a:cubicBezTo>
                  <a:cubicBezTo>
                    <a:pt x="5546" y="11231"/>
                    <a:pt x="5504" y="7173"/>
                    <a:pt x="5186" y="3188"/>
                  </a:cubicBezTo>
                  <a:cubicBezTo>
                    <a:pt x="5095" y="2048"/>
                    <a:pt x="4861" y="722"/>
                    <a:pt x="3846" y="194"/>
                  </a:cubicBezTo>
                  <a:cubicBezTo>
                    <a:pt x="3590" y="61"/>
                    <a:pt x="3312" y="0"/>
                    <a:pt x="30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107"/>
            <p:cNvSpPr/>
            <p:nvPr/>
          </p:nvSpPr>
          <p:spPr>
            <a:xfrm>
              <a:off x="5152500" y="3418425"/>
              <a:ext cx="98025" cy="144775"/>
            </a:xfrm>
            <a:custGeom>
              <a:rect b="b" l="l" r="r" t="t"/>
              <a:pathLst>
                <a:path extrusionOk="0" h="5791" w="3921">
                  <a:moveTo>
                    <a:pt x="1117" y="1"/>
                  </a:moveTo>
                  <a:cubicBezTo>
                    <a:pt x="827" y="1"/>
                    <a:pt x="543" y="96"/>
                    <a:pt x="350" y="308"/>
                  </a:cubicBezTo>
                  <a:cubicBezTo>
                    <a:pt x="92" y="591"/>
                    <a:pt x="44" y="1004"/>
                    <a:pt x="28" y="1386"/>
                  </a:cubicBezTo>
                  <a:cubicBezTo>
                    <a:pt x="1" y="2092"/>
                    <a:pt x="38" y="2799"/>
                    <a:pt x="142" y="3499"/>
                  </a:cubicBezTo>
                  <a:cubicBezTo>
                    <a:pt x="275" y="4393"/>
                    <a:pt x="624" y="5397"/>
                    <a:pt x="1472" y="5708"/>
                  </a:cubicBezTo>
                  <a:cubicBezTo>
                    <a:pt x="1625" y="5764"/>
                    <a:pt x="1780" y="5790"/>
                    <a:pt x="1934" y="5790"/>
                  </a:cubicBezTo>
                  <a:cubicBezTo>
                    <a:pt x="2804" y="5790"/>
                    <a:pt x="3637" y="4963"/>
                    <a:pt x="3768" y="4053"/>
                  </a:cubicBezTo>
                  <a:cubicBezTo>
                    <a:pt x="3921" y="2984"/>
                    <a:pt x="3381" y="1935"/>
                    <a:pt x="2730" y="1072"/>
                  </a:cubicBezTo>
                  <a:cubicBezTo>
                    <a:pt x="2442" y="690"/>
                    <a:pt x="2114" y="315"/>
                    <a:pt x="1677" y="120"/>
                  </a:cubicBezTo>
                  <a:cubicBezTo>
                    <a:pt x="1503" y="42"/>
                    <a:pt x="1308" y="1"/>
                    <a:pt x="111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107"/>
            <p:cNvSpPr/>
            <p:nvPr/>
          </p:nvSpPr>
          <p:spPr>
            <a:xfrm>
              <a:off x="5723850" y="4232825"/>
              <a:ext cx="343025" cy="190125"/>
            </a:xfrm>
            <a:custGeom>
              <a:rect b="b" l="l" r="r" t="t"/>
              <a:pathLst>
                <a:path extrusionOk="0" h="7605" w="13721">
                  <a:moveTo>
                    <a:pt x="2960" y="0"/>
                  </a:moveTo>
                  <a:cubicBezTo>
                    <a:pt x="2036" y="0"/>
                    <a:pt x="1121" y="223"/>
                    <a:pt x="576" y="933"/>
                  </a:cubicBezTo>
                  <a:cubicBezTo>
                    <a:pt x="1" y="1686"/>
                    <a:pt x="54" y="2784"/>
                    <a:pt x="500" y="3619"/>
                  </a:cubicBezTo>
                  <a:cubicBezTo>
                    <a:pt x="946" y="4454"/>
                    <a:pt x="1718" y="5066"/>
                    <a:pt x="2521" y="5567"/>
                  </a:cubicBezTo>
                  <a:cubicBezTo>
                    <a:pt x="4657" y="6901"/>
                    <a:pt x="7177" y="7605"/>
                    <a:pt x="9695" y="7605"/>
                  </a:cubicBezTo>
                  <a:cubicBezTo>
                    <a:pt x="10521" y="7605"/>
                    <a:pt x="11347" y="7529"/>
                    <a:pt x="12159" y="7375"/>
                  </a:cubicBezTo>
                  <a:cubicBezTo>
                    <a:pt x="12612" y="7289"/>
                    <a:pt x="13109" y="7146"/>
                    <a:pt x="13350" y="6753"/>
                  </a:cubicBezTo>
                  <a:cubicBezTo>
                    <a:pt x="13720" y="6150"/>
                    <a:pt x="13273" y="5383"/>
                    <a:pt x="12806" y="4853"/>
                  </a:cubicBezTo>
                  <a:cubicBezTo>
                    <a:pt x="10538" y="2279"/>
                    <a:pt x="7329" y="550"/>
                    <a:pt x="3929" y="72"/>
                  </a:cubicBezTo>
                  <a:cubicBezTo>
                    <a:pt x="3615" y="28"/>
                    <a:pt x="3287" y="0"/>
                    <a:pt x="29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107"/>
            <p:cNvSpPr/>
            <p:nvPr/>
          </p:nvSpPr>
          <p:spPr>
            <a:xfrm>
              <a:off x="6149000" y="1697550"/>
              <a:ext cx="250750" cy="125525"/>
            </a:xfrm>
            <a:custGeom>
              <a:rect b="b" l="l" r="r" t="t"/>
              <a:pathLst>
                <a:path extrusionOk="0" h="5021" w="10030">
                  <a:moveTo>
                    <a:pt x="4370" y="1"/>
                  </a:moveTo>
                  <a:cubicBezTo>
                    <a:pt x="4013" y="1"/>
                    <a:pt x="3658" y="36"/>
                    <a:pt x="3305" y="118"/>
                  </a:cubicBezTo>
                  <a:cubicBezTo>
                    <a:pt x="1440" y="550"/>
                    <a:pt x="1" y="2379"/>
                    <a:pt x="17" y="4295"/>
                  </a:cubicBezTo>
                  <a:cubicBezTo>
                    <a:pt x="1305" y="4779"/>
                    <a:pt x="2682" y="5020"/>
                    <a:pt x="4058" y="5020"/>
                  </a:cubicBezTo>
                  <a:cubicBezTo>
                    <a:pt x="5584" y="5020"/>
                    <a:pt x="7111" y="4723"/>
                    <a:pt x="8518" y="4132"/>
                  </a:cubicBezTo>
                  <a:cubicBezTo>
                    <a:pt x="9165" y="3861"/>
                    <a:pt x="9865" y="3421"/>
                    <a:pt x="9935" y="2724"/>
                  </a:cubicBezTo>
                  <a:cubicBezTo>
                    <a:pt x="10029" y="1785"/>
                    <a:pt x="8967" y="1200"/>
                    <a:pt x="8081" y="878"/>
                  </a:cubicBezTo>
                  <a:cubicBezTo>
                    <a:pt x="6885" y="442"/>
                    <a:pt x="5622" y="1"/>
                    <a:pt x="437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107"/>
            <p:cNvSpPr/>
            <p:nvPr/>
          </p:nvSpPr>
          <p:spPr>
            <a:xfrm>
              <a:off x="6423200" y="1724550"/>
              <a:ext cx="97575" cy="56150"/>
            </a:xfrm>
            <a:custGeom>
              <a:rect b="b" l="l" r="r" t="t"/>
              <a:pathLst>
                <a:path extrusionOk="0" h="2246" w="3903">
                  <a:moveTo>
                    <a:pt x="1434" y="0"/>
                  </a:moveTo>
                  <a:cubicBezTo>
                    <a:pt x="1349" y="0"/>
                    <a:pt x="1263" y="6"/>
                    <a:pt x="1178" y="18"/>
                  </a:cubicBezTo>
                  <a:cubicBezTo>
                    <a:pt x="582" y="100"/>
                    <a:pt x="0" y="619"/>
                    <a:pt x="75" y="1216"/>
                  </a:cubicBezTo>
                  <a:cubicBezTo>
                    <a:pt x="177" y="2030"/>
                    <a:pt x="1224" y="2246"/>
                    <a:pt x="2062" y="2246"/>
                  </a:cubicBezTo>
                  <a:cubicBezTo>
                    <a:pt x="2090" y="2246"/>
                    <a:pt x="2118" y="2245"/>
                    <a:pt x="2146" y="2245"/>
                  </a:cubicBezTo>
                  <a:cubicBezTo>
                    <a:pt x="2536" y="2238"/>
                    <a:pt x="2942" y="2227"/>
                    <a:pt x="3288" y="2048"/>
                  </a:cubicBezTo>
                  <a:cubicBezTo>
                    <a:pt x="3636" y="1870"/>
                    <a:pt x="3902" y="1468"/>
                    <a:pt x="3795" y="1095"/>
                  </a:cubicBezTo>
                  <a:cubicBezTo>
                    <a:pt x="3686" y="719"/>
                    <a:pt x="3283" y="531"/>
                    <a:pt x="2923" y="386"/>
                  </a:cubicBezTo>
                  <a:cubicBezTo>
                    <a:pt x="2444" y="196"/>
                    <a:pt x="1942" y="0"/>
                    <a:pt x="143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107"/>
            <p:cNvSpPr/>
            <p:nvPr/>
          </p:nvSpPr>
          <p:spPr>
            <a:xfrm>
              <a:off x="5099950" y="2354525"/>
              <a:ext cx="342850" cy="645625"/>
            </a:xfrm>
            <a:custGeom>
              <a:rect b="b" l="l" r="r" t="t"/>
              <a:pathLst>
                <a:path extrusionOk="0" h="25825" w="13714">
                  <a:moveTo>
                    <a:pt x="9411" y="1"/>
                  </a:moveTo>
                  <a:cubicBezTo>
                    <a:pt x="7023" y="1"/>
                    <a:pt x="5320" y="2453"/>
                    <a:pt x="4876" y="4801"/>
                  </a:cubicBezTo>
                  <a:cubicBezTo>
                    <a:pt x="4432" y="7155"/>
                    <a:pt x="4791" y="9612"/>
                    <a:pt x="4273" y="11949"/>
                  </a:cubicBezTo>
                  <a:cubicBezTo>
                    <a:pt x="3740" y="14357"/>
                    <a:pt x="2322" y="16459"/>
                    <a:pt x="1373" y="18735"/>
                  </a:cubicBezTo>
                  <a:cubicBezTo>
                    <a:pt x="423" y="21011"/>
                    <a:pt x="0" y="23786"/>
                    <a:pt x="1386" y="25825"/>
                  </a:cubicBezTo>
                  <a:cubicBezTo>
                    <a:pt x="2923" y="21282"/>
                    <a:pt x="5318" y="17078"/>
                    <a:pt x="8440" y="13437"/>
                  </a:cubicBezTo>
                  <a:cubicBezTo>
                    <a:pt x="9683" y="11988"/>
                    <a:pt x="11046" y="10625"/>
                    <a:pt x="12058" y="9006"/>
                  </a:cubicBezTo>
                  <a:cubicBezTo>
                    <a:pt x="13070" y="7388"/>
                    <a:pt x="13713" y="5435"/>
                    <a:pt x="13333" y="3563"/>
                  </a:cubicBezTo>
                  <a:cubicBezTo>
                    <a:pt x="12953" y="1693"/>
                    <a:pt x="11332" y="6"/>
                    <a:pt x="9423" y="1"/>
                  </a:cubicBezTo>
                  <a:cubicBezTo>
                    <a:pt x="9419" y="1"/>
                    <a:pt x="9415" y="1"/>
                    <a:pt x="941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107"/>
            <p:cNvSpPr/>
            <p:nvPr/>
          </p:nvSpPr>
          <p:spPr>
            <a:xfrm>
              <a:off x="5206325" y="2205150"/>
              <a:ext cx="84725" cy="138100"/>
            </a:xfrm>
            <a:custGeom>
              <a:rect b="b" l="l" r="r" t="t"/>
              <a:pathLst>
                <a:path extrusionOk="0" h="5524" w="3389">
                  <a:moveTo>
                    <a:pt x="1817" y="0"/>
                  </a:moveTo>
                  <a:cubicBezTo>
                    <a:pt x="1747" y="0"/>
                    <a:pt x="1676" y="7"/>
                    <a:pt x="1605" y="20"/>
                  </a:cubicBezTo>
                  <a:cubicBezTo>
                    <a:pt x="853" y="1180"/>
                    <a:pt x="341" y="2481"/>
                    <a:pt x="102" y="3843"/>
                  </a:cubicBezTo>
                  <a:cubicBezTo>
                    <a:pt x="7" y="4385"/>
                    <a:pt x="0" y="5043"/>
                    <a:pt x="445" y="5366"/>
                  </a:cubicBezTo>
                  <a:cubicBezTo>
                    <a:pt x="595" y="5475"/>
                    <a:pt x="774" y="5523"/>
                    <a:pt x="956" y="5523"/>
                  </a:cubicBezTo>
                  <a:cubicBezTo>
                    <a:pt x="1218" y="5523"/>
                    <a:pt x="1490" y="5425"/>
                    <a:pt x="1703" y="5266"/>
                  </a:cubicBezTo>
                  <a:cubicBezTo>
                    <a:pt x="2062" y="4996"/>
                    <a:pt x="2289" y="4588"/>
                    <a:pt x="2507" y="4195"/>
                  </a:cubicBezTo>
                  <a:cubicBezTo>
                    <a:pt x="2941" y="3406"/>
                    <a:pt x="3389" y="2563"/>
                    <a:pt x="3332" y="1664"/>
                  </a:cubicBezTo>
                  <a:cubicBezTo>
                    <a:pt x="3281" y="838"/>
                    <a:pt x="2611" y="0"/>
                    <a:pt x="18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107"/>
            <p:cNvSpPr/>
            <p:nvPr/>
          </p:nvSpPr>
          <p:spPr>
            <a:xfrm>
              <a:off x="6540450" y="1343075"/>
              <a:ext cx="1541850" cy="369225"/>
            </a:xfrm>
            <a:custGeom>
              <a:rect b="b" l="l" r="r" t="t"/>
              <a:pathLst>
                <a:path extrusionOk="0" h="14769" w="61674">
                  <a:moveTo>
                    <a:pt x="28794" y="1"/>
                  </a:moveTo>
                  <a:cubicBezTo>
                    <a:pt x="26332" y="1"/>
                    <a:pt x="23860" y="271"/>
                    <a:pt x="21449" y="740"/>
                  </a:cubicBezTo>
                  <a:cubicBezTo>
                    <a:pt x="15637" y="1871"/>
                    <a:pt x="10105" y="4101"/>
                    <a:pt x="4627" y="6346"/>
                  </a:cubicBezTo>
                  <a:cubicBezTo>
                    <a:pt x="3512" y="6803"/>
                    <a:pt x="2375" y="7277"/>
                    <a:pt x="1488" y="8091"/>
                  </a:cubicBezTo>
                  <a:cubicBezTo>
                    <a:pt x="600" y="8903"/>
                    <a:pt x="0" y="10140"/>
                    <a:pt x="270" y="11313"/>
                  </a:cubicBezTo>
                  <a:cubicBezTo>
                    <a:pt x="708" y="13223"/>
                    <a:pt x="3036" y="13964"/>
                    <a:pt x="4994" y="14053"/>
                  </a:cubicBezTo>
                  <a:cubicBezTo>
                    <a:pt x="5290" y="14067"/>
                    <a:pt x="5586" y="14073"/>
                    <a:pt x="5882" y="14073"/>
                  </a:cubicBezTo>
                  <a:cubicBezTo>
                    <a:pt x="10209" y="14073"/>
                    <a:pt x="14442" y="12715"/>
                    <a:pt x="18718" y="11953"/>
                  </a:cubicBezTo>
                  <a:cubicBezTo>
                    <a:pt x="21448" y="11469"/>
                    <a:pt x="24208" y="11227"/>
                    <a:pt x="26967" y="11227"/>
                  </a:cubicBezTo>
                  <a:cubicBezTo>
                    <a:pt x="30446" y="11227"/>
                    <a:pt x="33924" y="11611"/>
                    <a:pt x="37336" y="12380"/>
                  </a:cubicBezTo>
                  <a:cubicBezTo>
                    <a:pt x="41402" y="13299"/>
                    <a:pt x="45490" y="14769"/>
                    <a:pt x="49601" y="14769"/>
                  </a:cubicBezTo>
                  <a:cubicBezTo>
                    <a:pt x="50396" y="14769"/>
                    <a:pt x="51191" y="14714"/>
                    <a:pt x="51988" y="14589"/>
                  </a:cubicBezTo>
                  <a:cubicBezTo>
                    <a:pt x="54065" y="14264"/>
                    <a:pt x="56064" y="13472"/>
                    <a:pt x="58161" y="13321"/>
                  </a:cubicBezTo>
                  <a:cubicBezTo>
                    <a:pt x="58416" y="13302"/>
                    <a:pt x="58670" y="13294"/>
                    <a:pt x="58923" y="13294"/>
                  </a:cubicBezTo>
                  <a:cubicBezTo>
                    <a:pt x="59851" y="13294"/>
                    <a:pt x="60766" y="13410"/>
                    <a:pt x="61673" y="13598"/>
                  </a:cubicBezTo>
                  <a:lnTo>
                    <a:pt x="61673" y="8179"/>
                  </a:lnTo>
                  <a:cubicBezTo>
                    <a:pt x="60966" y="8193"/>
                    <a:pt x="60258" y="8202"/>
                    <a:pt x="59553" y="8202"/>
                  </a:cubicBezTo>
                  <a:cubicBezTo>
                    <a:pt x="56175" y="8202"/>
                    <a:pt x="52836" y="7980"/>
                    <a:pt x="49674" y="6921"/>
                  </a:cubicBezTo>
                  <a:cubicBezTo>
                    <a:pt x="45913" y="5659"/>
                    <a:pt x="42625" y="3276"/>
                    <a:pt x="38936" y="1815"/>
                  </a:cubicBezTo>
                  <a:cubicBezTo>
                    <a:pt x="35716" y="539"/>
                    <a:pt x="32266" y="1"/>
                    <a:pt x="2879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107"/>
            <p:cNvSpPr/>
            <p:nvPr/>
          </p:nvSpPr>
          <p:spPr>
            <a:xfrm>
              <a:off x="7933175" y="1420275"/>
              <a:ext cx="149150" cy="82600"/>
            </a:xfrm>
            <a:custGeom>
              <a:rect b="b" l="l" r="r" t="t"/>
              <a:pathLst>
                <a:path extrusionOk="0" h="3304" w="5966">
                  <a:moveTo>
                    <a:pt x="1561" y="1"/>
                  </a:moveTo>
                  <a:cubicBezTo>
                    <a:pt x="1092" y="1"/>
                    <a:pt x="577" y="52"/>
                    <a:pt x="285" y="412"/>
                  </a:cubicBezTo>
                  <a:cubicBezTo>
                    <a:pt x="1" y="765"/>
                    <a:pt x="53" y="1306"/>
                    <a:pt x="306" y="1681"/>
                  </a:cubicBezTo>
                  <a:cubicBezTo>
                    <a:pt x="559" y="2056"/>
                    <a:pt x="969" y="2295"/>
                    <a:pt x="1385" y="2477"/>
                  </a:cubicBezTo>
                  <a:cubicBezTo>
                    <a:pt x="2733" y="3070"/>
                    <a:pt x="4237" y="3187"/>
                    <a:pt x="5708" y="3286"/>
                  </a:cubicBezTo>
                  <a:cubicBezTo>
                    <a:pt x="5794" y="3292"/>
                    <a:pt x="5880" y="3297"/>
                    <a:pt x="5966" y="3304"/>
                  </a:cubicBezTo>
                  <a:lnTo>
                    <a:pt x="5966" y="363"/>
                  </a:lnTo>
                  <a:cubicBezTo>
                    <a:pt x="4533" y="138"/>
                    <a:pt x="3084" y="17"/>
                    <a:pt x="1633" y="1"/>
                  </a:cubicBezTo>
                  <a:cubicBezTo>
                    <a:pt x="1609" y="1"/>
                    <a:pt x="1585" y="1"/>
                    <a:pt x="156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107"/>
            <p:cNvSpPr/>
            <p:nvPr/>
          </p:nvSpPr>
          <p:spPr>
            <a:xfrm>
              <a:off x="6157575" y="4393225"/>
              <a:ext cx="296475" cy="130500"/>
            </a:xfrm>
            <a:custGeom>
              <a:rect b="b" l="l" r="r" t="t"/>
              <a:pathLst>
                <a:path extrusionOk="0" h="5220" w="11859">
                  <a:moveTo>
                    <a:pt x="8553" y="0"/>
                  </a:moveTo>
                  <a:cubicBezTo>
                    <a:pt x="8188" y="0"/>
                    <a:pt x="7822" y="20"/>
                    <a:pt x="7462" y="41"/>
                  </a:cubicBezTo>
                  <a:lnTo>
                    <a:pt x="946" y="424"/>
                  </a:lnTo>
                  <a:cubicBezTo>
                    <a:pt x="697" y="439"/>
                    <a:pt x="423" y="465"/>
                    <a:pt x="256" y="650"/>
                  </a:cubicBezTo>
                  <a:cubicBezTo>
                    <a:pt x="0" y="934"/>
                    <a:pt x="182" y="1417"/>
                    <a:pt x="499" y="1628"/>
                  </a:cubicBezTo>
                  <a:cubicBezTo>
                    <a:pt x="818" y="1841"/>
                    <a:pt x="1216" y="1872"/>
                    <a:pt x="1588" y="1958"/>
                  </a:cubicBezTo>
                  <a:cubicBezTo>
                    <a:pt x="2639" y="2197"/>
                    <a:pt x="3568" y="2923"/>
                    <a:pt x="4054" y="3886"/>
                  </a:cubicBezTo>
                  <a:cubicBezTo>
                    <a:pt x="4249" y="4273"/>
                    <a:pt x="4390" y="4713"/>
                    <a:pt x="4733" y="4976"/>
                  </a:cubicBezTo>
                  <a:cubicBezTo>
                    <a:pt x="4967" y="5155"/>
                    <a:pt x="5251" y="5219"/>
                    <a:pt x="5547" y="5219"/>
                  </a:cubicBezTo>
                  <a:cubicBezTo>
                    <a:pt x="5851" y="5219"/>
                    <a:pt x="6167" y="5153"/>
                    <a:pt x="6460" y="5074"/>
                  </a:cubicBezTo>
                  <a:cubicBezTo>
                    <a:pt x="7899" y="4684"/>
                    <a:pt x="9280" y="4110"/>
                    <a:pt x="10571" y="3366"/>
                  </a:cubicBezTo>
                  <a:cubicBezTo>
                    <a:pt x="11138" y="3040"/>
                    <a:pt x="11743" y="2593"/>
                    <a:pt x="11801" y="1943"/>
                  </a:cubicBezTo>
                  <a:cubicBezTo>
                    <a:pt x="11858" y="1324"/>
                    <a:pt x="11377" y="774"/>
                    <a:pt x="10833" y="475"/>
                  </a:cubicBezTo>
                  <a:cubicBezTo>
                    <a:pt x="10142" y="94"/>
                    <a:pt x="9351" y="0"/>
                    <a:pt x="855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107"/>
            <p:cNvSpPr/>
            <p:nvPr/>
          </p:nvSpPr>
          <p:spPr>
            <a:xfrm>
              <a:off x="5785725" y="4248975"/>
              <a:ext cx="22525" cy="9600"/>
            </a:xfrm>
            <a:custGeom>
              <a:rect b="b" l="l" r="r" t="t"/>
              <a:pathLst>
                <a:path extrusionOk="0" h="384" w="901">
                  <a:moveTo>
                    <a:pt x="363" y="0"/>
                  </a:moveTo>
                  <a:cubicBezTo>
                    <a:pt x="234" y="0"/>
                    <a:pt x="106" y="36"/>
                    <a:pt x="0" y="110"/>
                  </a:cubicBezTo>
                  <a:cubicBezTo>
                    <a:pt x="113" y="287"/>
                    <a:pt x="324" y="384"/>
                    <a:pt x="532" y="384"/>
                  </a:cubicBezTo>
                  <a:cubicBezTo>
                    <a:pt x="664" y="384"/>
                    <a:pt x="796" y="344"/>
                    <a:pt x="900" y="261"/>
                  </a:cubicBezTo>
                  <a:cubicBezTo>
                    <a:pt x="780" y="92"/>
                    <a:pt x="571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107"/>
            <p:cNvSpPr/>
            <p:nvPr/>
          </p:nvSpPr>
          <p:spPr>
            <a:xfrm>
              <a:off x="6902675" y="3095575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107"/>
            <p:cNvSpPr/>
            <p:nvPr/>
          </p:nvSpPr>
          <p:spPr>
            <a:xfrm>
              <a:off x="6782250" y="2981675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107"/>
            <p:cNvSpPr/>
            <p:nvPr/>
          </p:nvSpPr>
          <p:spPr>
            <a:xfrm>
              <a:off x="6902600" y="3165175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12" name="Google Shape;13712;p107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accent1"/>
                </a:solidFill>
              </a:rPr>
              <a:t>NEXT </a:t>
            </a:r>
            <a:endParaRPr sz="43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lt2"/>
                </a:solidFill>
              </a:rPr>
              <a:t>STEPS</a:t>
            </a:r>
            <a:endParaRPr b="1" sz="4300">
              <a:solidFill>
                <a:schemeClr val="lt2"/>
              </a:solidFill>
            </a:endParaRPr>
          </a:p>
        </p:txBody>
      </p:sp>
      <p:sp>
        <p:nvSpPr>
          <p:cNvPr id="13713" name="Google Shape;13713;p107"/>
          <p:cNvSpPr txBox="1"/>
          <p:nvPr>
            <p:ph idx="1" type="subTitle"/>
          </p:nvPr>
        </p:nvSpPr>
        <p:spPr>
          <a:xfrm>
            <a:off x="4789313" y="4054263"/>
            <a:ext cx="34380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we go from here?</a:t>
            </a:r>
            <a:endParaRPr/>
          </a:p>
        </p:txBody>
      </p:sp>
      <p:sp>
        <p:nvSpPr>
          <p:cNvPr id="13714" name="Google Shape;13714;p107"/>
          <p:cNvSpPr txBox="1"/>
          <p:nvPr>
            <p:ph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3715" name="Google Shape;13715;p107"/>
          <p:cNvGrpSpPr/>
          <p:nvPr/>
        </p:nvGrpSpPr>
        <p:grpSpPr>
          <a:xfrm>
            <a:off x="240432" y="3401455"/>
            <a:ext cx="3819157" cy="1741818"/>
            <a:chOff x="360325" y="3400350"/>
            <a:chExt cx="2914275" cy="1329125"/>
          </a:xfrm>
        </p:grpSpPr>
        <p:sp>
          <p:nvSpPr>
            <p:cNvPr id="13716" name="Google Shape;13716;p107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107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107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107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107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107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107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107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107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107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107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107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107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107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107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107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107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107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107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107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107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107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107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107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107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107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107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107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107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107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107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107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107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107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107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107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107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107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107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107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107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107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107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107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107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107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107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107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107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107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107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107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107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107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107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107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107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107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107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107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107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107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107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107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107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107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107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107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107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107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107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107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107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107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107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107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107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107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107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107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107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107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107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107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107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107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107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107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107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107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107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107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107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9" name="Google Shape;13809;p107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107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107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2" name="Google Shape;13812;p107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3" name="Google Shape;13813;p107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107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107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6" name="Google Shape;13816;p107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7" name="Google Shape;13817;p107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107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107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107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107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107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107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107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107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107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107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107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107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107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107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107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107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107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107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107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107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107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107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107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107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107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107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107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107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107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107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107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107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107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107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107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107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107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107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107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107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107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107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107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107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107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107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107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107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107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107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107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107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107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107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107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107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107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107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107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107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107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107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107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107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107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107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107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107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107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107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107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107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107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107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107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107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107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107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107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107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107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107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107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107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107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107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107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107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107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107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107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107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107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107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107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107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107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107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107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107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107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107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107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107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107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107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107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107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107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107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107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107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107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107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107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107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107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107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107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107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107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107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107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107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107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107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107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107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107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107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107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107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107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107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107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107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107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107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107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107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107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107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107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107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107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107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107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107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107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107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107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107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107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107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107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107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107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107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6" name="Google Shape;13976;p107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107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107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107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107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107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107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107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107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107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107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107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107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107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107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107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107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107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107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107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107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107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8" name="Google Shape;13998;p107"/>
          <p:cNvGrpSpPr/>
          <p:nvPr/>
        </p:nvGrpSpPr>
        <p:grpSpPr>
          <a:xfrm rot="-932814">
            <a:off x="465857" y="493925"/>
            <a:ext cx="3564637" cy="2962961"/>
            <a:chOff x="2570450" y="1262150"/>
            <a:chExt cx="4139600" cy="3440875"/>
          </a:xfrm>
        </p:grpSpPr>
        <p:sp>
          <p:nvSpPr>
            <p:cNvPr id="13999" name="Google Shape;13999;p107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107"/>
            <p:cNvSpPr/>
            <p:nvPr/>
          </p:nvSpPr>
          <p:spPr>
            <a:xfrm>
              <a:off x="4593875" y="3481175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107"/>
            <p:cNvSpPr/>
            <p:nvPr/>
          </p:nvSpPr>
          <p:spPr>
            <a:xfrm>
              <a:off x="5236550" y="3877200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107"/>
            <p:cNvSpPr/>
            <p:nvPr/>
          </p:nvSpPr>
          <p:spPr>
            <a:xfrm>
              <a:off x="4876025" y="4160225"/>
              <a:ext cx="36375" cy="21400"/>
            </a:xfrm>
            <a:custGeom>
              <a:rect b="b" l="l" r="r" t="t"/>
              <a:pathLst>
                <a:path extrusionOk="0" h="856" w="1455">
                  <a:moveTo>
                    <a:pt x="1328" y="1"/>
                  </a:moveTo>
                  <a:cubicBezTo>
                    <a:pt x="993" y="22"/>
                    <a:pt x="666" y="103"/>
                    <a:pt x="363" y="240"/>
                  </a:cubicBezTo>
                  <a:cubicBezTo>
                    <a:pt x="262" y="285"/>
                    <a:pt x="161" y="339"/>
                    <a:pt x="95" y="425"/>
                  </a:cubicBezTo>
                  <a:cubicBezTo>
                    <a:pt x="26" y="513"/>
                    <a:pt x="0" y="639"/>
                    <a:pt x="59" y="734"/>
                  </a:cubicBezTo>
                  <a:cubicBezTo>
                    <a:pt x="119" y="830"/>
                    <a:pt x="237" y="856"/>
                    <a:pt x="356" y="856"/>
                  </a:cubicBezTo>
                  <a:cubicBezTo>
                    <a:pt x="396" y="856"/>
                    <a:pt x="436" y="853"/>
                    <a:pt x="473" y="849"/>
                  </a:cubicBezTo>
                  <a:cubicBezTo>
                    <a:pt x="714" y="825"/>
                    <a:pt x="964" y="784"/>
                    <a:pt x="1155" y="638"/>
                  </a:cubicBezTo>
                  <a:cubicBezTo>
                    <a:pt x="1347" y="492"/>
                    <a:pt x="1454" y="206"/>
                    <a:pt x="132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107"/>
            <p:cNvSpPr/>
            <p:nvPr/>
          </p:nvSpPr>
          <p:spPr>
            <a:xfrm>
              <a:off x="4793775" y="4172025"/>
              <a:ext cx="68800" cy="43825"/>
            </a:xfrm>
            <a:custGeom>
              <a:rect b="b" l="l" r="r" t="t"/>
              <a:pathLst>
                <a:path extrusionOk="0" h="1753" w="2752">
                  <a:moveTo>
                    <a:pt x="2405" y="0"/>
                  </a:moveTo>
                  <a:cubicBezTo>
                    <a:pt x="2348" y="0"/>
                    <a:pt x="2290" y="12"/>
                    <a:pt x="2234" y="24"/>
                  </a:cubicBezTo>
                  <a:cubicBezTo>
                    <a:pt x="1499" y="197"/>
                    <a:pt x="811" y="539"/>
                    <a:pt x="230" y="1024"/>
                  </a:cubicBezTo>
                  <a:cubicBezTo>
                    <a:pt x="124" y="1111"/>
                    <a:pt x="14" y="1218"/>
                    <a:pt x="7" y="1357"/>
                  </a:cubicBezTo>
                  <a:cubicBezTo>
                    <a:pt x="1" y="1487"/>
                    <a:pt x="93" y="1607"/>
                    <a:pt x="205" y="1667"/>
                  </a:cubicBezTo>
                  <a:cubicBezTo>
                    <a:pt x="319" y="1729"/>
                    <a:pt x="454" y="1742"/>
                    <a:pt x="584" y="1748"/>
                  </a:cubicBezTo>
                  <a:cubicBezTo>
                    <a:pt x="641" y="1751"/>
                    <a:pt x="699" y="1752"/>
                    <a:pt x="757" y="1752"/>
                  </a:cubicBezTo>
                  <a:cubicBezTo>
                    <a:pt x="1130" y="1752"/>
                    <a:pt x="1503" y="1690"/>
                    <a:pt x="1838" y="1529"/>
                  </a:cubicBezTo>
                  <a:cubicBezTo>
                    <a:pt x="2225" y="1344"/>
                    <a:pt x="2553" y="1015"/>
                    <a:pt x="2683" y="606"/>
                  </a:cubicBezTo>
                  <a:cubicBezTo>
                    <a:pt x="2751" y="387"/>
                    <a:pt x="2720" y="85"/>
                    <a:pt x="2502" y="15"/>
                  </a:cubicBezTo>
                  <a:cubicBezTo>
                    <a:pt x="2471" y="4"/>
                    <a:pt x="2438" y="0"/>
                    <a:pt x="2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107"/>
            <p:cNvSpPr/>
            <p:nvPr/>
          </p:nvSpPr>
          <p:spPr>
            <a:xfrm>
              <a:off x="4704725" y="4197200"/>
              <a:ext cx="57875" cy="39250"/>
            </a:xfrm>
            <a:custGeom>
              <a:rect b="b" l="l" r="r" t="t"/>
              <a:pathLst>
                <a:path extrusionOk="0" h="1570" w="2315">
                  <a:moveTo>
                    <a:pt x="1893" y="1"/>
                  </a:moveTo>
                  <a:cubicBezTo>
                    <a:pt x="1246" y="1"/>
                    <a:pt x="598" y="318"/>
                    <a:pt x="221" y="847"/>
                  </a:cubicBezTo>
                  <a:cubicBezTo>
                    <a:pt x="93" y="1029"/>
                    <a:pt x="0" y="1293"/>
                    <a:pt x="149" y="1456"/>
                  </a:cubicBezTo>
                  <a:cubicBezTo>
                    <a:pt x="229" y="1544"/>
                    <a:pt x="351" y="1570"/>
                    <a:pt x="472" y="1570"/>
                  </a:cubicBezTo>
                  <a:cubicBezTo>
                    <a:pt x="505" y="1570"/>
                    <a:pt x="538" y="1568"/>
                    <a:pt x="570" y="1565"/>
                  </a:cubicBezTo>
                  <a:cubicBezTo>
                    <a:pt x="1391" y="1490"/>
                    <a:pt x="2128" y="850"/>
                    <a:pt x="2315" y="47"/>
                  </a:cubicBezTo>
                  <a:cubicBezTo>
                    <a:pt x="2176" y="16"/>
                    <a:pt x="2035" y="1"/>
                    <a:pt x="18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107"/>
            <p:cNvSpPr/>
            <p:nvPr/>
          </p:nvSpPr>
          <p:spPr>
            <a:xfrm>
              <a:off x="4611425" y="1604575"/>
              <a:ext cx="74625" cy="74625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cubicBezTo>
                    <a:pt x="668" y="0"/>
                    <a:pt x="0" y="668"/>
                    <a:pt x="0" y="1492"/>
                  </a:cubicBezTo>
                  <a:cubicBezTo>
                    <a:pt x="0" y="2317"/>
                    <a:pt x="668" y="2985"/>
                    <a:pt x="1492" y="2985"/>
                  </a:cubicBezTo>
                  <a:cubicBezTo>
                    <a:pt x="2317" y="2985"/>
                    <a:pt x="2985" y="2317"/>
                    <a:pt x="2985" y="1492"/>
                  </a:cubicBezTo>
                  <a:cubicBezTo>
                    <a:pt x="2985" y="668"/>
                    <a:pt x="2317" y="0"/>
                    <a:pt x="149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107"/>
            <p:cNvSpPr/>
            <p:nvPr/>
          </p:nvSpPr>
          <p:spPr>
            <a:xfrm>
              <a:off x="4040750" y="1262150"/>
              <a:ext cx="65900" cy="65900"/>
            </a:xfrm>
            <a:custGeom>
              <a:rect b="b" l="l" r="r" t="t"/>
              <a:pathLst>
                <a:path extrusionOk="0" h="2636" w="2636">
                  <a:moveTo>
                    <a:pt x="1318" y="1"/>
                  </a:moveTo>
                  <a:cubicBezTo>
                    <a:pt x="590" y="1"/>
                    <a:pt x="1" y="591"/>
                    <a:pt x="1" y="1318"/>
                  </a:cubicBezTo>
                  <a:cubicBezTo>
                    <a:pt x="1" y="2046"/>
                    <a:pt x="590" y="2636"/>
                    <a:pt x="1318" y="2636"/>
                  </a:cubicBezTo>
                  <a:cubicBezTo>
                    <a:pt x="2046" y="2636"/>
                    <a:pt x="2636" y="2046"/>
                    <a:pt x="2636" y="1318"/>
                  </a:cubicBezTo>
                  <a:cubicBezTo>
                    <a:pt x="2636" y="591"/>
                    <a:pt x="2046" y="1"/>
                    <a:pt x="1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107"/>
            <p:cNvSpPr/>
            <p:nvPr/>
          </p:nvSpPr>
          <p:spPr>
            <a:xfrm>
              <a:off x="4264650" y="1740675"/>
              <a:ext cx="82150" cy="79025"/>
            </a:xfrm>
            <a:custGeom>
              <a:rect b="b" l="l" r="r" t="t"/>
              <a:pathLst>
                <a:path extrusionOk="0" h="3161" w="3286">
                  <a:moveTo>
                    <a:pt x="1584" y="0"/>
                  </a:moveTo>
                  <a:cubicBezTo>
                    <a:pt x="1583" y="0"/>
                    <a:pt x="1581" y="0"/>
                    <a:pt x="1580" y="0"/>
                  </a:cubicBezTo>
                  <a:cubicBezTo>
                    <a:pt x="1579" y="0"/>
                    <a:pt x="1578" y="0"/>
                    <a:pt x="1577" y="0"/>
                  </a:cubicBezTo>
                  <a:cubicBezTo>
                    <a:pt x="706" y="0"/>
                    <a:pt x="1" y="708"/>
                    <a:pt x="1" y="1579"/>
                  </a:cubicBezTo>
                  <a:cubicBezTo>
                    <a:pt x="1" y="2219"/>
                    <a:pt x="386" y="2795"/>
                    <a:pt x="976" y="3040"/>
                  </a:cubicBezTo>
                  <a:cubicBezTo>
                    <a:pt x="1171" y="3121"/>
                    <a:pt x="1377" y="3160"/>
                    <a:pt x="1580" y="3160"/>
                  </a:cubicBezTo>
                  <a:cubicBezTo>
                    <a:pt x="1991" y="3160"/>
                    <a:pt x="2395" y="2999"/>
                    <a:pt x="2698" y="2697"/>
                  </a:cubicBezTo>
                  <a:cubicBezTo>
                    <a:pt x="3149" y="2245"/>
                    <a:pt x="3286" y="1565"/>
                    <a:pt x="3040" y="975"/>
                  </a:cubicBezTo>
                  <a:cubicBezTo>
                    <a:pt x="2796" y="385"/>
                    <a:pt x="2222" y="0"/>
                    <a:pt x="15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8" name="Google Shape;14008;p107"/>
            <p:cNvSpPr/>
            <p:nvPr/>
          </p:nvSpPr>
          <p:spPr>
            <a:xfrm>
              <a:off x="3645700" y="1745025"/>
              <a:ext cx="26375" cy="26375"/>
            </a:xfrm>
            <a:custGeom>
              <a:rect b="b" l="l" r="r" t="t"/>
              <a:pathLst>
                <a:path extrusionOk="0" h="1055" w="1055">
                  <a:moveTo>
                    <a:pt x="529" y="0"/>
                  </a:moveTo>
                  <a:cubicBezTo>
                    <a:pt x="238" y="0"/>
                    <a:pt x="1" y="236"/>
                    <a:pt x="1" y="526"/>
                  </a:cubicBezTo>
                  <a:cubicBezTo>
                    <a:pt x="1" y="817"/>
                    <a:pt x="238" y="1054"/>
                    <a:pt x="529" y="1054"/>
                  </a:cubicBezTo>
                  <a:cubicBezTo>
                    <a:pt x="819" y="1054"/>
                    <a:pt x="1055" y="817"/>
                    <a:pt x="1055" y="526"/>
                  </a:cubicBezTo>
                  <a:cubicBezTo>
                    <a:pt x="1055" y="236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107"/>
            <p:cNvSpPr/>
            <p:nvPr/>
          </p:nvSpPr>
          <p:spPr>
            <a:xfrm>
              <a:off x="3825700" y="219712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1"/>
                  </a:moveTo>
                  <a:cubicBezTo>
                    <a:pt x="197" y="1"/>
                    <a:pt x="1" y="197"/>
                    <a:pt x="1" y="439"/>
                  </a:cubicBezTo>
                  <a:cubicBezTo>
                    <a:pt x="1" y="683"/>
                    <a:pt x="197" y="879"/>
                    <a:pt x="439" y="879"/>
                  </a:cubicBezTo>
                  <a:cubicBezTo>
                    <a:pt x="681" y="879"/>
                    <a:pt x="878" y="683"/>
                    <a:pt x="878" y="439"/>
                  </a:cubicBezTo>
                  <a:cubicBezTo>
                    <a:pt x="878" y="197"/>
                    <a:pt x="681" y="1"/>
                    <a:pt x="43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107"/>
            <p:cNvSpPr/>
            <p:nvPr/>
          </p:nvSpPr>
          <p:spPr>
            <a:xfrm>
              <a:off x="3246275" y="1964500"/>
              <a:ext cx="70225" cy="70250"/>
            </a:xfrm>
            <a:custGeom>
              <a:rect b="b" l="l" r="r" t="t"/>
              <a:pathLst>
                <a:path extrusionOk="0" h="2810" w="2809">
                  <a:moveTo>
                    <a:pt x="1405" y="0"/>
                  </a:moveTo>
                  <a:cubicBezTo>
                    <a:pt x="629" y="0"/>
                    <a:pt x="0" y="629"/>
                    <a:pt x="0" y="1405"/>
                  </a:cubicBezTo>
                  <a:cubicBezTo>
                    <a:pt x="0" y="2180"/>
                    <a:pt x="629" y="2809"/>
                    <a:pt x="1405" y="2809"/>
                  </a:cubicBezTo>
                  <a:cubicBezTo>
                    <a:pt x="2180" y="2809"/>
                    <a:pt x="2809" y="2180"/>
                    <a:pt x="2809" y="1405"/>
                  </a:cubicBezTo>
                  <a:cubicBezTo>
                    <a:pt x="2809" y="629"/>
                    <a:pt x="2180" y="0"/>
                    <a:pt x="1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107"/>
            <p:cNvSpPr/>
            <p:nvPr/>
          </p:nvSpPr>
          <p:spPr>
            <a:xfrm>
              <a:off x="2921425" y="1582600"/>
              <a:ext cx="43950" cy="43925"/>
            </a:xfrm>
            <a:custGeom>
              <a:rect b="b" l="l" r="r" t="t"/>
              <a:pathLst>
                <a:path extrusionOk="0" h="1757" w="1758">
                  <a:moveTo>
                    <a:pt x="880" y="1"/>
                  </a:moveTo>
                  <a:cubicBezTo>
                    <a:pt x="394" y="1"/>
                    <a:pt x="1" y="394"/>
                    <a:pt x="1" y="878"/>
                  </a:cubicBezTo>
                  <a:cubicBezTo>
                    <a:pt x="1" y="1364"/>
                    <a:pt x="394" y="1757"/>
                    <a:pt x="880" y="1757"/>
                  </a:cubicBezTo>
                  <a:cubicBezTo>
                    <a:pt x="1364" y="1757"/>
                    <a:pt x="1757" y="1364"/>
                    <a:pt x="1757" y="878"/>
                  </a:cubicBezTo>
                  <a:cubicBezTo>
                    <a:pt x="1757" y="394"/>
                    <a:pt x="1364" y="1"/>
                    <a:pt x="8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107"/>
            <p:cNvSpPr/>
            <p:nvPr/>
          </p:nvSpPr>
          <p:spPr>
            <a:xfrm>
              <a:off x="3474525" y="1490450"/>
              <a:ext cx="20575" cy="17600"/>
            </a:xfrm>
            <a:custGeom>
              <a:rect b="b" l="l" r="r" t="t"/>
              <a:pathLst>
                <a:path extrusionOk="0" h="704" w="823">
                  <a:moveTo>
                    <a:pt x="353" y="0"/>
                  </a:moveTo>
                  <a:cubicBezTo>
                    <a:pt x="158" y="0"/>
                    <a:pt x="0" y="156"/>
                    <a:pt x="0" y="351"/>
                  </a:cubicBezTo>
                  <a:cubicBezTo>
                    <a:pt x="0" y="563"/>
                    <a:pt x="174" y="703"/>
                    <a:pt x="355" y="703"/>
                  </a:cubicBezTo>
                  <a:cubicBezTo>
                    <a:pt x="441" y="703"/>
                    <a:pt x="528" y="671"/>
                    <a:pt x="600" y="600"/>
                  </a:cubicBezTo>
                  <a:cubicBezTo>
                    <a:pt x="822" y="377"/>
                    <a:pt x="665" y="0"/>
                    <a:pt x="3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107"/>
            <p:cNvSpPr/>
            <p:nvPr/>
          </p:nvSpPr>
          <p:spPr>
            <a:xfrm>
              <a:off x="4778225" y="1946950"/>
              <a:ext cx="43925" cy="43875"/>
            </a:xfrm>
            <a:custGeom>
              <a:rect b="b" l="l" r="r" t="t"/>
              <a:pathLst>
                <a:path extrusionOk="0" h="1755" w="1757">
                  <a:moveTo>
                    <a:pt x="878" y="0"/>
                  </a:moveTo>
                  <a:cubicBezTo>
                    <a:pt x="394" y="0"/>
                    <a:pt x="0" y="394"/>
                    <a:pt x="0" y="878"/>
                  </a:cubicBezTo>
                  <a:cubicBezTo>
                    <a:pt x="0" y="1363"/>
                    <a:pt x="394" y="1755"/>
                    <a:pt x="878" y="1755"/>
                  </a:cubicBezTo>
                  <a:cubicBezTo>
                    <a:pt x="1363" y="1755"/>
                    <a:pt x="1757" y="1363"/>
                    <a:pt x="1757" y="878"/>
                  </a:cubicBezTo>
                  <a:cubicBezTo>
                    <a:pt x="1757" y="394"/>
                    <a:pt x="1363" y="0"/>
                    <a:pt x="87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107"/>
            <p:cNvSpPr/>
            <p:nvPr/>
          </p:nvSpPr>
          <p:spPr>
            <a:xfrm>
              <a:off x="4835275" y="1314825"/>
              <a:ext cx="45650" cy="43950"/>
            </a:xfrm>
            <a:custGeom>
              <a:rect b="b" l="l" r="r" t="t"/>
              <a:pathLst>
                <a:path extrusionOk="0" h="1758" w="1826">
                  <a:moveTo>
                    <a:pt x="878" y="1"/>
                  </a:moveTo>
                  <a:cubicBezTo>
                    <a:pt x="394" y="1"/>
                    <a:pt x="1" y="394"/>
                    <a:pt x="1" y="880"/>
                  </a:cubicBezTo>
                  <a:cubicBezTo>
                    <a:pt x="1" y="1234"/>
                    <a:pt x="215" y="1554"/>
                    <a:pt x="542" y="1690"/>
                  </a:cubicBezTo>
                  <a:cubicBezTo>
                    <a:pt x="650" y="1736"/>
                    <a:pt x="764" y="1757"/>
                    <a:pt x="878" y="1757"/>
                  </a:cubicBezTo>
                  <a:cubicBezTo>
                    <a:pt x="1106" y="1757"/>
                    <a:pt x="1331" y="1668"/>
                    <a:pt x="1499" y="1500"/>
                  </a:cubicBezTo>
                  <a:cubicBezTo>
                    <a:pt x="1751" y="1249"/>
                    <a:pt x="1825" y="872"/>
                    <a:pt x="1689" y="543"/>
                  </a:cubicBezTo>
                  <a:cubicBezTo>
                    <a:pt x="1554" y="215"/>
                    <a:pt x="1234" y="1"/>
                    <a:pt x="8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5" name="Google Shape;14015;p107"/>
            <p:cNvSpPr/>
            <p:nvPr/>
          </p:nvSpPr>
          <p:spPr>
            <a:xfrm>
              <a:off x="5116225" y="1832825"/>
              <a:ext cx="30750" cy="30725"/>
            </a:xfrm>
            <a:custGeom>
              <a:rect b="b" l="l" r="r" t="t"/>
              <a:pathLst>
                <a:path extrusionOk="0" h="1229" w="1230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4"/>
                    <a:pt x="275" y="1229"/>
                    <a:pt x="614" y="1229"/>
                  </a:cubicBezTo>
                  <a:cubicBezTo>
                    <a:pt x="954" y="1229"/>
                    <a:pt x="1230" y="954"/>
                    <a:pt x="1230" y="614"/>
                  </a:cubicBezTo>
                  <a:cubicBezTo>
                    <a:pt x="1230" y="275"/>
                    <a:pt x="954" y="0"/>
                    <a:pt x="61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6" name="Google Shape;14016;p107"/>
            <p:cNvSpPr/>
            <p:nvPr/>
          </p:nvSpPr>
          <p:spPr>
            <a:xfrm>
              <a:off x="4326100" y="2069850"/>
              <a:ext cx="17575" cy="17575"/>
            </a:xfrm>
            <a:custGeom>
              <a:rect b="b" l="l" r="r" t="t"/>
              <a:pathLst>
                <a:path extrusionOk="0" h="703" w="703">
                  <a:moveTo>
                    <a:pt x="352" y="0"/>
                  </a:moveTo>
                  <a:cubicBezTo>
                    <a:pt x="158" y="0"/>
                    <a:pt x="1" y="158"/>
                    <a:pt x="1" y="351"/>
                  </a:cubicBezTo>
                  <a:cubicBezTo>
                    <a:pt x="1" y="544"/>
                    <a:pt x="158" y="702"/>
                    <a:pt x="352" y="702"/>
                  </a:cubicBezTo>
                  <a:cubicBezTo>
                    <a:pt x="545" y="702"/>
                    <a:pt x="703" y="544"/>
                    <a:pt x="703" y="351"/>
                  </a:cubicBezTo>
                  <a:cubicBezTo>
                    <a:pt x="703" y="158"/>
                    <a:pt x="545" y="0"/>
                    <a:pt x="3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7" name="Google Shape;14017;p107"/>
            <p:cNvSpPr/>
            <p:nvPr/>
          </p:nvSpPr>
          <p:spPr>
            <a:xfrm>
              <a:off x="5002100" y="2148850"/>
              <a:ext cx="63900" cy="61475"/>
            </a:xfrm>
            <a:custGeom>
              <a:rect b="b" l="l" r="r" t="t"/>
              <a:pathLst>
                <a:path extrusionOk="0" h="2459" w="2556">
                  <a:moveTo>
                    <a:pt x="1228" y="0"/>
                  </a:moveTo>
                  <a:cubicBezTo>
                    <a:pt x="551" y="0"/>
                    <a:pt x="0" y="551"/>
                    <a:pt x="0" y="1230"/>
                  </a:cubicBezTo>
                  <a:cubicBezTo>
                    <a:pt x="0" y="1727"/>
                    <a:pt x="299" y="2175"/>
                    <a:pt x="759" y="2365"/>
                  </a:cubicBezTo>
                  <a:cubicBezTo>
                    <a:pt x="911" y="2428"/>
                    <a:pt x="1070" y="2459"/>
                    <a:pt x="1228" y="2459"/>
                  </a:cubicBezTo>
                  <a:cubicBezTo>
                    <a:pt x="1549" y="2459"/>
                    <a:pt x="1863" y="2334"/>
                    <a:pt x="2099" y="2099"/>
                  </a:cubicBezTo>
                  <a:cubicBezTo>
                    <a:pt x="2450" y="1748"/>
                    <a:pt x="2555" y="1218"/>
                    <a:pt x="2364" y="759"/>
                  </a:cubicBezTo>
                  <a:cubicBezTo>
                    <a:pt x="2174" y="301"/>
                    <a:pt x="1725" y="0"/>
                    <a:pt x="12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107"/>
            <p:cNvSpPr/>
            <p:nvPr/>
          </p:nvSpPr>
          <p:spPr>
            <a:xfrm>
              <a:off x="4044575" y="3575450"/>
              <a:ext cx="68750" cy="66125"/>
            </a:xfrm>
            <a:custGeom>
              <a:rect b="b" l="l" r="r" t="t"/>
              <a:pathLst>
                <a:path extrusionOk="0" h="2645" w="2750">
                  <a:moveTo>
                    <a:pt x="1323" y="0"/>
                  </a:moveTo>
                  <a:cubicBezTo>
                    <a:pt x="592" y="0"/>
                    <a:pt x="0" y="591"/>
                    <a:pt x="0" y="1322"/>
                  </a:cubicBezTo>
                  <a:cubicBezTo>
                    <a:pt x="0" y="1857"/>
                    <a:pt x="322" y="2339"/>
                    <a:pt x="816" y="2544"/>
                  </a:cubicBezTo>
                  <a:cubicBezTo>
                    <a:pt x="980" y="2612"/>
                    <a:pt x="1152" y="2645"/>
                    <a:pt x="1322" y="2645"/>
                  </a:cubicBezTo>
                  <a:cubicBezTo>
                    <a:pt x="1667" y="2645"/>
                    <a:pt x="2005" y="2510"/>
                    <a:pt x="2259" y="2258"/>
                  </a:cubicBezTo>
                  <a:cubicBezTo>
                    <a:pt x="2637" y="1880"/>
                    <a:pt x="2749" y="1311"/>
                    <a:pt x="2545" y="816"/>
                  </a:cubicBezTo>
                  <a:cubicBezTo>
                    <a:pt x="2340" y="322"/>
                    <a:pt x="1857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107"/>
            <p:cNvSpPr/>
            <p:nvPr/>
          </p:nvSpPr>
          <p:spPr>
            <a:xfrm>
              <a:off x="3854425" y="3310875"/>
              <a:ext cx="150375" cy="144700"/>
            </a:xfrm>
            <a:custGeom>
              <a:rect b="b" l="l" r="r" t="t"/>
              <a:pathLst>
                <a:path extrusionOk="0" h="5788" w="6015">
                  <a:moveTo>
                    <a:pt x="2891" y="1"/>
                  </a:moveTo>
                  <a:cubicBezTo>
                    <a:pt x="1293" y="1"/>
                    <a:pt x="0" y="1296"/>
                    <a:pt x="0" y="2894"/>
                  </a:cubicBezTo>
                  <a:cubicBezTo>
                    <a:pt x="0" y="4064"/>
                    <a:pt x="705" y="5120"/>
                    <a:pt x="1786" y="5566"/>
                  </a:cubicBezTo>
                  <a:cubicBezTo>
                    <a:pt x="2144" y="5715"/>
                    <a:pt x="2521" y="5787"/>
                    <a:pt x="2894" y="5787"/>
                  </a:cubicBezTo>
                  <a:cubicBezTo>
                    <a:pt x="3647" y="5787"/>
                    <a:pt x="4386" y="5493"/>
                    <a:pt x="4939" y="4939"/>
                  </a:cubicBezTo>
                  <a:cubicBezTo>
                    <a:pt x="5767" y="4112"/>
                    <a:pt x="6014" y="2868"/>
                    <a:pt x="5568" y="1786"/>
                  </a:cubicBezTo>
                  <a:cubicBezTo>
                    <a:pt x="5119" y="706"/>
                    <a:pt x="4063" y="1"/>
                    <a:pt x="2894" y="1"/>
                  </a:cubicBezTo>
                  <a:cubicBezTo>
                    <a:pt x="2893" y="1"/>
                    <a:pt x="2892" y="1"/>
                    <a:pt x="289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107"/>
            <p:cNvSpPr/>
            <p:nvPr/>
          </p:nvSpPr>
          <p:spPr>
            <a:xfrm>
              <a:off x="4118975" y="3377000"/>
              <a:ext cx="81650" cy="78575"/>
            </a:xfrm>
            <a:custGeom>
              <a:rect b="b" l="l" r="r" t="t"/>
              <a:pathLst>
                <a:path extrusionOk="0" h="3143" w="3266">
                  <a:moveTo>
                    <a:pt x="1572" y="0"/>
                  </a:moveTo>
                  <a:cubicBezTo>
                    <a:pt x="704" y="0"/>
                    <a:pt x="1" y="704"/>
                    <a:pt x="1" y="1571"/>
                  </a:cubicBezTo>
                  <a:cubicBezTo>
                    <a:pt x="1" y="2207"/>
                    <a:pt x="382" y="2780"/>
                    <a:pt x="971" y="3022"/>
                  </a:cubicBezTo>
                  <a:cubicBezTo>
                    <a:pt x="1165" y="3103"/>
                    <a:pt x="1369" y="3142"/>
                    <a:pt x="1571" y="3142"/>
                  </a:cubicBezTo>
                  <a:cubicBezTo>
                    <a:pt x="1980" y="3142"/>
                    <a:pt x="2382" y="2982"/>
                    <a:pt x="2683" y="2683"/>
                  </a:cubicBezTo>
                  <a:cubicBezTo>
                    <a:pt x="3131" y="2233"/>
                    <a:pt x="3266" y="1557"/>
                    <a:pt x="3022" y="970"/>
                  </a:cubicBezTo>
                  <a:cubicBezTo>
                    <a:pt x="2780" y="384"/>
                    <a:pt x="2207" y="0"/>
                    <a:pt x="15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107"/>
            <p:cNvSpPr/>
            <p:nvPr/>
          </p:nvSpPr>
          <p:spPr>
            <a:xfrm>
              <a:off x="4065250" y="3232300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107"/>
            <p:cNvSpPr/>
            <p:nvPr/>
          </p:nvSpPr>
          <p:spPr>
            <a:xfrm>
              <a:off x="4028050" y="2934675"/>
              <a:ext cx="86800" cy="86850"/>
            </a:xfrm>
            <a:custGeom>
              <a:rect b="b" l="l" r="r" t="t"/>
              <a:pathLst>
                <a:path extrusionOk="0" h="3474" w="3472">
                  <a:moveTo>
                    <a:pt x="1735" y="0"/>
                  </a:moveTo>
                  <a:cubicBezTo>
                    <a:pt x="777" y="0"/>
                    <a:pt x="0" y="777"/>
                    <a:pt x="0" y="1737"/>
                  </a:cubicBezTo>
                  <a:cubicBezTo>
                    <a:pt x="0" y="2696"/>
                    <a:pt x="777" y="3474"/>
                    <a:pt x="1735" y="3474"/>
                  </a:cubicBezTo>
                  <a:cubicBezTo>
                    <a:pt x="2695" y="3474"/>
                    <a:pt x="3472" y="2696"/>
                    <a:pt x="3472" y="1737"/>
                  </a:cubicBezTo>
                  <a:cubicBezTo>
                    <a:pt x="3472" y="777"/>
                    <a:pt x="2695" y="0"/>
                    <a:pt x="173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107"/>
            <p:cNvSpPr/>
            <p:nvPr/>
          </p:nvSpPr>
          <p:spPr>
            <a:xfrm>
              <a:off x="4309125" y="3108300"/>
              <a:ext cx="68800" cy="66175"/>
            </a:xfrm>
            <a:custGeom>
              <a:rect b="b" l="l" r="r" t="t"/>
              <a:pathLst>
                <a:path extrusionOk="0" h="2647" w="2752">
                  <a:moveTo>
                    <a:pt x="1323" y="0"/>
                  </a:moveTo>
                  <a:cubicBezTo>
                    <a:pt x="592" y="0"/>
                    <a:pt x="1" y="593"/>
                    <a:pt x="1" y="1323"/>
                  </a:cubicBezTo>
                  <a:cubicBezTo>
                    <a:pt x="1" y="1859"/>
                    <a:pt x="322" y="2341"/>
                    <a:pt x="818" y="2546"/>
                  </a:cubicBezTo>
                  <a:cubicBezTo>
                    <a:pt x="981" y="2614"/>
                    <a:pt x="1153" y="2647"/>
                    <a:pt x="1323" y="2647"/>
                  </a:cubicBezTo>
                  <a:cubicBezTo>
                    <a:pt x="1667" y="2647"/>
                    <a:pt x="2006" y="2512"/>
                    <a:pt x="2259" y="2259"/>
                  </a:cubicBezTo>
                  <a:cubicBezTo>
                    <a:pt x="2637" y="1880"/>
                    <a:pt x="2751" y="1311"/>
                    <a:pt x="2547" y="818"/>
                  </a:cubicBezTo>
                  <a:cubicBezTo>
                    <a:pt x="2342" y="322"/>
                    <a:pt x="1859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107"/>
            <p:cNvSpPr/>
            <p:nvPr/>
          </p:nvSpPr>
          <p:spPr>
            <a:xfrm>
              <a:off x="3784125" y="2814775"/>
              <a:ext cx="81650" cy="78600"/>
            </a:xfrm>
            <a:custGeom>
              <a:rect b="b" l="l" r="r" t="t"/>
              <a:pathLst>
                <a:path extrusionOk="0" h="3144" w="3266">
                  <a:moveTo>
                    <a:pt x="1571" y="1"/>
                  </a:moveTo>
                  <a:cubicBezTo>
                    <a:pt x="704" y="1"/>
                    <a:pt x="0" y="704"/>
                    <a:pt x="0" y="1572"/>
                  </a:cubicBezTo>
                  <a:cubicBezTo>
                    <a:pt x="0" y="2207"/>
                    <a:pt x="384" y="2780"/>
                    <a:pt x="970" y="3024"/>
                  </a:cubicBezTo>
                  <a:cubicBezTo>
                    <a:pt x="1165" y="3104"/>
                    <a:pt x="1369" y="3143"/>
                    <a:pt x="1571" y="3143"/>
                  </a:cubicBezTo>
                  <a:cubicBezTo>
                    <a:pt x="1981" y="3143"/>
                    <a:pt x="2382" y="2984"/>
                    <a:pt x="2682" y="2683"/>
                  </a:cubicBezTo>
                  <a:cubicBezTo>
                    <a:pt x="3132" y="2235"/>
                    <a:pt x="3266" y="1559"/>
                    <a:pt x="3023" y="971"/>
                  </a:cubicBezTo>
                  <a:cubicBezTo>
                    <a:pt x="2780" y="384"/>
                    <a:pt x="2206" y="1"/>
                    <a:pt x="157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107"/>
            <p:cNvSpPr/>
            <p:nvPr/>
          </p:nvSpPr>
          <p:spPr>
            <a:xfrm>
              <a:off x="3961875" y="2756900"/>
              <a:ext cx="29025" cy="24875"/>
            </a:xfrm>
            <a:custGeom>
              <a:rect b="b" l="l" r="r" t="t"/>
              <a:pathLst>
                <a:path extrusionOk="0" h="995" w="1161">
                  <a:moveTo>
                    <a:pt x="496" y="1"/>
                  </a:moveTo>
                  <a:cubicBezTo>
                    <a:pt x="223" y="1"/>
                    <a:pt x="1" y="223"/>
                    <a:pt x="1" y="498"/>
                  </a:cubicBezTo>
                  <a:cubicBezTo>
                    <a:pt x="1" y="797"/>
                    <a:pt x="246" y="995"/>
                    <a:pt x="501" y="995"/>
                  </a:cubicBezTo>
                  <a:cubicBezTo>
                    <a:pt x="622" y="995"/>
                    <a:pt x="746" y="950"/>
                    <a:pt x="847" y="849"/>
                  </a:cubicBezTo>
                  <a:cubicBezTo>
                    <a:pt x="1161" y="535"/>
                    <a:pt x="938" y="1"/>
                    <a:pt x="4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107"/>
            <p:cNvSpPr/>
            <p:nvPr/>
          </p:nvSpPr>
          <p:spPr>
            <a:xfrm>
              <a:off x="4164425" y="2827200"/>
              <a:ext cx="68775" cy="66150"/>
            </a:xfrm>
            <a:custGeom>
              <a:rect b="b" l="l" r="r" t="t"/>
              <a:pathLst>
                <a:path extrusionOk="0" h="2646" w="2751">
                  <a:moveTo>
                    <a:pt x="1325" y="1"/>
                  </a:moveTo>
                  <a:cubicBezTo>
                    <a:pt x="593" y="1"/>
                    <a:pt x="1" y="592"/>
                    <a:pt x="2" y="1323"/>
                  </a:cubicBezTo>
                  <a:cubicBezTo>
                    <a:pt x="2" y="1858"/>
                    <a:pt x="324" y="2340"/>
                    <a:pt x="818" y="2545"/>
                  </a:cubicBezTo>
                  <a:cubicBezTo>
                    <a:pt x="982" y="2613"/>
                    <a:pt x="1154" y="2646"/>
                    <a:pt x="1325" y="2646"/>
                  </a:cubicBezTo>
                  <a:cubicBezTo>
                    <a:pt x="1669" y="2646"/>
                    <a:pt x="2007" y="2512"/>
                    <a:pt x="2259" y="2259"/>
                  </a:cubicBezTo>
                  <a:cubicBezTo>
                    <a:pt x="2637" y="1881"/>
                    <a:pt x="2751" y="1312"/>
                    <a:pt x="2546" y="816"/>
                  </a:cubicBezTo>
                  <a:cubicBezTo>
                    <a:pt x="2342" y="323"/>
                    <a:pt x="1859" y="1"/>
                    <a:pt x="132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107"/>
            <p:cNvSpPr/>
            <p:nvPr/>
          </p:nvSpPr>
          <p:spPr>
            <a:xfrm>
              <a:off x="3891625" y="3174425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107"/>
            <p:cNvSpPr/>
            <p:nvPr/>
          </p:nvSpPr>
          <p:spPr>
            <a:xfrm>
              <a:off x="4222300" y="3662225"/>
              <a:ext cx="24200" cy="20725"/>
            </a:xfrm>
            <a:custGeom>
              <a:rect b="b" l="l" r="r" t="t"/>
              <a:pathLst>
                <a:path extrusionOk="0" h="829" w="968">
                  <a:moveTo>
                    <a:pt x="415" y="1"/>
                  </a:moveTo>
                  <a:cubicBezTo>
                    <a:pt x="186" y="1"/>
                    <a:pt x="1" y="186"/>
                    <a:pt x="1" y="415"/>
                  </a:cubicBezTo>
                  <a:cubicBezTo>
                    <a:pt x="1" y="664"/>
                    <a:pt x="205" y="829"/>
                    <a:pt x="418" y="829"/>
                  </a:cubicBezTo>
                  <a:cubicBezTo>
                    <a:pt x="519" y="829"/>
                    <a:pt x="623" y="791"/>
                    <a:pt x="707" y="707"/>
                  </a:cubicBezTo>
                  <a:cubicBezTo>
                    <a:pt x="967" y="446"/>
                    <a:pt x="784" y="1"/>
                    <a:pt x="41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107"/>
            <p:cNvSpPr/>
            <p:nvPr/>
          </p:nvSpPr>
          <p:spPr>
            <a:xfrm>
              <a:off x="4015625" y="3724250"/>
              <a:ext cx="33125" cy="33075"/>
            </a:xfrm>
            <a:custGeom>
              <a:rect b="b" l="l" r="r" t="t"/>
              <a:pathLst>
                <a:path extrusionOk="0" h="1323" w="1325">
                  <a:moveTo>
                    <a:pt x="661" y="0"/>
                  </a:moveTo>
                  <a:cubicBezTo>
                    <a:pt x="297" y="0"/>
                    <a:pt x="0" y="296"/>
                    <a:pt x="0" y="662"/>
                  </a:cubicBezTo>
                  <a:cubicBezTo>
                    <a:pt x="0" y="1027"/>
                    <a:pt x="297" y="1323"/>
                    <a:pt x="661" y="1323"/>
                  </a:cubicBezTo>
                  <a:cubicBezTo>
                    <a:pt x="1027" y="1323"/>
                    <a:pt x="1324" y="1027"/>
                    <a:pt x="1324" y="662"/>
                  </a:cubicBezTo>
                  <a:cubicBezTo>
                    <a:pt x="1324" y="296"/>
                    <a:pt x="1027" y="0"/>
                    <a:pt x="66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107"/>
            <p:cNvSpPr/>
            <p:nvPr/>
          </p:nvSpPr>
          <p:spPr>
            <a:xfrm>
              <a:off x="4482750" y="3591975"/>
              <a:ext cx="51575" cy="49625"/>
            </a:xfrm>
            <a:custGeom>
              <a:rect b="b" l="l" r="r" t="t"/>
              <a:pathLst>
                <a:path extrusionOk="0" h="1985" w="2063">
                  <a:moveTo>
                    <a:pt x="992" y="0"/>
                  </a:moveTo>
                  <a:cubicBezTo>
                    <a:pt x="444" y="0"/>
                    <a:pt x="1" y="444"/>
                    <a:pt x="1" y="993"/>
                  </a:cubicBezTo>
                  <a:cubicBezTo>
                    <a:pt x="1" y="1394"/>
                    <a:pt x="243" y="1755"/>
                    <a:pt x="613" y="1909"/>
                  </a:cubicBezTo>
                  <a:cubicBezTo>
                    <a:pt x="736" y="1960"/>
                    <a:pt x="864" y="1984"/>
                    <a:pt x="992" y="1984"/>
                  </a:cubicBezTo>
                  <a:cubicBezTo>
                    <a:pt x="1250" y="1984"/>
                    <a:pt x="1505" y="1883"/>
                    <a:pt x="1695" y="1693"/>
                  </a:cubicBezTo>
                  <a:cubicBezTo>
                    <a:pt x="1978" y="1410"/>
                    <a:pt x="2062" y="983"/>
                    <a:pt x="1910" y="613"/>
                  </a:cubicBezTo>
                  <a:cubicBezTo>
                    <a:pt x="1755" y="241"/>
                    <a:pt x="1395" y="0"/>
                    <a:pt x="99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107"/>
            <p:cNvSpPr/>
            <p:nvPr/>
          </p:nvSpPr>
          <p:spPr>
            <a:xfrm>
              <a:off x="4449700" y="3744925"/>
              <a:ext cx="66150" cy="66150"/>
            </a:xfrm>
            <a:custGeom>
              <a:rect b="b" l="l" r="r" t="t"/>
              <a:pathLst>
                <a:path extrusionOk="0" h="2646" w="2646">
                  <a:moveTo>
                    <a:pt x="1323" y="0"/>
                  </a:moveTo>
                  <a:cubicBezTo>
                    <a:pt x="592" y="0"/>
                    <a:pt x="0" y="592"/>
                    <a:pt x="0" y="1323"/>
                  </a:cubicBezTo>
                  <a:cubicBezTo>
                    <a:pt x="0" y="2054"/>
                    <a:pt x="592" y="2645"/>
                    <a:pt x="1323" y="2645"/>
                  </a:cubicBezTo>
                  <a:cubicBezTo>
                    <a:pt x="2054" y="2645"/>
                    <a:pt x="2645" y="2054"/>
                    <a:pt x="2645" y="1323"/>
                  </a:cubicBezTo>
                  <a:cubicBezTo>
                    <a:pt x="2645" y="592"/>
                    <a:pt x="2054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107"/>
            <p:cNvSpPr/>
            <p:nvPr/>
          </p:nvSpPr>
          <p:spPr>
            <a:xfrm>
              <a:off x="3046925" y="3210100"/>
              <a:ext cx="2610825" cy="1069575"/>
            </a:xfrm>
            <a:custGeom>
              <a:rect b="b" l="l" r="r" t="t"/>
              <a:pathLst>
                <a:path extrusionOk="0" h="42783" w="104433">
                  <a:moveTo>
                    <a:pt x="6758" y="1"/>
                  </a:moveTo>
                  <a:cubicBezTo>
                    <a:pt x="6674" y="1"/>
                    <a:pt x="6589" y="2"/>
                    <a:pt x="6506" y="4"/>
                  </a:cubicBezTo>
                  <a:lnTo>
                    <a:pt x="1" y="154"/>
                  </a:lnTo>
                  <a:cubicBezTo>
                    <a:pt x="2301" y="4418"/>
                    <a:pt x="5726" y="8023"/>
                    <a:pt x="9677" y="10830"/>
                  </a:cubicBezTo>
                  <a:cubicBezTo>
                    <a:pt x="13628" y="13636"/>
                    <a:pt x="18094" y="15662"/>
                    <a:pt x="22711" y="17130"/>
                  </a:cubicBezTo>
                  <a:cubicBezTo>
                    <a:pt x="24774" y="17787"/>
                    <a:pt x="26894" y="18347"/>
                    <a:pt x="28859" y="19231"/>
                  </a:cubicBezTo>
                  <a:cubicBezTo>
                    <a:pt x="35887" y="25721"/>
                    <a:pt x="45623" y="35706"/>
                    <a:pt x="52058" y="42782"/>
                  </a:cubicBezTo>
                  <a:cubicBezTo>
                    <a:pt x="61304" y="40868"/>
                    <a:pt x="70575" y="38948"/>
                    <a:pt x="79521" y="35936"/>
                  </a:cubicBezTo>
                  <a:cubicBezTo>
                    <a:pt x="88468" y="32924"/>
                    <a:pt x="97132" y="28777"/>
                    <a:pt x="104432" y="22794"/>
                  </a:cubicBezTo>
                  <a:cubicBezTo>
                    <a:pt x="102509" y="22076"/>
                    <a:pt x="99349" y="16164"/>
                    <a:pt x="97861" y="14747"/>
                  </a:cubicBezTo>
                  <a:cubicBezTo>
                    <a:pt x="96951" y="13881"/>
                    <a:pt x="95639" y="13597"/>
                    <a:pt x="94386" y="13482"/>
                  </a:cubicBezTo>
                  <a:cubicBezTo>
                    <a:pt x="93826" y="13431"/>
                    <a:pt x="93269" y="13406"/>
                    <a:pt x="92715" y="13406"/>
                  </a:cubicBezTo>
                  <a:cubicBezTo>
                    <a:pt x="85921" y="13406"/>
                    <a:pt x="79525" y="17094"/>
                    <a:pt x="73754" y="20852"/>
                  </a:cubicBezTo>
                  <a:cubicBezTo>
                    <a:pt x="67514" y="24915"/>
                    <a:pt x="61001" y="29355"/>
                    <a:pt x="53564" y="29760"/>
                  </a:cubicBezTo>
                  <a:cubicBezTo>
                    <a:pt x="47401" y="22617"/>
                    <a:pt x="38439" y="18737"/>
                    <a:pt x="29560" y="15363"/>
                  </a:cubicBezTo>
                  <a:cubicBezTo>
                    <a:pt x="29002" y="14788"/>
                    <a:pt x="28577" y="14086"/>
                    <a:pt x="28351" y="13318"/>
                  </a:cubicBezTo>
                  <a:cubicBezTo>
                    <a:pt x="28073" y="12366"/>
                    <a:pt x="27995" y="11202"/>
                    <a:pt x="27149" y="10684"/>
                  </a:cubicBezTo>
                  <a:cubicBezTo>
                    <a:pt x="26863" y="10509"/>
                    <a:pt x="26545" y="10445"/>
                    <a:pt x="26215" y="10445"/>
                  </a:cubicBezTo>
                  <a:cubicBezTo>
                    <a:pt x="25712" y="10445"/>
                    <a:pt x="25179" y="10594"/>
                    <a:pt x="24686" y="10723"/>
                  </a:cubicBezTo>
                  <a:cubicBezTo>
                    <a:pt x="23520" y="11029"/>
                    <a:pt x="22324" y="11199"/>
                    <a:pt x="21120" y="11237"/>
                  </a:cubicBezTo>
                  <a:cubicBezTo>
                    <a:pt x="19065" y="10803"/>
                    <a:pt x="17094" y="9911"/>
                    <a:pt x="15363" y="8714"/>
                  </a:cubicBezTo>
                  <a:cubicBezTo>
                    <a:pt x="12590" y="6795"/>
                    <a:pt x="10393" y="4132"/>
                    <a:pt x="8645" y="1247"/>
                  </a:cubicBezTo>
                  <a:cubicBezTo>
                    <a:pt x="8393" y="830"/>
                    <a:pt x="8125" y="386"/>
                    <a:pt x="7690" y="169"/>
                  </a:cubicBezTo>
                  <a:cubicBezTo>
                    <a:pt x="7404" y="27"/>
                    <a:pt x="7081" y="1"/>
                    <a:pt x="6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107"/>
            <p:cNvSpPr/>
            <p:nvPr/>
          </p:nvSpPr>
          <p:spPr>
            <a:xfrm>
              <a:off x="3046925" y="3212525"/>
              <a:ext cx="647575" cy="450675"/>
            </a:xfrm>
            <a:custGeom>
              <a:rect b="b" l="l" r="r" t="t"/>
              <a:pathLst>
                <a:path extrusionOk="0" h="18027" w="25903">
                  <a:moveTo>
                    <a:pt x="2511" y="0"/>
                  </a:moveTo>
                  <a:lnTo>
                    <a:pt x="1" y="57"/>
                  </a:lnTo>
                  <a:cubicBezTo>
                    <a:pt x="2300" y="4321"/>
                    <a:pt x="5726" y="7926"/>
                    <a:pt x="9677" y="10733"/>
                  </a:cubicBezTo>
                  <a:cubicBezTo>
                    <a:pt x="13626" y="13539"/>
                    <a:pt x="18094" y="15565"/>
                    <a:pt x="22711" y="17033"/>
                  </a:cubicBezTo>
                  <a:cubicBezTo>
                    <a:pt x="23770" y="17370"/>
                    <a:pt x="24842" y="17683"/>
                    <a:pt x="25903" y="18026"/>
                  </a:cubicBezTo>
                  <a:cubicBezTo>
                    <a:pt x="25310" y="17440"/>
                    <a:pt x="24649" y="16926"/>
                    <a:pt x="23934" y="16499"/>
                  </a:cubicBezTo>
                  <a:cubicBezTo>
                    <a:pt x="15575" y="12408"/>
                    <a:pt x="6527" y="8532"/>
                    <a:pt x="25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107"/>
            <p:cNvSpPr/>
            <p:nvPr/>
          </p:nvSpPr>
          <p:spPr>
            <a:xfrm>
              <a:off x="6018725" y="3055275"/>
              <a:ext cx="357875" cy="751000"/>
            </a:xfrm>
            <a:custGeom>
              <a:rect b="b" l="l" r="r" t="t"/>
              <a:pathLst>
                <a:path extrusionOk="0" h="30040" w="14315">
                  <a:moveTo>
                    <a:pt x="7655" y="1"/>
                  </a:moveTo>
                  <a:cubicBezTo>
                    <a:pt x="7029" y="1"/>
                    <a:pt x="6435" y="137"/>
                    <a:pt x="5961" y="539"/>
                  </a:cubicBezTo>
                  <a:cubicBezTo>
                    <a:pt x="5050" y="1312"/>
                    <a:pt x="5035" y="2682"/>
                    <a:pt x="5024" y="3876"/>
                  </a:cubicBezTo>
                  <a:cubicBezTo>
                    <a:pt x="4979" y="8878"/>
                    <a:pt x="3102" y="13674"/>
                    <a:pt x="2186" y="18591"/>
                  </a:cubicBezTo>
                  <a:cubicBezTo>
                    <a:pt x="1270" y="23509"/>
                    <a:pt x="1" y="24027"/>
                    <a:pt x="1234" y="28875"/>
                  </a:cubicBezTo>
                  <a:cubicBezTo>
                    <a:pt x="2659" y="29684"/>
                    <a:pt x="4206" y="30040"/>
                    <a:pt x="5530" y="30040"/>
                  </a:cubicBezTo>
                  <a:cubicBezTo>
                    <a:pt x="6881" y="30040"/>
                    <a:pt x="7999" y="29670"/>
                    <a:pt x="8517" y="29034"/>
                  </a:cubicBezTo>
                  <a:cubicBezTo>
                    <a:pt x="8504" y="19605"/>
                    <a:pt x="13803" y="15033"/>
                    <a:pt x="14266" y="5616"/>
                  </a:cubicBezTo>
                  <a:cubicBezTo>
                    <a:pt x="14315" y="4605"/>
                    <a:pt x="14287" y="3543"/>
                    <a:pt x="13793" y="2659"/>
                  </a:cubicBezTo>
                  <a:cubicBezTo>
                    <a:pt x="12965" y="1179"/>
                    <a:pt x="11126" y="654"/>
                    <a:pt x="9474" y="265"/>
                  </a:cubicBezTo>
                  <a:cubicBezTo>
                    <a:pt x="8890" y="127"/>
                    <a:pt x="8258" y="1"/>
                    <a:pt x="765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107"/>
            <p:cNvSpPr/>
            <p:nvPr/>
          </p:nvSpPr>
          <p:spPr>
            <a:xfrm>
              <a:off x="6057075" y="2921625"/>
              <a:ext cx="652975" cy="417225"/>
            </a:xfrm>
            <a:custGeom>
              <a:rect b="b" l="l" r="r" t="t"/>
              <a:pathLst>
                <a:path extrusionOk="0" h="16689" w="26119">
                  <a:moveTo>
                    <a:pt x="21082" y="1"/>
                  </a:moveTo>
                  <a:lnTo>
                    <a:pt x="20249" y="1020"/>
                  </a:lnTo>
                  <a:cubicBezTo>
                    <a:pt x="23151" y="3396"/>
                    <a:pt x="24764" y="7342"/>
                    <a:pt x="24359" y="11071"/>
                  </a:cubicBezTo>
                  <a:cubicBezTo>
                    <a:pt x="24232" y="12244"/>
                    <a:pt x="23940" y="13165"/>
                    <a:pt x="23464" y="13888"/>
                  </a:cubicBezTo>
                  <a:cubicBezTo>
                    <a:pt x="22920" y="14715"/>
                    <a:pt x="22103" y="15264"/>
                    <a:pt x="21279" y="15355"/>
                  </a:cubicBezTo>
                  <a:cubicBezTo>
                    <a:pt x="21185" y="15365"/>
                    <a:pt x="21091" y="15370"/>
                    <a:pt x="20996" y="15370"/>
                  </a:cubicBezTo>
                  <a:cubicBezTo>
                    <a:pt x="20145" y="15370"/>
                    <a:pt x="19274" y="14965"/>
                    <a:pt x="18511" y="14576"/>
                  </a:cubicBezTo>
                  <a:cubicBezTo>
                    <a:pt x="17898" y="14265"/>
                    <a:pt x="17291" y="13933"/>
                    <a:pt x="16682" y="13602"/>
                  </a:cubicBezTo>
                  <a:cubicBezTo>
                    <a:pt x="14685" y="12515"/>
                    <a:pt x="12618" y="11389"/>
                    <a:pt x="10325" y="10895"/>
                  </a:cubicBezTo>
                  <a:cubicBezTo>
                    <a:pt x="9483" y="10715"/>
                    <a:pt x="8627" y="10626"/>
                    <a:pt x="7772" y="10626"/>
                  </a:cubicBezTo>
                  <a:cubicBezTo>
                    <a:pt x="4977" y="10626"/>
                    <a:pt x="2199" y="11572"/>
                    <a:pt x="1" y="13329"/>
                  </a:cubicBezTo>
                  <a:lnTo>
                    <a:pt x="823" y="14357"/>
                  </a:lnTo>
                  <a:cubicBezTo>
                    <a:pt x="2786" y="12787"/>
                    <a:pt x="5267" y="11942"/>
                    <a:pt x="7764" y="11942"/>
                  </a:cubicBezTo>
                  <a:cubicBezTo>
                    <a:pt x="8529" y="11942"/>
                    <a:pt x="9295" y="12022"/>
                    <a:pt x="10048" y="12183"/>
                  </a:cubicBezTo>
                  <a:cubicBezTo>
                    <a:pt x="12155" y="12635"/>
                    <a:pt x="14048" y="13667"/>
                    <a:pt x="16053" y="14758"/>
                  </a:cubicBezTo>
                  <a:cubicBezTo>
                    <a:pt x="16670" y="15095"/>
                    <a:pt x="17289" y="15433"/>
                    <a:pt x="17913" y="15751"/>
                  </a:cubicBezTo>
                  <a:cubicBezTo>
                    <a:pt x="18815" y="16211"/>
                    <a:pt x="19856" y="16688"/>
                    <a:pt x="20990" y="16688"/>
                  </a:cubicBezTo>
                  <a:cubicBezTo>
                    <a:pt x="21134" y="16688"/>
                    <a:pt x="21280" y="16681"/>
                    <a:pt x="21427" y="16664"/>
                  </a:cubicBezTo>
                  <a:cubicBezTo>
                    <a:pt x="21656" y="16638"/>
                    <a:pt x="21883" y="16589"/>
                    <a:pt x="22104" y="16519"/>
                  </a:cubicBezTo>
                  <a:cubicBezTo>
                    <a:pt x="23063" y="16224"/>
                    <a:pt x="23950" y="15543"/>
                    <a:pt x="24564" y="14611"/>
                  </a:cubicBezTo>
                  <a:cubicBezTo>
                    <a:pt x="25157" y="13711"/>
                    <a:pt x="25517" y="12598"/>
                    <a:pt x="25669" y="11212"/>
                  </a:cubicBezTo>
                  <a:cubicBezTo>
                    <a:pt x="26119" y="7053"/>
                    <a:pt x="24319" y="2652"/>
                    <a:pt x="21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107"/>
            <p:cNvSpPr/>
            <p:nvPr/>
          </p:nvSpPr>
          <p:spPr>
            <a:xfrm>
              <a:off x="6563300" y="2921625"/>
              <a:ext cx="62325" cy="54550"/>
            </a:xfrm>
            <a:custGeom>
              <a:rect b="b" l="l" r="r" t="t"/>
              <a:pathLst>
                <a:path extrusionOk="0" h="2182" w="2493">
                  <a:moveTo>
                    <a:pt x="833" y="1"/>
                  </a:moveTo>
                  <a:lnTo>
                    <a:pt x="0" y="1020"/>
                  </a:lnTo>
                  <a:cubicBezTo>
                    <a:pt x="429" y="1374"/>
                    <a:pt x="832" y="1762"/>
                    <a:pt x="1201" y="2181"/>
                  </a:cubicBezTo>
                  <a:cubicBezTo>
                    <a:pt x="1634" y="2014"/>
                    <a:pt x="2065" y="1840"/>
                    <a:pt x="2492" y="1658"/>
                  </a:cubicBezTo>
                  <a:cubicBezTo>
                    <a:pt x="1993" y="1054"/>
                    <a:pt x="1438" y="498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107"/>
            <p:cNvSpPr/>
            <p:nvPr/>
          </p:nvSpPr>
          <p:spPr>
            <a:xfrm>
              <a:off x="6618650" y="2996200"/>
              <a:ext cx="54800" cy="53425"/>
            </a:xfrm>
            <a:custGeom>
              <a:rect b="b" l="l" r="r" t="t"/>
              <a:pathLst>
                <a:path extrusionOk="0" h="2137" w="2192">
                  <a:moveTo>
                    <a:pt x="1235" y="1"/>
                  </a:moveTo>
                  <a:cubicBezTo>
                    <a:pt x="826" y="179"/>
                    <a:pt x="415" y="348"/>
                    <a:pt x="0" y="514"/>
                  </a:cubicBezTo>
                  <a:cubicBezTo>
                    <a:pt x="338" y="1031"/>
                    <a:pt x="636" y="1573"/>
                    <a:pt x="891" y="2137"/>
                  </a:cubicBezTo>
                  <a:cubicBezTo>
                    <a:pt x="1326" y="2039"/>
                    <a:pt x="1760" y="1936"/>
                    <a:pt x="2192" y="1820"/>
                  </a:cubicBezTo>
                  <a:cubicBezTo>
                    <a:pt x="1919" y="1190"/>
                    <a:pt x="1599" y="58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8" name="Google Shape;14038;p107"/>
            <p:cNvSpPr/>
            <p:nvPr/>
          </p:nvSpPr>
          <p:spPr>
            <a:xfrm>
              <a:off x="6655000" y="3079625"/>
              <a:ext cx="45050" cy="75325"/>
            </a:xfrm>
            <a:custGeom>
              <a:rect b="b" l="l" r="r" t="t"/>
              <a:pathLst>
                <a:path extrusionOk="0" h="3013" w="1802">
                  <a:moveTo>
                    <a:pt x="1287" y="0"/>
                  </a:moveTo>
                  <a:cubicBezTo>
                    <a:pt x="860" y="114"/>
                    <a:pt x="432" y="220"/>
                    <a:pt x="0" y="319"/>
                  </a:cubicBezTo>
                  <a:cubicBezTo>
                    <a:pt x="239" y="1112"/>
                    <a:pt x="395" y="1929"/>
                    <a:pt x="462" y="2756"/>
                  </a:cubicBezTo>
                  <a:cubicBezTo>
                    <a:pt x="905" y="2853"/>
                    <a:pt x="1352" y="2939"/>
                    <a:pt x="1802" y="3012"/>
                  </a:cubicBezTo>
                  <a:cubicBezTo>
                    <a:pt x="1750" y="1992"/>
                    <a:pt x="1576" y="982"/>
                    <a:pt x="1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9" name="Google Shape;14039;p107"/>
            <p:cNvSpPr/>
            <p:nvPr/>
          </p:nvSpPr>
          <p:spPr>
            <a:xfrm>
              <a:off x="6430675" y="3245850"/>
              <a:ext cx="52050" cy="50850"/>
            </a:xfrm>
            <a:custGeom>
              <a:rect b="b" l="l" r="r" t="t"/>
              <a:pathLst>
                <a:path extrusionOk="0" h="2034" w="2082">
                  <a:moveTo>
                    <a:pt x="565" y="1"/>
                  </a:moveTo>
                  <a:cubicBezTo>
                    <a:pt x="451" y="244"/>
                    <a:pt x="345" y="474"/>
                    <a:pt x="246" y="672"/>
                  </a:cubicBezTo>
                  <a:cubicBezTo>
                    <a:pt x="160" y="842"/>
                    <a:pt x="82" y="1018"/>
                    <a:pt x="1" y="1192"/>
                  </a:cubicBezTo>
                  <a:cubicBezTo>
                    <a:pt x="368" y="1387"/>
                    <a:pt x="735" y="1586"/>
                    <a:pt x="1107" y="1789"/>
                  </a:cubicBezTo>
                  <a:lnTo>
                    <a:pt x="1559" y="2033"/>
                  </a:lnTo>
                  <a:cubicBezTo>
                    <a:pt x="1716" y="1622"/>
                    <a:pt x="1892" y="1218"/>
                    <a:pt x="2082" y="820"/>
                  </a:cubicBezTo>
                  <a:cubicBezTo>
                    <a:pt x="1967" y="756"/>
                    <a:pt x="1853" y="694"/>
                    <a:pt x="1738" y="633"/>
                  </a:cubicBezTo>
                  <a:cubicBezTo>
                    <a:pt x="1349" y="422"/>
                    <a:pt x="959" y="210"/>
                    <a:pt x="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107"/>
            <p:cNvSpPr/>
            <p:nvPr/>
          </p:nvSpPr>
          <p:spPr>
            <a:xfrm>
              <a:off x="6505175" y="3285050"/>
              <a:ext cx="77075" cy="53675"/>
            </a:xfrm>
            <a:custGeom>
              <a:rect b="b" l="l" r="r" t="t"/>
              <a:pathLst>
                <a:path extrusionOk="0" h="2147" w="3083">
                  <a:moveTo>
                    <a:pt x="510" y="0"/>
                  </a:moveTo>
                  <a:cubicBezTo>
                    <a:pt x="322" y="400"/>
                    <a:pt x="151" y="806"/>
                    <a:pt x="0" y="1219"/>
                  </a:cubicBezTo>
                  <a:cubicBezTo>
                    <a:pt x="901" y="1676"/>
                    <a:pt x="1937" y="2147"/>
                    <a:pt x="3065" y="2147"/>
                  </a:cubicBezTo>
                  <a:cubicBezTo>
                    <a:pt x="3070" y="2147"/>
                    <a:pt x="3076" y="2147"/>
                    <a:pt x="3082" y="2147"/>
                  </a:cubicBezTo>
                  <a:cubicBezTo>
                    <a:pt x="2998" y="1700"/>
                    <a:pt x="2907" y="1258"/>
                    <a:pt x="2816" y="818"/>
                  </a:cubicBezTo>
                  <a:cubicBezTo>
                    <a:pt x="2047" y="748"/>
                    <a:pt x="1272" y="390"/>
                    <a:pt x="587" y="41"/>
                  </a:cubicBezTo>
                  <a:cubicBezTo>
                    <a:pt x="561" y="26"/>
                    <a:pt x="536" y="13"/>
                    <a:pt x="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107"/>
            <p:cNvSpPr/>
            <p:nvPr/>
          </p:nvSpPr>
          <p:spPr>
            <a:xfrm>
              <a:off x="6613975" y="3269975"/>
              <a:ext cx="51800" cy="60350"/>
            </a:xfrm>
            <a:custGeom>
              <a:rect b="b" l="l" r="r" t="t"/>
              <a:pathLst>
                <a:path extrusionOk="0" h="2414" w="2072">
                  <a:moveTo>
                    <a:pt x="1152" y="1"/>
                  </a:moveTo>
                  <a:cubicBezTo>
                    <a:pt x="837" y="462"/>
                    <a:pt x="439" y="833"/>
                    <a:pt x="0" y="1081"/>
                  </a:cubicBezTo>
                  <a:cubicBezTo>
                    <a:pt x="64" y="1383"/>
                    <a:pt x="129" y="1685"/>
                    <a:pt x="194" y="1989"/>
                  </a:cubicBezTo>
                  <a:cubicBezTo>
                    <a:pt x="225" y="2129"/>
                    <a:pt x="251" y="2270"/>
                    <a:pt x="277" y="2413"/>
                  </a:cubicBezTo>
                  <a:cubicBezTo>
                    <a:pt x="957" y="2109"/>
                    <a:pt x="1581" y="1616"/>
                    <a:pt x="2072" y="979"/>
                  </a:cubicBezTo>
                  <a:cubicBezTo>
                    <a:pt x="1765" y="654"/>
                    <a:pt x="1456" y="329"/>
                    <a:pt x="1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107"/>
            <p:cNvSpPr/>
            <p:nvPr/>
          </p:nvSpPr>
          <p:spPr>
            <a:xfrm>
              <a:off x="6660275" y="3188475"/>
              <a:ext cx="39175" cy="69425"/>
            </a:xfrm>
            <a:custGeom>
              <a:rect b="b" l="l" r="r" t="t"/>
              <a:pathLst>
                <a:path extrusionOk="0" h="2777" w="1567">
                  <a:moveTo>
                    <a:pt x="264" y="0"/>
                  </a:moveTo>
                  <a:cubicBezTo>
                    <a:pt x="254" y="133"/>
                    <a:pt x="246" y="265"/>
                    <a:pt x="231" y="397"/>
                  </a:cubicBezTo>
                  <a:cubicBezTo>
                    <a:pt x="187" y="827"/>
                    <a:pt x="109" y="1253"/>
                    <a:pt x="0" y="1670"/>
                  </a:cubicBezTo>
                  <a:cubicBezTo>
                    <a:pt x="340" y="2042"/>
                    <a:pt x="680" y="2411"/>
                    <a:pt x="1026" y="2777"/>
                  </a:cubicBezTo>
                  <a:cubicBezTo>
                    <a:pt x="1277" y="2122"/>
                    <a:pt x="1450" y="1383"/>
                    <a:pt x="1541" y="538"/>
                  </a:cubicBezTo>
                  <a:cubicBezTo>
                    <a:pt x="1552" y="431"/>
                    <a:pt x="1558" y="320"/>
                    <a:pt x="1567" y="211"/>
                  </a:cubicBezTo>
                  <a:cubicBezTo>
                    <a:pt x="1130" y="150"/>
                    <a:pt x="696" y="82"/>
                    <a:pt x="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107"/>
            <p:cNvSpPr/>
            <p:nvPr/>
          </p:nvSpPr>
          <p:spPr>
            <a:xfrm>
              <a:off x="6057075" y="3187250"/>
              <a:ext cx="350975" cy="93275"/>
            </a:xfrm>
            <a:custGeom>
              <a:rect b="b" l="l" r="r" t="t"/>
              <a:pathLst>
                <a:path extrusionOk="0" h="3731" w="14039">
                  <a:moveTo>
                    <a:pt x="7771" y="1"/>
                  </a:moveTo>
                  <a:cubicBezTo>
                    <a:pt x="4977" y="1"/>
                    <a:pt x="2199" y="946"/>
                    <a:pt x="1" y="2704"/>
                  </a:cubicBezTo>
                  <a:lnTo>
                    <a:pt x="823" y="3731"/>
                  </a:lnTo>
                  <a:cubicBezTo>
                    <a:pt x="2787" y="2161"/>
                    <a:pt x="5269" y="1316"/>
                    <a:pt x="7765" y="1316"/>
                  </a:cubicBezTo>
                  <a:cubicBezTo>
                    <a:pt x="8529" y="1316"/>
                    <a:pt x="9294" y="1395"/>
                    <a:pt x="10047" y="1557"/>
                  </a:cubicBezTo>
                  <a:cubicBezTo>
                    <a:pt x="11249" y="1815"/>
                    <a:pt x="12378" y="2264"/>
                    <a:pt x="13499" y="2801"/>
                  </a:cubicBezTo>
                  <a:cubicBezTo>
                    <a:pt x="13663" y="2428"/>
                    <a:pt x="13842" y="2020"/>
                    <a:pt x="14038" y="1601"/>
                  </a:cubicBezTo>
                  <a:cubicBezTo>
                    <a:pt x="12854" y="1037"/>
                    <a:pt x="11626" y="550"/>
                    <a:pt x="10325" y="270"/>
                  </a:cubicBezTo>
                  <a:cubicBezTo>
                    <a:pt x="9483" y="89"/>
                    <a:pt x="8626" y="1"/>
                    <a:pt x="7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4" name="Google Shape;14044;p107"/>
            <p:cNvSpPr/>
            <p:nvPr/>
          </p:nvSpPr>
          <p:spPr>
            <a:xfrm>
              <a:off x="5610275" y="2335700"/>
              <a:ext cx="1043900" cy="532375"/>
            </a:xfrm>
            <a:custGeom>
              <a:rect b="b" l="l" r="r" t="t"/>
              <a:pathLst>
                <a:path extrusionOk="0" h="21295" w="41756">
                  <a:moveTo>
                    <a:pt x="38397" y="3402"/>
                  </a:moveTo>
                  <a:cubicBezTo>
                    <a:pt x="39393" y="3878"/>
                    <a:pt x="40256" y="4635"/>
                    <a:pt x="40685" y="5639"/>
                  </a:cubicBezTo>
                  <a:cubicBezTo>
                    <a:pt x="40871" y="6088"/>
                    <a:pt x="40956" y="6570"/>
                    <a:pt x="40935" y="7054"/>
                  </a:cubicBezTo>
                  <a:cubicBezTo>
                    <a:pt x="40792" y="6624"/>
                    <a:pt x="40610" y="6208"/>
                    <a:pt x="40389" y="5813"/>
                  </a:cubicBezTo>
                  <a:cubicBezTo>
                    <a:pt x="39874" y="4895"/>
                    <a:pt x="39193" y="4085"/>
                    <a:pt x="38397" y="3402"/>
                  </a:cubicBezTo>
                  <a:close/>
                  <a:moveTo>
                    <a:pt x="34283" y="1"/>
                  </a:moveTo>
                  <a:cubicBezTo>
                    <a:pt x="33715" y="1"/>
                    <a:pt x="33157" y="172"/>
                    <a:pt x="32612" y="342"/>
                  </a:cubicBezTo>
                  <a:cubicBezTo>
                    <a:pt x="33067" y="230"/>
                    <a:pt x="33531" y="116"/>
                    <a:pt x="33997" y="116"/>
                  </a:cubicBezTo>
                  <a:cubicBezTo>
                    <a:pt x="34071" y="116"/>
                    <a:pt x="34146" y="119"/>
                    <a:pt x="34220" y="126"/>
                  </a:cubicBezTo>
                  <a:cubicBezTo>
                    <a:pt x="34761" y="171"/>
                    <a:pt x="35315" y="426"/>
                    <a:pt x="35582" y="901"/>
                  </a:cubicBezTo>
                  <a:cubicBezTo>
                    <a:pt x="35741" y="1187"/>
                    <a:pt x="35785" y="1523"/>
                    <a:pt x="35879" y="1835"/>
                  </a:cubicBezTo>
                  <a:cubicBezTo>
                    <a:pt x="34694" y="1325"/>
                    <a:pt x="33409" y="1045"/>
                    <a:pt x="32123" y="1045"/>
                  </a:cubicBezTo>
                  <a:cubicBezTo>
                    <a:pt x="31693" y="1045"/>
                    <a:pt x="31262" y="1077"/>
                    <a:pt x="30835" y="1141"/>
                  </a:cubicBezTo>
                  <a:cubicBezTo>
                    <a:pt x="28674" y="1466"/>
                    <a:pt x="26689" y="2533"/>
                    <a:pt x="24546" y="2956"/>
                  </a:cubicBezTo>
                  <a:cubicBezTo>
                    <a:pt x="24051" y="3051"/>
                    <a:pt x="23549" y="3120"/>
                    <a:pt x="23045" y="3159"/>
                  </a:cubicBezTo>
                  <a:cubicBezTo>
                    <a:pt x="22920" y="3133"/>
                    <a:pt x="22797" y="3102"/>
                    <a:pt x="22675" y="3066"/>
                  </a:cubicBezTo>
                  <a:cubicBezTo>
                    <a:pt x="21728" y="2795"/>
                    <a:pt x="20847" y="2327"/>
                    <a:pt x="19897" y="2067"/>
                  </a:cubicBezTo>
                  <a:cubicBezTo>
                    <a:pt x="19318" y="1909"/>
                    <a:pt x="18723" y="1830"/>
                    <a:pt x="18127" y="1830"/>
                  </a:cubicBezTo>
                  <a:cubicBezTo>
                    <a:pt x="17637" y="1830"/>
                    <a:pt x="17147" y="1884"/>
                    <a:pt x="16666" y="1991"/>
                  </a:cubicBezTo>
                  <a:cubicBezTo>
                    <a:pt x="16199" y="2096"/>
                    <a:pt x="15717" y="2268"/>
                    <a:pt x="15418" y="2644"/>
                  </a:cubicBezTo>
                  <a:cubicBezTo>
                    <a:pt x="15148" y="2982"/>
                    <a:pt x="15049" y="3462"/>
                    <a:pt x="14693" y="3709"/>
                  </a:cubicBezTo>
                  <a:cubicBezTo>
                    <a:pt x="14495" y="3847"/>
                    <a:pt x="14259" y="3884"/>
                    <a:pt x="14013" y="3884"/>
                  </a:cubicBezTo>
                  <a:cubicBezTo>
                    <a:pt x="13809" y="3884"/>
                    <a:pt x="13599" y="3858"/>
                    <a:pt x="13399" y="3844"/>
                  </a:cubicBezTo>
                  <a:cubicBezTo>
                    <a:pt x="13347" y="3840"/>
                    <a:pt x="13294" y="3838"/>
                    <a:pt x="13241" y="3838"/>
                  </a:cubicBezTo>
                  <a:cubicBezTo>
                    <a:pt x="12836" y="3838"/>
                    <a:pt x="12398" y="3956"/>
                    <a:pt x="12255" y="4322"/>
                  </a:cubicBezTo>
                  <a:cubicBezTo>
                    <a:pt x="12512" y="3999"/>
                    <a:pt x="12928" y="3913"/>
                    <a:pt x="13357" y="3913"/>
                  </a:cubicBezTo>
                  <a:cubicBezTo>
                    <a:pt x="13551" y="3913"/>
                    <a:pt x="13747" y="3931"/>
                    <a:pt x="13933" y="3951"/>
                  </a:cubicBezTo>
                  <a:cubicBezTo>
                    <a:pt x="14099" y="3971"/>
                    <a:pt x="14275" y="3985"/>
                    <a:pt x="14450" y="3985"/>
                  </a:cubicBezTo>
                  <a:cubicBezTo>
                    <a:pt x="14900" y="3985"/>
                    <a:pt x="15342" y="3890"/>
                    <a:pt x="15590" y="3537"/>
                  </a:cubicBezTo>
                  <a:cubicBezTo>
                    <a:pt x="15741" y="3324"/>
                    <a:pt x="15787" y="3055"/>
                    <a:pt x="15921" y="2832"/>
                  </a:cubicBezTo>
                  <a:cubicBezTo>
                    <a:pt x="16177" y="2418"/>
                    <a:pt x="16690" y="2249"/>
                    <a:pt x="17169" y="2164"/>
                  </a:cubicBezTo>
                  <a:cubicBezTo>
                    <a:pt x="17544" y="2100"/>
                    <a:pt x="17921" y="2068"/>
                    <a:pt x="18298" y="2068"/>
                  </a:cubicBezTo>
                  <a:cubicBezTo>
                    <a:pt x="19132" y="2068"/>
                    <a:pt x="19962" y="2225"/>
                    <a:pt x="20743" y="2537"/>
                  </a:cubicBezTo>
                  <a:cubicBezTo>
                    <a:pt x="21239" y="2735"/>
                    <a:pt x="21713" y="2993"/>
                    <a:pt x="22199" y="3212"/>
                  </a:cubicBezTo>
                  <a:cubicBezTo>
                    <a:pt x="20917" y="3269"/>
                    <a:pt x="19624" y="3245"/>
                    <a:pt x="18347" y="3372"/>
                  </a:cubicBezTo>
                  <a:cubicBezTo>
                    <a:pt x="16284" y="3578"/>
                    <a:pt x="14105" y="4296"/>
                    <a:pt x="12929" y="6003"/>
                  </a:cubicBezTo>
                  <a:cubicBezTo>
                    <a:pt x="12217" y="7035"/>
                    <a:pt x="11933" y="8344"/>
                    <a:pt x="11080" y="9262"/>
                  </a:cubicBezTo>
                  <a:cubicBezTo>
                    <a:pt x="10543" y="9839"/>
                    <a:pt x="9844" y="10195"/>
                    <a:pt x="9098" y="10485"/>
                  </a:cubicBezTo>
                  <a:cubicBezTo>
                    <a:pt x="7519" y="10786"/>
                    <a:pt x="5768" y="10559"/>
                    <a:pt x="4385" y="11382"/>
                  </a:cubicBezTo>
                  <a:cubicBezTo>
                    <a:pt x="4093" y="11556"/>
                    <a:pt x="3820" y="11782"/>
                    <a:pt x="3658" y="12081"/>
                  </a:cubicBezTo>
                  <a:cubicBezTo>
                    <a:pt x="3495" y="12381"/>
                    <a:pt x="3459" y="12763"/>
                    <a:pt x="3628" y="13059"/>
                  </a:cubicBezTo>
                  <a:cubicBezTo>
                    <a:pt x="3388" y="12557"/>
                    <a:pt x="3732" y="11936"/>
                    <a:pt x="4220" y="11666"/>
                  </a:cubicBezTo>
                  <a:cubicBezTo>
                    <a:pt x="4706" y="11395"/>
                    <a:pt x="5285" y="11379"/>
                    <a:pt x="5841" y="11346"/>
                  </a:cubicBezTo>
                  <a:cubicBezTo>
                    <a:pt x="6239" y="11324"/>
                    <a:pt x="6639" y="11288"/>
                    <a:pt x="7037" y="11233"/>
                  </a:cubicBezTo>
                  <a:lnTo>
                    <a:pt x="7037" y="11233"/>
                  </a:lnTo>
                  <a:cubicBezTo>
                    <a:pt x="6324" y="11520"/>
                    <a:pt x="5661" y="11878"/>
                    <a:pt x="5152" y="12445"/>
                  </a:cubicBezTo>
                  <a:cubicBezTo>
                    <a:pt x="4356" y="13333"/>
                    <a:pt x="4059" y="14620"/>
                    <a:pt x="3143" y="15383"/>
                  </a:cubicBezTo>
                  <a:cubicBezTo>
                    <a:pt x="2574" y="15856"/>
                    <a:pt x="1833" y="16067"/>
                    <a:pt x="1201" y="16449"/>
                  </a:cubicBezTo>
                  <a:cubicBezTo>
                    <a:pt x="568" y="16833"/>
                    <a:pt x="1" y="17526"/>
                    <a:pt x="163" y="18249"/>
                  </a:cubicBezTo>
                  <a:cubicBezTo>
                    <a:pt x="319" y="17595"/>
                    <a:pt x="992" y="17321"/>
                    <a:pt x="1698" y="17321"/>
                  </a:cubicBezTo>
                  <a:cubicBezTo>
                    <a:pt x="2028" y="17321"/>
                    <a:pt x="2365" y="17381"/>
                    <a:pt x="2660" y="17491"/>
                  </a:cubicBezTo>
                  <a:cubicBezTo>
                    <a:pt x="3468" y="17790"/>
                    <a:pt x="4269" y="18301"/>
                    <a:pt x="5104" y="18301"/>
                  </a:cubicBezTo>
                  <a:cubicBezTo>
                    <a:pt x="5225" y="18301"/>
                    <a:pt x="5346" y="18290"/>
                    <a:pt x="5467" y="18267"/>
                  </a:cubicBezTo>
                  <a:cubicBezTo>
                    <a:pt x="7022" y="17966"/>
                    <a:pt x="7657" y="15796"/>
                    <a:pt x="9214" y="15499"/>
                  </a:cubicBezTo>
                  <a:cubicBezTo>
                    <a:pt x="9328" y="15477"/>
                    <a:pt x="9441" y="15467"/>
                    <a:pt x="9553" y="15467"/>
                  </a:cubicBezTo>
                  <a:cubicBezTo>
                    <a:pt x="10534" y="15467"/>
                    <a:pt x="11424" y="16262"/>
                    <a:pt x="11959" y="17125"/>
                  </a:cubicBezTo>
                  <a:cubicBezTo>
                    <a:pt x="12554" y="18088"/>
                    <a:pt x="12919" y="19209"/>
                    <a:pt x="13702" y="20026"/>
                  </a:cubicBezTo>
                  <a:cubicBezTo>
                    <a:pt x="14528" y="20887"/>
                    <a:pt x="15740" y="21294"/>
                    <a:pt x="16941" y="21294"/>
                  </a:cubicBezTo>
                  <a:cubicBezTo>
                    <a:pt x="17158" y="21294"/>
                    <a:pt x="17375" y="21281"/>
                    <a:pt x="17590" y="21255"/>
                  </a:cubicBezTo>
                  <a:cubicBezTo>
                    <a:pt x="18989" y="21084"/>
                    <a:pt x="20283" y="20418"/>
                    <a:pt x="21430" y="19598"/>
                  </a:cubicBezTo>
                  <a:cubicBezTo>
                    <a:pt x="22547" y="18799"/>
                    <a:pt x="23736" y="17792"/>
                    <a:pt x="25059" y="17792"/>
                  </a:cubicBezTo>
                  <a:cubicBezTo>
                    <a:pt x="25201" y="17792"/>
                    <a:pt x="25345" y="17804"/>
                    <a:pt x="25490" y="17828"/>
                  </a:cubicBezTo>
                  <a:cubicBezTo>
                    <a:pt x="26416" y="17986"/>
                    <a:pt x="27181" y="18665"/>
                    <a:pt x="28099" y="18868"/>
                  </a:cubicBezTo>
                  <a:cubicBezTo>
                    <a:pt x="28299" y="18912"/>
                    <a:pt x="28499" y="18933"/>
                    <a:pt x="28699" y="18933"/>
                  </a:cubicBezTo>
                  <a:cubicBezTo>
                    <a:pt x="29863" y="18933"/>
                    <a:pt x="30992" y="18229"/>
                    <a:pt x="31909" y="17455"/>
                  </a:cubicBezTo>
                  <a:cubicBezTo>
                    <a:pt x="32981" y="16548"/>
                    <a:pt x="34003" y="15474"/>
                    <a:pt x="35354" y="15093"/>
                  </a:cubicBezTo>
                  <a:cubicBezTo>
                    <a:pt x="36046" y="14898"/>
                    <a:pt x="36776" y="14901"/>
                    <a:pt x="37489" y="14805"/>
                  </a:cubicBezTo>
                  <a:cubicBezTo>
                    <a:pt x="38202" y="14708"/>
                    <a:pt x="38940" y="14488"/>
                    <a:pt x="39422" y="13955"/>
                  </a:cubicBezTo>
                  <a:cubicBezTo>
                    <a:pt x="39906" y="13423"/>
                    <a:pt x="40015" y="12506"/>
                    <a:pt x="39495" y="12009"/>
                  </a:cubicBezTo>
                  <a:lnTo>
                    <a:pt x="40374" y="11585"/>
                  </a:lnTo>
                  <a:cubicBezTo>
                    <a:pt x="40850" y="11033"/>
                    <a:pt x="41113" y="10368"/>
                    <a:pt x="41214" y="9663"/>
                  </a:cubicBezTo>
                  <a:cubicBezTo>
                    <a:pt x="41715" y="8450"/>
                    <a:pt x="41755" y="7046"/>
                    <a:pt x="41289" y="5816"/>
                  </a:cubicBezTo>
                  <a:cubicBezTo>
                    <a:pt x="40689" y="4244"/>
                    <a:pt x="39276" y="3006"/>
                    <a:pt x="37637" y="2621"/>
                  </a:cubicBezTo>
                  <a:cubicBezTo>
                    <a:pt x="37487" y="2585"/>
                    <a:pt x="37333" y="2554"/>
                    <a:pt x="37184" y="2514"/>
                  </a:cubicBezTo>
                  <a:cubicBezTo>
                    <a:pt x="36964" y="2379"/>
                    <a:pt x="36739" y="2251"/>
                    <a:pt x="36509" y="2132"/>
                  </a:cubicBezTo>
                  <a:cubicBezTo>
                    <a:pt x="36196" y="1766"/>
                    <a:pt x="36165" y="1211"/>
                    <a:pt x="35910" y="788"/>
                  </a:cubicBezTo>
                  <a:cubicBezTo>
                    <a:pt x="35600" y="275"/>
                    <a:pt x="34973" y="20"/>
                    <a:pt x="34373" y="2"/>
                  </a:cubicBezTo>
                  <a:cubicBezTo>
                    <a:pt x="34343" y="1"/>
                    <a:pt x="34313" y="1"/>
                    <a:pt x="34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107"/>
            <p:cNvSpPr/>
            <p:nvPr/>
          </p:nvSpPr>
          <p:spPr>
            <a:xfrm>
              <a:off x="6595200" y="2462900"/>
              <a:ext cx="34100" cy="62850"/>
            </a:xfrm>
            <a:custGeom>
              <a:rect b="b" l="l" r="r" t="t"/>
              <a:pathLst>
                <a:path extrusionOk="0" h="2514" w="1364">
                  <a:moveTo>
                    <a:pt x="1" y="1"/>
                  </a:moveTo>
                  <a:lnTo>
                    <a:pt x="1" y="1"/>
                  </a:lnTo>
                  <a:cubicBezTo>
                    <a:pt x="456" y="837"/>
                    <a:pt x="911" y="1676"/>
                    <a:pt x="1364" y="2514"/>
                  </a:cubicBezTo>
                  <a:cubicBezTo>
                    <a:pt x="1208" y="1546"/>
                    <a:pt x="727" y="65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107"/>
            <p:cNvSpPr/>
            <p:nvPr/>
          </p:nvSpPr>
          <p:spPr>
            <a:xfrm>
              <a:off x="6387300" y="2444550"/>
              <a:ext cx="201875" cy="60700"/>
            </a:xfrm>
            <a:custGeom>
              <a:rect b="b" l="l" r="r" t="t"/>
              <a:pathLst>
                <a:path extrusionOk="0" h="2428" w="8075">
                  <a:moveTo>
                    <a:pt x="5322" y="0"/>
                  </a:moveTo>
                  <a:cubicBezTo>
                    <a:pt x="5315" y="0"/>
                    <a:pt x="5309" y="0"/>
                    <a:pt x="5302" y="0"/>
                  </a:cubicBezTo>
                  <a:cubicBezTo>
                    <a:pt x="4657" y="7"/>
                    <a:pt x="4011" y="236"/>
                    <a:pt x="3377" y="236"/>
                  </a:cubicBezTo>
                  <a:cubicBezTo>
                    <a:pt x="3216" y="236"/>
                    <a:pt x="3055" y="221"/>
                    <a:pt x="2896" y="184"/>
                  </a:cubicBezTo>
                  <a:cubicBezTo>
                    <a:pt x="2729" y="145"/>
                    <a:pt x="2556" y="84"/>
                    <a:pt x="2390" y="84"/>
                  </a:cubicBezTo>
                  <a:cubicBezTo>
                    <a:pt x="2324" y="84"/>
                    <a:pt x="2260" y="93"/>
                    <a:pt x="2197" y="117"/>
                  </a:cubicBezTo>
                  <a:cubicBezTo>
                    <a:pt x="2062" y="169"/>
                    <a:pt x="1962" y="283"/>
                    <a:pt x="1840" y="363"/>
                  </a:cubicBezTo>
                  <a:cubicBezTo>
                    <a:pt x="1697" y="454"/>
                    <a:pt x="1541" y="492"/>
                    <a:pt x="1380" y="492"/>
                  </a:cubicBezTo>
                  <a:cubicBezTo>
                    <a:pt x="1002" y="492"/>
                    <a:pt x="595" y="285"/>
                    <a:pt x="254" y="80"/>
                  </a:cubicBezTo>
                  <a:cubicBezTo>
                    <a:pt x="28" y="187"/>
                    <a:pt x="1" y="530"/>
                    <a:pt x="158" y="723"/>
                  </a:cubicBezTo>
                  <a:cubicBezTo>
                    <a:pt x="299" y="896"/>
                    <a:pt x="532" y="963"/>
                    <a:pt x="758" y="963"/>
                  </a:cubicBezTo>
                  <a:cubicBezTo>
                    <a:pt x="785" y="963"/>
                    <a:pt x="812" y="962"/>
                    <a:pt x="839" y="960"/>
                  </a:cubicBezTo>
                  <a:cubicBezTo>
                    <a:pt x="1089" y="943"/>
                    <a:pt x="1328" y="858"/>
                    <a:pt x="1573" y="811"/>
                  </a:cubicBezTo>
                  <a:cubicBezTo>
                    <a:pt x="1745" y="779"/>
                    <a:pt x="1920" y="766"/>
                    <a:pt x="2095" y="766"/>
                  </a:cubicBezTo>
                  <a:cubicBezTo>
                    <a:pt x="2905" y="766"/>
                    <a:pt x="3744" y="1045"/>
                    <a:pt x="4530" y="1045"/>
                  </a:cubicBezTo>
                  <a:cubicBezTo>
                    <a:pt x="4880" y="1045"/>
                    <a:pt x="5220" y="990"/>
                    <a:pt x="5542" y="829"/>
                  </a:cubicBezTo>
                  <a:cubicBezTo>
                    <a:pt x="5705" y="748"/>
                    <a:pt x="5869" y="638"/>
                    <a:pt x="6049" y="638"/>
                  </a:cubicBezTo>
                  <a:cubicBezTo>
                    <a:pt x="6058" y="638"/>
                    <a:pt x="6066" y="638"/>
                    <a:pt x="6075" y="639"/>
                  </a:cubicBezTo>
                  <a:cubicBezTo>
                    <a:pt x="6278" y="650"/>
                    <a:pt x="6441" y="803"/>
                    <a:pt x="6585" y="946"/>
                  </a:cubicBezTo>
                  <a:lnTo>
                    <a:pt x="8075" y="2427"/>
                  </a:lnTo>
                  <a:cubicBezTo>
                    <a:pt x="7908" y="1101"/>
                    <a:pt x="6658" y="0"/>
                    <a:pt x="5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107"/>
            <p:cNvSpPr/>
            <p:nvPr/>
          </p:nvSpPr>
          <p:spPr>
            <a:xfrm>
              <a:off x="5959200" y="2440075"/>
              <a:ext cx="238300" cy="54975"/>
            </a:xfrm>
            <a:custGeom>
              <a:rect b="b" l="l" r="r" t="t"/>
              <a:pathLst>
                <a:path extrusionOk="0" h="2199" w="9532">
                  <a:moveTo>
                    <a:pt x="4228" y="1"/>
                  </a:moveTo>
                  <a:cubicBezTo>
                    <a:pt x="3692" y="1"/>
                    <a:pt x="3159" y="43"/>
                    <a:pt x="2637" y="165"/>
                  </a:cubicBezTo>
                  <a:cubicBezTo>
                    <a:pt x="1513" y="428"/>
                    <a:pt x="424" y="1125"/>
                    <a:pt x="0" y="2199"/>
                  </a:cubicBezTo>
                  <a:cubicBezTo>
                    <a:pt x="213" y="1661"/>
                    <a:pt x="697" y="1263"/>
                    <a:pt x="1233" y="1045"/>
                  </a:cubicBezTo>
                  <a:cubicBezTo>
                    <a:pt x="1771" y="828"/>
                    <a:pt x="2358" y="772"/>
                    <a:pt x="2938" y="756"/>
                  </a:cubicBezTo>
                  <a:cubicBezTo>
                    <a:pt x="3083" y="752"/>
                    <a:pt x="3228" y="751"/>
                    <a:pt x="3375" y="751"/>
                  </a:cubicBezTo>
                  <a:cubicBezTo>
                    <a:pt x="4215" y="751"/>
                    <a:pt x="5074" y="805"/>
                    <a:pt x="5918" y="805"/>
                  </a:cubicBezTo>
                  <a:cubicBezTo>
                    <a:pt x="7196" y="805"/>
                    <a:pt x="8439" y="680"/>
                    <a:pt x="9532" y="49"/>
                  </a:cubicBezTo>
                  <a:lnTo>
                    <a:pt x="9532" y="49"/>
                  </a:lnTo>
                  <a:cubicBezTo>
                    <a:pt x="8999" y="177"/>
                    <a:pt x="8454" y="222"/>
                    <a:pt x="7907" y="222"/>
                  </a:cubicBezTo>
                  <a:cubicBezTo>
                    <a:pt x="7300" y="222"/>
                    <a:pt x="6689" y="167"/>
                    <a:pt x="6084" y="113"/>
                  </a:cubicBezTo>
                  <a:cubicBezTo>
                    <a:pt x="5469" y="57"/>
                    <a:pt x="4846" y="1"/>
                    <a:pt x="4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107"/>
            <p:cNvSpPr/>
            <p:nvPr/>
          </p:nvSpPr>
          <p:spPr>
            <a:xfrm>
              <a:off x="5689400" y="2571375"/>
              <a:ext cx="194800" cy="154925"/>
            </a:xfrm>
            <a:custGeom>
              <a:rect b="b" l="l" r="r" t="t"/>
              <a:pathLst>
                <a:path extrusionOk="0" h="6197" w="7792">
                  <a:moveTo>
                    <a:pt x="7792" y="1"/>
                  </a:moveTo>
                  <a:cubicBezTo>
                    <a:pt x="7397" y="834"/>
                    <a:pt x="6577" y="1378"/>
                    <a:pt x="5746" y="1775"/>
                  </a:cubicBezTo>
                  <a:cubicBezTo>
                    <a:pt x="4915" y="2170"/>
                    <a:pt x="4024" y="2464"/>
                    <a:pt x="3272" y="2995"/>
                  </a:cubicBezTo>
                  <a:cubicBezTo>
                    <a:pt x="2023" y="3877"/>
                    <a:pt x="1266" y="5336"/>
                    <a:pt x="0" y="6197"/>
                  </a:cubicBezTo>
                  <a:lnTo>
                    <a:pt x="2860" y="4632"/>
                  </a:lnTo>
                  <a:cubicBezTo>
                    <a:pt x="3118" y="4493"/>
                    <a:pt x="3401" y="4321"/>
                    <a:pt x="3474" y="4035"/>
                  </a:cubicBezTo>
                  <a:cubicBezTo>
                    <a:pt x="3526" y="3827"/>
                    <a:pt x="3451" y="3601"/>
                    <a:pt x="3501" y="3391"/>
                  </a:cubicBezTo>
                  <a:cubicBezTo>
                    <a:pt x="3607" y="2948"/>
                    <a:pt x="4159" y="2819"/>
                    <a:pt x="4601" y="2711"/>
                  </a:cubicBezTo>
                  <a:cubicBezTo>
                    <a:pt x="6005" y="2365"/>
                    <a:pt x="7223" y="1330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107"/>
            <p:cNvSpPr/>
            <p:nvPr/>
          </p:nvSpPr>
          <p:spPr>
            <a:xfrm>
              <a:off x="5783900" y="2666750"/>
              <a:ext cx="39675" cy="29200"/>
            </a:xfrm>
            <a:custGeom>
              <a:rect b="b" l="l" r="r" t="t"/>
              <a:pathLst>
                <a:path extrusionOk="0" h="1168" w="1587">
                  <a:moveTo>
                    <a:pt x="1339" y="0"/>
                  </a:moveTo>
                  <a:lnTo>
                    <a:pt x="1" y="1167"/>
                  </a:lnTo>
                  <a:cubicBezTo>
                    <a:pt x="39" y="1167"/>
                    <a:pt x="77" y="1167"/>
                    <a:pt x="115" y="1167"/>
                  </a:cubicBezTo>
                  <a:cubicBezTo>
                    <a:pt x="456" y="1167"/>
                    <a:pt x="809" y="1146"/>
                    <a:pt x="1096" y="965"/>
                  </a:cubicBezTo>
                  <a:cubicBezTo>
                    <a:pt x="1414" y="764"/>
                    <a:pt x="1586" y="285"/>
                    <a:pt x="1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107"/>
            <p:cNvSpPr/>
            <p:nvPr/>
          </p:nvSpPr>
          <p:spPr>
            <a:xfrm>
              <a:off x="6249425" y="2528100"/>
              <a:ext cx="100575" cy="15850"/>
            </a:xfrm>
            <a:custGeom>
              <a:rect b="b" l="l" r="r" t="t"/>
              <a:pathLst>
                <a:path extrusionOk="0" h="634" w="4023">
                  <a:moveTo>
                    <a:pt x="0" y="0"/>
                  </a:moveTo>
                  <a:cubicBezTo>
                    <a:pt x="738" y="419"/>
                    <a:pt x="1587" y="634"/>
                    <a:pt x="2435" y="634"/>
                  </a:cubicBezTo>
                  <a:cubicBezTo>
                    <a:pt x="2974" y="634"/>
                    <a:pt x="3513" y="547"/>
                    <a:pt x="4023" y="370"/>
                  </a:cubicBezTo>
                  <a:lnTo>
                    <a:pt x="4023" y="370"/>
                  </a:lnTo>
                  <a:cubicBezTo>
                    <a:pt x="3632" y="420"/>
                    <a:pt x="3239" y="445"/>
                    <a:pt x="2846" y="445"/>
                  </a:cubicBezTo>
                  <a:cubicBezTo>
                    <a:pt x="1883" y="445"/>
                    <a:pt x="923" y="29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107"/>
            <p:cNvSpPr/>
            <p:nvPr/>
          </p:nvSpPr>
          <p:spPr>
            <a:xfrm>
              <a:off x="6234150" y="2556125"/>
              <a:ext cx="85925" cy="15400"/>
            </a:xfrm>
            <a:custGeom>
              <a:rect b="b" l="l" r="r" t="t"/>
              <a:pathLst>
                <a:path extrusionOk="0" h="616" w="3437">
                  <a:moveTo>
                    <a:pt x="1" y="0"/>
                  </a:moveTo>
                  <a:cubicBezTo>
                    <a:pt x="399" y="429"/>
                    <a:pt x="1139" y="615"/>
                    <a:pt x="1877" y="615"/>
                  </a:cubicBezTo>
                  <a:cubicBezTo>
                    <a:pt x="2452" y="615"/>
                    <a:pt x="3026" y="502"/>
                    <a:pt x="3437" y="304"/>
                  </a:cubicBezTo>
                  <a:lnTo>
                    <a:pt x="3437" y="304"/>
                  </a:lnTo>
                  <a:cubicBezTo>
                    <a:pt x="3050" y="375"/>
                    <a:pt x="2659" y="410"/>
                    <a:pt x="2269" y="410"/>
                  </a:cubicBezTo>
                  <a:cubicBezTo>
                    <a:pt x="1498" y="410"/>
                    <a:pt x="729" y="27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107"/>
            <p:cNvSpPr/>
            <p:nvPr/>
          </p:nvSpPr>
          <p:spPr>
            <a:xfrm>
              <a:off x="6154500" y="2575150"/>
              <a:ext cx="153950" cy="70300"/>
            </a:xfrm>
            <a:custGeom>
              <a:rect b="b" l="l" r="r" t="t"/>
              <a:pathLst>
                <a:path extrusionOk="0" h="2812" w="6158">
                  <a:moveTo>
                    <a:pt x="2741" y="1"/>
                  </a:moveTo>
                  <a:lnTo>
                    <a:pt x="2499" y="194"/>
                  </a:lnTo>
                  <a:lnTo>
                    <a:pt x="2699" y="561"/>
                  </a:lnTo>
                  <a:cubicBezTo>
                    <a:pt x="1918" y="1158"/>
                    <a:pt x="980" y="1515"/>
                    <a:pt x="1" y="1591"/>
                  </a:cubicBezTo>
                  <a:cubicBezTo>
                    <a:pt x="895" y="2093"/>
                    <a:pt x="1898" y="2353"/>
                    <a:pt x="2912" y="2353"/>
                  </a:cubicBezTo>
                  <a:cubicBezTo>
                    <a:pt x="3244" y="2353"/>
                    <a:pt x="3577" y="2325"/>
                    <a:pt x="3908" y="2269"/>
                  </a:cubicBezTo>
                  <a:lnTo>
                    <a:pt x="3908" y="2269"/>
                  </a:lnTo>
                  <a:cubicBezTo>
                    <a:pt x="3487" y="2455"/>
                    <a:pt x="3033" y="2551"/>
                    <a:pt x="2575" y="2551"/>
                  </a:cubicBezTo>
                  <a:cubicBezTo>
                    <a:pt x="2493" y="2551"/>
                    <a:pt x="2411" y="2548"/>
                    <a:pt x="2329" y="2542"/>
                  </a:cubicBezTo>
                  <a:lnTo>
                    <a:pt x="2329" y="2542"/>
                  </a:lnTo>
                  <a:cubicBezTo>
                    <a:pt x="2772" y="2721"/>
                    <a:pt x="3241" y="2811"/>
                    <a:pt x="3712" y="2811"/>
                  </a:cubicBezTo>
                  <a:cubicBezTo>
                    <a:pt x="4106" y="2811"/>
                    <a:pt x="4501" y="2748"/>
                    <a:pt x="4881" y="2621"/>
                  </a:cubicBezTo>
                  <a:lnTo>
                    <a:pt x="3661" y="2011"/>
                  </a:lnTo>
                  <a:lnTo>
                    <a:pt x="3661" y="2011"/>
                  </a:lnTo>
                  <a:cubicBezTo>
                    <a:pt x="3822" y="2030"/>
                    <a:pt x="3984" y="2040"/>
                    <a:pt x="4146" y="2040"/>
                  </a:cubicBezTo>
                  <a:cubicBezTo>
                    <a:pt x="4491" y="2040"/>
                    <a:pt x="4836" y="1996"/>
                    <a:pt x="5172" y="1908"/>
                  </a:cubicBezTo>
                  <a:lnTo>
                    <a:pt x="5172" y="1908"/>
                  </a:lnTo>
                  <a:cubicBezTo>
                    <a:pt x="5163" y="1908"/>
                    <a:pt x="5154" y="1908"/>
                    <a:pt x="5145" y="1908"/>
                  </a:cubicBezTo>
                  <a:cubicBezTo>
                    <a:pt x="4848" y="1908"/>
                    <a:pt x="4561" y="1803"/>
                    <a:pt x="4334" y="1612"/>
                  </a:cubicBezTo>
                  <a:lnTo>
                    <a:pt x="6158" y="1008"/>
                  </a:lnTo>
                  <a:cubicBezTo>
                    <a:pt x="5294" y="984"/>
                    <a:pt x="5248" y="488"/>
                    <a:pt x="4384" y="474"/>
                  </a:cubicBezTo>
                  <a:cubicBezTo>
                    <a:pt x="3804" y="464"/>
                    <a:pt x="3237" y="301"/>
                    <a:pt x="2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107"/>
            <p:cNvSpPr/>
            <p:nvPr/>
          </p:nvSpPr>
          <p:spPr>
            <a:xfrm>
              <a:off x="6155200" y="2644500"/>
              <a:ext cx="46650" cy="12725"/>
            </a:xfrm>
            <a:custGeom>
              <a:rect b="b" l="l" r="r" t="t"/>
              <a:pathLst>
                <a:path extrusionOk="0" h="509" w="1866">
                  <a:moveTo>
                    <a:pt x="319" y="0"/>
                  </a:moveTo>
                  <a:cubicBezTo>
                    <a:pt x="213" y="0"/>
                    <a:pt x="107" y="7"/>
                    <a:pt x="0" y="23"/>
                  </a:cubicBezTo>
                  <a:cubicBezTo>
                    <a:pt x="297" y="339"/>
                    <a:pt x="731" y="508"/>
                    <a:pt x="1163" y="508"/>
                  </a:cubicBezTo>
                  <a:cubicBezTo>
                    <a:pt x="1406" y="508"/>
                    <a:pt x="1649" y="455"/>
                    <a:pt x="1865" y="343"/>
                  </a:cubicBezTo>
                  <a:cubicBezTo>
                    <a:pt x="1364" y="173"/>
                    <a:pt x="843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107"/>
            <p:cNvSpPr/>
            <p:nvPr/>
          </p:nvSpPr>
          <p:spPr>
            <a:xfrm>
              <a:off x="6274775" y="2377975"/>
              <a:ext cx="269375" cy="40525"/>
            </a:xfrm>
            <a:custGeom>
              <a:rect b="b" l="l" r="r" t="t"/>
              <a:pathLst>
                <a:path extrusionOk="0" h="1621" w="10775">
                  <a:moveTo>
                    <a:pt x="5326" y="0"/>
                  </a:moveTo>
                  <a:cubicBezTo>
                    <a:pt x="3448" y="0"/>
                    <a:pt x="1571" y="514"/>
                    <a:pt x="0" y="1546"/>
                  </a:cubicBezTo>
                  <a:cubicBezTo>
                    <a:pt x="1573" y="915"/>
                    <a:pt x="3250" y="641"/>
                    <a:pt x="4943" y="641"/>
                  </a:cubicBezTo>
                  <a:cubicBezTo>
                    <a:pt x="6911" y="641"/>
                    <a:pt x="8900" y="1011"/>
                    <a:pt x="10774" y="1620"/>
                  </a:cubicBezTo>
                  <a:cubicBezTo>
                    <a:pt x="9178" y="541"/>
                    <a:pt x="7251" y="0"/>
                    <a:pt x="5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107"/>
            <p:cNvSpPr/>
            <p:nvPr/>
          </p:nvSpPr>
          <p:spPr>
            <a:xfrm>
              <a:off x="5851825" y="2466375"/>
              <a:ext cx="198400" cy="156450"/>
            </a:xfrm>
            <a:custGeom>
              <a:rect b="b" l="l" r="r" t="t"/>
              <a:pathLst>
                <a:path extrusionOk="0" h="6258" w="7936">
                  <a:moveTo>
                    <a:pt x="7008" y="0"/>
                  </a:moveTo>
                  <a:cubicBezTo>
                    <a:pt x="5603" y="0"/>
                    <a:pt x="4281" y="801"/>
                    <a:pt x="3652" y="2117"/>
                  </a:cubicBezTo>
                  <a:lnTo>
                    <a:pt x="4252" y="2198"/>
                  </a:lnTo>
                  <a:cubicBezTo>
                    <a:pt x="3698" y="2531"/>
                    <a:pt x="3114" y="2898"/>
                    <a:pt x="2838" y="3483"/>
                  </a:cubicBezTo>
                  <a:cubicBezTo>
                    <a:pt x="2681" y="3817"/>
                    <a:pt x="2637" y="4201"/>
                    <a:pt x="2460" y="4527"/>
                  </a:cubicBezTo>
                  <a:cubicBezTo>
                    <a:pt x="1975" y="5421"/>
                    <a:pt x="733" y="5552"/>
                    <a:pt x="0" y="6258"/>
                  </a:cubicBezTo>
                  <a:cubicBezTo>
                    <a:pt x="1175" y="5944"/>
                    <a:pt x="2297" y="5465"/>
                    <a:pt x="3337" y="4838"/>
                  </a:cubicBezTo>
                  <a:cubicBezTo>
                    <a:pt x="3496" y="4740"/>
                    <a:pt x="3672" y="4613"/>
                    <a:pt x="3688" y="4427"/>
                  </a:cubicBezTo>
                  <a:cubicBezTo>
                    <a:pt x="3709" y="4214"/>
                    <a:pt x="3511" y="4048"/>
                    <a:pt x="3420" y="3853"/>
                  </a:cubicBezTo>
                  <a:cubicBezTo>
                    <a:pt x="3230" y="3445"/>
                    <a:pt x="3546" y="2958"/>
                    <a:pt x="3946" y="2750"/>
                  </a:cubicBezTo>
                  <a:cubicBezTo>
                    <a:pt x="4188" y="2623"/>
                    <a:pt x="4458" y="2563"/>
                    <a:pt x="4710" y="2454"/>
                  </a:cubicBezTo>
                  <a:cubicBezTo>
                    <a:pt x="4960" y="2347"/>
                    <a:pt x="5205" y="2175"/>
                    <a:pt x="5298" y="1918"/>
                  </a:cubicBezTo>
                  <a:cubicBezTo>
                    <a:pt x="5392" y="1662"/>
                    <a:pt x="5270" y="1319"/>
                    <a:pt x="5004" y="1257"/>
                  </a:cubicBezTo>
                  <a:lnTo>
                    <a:pt x="7064" y="213"/>
                  </a:lnTo>
                  <a:lnTo>
                    <a:pt x="7876" y="219"/>
                  </a:lnTo>
                  <a:cubicBezTo>
                    <a:pt x="7897" y="185"/>
                    <a:pt x="7917" y="151"/>
                    <a:pt x="7936" y="118"/>
                  </a:cubicBezTo>
                  <a:cubicBezTo>
                    <a:pt x="7627" y="39"/>
                    <a:pt x="7315" y="0"/>
                    <a:pt x="7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107"/>
            <p:cNvSpPr/>
            <p:nvPr/>
          </p:nvSpPr>
          <p:spPr>
            <a:xfrm>
              <a:off x="6201375" y="2975700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107"/>
            <p:cNvSpPr/>
            <p:nvPr/>
          </p:nvSpPr>
          <p:spPr>
            <a:xfrm>
              <a:off x="6211775" y="296465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8" y="21"/>
                    <a:pt x="303" y="62"/>
                  </a:cubicBezTo>
                  <a:lnTo>
                    <a:pt x="0" y="254"/>
                  </a:lnTo>
                  <a:lnTo>
                    <a:pt x="1024" y="1877"/>
                  </a:lnTo>
                  <a:lnTo>
                    <a:pt x="1328" y="1687"/>
                  </a:lnTo>
                  <a:cubicBezTo>
                    <a:pt x="1513" y="1568"/>
                    <a:pt x="1568" y="1323"/>
                    <a:pt x="1451" y="1138"/>
                  </a:cubicBezTo>
                  <a:lnTo>
                    <a:pt x="852" y="187"/>
                  </a:lnTo>
                  <a:cubicBezTo>
                    <a:pt x="776" y="67"/>
                    <a:pt x="647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107"/>
            <p:cNvSpPr/>
            <p:nvPr/>
          </p:nvSpPr>
          <p:spPr>
            <a:xfrm>
              <a:off x="6052475" y="2740250"/>
              <a:ext cx="36275" cy="36450"/>
            </a:xfrm>
            <a:custGeom>
              <a:rect b="b" l="l" r="r" t="t"/>
              <a:pathLst>
                <a:path extrusionOk="0" h="1458" w="1451">
                  <a:moveTo>
                    <a:pt x="880" y="1"/>
                  </a:moveTo>
                  <a:lnTo>
                    <a:pt x="1" y="555"/>
                  </a:lnTo>
                  <a:lnTo>
                    <a:pt x="571" y="1458"/>
                  </a:lnTo>
                  <a:lnTo>
                    <a:pt x="1450" y="9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107"/>
            <p:cNvSpPr/>
            <p:nvPr/>
          </p:nvSpPr>
          <p:spPr>
            <a:xfrm>
              <a:off x="6062675" y="272820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9" y="20"/>
                    <a:pt x="303" y="62"/>
                  </a:cubicBezTo>
                  <a:lnTo>
                    <a:pt x="1" y="254"/>
                  </a:lnTo>
                  <a:lnTo>
                    <a:pt x="1024" y="1877"/>
                  </a:lnTo>
                  <a:lnTo>
                    <a:pt x="1326" y="1685"/>
                  </a:lnTo>
                  <a:cubicBezTo>
                    <a:pt x="1513" y="1568"/>
                    <a:pt x="1568" y="1323"/>
                    <a:pt x="1451" y="1137"/>
                  </a:cubicBezTo>
                  <a:lnTo>
                    <a:pt x="850" y="185"/>
                  </a:lnTo>
                  <a:cubicBezTo>
                    <a:pt x="775" y="66"/>
                    <a:pt x="646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107"/>
            <p:cNvSpPr/>
            <p:nvPr/>
          </p:nvSpPr>
          <p:spPr>
            <a:xfrm>
              <a:off x="6000575" y="2726400"/>
              <a:ext cx="222950" cy="337775"/>
            </a:xfrm>
            <a:custGeom>
              <a:rect b="b" l="l" r="r" t="t"/>
              <a:pathLst>
                <a:path extrusionOk="0" h="13511" w="8918">
                  <a:moveTo>
                    <a:pt x="665" y="1"/>
                  </a:moveTo>
                  <a:lnTo>
                    <a:pt x="1" y="420"/>
                  </a:lnTo>
                  <a:lnTo>
                    <a:pt x="8254" y="13511"/>
                  </a:lnTo>
                  <a:lnTo>
                    <a:pt x="8918" y="13091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107"/>
            <p:cNvSpPr/>
            <p:nvPr/>
          </p:nvSpPr>
          <p:spPr>
            <a:xfrm>
              <a:off x="6080950" y="2861800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107"/>
            <p:cNvSpPr/>
            <p:nvPr/>
          </p:nvSpPr>
          <p:spPr>
            <a:xfrm>
              <a:off x="6201300" y="3045300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107"/>
            <p:cNvSpPr/>
            <p:nvPr/>
          </p:nvSpPr>
          <p:spPr>
            <a:xfrm>
              <a:off x="6013050" y="2747800"/>
              <a:ext cx="31225" cy="25000"/>
            </a:xfrm>
            <a:custGeom>
              <a:rect b="b" l="l" r="r" t="t"/>
              <a:pathLst>
                <a:path extrusionOk="0" h="1000" w="1249">
                  <a:moveTo>
                    <a:pt x="1022" y="1"/>
                  </a:moveTo>
                  <a:lnTo>
                    <a:pt x="1" y="638"/>
                  </a:lnTo>
                  <a:lnTo>
                    <a:pt x="225" y="1000"/>
                  </a:lnTo>
                  <a:lnTo>
                    <a:pt x="1248" y="362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107"/>
            <p:cNvSpPr/>
            <p:nvPr/>
          </p:nvSpPr>
          <p:spPr>
            <a:xfrm>
              <a:off x="5402500" y="3003275"/>
              <a:ext cx="780575" cy="547375"/>
            </a:xfrm>
            <a:custGeom>
              <a:rect b="b" l="l" r="r" t="t"/>
              <a:pathLst>
                <a:path extrusionOk="0" h="21895" w="31223">
                  <a:moveTo>
                    <a:pt x="24074" y="1"/>
                  </a:moveTo>
                  <a:cubicBezTo>
                    <a:pt x="23345" y="1"/>
                    <a:pt x="22608" y="200"/>
                    <a:pt x="21945" y="618"/>
                  </a:cubicBezTo>
                  <a:lnTo>
                    <a:pt x="2431" y="12924"/>
                  </a:lnTo>
                  <a:cubicBezTo>
                    <a:pt x="561" y="14103"/>
                    <a:pt x="1" y="16574"/>
                    <a:pt x="1180" y="18444"/>
                  </a:cubicBezTo>
                  <a:lnTo>
                    <a:pt x="2177" y="20026"/>
                  </a:lnTo>
                  <a:cubicBezTo>
                    <a:pt x="2939" y="21233"/>
                    <a:pt x="4239" y="21895"/>
                    <a:pt x="5568" y="21895"/>
                  </a:cubicBezTo>
                  <a:cubicBezTo>
                    <a:pt x="6298" y="21895"/>
                    <a:pt x="7036" y="21695"/>
                    <a:pt x="7699" y="21277"/>
                  </a:cubicBezTo>
                  <a:lnTo>
                    <a:pt x="27214" y="8971"/>
                  </a:lnTo>
                  <a:cubicBezTo>
                    <a:pt x="28755" y="8000"/>
                    <a:pt x="29403" y="6148"/>
                    <a:pt x="28924" y="4479"/>
                  </a:cubicBezTo>
                  <a:cubicBezTo>
                    <a:pt x="29330" y="3215"/>
                    <a:pt x="30138" y="2077"/>
                    <a:pt x="31223" y="1308"/>
                  </a:cubicBezTo>
                  <a:lnTo>
                    <a:pt x="30588" y="302"/>
                  </a:lnTo>
                  <a:cubicBezTo>
                    <a:pt x="29676" y="812"/>
                    <a:pt x="28631" y="1068"/>
                    <a:pt x="27586" y="1068"/>
                  </a:cubicBezTo>
                  <a:cubicBezTo>
                    <a:pt x="27302" y="1068"/>
                    <a:pt x="27017" y="1049"/>
                    <a:pt x="26736" y="1011"/>
                  </a:cubicBezTo>
                  <a:cubicBezTo>
                    <a:pt x="25995" y="353"/>
                    <a:pt x="25042" y="1"/>
                    <a:pt x="2407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107"/>
            <p:cNvSpPr/>
            <p:nvPr/>
          </p:nvSpPr>
          <p:spPr>
            <a:xfrm>
              <a:off x="5408400" y="3012600"/>
              <a:ext cx="762675" cy="461375"/>
            </a:xfrm>
            <a:custGeom>
              <a:rect b="b" l="l" r="r" t="t"/>
              <a:pathLst>
                <a:path extrusionOk="0" h="18455" w="30507">
                  <a:moveTo>
                    <a:pt x="30397" y="1"/>
                  </a:moveTo>
                  <a:cubicBezTo>
                    <a:pt x="29356" y="592"/>
                    <a:pt x="28171" y="893"/>
                    <a:pt x="27031" y="893"/>
                  </a:cubicBezTo>
                  <a:cubicBezTo>
                    <a:pt x="26904" y="893"/>
                    <a:pt x="26778" y="889"/>
                    <a:pt x="26653" y="881"/>
                  </a:cubicBezTo>
                  <a:cubicBezTo>
                    <a:pt x="26048" y="389"/>
                    <a:pt x="25260" y="132"/>
                    <a:pt x="24428" y="132"/>
                  </a:cubicBezTo>
                  <a:cubicBezTo>
                    <a:pt x="23647" y="132"/>
                    <a:pt x="22826" y="358"/>
                    <a:pt x="22079" y="829"/>
                  </a:cubicBezTo>
                  <a:lnTo>
                    <a:pt x="2564" y="13135"/>
                  </a:lnTo>
                  <a:cubicBezTo>
                    <a:pt x="694" y="14315"/>
                    <a:pt x="0" y="16575"/>
                    <a:pt x="1014" y="18183"/>
                  </a:cubicBezTo>
                  <a:lnTo>
                    <a:pt x="1186" y="18454"/>
                  </a:lnTo>
                  <a:cubicBezTo>
                    <a:pt x="577" y="17489"/>
                    <a:pt x="1600" y="15753"/>
                    <a:pt x="3470" y="14573"/>
                  </a:cubicBezTo>
                  <a:lnTo>
                    <a:pt x="22984" y="2267"/>
                  </a:lnTo>
                  <a:cubicBezTo>
                    <a:pt x="24042" y="1602"/>
                    <a:pt x="25142" y="1257"/>
                    <a:pt x="26009" y="1257"/>
                  </a:cubicBezTo>
                  <a:cubicBezTo>
                    <a:pt x="26407" y="1257"/>
                    <a:pt x="26756" y="1330"/>
                    <a:pt x="27030" y="1478"/>
                  </a:cubicBezTo>
                  <a:cubicBezTo>
                    <a:pt x="28126" y="1305"/>
                    <a:pt x="29362" y="851"/>
                    <a:pt x="30506" y="173"/>
                  </a:cubicBezTo>
                  <a:lnTo>
                    <a:pt x="3039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107"/>
            <p:cNvSpPr/>
            <p:nvPr/>
          </p:nvSpPr>
          <p:spPr>
            <a:xfrm>
              <a:off x="5450925" y="3029875"/>
              <a:ext cx="731025" cy="508175"/>
            </a:xfrm>
            <a:custGeom>
              <a:rect b="b" l="l" r="r" t="t"/>
              <a:pathLst>
                <a:path extrusionOk="0" h="20327" w="29241">
                  <a:moveTo>
                    <a:pt x="0" y="18579"/>
                  </a:moveTo>
                  <a:lnTo>
                    <a:pt x="0" y="18579"/>
                  </a:lnTo>
                  <a:cubicBezTo>
                    <a:pt x="0" y="18579"/>
                    <a:pt x="1" y="18580"/>
                    <a:pt x="1" y="18581"/>
                  </a:cubicBezTo>
                  <a:lnTo>
                    <a:pt x="1" y="18581"/>
                  </a:lnTo>
                  <a:lnTo>
                    <a:pt x="0" y="18579"/>
                  </a:lnTo>
                  <a:close/>
                  <a:moveTo>
                    <a:pt x="29132" y="0"/>
                  </a:moveTo>
                  <a:cubicBezTo>
                    <a:pt x="28029" y="740"/>
                    <a:pt x="27085" y="1661"/>
                    <a:pt x="26458" y="2575"/>
                  </a:cubicBezTo>
                  <a:cubicBezTo>
                    <a:pt x="26506" y="3561"/>
                    <a:pt x="25543" y="4913"/>
                    <a:pt x="24001" y="5886"/>
                  </a:cubicBezTo>
                  <a:lnTo>
                    <a:pt x="4487" y="18192"/>
                  </a:lnTo>
                  <a:cubicBezTo>
                    <a:pt x="3430" y="18858"/>
                    <a:pt x="2329" y="19203"/>
                    <a:pt x="1461" y="19203"/>
                  </a:cubicBezTo>
                  <a:cubicBezTo>
                    <a:pt x="795" y="19203"/>
                    <a:pt x="266" y="18999"/>
                    <a:pt x="1" y="18581"/>
                  </a:cubicBezTo>
                  <a:lnTo>
                    <a:pt x="1" y="18581"/>
                  </a:lnTo>
                  <a:lnTo>
                    <a:pt x="172" y="18852"/>
                  </a:lnTo>
                  <a:cubicBezTo>
                    <a:pt x="780" y="19816"/>
                    <a:pt x="1865" y="20326"/>
                    <a:pt x="3039" y="20326"/>
                  </a:cubicBezTo>
                  <a:cubicBezTo>
                    <a:pt x="3822" y="20326"/>
                    <a:pt x="4645" y="20099"/>
                    <a:pt x="5392" y="19628"/>
                  </a:cubicBezTo>
                  <a:lnTo>
                    <a:pt x="24908" y="7322"/>
                  </a:lnTo>
                  <a:cubicBezTo>
                    <a:pt x="26449" y="6349"/>
                    <a:pt x="27189" y="4643"/>
                    <a:pt x="26833" y="3172"/>
                  </a:cubicBezTo>
                  <a:cubicBezTo>
                    <a:pt x="27304" y="2008"/>
                    <a:pt x="28150" y="933"/>
                    <a:pt x="29240" y="174"/>
                  </a:cubicBezTo>
                  <a:lnTo>
                    <a:pt x="29132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107"/>
            <p:cNvSpPr/>
            <p:nvPr/>
          </p:nvSpPr>
          <p:spPr>
            <a:xfrm>
              <a:off x="5864050" y="3034625"/>
              <a:ext cx="187975" cy="252400"/>
            </a:xfrm>
            <a:custGeom>
              <a:rect b="b" l="l" r="r" t="t"/>
              <a:pathLst>
                <a:path extrusionOk="0" h="10096" w="7519">
                  <a:moveTo>
                    <a:pt x="1917" y="0"/>
                  </a:moveTo>
                  <a:lnTo>
                    <a:pt x="0" y="1209"/>
                  </a:lnTo>
                  <a:lnTo>
                    <a:pt x="5603" y="10095"/>
                  </a:lnTo>
                  <a:lnTo>
                    <a:pt x="7518" y="8888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107"/>
            <p:cNvSpPr/>
            <p:nvPr/>
          </p:nvSpPr>
          <p:spPr>
            <a:xfrm>
              <a:off x="5564725" y="3209100"/>
              <a:ext cx="210600" cy="266650"/>
            </a:xfrm>
            <a:custGeom>
              <a:rect b="b" l="l" r="r" t="t"/>
              <a:pathLst>
                <a:path extrusionOk="0" h="10666" w="8424">
                  <a:moveTo>
                    <a:pt x="2820" y="1"/>
                  </a:moveTo>
                  <a:lnTo>
                    <a:pt x="0" y="1779"/>
                  </a:lnTo>
                  <a:lnTo>
                    <a:pt x="5603" y="10666"/>
                  </a:lnTo>
                  <a:lnTo>
                    <a:pt x="8423" y="8888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107"/>
            <p:cNvSpPr/>
            <p:nvPr/>
          </p:nvSpPr>
          <p:spPr>
            <a:xfrm>
              <a:off x="6047250" y="301082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0"/>
                  </a:moveTo>
                  <a:cubicBezTo>
                    <a:pt x="3886" y="510"/>
                    <a:pt x="2841" y="766"/>
                    <a:pt x="1796" y="766"/>
                  </a:cubicBezTo>
                  <a:cubicBezTo>
                    <a:pt x="1512" y="766"/>
                    <a:pt x="1227" y="747"/>
                    <a:pt x="946" y="709"/>
                  </a:cubicBezTo>
                  <a:cubicBezTo>
                    <a:pt x="662" y="459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90" y="4920"/>
                    <a:pt x="3238" y="4543"/>
                    <a:pt x="3133" y="4179"/>
                  </a:cubicBezTo>
                  <a:cubicBezTo>
                    <a:pt x="3540" y="2913"/>
                    <a:pt x="4348" y="1776"/>
                    <a:pt x="5433" y="1006"/>
                  </a:cubicBezTo>
                  <a:lnTo>
                    <a:pt x="4798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107"/>
            <p:cNvSpPr/>
            <p:nvPr/>
          </p:nvSpPr>
          <p:spPr>
            <a:xfrm>
              <a:off x="5379850" y="3312025"/>
              <a:ext cx="233050" cy="255275"/>
            </a:xfrm>
            <a:custGeom>
              <a:rect b="b" l="l" r="r" t="t"/>
              <a:pathLst>
                <a:path extrusionOk="0" h="10211" w="9322">
                  <a:moveTo>
                    <a:pt x="3803" y="0"/>
                  </a:moveTo>
                  <a:lnTo>
                    <a:pt x="3280" y="330"/>
                  </a:lnTo>
                  <a:cubicBezTo>
                    <a:pt x="2107" y="1069"/>
                    <a:pt x="1431" y="2294"/>
                    <a:pt x="1339" y="3577"/>
                  </a:cubicBezTo>
                  <a:cubicBezTo>
                    <a:pt x="1041" y="3880"/>
                    <a:pt x="690" y="4123"/>
                    <a:pt x="304" y="4297"/>
                  </a:cubicBezTo>
                  <a:cubicBezTo>
                    <a:pt x="208" y="4341"/>
                    <a:pt x="101" y="4385"/>
                    <a:pt x="50" y="4477"/>
                  </a:cubicBezTo>
                  <a:cubicBezTo>
                    <a:pt x="0" y="4568"/>
                    <a:pt x="15" y="4677"/>
                    <a:pt x="34" y="4778"/>
                  </a:cubicBezTo>
                  <a:cubicBezTo>
                    <a:pt x="102" y="5124"/>
                    <a:pt x="206" y="5462"/>
                    <a:pt x="344" y="5787"/>
                  </a:cubicBezTo>
                  <a:cubicBezTo>
                    <a:pt x="759" y="5634"/>
                    <a:pt x="1166" y="5465"/>
                    <a:pt x="1566" y="5278"/>
                  </a:cubicBezTo>
                  <a:cubicBezTo>
                    <a:pt x="1668" y="5571"/>
                    <a:pt x="1805" y="5852"/>
                    <a:pt x="1969" y="6115"/>
                  </a:cubicBezTo>
                  <a:lnTo>
                    <a:pt x="2304" y="6645"/>
                  </a:lnTo>
                  <a:lnTo>
                    <a:pt x="1212" y="7333"/>
                  </a:lnTo>
                  <a:lnTo>
                    <a:pt x="1589" y="7931"/>
                  </a:lnTo>
                  <a:lnTo>
                    <a:pt x="2681" y="7242"/>
                  </a:lnTo>
                  <a:lnTo>
                    <a:pt x="3015" y="7774"/>
                  </a:lnTo>
                  <a:cubicBezTo>
                    <a:pt x="3181" y="8035"/>
                    <a:pt x="3376" y="8279"/>
                    <a:pt x="3595" y="8498"/>
                  </a:cubicBezTo>
                  <a:cubicBezTo>
                    <a:pt x="3254" y="8778"/>
                    <a:pt x="2926" y="9072"/>
                    <a:pt x="2611" y="9380"/>
                  </a:cubicBezTo>
                  <a:cubicBezTo>
                    <a:pt x="2845" y="9645"/>
                    <a:pt x="3105" y="9884"/>
                    <a:pt x="3387" y="10095"/>
                  </a:cubicBezTo>
                  <a:cubicBezTo>
                    <a:pt x="3465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0"/>
                  </a:cubicBezTo>
                  <a:cubicBezTo>
                    <a:pt x="3771" y="10204"/>
                    <a:pt x="3857" y="10128"/>
                    <a:pt x="3938" y="10059"/>
                  </a:cubicBezTo>
                  <a:cubicBezTo>
                    <a:pt x="4261" y="9785"/>
                    <a:pt x="4632" y="9574"/>
                    <a:pt x="5033" y="9437"/>
                  </a:cubicBezTo>
                  <a:cubicBezTo>
                    <a:pt x="5523" y="9628"/>
                    <a:pt x="6046" y="9728"/>
                    <a:pt x="6573" y="9728"/>
                  </a:cubicBezTo>
                  <a:cubicBezTo>
                    <a:pt x="7335" y="9728"/>
                    <a:pt x="8106" y="9520"/>
                    <a:pt x="8799" y="9083"/>
                  </a:cubicBezTo>
                  <a:lnTo>
                    <a:pt x="9322" y="8753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107"/>
            <p:cNvSpPr/>
            <p:nvPr/>
          </p:nvSpPr>
          <p:spPr>
            <a:xfrm>
              <a:off x="5989325" y="3061675"/>
              <a:ext cx="104250" cy="98525"/>
            </a:xfrm>
            <a:custGeom>
              <a:rect b="b" l="l" r="r" t="t"/>
              <a:pathLst>
                <a:path extrusionOk="0" h="3941" w="4170">
                  <a:moveTo>
                    <a:pt x="2075" y="1"/>
                  </a:moveTo>
                  <a:cubicBezTo>
                    <a:pt x="1716" y="1"/>
                    <a:pt x="1353" y="99"/>
                    <a:pt x="1028" y="304"/>
                  </a:cubicBezTo>
                  <a:cubicBezTo>
                    <a:pt x="353" y="730"/>
                    <a:pt x="1" y="1519"/>
                    <a:pt x="136" y="2304"/>
                  </a:cubicBezTo>
                  <a:cubicBezTo>
                    <a:pt x="270" y="3089"/>
                    <a:pt x="865" y="3716"/>
                    <a:pt x="1642" y="3891"/>
                  </a:cubicBezTo>
                  <a:cubicBezTo>
                    <a:pt x="1787" y="3924"/>
                    <a:pt x="1934" y="3940"/>
                    <a:pt x="2079" y="3940"/>
                  </a:cubicBezTo>
                  <a:cubicBezTo>
                    <a:pt x="2709" y="3940"/>
                    <a:pt x="3311" y="3637"/>
                    <a:pt x="3685" y="3108"/>
                  </a:cubicBezTo>
                  <a:cubicBezTo>
                    <a:pt x="4147" y="2458"/>
                    <a:pt x="4169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107"/>
            <p:cNvSpPr/>
            <p:nvPr/>
          </p:nvSpPr>
          <p:spPr>
            <a:xfrm>
              <a:off x="6150600" y="298002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3" y="0"/>
                  </a:moveTo>
                  <a:cubicBezTo>
                    <a:pt x="1243" y="0"/>
                    <a:pt x="980" y="71"/>
                    <a:pt x="743" y="220"/>
                  </a:cubicBezTo>
                  <a:cubicBezTo>
                    <a:pt x="256" y="529"/>
                    <a:pt x="1" y="1099"/>
                    <a:pt x="98" y="1670"/>
                  </a:cubicBezTo>
                  <a:cubicBezTo>
                    <a:pt x="196" y="2238"/>
                    <a:pt x="626" y="2691"/>
                    <a:pt x="1188" y="2820"/>
                  </a:cubicBezTo>
                  <a:cubicBezTo>
                    <a:pt x="1294" y="2844"/>
                    <a:pt x="1400" y="2855"/>
                    <a:pt x="1506" y="2855"/>
                  </a:cubicBezTo>
                  <a:cubicBezTo>
                    <a:pt x="1962" y="2855"/>
                    <a:pt x="2399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0" y="237"/>
                    <a:pt x="1977" y="0"/>
                    <a:pt x="150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107"/>
            <p:cNvSpPr/>
            <p:nvPr/>
          </p:nvSpPr>
          <p:spPr>
            <a:xfrm>
              <a:off x="6161175" y="299005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0"/>
                  </a:cubicBezTo>
                  <a:cubicBezTo>
                    <a:pt x="142" y="1610"/>
                    <a:pt x="450" y="1936"/>
                    <a:pt x="855" y="2027"/>
                  </a:cubicBezTo>
                  <a:cubicBezTo>
                    <a:pt x="930" y="2044"/>
                    <a:pt x="1006" y="2052"/>
                    <a:pt x="1081" y="2052"/>
                  </a:cubicBezTo>
                  <a:cubicBezTo>
                    <a:pt x="1411" y="2052"/>
                    <a:pt x="1725" y="1895"/>
                    <a:pt x="1921" y="1619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107"/>
            <p:cNvSpPr/>
            <p:nvPr/>
          </p:nvSpPr>
          <p:spPr>
            <a:xfrm>
              <a:off x="6173425" y="2993875"/>
              <a:ext cx="39925" cy="42325"/>
            </a:xfrm>
            <a:custGeom>
              <a:rect b="b" l="l" r="r" t="t"/>
              <a:pathLst>
                <a:path extrusionOk="0" h="1693" w="1597">
                  <a:moveTo>
                    <a:pt x="580" y="0"/>
                  </a:moveTo>
                  <a:cubicBezTo>
                    <a:pt x="375" y="0"/>
                    <a:pt x="169" y="71"/>
                    <a:pt x="1" y="217"/>
                  </a:cubicBezTo>
                  <a:cubicBezTo>
                    <a:pt x="116" y="167"/>
                    <a:pt x="236" y="143"/>
                    <a:pt x="355" y="143"/>
                  </a:cubicBezTo>
                  <a:cubicBezTo>
                    <a:pt x="650" y="143"/>
                    <a:pt x="935" y="291"/>
                    <a:pt x="1101" y="553"/>
                  </a:cubicBezTo>
                  <a:cubicBezTo>
                    <a:pt x="1333" y="924"/>
                    <a:pt x="1260" y="1406"/>
                    <a:pt x="930" y="1692"/>
                  </a:cubicBezTo>
                  <a:cubicBezTo>
                    <a:pt x="972" y="1674"/>
                    <a:pt x="1013" y="1655"/>
                    <a:pt x="1050" y="1632"/>
                  </a:cubicBezTo>
                  <a:cubicBezTo>
                    <a:pt x="1486" y="1358"/>
                    <a:pt x="1596" y="771"/>
                    <a:pt x="1289" y="357"/>
                  </a:cubicBezTo>
                  <a:cubicBezTo>
                    <a:pt x="1116" y="123"/>
                    <a:pt x="849" y="0"/>
                    <a:pt x="5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107"/>
            <p:cNvSpPr/>
            <p:nvPr/>
          </p:nvSpPr>
          <p:spPr>
            <a:xfrm>
              <a:off x="5252150" y="2764825"/>
              <a:ext cx="780550" cy="547375"/>
            </a:xfrm>
            <a:custGeom>
              <a:rect b="b" l="l" r="r" t="t"/>
              <a:pathLst>
                <a:path extrusionOk="0" h="21895" w="31222">
                  <a:moveTo>
                    <a:pt x="24072" y="1"/>
                  </a:moveTo>
                  <a:cubicBezTo>
                    <a:pt x="23343" y="1"/>
                    <a:pt x="22607" y="199"/>
                    <a:pt x="21945" y="616"/>
                  </a:cubicBezTo>
                  <a:lnTo>
                    <a:pt x="2431" y="12922"/>
                  </a:lnTo>
                  <a:cubicBezTo>
                    <a:pt x="561" y="14102"/>
                    <a:pt x="0" y="16573"/>
                    <a:pt x="1180" y="18442"/>
                  </a:cubicBezTo>
                  <a:lnTo>
                    <a:pt x="2177" y="20026"/>
                  </a:lnTo>
                  <a:cubicBezTo>
                    <a:pt x="2939" y="21233"/>
                    <a:pt x="4238" y="21895"/>
                    <a:pt x="5567" y="21895"/>
                  </a:cubicBezTo>
                  <a:cubicBezTo>
                    <a:pt x="6296" y="21895"/>
                    <a:pt x="7035" y="21695"/>
                    <a:pt x="7698" y="21277"/>
                  </a:cubicBezTo>
                  <a:lnTo>
                    <a:pt x="27213" y="8971"/>
                  </a:lnTo>
                  <a:cubicBezTo>
                    <a:pt x="28755" y="8000"/>
                    <a:pt x="29403" y="6148"/>
                    <a:pt x="28922" y="4479"/>
                  </a:cubicBezTo>
                  <a:cubicBezTo>
                    <a:pt x="29330" y="3216"/>
                    <a:pt x="30136" y="2077"/>
                    <a:pt x="31221" y="1308"/>
                  </a:cubicBezTo>
                  <a:lnTo>
                    <a:pt x="30588" y="303"/>
                  </a:lnTo>
                  <a:cubicBezTo>
                    <a:pt x="29674" y="811"/>
                    <a:pt x="28628" y="1068"/>
                    <a:pt x="27583" y="1068"/>
                  </a:cubicBezTo>
                  <a:cubicBezTo>
                    <a:pt x="27300" y="1068"/>
                    <a:pt x="27017" y="1049"/>
                    <a:pt x="26736" y="1011"/>
                  </a:cubicBezTo>
                  <a:cubicBezTo>
                    <a:pt x="25995" y="353"/>
                    <a:pt x="25041" y="1"/>
                    <a:pt x="2407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107"/>
            <p:cNvSpPr/>
            <p:nvPr/>
          </p:nvSpPr>
          <p:spPr>
            <a:xfrm>
              <a:off x="5258025" y="2774125"/>
              <a:ext cx="762675" cy="461400"/>
            </a:xfrm>
            <a:custGeom>
              <a:rect b="b" l="l" r="r" t="t"/>
              <a:pathLst>
                <a:path extrusionOk="0" h="18456" w="30507">
                  <a:moveTo>
                    <a:pt x="30396" y="1"/>
                  </a:moveTo>
                  <a:cubicBezTo>
                    <a:pt x="29359" y="591"/>
                    <a:pt x="28176" y="893"/>
                    <a:pt x="27039" y="893"/>
                  </a:cubicBezTo>
                  <a:cubicBezTo>
                    <a:pt x="26910" y="893"/>
                    <a:pt x="26781" y="889"/>
                    <a:pt x="26653" y="881"/>
                  </a:cubicBezTo>
                  <a:cubicBezTo>
                    <a:pt x="26049" y="389"/>
                    <a:pt x="25262" y="132"/>
                    <a:pt x="24431" y="132"/>
                  </a:cubicBezTo>
                  <a:cubicBezTo>
                    <a:pt x="23649" y="132"/>
                    <a:pt x="22827" y="359"/>
                    <a:pt x="22079" y="831"/>
                  </a:cubicBezTo>
                  <a:lnTo>
                    <a:pt x="2565" y="13137"/>
                  </a:lnTo>
                  <a:cubicBezTo>
                    <a:pt x="695" y="14316"/>
                    <a:pt x="1" y="16574"/>
                    <a:pt x="1015" y="18183"/>
                  </a:cubicBezTo>
                  <a:lnTo>
                    <a:pt x="1181" y="18449"/>
                  </a:lnTo>
                  <a:lnTo>
                    <a:pt x="1181" y="18449"/>
                  </a:lnTo>
                  <a:cubicBezTo>
                    <a:pt x="582" y="17483"/>
                    <a:pt x="1603" y="15750"/>
                    <a:pt x="3469" y="14573"/>
                  </a:cubicBezTo>
                  <a:lnTo>
                    <a:pt x="22985" y="2267"/>
                  </a:lnTo>
                  <a:cubicBezTo>
                    <a:pt x="24041" y="1602"/>
                    <a:pt x="25140" y="1257"/>
                    <a:pt x="26006" y="1257"/>
                  </a:cubicBezTo>
                  <a:cubicBezTo>
                    <a:pt x="26405" y="1257"/>
                    <a:pt x="26755" y="1330"/>
                    <a:pt x="27029" y="1479"/>
                  </a:cubicBezTo>
                  <a:cubicBezTo>
                    <a:pt x="28125" y="1307"/>
                    <a:pt x="29363" y="852"/>
                    <a:pt x="30507" y="174"/>
                  </a:cubicBezTo>
                  <a:lnTo>
                    <a:pt x="30396" y="1"/>
                  </a:lnTo>
                  <a:close/>
                  <a:moveTo>
                    <a:pt x="1181" y="18449"/>
                  </a:moveTo>
                  <a:lnTo>
                    <a:pt x="1181" y="18449"/>
                  </a:lnTo>
                  <a:cubicBezTo>
                    <a:pt x="1183" y="18451"/>
                    <a:pt x="1184" y="18453"/>
                    <a:pt x="1185" y="18456"/>
                  </a:cubicBezTo>
                  <a:lnTo>
                    <a:pt x="1181" y="18449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107"/>
            <p:cNvSpPr/>
            <p:nvPr/>
          </p:nvSpPr>
          <p:spPr>
            <a:xfrm>
              <a:off x="5300525" y="2791425"/>
              <a:ext cx="731075" cy="508175"/>
            </a:xfrm>
            <a:custGeom>
              <a:rect b="b" l="l" r="r" t="t"/>
              <a:pathLst>
                <a:path extrusionOk="0" h="20327" w="29243">
                  <a:moveTo>
                    <a:pt x="0" y="18579"/>
                  </a:moveTo>
                  <a:cubicBezTo>
                    <a:pt x="1" y="18581"/>
                    <a:pt x="2" y="18582"/>
                    <a:pt x="3" y="18584"/>
                  </a:cubicBezTo>
                  <a:lnTo>
                    <a:pt x="3" y="18584"/>
                  </a:lnTo>
                  <a:lnTo>
                    <a:pt x="0" y="18579"/>
                  </a:lnTo>
                  <a:close/>
                  <a:moveTo>
                    <a:pt x="29133" y="1"/>
                  </a:moveTo>
                  <a:cubicBezTo>
                    <a:pt x="28030" y="740"/>
                    <a:pt x="27087" y="1659"/>
                    <a:pt x="26458" y="2576"/>
                  </a:cubicBezTo>
                  <a:cubicBezTo>
                    <a:pt x="26508" y="3562"/>
                    <a:pt x="25545" y="4913"/>
                    <a:pt x="24003" y="5885"/>
                  </a:cubicBezTo>
                  <a:lnTo>
                    <a:pt x="4487" y="18191"/>
                  </a:lnTo>
                  <a:cubicBezTo>
                    <a:pt x="3430" y="18857"/>
                    <a:pt x="2329" y="19203"/>
                    <a:pt x="1462" y="19203"/>
                  </a:cubicBezTo>
                  <a:cubicBezTo>
                    <a:pt x="797" y="19203"/>
                    <a:pt x="269" y="19000"/>
                    <a:pt x="3" y="18584"/>
                  </a:cubicBezTo>
                  <a:lnTo>
                    <a:pt x="3" y="18584"/>
                  </a:lnTo>
                  <a:lnTo>
                    <a:pt x="172" y="18850"/>
                  </a:lnTo>
                  <a:cubicBezTo>
                    <a:pt x="781" y="19815"/>
                    <a:pt x="1865" y="20326"/>
                    <a:pt x="3039" y="20326"/>
                  </a:cubicBezTo>
                  <a:cubicBezTo>
                    <a:pt x="3823" y="20326"/>
                    <a:pt x="4646" y="20099"/>
                    <a:pt x="5394" y="19627"/>
                  </a:cubicBezTo>
                  <a:lnTo>
                    <a:pt x="24908" y="7321"/>
                  </a:lnTo>
                  <a:cubicBezTo>
                    <a:pt x="26451" y="6349"/>
                    <a:pt x="27191" y="4642"/>
                    <a:pt x="26835" y="3172"/>
                  </a:cubicBezTo>
                  <a:cubicBezTo>
                    <a:pt x="27306" y="2009"/>
                    <a:pt x="28152" y="933"/>
                    <a:pt x="29242" y="173"/>
                  </a:cubicBezTo>
                  <a:lnTo>
                    <a:pt x="29133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107"/>
            <p:cNvSpPr/>
            <p:nvPr/>
          </p:nvSpPr>
          <p:spPr>
            <a:xfrm>
              <a:off x="5729925" y="2823800"/>
              <a:ext cx="187350" cy="253250"/>
            </a:xfrm>
            <a:custGeom>
              <a:rect b="b" l="l" r="r" t="t"/>
              <a:pathLst>
                <a:path extrusionOk="0" h="10130" w="7494">
                  <a:moveTo>
                    <a:pt x="1926" y="0"/>
                  </a:moveTo>
                  <a:lnTo>
                    <a:pt x="1" y="1201"/>
                  </a:lnTo>
                  <a:lnTo>
                    <a:pt x="5568" y="10130"/>
                  </a:lnTo>
                  <a:lnTo>
                    <a:pt x="7493" y="892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107"/>
            <p:cNvSpPr/>
            <p:nvPr/>
          </p:nvSpPr>
          <p:spPr>
            <a:xfrm>
              <a:off x="5414350" y="2970650"/>
              <a:ext cx="210625" cy="266650"/>
            </a:xfrm>
            <a:custGeom>
              <a:rect b="b" l="l" r="r" t="t"/>
              <a:pathLst>
                <a:path extrusionOk="0" h="10666" w="8425">
                  <a:moveTo>
                    <a:pt x="2821" y="1"/>
                  </a:moveTo>
                  <a:lnTo>
                    <a:pt x="1" y="1780"/>
                  </a:lnTo>
                  <a:lnTo>
                    <a:pt x="5604" y="10666"/>
                  </a:lnTo>
                  <a:lnTo>
                    <a:pt x="8424" y="8887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107"/>
            <p:cNvSpPr/>
            <p:nvPr/>
          </p:nvSpPr>
          <p:spPr>
            <a:xfrm>
              <a:off x="5896900" y="277237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1"/>
                  </a:moveTo>
                  <a:cubicBezTo>
                    <a:pt x="3885" y="509"/>
                    <a:pt x="2839" y="766"/>
                    <a:pt x="1793" y="766"/>
                  </a:cubicBezTo>
                  <a:cubicBezTo>
                    <a:pt x="1510" y="766"/>
                    <a:pt x="1227" y="747"/>
                    <a:pt x="946" y="709"/>
                  </a:cubicBezTo>
                  <a:cubicBezTo>
                    <a:pt x="661" y="457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88" y="4920"/>
                    <a:pt x="3236" y="4543"/>
                    <a:pt x="3134" y="4177"/>
                  </a:cubicBezTo>
                  <a:cubicBezTo>
                    <a:pt x="3542" y="2914"/>
                    <a:pt x="4348" y="1775"/>
                    <a:pt x="5433" y="1006"/>
                  </a:cubicBezTo>
                  <a:lnTo>
                    <a:pt x="4798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107"/>
            <p:cNvSpPr/>
            <p:nvPr/>
          </p:nvSpPr>
          <p:spPr>
            <a:xfrm>
              <a:off x="5229450" y="3073575"/>
              <a:ext cx="233100" cy="255300"/>
            </a:xfrm>
            <a:custGeom>
              <a:rect b="b" l="l" r="r" t="t"/>
              <a:pathLst>
                <a:path extrusionOk="0" h="10212" w="9324">
                  <a:moveTo>
                    <a:pt x="3803" y="0"/>
                  </a:moveTo>
                  <a:lnTo>
                    <a:pt x="3280" y="330"/>
                  </a:lnTo>
                  <a:cubicBezTo>
                    <a:pt x="2109" y="1069"/>
                    <a:pt x="1433" y="2293"/>
                    <a:pt x="1339" y="3578"/>
                  </a:cubicBezTo>
                  <a:cubicBezTo>
                    <a:pt x="1042" y="3878"/>
                    <a:pt x="692" y="4124"/>
                    <a:pt x="306" y="4297"/>
                  </a:cubicBezTo>
                  <a:cubicBezTo>
                    <a:pt x="208" y="4340"/>
                    <a:pt x="103" y="4385"/>
                    <a:pt x="51" y="4478"/>
                  </a:cubicBezTo>
                  <a:cubicBezTo>
                    <a:pt x="0" y="4567"/>
                    <a:pt x="15" y="4678"/>
                    <a:pt x="36" y="4778"/>
                  </a:cubicBezTo>
                  <a:cubicBezTo>
                    <a:pt x="104" y="5124"/>
                    <a:pt x="208" y="5462"/>
                    <a:pt x="346" y="5785"/>
                  </a:cubicBezTo>
                  <a:cubicBezTo>
                    <a:pt x="761" y="5634"/>
                    <a:pt x="1167" y="5464"/>
                    <a:pt x="1566" y="5279"/>
                  </a:cubicBezTo>
                  <a:cubicBezTo>
                    <a:pt x="1670" y="5571"/>
                    <a:pt x="1805" y="5852"/>
                    <a:pt x="1971" y="6114"/>
                  </a:cubicBezTo>
                  <a:lnTo>
                    <a:pt x="2304" y="6645"/>
                  </a:lnTo>
                  <a:lnTo>
                    <a:pt x="1214" y="7332"/>
                  </a:lnTo>
                  <a:lnTo>
                    <a:pt x="1591" y="7931"/>
                  </a:lnTo>
                  <a:lnTo>
                    <a:pt x="2681" y="7243"/>
                  </a:lnTo>
                  <a:lnTo>
                    <a:pt x="3015" y="7772"/>
                  </a:lnTo>
                  <a:cubicBezTo>
                    <a:pt x="3181" y="8035"/>
                    <a:pt x="3376" y="8278"/>
                    <a:pt x="3595" y="8497"/>
                  </a:cubicBezTo>
                  <a:cubicBezTo>
                    <a:pt x="3256" y="8778"/>
                    <a:pt x="2928" y="9072"/>
                    <a:pt x="2613" y="9381"/>
                  </a:cubicBezTo>
                  <a:cubicBezTo>
                    <a:pt x="2845" y="9645"/>
                    <a:pt x="3105" y="9884"/>
                    <a:pt x="3388" y="10094"/>
                  </a:cubicBezTo>
                  <a:cubicBezTo>
                    <a:pt x="3466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1"/>
                  </a:cubicBezTo>
                  <a:cubicBezTo>
                    <a:pt x="3771" y="10204"/>
                    <a:pt x="3857" y="10128"/>
                    <a:pt x="3938" y="10058"/>
                  </a:cubicBezTo>
                  <a:cubicBezTo>
                    <a:pt x="4262" y="9785"/>
                    <a:pt x="4634" y="9574"/>
                    <a:pt x="5035" y="9436"/>
                  </a:cubicBezTo>
                  <a:cubicBezTo>
                    <a:pt x="5525" y="9628"/>
                    <a:pt x="6048" y="9728"/>
                    <a:pt x="6576" y="9728"/>
                  </a:cubicBezTo>
                  <a:cubicBezTo>
                    <a:pt x="7338" y="9728"/>
                    <a:pt x="8109" y="9520"/>
                    <a:pt x="8801" y="9083"/>
                  </a:cubicBezTo>
                  <a:lnTo>
                    <a:pt x="9324" y="8754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2" name="Google Shape;14082;p107"/>
            <p:cNvSpPr/>
            <p:nvPr/>
          </p:nvSpPr>
          <p:spPr>
            <a:xfrm>
              <a:off x="5838975" y="2823225"/>
              <a:ext cx="104200" cy="98525"/>
            </a:xfrm>
            <a:custGeom>
              <a:rect b="b" l="l" r="r" t="t"/>
              <a:pathLst>
                <a:path extrusionOk="0" h="3941" w="4168">
                  <a:moveTo>
                    <a:pt x="2075" y="1"/>
                  </a:moveTo>
                  <a:cubicBezTo>
                    <a:pt x="1716" y="1"/>
                    <a:pt x="1352" y="99"/>
                    <a:pt x="1026" y="304"/>
                  </a:cubicBezTo>
                  <a:cubicBezTo>
                    <a:pt x="353" y="730"/>
                    <a:pt x="1" y="1518"/>
                    <a:pt x="136" y="2304"/>
                  </a:cubicBezTo>
                  <a:cubicBezTo>
                    <a:pt x="270" y="3089"/>
                    <a:pt x="865" y="3716"/>
                    <a:pt x="1641" y="3891"/>
                  </a:cubicBezTo>
                  <a:cubicBezTo>
                    <a:pt x="1787" y="3925"/>
                    <a:pt x="1933" y="3941"/>
                    <a:pt x="2078" y="3941"/>
                  </a:cubicBezTo>
                  <a:cubicBezTo>
                    <a:pt x="2709" y="3941"/>
                    <a:pt x="3311" y="3637"/>
                    <a:pt x="3685" y="3108"/>
                  </a:cubicBezTo>
                  <a:cubicBezTo>
                    <a:pt x="4145" y="2457"/>
                    <a:pt x="4168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3" name="Google Shape;14083;p107"/>
            <p:cNvSpPr/>
            <p:nvPr/>
          </p:nvSpPr>
          <p:spPr>
            <a:xfrm>
              <a:off x="6000250" y="274157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4" y="0"/>
                  </a:moveTo>
                  <a:cubicBezTo>
                    <a:pt x="1243" y="0"/>
                    <a:pt x="980" y="72"/>
                    <a:pt x="743" y="221"/>
                  </a:cubicBezTo>
                  <a:cubicBezTo>
                    <a:pt x="256" y="528"/>
                    <a:pt x="1" y="1100"/>
                    <a:pt x="98" y="1668"/>
                  </a:cubicBezTo>
                  <a:cubicBezTo>
                    <a:pt x="194" y="2238"/>
                    <a:pt x="626" y="2692"/>
                    <a:pt x="1188" y="2820"/>
                  </a:cubicBezTo>
                  <a:cubicBezTo>
                    <a:pt x="1293" y="2844"/>
                    <a:pt x="1399" y="2855"/>
                    <a:pt x="1504" y="2855"/>
                  </a:cubicBezTo>
                  <a:cubicBezTo>
                    <a:pt x="1961" y="2855"/>
                    <a:pt x="2398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1" y="236"/>
                    <a:pt x="1977" y="0"/>
                    <a:pt x="1504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107"/>
            <p:cNvSpPr/>
            <p:nvPr/>
          </p:nvSpPr>
          <p:spPr>
            <a:xfrm>
              <a:off x="6010825" y="275160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1"/>
                  </a:cubicBezTo>
                  <a:cubicBezTo>
                    <a:pt x="140" y="1608"/>
                    <a:pt x="450" y="1935"/>
                    <a:pt x="855" y="2027"/>
                  </a:cubicBezTo>
                  <a:cubicBezTo>
                    <a:pt x="930" y="2044"/>
                    <a:pt x="1006" y="2053"/>
                    <a:pt x="1081" y="2053"/>
                  </a:cubicBezTo>
                  <a:cubicBezTo>
                    <a:pt x="1409" y="2053"/>
                    <a:pt x="1724" y="1895"/>
                    <a:pt x="1919" y="1620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107"/>
            <p:cNvSpPr/>
            <p:nvPr/>
          </p:nvSpPr>
          <p:spPr>
            <a:xfrm>
              <a:off x="6023075" y="2755500"/>
              <a:ext cx="39375" cy="42200"/>
            </a:xfrm>
            <a:custGeom>
              <a:rect b="b" l="l" r="r" t="t"/>
              <a:pathLst>
                <a:path extrusionOk="0" h="1688" w="1575">
                  <a:moveTo>
                    <a:pt x="569" y="0"/>
                  </a:moveTo>
                  <a:cubicBezTo>
                    <a:pt x="411" y="0"/>
                    <a:pt x="251" y="43"/>
                    <a:pt x="106" y="132"/>
                  </a:cubicBezTo>
                  <a:cubicBezTo>
                    <a:pt x="69" y="156"/>
                    <a:pt x="33" y="184"/>
                    <a:pt x="1" y="213"/>
                  </a:cubicBezTo>
                  <a:cubicBezTo>
                    <a:pt x="115" y="163"/>
                    <a:pt x="235" y="139"/>
                    <a:pt x="353" y="139"/>
                  </a:cubicBezTo>
                  <a:cubicBezTo>
                    <a:pt x="648" y="139"/>
                    <a:pt x="934" y="287"/>
                    <a:pt x="1101" y="551"/>
                  </a:cubicBezTo>
                  <a:cubicBezTo>
                    <a:pt x="1333" y="919"/>
                    <a:pt x="1260" y="1404"/>
                    <a:pt x="930" y="1688"/>
                  </a:cubicBezTo>
                  <a:cubicBezTo>
                    <a:pt x="971" y="1672"/>
                    <a:pt x="1011" y="1650"/>
                    <a:pt x="1050" y="1628"/>
                  </a:cubicBezTo>
                  <a:cubicBezTo>
                    <a:pt x="1456" y="1363"/>
                    <a:pt x="1575" y="822"/>
                    <a:pt x="1317" y="413"/>
                  </a:cubicBezTo>
                  <a:cubicBezTo>
                    <a:pt x="1149" y="146"/>
                    <a:pt x="862" y="0"/>
                    <a:pt x="5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107"/>
            <p:cNvSpPr/>
            <p:nvPr/>
          </p:nvSpPr>
          <p:spPr>
            <a:xfrm>
              <a:off x="5980150" y="32041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11" y="1636"/>
                  </a:lnTo>
                  <a:lnTo>
                    <a:pt x="88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107"/>
            <p:cNvSpPr/>
            <p:nvPr/>
          </p:nvSpPr>
          <p:spPr>
            <a:xfrm>
              <a:off x="5695925" y="33845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1"/>
                  </a:moveTo>
                  <a:lnTo>
                    <a:pt x="1" y="555"/>
                  </a:lnTo>
                  <a:lnTo>
                    <a:pt x="1034" y="2191"/>
                  </a:lnTo>
                  <a:lnTo>
                    <a:pt x="1911" y="1637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107"/>
            <p:cNvSpPr/>
            <p:nvPr/>
          </p:nvSpPr>
          <p:spPr>
            <a:xfrm>
              <a:off x="5825250" y="2959250"/>
              <a:ext cx="47750" cy="54775"/>
            </a:xfrm>
            <a:custGeom>
              <a:rect b="b" l="l" r="r" t="t"/>
              <a:pathLst>
                <a:path extrusionOk="0" h="2191" w="1910">
                  <a:moveTo>
                    <a:pt x="878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09" y="1636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107"/>
            <p:cNvSpPr/>
            <p:nvPr/>
          </p:nvSpPr>
          <p:spPr>
            <a:xfrm>
              <a:off x="5540875" y="3138550"/>
              <a:ext cx="47775" cy="54775"/>
            </a:xfrm>
            <a:custGeom>
              <a:rect b="b" l="l" r="r" t="t"/>
              <a:pathLst>
                <a:path extrusionOk="0" h="2191" w="1911">
                  <a:moveTo>
                    <a:pt x="879" y="1"/>
                  </a:moveTo>
                  <a:lnTo>
                    <a:pt x="0" y="555"/>
                  </a:lnTo>
                  <a:lnTo>
                    <a:pt x="1032" y="2191"/>
                  </a:lnTo>
                  <a:lnTo>
                    <a:pt x="1911" y="1638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107"/>
            <p:cNvSpPr/>
            <p:nvPr/>
          </p:nvSpPr>
          <p:spPr>
            <a:xfrm>
              <a:off x="2583650" y="2797475"/>
              <a:ext cx="3794500" cy="1895875"/>
            </a:xfrm>
            <a:custGeom>
              <a:rect b="b" l="l" r="r" t="t"/>
              <a:pathLst>
                <a:path extrusionOk="0" h="75835" w="151780">
                  <a:moveTo>
                    <a:pt x="140294" y="0"/>
                  </a:moveTo>
                  <a:cubicBezTo>
                    <a:pt x="138610" y="0"/>
                    <a:pt x="136915" y="433"/>
                    <a:pt x="135336" y="1055"/>
                  </a:cubicBezTo>
                  <a:cubicBezTo>
                    <a:pt x="132657" y="2113"/>
                    <a:pt x="130171" y="3742"/>
                    <a:pt x="128318" y="5947"/>
                  </a:cubicBezTo>
                  <a:cubicBezTo>
                    <a:pt x="125797" y="8946"/>
                    <a:pt x="124576" y="12791"/>
                    <a:pt x="122770" y="16267"/>
                  </a:cubicBezTo>
                  <a:cubicBezTo>
                    <a:pt x="120231" y="21156"/>
                    <a:pt x="116441" y="25384"/>
                    <a:pt x="111872" y="28461"/>
                  </a:cubicBezTo>
                  <a:cubicBezTo>
                    <a:pt x="111309" y="28435"/>
                    <a:pt x="110767" y="28421"/>
                    <a:pt x="110245" y="28421"/>
                  </a:cubicBezTo>
                  <a:cubicBezTo>
                    <a:pt x="103264" y="28421"/>
                    <a:pt x="99721" y="30908"/>
                    <a:pt x="93175" y="38943"/>
                  </a:cubicBezTo>
                  <a:cubicBezTo>
                    <a:pt x="91409" y="41112"/>
                    <a:pt x="78270" y="48029"/>
                    <a:pt x="75666" y="49049"/>
                  </a:cubicBezTo>
                  <a:cubicBezTo>
                    <a:pt x="72980" y="50102"/>
                    <a:pt x="68531" y="51406"/>
                    <a:pt x="65341" y="51406"/>
                  </a:cubicBezTo>
                  <a:cubicBezTo>
                    <a:pt x="64983" y="51406"/>
                    <a:pt x="64641" y="51390"/>
                    <a:pt x="64318" y="51354"/>
                  </a:cubicBezTo>
                  <a:cubicBezTo>
                    <a:pt x="63304" y="51243"/>
                    <a:pt x="62311" y="51192"/>
                    <a:pt x="61333" y="51192"/>
                  </a:cubicBezTo>
                  <a:cubicBezTo>
                    <a:pt x="52340" y="51192"/>
                    <a:pt x="44760" y="55534"/>
                    <a:pt x="36114" y="57637"/>
                  </a:cubicBezTo>
                  <a:cubicBezTo>
                    <a:pt x="35687" y="57479"/>
                    <a:pt x="35275" y="57250"/>
                    <a:pt x="34907" y="56993"/>
                  </a:cubicBezTo>
                  <a:cubicBezTo>
                    <a:pt x="33924" y="56308"/>
                    <a:pt x="33052" y="55413"/>
                    <a:pt x="31920" y="55018"/>
                  </a:cubicBezTo>
                  <a:cubicBezTo>
                    <a:pt x="31531" y="54883"/>
                    <a:pt x="31121" y="54818"/>
                    <a:pt x="30711" y="54818"/>
                  </a:cubicBezTo>
                  <a:cubicBezTo>
                    <a:pt x="30460" y="54818"/>
                    <a:pt x="30209" y="54842"/>
                    <a:pt x="29962" y="54889"/>
                  </a:cubicBezTo>
                  <a:lnTo>
                    <a:pt x="29842" y="54756"/>
                  </a:lnTo>
                  <a:cubicBezTo>
                    <a:pt x="29780" y="54828"/>
                    <a:pt x="29715" y="54896"/>
                    <a:pt x="29652" y="54966"/>
                  </a:cubicBezTo>
                  <a:cubicBezTo>
                    <a:pt x="29074" y="55125"/>
                    <a:pt x="28528" y="55408"/>
                    <a:pt x="28086" y="55815"/>
                  </a:cubicBezTo>
                  <a:cubicBezTo>
                    <a:pt x="27676" y="56194"/>
                    <a:pt x="27356" y="56655"/>
                    <a:pt x="27038" y="57117"/>
                  </a:cubicBezTo>
                  <a:cubicBezTo>
                    <a:pt x="25439" y="58104"/>
                    <a:pt x="23626" y="58785"/>
                    <a:pt x="21800" y="59255"/>
                  </a:cubicBezTo>
                  <a:cubicBezTo>
                    <a:pt x="18779" y="60031"/>
                    <a:pt x="15650" y="60306"/>
                    <a:pt x="12596" y="60943"/>
                  </a:cubicBezTo>
                  <a:cubicBezTo>
                    <a:pt x="8141" y="61873"/>
                    <a:pt x="3880" y="63565"/>
                    <a:pt x="0" y="65941"/>
                  </a:cubicBezTo>
                  <a:cubicBezTo>
                    <a:pt x="1321" y="67192"/>
                    <a:pt x="2142" y="68958"/>
                    <a:pt x="2247" y="70774"/>
                  </a:cubicBezTo>
                  <a:cubicBezTo>
                    <a:pt x="2353" y="72591"/>
                    <a:pt x="1744" y="74439"/>
                    <a:pt x="577" y="75835"/>
                  </a:cubicBezTo>
                  <a:cubicBezTo>
                    <a:pt x="5855" y="72454"/>
                    <a:pt x="11566" y="69819"/>
                    <a:pt x="17281" y="67238"/>
                  </a:cubicBezTo>
                  <a:cubicBezTo>
                    <a:pt x="17284" y="67238"/>
                    <a:pt x="17287" y="67238"/>
                    <a:pt x="17291" y="67238"/>
                  </a:cubicBezTo>
                  <a:cubicBezTo>
                    <a:pt x="18671" y="67238"/>
                    <a:pt x="20023" y="66556"/>
                    <a:pt x="21297" y="65945"/>
                  </a:cubicBezTo>
                  <a:cubicBezTo>
                    <a:pt x="25298" y="64026"/>
                    <a:pt x="29563" y="62661"/>
                    <a:pt x="33931" y="61883"/>
                  </a:cubicBezTo>
                  <a:cubicBezTo>
                    <a:pt x="48355" y="61696"/>
                    <a:pt x="62808" y="61349"/>
                    <a:pt x="77065" y="59209"/>
                  </a:cubicBezTo>
                  <a:cubicBezTo>
                    <a:pt x="92539" y="56886"/>
                    <a:pt x="107876" y="52363"/>
                    <a:pt x="121171" y="44127"/>
                  </a:cubicBezTo>
                  <a:cubicBezTo>
                    <a:pt x="127137" y="40777"/>
                    <a:pt x="133073" y="37343"/>
                    <a:pt x="138463" y="33138"/>
                  </a:cubicBezTo>
                  <a:cubicBezTo>
                    <a:pt x="143067" y="29548"/>
                    <a:pt x="147280" y="25347"/>
                    <a:pt x="150477" y="20488"/>
                  </a:cubicBezTo>
                  <a:cubicBezTo>
                    <a:pt x="151486" y="18818"/>
                    <a:pt x="151780" y="16258"/>
                    <a:pt x="151533" y="14518"/>
                  </a:cubicBezTo>
                  <a:cubicBezTo>
                    <a:pt x="151123" y="11621"/>
                    <a:pt x="149405" y="9387"/>
                    <a:pt x="149257" y="6450"/>
                  </a:cubicBezTo>
                  <a:cubicBezTo>
                    <a:pt x="147884" y="3427"/>
                    <a:pt x="145332" y="845"/>
                    <a:pt x="142104" y="179"/>
                  </a:cubicBezTo>
                  <a:cubicBezTo>
                    <a:pt x="141506" y="56"/>
                    <a:pt x="140901" y="0"/>
                    <a:pt x="140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107"/>
            <p:cNvSpPr/>
            <p:nvPr/>
          </p:nvSpPr>
          <p:spPr>
            <a:xfrm>
              <a:off x="5602375" y="2818925"/>
              <a:ext cx="596550" cy="765075"/>
            </a:xfrm>
            <a:custGeom>
              <a:rect b="b" l="l" r="r" t="t"/>
              <a:pathLst>
                <a:path extrusionOk="0" h="30603" w="23862">
                  <a:moveTo>
                    <a:pt x="23109" y="0"/>
                  </a:moveTo>
                  <a:cubicBezTo>
                    <a:pt x="22851" y="6504"/>
                    <a:pt x="19550" y="12591"/>
                    <a:pt x="15172" y="17408"/>
                  </a:cubicBezTo>
                  <a:cubicBezTo>
                    <a:pt x="10794" y="22224"/>
                    <a:pt x="5371" y="25949"/>
                    <a:pt x="0" y="29627"/>
                  </a:cubicBezTo>
                  <a:lnTo>
                    <a:pt x="916" y="30602"/>
                  </a:lnTo>
                  <a:lnTo>
                    <a:pt x="15274" y="17845"/>
                  </a:lnTo>
                  <a:cubicBezTo>
                    <a:pt x="17055" y="16264"/>
                    <a:pt x="18861" y="14649"/>
                    <a:pt x="20097" y="12615"/>
                  </a:cubicBezTo>
                  <a:cubicBezTo>
                    <a:pt x="22382" y="8854"/>
                    <a:pt x="22429" y="4177"/>
                    <a:pt x="23862" y="15"/>
                  </a:cubicBezTo>
                  <a:lnTo>
                    <a:pt x="23109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107"/>
            <p:cNvSpPr/>
            <p:nvPr/>
          </p:nvSpPr>
          <p:spPr>
            <a:xfrm>
              <a:off x="5330200" y="2797550"/>
              <a:ext cx="838800" cy="880350"/>
            </a:xfrm>
            <a:custGeom>
              <a:rect b="b" l="l" r="r" t="t"/>
              <a:pathLst>
                <a:path extrusionOk="0" h="35214" w="33552">
                  <a:moveTo>
                    <a:pt x="30428" y="0"/>
                  </a:moveTo>
                  <a:cubicBezTo>
                    <a:pt x="28745" y="0"/>
                    <a:pt x="27051" y="431"/>
                    <a:pt x="25474" y="1052"/>
                  </a:cubicBezTo>
                  <a:cubicBezTo>
                    <a:pt x="22793" y="2110"/>
                    <a:pt x="20309" y="3739"/>
                    <a:pt x="18454" y="5945"/>
                  </a:cubicBezTo>
                  <a:cubicBezTo>
                    <a:pt x="15933" y="8943"/>
                    <a:pt x="14713" y="12789"/>
                    <a:pt x="12908" y="16264"/>
                  </a:cubicBezTo>
                  <a:cubicBezTo>
                    <a:pt x="10003" y="21853"/>
                    <a:pt x="5466" y="26580"/>
                    <a:pt x="1" y="29711"/>
                  </a:cubicBezTo>
                  <a:cubicBezTo>
                    <a:pt x="1409" y="31486"/>
                    <a:pt x="2735" y="33321"/>
                    <a:pt x="3979" y="35213"/>
                  </a:cubicBezTo>
                  <a:cubicBezTo>
                    <a:pt x="11910" y="29604"/>
                    <a:pt x="19111" y="22745"/>
                    <a:pt x="26512" y="15988"/>
                  </a:cubicBezTo>
                  <a:cubicBezTo>
                    <a:pt x="30750" y="12177"/>
                    <a:pt x="33551" y="6161"/>
                    <a:pt x="32169" y="165"/>
                  </a:cubicBezTo>
                  <a:cubicBezTo>
                    <a:pt x="31593" y="52"/>
                    <a:pt x="31011" y="0"/>
                    <a:pt x="30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107"/>
            <p:cNvSpPr/>
            <p:nvPr/>
          </p:nvSpPr>
          <p:spPr>
            <a:xfrm>
              <a:off x="2570450" y="4235175"/>
              <a:ext cx="717600" cy="467850"/>
            </a:xfrm>
            <a:custGeom>
              <a:rect b="b" l="l" r="r" t="t"/>
              <a:pathLst>
                <a:path extrusionOk="0" h="18714" w="28704">
                  <a:moveTo>
                    <a:pt x="26737" y="0"/>
                  </a:moveTo>
                  <a:lnTo>
                    <a:pt x="26737" y="0"/>
                  </a:lnTo>
                  <a:cubicBezTo>
                    <a:pt x="25448" y="627"/>
                    <a:pt x="24068" y="1103"/>
                    <a:pt x="22683" y="1461"/>
                  </a:cubicBezTo>
                  <a:cubicBezTo>
                    <a:pt x="19537" y="2268"/>
                    <a:pt x="16283" y="2554"/>
                    <a:pt x="13106" y="3217"/>
                  </a:cubicBezTo>
                  <a:cubicBezTo>
                    <a:pt x="8471" y="4185"/>
                    <a:pt x="4038" y="5944"/>
                    <a:pt x="0" y="8417"/>
                  </a:cubicBezTo>
                  <a:cubicBezTo>
                    <a:pt x="1375" y="9720"/>
                    <a:pt x="2228" y="11557"/>
                    <a:pt x="2338" y="13447"/>
                  </a:cubicBezTo>
                  <a:cubicBezTo>
                    <a:pt x="2449" y="15338"/>
                    <a:pt x="1815" y="17261"/>
                    <a:pt x="600" y="18713"/>
                  </a:cubicBezTo>
                  <a:cubicBezTo>
                    <a:pt x="6093" y="15196"/>
                    <a:pt x="12034" y="12454"/>
                    <a:pt x="17979" y="9769"/>
                  </a:cubicBezTo>
                  <a:cubicBezTo>
                    <a:pt x="17983" y="9769"/>
                    <a:pt x="17986" y="9769"/>
                    <a:pt x="17989" y="9769"/>
                  </a:cubicBezTo>
                  <a:cubicBezTo>
                    <a:pt x="19425" y="9769"/>
                    <a:pt x="20834" y="9059"/>
                    <a:pt x="22158" y="8424"/>
                  </a:cubicBezTo>
                  <a:cubicBezTo>
                    <a:pt x="24278" y="7408"/>
                    <a:pt x="26465" y="6541"/>
                    <a:pt x="28703" y="5829"/>
                  </a:cubicBezTo>
                  <a:lnTo>
                    <a:pt x="28703" y="5829"/>
                  </a:lnTo>
                  <a:cubicBezTo>
                    <a:pt x="28267" y="5897"/>
                    <a:pt x="27850" y="5944"/>
                    <a:pt x="27471" y="5944"/>
                  </a:cubicBezTo>
                  <a:cubicBezTo>
                    <a:pt x="26329" y="5944"/>
                    <a:pt x="25538" y="5511"/>
                    <a:pt x="25634" y="3880"/>
                  </a:cubicBezTo>
                  <a:cubicBezTo>
                    <a:pt x="25556" y="2473"/>
                    <a:pt x="26062" y="1220"/>
                    <a:pt x="2673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107"/>
            <p:cNvSpPr/>
            <p:nvPr/>
          </p:nvSpPr>
          <p:spPr>
            <a:xfrm>
              <a:off x="3087375" y="4232925"/>
              <a:ext cx="291025" cy="179200"/>
            </a:xfrm>
            <a:custGeom>
              <a:rect b="b" l="l" r="r" t="t"/>
              <a:pathLst>
                <a:path extrusionOk="0" h="7168" w="11641">
                  <a:moveTo>
                    <a:pt x="11641" y="1"/>
                  </a:moveTo>
                  <a:cubicBezTo>
                    <a:pt x="7927" y="1565"/>
                    <a:pt x="4319" y="3373"/>
                    <a:pt x="844" y="5412"/>
                  </a:cubicBezTo>
                  <a:cubicBezTo>
                    <a:pt x="448" y="5645"/>
                    <a:pt x="1" y="5978"/>
                    <a:pt x="38" y="6434"/>
                  </a:cubicBezTo>
                  <a:cubicBezTo>
                    <a:pt x="64" y="6762"/>
                    <a:pt x="355" y="7021"/>
                    <a:pt x="670" y="7112"/>
                  </a:cubicBezTo>
                  <a:cubicBezTo>
                    <a:pt x="809" y="7152"/>
                    <a:pt x="952" y="7167"/>
                    <a:pt x="1096" y="7167"/>
                  </a:cubicBezTo>
                  <a:cubicBezTo>
                    <a:pt x="1280" y="7167"/>
                    <a:pt x="1466" y="7143"/>
                    <a:pt x="1648" y="7116"/>
                  </a:cubicBezTo>
                  <a:cubicBezTo>
                    <a:pt x="4257" y="6740"/>
                    <a:pt x="6793" y="5965"/>
                    <a:pt x="9168" y="4821"/>
                  </a:cubicBezTo>
                  <a:lnTo>
                    <a:pt x="11641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107"/>
            <p:cNvSpPr/>
            <p:nvPr/>
          </p:nvSpPr>
          <p:spPr>
            <a:xfrm>
              <a:off x="2606075" y="4327000"/>
              <a:ext cx="449775" cy="170075"/>
            </a:xfrm>
            <a:custGeom>
              <a:rect b="b" l="l" r="r" t="t"/>
              <a:pathLst>
                <a:path extrusionOk="0" h="6803" w="17991">
                  <a:moveTo>
                    <a:pt x="17991" y="0"/>
                  </a:moveTo>
                  <a:lnTo>
                    <a:pt x="17991" y="0"/>
                  </a:lnTo>
                  <a:cubicBezTo>
                    <a:pt x="11697" y="793"/>
                    <a:pt x="5563" y="2803"/>
                    <a:pt x="0" y="5852"/>
                  </a:cubicBezTo>
                  <a:cubicBezTo>
                    <a:pt x="215" y="6149"/>
                    <a:pt x="398" y="6468"/>
                    <a:pt x="548" y="6802"/>
                  </a:cubicBezTo>
                  <a:cubicBezTo>
                    <a:pt x="5927" y="3579"/>
                    <a:pt x="11847" y="1258"/>
                    <a:pt x="179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107"/>
            <p:cNvSpPr/>
            <p:nvPr/>
          </p:nvSpPr>
          <p:spPr>
            <a:xfrm>
              <a:off x="2627875" y="4461475"/>
              <a:ext cx="377575" cy="180750"/>
            </a:xfrm>
            <a:custGeom>
              <a:rect b="b" l="l" r="r" t="t"/>
              <a:pathLst>
                <a:path extrusionOk="0" h="7230" w="15103">
                  <a:moveTo>
                    <a:pt x="15103" y="0"/>
                  </a:moveTo>
                  <a:cubicBezTo>
                    <a:pt x="9977" y="1750"/>
                    <a:pt x="4988" y="3889"/>
                    <a:pt x="174" y="6368"/>
                  </a:cubicBezTo>
                  <a:cubicBezTo>
                    <a:pt x="127" y="6659"/>
                    <a:pt x="70" y="6947"/>
                    <a:pt x="1" y="7229"/>
                  </a:cubicBezTo>
                  <a:cubicBezTo>
                    <a:pt x="4840" y="4435"/>
                    <a:pt x="9888" y="2005"/>
                    <a:pt x="1510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107"/>
            <p:cNvSpPr/>
            <p:nvPr/>
          </p:nvSpPr>
          <p:spPr>
            <a:xfrm>
              <a:off x="2982450" y="4251575"/>
              <a:ext cx="238300" cy="231075"/>
            </a:xfrm>
            <a:custGeom>
              <a:rect b="b" l="l" r="r" t="t"/>
              <a:pathLst>
                <a:path extrusionOk="0" h="9243" w="9532">
                  <a:moveTo>
                    <a:pt x="9531" y="1"/>
                  </a:moveTo>
                  <a:lnTo>
                    <a:pt x="9531" y="1"/>
                  </a:lnTo>
                  <a:cubicBezTo>
                    <a:pt x="9364" y="64"/>
                    <a:pt x="9197" y="127"/>
                    <a:pt x="9028" y="182"/>
                  </a:cubicBezTo>
                  <a:cubicBezTo>
                    <a:pt x="8951" y="377"/>
                    <a:pt x="8847" y="559"/>
                    <a:pt x="8717" y="722"/>
                  </a:cubicBezTo>
                  <a:cubicBezTo>
                    <a:pt x="8331" y="1203"/>
                    <a:pt x="7775" y="1531"/>
                    <a:pt x="7239" y="1849"/>
                  </a:cubicBezTo>
                  <a:lnTo>
                    <a:pt x="1982" y="4962"/>
                  </a:lnTo>
                  <a:cubicBezTo>
                    <a:pt x="1056" y="5511"/>
                    <a:pt x="0" y="6286"/>
                    <a:pt x="50" y="7420"/>
                  </a:cubicBezTo>
                  <a:cubicBezTo>
                    <a:pt x="86" y="8209"/>
                    <a:pt x="643" y="8784"/>
                    <a:pt x="1316" y="9243"/>
                  </a:cubicBezTo>
                  <a:cubicBezTo>
                    <a:pt x="1534" y="9204"/>
                    <a:pt x="1755" y="9173"/>
                    <a:pt x="1974" y="9140"/>
                  </a:cubicBezTo>
                  <a:cubicBezTo>
                    <a:pt x="1227" y="8702"/>
                    <a:pt x="523" y="8154"/>
                    <a:pt x="489" y="7400"/>
                  </a:cubicBezTo>
                  <a:cubicBezTo>
                    <a:pt x="448" y="6500"/>
                    <a:pt x="1384" y="5826"/>
                    <a:pt x="2205" y="5340"/>
                  </a:cubicBezTo>
                  <a:lnTo>
                    <a:pt x="7463" y="2226"/>
                  </a:lnTo>
                  <a:cubicBezTo>
                    <a:pt x="8006" y="1905"/>
                    <a:pt x="8622" y="1541"/>
                    <a:pt x="9059" y="996"/>
                  </a:cubicBezTo>
                  <a:cubicBezTo>
                    <a:pt x="9292" y="706"/>
                    <a:pt x="9455" y="364"/>
                    <a:pt x="953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107"/>
            <p:cNvSpPr/>
            <p:nvPr/>
          </p:nvSpPr>
          <p:spPr>
            <a:xfrm>
              <a:off x="5528975" y="3333950"/>
              <a:ext cx="337000" cy="453725"/>
            </a:xfrm>
            <a:custGeom>
              <a:rect b="b" l="l" r="r" t="t"/>
              <a:pathLst>
                <a:path extrusionOk="0" h="18149" w="13480">
                  <a:moveTo>
                    <a:pt x="844" y="0"/>
                  </a:moveTo>
                  <a:lnTo>
                    <a:pt x="0" y="946"/>
                  </a:lnTo>
                  <a:cubicBezTo>
                    <a:pt x="1586" y="7888"/>
                    <a:pt x="5891" y="14168"/>
                    <a:pt x="11795" y="18148"/>
                  </a:cubicBezTo>
                  <a:lnTo>
                    <a:pt x="13479" y="16621"/>
                  </a:lnTo>
                  <a:cubicBezTo>
                    <a:pt x="7756" y="12485"/>
                    <a:pt x="3298" y="6622"/>
                    <a:pt x="84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107"/>
            <p:cNvSpPr/>
            <p:nvPr/>
          </p:nvSpPr>
          <p:spPr>
            <a:xfrm>
              <a:off x="3285950" y="3468175"/>
              <a:ext cx="2177325" cy="797850"/>
            </a:xfrm>
            <a:custGeom>
              <a:rect b="b" l="l" r="r" t="t"/>
              <a:pathLst>
                <a:path extrusionOk="0" h="31914" w="87093">
                  <a:moveTo>
                    <a:pt x="85993" y="1"/>
                  </a:moveTo>
                  <a:cubicBezTo>
                    <a:pt x="85278" y="574"/>
                    <a:pt x="84541" y="1122"/>
                    <a:pt x="83780" y="1633"/>
                  </a:cubicBezTo>
                  <a:cubicBezTo>
                    <a:pt x="83217" y="1607"/>
                    <a:pt x="82675" y="1593"/>
                    <a:pt x="82153" y="1593"/>
                  </a:cubicBezTo>
                  <a:cubicBezTo>
                    <a:pt x="75172" y="1593"/>
                    <a:pt x="71629" y="4080"/>
                    <a:pt x="65083" y="12115"/>
                  </a:cubicBezTo>
                  <a:cubicBezTo>
                    <a:pt x="63317" y="14284"/>
                    <a:pt x="50178" y="21201"/>
                    <a:pt x="47574" y="22220"/>
                  </a:cubicBezTo>
                  <a:cubicBezTo>
                    <a:pt x="44888" y="23273"/>
                    <a:pt x="40439" y="24576"/>
                    <a:pt x="37249" y="24576"/>
                  </a:cubicBezTo>
                  <a:cubicBezTo>
                    <a:pt x="36891" y="24576"/>
                    <a:pt x="36549" y="24560"/>
                    <a:pt x="36226" y="24525"/>
                  </a:cubicBezTo>
                  <a:cubicBezTo>
                    <a:pt x="35212" y="24414"/>
                    <a:pt x="34219" y="24363"/>
                    <a:pt x="33241" y="24363"/>
                  </a:cubicBezTo>
                  <a:cubicBezTo>
                    <a:pt x="24248" y="24363"/>
                    <a:pt x="16668" y="28704"/>
                    <a:pt x="8022" y="30807"/>
                  </a:cubicBezTo>
                  <a:cubicBezTo>
                    <a:pt x="7595" y="30648"/>
                    <a:pt x="7183" y="30420"/>
                    <a:pt x="6817" y="30164"/>
                  </a:cubicBezTo>
                  <a:cubicBezTo>
                    <a:pt x="5832" y="29478"/>
                    <a:pt x="4960" y="28581"/>
                    <a:pt x="3828" y="28187"/>
                  </a:cubicBezTo>
                  <a:cubicBezTo>
                    <a:pt x="3437" y="28051"/>
                    <a:pt x="3025" y="27985"/>
                    <a:pt x="2612" y="27985"/>
                  </a:cubicBezTo>
                  <a:cubicBezTo>
                    <a:pt x="1659" y="27985"/>
                    <a:pt x="703" y="28335"/>
                    <a:pt x="0" y="28981"/>
                  </a:cubicBezTo>
                  <a:cubicBezTo>
                    <a:pt x="95" y="28992"/>
                    <a:pt x="187" y="29000"/>
                    <a:pt x="278" y="29002"/>
                  </a:cubicBezTo>
                  <a:cubicBezTo>
                    <a:pt x="2535" y="29184"/>
                    <a:pt x="4737" y="31913"/>
                    <a:pt x="5654" y="31913"/>
                  </a:cubicBezTo>
                  <a:cubicBezTo>
                    <a:pt x="5695" y="31913"/>
                    <a:pt x="5732" y="31908"/>
                    <a:pt x="5768" y="31897"/>
                  </a:cubicBezTo>
                  <a:cubicBezTo>
                    <a:pt x="17026" y="30253"/>
                    <a:pt x="27990" y="25756"/>
                    <a:pt x="39286" y="25756"/>
                  </a:cubicBezTo>
                  <a:cubicBezTo>
                    <a:pt x="42098" y="25756"/>
                    <a:pt x="44929" y="26034"/>
                    <a:pt x="47792" y="26705"/>
                  </a:cubicBezTo>
                  <a:cubicBezTo>
                    <a:pt x="57102" y="19692"/>
                    <a:pt x="67900" y="14514"/>
                    <a:pt x="78959" y="10175"/>
                  </a:cubicBezTo>
                  <a:cubicBezTo>
                    <a:pt x="81054" y="9527"/>
                    <a:pt x="85087" y="9199"/>
                    <a:pt x="85826" y="7132"/>
                  </a:cubicBezTo>
                  <a:cubicBezTo>
                    <a:pt x="87093" y="4730"/>
                    <a:pt x="86839" y="2361"/>
                    <a:pt x="85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107"/>
            <p:cNvSpPr/>
            <p:nvPr/>
          </p:nvSpPr>
          <p:spPr>
            <a:xfrm>
              <a:off x="3660925" y="4180750"/>
              <a:ext cx="26475" cy="157150"/>
            </a:xfrm>
            <a:custGeom>
              <a:rect b="b" l="l" r="r" t="t"/>
              <a:pathLst>
                <a:path extrusionOk="0" h="6286" w="1059">
                  <a:moveTo>
                    <a:pt x="885" y="0"/>
                  </a:moveTo>
                  <a:lnTo>
                    <a:pt x="885" y="0"/>
                  </a:lnTo>
                  <a:cubicBezTo>
                    <a:pt x="763" y="52"/>
                    <a:pt x="639" y="103"/>
                    <a:pt x="517" y="153"/>
                  </a:cubicBezTo>
                  <a:cubicBezTo>
                    <a:pt x="1" y="2164"/>
                    <a:pt x="71" y="4322"/>
                    <a:pt x="748" y="6286"/>
                  </a:cubicBezTo>
                  <a:lnTo>
                    <a:pt x="1058" y="6178"/>
                  </a:lnTo>
                  <a:cubicBezTo>
                    <a:pt x="378" y="4198"/>
                    <a:pt x="318" y="2016"/>
                    <a:pt x="885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107"/>
            <p:cNvSpPr/>
            <p:nvPr/>
          </p:nvSpPr>
          <p:spPr>
            <a:xfrm>
              <a:off x="3634775" y="4249700"/>
              <a:ext cx="22975" cy="91625"/>
            </a:xfrm>
            <a:custGeom>
              <a:rect b="b" l="l" r="r" t="t"/>
              <a:pathLst>
                <a:path extrusionOk="0" h="3665" w="919">
                  <a:moveTo>
                    <a:pt x="111" y="1"/>
                  </a:moveTo>
                  <a:lnTo>
                    <a:pt x="111" y="1"/>
                  </a:lnTo>
                  <a:cubicBezTo>
                    <a:pt x="1" y="1109"/>
                    <a:pt x="148" y="2275"/>
                    <a:pt x="607" y="3664"/>
                  </a:cubicBezTo>
                  <a:lnTo>
                    <a:pt x="919" y="3555"/>
                  </a:lnTo>
                  <a:cubicBezTo>
                    <a:pt x="525" y="2421"/>
                    <a:pt x="363" y="1221"/>
                    <a:pt x="439" y="22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107"/>
            <p:cNvSpPr/>
            <p:nvPr/>
          </p:nvSpPr>
          <p:spPr>
            <a:xfrm>
              <a:off x="3433325" y="3724175"/>
              <a:ext cx="2040925" cy="574050"/>
            </a:xfrm>
            <a:custGeom>
              <a:rect b="b" l="l" r="r" t="t"/>
              <a:pathLst>
                <a:path extrusionOk="0" h="22962" w="81637">
                  <a:moveTo>
                    <a:pt x="81497" y="0"/>
                  </a:moveTo>
                  <a:cubicBezTo>
                    <a:pt x="71923" y="3217"/>
                    <a:pt x="63123" y="7225"/>
                    <a:pt x="55343" y="11911"/>
                  </a:cubicBezTo>
                  <a:cubicBezTo>
                    <a:pt x="54589" y="12365"/>
                    <a:pt x="53840" y="12836"/>
                    <a:pt x="53091" y="13305"/>
                  </a:cubicBezTo>
                  <a:cubicBezTo>
                    <a:pt x="50151" y="15151"/>
                    <a:pt x="47111" y="17060"/>
                    <a:pt x="43740" y="17961"/>
                  </a:cubicBezTo>
                  <a:cubicBezTo>
                    <a:pt x="41431" y="18579"/>
                    <a:pt x="39021" y="18735"/>
                    <a:pt x="36614" y="18735"/>
                  </a:cubicBezTo>
                  <a:cubicBezTo>
                    <a:pt x="35390" y="18735"/>
                    <a:pt x="34167" y="18695"/>
                    <a:pt x="32958" y="18655"/>
                  </a:cubicBezTo>
                  <a:cubicBezTo>
                    <a:pt x="32328" y="18634"/>
                    <a:pt x="31699" y="18614"/>
                    <a:pt x="31071" y="18598"/>
                  </a:cubicBezTo>
                  <a:cubicBezTo>
                    <a:pt x="30224" y="18577"/>
                    <a:pt x="29379" y="18567"/>
                    <a:pt x="28533" y="18567"/>
                  </a:cubicBezTo>
                  <a:cubicBezTo>
                    <a:pt x="18888" y="18567"/>
                    <a:pt x="9287" y="19903"/>
                    <a:pt x="1" y="22539"/>
                  </a:cubicBezTo>
                  <a:lnTo>
                    <a:pt x="119" y="22962"/>
                  </a:lnTo>
                  <a:cubicBezTo>
                    <a:pt x="9369" y="20335"/>
                    <a:pt x="18932" y="19006"/>
                    <a:pt x="28537" y="19006"/>
                  </a:cubicBezTo>
                  <a:cubicBezTo>
                    <a:pt x="29378" y="19006"/>
                    <a:pt x="30219" y="19016"/>
                    <a:pt x="31061" y="19037"/>
                  </a:cubicBezTo>
                  <a:cubicBezTo>
                    <a:pt x="31686" y="19051"/>
                    <a:pt x="32315" y="19072"/>
                    <a:pt x="32944" y="19093"/>
                  </a:cubicBezTo>
                  <a:cubicBezTo>
                    <a:pt x="34157" y="19133"/>
                    <a:pt x="35385" y="19173"/>
                    <a:pt x="36615" y="19173"/>
                  </a:cubicBezTo>
                  <a:cubicBezTo>
                    <a:pt x="39052" y="19173"/>
                    <a:pt x="41497" y="19016"/>
                    <a:pt x="43854" y="18385"/>
                  </a:cubicBezTo>
                  <a:cubicBezTo>
                    <a:pt x="44082" y="18323"/>
                    <a:pt x="44306" y="18258"/>
                    <a:pt x="44530" y="18190"/>
                  </a:cubicBezTo>
                  <a:cubicBezTo>
                    <a:pt x="47693" y="17211"/>
                    <a:pt x="50552" y="15417"/>
                    <a:pt x="53324" y="13677"/>
                  </a:cubicBezTo>
                  <a:cubicBezTo>
                    <a:pt x="54071" y="13208"/>
                    <a:pt x="54818" y="12740"/>
                    <a:pt x="55570" y="12287"/>
                  </a:cubicBezTo>
                  <a:cubicBezTo>
                    <a:pt x="63323" y="7616"/>
                    <a:pt x="72092" y="3623"/>
                    <a:pt x="81637" y="416"/>
                  </a:cubicBezTo>
                  <a:lnTo>
                    <a:pt x="81497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107"/>
            <p:cNvSpPr/>
            <p:nvPr/>
          </p:nvSpPr>
          <p:spPr>
            <a:xfrm>
              <a:off x="5330975" y="3492100"/>
              <a:ext cx="239375" cy="418875"/>
            </a:xfrm>
            <a:custGeom>
              <a:rect b="b" l="l" r="r" t="t"/>
              <a:pathLst>
                <a:path extrusionOk="0" h="16755" w="9575">
                  <a:moveTo>
                    <a:pt x="3521" y="0"/>
                  </a:moveTo>
                  <a:lnTo>
                    <a:pt x="1" y="746"/>
                  </a:lnTo>
                  <a:cubicBezTo>
                    <a:pt x="2106" y="6434"/>
                    <a:pt x="4959" y="11816"/>
                    <a:pt x="8481" y="16754"/>
                  </a:cubicBezTo>
                  <a:lnTo>
                    <a:pt x="9574" y="16019"/>
                  </a:lnTo>
                  <a:cubicBezTo>
                    <a:pt x="6427" y="11177"/>
                    <a:pt x="4363" y="5712"/>
                    <a:pt x="35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107"/>
            <p:cNvSpPr/>
            <p:nvPr/>
          </p:nvSpPr>
          <p:spPr>
            <a:xfrm>
              <a:off x="5330950" y="3598150"/>
              <a:ext cx="204500" cy="345075"/>
            </a:xfrm>
            <a:custGeom>
              <a:rect b="b" l="l" r="r" t="t"/>
              <a:pathLst>
                <a:path extrusionOk="0" h="13803" w="8180">
                  <a:moveTo>
                    <a:pt x="192" y="0"/>
                  </a:moveTo>
                  <a:lnTo>
                    <a:pt x="0" y="59"/>
                  </a:lnTo>
                  <a:cubicBezTo>
                    <a:pt x="1545" y="5187"/>
                    <a:pt x="4323" y="9941"/>
                    <a:pt x="8035" y="13802"/>
                  </a:cubicBezTo>
                  <a:lnTo>
                    <a:pt x="8180" y="13664"/>
                  </a:lnTo>
                  <a:cubicBezTo>
                    <a:pt x="4490" y="9824"/>
                    <a:pt x="1727" y="5100"/>
                    <a:pt x="19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107"/>
            <p:cNvSpPr/>
            <p:nvPr/>
          </p:nvSpPr>
          <p:spPr>
            <a:xfrm>
              <a:off x="5628025" y="3267025"/>
              <a:ext cx="377050" cy="394125"/>
            </a:xfrm>
            <a:custGeom>
              <a:rect b="b" l="l" r="r" t="t"/>
              <a:pathLst>
                <a:path extrusionOk="0" h="15765" w="15082">
                  <a:moveTo>
                    <a:pt x="261" y="0"/>
                  </a:moveTo>
                  <a:lnTo>
                    <a:pt x="1" y="151"/>
                  </a:lnTo>
                  <a:cubicBezTo>
                    <a:pt x="3664" y="6420"/>
                    <a:pt x="8822" y="11819"/>
                    <a:pt x="14919" y="15765"/>
                  </a:cubicBezTo>
                  <a:lnTo>
                    <a:pt x="15081" y="15513"/>
                  </a:lnTo>
                  <a:cubicBezTo>
                    <a:pt x="9025" y="11593"/>
                    <a:pt x="3900" y="6229"/>
                    <a:pt x="26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107"/>
            <p:cNvSpPr/>
            <p:nvPr/>
          </p:nvSpPr>
          <p:spPr>
            <a:xfrm>
              <a:off x="6202600" y="2727500"/>
              <a:ext cx="264575" cy="373275"/>
            </a:xfrm>
            <a:custGeom>
              <a:rect b="b" l="l" r="r" t="t"/>
              <a:pathLst>
                <a:path extrusionOk="0" h="14931" w="10583">
                  <a:moveTo>
                    <a:pt x="6770" y="1"/>
                  </a:moveTo>
                  <a:cubicBezTo>
                    <a:pt x="4143" y="1856"/>
                    <a:pt x="2358" y="3170"/>
                    <a:pt x="0" y="5360"/>
                  </a:cubicBezTo>
                  <a:cubicBezTo>
                    <a:pt x="1324" y="8921"/>
                    <a:pt x="2850" y="12750"/>
                    <a:pt x="5707" y="14930"/>
                  </a:cubicBezTo>
                  <a:cubicBezTo>
                    <a:pt x="6411" y="11283"/>
                    <a:pt x="8109" y="7831"/>
                    <a:pt x="10583" y="5061"/>
                  </a:cubicBezTo>
                  <a:cubicBezTo>
                    <a:pt x="8836" y="3792"/>
                    <a:pt x="7507" y="2030"/>
                    <a:pt x="677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107"/>
            <p:cNvSpPr/>
            <p:nvPr/>
          </p:nvSpPr>
          <p:spPr>
            <a:xfrm>
              <a:off x="6293325" y="2739925"/>
              <a:ext cx="173850" cy="281525"/>
            </a:xfrm>
            <a:custGeom>
              <a:rect b="b" l="l" r="r" t="t"/>
              <a:pathLst>
                <a:path extrusionOk="0" h="11261" w="6954">
                  <a:moveTo>
                    <a:pt x="3342" y="1"/>
                  </a:moveTo>
                  <a:cubicBezTo>
                    <a:pt x="1" y="3481"/>
                    <a:pt x="751" y="7670"/>
                    <a:pt x="2959" y="11261"/>
                  </a:cubicBezTo>
                  <a:cubicBezTo>
                    <a:pt x="3856" y="8804"/>
                    <a:pt x="5212" y="6515"/>
                    <a:pt x="6954" y="4564"/>
                  </a:cubicBezTo>
                  <a:cubicBezTo>
                    <a:pt x="5362" y="3412"/>
                    <a:pt x="4103" y="1812"/>
                    <a:pt x="33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107"/>
            <p:cNvSpPr/>
            <p:nvPr/>
          </p:nvSpPr>
          <p:spPr>
            <a:xfrm>
              <a:off x="6184800" y="2822050"/>
              <a:ext cx="177300" cy="278725"/>
            </a:xfrm>
            <a:custGeom>
              <a:rect b="b" l="l" r="r" t="t"/>
              <a:pathLst>
                <a:path extrusionOk="0" h="11149" w="7092">
                  <a:moveTo>
                    <a:pt x="178" y="1"/>
                  </a:moveTo>
                  <a:cubicBezTo>
                    <a:pt x="113" y="1"/>
                    <a:pt x="53" y="6"/>
                    <a:pt x="1" y="18"/>
                  </a:cubicBezTo>
                  <a:cubicBezTo>
                    <a:pt x="225" y="1593"/>
                    <a:pt x="948" y="4198"/>
                    <a:pt x="1551" y="5612"/>
                  </a:cubicBezTo>
                  <a:cubicBezTo>
                    <a:pt x="2927" y="7790"/>
                    <a:pt x="4652" y="9800"/>
                    <a:pt x="6419" y="11148"/>
                  </a:cubicBezTo>
                  <a:cubicBezTo>
                    <a:pt x="6588" y="10279"/>
                    <a:pt x="6813" y="9421"/>
                    <a:pt x="7092" y="8581"/>
                  </a:cubicBezTo>
                  <a:cubicBezTo>
                    <a:pt x="4647" y="6692"/>
                    <a:pt x="3200" y="3540"/>
                    <a:pt x="2288" y="173"/>
                  </a:cubicBezTo>
                  <a:cubicBezTo>
                    <a:pt x="2197" y="252"/>
                    <a:pt x="2060" y="282"/>
                    <a:pt x="1897" y="282"/>
                  </a:cubicBezTo>
                  <a:cubicBezTo>
                    <a:pt x="1397" y="282"/>
                    <a:pt x="646" y="1"/>
                    <a:pt x="17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107"/>
            <p:cNvSpPr/>
            <p:nvPr/>
          </p:nvSpPr>
          <p:spPr>
            <a:xfrm>
              <a:off x="6269900" y="2516925"/>
              <a:ext cx="354575" cy="457725"/>
            </a:xfrm>
            <a:custGeom>
              <a:rect b="b" l="l" r="r" t="t"/>
              <a:pathLst>
                <a:path extrusionOk="0" h="18309" w="14183">
                  <a:moveTo>
                    <a:pt x="5957" y="0"/>
                  </a:moveTo>
                  <a:cubicBezTo>
                    <a:pt x="5093" y="2494"/>
                    <a:pt x="2939" y="4510"/>
                    <a:pt x="369" y="5579"/>
                  </a:cubicBezTo>
                  <a:cubicBezTo>
                    <a:pt x="0" y="9743"/>
                    <a:pt x="2440" y="14048"/>
                    <a:pt x="5430" y="17191"/>
                  </a:cubicBezTo>
                  <a:cubicBezTo>
                    <a:pt x="6076" y="17877"/>
                    <a:pt x="6970" y="18275"/>
                    <a:pt x="7910" y="18301"/>
                  </a:cubicBezTo>
                  <a:cubicBezTo>
                    <a:pt x="8077" y="18305"/>
                    <a:pt x="8239" y="18309"/>
                    <a:pt x="8395" y="18309"/>
                  </a:cubicBezTo>
                  <a:cubicBezTo>
                    <a:pt x="8792" y="18309"/>
                    <a:pt x="9150" y="18284"/>
                    <a:pt x="9460" y="18174"/>
                  </a:cubicBezTo>
                  <a:cubicBezTo>
                    <a:pt x="10862" y="17260"/>
                    <a:pt x="11754" y="15403"/>
                    <a:pt x="12503" y="13845"/>
                  </a:cubicBezTo>
                  <a:cubicBezTo>
                    <a:pt x="13390" y="11996"/>
                    <a:pt x="13880" y="9983"/>
                    <a:pt x="13944" y="7935"/>
                  </a:cubicBezTo>
                  <a:cubicBezTo>
                    <a:pt x="14053" y="4409"/>
                    <a:pt x="14183" y="3188"/>
                    <a:pt x="12532" y="884"/>
                  </a:cubicBezTo>
                  <a:cubicBezTo>
                    <a:pt x="12412" y="716"/>
                    <a:pt x="12126" y="656"/>
                    <a:pt x="11582" y="656"/>
                  </a:cubicBezTo>
                  <a:cubicBezTo>
                    <a:pt x="11210" y="656"/>
                    <a:pt x="10716" y="684"/>
                    <a:pt x="10071" y="727"/>
                  </a:cubicBezTo>
                  <a:cubicBezTo>
                    <a:pt x="10031" y="729"/>
                    <a:pt x="9990" y="730"/>
                    <a:pt x="9946" y="730"/>
                  </a:cubicBezTo>
                  <a:cubicBezTo>
                    <a:pt x="9085" y="730"/>
                    <a:pt x="7431" y="260"/>
                    <a:pt x="595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107"/>
            <p:cNvSpPr/>
            <p:nvPr/>
          </p:nvSpPr>
          <p:spPr>
            <a:xfrm>
              <a:off x="6411875" y="2776025"/>
              <a:ext cx="202050" cy="186200"/>
            </a:xfrm>
            <a:custGeom>
              <a:rect b="b" l="l" r="r" t="t"/>
              <a:pathLst>
                <a:path extrusionOk="0" h="7448" w="8082">
                  <a:moveTo>
                    <a:pt x="5697" y="1"/>
                  </a:moveTo>
                  <a:cubicBezTo>
                    <a:pt x="5366" y="1"/>
                    <a:pt x="5026" y="62"/>
                    <a:pt x="4702" y="133"/>
                  </a:cubicBezTo>
                  <a:cubicBezTo>
                    <a:pt x="3459" y="404"/>
                    <a:pt x="2247" y="802"/>
                    <a:pt x="1086" y="1318"/>
                  </a:cubicBezTo>
                  <a:cubicBezTo>
                    <a:pt x="704" y="1489"/>
                    <a:pt x="298" y="1700"/>
                    <a:pt x="129" y="2084"/>
                  </a:cubicBezTo>
                  <a:cubicBezTo>
                    <a:pt x="1" y="2374"/>
                    <a:pt x="36" y="2709"/>
                    <a:pt x="85" y="3024"/>
                  </a:cubicBezTo>
                  <a:cubicBezTo>
                    <a:pt x="280" y="4256"/>
                    <a:pt x="654" y="5453"/>
                    <a:pt x="1196" y="6576"/>
                  </a:cubicBezTo>
                  <a:cubicBezTo>
                    <a:pt x="1347" y="6887"/>
                    <a:pt x="1531" y="7212"/>
                    <a:pt x="1846" y="7357"/>
                  </a:cubicBezTo>
                  <a:cubicBezTo>
                    <a:pt x="2010" y="7432"/>
                    <a:pt x="2190" y="7447"/>
                    <a:pt x="2371" y="7447"/>
                  </a:cubicBezTo>
                  <a:cubicBezTo>
                    <a:pt x="2438" y="7447"/>
                    <a:pt x="2506" y="7445"/>
                    <a:pt x="2572" y="7443"/>
                  </a:cubicBezTo>
                  <a:lnTo>
                    <a:pt x="3836" y="7396"/>
                  </a:lnTo>
                  <a:cubicBezTo>
                    <a:pt x="4095" y="7386"/>
                    <a:pt x="4363" y="7376"/>
                    <a:pt x="4595" y="7264"/>
                  </a:cubicBezTo>
                  <a:cubicBezTo>
                    <a:pt x="4871" y="7133"/>
                    <a:pt x="5066" y="6878"/>
                    <a:pt x="5250" y="6634"/>
                  </a:cubicBezTo>
                  <a:lnTo>
                    <a:pt x="7545" y="3570"/>
                  </a:lnTo>
                  <a:cubicBezTo>
                    <a:pt x="7768" y="3273"/>
                    <a:pt x="8000" y="2954"/>
                    <a:pt x="8037" y="2584"/>
                  </a:cubicBezTo>
                  <a:cubicBezTo>
                    <a:pt x="8081" y="2157"/>
                    <a:pt x="7859" y="1754"/>
                    <a:pt x="7638" y="1385"/>
                  </a:cubicBezTo>
                  <a:cubicBezTo>
                    <a:pt x="7353" y="909"/>
                    <a:pt x="7032" y="418"/>
                    <a:pt x="6533" y="175"/>
                  </a:cubicBezTo>
                  <a:cubicBezTo>
                    <a:pt x="6271" y="47"/>
                    <a:pt x="5987" y="1"/>
                    <a:pt x="569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107"/>
            <p:cNvSpPr/>
            <p:nvPr/>
          </p:nvSpPr>
          <p:spPr>
            <a:xfrm>
              <a:off x="6499850" y="2730275"/>
              <a:ext cx="74725" cy="105450"/>
            </a:xfrm>
            <a:custGeom>
              <a:rect b="b" l="l" r="r" t="t"/>
              <a:pathLst>
                <a:path extrusionOk="0" h="4218" w="2989">
                  <a:moveTo>
                    <a:pt x="2796" y="0"/>
                  </a:moveTo>
                  <a:lnTo>
                    <a:pt x="2579" y="11"/>
                  </a:lnTo>
                  <a:lnTo>
                    <a:pt x="2764" y="3499"/>
                  </a:lnTo>
                  <a:cubicBezTo>
                    <a:pt x="2730" y="3511"/>
                    <a:pt x="2694" y="3517"/>
                    <a:pt x="2657" y="3517"/>
                  </a:cubicBezTo>
                  <a:cubicBezTo>
                    <a:pt x="2566" y="3517"/>
                    <a:pt x="2469" y="3484"/>
                    <a:pt x="2390" y="3436"/>
                  </a:cubicBezTo>
                  <a:cubicBezTo>
                    <a:pt x="2242" y="3345"/>
                    <a:pt x="2117" y="3209"/>
                    <a:pt x="1950" y="3160"/>
                  </a:cubicBezTo>
                  <a:cubicBezTo>
                    <a:pt x="1902" y="3146"/>
                    <a:pt x="1854" y="3141"/>
                    <a:pt x="1806" y="3141"/>
                  </a:cubicBezTo>
                  <a:cubicBezTo>
                    <a:pt x="1666" y="3141"/>
                    <a:pt x="1525" y="3188"/>
                    <a:pt x="1391" y="3235"/>
                  </a:cubicBezTo>
                  <a:lnTo>
                    <a:pt x="178" y="3659"/>
                  </a:lnTo>
                  <a:cubicBezTo>
                    <a:pt x="117" y="3680"/>
                    <a:pt x="49" y="3709"/>
                    <a:pt x="30" y="3771"/>
                  </a:cubicBezTo>
                  <a:cubicBezTo>
                    <a:pt x="0" y="3868"/>
                    <a:pt x="121" y="3945"/>
                    <a:pt x="223" y="3961"/>
                  </a:cubicBezTo>
                  <a:cubicBezTo>
                    <a:pt x="273" y="3969"/>
                    <a:pt x="324" y="3972"/>
                    <a:pt x="375" y="3972"/>
                  </a:cubicBezTo>
                  <a:cubicBezTo>
                    <a:pt x="602" y="3972"/>
                    <a:pt x="835" y="3905"/>
                    <a:pt x="1060" y="3905"/>
                  </a:cubicBezTo>
                  <a:cubicBezTo>
                    <a:pt x="1145" y="3905"/>
                    <a:pt x="1229" y="3915"/>
                    <a:pt x="1312" y="3941"/>
                  </a:cubicBezTo>
                  <a:cubicBezTo>
                    <a:pt x="1498" y="4001"/>
                    <a:pt x="1651" y="4143"/>
                    <a:pt x="1839" y="4195"/>
                  </a:cubicBezTo>
                  <a:cubicBezTo>
                    <a:pt x="1895" y="4210"/>
                    <a:pt x="1951" y="4217"/>
                    <a:pt x="2008" y="4217"/>
                  </a:cubicBezTo>
                  <a:cubicBezTo>
                    <a:pt x="2162" y="4217"/>
                    <a:pt x="2317" y="4165"/>
                    <a:pt x="2450" y="4086"/>
                  </a:cubicBezTo>
                  <a:cubicBezTo>
                    <a:pt x="2634" y="3979"/>
                    <a:pt x="2785" y="3824"/>
                    <a:pt x="2933" y="3672"/>
                  </a:cubicBezTo>
                  <a:lnTo>
                    <a:pt x="2913" y="3598"/>
                  </a:lnTo>
                  <a:lnTo>
                    <a:pt x="2988" y="3594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107"/>
            <p:cNvSpPr/>
            <p:nvPr/>
          </p:nvSpPr>
          <p:spPr>
            <a:xfrm>
              <a:off x="6246500" y="2584325"/>
              <a:ext cx="395850" cy="211525"/>
            </a:xfrm>
            <a:custGeom>
              <a:rect b="b" l="l" r="r" t="t"/>
              <a:pathLst>
                <a:path extrusionOk="0" h="8461" w="15834">
                  <a:moveTo>
                    <a:pt x="8284" y="1"/>
                  </a:moveTo>
                  <a:cubicBezTo>
                    <a:pt x="7279" y="1"/>
                    <a:pt x="6268" y="92"/>
                    <a:pt x="5280" y="240"/>
                  </a:cubicBezTo>
                  <a:cubicBezTo>
                    <a:pt x="4023" y="428"/>
                    <a:pt x="2767" y="706"/>
                    <a:pt x="1619" y="1250"/>
                  </a:cubicBezTo>
                  <a:cubicBezTo>
                    <a:pt x="1055" y="1517"/>
                    <a:pt x="496" y="1876"/>
                    <a:pt x="223" y="2435"/>
                  </a:cubicBezTo>
                  <a:cubicBezTo>
                    <a:pt x="20" y="2851"/>
                    <a:pt x="0" y="3333"/>
                    <a:pt x="46" y="3794"/>
                  </a:cubicBezTo>
                  <a:cubicBezTo>
                    <a:pt x="182" y="5156"/>
                    <a:pt x="881" y="6451"/>
                    <a:pt x="1945" y="7310"/>
                  </a:cubicBezTo>
                  <a:cubicBezTo>
                    <a:pt x="2863" y="8053"/>
                    <a:pt x="4042" y="8461"/>
                    <a:pt x="5221" y="8461"/>
                  </a:cubicBezTo>
                  <a:cubicBezTo>
                    <a:pt x="5408" y="8461"/>
                    <a:pt x="5596" y="8450"/>
                    <a:pt x="5782" y="8429"/>
                  </a:cubicBezTo>
                  <a:cubicBezTo>
                    <a:pt x="7049" y="8286"/>
                    <a:pt x="8211" y="7687"/>
                    <a:pt x="9413" y="7268"/>
                  </a:cubicBezTo>
                  <a:cubicBezTo>
                    <a:pt x="10100" y="7029"/>
                    <a:pt x="10843" y="6852"/>
                    <a:pt x="11566" y="6852"/>
                  </a:cubicBezTo>
                  <a:cubicBezTo>
                    <a:pt x="12110" y="6852"/>
                    <a:pt x="12642" y="6952"/>
                    <a:pt x="13130" y="7201"/>
                  </a:cubicBezTo>
                  <a:cubicBezTo>
                    <a:pt x="13514" y="7397"/>
                    <a:pt x="13891" y="7688"/>
                    <a:pt x="14315" y="7688"/>
                  </a:cubicBezTo>
                  <a:cubicBezTo>
                    <a:pt x="14345" y="7688"/>
                    <a:pt x="14376" y="7687"/>
                    <a:pt x="14407" y="7684"/>
                  </a:cubicBezTo>
                  <a:cubicBezTo>
                    <a:pt x="14786" y="7646"/>
                    <a:pt x="15102" y="7352"/>
                    <a:pt x="15273" y="7013"/>
                  </a:cubicBezTo>
                  <a:cubicBezTo>
                    <a:pt x="15444" y="6671"/>
                    <a:pt x="15496" y="6285"/>
                    <a:pt x="15544" y="5908"/>
                  </a:cubicBezTo>
                  <a:cubicBezTo>
                    <a:pt x="15703" y="4696"/>
                    <a:pt x="15833" y="3357"/>
                    <a:pt x="15133" y="2355"/>
                  </a:cubicBezTo>
                  <a:cubicBezTo>
                    <a:pt x="14787" y="1860"/>
                    <a:pt x="14271" y="1507"/>
                    <a:pt x="13738" y="1221"/>
                  </a:cubicBezTo>
                  <a:cubicBezTo>
                    <a:pt x="12072" y="328"/>
                    <a:pt x="10188" y="1"/>
                    <a:pt x="828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107"/>
            <p:cNvSpPr/>
            <p:nvPr/>
          </p:nvSpPr>
          <p:spPr>
            <a:xfrm>
              <a:off x="6286025" y="2595600"/>
              <a:ext cx="346200" cy="175850"/>
            </a:xfrm>
            <a:custGeom>
              <a:rect b="b" l="l" r="r" t="t"/>
              <a:pathLst>
                <a:path extrusionOk="0" h="7034" w="13848">
                  <a:moveTo>
                    <a:pt x="6157" y="0"/>
                  </a:moveTo>
                  <a:cubicBezTo>
                    <a:pt x="5561" y="0"/>
                    <a:pt x="4963" y="26"/>
                    <a:pt x="4369" y="65"/>
                  </a:cubicBezTo>
                  <a:cubicBezTo>
                    <a:pt x="3707" y="109"/>
                    <a:pt x="3041" y="172"/>
                    <a:pt x="2408" y="366"/>
                  </a:cubicBezTo>
                  <a:cubicBezTo>
                    <a:pt x="1774" y="561"/>
                    <a:pt x="1168" y="897"/>
                    <a:pt x="749" y="1410"/>
                  </a:cubicBezTo>
                  <a:cubicBezTo>
                    <a:pt x="143" y="2156"/>
                    <a:pt x="0" y="3209"/>
                    <a:pt x="231" y="4141"/>
                  </a:cubicBezTo>
                  <a:cubicBezTo>
                    <a:pt x="590" y="5592"/>
                    <a:pt x="1867" y="6783"/>
                    <a:pt x="3345" y="6995"/>
                  </a:cubicBezTo>
                  <a:cubicBezTo>
                    <a:pt x="3529" y="7022"/>
                    <a:pt x="3714" y="7034"/>
                    <a:pt x="3899" y="7034"/>
                  </a:cubicBezTo>
                  <a:cubicBezTo>
                    <a:pt x="4720" y="7034"/>
                    <a:pt x="5541" y="6795"/>
                    <a:pt x="6316" y="6503"/>
                  </a:cubicBezTo>
                  <a:cubicBezTo>
                    <a:pt x="7265" y="6144"/>
                    <a:pt x="8193" y="5704"/>
                    <a:pt x="9187" y="5501"/>
                  </a:cubicBezTo>
                  <a:cubicBezTo>
                    <a:pt x="9512" y="5434"/>
                    <a:pt x="9849" y="5397"/>
                    <a:pt x="10184" y="5397"/>
                  </a:cubicBezTo>
                  <a:cubicBezTo>
                    <a:pt x="10873" y="5397"/>
                    <a:pt x="11555" y="5556"/>
                    <a:pt x="12111" y="5952"/>
                  </a:cubicBezTo>
                  <a:cubicBezTo>
                    <a:pt x="12318" y="6100"/>
                    <a:pt x="12504" y="6277"/>
                    <a:pt x="12735" y="6381"/>
                  </a:cubicBezTo>
                  <a:cubicBezTo>
                    <a:pt x="12842" y="6430"/>
                    <a:pt x="12963" y="6458"/>
                    <a:pt x="13081" y="6458"/>
                  </a:cubicBezTo>
                  <a:cubicBezTo>
                    <a:pt x="13216" y="6458"/>
                    <a:pt x="13347" y="6420"/>
                    <a:pt x="13448" y="6331"/>
                  </a:cubicBezTo>
                  <a:cubicBezTo>
                    <a:pt x="13616" y="6180"/>
                    <a:pt x="13651" y="5935"/>
                    <a:pt x="13674" y="5710"/>
                  </a:cubicBezTo>
                  <a:cubicBezTo>
                    <a:pt x="13746" y="5023"/>
                    <a:pt x="13796" y="4334"/>
                    <a:pt x="13828" y="3644"/>
                  </a:cubicBezTo>
                  <a:cubicBezTo>
                    <a:pt x="13841" y="3365"/>
                    <a:pt x="13848" y="3075"/>
                    <a:pt x="13747" y="2815"/>
                  </a:cubicBezTo>
                  <a:cubicBezTo>
                    <a:pt x="13640" y="2543"/>
                    <a:pt x="13424" y="2330"/>
                    <a:pt x="13201" y="2141"/>
                  </a:cubicBezTo>
                  <a:cubicBezTo>
                    <a:pt x="12022" y="1132"/>
                    <a:pt x="10532" y="531"/>
                    <a:pt x="9007" y="244"/>
                  </a:cubicBezTo>
                  <a:cubicBezTo>
                    <a:pt x="8068" y="66"/>
                    <a:pt x="7114" y="0"/>
                    <a:pt x="6157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107"/>
            <p:cNvSpPr/>
            <p:nvPr/>
          </p:nvSpPr>
          <p:spPr>
            <a:xfrm>
              <a:off x="6590375" y="2634825"/>
              <a:ext cx="36375" cy="121950"/>
            </a:xfrm>
            <a:custGeom>
              <a:rect b="b" l="l" r="r" t="t"/>
              <a:pathLst>
                <a:path extrusionOk="0" h="4878" w="1455">
                  <a:moveTo>
                    <a:pt x="252" y="0"/>
                  </a:moveTo>
                  <a:cubicBezTo>
                    <a:pt x="319" y="1498"/>
                    <a:pt x="319" y="3020"/>
                    <a:pt x="1" y="4432"/>
                  </a:cubicBezTo>
                  <a:cubicBezTo>
                    <a:pt x="183" y="4569"/>
                    <a:pt x="355" y="4718"/>
                    <a:pt x="559" y="4812"/>
                  </a:cubicBezTo>
                  <a:cubicBezTo>
                    <a:pt x="637" y="4845"/>
                    <a:pt x="719" y="4868"/>
                    <a:pt x="802" y="4877"/>
                  </a:cubicBezTo>
                  <a:cubicBezTo>
                    <a:pt x="1386" y="3498"/>
                    <a:pt x="1455" y="2122"/>
                    <a:pt x="1191" y="718"/>
                  </a:cubicBezTo>
                  <a:cubicBezTo>
                    <a:pt x="1138" y="668"/>
                    <a:pt x="1083" y="619"/>
                    <a:pt x="1027" y="572"/>
                  </a:cubicBezTo>
                  <a:cubicBezTo>
                    <a:pt x="782" y="364"/>
                    <a:pt x="522" y="174"/>
                    <a:pt x="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107"/>
            <p:cNvSpPr/>
            <p:nvPr/>
          </p:nvSpPr>
          <p:spPr>
            <a:xfrm>
              <a:off x="6596025" y="2650325"/>
              <a:ext cx="36525" cy="23550"/>
            </a:xfrm>
            <a:custGeom>
              <a:rect b="b" l="l" r="r" t="t"/>
              <a:pathLst>
                <a:path extrusionOk="0" h="942" w="1461">
                  <a:moveTo>
                    <a:pt x="1282" y="1"/>
                  </a:moveTo>
                  <a:cubicBezTo>
                    <a:pt x="800" y="230"/>
                    <a:pt x="364" y="550"/>
                    <a:pt x="0" y="942"/>
                  </a:cubicBezTo>
                  <a:cubicBezTo>
                    <a:pt x="456" y="755"/>
                    <a:pt x="943" y="657"/>
                    <a:pt x="1437" y="657"/>
                  </a:cubicBezTo>
                  <a:cubicBezTo>
                    <a:pt x="1445" y="657"/>
                    <a:pt x="1453" y="657"/>
                    <a:pt x="1461" y="657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107"/>
            <p:cNvSpPr/>
            <p:nvPr/>
          </p:nvSpPr>
          <p:spPr>
            <a:xfrm>
              <a:off x="6427925" y="2617300"/>
              <a:ext cx="105950" cy="23100"/>
            </a:xfrm>
            <a:custGeom>
              <a:rect b="b" l="l" r="r" t="t"/>
              <a:pathLst>
                <a:path extrusionOk="0" h="924" w="4238">
                  <a:moveTo>
                    <a:pt x="2134" y="1"/>
                  </a:moveTo>
                  <a:cubicBezTo>
                    <a:pt x="1356" y="1"/>
                    <a:pt x="578" y="309"/>
                    <a:pt x="0" y="924"/>
                  </a:cubicBezTo>
                  <a:cubicBezTo>
                    <a:pt x="658" y="572"/>
                    <a:pt x="1404" y="395"/>
                    <a:pt x="2150" y="395"/>
                  </a:cubicBezTo>
                  <a:cubicBezTo>
                    <a:pt x="2872" y="395"/>
                    <a:pt x="3595" y="561"/>
                    <a:pt x="4237" y="893"/>
                  </a:cubicBezTo>
                  <a:cubicBezTo>
                    <a:pt x="3662" y="298"/>
                    <a:pt x="2898" y="1"/>
                    <a:pt x="213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107"/>
            <p:cNvSpPr/>
            <p:nvPr/>
          </p:nvSpPr>
          <p:spPr>
            <a:xfrm>
              <a:off x="6562600" y="2680275"/>
              <a:ext cx="48025" cy="81325"/>
            </a:xfrm>
            <a:custGeom>
              <a:rect b="b" l="l" r="r" t="t"/>
              <a:pathLst>
                <a:path extrusionOk="0" h="3253" w="1921">
                  <a:moveTo>
                    <a:pt x="1921" y="0"/>
                  </a:moveTo>
                  <a:cubicBezTo>
                    <a:pt x="1246" y="202"/>
                    <a:pt x="600" y="493"/>
                    <a:pt x="0" y="863"/>
                  </a:cubicBezTo>
                  <a:cubicBezTo>
                    <a:pt x="191" y="1644"/>
                    <a:pt x="283" y="2448"/>
                    <a:pt x="275" y="3253"/>
                  </a:cubicBezTo>
                  <a:cubicBezTo>
                    <a:pt x="522" y="2898"/>
                    <a:pt x="535" y="2439"/>
                    <a:pt x="554" y="2008"/>
                  </a:cubicBezTo>
                  <a:cubicBezTo>
                    <a:pt x="574" y="1576"/>
                    <a:pt x="624" y="1111"/>
                    <a:pt x="918" y="795"/>
                  </a:cubicBezTo>
                  <a:cubicBezTo>
                    <a:pt x="1211" y="480"/>
                    <a:pt x="1701" y="369"/>
                    <a:pt x="19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107"/>
            <p:cNvSpPr/>
            <p:nvPr/>
          </p:nvSpPr>
          <p:spPr>
            <a:xfrm>
              <a:off x="6423175" y="2662275"/>
              <a:ext cx="100650" cy="27600"/>
            </a:xfrm>
            <a:custGeom>
              <a:rect b="b" l="l" r="r" t="t"/>
              <a:pathLst>
                <a:path extrusionOk="0" h="1104" w="4026">
                  <a:moveTo>
                    <a:pt x="0" y="1"/>
                  </a:moveTo>
                  <a:lnTo>
                    <a:pt x="231" y="477"/>
                  </a:lnTo>
                  <a:cubicBezTo>
                    <a:pt x="310" y="475"/>
                    <a:pt x="389" y="474"/>
                    <a:pt x="468" y="474"/>
                  </a:cubicBezTo>
                  <a:cubicBezTo>
                    <a:pt x="1079" y="474"/>
                    <a:pt x="1688" y="535"/>
                    <a:pt x="2286" y="657"/>
                  </a:cubicBezTo>
                  <a:cubicBezTo>
                    <a:pt x="2585" y="717"/>
                    <a:pt x="2920" y="824"/>
                    <a:pt x="3041" y="1104"/>
                  </a:cubicBezTo>
                  <a:cubicBezTo>
                    <a:pt x="3418" y="886"/>
                    <a:pt x="3751" y="603"/>
                    <a:pt x="4026" y="267"/>
                  </a:cubicBezTo>
                  <a:lnTo>
                    <a:pt x="4026" y="267"/>
                  </a:lnTo>
                  <a:cubicBezTo>
                    <a:pt x="3924" y="331"/>
                    <a:pt x="3805" y="356"/>
                    <a:pt x="3683" y="356"/>
                  </a:cubicBezTo>
                  <a:cubicBezTo>
                    <a:pt x="3598" y="356"/>
                    <a:pt x="3512" y="344"/>
                    <a:pt x="3430" y="324"/>
                  </a:cubicBezTo>
                  <a:cubicBezTo>
                    <a:pt x="3230" y="275"/>
                    <a:pt x="3041" y="189"/>
                    <a:pt x="2843" y="140"/>
                  </a:cubicBezTo>
                  <a:cubicBezTo>
                    <a:pt x="2700" y="106"/>
                    <a:pt x="2555" y="93"/>
                    <a:pt x="2409" y="93"/>
                  </a:cubicBezTo>
                  <a:cubicBezTo>
                    <a:pt x="2075" y="93"/>
                    <a:pt x="1734" y="163"/>
                    <a:pt x="1401" y="210"/>
                  </a:cubicBezTo>
                  <a:cubicBezTo>
                    <a:pt x="1238" y="233"/>
                    <a:pt x="1070" y="249"/>
                    <a:pt x="903" y="249"/>
                  </a:cubicBezTo>
                  <a:cubicBezTo>
                    <a:pt x="578" y="249"/>
                    <a:pt x="259" y="188"/>
                    <a:pt x="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107"/>
            <p:cNvSpPr/>
            <p:nvPr/>
          </p:nvSpPr>
          <p:spPr>
            <a:xfrm>
              <a:off x="6586475" y="2696075"/>
              <a:ext cx="42750" cy="14950"/>
            </a:xfrm>
            <a:custGeom>
              <a:rect b="b" l="l" r="r" t="t"/>
              <a:pathLst>
                <a:path extrusionOk="0" h="598" w="1710">
                  <a:moveTo>
                    <a:pt x="1710" y="0"/>
                  </a:moveTo>
                  <a:cubicBezTo>
                    <a:pt x="1614" y="131"/>
                    <a:pt x="1447" y="182"/>
                    <a:pt x="1282" y="182"/>
                  </a:cubicBezTo>
                  <a:cubicBezTo>
                    <a:pt x="1239" y="182"/>
                    <a:pt x="1197" y="179"/>
                    <a:pt x="1156" y="172"/>
                  </a:cubicBezTo>
                  <a:cubicBezTo>
                    <a:pt x="954" y="142"/>
                    <a:pt x="764" y="55"/>
                    <a:pt x="563" y="20"/>
                  </a:cubicBezTo>
                  <a:cubicBezTo>
                    <a:pt x="515" y="12"/>
                    <a:pt x="465" y="7"/>
                    <a:pt x="415" y="7"/>
                  </a:cubicBezTo>
                  <a:cubicBezTo>
                    <a:pt x="257" y="7"/>
                    <a:pt x="99" y="53"/>
                    <a:pt x="1" y="172"/>
                  </a:cubicBezTo>
                  <a:cubicBezTo>
                    <a:pt x="454" y="268"/>
                    <a:pt x="480" y="465"/>
                    <a:pt x="933" y="562"/>
                  </a:cubicBezTo>
                  <a:cubicBezTo>
                    <a:pt x="1019" y="580"/>
                    <a:pt x="1107" y="597"/>
                    <a:pt x="1194" y="597"/>
                  </a:cubicBezTo>
                  <a:cubicBezTo>
                    <a:pt x="1254" y="597"/>
                    <a:pt x="1313" y="589"/>
                    <a:pt x="1369" y="566"/>
                  </a:cubicBezTo>
                  <a:cubicBezTo>
                    <a:pt x="1580" y="478"/>
                    <a:pt x="1658" y="224"/>
                    <a:pt x="171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107"/>
            <p:cNvSpPr/>
            <p:nvPr/>
          </p:nvSpPr>
          <p:spPr>
            <a:xfrm>
              <a:off x="6445925" y="2859900"/>
              <a:ext cx="121850" cy="77700"/>
            </a:xfrm>
            <a:custGeom>
              <a:rect b="b" l="l" r="r" t="t"/>
              <a:pathLst>
                <a:path extrusionOk="0" h="3108" w="4874">
                  <a:moveTo>
                    <a:pt x="2223" y="1"/>
                  </a:moveTo>
                  <a:cubicBezTo>
                    <a:pt x="1596" y="1"/>
                    <a:pt x="946" y="217"/>
                    <a:pt x="533" y="689"/>
                  </a:cubicBezTo>
                  <a:cubicBezTo>
                    <a:pt x="115" y="1165"/>
                    <a:pt x="0" y="1924"/>
                    <a:pt x="361" y="2447"/>
                  </a:cubicBezTo>
                  <a:cubicBezTo>
                    <a:pt x="693" y="2929"/>
                    <a:pt x="1326" y="3107"/>
                    <a:pt x="1915" y="3107"/>
                  </a:cubicBezTo>
                  <a:cubicBezTo>
                    <a:pt x="1935" y="3107"/>
                    <a:pt x="1956" y="3107"/>
                    <a:pt x="1977" y="3107"/>
                  </a:cubicBezTo>
                  <a:cubicBezTo>
                    <a:pt x="2801" y="3086"/>
                    <a:pt x="3595" y="2797"/>
                    <a:pt x="4239" y="2282"/>
                  </a:cubicBezTo>
                  <a:cubicBezTo>
                    <a:pt x="4438" y="2121"/>
                    <a:pt x="4627" y="1934"/>
                    <a:pt x="4737" y="1702"/>
                  </a:cubicBezTo>
                  <a:cubicBezTo>
                    <a:pt x="4848" y="1471"/>
                    <a:pt x="4874" y="1187"/>
                    <a:pt x="4754" y="959"/>
                  </a:cubicBezTo>
                  <a:cubicBezTo>
                    <a:pt x="4622" y="704"/>
                    <a:pt x="4343" y="566"/>
                    <a:pt x="4078" y="454"/>
                  </a:cubicBezTo>
                  <a:cubicBezTo>
                    <a:pt x="3494" y="207"/>
                    <a:pt x="2879" y="6"/>
                    <a:pt x="2244" y="1"/>
                  </a:cubicBezTo>
                  <a:cubicBezTo>
                    <a:pt x="2237" y="1"/>
                    <a:pt x="2230" y="1"/>
                    <a:pt x="22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107"/>
            <p:cNvSpPr/>
            <p:nvPr/>
          </p:nvSpPr>
          <p:spPr>
            <a:xfrm>
              <a:off x="6462150" y="2869500"/>
              <a:ext cx="89675" cy="57175"/>
            </a:xfrm>
            <a:custGeom>
              <a:rect b="b" l="l" r="r" t="t"/>
              <a:pathLst>
                <a:path extrusionOk="0" h="2287" w="3587">
                  <a:moveTo>
                    <a:pt x="1637" y="0"/>
                  </a:moveTo>
                  <a:cubicBezTo>
                    <a:pt x="1176" y="0"/>
                    <a:pt x="698" y="160"/>
                    <a:pt x="392" y="507"/>
                  </a:cubicBezTo>
                  <a:cubicBezTo>
                    <a:pt x="85" y="858"/>
                    <a:pt x="1" y="1417"/>
                    <a:pt x="266" y="1800"/>
                  </a:cubicBezTo>
                  <a:cubicBezTo>
                    <a:pt x="512" y="2154"/>
                    <a:pt x="974" y="2286"/>
                    <a:pt x="1408" y="2286"/>
                  </a:cubicBezTo>
                  <a:cubicBezTo>
                    <a:pt x="1424" y="2286"/>
                    <a:pt x="1439" y="2286"/>
                    <a:pt x="1455" y="2286"/>
                  </a:cubicBezTo>
                  <a:cubicBezTo>
                    <a:pt x="2062" y="2271"/>
                    <a:pt x="2647" y="2058"/>
                    <a:pt x="3120" y="1678"/>
                  </a:cubicBezTo>
                  <a:cubicBezTo>
                    <a:pt x="3266" y="1560"/>
                    <a:pt x="3404" y="1423"/>
                    <a:pt x="3486" y="1253"/>
                  </a:cubicBezTo>
                  <a:cubicBezTo>
                    <a:pt x="3567" y="1082"/>
                    <a:pt x="3586" y="874"/>
                    <a:pt x="3499" y="707"/>
                  </a:cubicBezTo>
                  <a:cubicBezTo>
                    <a:pt x="3401" y="518"/>
                    <a:pt x="3196" y="418"/>
                    <a:pt x="3001" y="335"/>
                  </a:cubicBezTo>
                  <a:cubicBezTo>
                    <a:pt x="2573" y="153"/>
                    <a:pt x="2119" y="5"/>
                    <a:pt x="1651" y="0"/>
                  </a:cubicBezTo>
                  <a:cubicBezTo>
                    <a:pt x="1647" y="0"/>
                    <a:pt x="1642" y="0"/>
                    <a:pt x="163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107"/>
            <p:cNvSpPr/>
            <p:nvPr/>
          </p:nvSpPr>
          <p:spPr>
            <a:xfrm>
              <a:off x="6488850" y="2877625"/>
              <a:ext cx="115725" cy="69900"/>
            </a:xfrm>
            <a:custGeom>
              <a:rect b="b" l="l" r="r" t="t"/>
              <a:pathLst>
                <a:path extrusionOk="0" h="2796" w="4629">
                  <a:moveTo>
                    <a:pt x="1599" y="0"/>
                  </a:moveTo>
                  <a:cubicBezTo>
                    <a:pt x="1284" y="0"/>
                    <a:pt x="972" y="54"/>
                    <a:pt x="700" y="206"/>
                  </a:cubicBezTo>
                  <a:cubicBezTo>
                    <a:pt x="286" y="439"/>
                    <a:pt x="0" y="950"/>
                    <a:pt x="155" y="1399"/>
                  </a:cubicBezTo>
                  <a:cubicBezTo>
                    <a:pt x="280" y="1761"/>
                    <a:pt x="639" y="1984"/>
                    <a:pt x="983" y="2149"/>
                  </a:cubicBezTo>
                  <a:cubicBezTo>
                    <a:pt x="1402" y="2349"/>
                    <a:pt x="1838" y="2512"/>
                    <a:pt x="2284" y="2637"/>
                  </a:cubicBezTo>
                  <a:cubicBezTo>
                    <a:pt x="2595" y="2725"/>
                    <a:pt x="2920" y="2796"/>
                    <a:pt x="3240" y="2796"/>
                  </a:cubicBezTo>
                  <a:cubicBezTo>
                    <a:pt x="3396" y="2796"/>
                    <a:pt x="3552" y="2779"/>
                    <a:pt x="3704" y="2739"/>
                  </a:cubicBezTo>
                  <a:cubicBezTo>
                    <a:pt x="4169" y="2617"/>
                    <a:pt x="4591" y="2224"/>
                    <a:pt x="4609" y="1745"/>
                  </a:cubicBezTo>
                  <a:cubicBezTo>
                    <a:pt x="4629" y="1163"/>
                    <a:pt x="4089" y="723"/>
                    <a:pt x="3563" y="476"/>
                  </a:cubicBezTo>
                  <a:cubicBezTo>
                    <a:pt x="3097" y="257"/>
                    <a:pt x="2598" y="109"/>
                    <a:pt x="2086" y="37"/>
                  </a:cubicBezTo>
                  <a:cubicBezTo>
                    <a:pt x="1926" y="15"/>
                    <a:pt x="1762" y="0"/>
                    <a:pt x="15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107"/>
            <p:cNvSpPr/>
            <p:nvPr/>
          </p:nvSpPr>
          <p:spPr>
            <a:xfrm>
              <a:off x="6504675" y="2884725"/>
              <a:ext cx="107375" cy="93450"/>
            </a:xfrm>
            <a:custGeom>
              <a:rect b="b" l="l" r="r" t="t"/>
              <a:pathLst>
                <a:path extrusionOk="0" h="3738" w="4295">
                  <a:moveTo>
                    <a:pt x="2439" y="1"/>
                  </a:moveTo>
                  <a:cubicBezTo>
                    <a:pt x="2293" y="1"/>
                    <a:pt x="2147" y="14"/>
                    <a:pt x="2006" y="39"/>
                  </a:cubicBezTo>
                  <a:cubicBezTo>
                    <a:pt x="1437" y="140"/>
                    <a:pt x="891" y="419"/>
                    <a:pt x="527" y="866"/>
                  </a:cubicBezTo>
                  <a:cubicBezTo>
                    <a:pt x="163" y="1315"/>
                    <a:pt x="1" y="1935"/>
                    <a:pt x="160" y="2489"/>
                  </a:cubicBezTo>
                  <a:cubicBezTo>
                    <a:pt x="340" y="3110"/>
                    <a:pt x="912" y="3581"/>
                    <a:pt x="1547" y="3703"/>
                  </a:cubicBezTo>
                  <a:cubicBezTo>
                    <a:pt x="1672" y="3727"/>
                    <a:pt x="1798" y="3738"/>
                    <a:pt x="1924" y="3738"/>
                  </a:cubicBezTo>
                  <a:cubicBezTo>
                    <a:pt x="2441" y="3738"/>
                    <a:pt x="2957" y="3545"/>
                    <a:pt x="3367" y="3227"/>
                  </a:cubicBezTo>
                  <a:cubicBezTo>
                    <a:pt x="3757" y="2923"/>
                    <a:pt x="4062" y="2499"/>
                    <a:pt x="4179" y="2021"/>
                  </a:cubicBezTo>
                  <a:cubicBezTo>
                    <a:pt x="4295" y="1542"/>
                    <a:pt x="4205" y="1006"/>
                    <a:pt x="3897" y="619"/>
                  </a:cubicBezTo>
                  <a:cubicBezTo>
                    <a:pt x="3554" y="191"/>
                    <a:pt x="2995" y="1"/>
                    <a:pt x="2439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107"/>
            <p:cNvSpPr/>
            <p:nvPr/>
          </p:nvSpPr>
          <p:spPr>
            <a:xfrm>
              <a:off x="4482350" y="3101225"/>
              <a:ext cx="398525" cy="289725"/>
            </a:xfrm>
            <a:custGeom>
              <a:rect b="b" l="l" r="r" t="t"/>
              <a:pathLst>
                <a:path extrusionOk="0" h="11589" w="15941">
                  <a:moveTo>
                    <a:pt x="12838" y="1"/>
                  </a:moveTo>
                  <a:cubicBezTo>
                    <a:pt x="11192" y="758"/>
                    <a:pt x="9400" y="1131"/>
                    <a:pt x="7675" y="1684"/>
                  </a:cubicBezTo>
                  <a:cubicBezTo>
                    <a:pt x="6959" y="1913"/>
                    <a:pt x="6250" y="2178"/>
                    <a:pt x="5574" y="2509"/>
                  </a:cubicBezTo>
                  <a:cubicBezTo>
                    <a:pt x="4905" y="2836"/>
                    <a:pt x="4229" y="3211"/>
                    <a:pt x="3680" y="3721"/>
                  </a:cubicBezTo>
                  <a:cubicBezTo>
                    <a:pt x="3149" y="4215"/>
                    <a:pt x="2710" y="4795"/>
                    <a:pt x="2238" y="5344"/>
                  </a:cubicBezTo>
                  <a:cubicBezTo>
                    <a:pt x="1773" y="5883"/>
                    <a:pt x="1315" y="6426"/>
                    <a:pt x="824" y="6942"/>
                  </a:cubicBezTo>
                  <a:cubicBezTo>
                    <a:pt x="654" y="7121"/>
                    <a:pt x="475" y="7321"/>
                    <a:pt x="454" y="7566"/>
                  </a:cubicBezTo>
                  <a:cubicBezTo>
                    <a:pt x="434" y="7813"/>
                    <a:pt x="938" y="7987"/>
                    <a:pt x="938" y="7987"/>
                  </a:cubicBezTo>
                  <a:cubicBezTo>
                    <a:pt x="938" y="7987"/>
                    <a:pt x="418" y="8559"/>
                    <a:pt x="390" y="8936"/>
                  </a:cubicBezTo>
                  <a:cubicBezTo>
                    <a:pt x="361" y="9313"/>
                    <a:pt x="369" y="9269"/>
                    <a:pt x="665" y="9506"/>
                  </a:cubicBezTo>
                  <a:cubicBezTo>
                    <a:pt x="475" y="9768"/>
                    <a:pt x="462" y="9732"/>
                    <a:pt x="290" y="10005"/>
                  </a:cubicBezTo>
                  <a:cubicBezTo>
                    <a:pt x="118" y="10278"/>
                    <a:pt x="1" y="10646"/>
                    <a:pt x="269" y="10828"/>
                  </a:cubicBezTo>
                  <a:cubicBezTo>
                    <a:pt x="390" y="10910"/>
                    <a:pt x="562" y="10954"/>
                    <a:pt x="730" y="10954"/>
                  </a:cubicBezTo>
                  <a:cubicBezTo>
                    <a:pt x="854" y="10954"/>
                    <a:pt x="976" y="10930"/>
                    <a:pt x="1073" y="10879"/>
                  </a:cubicBezTo>
                  <a:cubicBezTo>
                    <a:pt x="1299" y="10757"/>
                    <a:pt x="1427" y="10679"/>
                    <a:pt x="1427" y="10679"/>
                  </a:cubicBezTo>
                  <a:cubicBezTo>
                    <a:pt x="1427" y="10679"/>
                    <a:pt x="1647" y="11199"/>
                    <a:pt x="1925" y="11199"/>
                  </a:cubicBezTo>
                  <a:cubicBezTo>
                    <a:pt x="1926" y="11199"/>
                    <a:pt x="1926" y="11199"/>
                    <a:pt x="1927" y="11199"/>
                  </a:cubicBezTo>
                  <a:cubicBezTo>
                    <a:pt x="2205" y="11194"/>
                    <a:pt x="2332" y="11001"/>
                    <a:pt x="2527" y="10801"/>
                  </a:cubicBezTo>
                  <a:cubicBezTo>
                    <a:pt x="3563" y="9748"/>
                    <a:pt x="4757" y="8361"/>
                    <a:pt x="6622" y="7948"/>
                  </a:cubicBezTo>
                  <a:lnTo>
                    <a:pt x="6622" y="7948"/>
                  </a:lnTo>
                  <a:cubicBezTo>
                    <a:pt x="6734" y="8409"/>
                    <a:pt x="6721" y="8890"/>
                    <a:pt x="6585" y="9345"/>
                  </a:cubicBezTo>
                  <a:cubicBezTo>
                    <a:pt x="6401" y="9943"/>
                    <a:pt x="6002" y="10538"/>
                    <a:pt x="6174" y="11139"/>
                  </a:cubicBezTo>
                  <a:cubicBezTo>
                    <a:pt x="6238" y="11367"/>
                    <a:pt x="6426" y="11588"/>
                    <a:pt x="6657" y="11588"/>
                  </a:cubicBezTo>
                  <a:cubicBezTo>
                    <a:pt x="6666" y="11588"/>
                    <a:pt x="6675" y="11588"/>
                    <a:pt x="6684" y="11587"/>
                  </a:cubicBezTo>
                  <a:cubicBezTo>
                    <a:pt x="6882" y="11574"/>
                    <a:pt x="7038" y="11403"/>
                    <a:pt x="7113" y="11220"/>
                  </a:cubicBezTo>
                  <a:cubicBezTo>
                    <a:pt x="7186" y="11035"/>
                    <a:pt x="7201" y="10833"/>
                    <a:pt x="7251" y="10640"/>
                  </a:cubicBezTo>
                  <a:cubicBezTo>
                    <a:pt x="7513" y="9603"/>
                    <a:pt x="8669" y="9051"/>
                    <a:pt x="9152" y="8096"/>
                  </a:cubicBezTo>
                  <a:cubicBezTo>
                    <a:pt x="9413" y="7578"/>
                    <a:pt x="9454" y="6980"/>
                    <a:pt x="9558" y="6408"/>
                  </a:cubicBezTo>
                  <a:cubicBezTo>
                    <a:pt x="9568" y="6353"/>
                    <a:pt x="9579" y="6299"/>
                    <a:pt x="9590" y="6246"/>
                  </a:cubicBezTo>
                  <a:cubicBezTo>
                    <a:pt x="10196" y="5409"/>
                    <a:pt x="11004" y="5277"/>
                    <a:pt x="11772" y="4592"/>
                  </a:cubicBezTo>
                  <a:cubicBezTo>
                    <a:pt x="12786" y="3684"/>
                    <a:pt x="14451" y="3224"/>
                    <a:pt x="15828" y="3224"/>
                  </a:cubicBezTo>
                  <a:cubicBezTo>
                    <a:pt x="15866" y="3224"/>
                    <a:pt x="15903" y="3225"/>
                    <a:pt x="15941" y="3225"/>
                  </a:cubicBezTo>
                  <a:lnTo>
                    <a:pt x="1283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107"/>
            <p:cNvSpPr/>
            <p:nvPr/>
          </p:nvSpPr>
          <p:spPr>
            <a:xfrm>
              <a:off x="4697125" y="3101225"/>
              <a:ext cx="183750" cy="144200"/>
            </a:xfrm>
            <a:custGeom>
              <a:rect b="b" l="l" r="r" t="t"/>
              <a:pathLst>
                <a:path extrusionOk="0" h="5768" w="7350">
                  <a:moveTo>
                    <a:pt x="4247" y="1"/>
                  </a:moveTo>
                  <a:cubicBezTo>
                    <a:pt x="2890" y="625"/>
                    <a:pt x="1436" y="988"/>
                    <a:pt x="0" y="1406"/>
                  </a:cubicBezTo>
                  <a:cubicBezTo>
                    <a:pt x="631" y="2839"/>
                    <a:pt x="1082" y="4298"/>
                    <a:pt x="1448" y="5768"/>
                  </a:cubicBezTo>
                  <a:cubicBezTo>
                    <a:pt x="1976" y="5323"/>
                    <a:pt x="2590" y="5120"/>
                    <a:pt x="3181" y="4592"/>
                  </a:cubicBezTo>
                  <a:cubicBezTo>
                    <a:pt x="4195" y="3684"/>
                    <a:pt x="5860" y="3224"/>
                    <a:pt x="7237" y="3224"/>
                  </a:cubicBezTo>
                  <a:cubicBezTo>
                    <a:pt x="7275" y="3224"/>
                    <a:pt x="7312" y="3225"/>
                    <a:pt x="7350" y="3225"/>
                  </a:cubicBezTo>
                  <a:lnTo>
                    <a:pt x="4247" y="1"/>
                  </a:ln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107"/>
            <p:cNvSpPr/>
            <p:nvPr/>
          </p:nvSpPr>
          <p:spPr>
            <a:xfrm>
              <a:off x="4694225" y="2788125"/>
              <a:ext cx="1446300" cy="446550"/>
            </a:xfrm>
            <a:custGeom>
              <a:rect b="b" l="l" r="r" t="t"/>
              <a:pathLst>
                <a:path extrusionOk="0" h="17862" w="57852">
                  <a:moveTo>
                    <a:pt x="52351" y="0"/>
                  </a:moveTo>
                  <a:cubicBezTo>
                    <a:pt x="51552" y="0"/>
                    <a:pt x="50752" y="26"/>
                    <a:pt x="49956" y="63"/>
                  </a:cubicBezTo>
                  <a:cubicBezTo>
                    <a:pt x="32640" y="857"/>
                    <a:pt x="14721" y="4516"/>
                    <a:pt x="1" y="13610"/>
                  </a:cubicBezTo>
                  <a:lnTo>
                    <a:pt x="2438" y="17861"/>
                  </a:lnTo>
                  <a:cubicBezTo>
                    <a:pt x="12136" y="13039"/>
                    <a:pt x="23087" y="9876"/>
                    <a:pt x="33926" y="9876"/>
                  </a:cubicBezTo>
                  <a:cubicBezTo>
                    <a:pt x="37044" y="9876"/>
                    <a:pt x="40152" y="10138"/>
                    <a:pt x="43219" y="10697"/>
                  </a:cubicBezTo>
                  <a:cubicBezTo>
                    <a:pt x="45015" y="11025"/>
                    <a:pt x="46918" y="11345"/>
                    <a:pt x="48802" y="11345"/>
                  </a:cubicBezTo>
                  <a:cubicBezTo>
                    <a:pt x="49855" y="11345"/>
                    <a:pt x="50902" y="11245"/>
                    <a:pt x="51922" y="10991"/>
                  </a:cubicBezTo>
                  <a:cubicBezTo>
                    <a:pt x="54117" y="10444"/>
                    <a:pt x="55848" y="9885"/>
                    <a:pt x="56888" y="7942"/>
                  </a:cubicBezTo>
                  <a:cubicBezTo>
                    <a:pt x="57505" y="6788"/>
                    <a:pt x="57851" y="5497"/>
                    <a:pt x="57847" y="4184"/>
                  </a:cubicBezTo>
                  <a:cubicBezTo>
                    <a:pt x="57843" y="3612"/>
                    <a:pt x="57557" y="518"/>
                    <a:pt x="56841" y="380"/>
                  </a:cubicBezTo>
                  <a:cubicBezTo>
                    <a:pt x="55368" y="93"/>
                    <a:pt x="53861" y="0"/>
                    <a:pt x="52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107"/>
            <p:cNvSpPr/>
            <p:nvPr/>
          </p:nvSpPr>
          <p:spPr>
            <a:xfrm>
              <a:off x="4738375" y="2981925"/>
              <a:ext cx="1369525" cy="252750"/>
            </a:xfrm>
            <a:custGeom>
              <a:rect b="b" l="l" r="r" t="t"/>
              <a:pathLst>
                <a:path extrusionOk="0" h="10110" w="54781">
                  <a:moveTo>
                    <a:pt x="32648" y="0"/>
                  </a:moveTo>
                  <a:cubicBezTo>
                    <a:pt x="27409" y="0"/>
                    <a:pt x="22219" y="490"/>
                    <a:pt x="17120" y="1862"/>
                  </a:cubicBezTo>
                  <a:cubicBezTo>
                    <a:pt x="11150" y="3709"/>
                    <a:pt x="5646" y="6542"/>
                    <a:pt x="1" y="9016"/>
                  </a:cubicBezTo>
                  <a:lnTo>
                    <a:pt x="672" y="10109"/>
                  </a:lnTo>
                  <a:cubicBezTo>
                    <a:pt x="10369" y="5288"/>
                    <a:pt x="21318" y="2125"/>
                    <a:pt x="32156" y="2125"/>
                  </a:cubicBezTo>
                  <a:cubicBezTo>
                    <a:pt x="35275" y="2125"/>
                    <a:pt x="38385" y="2387"/>
                    <a:pt x="41453" y="2947"/>
                  </a:cubicBezTo>
                  <a:cubicBezTo>
                    <a:pt x="43249" y="3275"/>
                    <a:pt x="45152" y="3595"/>
                    <a:pt x="47036" y="3595"/>
                  </a:cubicBezTo>
                  <a:cubicBezTo>
                    <a:pt x="48089" y="3595"/>
                    <a:pt x="49136" y="3495"/>
                    <a:pt x="50156" y="3241"/>
                  </a:cubicBezTo>
                  <a:cubicBezTo>
                    <a:pt x="52128" y="2749"/>
                    <a:pt x="53723" y="2245"/>
                    <a:pt x="54781" y="737"/>
                  </a:cubicBezTo>
                  <a:lnTo>
                    <a:pt x="54781" y="737"/>
                  </a:lnTo>
                  <a:cubicBezTo>
                    <a:pt x="53947" y="1116"/>
                    <a:pt x="53183" y="1519"/>
                    <a:pt x="52427" y="1519"/>
                  </a:cubicBezTo>
                  <a:cubicBezTo>
                    <a:pt x="52411" y="1519"/>
                    <a:pt x="52394" y="1519"/>
                    <a:pt x="52378" y="1519"/>
                  </a:cubicBezTo>
                  <a:cubicBezTo>
                    <a:pt x="45776" y="759"/>
                    <a:pt x="39173" y="0"/>
                    <a:pt x="32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107"/>
            <p:cNvSpPr/>
            <p:nvPr/>
          </p:nvSpPr>
          <p:spPr>
            <a:xfrm>
              <a:off x="4716575" y="2834875"/>
              <a:ext cx="1417650" cy="330825"/>
            </a:xfrm>
            <a:custGeom>
              <a:rect b="b" l="l" r="r" t="t"/>
              <a:pathLst>
                <a:path extrusionOk="0" h="13233" w="56706">
                  <a:moveTo>
                    <a:pt x="48021" y="0"/>
                  </a:moveTo>
                  <a:cubicBezTo>
                    <a:pt x="29336" y="0"/>
                    <a:pt x="14607" y="4003"/>
                    <a:pt x="0" y="12858"/>
                  </a:cubicBezTo>
                  <a:lnTo>
                    <a:pt x="228" y="13233"/>
                  </a:lnTo>
                  <a:cubicBezTo>
                    <a:pt x="14761" y="4422"/>
                    <a:pt x="29420" y="440"/>
                    <a:pt x="48022" y="440"/>
                  </a:cubicBezTo>
                  <a:cubicBezTo>
                    <a:pt x="50814" y="440"/>
                    <a:pt x="53696" y="529"/>
                    <a:pt x="56680" y="706"/>
                  </a:cubicBezTo>
                  <a:lnTo>
                    <a:pt x="56706" y="267"/>
                  </a:lnTo>
                  <a:cubicBezTo>
                    <a:pt x="53713" y="90"/>
                    <a:pt x="50823" y="0"/>
                    <a:pt x="48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107"/>
            <p:cNvSpPr/>
            <p:nvPr/>
          </p:nvSpPr>
          <p:spPr>
            <a:xfrm>
              <a:off x="5779925" y="2794200"/>
              <a:ext cx="47500" cy="265350"/>
            </a:xfrm>
            <a:custGeom>
              <a:rect b="b" l="l" r="r" t="t"/>
              <a:pathLst>
                <a:path extrusionOk="0" h="10614" w="1900">
                  <a:moveTo>
                    <a:pt x="959" y="0"/>
                  </a:moveTo>
                  <a:lnTo>
                    <a:pt x="764" y="229"/>
                  </a:lnTo>
                  <a:cubicBezTo>
                    <a:pt x="1520" y="876"/>
                    <a:pt x="1599" y="2016"/>
                    <a:pt x="1583" y="2937"/>
                  </a:cubicBezTo>
                  <a:cubicBezTo>
                    <a:pt x="1534" y="5535"/>
                    <a:pt x="996" y="8099"/>
                    <a:pt x="1" y="10498"/>
                  </a:cubicBezTo>
                  <a:lnTo>
                    <a:pt x="278" y="10613"/>
                  </a:lnTo>
                  <a:cubicBezTo>
                    <a:pt x="1289" y="8180"/>
                    <a:pt x="1833" y="5577"/>
                    <a:pt x="1883" y="2942"/>
                  </a:cubicBezTo>
                  <a:cubicBezTo>
                    <a:pt x="1900" y="2032"/>
                    <a:pt x="1820" y="738"/>
                    <a:pt x="95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107"/>
            <p:cNvSpPr/>
            <p:nvPr/>
          </p:nvSpPr>
          <p:spPr>
            <a:xfrm>
              <a:off x="5253200" y="2887000"/>
              <a:ext cx="32150" cy="169225"/>
            </a:xfrm>
            <a:custGeom>
              <a:rect b="b" l="l" r="r" t="t"/>
              <a:pathLst>
                <a:path extrusionOk="0" h="6769" w="1286">
                  <a:moveTo>
                    <a:pt x="291" y="0"/>
                  </a:moveTo>
                  <a:lnTo>
                    <a:pt x="1" y="77"/>
                  </a:lnTo>
                  <a:lnTo>
                    <a:pt x="40" y="275"/>
                  </a:lnTo>
                  <a:lnTo>
                    <a:pt x="62" y="272"/>
                  </a:lnTo>
                  <a:cubicBezTo>
                    <a:pt x="727" y="2361"/>
                    <a:pt x="979" y="4559"/>
                    <a:pt x="805" y="6744"/>
                  </a:cubicBezTo>
                  <a:lnTo>
                    <a:pt x="1104" y="6768"/>
                  </a:lnTo>
                  <a:cubicBezTo>
                    <a:pt x="1286" y="4481"/>
                    <a:pt x="1010" y="2180"/>
                    <a:pt x="29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107"/>
            <p:cNvSpPr/>
            <p:nvPr/>
          </p:nvSpPr>
          <p:spPr>
            <a:xfrm>
              <a:off x="6073050" y="2905225"/>
              <a:ext cx="236275" cy="380350"/>
            </a:xfrm>
            <a:custGeom>
              <a:rect b="b" l="l" r="r" t="t"/>
              <a:pathLst>
                <a:path extrusionOk="0" h="15214" w="9451">
                  <a:moveTo>
                    <a:pt x="4410" y="0"/>
                  </a:moveTo>
                  <a:cubicBezTo>
                    <a:pt x="4366" y="0"/>
                    <a:pt x="4321" y="8"/>
                    <a:pt x="4276" y="25"/>
                  </a:cubicBezTo>
                  <a:cubicBezTo>
                    <a:pt x="3962" y="140"/>
                    <a:pt x="3948" y="571"/>
                    <a:pt x="3992" y="901"/>
                  </a:cubicBezTo>
                  <a:cubicBezTo>
                    <a:pt x="4242" y="2787"/>
                    <a:pt x="4572" y="4657"/>
                    <a:pt x="4979" y="6512"/>
                  </a:cubicBezTo>
                  <a:lnTo>
                    <a:pt x="1964" y="1667"/>
                  </a:lnTo>
                  <a:cubicBezTo>
                    <a:pt x="1849" y="1463"/>
                    <a:pt x="1729" y="1252"/>
                    <a:pt x="1537" y="1115"/>
                  </a:cubicBezTo>
                  <a:cubicBezTo>
                    <a:pt x="1432" y="1041"/>
                    <a:pt x="1300" y="997"/>
                    <a:pt x="1173" y="997"/>
                  </a:cubicBezTo>
                  <a:cubicBezTo>
                    <a:pt x="1068" y="997"/>
                    <a:pt x="966" y="1028"/>
                    <a:pt x="885" y="1097"/>
                  </a:cubicBezTo>
                  <a:cubicBezTo>
                    <a:pt x="702" y="1256"/>
                    <a:pt x="702" y="1539"/>
                    <a:pt x="734" y="1780"/>
                  </a:cubicBezTo>
                  <a:cubicBezTo>
                    <a:pt x="848" y="2644"/>
                    <a:pt x="1168" y="3466"/>
                    <a:pt x="1512" y="4267"/>
                  </a:cubicBezTo>
                  <a:cubicBezTo>
                    <a:pt x="1823" y="4988"/>
                    <a:pt x="2161" y="5696"/>
                    <a:pt x="2513" y="6398"/>
                  </a:cubicBezTo>
                  <a:cubicBezTo>
                    <a:pt x="2445" y="6387"/>
                    <a:pt x="2377" y="6379"/>
                    <a:pt x="2308" y="6375"/>
                  </a:cubicBezTo>
                  <a:cubicBezTo>
                    <a:pt x="2307" y="6375"/>
                    <a:pt x="2306" y="6375"/>
                    <a:pt x="2304" y="6375"/>
                  </a:cubicBezTo>
                  <a:cubicBezTo>
                    <a:pt x="1893" y="6375"/>
                    <a:pt x="1450" y="6599"/>
                    <a:pt x="1337" y="6996"/>
                  </a:cubicBezTo>
                  <a:cubicBezTo>
                    <a:pt x="1251" y="7288"/>
                    <a:pt x="1355" y="7633"/>
                    <a:pt x="1192" y="7891"/>
                  </a:cubicBezTo>
                  <a:cubicBezTo>
                    <a:pt x="1006" y="8192"/>
                    <a:pt x="572" y="8216"/>
                    <a:pt x="307" y="8450"/>
                  </a:cubicBezTo>
                  <a:cubicBezTo>
                    <a:pt x="67" y="8660"/>
                    <a:pt x="0" y="9015"/>
                    <a:pt x="58" y="9327"/>
                  </a:cubicBezTo>
                  <a:cubicBezTo>
                    <a:pt x="117" y="9639"/>
                    <a:pt x="279" y="9922"/>
                    <a:pt x="440" y="10196"/>
                  </a:cubicBezTo>
                  <a:lnTo>
                    <a:pt x="556" y="10393"/>
                  </a:lnTo>
                  <a:cubicBezTo>
                    <a:pt x="593" y="10487"/>
                    <a:pt x="629" y="10573"/>
                    <a:pt x="664" y="10643"/>
                  </a:cubicBezTo>
                  <a:cubicBezTo>
                    <a:pt x="1491" y="12297"/>
                    <a:pt x="2086" y="13710"/>
                    <a:pt x="3415" y="14961"/>
                  </a:cubicBezTo>
                  <a:cubicBezTo>
                    <a:pt x="3742" y="15135"/>
                    <a:pt x="4091" y="15214"/>
                    <a:pt x="4442" y="15214"/>
                  </a:cubicBezTo>
                  <a:cubicBezTo>
                    <a:pt x="5373" y="15214"/>
                    <a:pt x="6313" y="14660"/>
                    <a:pt x="6865" y="13856"/>
                  </a:cubicBezTo>
                  <a:cubicBezTo>
                    <a:pt x="7413" y="13056"/>
                    <a:pt x="7653" y="12078"/>
                    <a:pt x="7752" y="11074"/>
                  </a:cubicBezTo>
                  <a:lnTo>
                    <a:pt x="9195" y="9339"/>
                  </a:lnTo>
                  <a:cubicBezTo>
                    <a:pt x="9302" y="9209"/>
                    <a:pt x="9416" y="9069"/>
                    <a:pt x="9432" y="8900"/>
                  </a:cubicBezTo>
                  <a:cubicBezTo>
                    <a:pt x="9450" y="8726"/>
                    <a:pt x="9361" y="8560"/>
                    <a:pt x="9273" y="8408"/>
                  </a:cubicBezTo>
                  <a:cubicBezTo>
                    <a:pt x="9120" y="8138"/>
                    <a:pt x="8945" y="7847"/>
                    <a:pt x="8656" y="7732"/>
                  </a:cubicBezTo>
                  <a:cubicBezTo>
                    <a:pt x="8440" y="7646"/>
                    <a:pt x="8194" y="7672"/>
                    <a:pt x="7970" y="7612"/>
                  </a:cubicBezTo>
                  <a:cubicBezTo>
                    <a:pt x="7553" y="7496"/>
                    <a:pt x="7299" y="7111"/>
                    <a:pt x="7107" y="6707"/>
                  </a:cubicBezTo>
                  <a:cubicBezTo>
                    <a:pt x="6672" y="5267"/>
                    <a:pt x="6235" y="3828"/>
                    <a:pt x="5800" y="2387"/>
                  </a:cubicBezTo>
                  <a:cubicBezTo>
                    <a:pt x="5597" y="1719"/>
                    <a:pt x="5390" y="1042"/>
                    <a:pt x="5018" y="451"/>
                  </a:cubicBezTo>
                  <a:cubicBezTo>
                    <a:pt x="4880" y="230"/>
                    <a:pt x="4653" y="0"/>
                    <a:pt x="44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107"/>
            <p:cNvSpPr/>
            <p:nvPr/>
          </p:nvSpPr>
          <p:spPr>
            <a:xfrm>
              <a:off x="6073900" y="3127800"/>
              <a:ext cx="187700" cy="157775"/>
            </a:xfrm>
            <a:custGeom>
              <a:rect b="b" l="l" r="r" t="t"/>
              <a:pathLst>
                <a:path extrusionOk="0" h="6311" w="7508">
                  <a:moveTo>
                    <a:pt x="29" y="0"/>
                  </a:moveTo>
                  <a:cubicBezTo>
                    <a:pt x="2" y="140"/>
                    <a:pt x="0" y="285"/>
                    <a:pt x="24" y="424"/>
                  </a:cubicBezTo>
                  <a:cubicBezTo>
                    <a:pt x="83" y="736"/>
                    <a:pt x="245" y="1019"/>
                    <a:pt x="406" y="1293"/>
                  </a:cubicBezTo>
                  <a:lnTo>
                    <a:pt x="522" y="1490"/>
                  </a:lnTo>
                  <a:cubicBezTo>
                    <a:pt x="559" y="1584"/>
                    <a:pt x="595" y="1670"/>
                    <a:pt x="630" y="1740"/>
                  </a:cubicBezTo>
                  <a:cubicBezTo>
                    <a:pt x="1457" y="3394"/>
                    <a:pt x="2052" y="4807"/>
                    <a:pt x="3381" y="6058"/>
                  </a:cubicBezTo>
                  <a:cubicBezTo>
                    <a:pt x="3708" y="6232"/>
                    <a:pt x="4057" y="6311"/>
                    <a:pt x="4408" y="6311"/>
                  </a:cubicBezTo>
                  <a:cubicBezTo>
                    <a:pt x="5339" y="6311"/>
                    <a:pt x="6279" y="5757"/>
                    <a:pt x="6831" y="4953"/>
                  </a:cubicBezTo>
                  <a:cubicBezTo>
                    <a:pt x="7156" y="4479"/>
                    <a:pt x="7364" y="3938"/>
                    <a:pt x="7507" y="3370"/>
                  </a:cubicBezTo>
                  <a:cubicBezTo>
                    <a:pt x="4853" y="2624"/>
                    <a:pt x="2313" y="1487"/>
                    <a:pt x="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107"/>
            <p:cNvSpPr/>
            <p:nvPr/>
          </p:nvSpPr>
          <p:spPr>
            <a:xfrm>
              <a:off x="6036275" y="3241425"/>
              <a:ext cx="269875" cy="589000"/>
            </a:xfrm>
            <a:custGeom>
              <a:rect b="b" l="l" r="r" t="t"/>
              <a:pathLst>
                <a:path extrusionOk="0" h="23560" w="10795">
                  <a:moveTo>
                    <a:pt x="3000" y="1"/>
                  </a:moveTo>
                  <a:cubicBezTo>
                    <a:pt x="2764" y="4606"/>
                    <a:pt x="2062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79" y="20286"/>
                    <a:pt x="745" y="22057"/>
                    <a:pt x="2163" y="22967"/>
                  </a:cubicBezTo>
                  <a:cubicBezTo>
                    <a:pt x="2802" y="23377"/>
                    <a:pt x="3523" y="23560"/>
                    <a:pt x="4258" y="23560"/>
                  </a:cubicBezTo>
                  <a:cubicBezTo>
                    <a:pt x="5919" y="23560"/>
                    <a:pt x="7653" y="22624"/>
                    <a:pt x="8679" y="21251"/>
                  </a:cubicBezTo>
                  <a:cubicBezTo>
                    <a:pt x="10159" y="19270"/>
                    <a:pt x="10497" y="16675"/>
                    <a:pt x="10599" y="14204"/>
                  </a:cubicBezTo>
                  <a:cubicBezTo>
                    <a:pt x="10794" y="9444"/>
                    <a:pt x="10294" y="4660"/>
                    <a:pt x="9178" y="28"/>
                  </a:cubicBezTo>
                  <a:cubicBezTo>
                    <a:pt x="8181" y="282"/>
                    <a:pt x="7162" y="409"/>
                    <a:pt x="6142" y="409"/>
                  </a:cubicBezTo>
                  <a:cubicBezTo>
                    <a:pt x="5086" y="409"/>
                    <a:pt x="4030" y="273"/>
                    <a:pt x="30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107"/>
            <p:cNvSpPr/>
            <p:nvPr/>
          </p:nvSpPr>
          <p:spPr>
            <a:xfrm>
              <a:off x="6036275" y="3241425"/>
              <a:ext cx="129550" cy="588975"/>
            </a:xfrm>
            <a:custGeom>
              <a:rect b="b" l="l" r="r" t="t"/>
              <a:pathLst>
                <a:path extrusionOk="0" h="23559" w="5182">
                  <a:moveTo>
                    <a:pt x="3001" y="1"/>
                  </a:moveTo>
                  <a:cubicBezTo>
                    <a:pt x="2764" y="4606"/>
                    <a:pt x="2064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80" y="20286"/>
                    <a:pt x="745" y="22057"/>
                    <a:pt x="2163" y="22967"/>
                  </a:cubicBezTo>
                  <a:cubicBezTo>
                    <a:pt x="2801" y="23376"/>
                    <a:pt x="3521" y="23559"/>
                    <a:pt x="4256" y="23559"/>
                  </a:cubicBezTo>
                  <a:cubicBezTo>
                    <a:pt x="4564" y="23559"/>
                    <a:pt x="4874" y="23527"/>
                    <a:pt x="5181" y="23466"/>
                  </a:cubicBezTo>
                  <a:cubicBezTo>
                    <a:pt x="3011" y="16370"/>
                    <a:pt x="4020" y="8101"/>
                    <a:pt x="5003" y="350"/>
                  </a:cubicBezTo>
                  <a:cubicBezTo>
                    <a:pt x="4327" y="290"/>
                    <a:pt x="3658" y="173"/>
                    <a:pt x="3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107"/>
            <p:cNvSpPr/>
            <p:nvPr/>
          </p:nvSpPr>
          <p:spPr>
            <a:xfrm>
              <a:off x="6229600" y="3229000"/>
              <a:ext cx="66800" cy="537150"/>
            </a:xfrm>
            <a:custGeom>
              <a:rect b="b" l="l" r="r" t="t"/>
              <a:pathLst>
                <a:path extrusionOk="0" h="21486" w="2672">
                  <a:moveTo>
                    <a:pt x="1053" y="1"/>
                  </a:moveTo>
                  <a:lnTo>
                    <a:pt x="1008" y="486"/>
                  </a:lnTo>
                  <a:lnTo>
                    <a:pt x="1097" y="494"/>
                  </a:lnTo>
                  <a:lnTo>
                    <a:pt x="2160" y="11956"/>
                  </a:lnTo>
                  <a:cubicBezTo>
                    <a:pt x="2312" y="13608"/>
                    <a:pt x="2470" y="15315"/>
                    <a:pt x="2218" y="16982"/>
                  </a:cubicBezTo>
                  <a:cubicBezTo>
                    <a:pt x="1940" y="18828"/>
                    <a:pt x="1152" y="20372"/>
                    <a:pt x="1" y="21333"/>
                  </a:cubicBezTo>
                  <a:lnTo>
                    <a:pt x="129" y="21485"/>
                  </a:lnTo>
                  <a:cubicBezTo>
                    <a:pt x="1318" y="20494"/>
                    <a:pt x="2130" y="18905"/>
                    <a:pt x="2416" y="17011"/>
                  </a:cubicBezTo>
                  <a:cubicBezTo>
                    <a:pt x="2671" y="15322"/>
                    <a:pt x="2512" y="13600"/>
                    <a:pt x="2358" y="11936"/>
                  </a:cubicBezTo>
                  <a:lnTo>
                    <a:pt x="125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107"/>
            <p:cNvSpPr/>
            <p:nvPr/>
          </p:nvSpPr>
          <p:spPr>
            <a:xfrm>
              <a:off x="5699875" y="2003475"/>
              <a:ext cx="242975" cy="162450"/>
            </a:xfrm>
            <a:custGeom>
              <a:rect b="b" l="l" r="r" t="t"/>
              <a:pathLst>
                <a:path extrusionOk="0" h="6498" w="9719">
                  <a:moveTo>
                    <a:pt x="3367" y="1"/>
                  </a:moveTo>
                  <a:cubicBezTo>
                    <a:pt x="2389" y="1"/>
                    <a:pt x="1418" y="109"/>
                    <a:pt x="639" y="665"/>
                  </a:cubicBezTo>
                  <a:cubicBezTo>
                    <a:pt x="303" y="907"/>
                    <a:pt x="1" y="1279"/>
                    <a:pt x="48" y="1692"/>
                  </a:cubicBezTo>
                  <a:cubicBezTo>
                    <a:pt x="93" y="2098"/>
                    <a:pt x="472" y="2399"/>
                    <a:pt x="868" y="2504"/>
                  </a:cubicBezTo>
                  <a:cubicBezTo>
                    <a:pt x="1065" y="2556"/>
                    <a:pt x="1269" y="2571"/>
                    <a:pt x="1473" y="2571"/>
                  </a:cubicBezTo>
                  <a:cubicBezTo>
                    <a:pt x="1678" y="2571"/>
                    <a:pt x="1885" y="2556"/>
                    <a:pt x="2090" y="2550"/>
                  </a:cubicBezTo>
                  <a:cubicBezTo>
                    <a:pt x="2135" y="2548"/>
                    <a:pt x="2181" y="2548"/>
                    <a:pt x="2227" y="2548"/>
                  </a:cubicBezTo>
                  <a:cubicBezTo>
                    <a:pt x="2593" y="2548"/>
                    <a:pt x="2969" y="2595"/>
                    <a:pt x="3269" y="2798"/>
                  </a:cubicBezTo>
                  <a:cubicBezTo>
                    <a:pt x="3646" y="3053"/>
                    <a:pt x="3830" y="3502"/>
                    <a:pt x="4049" y="3898"/>
                  </a:cubicBezTo>
                  <a:cubicBezTo>
                    <a:pt x="4704" y="5082"/>
                    <a:pt x="5841" y="5989"/>
                    <a:pt x="7140" y="6364"/>
                  </a:cubicBezTo>
                  <a:cubicBezTo>
                    <a:pt x="7420" y="6444"/>
                    <a:pt x="7719" y="6497"/>
                    <a:pt x="8012" y="6497"/>
                  </a:cubicBezTo>
                  <a:cubicBezTo>
                    <a:pt x="8377" y="6497"/>
                    <a:pt x="8732" y="6415"/>
                    <a:pt x="9025" y="6202"/>
                  </a:cubicBezTo>
                  <a:cubicBezTo>
                    <a:pt x="9404" y="5922"/>
                    <a:pt x="9615" y="5456"/>
                    <a:pt x="9667" y="4988"/>
                  </a:cubicBezTo>
                  <a:cubicBezTo>
                    <a:pt x="9719" y="4520"/>
                    <a:pt x="9626" y="4048"/>
                    <a:pt x="9494" y="3596"/>
                  </a:cubicBezTo>
                  <a:cubicBezTo>
                    <a:pt x="9096" y="2225"/>
                    <a:pt x="8237" y="893"/>
                    <a:pt x="6910" y="368"/>
                  </a:cubicBezTo>
                  <a:cubicBezTo>
                    <a:pt x="6138" y="64"/>
                    <a:pt x="5289" y="58"/>
                    <a:pt x="4460" y="28"/>
                  </a:cubicBezTo>
                  <a:cubicBezTo>
                    <a:pt x="4101" y="16"/>
                    <a:pt x="3733" y="1"/>
                    <a:pt x="3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107"/>
            <p:cNvSpPr/>
            <p:nvPr/>
          </p:nvSpPr>
          <p:spPr>
            <a:xfrm>
              <a:off x="5711250" y="2138525"/>
              <a:ext cx="92750" cy="76000"/>
            </a:xfrm>
            <a:custGeom>
              <a:rect b="b" l="l" r="r" t="t"/>
              <a:pathLst>
                <a:path extrusionOk="0" h="3040" w="3710">
                  <a:moveTo>
                    <a:pt x="2609" y="1"/>
                  </a:moveTo>
                  <a:cubicBezTo>
                    <a:pt x="2495" y="1"/>
                    <a:pt x="2380" y="8"/>
                    <a:pt x="2267" y="15"/>
                  </a:cubicBezTo>
                  <a:cubicBezTo>
                    <a:pt x="1924" y="38"/>
                    <a:pt x="1581" y="60"/>
                    <a:pt x="1246" y="135"/>
                  </a:cubicBezTo>
                  <a:cubicBezTo>
                    <a:pt x="892" y="215"/>
                    <a:pt x="535" y="361"/>
                    <a:pt x="307" y="645"/>
                  </a:cubicBezTo>
                  <a:cubicBezTo>
                    <a:pt x="51" y="965"/>
                    <a:pt x="0" y="1419"/>
                    <a:pt x="117" y="1812"/>
                  </a:cubicBezTo>
                  <a:cubicBezTo>
                    <a:pt x="234" y="2205"/>
                    <a:pt x="504" y="2540"/>
                    <a:pt x="819" y="2801"/>
                  </a:cubicBezTo>
                  <a:cubicBezTo>
                    <a:pt x="969" y="2925"/>
                    <a:pt x="1149" y="3039"/>
                    <a:pt x="1338" y="3039"/>
                  </a:cubicBezTo>
                  <a:cubicBezTo>
                    <a:pt x="1362" y="3039"/>
                    <a:pt x="1386" y="3037"/>
                    <a:pt x="1411" y="3033"/>
                  </a:cubicBezTo>
                  <a:cubicBezTo>
                    <a:pt x="1599" y="3006"/>
                    <a:pt x="1748" y="2860"/>
                    <a:pt x="1854" y="2700"/>
                  </a:cubicBezTo>
                  <a:cubicBezTo>
                    <a:pt x="1958" y="2543"/>
                    <a:pt x="2033" y="2364"/>
                    <a:pt x="2150" y="2213"/>
                  </a:cubicBezTo>
                  <a:cubicBezTo>
                    <a:pt x="2390" y="1901"/>
                    <a:pt x="2775" y="1745"/>
                    <a:pt x="3098" y="1519"/>
                  </a:cubicBezTo>
                  <a:cubicBezTo>
                    <a:pt x="3422" y="1294"/>
                    <a:pt x="3709" y="909"/>
                    <a:pt x="3592" y="532"/>
                  </a:cubicBezTo>
                  <a:cubicBezTo>
                    <a:pt x="3514" y="286"/>
                    <a:pt x="3279" y="117"/>
                    <a:pt x="3032" y="49"/>
                  </a:cubicBezTo>
                  <a:cubicBezTo>
                    <a:pt x="2894" y="12"/>
                    <a:pt x="2752" y="1"/>
                    <a:pt x="2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107"/>
            <p:cNvSpPr/>
            <p:nvPr/>
          </p:nvSpPr>
          <p:spPr>
            <a:xfrm>
              <a:off x="5781550" y="2201350"/>
              <a:ext cx="95800" cy="178150"/>
            </a:xfrm>
            <a:custGeom>
              <a:rect b="b" l="l" r="r" t="t"/>
              <a:pathLst>
                <a:path extrusionOk="0" h="7126" w="3832">
                  <a:moveTo>
                    <a:pt x="2023" y="1"/>
                  </a:moveTo>
                  <a:cubicBezTo>
                    <a:pt x="1698" y="1"/>
                    <a:pt x="1381" y="137"/>
                    <a:pt x="1219" y="416"/>
                  </a:cubicBezTo>
                  <a:cubicBezTo>
                    <a:pt x="871" y="1018"/>
                    <a:pt x="1386" y="1804"/>
                    <a:pt x="1172" y="2465"/>
                  </a:cubicBezTo>
                  <a:cubicBezTo>
                    <a:pt x="1066" y="2792"/>
                    <a:pt x="800" y="3035"/>
                    <a:pt x="597" y="3313"/>
                  </a:cubicBezTo>
                  <a:cubicBezTo>
                    <a:pt x="88" y="4012"/>
                    <a:pt x="1" y="4994"/>
                    <a:pt x="377" y="5773"/>
                  </a:cubicBezTo>
                  <a:cubicBezTo>
                    <a:pt x="756" y="6551"/>
                    <a:pt x="1583" y="7092"/>
                    <a:pt x="2447" y="7124"/>
                  </a:cubicBezTo>
                  <a:cubicBezTo>
                    <a:pt x="2465" y="7125"/>
                    <a:pt x="2484" y="7125"/>
                    <a:pt x="2502" y="7125"/>
                  </a:cubicBezTo>
                  <a:cubicBezTo>
                    <a:pt x="3079" y="7125"/>
                    <a:pt x="3732" y="6807"/>
                    <a:pt x="3786" y="6237"/>
                  </a:cubicBezTo>
                  <a:cubicBezTo>
                    <a:pt x="3831" y="5758"/>
                    <a:pt x="3445" y="5363"/>
                    <a:pt x="3246" y="4925"/>
                  </a:cubicBezTo>
                  <a:cubicBezTo>
                    <a:pt x="3019" y="4423"/>
                    <a:pt x="3042" y="3844"/>
                    <a:pt x="3125" y="3298"/>
                  </a:cubicBezTo>
                  <a:cubicBezTo>
                    <a:pt x="3206" y="2753"/>
                    <a:pt x="3342" y="2210"/>
                    <a:pt x="3329" y="1658"/>
                  </a:cubicBezTo>
                  <a:cubicBezTo>
                    <a:pt x="3315" y="1105"/>
                    <a:pt x="3121" y="524"/>
                    <a:pt x="2673" y="202"/>
                  </a:cubicBezTo>
                  <a:cubicBezTo>
                    <a:pt x="2487" y="69"/>
                    <a:pt x="2253" y="1"/>
                    <a:pt x="2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107"/>
            <p:cNvSpPr/>
            <p:nvPr/>
          </p:nvSpPr>
          <p:spPr>
            <a:xfrm>
              <a:off x="5795925" y="2392575"/>
              <a:ext cx="88975" cy="85250"/>
            </a:xfrm>
            <a:custGeom>
              <a:rect b="b" l="l" r="r" t="t"/>
              <a:pathLst>
                <a:path extrusionOk="0" h="3410" w="3559">
                  <a:moveTo>
                    <a:pt x="2564" y="0"/>
                  </a:moveTo>
                  <a:cubicBezTo>
                    <a:pt x="2530" y="0"/>
                    <a:pt x="2497" y="2"/>
                    <a:pt x="2463" y="5"/>
                  </a:cubicBezTo>
                  <a:cubicBezTo>
                    <a:pt x="2054" y="44"/>
                    <a:pt x="1687" y="270"/>
                    <a:pt x="1351" y="508"/>
                  </a:cubicBezTo>
                  <a:cubicBezTo>
                    <a:pt x="889" y="833"/>
                    <a:pt x="434" y="1215"/>
                    <a:pt x="217" y="1737"/>
                  </a:cubicBezTo>
                  <a:cubicBezTo>
                    <a:pt x="1" y="2260"/>
                    <a:pt x="100" y="2950"/>
                    <a:pt x="577" y="3254"/>
                  </a:cubicBezTo>
                  <a:cubicBezTo>
                    <a:pt x="746" y="3362"/>
                    <a:pt x="944" y="3410"/>
                    <a:pt x="1145" y="3410"/>
                  </a:cubicBezTo>
                  <a:cubicBezTo>
                    <a:pt x="1299" y="3410"/>
                    <a:pt x="1454" y="3382"/>
                    <a:pt x="1599" y="3330"/>
                  </a:cubicBezTo>
                  <a:cubicBezTo>
                    <a:pt x="1934" y="3212"/>
                    <a:pt x="2215" y="2981"/>
                    <a:pt x="2462" y="2726"/>
                  </a:cubicBezTo>
                  <a:cubicBezTo>
                    <a:pt x="2826" y="2349"/>
                    <a:pt x="3123" y="1910"/>
                    <a:pt x="3339" y="1431"/>
                  </a:cubicBezTo>
                  <a:cubicBezTo>
                    <a:pt x="3461" y="1158"/>
                    <a:pt x="3558" y="846"/>
                    <a:pt x="3464" y="562"/>
                  </a:cubicBezTo>
                  <a:cubicBezTo>
                    <a:pt x="3345" y="202"/>
                    <a:pt x="2947" y="0"/>
                    <a:pt x="25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107"/>
            <p:cNvSpPr/>
            <p:nvPr/>
          </p:nvSpPr>
          <p:spPr>
            <a:xfrm>
              <a:off x="5776475" y="2481400"/>
              <a:ext cx="29825" cy="27600"/>
            </a:xfrm>
            <a:custGeom>
              <a:rect b="b" l="l" r="r" t="t"/>
              <a:pathLst>
                <a:path extrusionOk="0" h="1104" w="1193">
                  <a:moveTo>
                    <a:pt x="803" y="1"/>
                  </a:moveTo>
                  <a:cubicBezTo>
                    <a:pt x="714" y="1"/>
                    <a:pt x="624" y="30"/>
                    <a:pt x="546" y="76"/>
                  </a:cubicBezTo>
                  <a:cubicBezTo>
                    <a:pt x="423" y="151"/>
                    <a:pt x="330" y="265"/>
                    <a:pt x="241" y="377"/>
                  </a:cubicBezTo>
                  <a:cubicBezTo>
                    <a:pt x="122" y="526"/>
                    <a:pt x="0" y="715"/>
                    <a:pt x="67" y="893"/>
                  </a:cubicBezTo>
                  <a:cubicBezTo>
                    <a:pt x="118" y="1026"/>
                    <a:pt x="266" y="1103"/>
                    <a:pt x="407" y="1103"/>
                  </a:cubicBezTo>
                  <a:cubicBezTo>
                    <a:pt x="411" y="1103"/>
                    <a:pt x="415" y="1103"/>
                    <a:pt x="420" y="1103"/>
                  </a:cubicBezTo>
                  <a:cubicBezTo>
                    <a:pt x="566" y="1100"/>
                    <a:pt x="702" y="1028"/>
                    <a:pt x="821" y="942"/>
                  </a:cubicBezTo>
                  <a:cubicBezTo>
                    <a:pt x="970" y="833"/>
                    <a:pt x="1104" y="690"/>
                    <a:pt x="1147" y="512"/>
                  </a:cubicBezTo>
                  <a:cubicBezTo>
                    <a:pt x="1193" y="331"/>
                    <a:pt x="1125" y="117"/>
                    <a:pt x="959" y="36"/>
                  </a:cubicBezTo>
                  <a:cubicBezTo>
                    <a:pt x="910" y="12"/>
                    <a:pt x="857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107"/>
            <p:cNvSpPr/>
            <p:nvPr/>
          </p:nvSpPr>
          <p:spPr>
            <a:xfrm>
              <a:off x="5840575" y="2504725"/>
              <a:ext cx="51025" cy="46325"/>
            </a:xfrm>
            <a:custGeom>
              <a:rect b="b" l="l" r="r" t="t"/>
              <a:pathLst>
                <a:path extrusionOk="0" h="1853" w="2041">
                  <a:moveTo>
                    <a:pt x="727" y="0"/>
                  </a:moveTo>
                  <a:cubicBezTo>
                    <a:pt x="642" y="0"/>
                    <a:pt x="559" y="18"/>
                    <a:pt x="484" y="59"/>
                  </a:cubicBezTo>
                  <a:cubicBezTo>
                    <a:pt x="335" y="141"/>
                    <a:pt x="242" y="300"/>
                    <a:pt x="197" y="464"/>
                  </a:cubicBezTo>
                  <a:cubicBezTo>
                    <a:pt x="0" y="1161"/>
                    <a:pt x="523" y="1853"/>
                    <a:pt x="1248" y="1853"/>
                  </a:cubicBezTo>
                  <a:cubicBezTo>
                    <a:pt x="1568" y="1853"/>
                    <a:pt x="1915" y="1666"/>
                    <a:pt x="1975" y="1353"/>
                  </a:cubicBezTo>
                  <a:cubicBezTo>
                    <a:pt x="2040" y="1016"/>
                    <a:pt x="1769" y="721"/>
                    <a:pt x="1529" y="477"/>
                  </a:cubicBezTo>
                  <a:cubicBezTo>
                    <a:pt x="1386" y="332"/>
                    <a:pt x="1243" y="185"/>
                    <a:pt x="1066" y="89"/>
                  </a:cubicBezTo>
                  <a:cubicBezTo>
                    <a:pt x="962" y="34"/>
                    <a:pt x="843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107"/>
            <p:cNvSpPr/>
            <p:nvPr/>
          </p:nvSpPr>
          <p:spPr>
            <a:xfrm>
              <a:off x="5865575" y="2583100"/>
              <a:ext cx="25200" cy="23875"/>
            </a:xfrm>
            <a:custGeom>
              <a:rect b="b" l="l" r="r" t="t"/>
              <a:pathLst>
                <a:path extrusionOk="0" h="955" w="1008">
                  <a:moveTo>
                    <a:pt x="330" y="0"/>
                  </a:moveTo>
                  <a:cubicBezTo>
                    <a:pt x="288" y="0"/>
                    <a:pt x="247" y="9"/>
                    <a:pt x="205" y="29"/>
                  </a:cubicBezTo>
                  <a:cubicBezTo>
                    <a:pt x="41" y="110"/>
                    <a:pt x="1" y="343"/>
                    <a:pt x="77" y="508"/>
                  </a:cubicBezTo>
                  <a:cubicBezTo>
                    <a:pt x="155" y="674"/>
                    <a:pt x="316" y="784"/>
                    <a:pt x="478" y="870"/>
                  </a:cubicBezTo>
                  <a:cubicBezTo>
                    <a:pt x="560" y="914"/>
                    <a:pt x="655" y="954"/>
                    <a:pt x="744" y="954"/>
                  </a:cubicBezTo>
                  <a:cubicBezTo>
                    <a:pt x="788" y="954"/>
                    <a:pt x="830" y="945"/>
                    <a:pt x="868" y="922"/>
                  </a:cubicBezTo>
                  <a:cubicBezTo>
                    <a:pt x="974" y="861"/>
                    <a:pt x="1008" y="719"/>
                    <a:pt x="979" y="601"/>
                  </a:cubicBezTo>
                  <a:cubicBezTo>
                    <a:pt x="951" y="484"/>
                    <a:pt x="873" y="385"/>
                    <a:pt x="795" y="291"/>
                  </a:cubicBezTo>
                  <a:cubicBezTo>
                    <a:pt x="674" y="148"/>
                    <a:pt x="502" y="0"/>
                    <a:pt x="3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107"/>
            <p:cNvSpPr/>
            <p:nvPr/>
          </p:nvSpPr>
          <p:spPr>
            <a:xfrm>
              <a:off x="5902700" y="2427375"/>
              <a:ext cx="40075" cy="33700"/>
            </a:xfrm>
            <a:custGeom>
              <a:rect b="b" l="l" r="r" t="t"/>
              <a:pathLst>
                <a:path extrusionOk="0" h="1348" w="1603">
                  <a:moveTo>
                    <a:pt x="866" y="0"/>
                  </a:moveTo>
                  <a:cubicBezTo>
                    <a:pt x="654" y="0"/>
                    <a:pt x="440" y="86"/>
                    <a:pt x="274" y="223"/>
                  </a:cubicBezTo>
                  <a:cubicBezTo>
                    <a:pt x="122" y="348"/>
                    <a:pt x="1" y="531"/>
                    <a:pt x="4" y="730"/>
                  </a:cubicBezTo>
                  <a:cubicBezTo>
                    <a:pt x="7" y="1020"/>
                    <a:pt x="277" y="1251"/>
                    <a:pt x="561" y="1319"/>
                  </a:cubicBezTo>
                  <a:cubicBezTo>
                    <a:pt x="636" y="1338"/>
                    <a:pt x="714" y="1347"/>
                    <a:pt x="791" y="1347"/>
                  </a:cubicBezTo>
                  <a:cubicBezTo>
                    <a:pt x="961" y="1347"/>
                    <a:pt x="1130" y="1302"/>
                    <a:pt x="1269" y="1207"/>
                  </a:cubicBezTo>
                  <a:cubicBezTo>
                    <a:pt x="1472" y="1069"/>
                    <a:pt x="1602" y="817"/>
                    <a:pt x="1572" y="574"/>
                  </a:cubicBezTo>
                  <a:cubicBezTo>
                    <a:pt x="1536" y="304"/>
                    <a:pt x="1304" y="80"/>
                    <a:pt x="1037" y="20"/>
                  </a:cubicBezTo>
                  <a:cubicBezTo>
                    <a:pt x="981" y="7"/>
                    <a:pt x="924" y="0"/>
                    <a:pt x="86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107"/>
            <p:cNvSpPr/>
            <p:nvPr/>
          </p:nvSpPr>
          <p:spPr>
            <a:xfrm>
              <a:off x="5647575" y="2326700"/>
              <a:ext cx="83650" cy="74400"/>
            </a:xfrm>
            <a:custGeom>
              <a:rect b="b" l="l" r="r" t="t"/>
              <a:pathLst>
                <a:path extrusionOk="0" h="2976" w="3346">
                  <a:moveTo>
                    <a:pt x="1757" y="1"/>
                  </a:moveTo>
                  <a:cubicBezTo>
                    <a:pt x="1525" y="1"/>
                    <a:pt x="1291" y="43"/>
                    <a:pt x="1072" y="119"/>
                  </a:cubicBezTo>
                  <a:cubicBezTo>
                    <a:pt x="663" y="258"/>
                    <a:pt x="275" y="538"/>
                    <a:pt x="125" y="944"/>
                  </a:cubicBezTo>
                  <a:cubicBezTo>
                    <a:pt x="0" y="1282"/>
                    <a:pt x="57" y="1665"/>
                    <a:pt x="197" y="2000"/>
                  </a:cubicBezTo>
                  <a:cubicBezTo>
                    <a:pt x="345" y="2359"/>
                    <a:pt x="598" y="2689"/>
                    <a:pt x="949" y="2854"/>
                  </a:cubicBezTo>
                  <a:cubicBezTo>
                    <a:pt x="1127" y="2938"/>
                    <a:pt x="1322" y="2975"/>
                    <a:pt x="1519" y="2975"/>
                  </a:cubicBezTo>
                  <a:cubicBezTo>
                    <a:pt x="1739" y="2975"/>
                    <a:pt x="1961" y="2929"/>
                    <a:pt x="2166" y="2849"/>
                  </a:cubicBezTo>
                  <a:cubicBezTo>
                    <a:pt x="2539" y="2703"/>
                    <a:pt x="2876" y="2443"/>
                    <a:pt x="3079" y="2096"/>
                  </a:cubicBezTo>
                  <a:cubicBezTo>
                    <a:pt x="3283" y="1750"/>
                    <a:pt x="3345" y="1314"/>
                    <a:pt x="3210" y="934"/>
                  </a:cubicBezTo>
                  <a:cubicBezTo>
                    <a:pt x="3069" y="536"/>
                    <a:pt x="2720" y="227"/>
                    <a:pt x="2318" y="91"/>
                  </a:cubicBezTo>
                  <a:cubicBezTo>
                    <a:pt x="2138" y="29"/>
                    <a:pt x="1948" y="1"/>
                    <a:pt x="1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107"/>
            <p:cNvSpPr/>
            <p:nvPr/>
          </p:nvSpPr>
          <p:spPr>
            <a:xfrm>
              <a:off x="5660725" y="2507325"/>
              <a:ext cx="27700" cy="23375"/>
            </a:xfrm>
            <a:custGeom>
              <a:rect b="b" l="l" r="r" t="t"/>
              <a:pathLst>
                <a:path extrusionOk="0" h="935" w="1108">
                  <a:moveTo>
                    <a:pt x="528" y="0"/>
                  </a:moveTo>
                  <a:cubicBezTo>
                    <a:pt x="482" y="0"/>
                    <a:pt x="434" y="7"/>
                    <a:pt x="386" y="22"/>
                  </a:cubicBezTo>
                  <a:cubicBezTo>
                    <a:pt x="139" y="98"/>
                    <a:pt x="0" y="358"/>
                    <a:pt x="77" y="605"/>
                  </a:cubicBezTo>
                  <a:cubicBezTo>
                    <a:pt x="144" y="821"/>
                    <a:pt x="334" y="935"/>
                    <a:pt x="525" y="935"/>
                  </a:cubicBezTo>
                  <a:cubicBezTo>
                    <a:pt x="686" y="935"/>
                    <a:pt x="848" y="854"/>
                    <a:pt x="936" y="685"/>
                  </a:cubicBezTo>
                  <a:cubicBezTo>
                    <a:pt x="1107" y="362"/>
                    <a:pt x="860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107"/>
            <p:cNvSpPr/>
            <p:nvPr/>
          </p:nvSpPr>
          <p:spPr>
            <a:xfrm>
              <a:off x="5566350" y="2438075"/>
              <a:ext cx="37875" cy="34550"/>
            </a:xfrm>
            <a:custGeom>
              <a:rect b="b" l="l" r="r" t="t"/>
              <a:pathLst>
                <a:path extrusionOk="0" h="1382" w="1515">
                  <a:moveTo>
                    <a:pt x="772" y="0"/>
                  </a:moveTo>
                  <a:cubicBezTo>
                    <a:pt x="705" y="0"/>
                    <a:pt x="637" y="10"/>
                    <a:pt x="570" y="30"/>
                  </a:cubicBezTo>
                  <a:cubicBezTo>
                    <a:pt x="205" y="142"/>
                    <a:pt x="0" y="531"/>
                    <a:pt x="114" y="895"/>
                  </a:cubicBezTo>
                  <a:cubicBezTo>
                    <a:pt x="197" y="1161"/>
                    <a:pt x="431" y="1353"/>
                    <a:pt x="708" y="1379"/>
                  </a:cubicBezTo>
                  <a:cubicBezTo>
                    <a:pt x="729" y="1380"/>
                    <a:pt x="750" y="1381"/>
                    <a:pt x="770" y="1381"/>
                  </a:cubicBezTo>
                  <a:cubicBezTo>
                    <a:pt x="1026" y="1381"/>
                    <a:pt x="1262" y="1242"/>
                    <a:pt x="1384" y="1013"/>
                  </a:cubicBezTo>
                  <a:cubicBezTo>
                    <a:pt x="1514" y="766"/>
                    <a:pt x="1483" y="464"/>
                    <a:pt x="1305" y="250"/>
                  </a:cubicBezTo>
                  <a:cubicBezTo>
                    <a:pt x="1171" y="89"/>
                    <a:pt x="974" y="0"/>
                    <a:pt x="7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107"/>
            <p:cNvSpPr/>
            <p:nvPr/>
          </p:nvSpPr>
          <p:spPr>
            <a:xfrm>
              <a:off x="5625100" y="2427725"/>
              <a:ext cx="59375" cy="54175"/>
            </a:xfrm>
            <a:custGeom>
              <a:rect b="b" l="l" r="r" t="t"/>
              <a:pathLst>
                <a:path extrusionOk="0" h="2167" w="2375">
                  <a:moveTo>
                    <a:pt x="1211" y="0"/>
                  </a:moveTo>
                  <a:cubicBezTo>
                    <a:pt x="1105" y="0"/>
                    <a:pt x="997" y="16"/>
                    <a:pt x="893" y="48"/>
                  </a:cubicBezTo>
                  <a:cubicBezTo>
                    <a:pt x="321" y="225"/>
                    <a:pt x="1" y="833"/>
                    <a:pt x="178" y="1404"/>
                  </a:cubicBezTo>
                  <a:cubicBezTo>
                    <a:pt x="308" y="1822"/>
                    <a:pt x="677" y="2121"/>
                    <a:pt x="1112" y="2161"/>
                  </a:cubicBezTo>
                  <a:cubicBezTo>
                    <a:pt x="1146" y="2165"/>
                    <a:pt x="1179" y="2166"/>
                    <a:pt x="1213" y="2166"/>
                  </a:cubicBezTo>
                  <a:cubicBezTo>
                    <a:pt x="1612" y="2166"/>
                    <a:pt x="1982" y="1946"/>
                    <a:pt x="2171" y="1588"/>
                  </a:cubicBezTo>
                  <a:cubicBezTo>
                    <a:pt x="2374" y="1201"/>
                    <a:pt x="2325" y="729"/>
                    <a:pt x="2046" y="392"/>
                  </a:cubicBezTo>
                  <a:cubicBezTo>
                    <a:pt x="1837" y="139"/>
                    <a:pt x="1528" y="0"/>
                    <a:pt x="1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107"/>
            <p:cNvSpPr/>
            <p:nvPr/>
          </p:nvSpPr>
          <p:spPr>
            <a:xfrm>
              <a:off x="5586325" y="2386475"/>
              <a:ext cx="28775" cy="24350"/>
            </a:xfrm>
            <a:custGeom>
              <a:rect b="b" l="l" r="r" t="t"/>
              <a:pathLst>
                <a:path extrusionOk="0" h="974" w="1151">
                  <a:moveTo>
                    <a:pt x="547" y="1"/>
                  </a:moveTo>
                  <a:cubicBezTo>
                    <a:pt x="499" y="1"/>
                    <a:pt x="450" y="8"/>
                    <a:pt x="400" y="23"/>
                  </a:cubicBezTo>
                  <a:cubicBezTo>
                    <a:pt x="145" y="103"/>
                    <a:pt x="0" y="376"/>
                    <a:pt x="80" y="631"/>
                  </a:cubicBezTo>
                  <a:cubicBezTo>
                    <a:pt x="149" y="855"/>
                    <a:pt x="347" y="973"/>
                    <a:pt x="545" y="973"/>
                  </a:cubicBezTo>
                  <a:cubicBezTo>
                    <a:pt x="713" y="973"/>
                    <a:pt x="881" y="889"/>
                    <a:pt x="973" y="713"/>
                  </a:cubicBezTo>
                  <a:cubicBezTo>
                    <a:pt x="1151" y="378"/>
                    <a:pt x="893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107"/>
            <p:cNvSpPr/>
            <p:nvPr/>
          </p:nvSpPr>
          <p:spPr>
            <a:xfrm>
              <a:off x="5582225" y="2271475"/>
              <a:ext cx="55250" cy="50425"/>
            </a:xfrm>
            <a:custGeom>
              <a:rect b="b" l="l" r="r" t="t"/>
              <a:pathLst>
                <a:path extrusionOk="0" h="2017" w="2210">
                  <a:moveTo>
                    <a:pt x="1127" y="0"/>
                  </a:moveTo>
                  <a:cubicBezTo>
                    <a:pt x="1028" y="0"/>
                    <a:pt x="928" y="15"/>
                    <a:pt x="830" y="45"/>
                  </a:cubicBezTo>
                  <a:cubicBezTo>
                    <a:pt x="298" y="209"/>
                    <a:pt x="0" y="774"/>
                    <a:pt x="164" y="1307"/>
                  </a:cubicBezTo>
                  <a:cubicBezTo>
                    <a:pt x="285" y="1696"/>
                    <a:pt x="627" y="1975"/>
                    <a:pt x="1033" y="2012"/>
                  </a:cubicBezTo>
                  <a:cubicBezTo>
                    <a:pt x="1066" y="2015"/>
                    <a:pt x="1098" y="2017"/>
                    <a:pt x="1130" y="2017"/>
                  </a:cubicBezTo>
                  <a:cubicBezTo>
                    <a:pt x="1500" y="2017"/>
                    <a:pt x="1845" y="1812"/>
                    <a:pt x="2020" y="1480"/>
                  </a:cubicBezTo>
                  <a:cubicBezTo>
                    <a:pt x="2210" y="1119"/>
                    <a:pt x="2164" y="679"/>
                    <a:pt x="1904" y="365"/>
                  </a:cubicBezTo>
                  <a:cubicBezTo>
                    <a:pt x="1708" y="130"/>
                    <a:pt x="1422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107"/>
            <p:cNvSpPr/>
            <p:nvPr/>
          </p:nvSpPr>
          <p:spPr>
            <a:xfrm>
              <a:off x="5473625" y="1784100"/>
              <a:ext cx="207825" cy="320500"/>
            </a:xfrm>
            <a:custGeom>
              <a:rect b="b" l="l" r="r" t="t"/>
              <a:pathLst>
                <a:path extrusionOk="0" h="12820" w="8313">
                  <a:moveTo>
                    <a:pt x="3750" y="1"/>
                  </a:moveTo>
                  <a:cubicBezTo>
                    <a:pt x="3656" y="1"/>
                    <a:pt x="3561" y="8"/>
                    <a:pt x="3467" y="23"/>
                  </a:cubicBezTo>
                  <a:cubicBezTo>
                    <a:pt x="2729" y="138"/>
                    <a:pt x="2123" y="676"/>
                    <a:pt x="1670" y="1270"/>
                  </a:cubicBezTo>
                  <a:cubicBezTo>
                    <a:pt x="239" y="3152"/>
                    <a:pt x="0" y="5868"/>
                    <a:pt x="1080" y="7972"/>
                  </a:cubicBezTo>
                  <a:cubicBezTo>
                    <a:pt x="1823" y="9413"/>
                    <a:pt x="3080" y="10508"/>
                    <a:pt x="4310" y="11563"/>
                  </a:cubicBezTo>
                  <a:cubicBezTo>
                    <a:pt x="4945" y="12109"/>
                    <a:pt x="5626" y="12678"/>
                    <a:pt x="6455" y="12801"/>
                  </a:cubicBezTo>
                  <a:cubicBezTo>
                    <a:pt x="6534" y="12813"/>
                    <a:pt x="6615" y="12819"/>
                    <a:pt x="6697" y="12819"/>
                  </a:cubicBezTo>
                  <a:cubicBezTo>
                    <a:pt x="7463" y="12819"/>
                    <a:pt x="8268" y="12308"/>
                    <a:pt x="8292" y="11552"/>
                  </a:cubicBezTo>
                  <a:cubicBezTo>
                    <a:pt x="8313" y="10873"/>
                    <a:pt x="7731" y="10332"/>
                    <a:pt x="7142" y="9999"/>
                  </a:cubicBezTo>
                  <a:cubicBezTo>
                    <a:pt x="6552" y="9666"/>
                    <a:pt x="5879" y="9417"/>
                    <a:pt x="5455" y="8889"/>
                  </a:cubicBezTo>
                  <a:cubicBezTo>
                    <a:pt x="4921" y="8223"/>
                    <a:pt x="4919" y="7267"/>
                    <a:pt x="5139" y="6441"/>
                  </a:cubicBezTo>
                  <a:cubicBezTo>
                    <a:pt x="5358" y="5616"/>
                    <a:pt x="5767" y="4851"/>
                    <a:pt x="5987" y="4024"/>
                  </a:cubicBezTo>
                  <a:cubicBezTo>
                    <a:pt x="6227" y="3119"/>
                    <a:pt x="6221" y="2115"/>
                    <a:pt x="5775" y="1290"/>
                  </a:cubicBezTo>
                  <a:cubicBezTo>
                    <a:pt x="5377" y="550"/>
                    <a:pt x="4578" y="1"/>
                    <a:pt x="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107"/>
            <p:cNvSpPr/>
            <p:nvPr/>
          </p:nvSpPr>
          <p:spPr>
            <a:xfrm>
              <a:off x="5652350" y="1840500"/>
              <a:ext cx="62875" cy="70550"/>
            </a:xfrm>
            <a:custGeom>
              <a:rect b="b" l="l" r="r" t="t"/>
              <a:pathLst>
                <a:path extrusionOk="0" h="2822" w="2515">
                  <a:moveTo>
                    <a:pt x="1365" y="1"/>
                  </a:moveTo>
                  <a:cubicBezTo>
                    <a:pt x="856" y="1"/>
                    <a:pt x="413" y="458"/>
                    <a:pt x="230" y="949"/>
                  </a:cubicBezTo>
                  <a:cubicBezTo>
                    <a:pt x="1" y="1562"/>
                    <a:pt x="110" y="2367"/>
                    <a:pt x="677" y="2692"/>
                  </a:cubicBezTo>
                  <a:cubicBezTo>
                    <a:pt x="830" y="2781"/>
                    <a:pt x="1003" y="2821"/>
                    <a:pt x="1178" y="2821"/>
                  </a:cubicBezTo>
                  <a:cubicBezTo>
                    <a:pt x="1508" y="2821"/>
                    <a:pt x="1845" y="2676"/>
                    <a:pt x="2071" y="2429"/>
                  </a:cubicBezTo>
                  <a:cubicBezTo>
                    <a:pt x="2415" y="2052"/>
                    <a:pt x="2514" y="1490"/>
                    <a:pt x="2397" y="993"/>
                  </a:cubicBezTo>
                  <a:cubicBezTo>
                    <a:pt x="2290" y="532"/>
                    <a:pt x="1958" y="82"/>
                    <a:pt x="1492" y="10"/>
                  </a:cubicBezTo>
                  <a:cubicBezTo>
                    <a:pt x="1449" y="4"/>
                    <a:pt x="1407" y="1"/>
                    <a:pt x="1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107"/>
            <p:cNvSpPr/>
            <p:nvPr/>
          </p:nvSpPr>
          <p:spPr>
            <a:xfrm>
              <a:off x="5528075" y="1806750"/>
              <a:ext cx="76625" cy="121650"/>
            </a:xfrm>
            <a:custGeom>
              <a:rect b="b" l="l" r="r" t="t"/>
              <a:pathLst>
                <a:path extrusionOk="0" h="4866" w="3065">
                  <a:moveTo>
                    <a:pt x="1580" y="0"/>
                  </a:moveTo>
                  <a:cubicBezTo>
                    <a:pt x="1324" y="0"/>
                    <a:pt x="1065" y="109"/>
                    <a:pt x="868" y="277"/>
                  </a:cubicBezTo>
                  <a:cubicBezTo>
                    <a:pt x="603" y="504"/>
                    <a:pt x="438" y="826"/>
                    <a:pt x="326" y="1155"/>
                  </a:cubicBezTo>
                  <a:cubicBezTo>
                    <a:pt x="1" y="2119"/>
                    <a:pt x="114" y="3220"/>
                    <a:pt x="628" y="4096"/>
                  </a:cubicBezTo>
                  <a:cubicBezTo>
                    <a:pt x="849" y="4474"/>
                    <a:pt x="1190" y="4835"/>
                    <a:pt x="1625" y="4864"/>
                  </a:cubicBezTo>
                  <a:cubicBezTo>
                    <a:pt x="1643" y="4865"/>
                    <a:pt x="1660" y="4866"/>
                    <a:pt x="1677" y="4866"/>
                  </a:cubicBezTo>
                  <a:cubicBezTo>
                    <a:pt x="1988" y="4866"/>
                    <a:pt x="2284" y="4690"/>
                    <a:pt x="2481" y="4448"/>
                  </a:cubicBezTo>
                  <a:cubicBezTo>
                    <a:pt x="2689" y="4193"/>
                    <a:pt x="2800" y="3873"/>
                    <a:pt x="2871" y="3550"/>
                  </a:cubicBezTo>
                  <a:cubicBezTo>
                    <a:pt x="3065" y="2655"/>
                    <a:pt x="2970" y="1721"/>
                    <a:pt x="2605" y="879"/>
                  </a:cubicBezTo>
                  <a:cubicBezTo>
                    <a:pt x="2447" y="522"/>
                    <a:pt x="2212" y="161"/>
                    <a:pt x="1841" y="41"/>
                  </a:cubicBezTo>
                  <a:cubicBezTo>
                    <a:pt x="1756" y="13"/>
                    <a:pt x="1668" y="0"/>
                    <a:pt x="158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107"/>
            <p:cNvSpPr/>
            <p:nvPr/>
          </p:nvSpPr>
          <p:spPr>
            <a:xfrm>
              <a:off x="5781425" y="2018750"/>
              <a:ext cx="150550" cy="116875"/>
            </a:xfrm>
            <a:custGeom>
              <a:rect b="b" l="l" r="r" t="t"/>
              <a:pathLst>
                <a:path extrusionOk="0" h="4675" w="6022">
                  <a:moveTo>
                    <a:pt x="1438" y="1"/>
                  </a:moveTo>
                  <a:cubicBezTo>
                    <a:pt x="1253" y="1"/>
                    <a:pt x="1068" y="12"/>
                    <a:pt x="884" y="36"/>
                  </a:cubicBezTo>
                  <a:cubicBezTo>
                    <a:pt x="553" y="79"/>
                    <a:pt x="171" y="207"/>
                    <a:pt x="82" y="530"/>
                  </a:cubicBezTo>
                  <a:cubicBezTo>
                    <a:pt x="1" y="824"/>
                    <a:pt x="230" y="1128"/>
                    <a:pt x="508" y="1261"/>
                  </a:cubicBezTo>
                  <a:cubicBezTo>
                    <a:pt x="784" y="1393"/>
                    <a:pt x="1101" y="1404"/>
                    <a:pt x="1401" y="1458"/>
                  </a:cubicBezTo>
                  <a:cubicBezTo>
                    <a:pt x="2259" y="1619"/>
                    <a:pt x="3009" y="2135"/>
                    <a:pt x="3467" y="2878"/>
                  </a:cubicBezTo>
                  <a:cubicBezTo>
                    <a:pt x="3716" y="3289"/>
                    <a:pt x="3867" y="3757"/>
                    <a:pt x="4161" y="4135"/>
                  </a:cubicBezTo>
                  <a:cubicBezTo>
                    <a:pt x="4394" y="4435"/>
                    <a:pt x="4763" y="4674"/>
                    <a:pt x="5128" y="4674"/>
                  </a:cubicBezTo>
                  <a:cubicBezTo>
                    <a:pt x="5223" y="4674"/>
                    <a:pt x="5318" y="4658"/>
                    <a:pt x="5410" y="4622"/>
                  </a:cubicBezTo>
                  <a:cubicBezTo>
                    <a:pt x="5747" y="4492"/>
                    <a:pt x="5956" y="4132"/>
                    <a:pt x="5989" y="3771"/>
                  </a:cubicBezTo>
                  <a:cubicBezTo>
                    <a:pt x="6021" y="3412"/>
                    <a:pt x="5906" y="3055"/>
                    <a:pt x="5755" y="2727"/>
                  </a:cubicBezTo>
                  <a:cubicBezTo>
                    <a:pt x="4999" y="1093"/>
                    <a:pt x="3228" y="1"/>
                    <a:pt x="143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107"/>
            <p:cNvSpPr/>
            <p:nvPr/>
          </p:nvSpPr>
          <p:spPr>
            <a:xfrm>
              <a:off x="5739475" y="2012750"/>
              <a:ext cx="36700" cy="21350"/>
            </a:xfrm>
            <a:custGeom>
              <a:rect b="b" l="l" r="r" t="t"/>
              <a:pathLst>
                <a:path extrusionOk="0" h="854" w="1468">
                  <a:moveTo>
                    <a:pt x="982" y="0"/>
                  </a:moveTo>
                  <a:cubicBezTo>
                    <a:pt x="902" y="0"/>
                    <a:pt x="817" y="22"/>
                    <a:pt x="734" y="58"/>
                  </a:cubicBezTo>
                  <a:lnTo>
                    <a:pt x="734" y="58"/>
                  </a:lnTo>
                  <a:cubicBezTo>
                    <a:pt x="428" y="132"/>
                    <a:pt x="163" y="325"/>
                    <a:pt x="1" y="598"/>
                  </a:cubicBezTo>
                  <a:cubicBezTo>
                    <a:pt x="238" y="724"/>
                    <a:pt x="496" y="853"/>
                    <a:pt x="758" y="853"/>
                  </a:cubicBezTo>
                  <a:cubicBezTo>
                    <a:pt x="810" y="853"/>
                    <a:pt x="863" y="848"/>
                    <a:pt x="915" y="837"/>
                  </a:cubicBezTo>
                  <a:cubicBezTo>
                    <a:pt x="1229" y="770"/>
                    <a:pt x="1467" y="351"/>
                    <a:pt x="1250" y="114"/>
                  </a:cubicBezTo>
                  <a:cubicBezTo>
                    <a:pt x="1176" y="34"/>
                    <a:pt x="1083" y="0"/>
                    <a:pt x="98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107"/>
            <p:cNvSpPr/>
            <p:nvPr/>
          </p:nvSpPr>
          <p:spPr>
            <a:xfrm>
              <a:off x="5670925" y="2336650"/>
              <a:ext cx="54800" cy="39475"/>
            </a:xfrm>
            <a:custGeom>
              <a:rect b="b" l="l" r="r" t="t"/>
              <a:pathLst>
                <a:path extrusionOk="0" h="1579" w="2192">
                  <a:moveTo>
                    <a:pt x="1119" y="0"/>
                  </a:moveTo>
                  <a:cubicBezTo>
                    <a:pt x="708" y="0"/>
                    <a:pt x="296" y="263"/>
                    <a:pt x="153" y="653"/>
                  </a:cubicBezTo>
                  <a:cubicBezTo>
                    <a:pt x="0" y="1056"/>
                    <a:pt x="392" y="1498"/>
                    <a:pt x="816" y="1564"/>
                  </a:cubicBezTo>
                  <a:cubicBezTo>
                    <a:pt x="877" y="1574"/>
                    <a:pt x="939" y="1579"/>
                    <a:pt x="1000" y="1579"/>
                  </a:cubicBezTo>
                  <a:cubicBezTo>
                    <a:pt x="1362" y="1579"/>
                    <a:pt x="1719" y="1420"/>
                    <a:pt x="2052" y="1265"/>
                  </a:cubicBezTo>
                  <a:cubicBezTo>
                    <a:pt x="2192" y="775"/>
                    <a:pt x="1885" y="200"/>
                    <a:pt x="1399" y="44"/>
                  </a:cubicBezTo>
                  <a:cubicBezTo>
                    <a:pt x="1308" y="14"/>
                    <a:pt x="1213" y="0"/>
                    <a:pt x="111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107"/>
            <p:cNvSpPr/>
            <p:nvPr/>
          </p:nvSpPr>
          <p:spPr>
            <a:xfrm>
              <a:off x="5648050" y="2442525"/>
              <a:ext cx="22450" cy="13700"/>
            </a:xfrm>
            <a:custGeom>
              <a:rect b="b" l="l" r="r" t="t"/>
              <a:pathLst>
                <a:path extrusionOk="0" h="548" w="898">
                  <a:moveTo>
                    <a:pt x="304" y="0"/>
                  </a:moveTo>
                  <a:lnTo>
                    <a:pt x="1" y="169"/>
                  </a:lnTo>
                  <a:lnTo>
                    <a:pt x="105" y="457"/>
                  </a:lnTo>
                  <a:cubicBezTo>
                    <a:pt x="232" y="517"/>
                    <a:pt x="370" y="547"/>
                    <a:pt x="507" y="547"/>
                  </a:cubicBezTo>
                  <a:cubicBezTo>
                    <a:pt x="641" y="547"/>
                    <a:pt x="774" y="519"/>
                    <a:pt x="897" y="463"/>
                  </a:cubicBezTo>
                  <a:cubicBezTo>
                    <a:pt x="878" y="274"/>
                    <a:pt x="697" y="120"/>
                    <a:pt x="510" y="120"/>
                  </a:cubicBezTo>
                  <a:cubicBezTo>
                    <a:pt x="490" y="120"/>
                    <a:pt x="469" y="121"/>
                    <a:pt x="449" y="125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107"/>
            <p:cNvSpPr/>
            <p:nvPr/>
          </p:nvSpPr>
          <p:spPr>
            <a:xfrm>
              <a:off x="5828025" y="2409200"/>
              <a:ext cx="50650" cy="44625"/>
            </a:xfrm>
            <a:custGeom>
              <a:rect b="b" l="l" r="r" t="t"/>
              <a:pathLst>
                <a:path extrusionOk="0" h="1785" w="2026">
                  <a:moveTo>
                    <a:pt x="992" y="1"/>
                  </a:moveTo>
                  <a:cubicBezTo>
                    <a:pt x="736" y="1"/>
                    <a:pt x="479" y="97"/>
                    <a:pt x="310" y="292"/>
                  </a:cubicBezTo>
                  <a:cubicBezTo>
                    <a:pt x="0" y="651"/>
                    <a:pt x="44" y="1258"/>
                    <a:pt x="401" y="1569"/>
                  </a:cubicBezTo>
                  <a:cubicBezTo>
                    <a:pt x="565" y="1711"/>
                    <a:pt x="783" y="1785"/>
                    <a:pt x="999" y="1785"/>
                  </a:cubicBezTo>
                  <a:cubicBezTo>
                    <a:pt x="1156" y="1785"/>
                    <a:pt x="1312" y="1746"/>
                    <a:pt x="1448" y="1668"/>
                  </a:cubicBezTo>
                  <a:cubicBezTo>
                    <a:pt x="1901" y="1405"/>
                    <a:pt x="2026" y="711"/>
                    <a:pt x="1691" y="308"/>
                  </a:cubicBezTo>
                  <a:cubicBezTo>
                    <a:pt x="1522" y="104"/>
                    <a:pt x="1257" y="1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107"/>
            <p:cNvSpPr/>
            <p:nvPr/>
          </p:nvSpPr>
          <p:spPr>
            <a:xfrm>
              <a:off x="5802800" y="2295175"/>
              <a:ext cx="44575" cy="43825"/>
            </a:xfrm>
            <a:custGeom>
              <a:rect b="b" l="l" r="r" t="t"/>
              <a:pathLst>
                <a:path extrusionOk="0" h="1753" w="1783">
                  <a:moveTo>
                    <a:pt x="1050" y="0"/>
                  </a:moveTo>
                  <a:cubicBezTo>
                    <a:pt x="483" y="73"/>
                    <a:pt x="0" y="668"/>
                    <a:pt x="158" y="1217"/>
                  </a:cubicBezTo>
                  <a:cubicBezTo>
                    <a:pt x="254" y="1550"/>
                    <a:pt x="613" y="1752"/>
                    <a:pt x="948" y="1752"/>
                  </a:cubicBezTo>
                  <a:cubicBezTo>
                    <a:pt x="1166" y="1752"/>
                    <a:pt x="1373" y="1667"/>
                    <a:pt x="1492" y="1475"/>
                  </a:cubicBezTo>
                  <a:cubicBezTo>
                    <a:pt x="1782" y="1006"/>
                    <a:pt x="1409" y="418"/>
                    <a:pt x="10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107"/>
            <p:cNvSpPr/>
            <p:nvPr/>
          </p:nvSpPr>
          <p:spPr>
            <a:xfrm>
              <a:off x="5821250" y="2267175"/>
              <a:ext cx="19775" cy="19825"/>
            </a:xfrm>
            <a:custGeom>
              <a:rect b="b" l="l" r="r" t="t"/>
              <a:pathLst>
                <a:path extrusionOk="0" h="793" w="791">
                  <a:moveTo>
                    <a:pt x="560" y="1"/>
                  </a:moveTo>
                  <a:lnTo>
                    <a:pt x="50" y="167"/>
                  </a:lnTo>
                  <a:cubicBezTo>
                    <a:pt x="1" y="488"/>
                    <a:pt x="311" y="792"/>
                    <a:pt x="624" y="792"/>
                  </a:cubicBezTo>
                  <a:cubicBezTo>
                    <a:pt x="680" y="792"/>
                    <a:pt x="737" y="782"/>
                    <a:pt x="791" y="761"/>
                  </a:cubicBezTo>
                  <a:cubicBezTo>
                    <a:pt x="768" y="488"/>
                    <a:pt x="552" y="241"/>
                    <a:pt x="284" y="181"/>
                  </a:cubicBezTo>
                  <a:lnTo>
                    <a:pt x="560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107"/>
            <p:cNvSpPr/>
            <p:nvPr/>
          </p:nvSpPr>
          <p:spPr>
            <a:xfrm>
              <a:off x="5580600" y="2441525"/>
              <a:ext cx="21250" cy="18000"/>
            </a:xfrm>
            <a:custGeom>
              <a:rect b="b" l="l" r="r" t="t"/>
              <a:pathLst>
                <a:path extrusionOk="0" h="720" w="850">
                  <a:moveTo>
                    <a:pt x="405" y="1"/>
                  </a:moveTo>
                  <a:cubicBezTo>
                    <a:pt x="369" y="1"/>
                    <a:pt x="333" y="6"/>
                    <a:pt x="296" y="17"/>
                  </a:cubicBezTo>
                  <a:cubicBezTo>
                    <a:pt x="106" y="76"/>
                    <a:pt x="0" y="277"/>
                    <a:pt x="59" y="467"/>
                  </a:cubicBezTo>
                  <a:cubicBezTo>
                    <a:pt x="110" y="633"/>
                    <a:pt x="255" y="720"/>
                    <a:pt x="402" y="720"/>
                  </a:cubicBezTo>
                  <a:cubicBezTo>
                    <a:pt x="526" y="720"/>
                    <a:pt x="650" y="657"/>
                    <a:pt x="718" y="528"/>
                  </a:cubicBezTo>
                  <a:cubicBezTo>
                    <a:pt x="850" y="279"/>
                    <a:pt x="660" y="1"/>
                    <a:pt x="40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107"/>
            <p:cNvSpPr/>
            <p:nvPr/>
          </p:nvSpPr>
          <p:spPr>
            <a:xfrm>
              <a:off x="5848075" y="2512000"/>
              <a:ext cx="21275" cy="17975"/>
            </a:xfrm>
            <a:custGeom>
              <a:rect b="b" l="l" r="r" t="t"/>
              <a:pathLst>
                <a:path extrusionOk="0" h="719" w="851">
                  <a:moveTo>
                    <a:pt x="405" y="0"/>
                  </a:moveTo>
                  <a:cubicBezTo>
                    <a:pt x="370" y="0"/>
                    <a:pt x="333" y="6"/>
                    <a:pt x="296" y="17"/>
                  </a:cubicBezTo>
                  <a:cubicBezTo>
                    <a:pt x="106" y="75"/>
                    <a:pt x="1" y="277"/>
                    <a:pt x="59" y="465"/>
                  </a:cubicBezTo>
                  <a:cubicBezTo>
                    <a:pt x="110" y="632"/>
                    <a:pt x="256" y="719"/>
                    <a:pt x="403" y="719"/>
                  </a:cubicBezTo>
                  <a:cubicBezTo>
                    <a:pt x="527" y="719"/>
                    <a:pt x="652" y="657"/>
                    <a:pt x="720" y="527"/>
                  </a:cubicBezTo>
                  <a:cubicBezTo>
                    <a:pt x="850" y="279"/>
                    <a:pt x="660" y="0"/>
                    <a:pt x="40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107"/>
            <p:cNvSpPr/>
            <p:nvPr/>
          </p:nvSpPr>
          <p:spPr>
            <a:xfrm>
              <a:off x="5906550" y="2432800"/>
              <a:ext cx="13125" cy="11075"/>
            </a:xfrm>
            <a:custGeom>
              <a:rect b="b" l="l" r="r" t="t"/>
              <a:pathLst>
                <a:path extrusionOk="0" h="443" w="525">
                  <a:moveTo>
                    <a:pt x="250" y="0"/>
                  </a:moveTo>
                  <a:cubicBezTo>
                    <a:pt x="229" y="0"/>
                    <a:pt x="206" y="3"/>
                    <a:pt x="183" y="11"/>
                  </a:cubicBezTo>
                  <a:cubicBezTo>
                    <a:pt x="68" y="46"/>
                    <a:pt x="1" y="170"/>
                    <a:pt x="38" y="287"/>
                  </a:cubicBezTo>
                  <a:cubicBezTo>
                    <a:pt x="69" y="389"/>
                    <a:pt x="158" y="442"/>
                    <a:pt x="249" y="442"/>
                  </a:cubicBezTo>
                  <a:cubicBezTo>
                    <a:pt x="325" y="442"/>
                    <a:pt x="402" y="404"/>
                    <a:pt x="444" y="324"/>
                  </a:cubicBezTo>
                  <a:cubicBezTo>
                    <a:pt x="524" y="172"/>
                    <a:pt x="408" y="0"/>
                    <a:pt x="2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107"/>
            <p:cNvSpPr/>
            <p:nvPr/>
          </p:nvSpPr>
          <p:spPr>
            <a:xfrm>
              <a:off x="5601300" y="2288725"/>
              <a:ext cx="35975" cy="30450"/>
            </a:xfrm>
            <a:custGeom>
              <a:rect b="b" l="l" r="r" t="t"/>
              <a:pathLst>
                <a:path extrusionOk="0" h="1218" w="1439">
                  <a:moveTo>
                    <a:pt x="684" y="1"/>
                  </a:moveTo>
                  <a:cubicBezTo>
                    <a:pt x="624" y="1"/>
                    <a:pt x="562" y="10"/>
                    <a:pt x="500" y="29"/>
                  </a:cubicBezTo>
                  <a:cubicBezTo>
                    <a:pt x="179" y="128"/>
                    <a:pt x="1" y="469"/>
                    <a:pt x="100" y="790"/>
                  </a:cubicBezTo>
                  <a:cubicBezTo>
                    <a:pt x="171" y="1025"/>
                    <a:pt x="379" y="1192"/>
                    <a:pt x="623" y="1215"/>
                  </a:cubicBezTo>
                  <a:cubicBezTo>
                    <a:pt x="642" y="1217"/>
                    <a:pt x="661" y="1218"/>
                    <a:pt x="680" y="1218"/>
                  </a:cubicBezTo>
                  <a:cubicBezTo>
                    <a:pt x="904" y="1218"/>
                    <a:pt x="1111" y="1094"/>
                    <a:pt x="1218" y="893"/>
                  </a:cubicBezTo>
                  <a:cubicBezTo>
                    <a:pt x="1439" y="472"/>
                    <a:pt x="1117" y="1"/>
                    <a:pt x="68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107"/>
            <p:cNvSpPr/>
            <p:nvPr/>
          </p:nvSpPr>
          <p:spPr>
            <a:xfrm>
              <a:off x="6180825" y="2303700"/>
              <a:ext cx="86250" cy="82700"/>
            </a:xfrm>
            <a:custGeom>
              <a:rect b="b" l="l" r="r" t="t"/>
              <a:pathLst>
                <a:path extrusionOk="0" h="3308" w="3450">
                  <a:moveTo>
                    <a:pt x="1667" y="0"/>
                  </a:moveTo>
                  <a:cubicBezTo>
                    <a:pt x="766" y="0"/>
                    <a:pt x="28" y="720"/>
                    <a:pt x="12" y="1625"/>
                  </a:cubicBezTo>
                  <a:cubicBezTo>
                    <a:pt x="1" y="2293"/>
                    <a:pt x="394" y="2904"/>
                    <a:pt x="1006" y="3170"/>
                  </a:cubicBezTo>
                  <a:cubicBezTo>
                    <a:pt x="1219" y="3262"/>
                    <a:pt x="1443" y="3307"/>
                    <a:pt x="1666" y="3307"/>
                  </a:cubicBezTo>
                  <a:cubicBezTo>
                    <a:pt x="2086" y="3307"/>
                    <a:pt x="2500" y="3147"/>
                    <a:pt x="2814" y="2843"/>
                  </a:cubicBezTo>
                  <a:cubicBezTo>
                    <a:pt x="3295" y="2379"/>
                    <a:pt x="3450" y="1670"/>
                    <a:pt x="3204" y="1048"/>
                  </a:cubicBezTo>
                  <a:cubicBezTo>
                    <a:pt x="2961" y="426"/>
                    <a:pt x="2364" y="12"/>
                    <a:pt x="1697" y="0"/>
                  </a:cubicBezTo>
                  <a:cubicBezTo>
                    <a:pt x="1687" y="0"/>
                    <a:pt x="1677" y="0"/>
                    <a:pt x="166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107"/>
            <p:cNvSpPr/>
            <p:nvPr/>
          </p:nvSpPr>
          <p:spPr>
            <a:xfrm>
              <a:off x="6092400" y="2243375"/>
              <a:ext cx="45675" cy="43800"/>
            </a:xfrm>
            <a:custGeom>
              <a:rect b="b" l="l" r="r" t="t"/>
              <a:pathLst>
                <a:path extrusionOk="0" h="1752" w="1827">
                  <a:moveTo>
                    <a:pt x="880" y="1"/>
                  </a:moveTo>
                  <a:cubicBezTo>
                    <a:pt x="405" y="1"/>
                    <a:pt x="15" y="382"/>
                    <a:pt x="7" y="860"/>
                  </a:cubicBezTo>
                  <a:cubicBezTo>
                    <a:pt x="1" y="1215"/>
                    <a:pt x="209" y="1538"/>
                    <a:pt x="532" y="1679"/>
                  </a:cubicBezTo>
                  <a:cubicBezTo>
                    <a:pt x="645" y="1728"/>
                    <a:pt x="763" y="1752"/>
                    <a:pt x="881" y="1752"/>
                  </a:cubicBezTo>
                  <a:cubicBezTo>
                    <a:pt x="1104" y="1752"/>
                    <a:pt x="1324" y="1667"/>
                    <a:pt x="1491" y="1505"/>
                  </a:cubicBezTo>
                  <a:cubicBezTo>
                    <a:pt x="1746" y="1260"/>
                    <a:pt x="1827" y="885"/>
                    <a:pt x="1697" y="555"/>
                  </a:cubicBezTo>
                  <a:cubicBezTo>
                    <a:pt x="1567" y="225"/>
                    <a:pt x="1252" y="7"/>
                    <a:pt x="898" y="1"/>
                  </a:cubicBezTo>
                  <a:cubicBezTo>
                    <a:pt x="892" y="1"/>
                    <a:pt x="886" y="1"/>
                    <a:pt x="88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107"/>
            <p:cNvSpPr/>
            <p:nvPr/>
          </p:nvSpPr>
          <p:spPr>
            <a:xfrm>
              <a:off x="6244550" y="2177925"/>
              <a:ext cx="35525" cy="34100"/>
            </a:xfrm>
            <a:custGeom>
              <a:rect b="b" l="l" r="r" t="t"/>
              <a:pathLst>
                <a:path extrusionOk="0" h="1364" w="1421">
                  <a:moveTo>
                    <a:pt x="685" y="0"/>
                  </a:moveTo>
                  <a:cubicBezTo>
                    <a:pt x="316" y="0"/>
                    <a:pt x="12" y="297"/>
                    <a:pt x="5" y="670"/>
                  </a:cubicBezTo>
                  <a:cubicBezTo>
                    <a:pt x="1" y="944"/>
                    <a:pt x="161" y="1196"/>
                    <a:pt x="413" y="1306"/>
                  </a:cubicBezTo>
                  <a:cubicBezTo>
                    <a:pt x="501" y="1345"/>
                    <a:pt x="593" y="1363"/>
                    <a:pt x="685" y="1363"/>
                  </a:cubicBezTo>
                  <a:cubicBezTo>
                    <a:pt x="859" y="1363"/>
                    <a:pt x="1029" y="1297"/>
                    <a:pt x="1159" y="1171"/>
                  </a:cubicBezTo>
                  <a:cubicBezTo>
                    <a:pt x="1357" y="981"/>
                    <a:pt x="1420" y="689"/>
                    <a:pt x="1320" y="432"/>
                  </a:cubicBezTo>
                  <a:cubicBezTo>
                    <a:pt x="1219" y="176"/>
                    <a:pt x="974" y="5"/>
                    <a:pt x="697" y="0"/>
                  </a:cubicBezTo>
                  <a:cubicBezTo>
                    <a:pt x="693" y="0"/>
                    <a:pt x="689" y="0"/>
                    <a:pt x="6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107"/>
            <p:cNvSpPr/>
            <p:nvPr/>
          </p:nvSpPr>
          <p:spPr>
            <a:xfrm>
              <a:off x="6090775" y="1981450"/>
              <a:ext cx="130850" cy="119200"/>
            </a:xfrm>
            <a:custGeom>
              <a:rect b="b" l="l" r="r" t="t"/>
              <a:pathLst>
                <a:path extrusionOk="0" h="4768" w="5234">
                  <a:moveTo>
                    <a:pt x="2617" y="0"/>
                  </a:moveTo>
                  <a:cubicBezTo>
                    <a:pt x="2007" y="0"/>
                    <a:pt x="1397" y="233"/>
                    <a:pt x="932" y="698"/>
                  </a:cubicBezTo>
                  <a:cubicBezTo>
                    <a:pt x="1" y="1629"/>
                    <a:pt x="1" y="3138"/>
                    <a:pt x="932" y="4069"/>
                  </a:cubicBezTo>
                  <a:cubicBezTo>
                    <a:pt x="1397" y="4535"/>
                    <a:pt x="2007" y="4767"/>
                    <a:pt x="2617" y="4767"/>
                  </a:cubicBezTo>
                  <a:cubicBezTo>
                    <a:pt x="3227" y="4767"/>
                    <a:pt x="3837" y="4535"/>
                    <a:pt x="4303" y="4069"/>
                  </a:cubicBezTo>
                  <a:cubicBezTo>
                    <a:pt x="5234" y="3138"/>
                    <a:pt x="5234" y="1629"/>
                    <a:pt x="4303" y="698"/>
                  </a:cubicBezTo>
                  <a:cubicBezTo>
                    <a:pt x="3837" y="233"/>
                    <a:pt x="3227" y="0"/>
                    <a:pt x="26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107"/>
            <p:cNvSpPr/>
            <p:nvPr/>
          </p:nvSpPr>
          <p:spPr>
            <a:xfrm>
              <a:off x="6096050" y="2388000"/>
              <a:ext cx="29975" cy="25575"/>
            </a:xfrm>
            <a:custGeom>
              <a:rect b="b" l="l" r="r" t="t"/>
              <a:pathLst>
                <a:path extrusionOk="0" h="1023" w="1199">
                  <a:moveTo>
                    <a:pt x="514" y="1"/>
                  </a:moveTo>
                  <a:cubicBezTo>
                    <a:pt x="238" y="1"/>
                    <a:pt x="11" y="224"/>
                    <a:pt x="6" y="501"/>
                  </a:cubicBezTo>
                  <a:cubicBezTo>
                    <a:pt x="0" y="813"/>
                    <a:pt x="254" y="1023"/>
                    <a:pt x="521" y="1023"/>
                  </a:cubicBezTo>
                  <a:cubicBezTo>
                    <a:pt x="643" y="1023"/>
                    <a:pt x="768" y="978"/>
                    <a:pt x="872" y="878"/>
                  </a:cubicBezTo>
                  <a:cubicBezTo>
                    <a:pt x="1198" y="563"/>
                    <a:pt x="981" y="9"/>
                    <a:pt x="526" y="1"/>
                  </a:cubicBezTo>
                  <a:cubicBezTo>
                    <a:pt x="522" y="1"/>
                    <a:pt x="518" y="1"/>
                    <a:pt x="51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107"/>
            <p:cNvSpPr/>
            <p:nvPr/>
          </p:nvSpPr>
          <p:spPr>
            <a:xfrm>
              <a:off x="6133475" y="2509475"/>
              <a:ext cx="73575" cy="70550"/>
            </a:xfrm>
            <a:custGeom>
              <a:rect b="b" l="l" r="r" t="t"/>
              <a:pathLst>
                <a:path extrusionOk="0" h="2822" w="2943">
                  <a:moveTo>
                    <a:pt x="1419" y="1"/>
                  </a:moveTo>
                  <a:cubicBezTo>
                    <a:pt x="653" y="1"/>
                    <a:pt x="25" y="616"/>
                    <a:pt x="12" y="1387"/>
                  </a:cubicBezTo>
                  <a:cubicBezTo>
                    <a:pt x="0" y="1957"/>
                    <a:pt x="335" y="2477"/>
                    <a:pt x="858" y="2704"/>
                  </a:cubicBezTo>
                  <a:cubicBezTo>
                    <a:pt x="1040" y="2783"/>
                    <a:pt x="1231" y="2822"/>
                    <a:pt x="1422" y="2822"/>
                  </a:cubicBezTo>
                  <a:cubicBezTo>
                    <a:pt x="1780" y="2822"/>
                    <a:pt x="2132" y="2685"/>
                    <a:pt x="2400" y="2426"/>
                  </a:cubicBezTo>
                  <a:cubicBezTo>
                    <a:pt x="2811" y="2030"/>
                    <a:pt x="2942" y="1426"/>
                    <a:pt x="2734" y="895"/>
                  </a:cubicBezTo>
                  <a:cubicBezTo>
                    <a:pt x="2525" y="365"/>
                    <a:pt x="2018" y="11"/>
                    <a:pt x="1446" y="1"/>
                  </a:cubicBezTo>
                  <a:cubicBezTo>
                    <a:pt x="1437" y="1"/>
                    <a:pt x="1428" y="1"/>
                    <a:pt x="141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107"/>
            <p:cNvSpPr/>
            <p:nvPr/>
          </p:nvSpPr>
          <p:spPr>
            <a:xfrm>
              <a:off x="6284850" y="2502175"/>
              <a:ext cx="36800" cy="35275"/>
            </a:xfrm>
            <a:custGeom>
              <a:rect b="b" l="l" r="r" t="t"/>
              <a:pathLst>
                <a:path extrusionOk="0" h="1411" w="1472">
                  <a:moveTo>
                    <a:pt x="710" y="0"/>
                  </a:moveTo>
                  <a:cubicBezTo>
                    <a:pt x="327" y="0"/>
                    <a:pt x="13" y="308"/>
                    <a:pt x="7" y="693"/>
                  </a:cubicBezTo>
                  <a:cubicBezTo>
                    <a:pt x="0" y="979"/>
                    <a:pt x="167" y="1239"/>
                    <a:pt x="429" y="1352"/>
                  </a:cubicBezTo>
                  <a:cubicBezTo>
                    <a:pt x="519" y="1392"/>
                    <a:pt x="615" y="1411"/>
                    <a:pt x="710" y="1411"/>
                  </a:cubicBezTo>
                  <a:cubicBezTo>
                    <a:pt x="890" y="1411"/>
                    <a:pt x="1067" y="1342"/>
                    <a:pt x="1201" y="1213"/>
                  </a:cubicBezTo>
                  <a:cubicBezTo>
                    <a:pt x="1405" y="1014"/>
                    <a:pt x="1472" y="712"/>
                    <a:pt x="1368" y="447"/>
                  </a:cubicBezTo>
                  <a:cubicBezTo>
                    <a:pt x="1262" y="183"/>
                    <a:pt x="1009" y="5"/>
                    <a:pt x="725" y="1"/>
                  </a:cubicBezTo>
                  <a:cubicBezTo>
                    <a:pt x="720" y="1"/>
                    <a:pt x="715" y="0"/>
                    <a:pt x="71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107"/>
            <p:cNvSpPr/>
            <p:nvPr/>
          </p:nvSpPr>
          <p:spPr>
            <a:xfrm>
              <a:off x="6250100" y="2614550"/>
              <a:ext cx="28625" cy="24400"/>
            </a:xfrm>
            <a:custGeom>
              <a:rect b="b" l="l" r="r" t="t"/>
              <a:pathLst>
                <a:path extrusionOk="0" h="976" w="1145">
                  <a:moveTo>
                    <a:pt x="492" y="1"/>
                  </a:moveTo>
                  <a:cubicBezTo>
                    <a:pt x="228" y="1"/>
                    <a:pt x="11" y="212"/>
                    <a:pt x="6" y="478"/>
                  </a:cubicBezTo>
                  <a:cubicBezTo>
                    <a:pt x="0" y="776"/>
                    <a:pt x="243" y="976"/>
                    <a:pt x="497" y="976"/>
                  </a:cubicBezTo>
                  <a:cubicBezTo>
                    <a:pt x="614" y="976"/>
                    <a:pt x="733" y="934"/>
                    <a:pt x="831" y="839"/>
                  </a:cubicBezTo>
                  <a:cubicBezTo>
                    <a:pt x="1145" y="537"/>
                    <a:pt x="935" y="7"/>
                    <a:pt x="501" y="1"/>
                  </a:cubicBezTo>
                  <a:cubicBezTo>
                    <a:pt x="498" y="1"/>
                    <a:pt x="495" y="1"/>
                    <a:pt x="4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107"/>
            <p:cNvSpPr/>
            <p:nvPr/>
          </p:nvSpPr>
          <p:spPr>
            <a:xfrm>
              <a:off x="5984050" y="2132600"/>
              <a:ext cx="241675" cy="137075"/>
            </a:xfrm>
            <a:custGeom>
              <a:rect b="b" l="l" r="r" t="t"/>
              <a:pathLst>
                <a:path extrusionOk="0" h="5483" w="9667">
                  <a:moveTo>
                    <a:pt x="4651" y="1"/>
                  </a:moveTo>
                  <a:cubicBezTo>
                    <a:pt x="3845" y="1"/>
                    <a:pt x="3041" y="154"/>
                    <a:pt x="2317" y="502"/>
                  </a:cubicBezTo>
                  <a:cubicBezTo>
                    <a:pt x="1271" y="1006"/>
                    <a:pt x="412" y="1942"/>
                    <a:pt x="131" y="3067"/>
                  </a:cubicBezTo>
                  <a:cubicBezTo>
                    <a:pt x="14" y="3542"/>
                    <a:pt x="1" y="4053"/>
                    <a:pt x="178" y="4508"/>
                  </a:cubicBezTo>
                  <a:cubicBezTo>
                    <a:pt x="355" y="4963"/>
                    <a:pt x="740" y="5351"/>
                    <a:pt x="1217" y="5454"/>
                  </a:cubicBezTo>
                  <a:cubicBezTo>
                    <a:pt x="1308" y="5473"/>
                    <a:pt x="1399" y="5482"/>
                    <a:pt x="1490" y="5482"/>
                  </a:cubicBezTo>
                  <a:cubicBezTo>
                    <a:pt x="1985" y="5482"/>
                    <a:pt x="2472" y="5215"/>
                    <a:pt x="2881" y="4914"/>
                  </a:cubicBezTo>
                  <a:cubicBezTo>
                    <a:pt x="3365" y="4559"/>
                    <a:pt x="3825" y="4133"/>
                    <a:pt x="4403" y="3971"/>
                  </a:cubicBezTo>
                  <a:cubicBezTo>
                    <a:pt x="4588" y="3918"/>
                    <a:pt x="4779" y="3896"/>
                    <a:pt x="4970" y="3896"/>
                  </a:cubicBezTo>
                  <a:cubicBezTo>
                    <a:pt x="5327" y="3896"/>
                    <a:pt x="5688" y="3975"/>
                    <a:pt x="6028" y="4089"/>
                  </a:cubicBezTo>
                  <a:cubicBezTo>
                    <a:pt x="6551" y="4266"/>
                    <a:pt x="7041" y="4525"/>
                    <a:pt x="7558" y="4720"/>
                  </a:cubicBezTo>
                  <a:cubicBezTo>
                    <a:pt x="7843" y="4827"/>
                    <a:pt x="8161" y="4909"/>
                    <a:pt x="8464" y="4909"/>
                  </a:cubicBezTo>
                  <a:cubicBezTo>
                    <a:pt x="8731" y="4909"/>
                    <a:pt x="8986" y="4845"/>
                    <a:pt x="9196" y="4677"/>
                  </a:cubicBezTo>
                  <a:cubicBezTo>
                    <a:pt x="9600" y="4351"/>
                    <a:pt x="9667" y="3753"/>
                    <a:pt x="9569" y="3241"/>
                  </a:cubicBezTo>
                  <a:cubicBezTo>
                    <a:pt x="9405" y="2372"/>
                    <a:pt x="8861" y="1600"/>
                    <a:pt x="8156" y="1068"/>
                  </a:cubicBezTo>
                  <a:cubicBezTo>
                    <a:pt x="7451" y="535"/>
                    <a:pt x="6593" y="228"/>
                    <a:pt x="5719" y="88"/>
                  </a:cubicBezTo>
                  <a:cubicBezTo>
                    <a:pt x="5367" y="31"/>
                    <a:pt x="5009" y="1"/>
                    <a:pt x="46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107"/>
            <p:cNvSpPr/>
            <p:nvPr/>
          </p:nvSpPr>
          <p:spPr>
            <a:xfrm>
              <a:off x="6306800" y="1985375"/>
              <a:ext cx="125200" cy="102750"/>
            </a:xfrm>
            <a:custGeom>
              <a:rect b="b" l="l" r="r" t="t"/>
              <a:pathLst>
                <a:path extrusionOk="0" h="4110" w="5008">
                  <a:moveTo>
                    <a:pt x="2542" y="1"/>
                  </a:moveTo>
                  <a:cubicBezTo>
                    <a:pt x="2375" y="1"/>
                    <a:pt x="2208" y="13"/>
                    <a:pt x="2041" y="39"/>
                  </a:cubicBezTo>
                  <a:cubicBezTo>
                    <a:pt x="1432" y="135"/>
                    <a:pt x="836" y="452"/>
                    <a:pt x="514" y="980"/>
                  </a:cubicBezTo>
                  <a:cubicBezTo>
                    <a:pt x="350" y="1248"/>
                    <a:pt x="264" y="1553"/>
                    <a:pt x="186" y="1857"/>
                  </a:cubicBezTo>
                  <a:cubicBezTo>
                    <a:pt x="90" y="2223"/>
                    <a:pt x="1" y="2603"/>
                    <a:pt x="66" y="2976"/>
                  </a:cubicBezTo>
                  <a:cubicBezTo>
                    <a:pt x="163" y="3535"/>
                    <a:pt x="643" y="4005"/>
                    <a:pt x="1203" y="4094"/>
                  </a:cubicBezTo>
                  <a:cubicBezTo>
                    <a:pt x="1270" y="4105"/>
                    <a:pt x="1336" y="4110"/>
                    <a:pt x="1403" y="4110"/>
                  </a:cubicBezTo>
                  <a:cubicBezTo>
                    <a:pt x="1901" y="4110"/>
                    <a:pt x="2396" y="3825"/>
                    <a:pt x="2633" y="3384"/>
                  </a:cubicBezTo>
                  <a:cubicBezTo>
                    <a:pt x="2750" y="3166"/>
                    <a:pt x="2807" y="2916"/>
                    <a:pt x="2953" y="2716"/>
                  </a:cubicBezTo>
                  <a:cubicBezTo>
                    <a:pt x="3216" y="2357"/>
                    <a:pt x="3690" y="2245"/>
                    <a:pt x="4109" y="2094"/>
                  </a:cubicBezTo>
                  <a:cubicBezTo>
                    <a:pt x="4530" y="1943"/>
                    <a:pt x="4980" y="1649"/>
                    <a:pt x="4996" y="1204"/>
                  </a:cubicBezTo>
                  <a:cubicBezTo>
                    <a:pt x="5008" y="931"/>
                    <a:pt x="4841" y="676"/>
                    <a:pt x="4621" y="515"/>
                  </a:cubicBezTo>
                  <a:cubicBezTo>
                    <a:pt x="4404" y="353"/>
                    <a:pt x="4139" y="270"/>
                    <a:pt x="3874" y="202"/>
                  </a:cubicBezTo>
                  <a:cubicBezTo>
                    <a:pt x="3439" y="86"/>
                    <a:pt x="2990" y="1"/>
                    <a:pt x="254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107"/>
            <p:cNvSpPr/>
            <p:nvPr/>
          </p:nvSpPr>
          <p:spPr>
            <a:xfrm>
              <a:off x="5836125" y="1830725"/>
              <a:ext cx="393575" cy="315750"/>
            </a:xfrm>
            <a:custGeom>
              <a:rect b="b" l="l" r="r" t="t"/>
              <a:pathLst>
                <a:path extrusionOk="0" h="12630" w="15743">
                  <a:moveTo>
                    <a:pt x="10958" y="0"/>
                  </a:moveTo>
                  <a:cubicBezTo>
                    <a:pt x="10237" y="0"/>
                    <a:pt x="9518" y="134"/>
                    <a:pt x="8853" y="406"/>
                  </a:cubicBezTo>
                  <a:cubicBezTo>
                    <a:pt x="8491" y="363"/>
                    <a:pt x="8125" y="343"/>
                    <a:pt x="7758" y="343"/>
                  </a:cubicBezTo>
                  <a:cubicBezTo>
                    <a:pt x="6350" y="343"/>
                    <a:pt x="4915" y="633"/>
                    <a:pt x="3551" y="1010"/>
                  </a:cubicBezTo>
                  <a:cubicBezTo>
                    <a:pt x="2755" y="1230"/>
                    <a:pt x="1884" y="1546"/>
                    <a:pt x="1517" y="2286"/>
                  </a:cubicBezTo>
                  <a:cubicBezTo>
                    <a:pt x="1128" y="3069"/>
                    <a:pt x="1460" y="4000"/>
                    <a:pt x="1752" y="4823"/>
                  </a:cubicBezTo>
                  <a:cubicBezTo>
                    <a:pt x="1955" y="5392"/>
                    <a:pt x="2137" y="6033"/>
                    <a:pt x="1882" y="6583"/>
                  </a:cubicBezTo>
                  <a:cubicBezTo>
                    <a:pt x="1611" y="7164"/>
                    <a:pt x="943" y="7440"/>
                    <a:pt x="537" y="7936"/>
                  </a:cubicBezTo>
                  <a:cubicBezTo>
                    <a:pt x="48" y="8532"/>
                    <a:pt x="1" y="9406"/>
                    <a:pt x="276" y="10129"/>
                  </a:cubicBezTo>
                  <a:cubicBezTo>
                    <a:pt x="550" y="10850"/>
                    <a:pt x="1101" y="11433"/>
                    <a:pt x="1710" y="11906"/>
                  </a:cubicBezTo>
                  <a:cubicBezTo>
                    <a:pt x="2212" y="12297"/>
                    <a:pt x="2846" y="12630"/>
                    <a:pt x="3457" y="12630"/>
                  </a:cubicBezTo>
                  <a:cubicBezTo>
                    <a:pt x="3672" y="12630"/>
                    <a:pt x="3884" y="12589"/>
                    <a:pt x="4087" y="12494"/>
                  </a:cubicBezTo>
                  <a:cubicBezTo>
                    <a:pt x="4605" y="12254"/>
                    <a:pt x="4918" y="11728"/>
                    <a:pt x="5203" y="11230"/>
                  </a:cubicBezTo>
                  <a:lnTo>
                    <a:pt x="5906" y="9996"/>
                  </a:lnTo>
                  <a:cubicBezTo>
                    <a:pt x="6074" y="10150"/>
                    <a:pt x="6264" y="10275"/>
                    <a:pt x="6480" y="10343"/>
                  </a:cubicBezTo>
                  <a:cubicBezTo>
                    <a:pt x="6583" y="10375"/>
                    <a:pt x="6692" y="10392"/>
                    <a:pt x="6801" y="10392"/>
                  </a:cubicBezTo>
                  <a:cubicBezTo>
                    <a:pt x="7013" y="10392"/>
                    <a:pt x="7223" y="10329"/>
                    <a:pt x="7385" y="10192"/>
                  </a:cubicBezTo>
                  <a:cubicBezTo>
                    <a:pt x="7687" y="9932"/>
                    <a:pt x="7748" y="9486"/>
                    <a:pt x="7727" y="9088"/>
                  </a:cubicBezTo>
                  <a:cubicBezTo>
                    <a:pt x="7698" y="8487"/>
                    <a:pt x="7532" y="7902"/>
                    <a:pt x="7443" y="7307"/>
                  </a:cubicBezTo>
                  <a:cubicBezTo>
                    <a:pt x="7861" y="6604"/>
                    <a:pt x="8327" y="5921"/>
                    <a:pt x="9004" y="5476"/>
                  </a:cubicBezTo>
                  <a:cubicBezTo>
                    <a:pt x="9618" y="5073"/>
                    <a:pt x="10356" y="4901"/>
                    <a:pt x="11084" y="4809"/>
                  </a:cubicBezTo>
                  <a:cubicBezTo>
                    <a:pt x="12112" y="4679"/>
                    <a:pt x="13166" y="4695"/>
                    <a:pt x="14157" y="4398"/>
                  </a:cubicBezTo>
                  <a:cubicBezTo>
                    <a:pt x="14705" y="4232"/>
                    <a:pt x="15267" y="3926"/>
                    <a:pt x="15470" y="3394"/>
                  </a:cubicBezTo>
                  <a:cubicBezTo>
                    <a:pt x="15743" y="2680"/>
                    <a:pt x="15257" y="1899"/>
                    <a:pt x="14690" y="1387"/>
                  </a:cubicBezTo>
                  <a:cubicBezTo>
                    <a:pt x="13679" y="475"/>
                    <a:pt x="12317" y="0"/>
                    <a:pt x="1095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107"/>
            <p:cNvSpPr/>
            <p:nvPr/>
          </p:nvSpPr>
          <p:spPr>
            <a:xfrm>
              <a:off x="5843325" y="2183775"/>
              <a:ext cx="79575" cy="85975"/>
            </a:xfrm>
            <a:custGeom>
              <a:rect b="b" l="l" r="r" t="t"/>
              <a:pathLst>
                <a:path extrusionOk="0" h="3439" w="3183">
                  <a:moveTo>
                    <a:pt x="1267" y="0"/>
                  </a:moveTo>
                  <a:cubicBezTo>
                    <a:pt x="938" y="0"/>
                    <a:pt x="621" y="114"/>
                    <a:pt x="408" y="367"/>
                  </a:cubicBezTo>
                  <a:cubicBezTo>
                    <a:pt x="1" y="855"/>
                    <a:pt x="140" y="1610"/>
                    <a:pt x="480" y="2148"/>
                  </a:cubicBezTo>
                  <a:cubicBezTo>
                    <a:pt x="806" y="2660"/>
                    <a:pt x="1277" y="3062"/>
                    <a:pt x="1833" y="3304"/>
                  </a:cubicBezTo>
                  <a:cubicBezTo>
                    <a:pt x="2012" y="3382"/>
                    <a:pt x="2215" y="3438"/>
                    <a:pt x="2409" y="3438"/>
                  </a:cubicBezTo>
                  <a:cubicBezTo>
                    <a:pt x="2570" y="3438"/>
                    <a:pt x="2724" y="3399"/>
                    <a:pt x="2853" y="3301"/>
                  </a:cubicBezTo>
                  <a:cubicBezTo>
                    <a:pt x="3183" y="3053"/>
                    <a:pt x="3175" y="2559"/>
                    <a:pt x="3102" y="2151"/>
                  </a:cubicBezTo>
                  <a:cubicBezTo>
                    <a:pt x="2985" y="1483"/>
                    <a:pt x="2759" y="791"/>
                    <a:pt x="2241" y="353"/>
                  </a:cubicBezTo>
                  <a:cubicBezTo>
                    <a:pt x="1975" y="127"/>
                    <a:pt x="1614" y="0"/>
                    <a:pt x="1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107"/>
            <p:cNvSpPr/>
            <p:nvPr/>
          </p:nvSpPr>
          <p:spPr>
            <a:xfrm>
              <a:off x="6084000" y="1840600"/>
              <a:ext cx="104650" cy="57500"/>
            </a:xfrm>
            <a:custGeom>
              <a:rect b="b" l="l" r="r" t="t"/>
              <a:pathLst>
                <a:path extrusionOk="0" h="2300" w="4186">
                  <a:moveTo>
                    <a:pt x="1947" y="0"/>
                  </a:moveTo>
                  <a:cubicBezTo>
                    <a:pt x="1450" y="0"/>
                    <a:pt x="954" y="137"/>
                    <a:pt x="540" y="412"/>
                  </a:cubicBezTo>
                  <a:cubicBezTo>
                    <a:pt x="261" y="598"/>
                    <a:pt x="1" y="880"/>
                    <a:pt x="14" y="1215"/>
                  </a:cubicBezTo>
                  <a:cubicBezTo>
                    <a:pt x="30" y="1675"/>
                    <a:pt x="527" y="1949"/>
                    <a:pt x="969" y="2076"/>
                  </a:cubicBezTo>
                  <a:cubicBezTo>
                    <a:pt x="1485" y="2225"/>
                    <a:pt x="2019" y="2300"/>
                    <a:pt x="2555" y="2300"/>
                  </a:cubicBezTo>
                  <a:cubicBezTo>
                    <a:pt x="2645" y="2300"/>
                    <a:pt x="2734" y="2298"/>
                    <a:pt x="2824" y="2294"/>
                  </a:cubicBezTo>
                  <a:cubicBezTo>
                    <a:pt x="3258" y="2272"/>
                    <a:pt x="3753" y="2159"/>
                    <a:pt x="3950" y="1770"/>
                  </a:cubicBezTo>
                  <a:cubicBezTo>
                    <a:pt x="4185" y="1309"/>
                    <a:pt x="3839" y="750"/>
                    <a:pt x="3415" y="451"/>
                  </a:cubicBezTo>
                  <a:cubicBezTo>
                    <a:pt x="2989" y="151"/>
                    <a:pt x="2468" y="0"/>
                    <a:pt x="19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107"/>
            <p:cNvSpPr/>
            <p:nvPr/>
          </p:nvSpPr>
          <p:spPr>
            <a:xfrm>
              <a:off x="6018850" y="1863225"/>
              <a:ext cx="50200" cy="34500"/>
            </a:xfrm>
            <a:custGeom>
              <a:rect b="b" l="l" r="r" t="t"/>
              <a:pathLst>
                <a:path extrusionOk="0" h="1380" w="2008">
                  <a:moveTo>
                    <a:pt x="1170" y="0"/>
                  </a:moveTo>
                  <a:cubicBezTo>
                    <a:pt x="1017" y="0"/>
                    <a:pt x="860" y="40"/>
                    <a:pt x="725" y="110"/>
                  </a:cubicBezTo>
                  <a:cubicBezTo>
                    <a:pt x="425" y="268"/>
                    <a:pt x="207" y="542"/>
                    <a:pt x="1" y="810"/>
                  </a:cubicBezTo>
                  <a:cubicBezTo>
                    <a:pt x="238" y="1135"/>
                    <a:pt x="624" y="1380"/>
                    <a:pt x="1016" y="1380"/>
                  </a:cubicBezTo>
                  <a:cubicBezTo>
                    <a:pt x="1099" y="1380"/>
                    <a:pt x="1184" y="1369"/>
                    <a:pt x="1266" y="1345"/>
                  </a:cubicBezTo>
                  <a:cubicBezTo>
                    <a:pt x="1736" y="1208"/>
                    <a:pt x="2007" y="544"/>
                    <a:pt x="1668" y="193"/>
                  </a:cubicBezTo>
                  <a:cubicBezTo>
                    <a:pt x="1538" y="59"/>
                    <a:pt x="1357" y="0"/>
                    <a:pt x="1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107"/>
            <p:cNvSpPr/>
            <p:nvPr/>
          </p:nvSpPr>
          <p:spPr>
            <a:xfrm>
              <a:off x="5894625" y="1887450"/>
              <a:ext cx="78125" cy="123675"/>
            </a:xfrm>
            <a:custGeom>
              <a:rect b="b" l="l" r="r" t="t"/>
              <a:pathLst>
                <a:path extrusionOk="0" h="4947" w="3125">
                  <a:moveTo>
                    <a:pt x="816" y="0"/>
                  </a:moveTo>
                  <a:cubicBezTo>
                    <a:pt x="752" y="0"/>
                    <a:pt x="690" y="10"/>
                    <a:pt x="629" y="33"/>
                  </a:cubicBezTo>
                  <a:cubicBezTo>
                    <a:pt x="327" y="145"/>
                    <a:pt x="218" y="509"/>
                    <a:pt x="164" y="826"/>
                  </a:cubicBezTo>
                  <a:cubicBezTo>
                    <a:pt x="52" y="1487"/>
                    <a:pt x="0" y="2155"/>
                    <a:pt x="10" y="2824"/>
                  </a:cubicBezTo>
                  <a:cubicBezTo>
                    <a:pt x="17" y="3235"/>
                    <a:pt x="46" y="3652"/>
                    <a:pt x="199" y="4034"/>
                  </a:cubicBezTo>
                  <a:cubicBezTo>
                    <a:pt x="351" y="4416"/>
                    <a:pt x="642" y="4760"/>
                    <a:pt x="1032" y="4890"/>
                  </a:cubicBezTo>
                  <a:cubicBezTo>
                    <a:pt x="1146" y="4928"/>
                    <a:pt x="1265" y="4946"/>
                    <a:pt x="1384" y="4946"/>
                  </a:cubicBezTo>
                  <a:cubicBezTo>
                    <a:pt x="1727" y="4946"/>
                    <a:pt x="2074" y="4798"/>
                    <a:pt x="2328" y="4561"/>
                  </a:cubicBezTo>
                  <a:cubicBezTo>
                    <a:pt x="2669" y="4240"/>
                    <a:pt x="2858" y="3782"/>
                    <a:pt x="2929" y="3319"/>
                  </a:cubicBezTo>
                  <a:cubicBezTo>
                    <a:pt x="3124" y="2055"/>
                    <a:pt x="2426" y="705"/>
                    <a:pt x="1282" y="134"/>
                  </a:cubicBezTo>
                  <a:cubicBezTo>
                    <a:pt x="1137" y="62"/>
                    <a:pt x="974" y="0"/>
                    <a:pt x="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107"/>
            <p:cNvSpPr/>
            <p:nvPr/>
          </p:nvSpPr>
          <p:spPr>
            <a:xfrm>
              <a:off x="5856850" y="2030575"/>
              <a:ext cx="50575" cy="66350"/>
            </a:xfrm>
            <a:custGeom>
              <a:rect b="b" l="l" r="r" t="t"/>
              <a:pathLst>
                <a:path extrusionOk="0" h="2654" w="2023">
                  <a:moveTo>
                    <a:pt x="893" y="0"/>
                  </a:moveTo>
                  <a:cubicBezTo>
                    <a:pt x="578" y="0"/>
                    <a:pt x="272" y="239"/>
                    <a:pt x="147" y="536"/>
                  </a:cubicBezTo>
                  <a:cubicBezTo>
                    <a:pt x="0" y="884"/>
                    <a:pt x="43" y="1284"/>
                    <a:pt x="142" y="1648"/>
                  </a:cubicBezTo>
                  <a:cubicBezTo>
                    <a:pt x="267" y="2102"/>
                    <a:pt x="551" y="2591"/>
                    <a:pt x="1019" y="2648"/>
                  </a:cubicBezTo>
                  <a:cubicBezTo>
                    <a:pt x="1047" y="2652"/>
                    <a:pt x="1074" y="2653"/>
                    <a:pt x="1101" y="2653"/>
                  </a:cubicBezTo>
                  <a:cubicBezTo>
                    <a:pt x="1633" y="2653"/>
                    <a:pt x="2022" y="2013"/>
                    <a:pt x="1943" y="1469"/>
                  </a:cubicBezTo>
                  <a:cubicBezTo>
                    <a:pt x="1859" y="897"/>
                    <a:pt x="1445" y="439"/>
                    <a:pt x="1047" y="20"/>
                  </a:cubicBezTo>
                  <a:cubicBezTo>
                    <a:pt x="996" y="6"/>
                    <a:pt x="944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107"/>
            <p:cNvSpPr/>
            <p:nvPr/>
          </p:nvSpPr>
          <p:spPr>
            <a:xfrm>
              <a:off x="6314725" y="2002000"/>
              <a:ext cx="71300" cy="57600"/>
            </a:xfrm>
            <a:custGeom>
              <a:rect b="b" l="l" r="r" t="t"/>
              <a:pathLst>
                <a:path extrusionOk="0" h="2304" w="2852">
                  <a:moveTo>
                    <a:pt x="1914" y="0"/>
                  </a:moveTo>
                  <a:cubicBezTo>
                    <a:pt x="1894" y="0"/>
                    <a:pt x="1874" y="0"/>
                    <a:pt x="1854" y="1"/>
                  </a:cubicBezTo>
                  <a:cubicBezTo>
                    <a:pt x="1265" y="24"/>
                    <a:pt x="647" y="258"/>
                    <a:pt x="324" y="753"/>
                  </a:cubicBezTo>
                  <a:cubicBezTo>
                    <a:pt x="1" y="1249"/>
                    <a:pt x="98" y="2022"/>
                    <a:pt x="618" y="2303"/>
                  </a:cubicBezTo>
                  <a:cubicBezTo>
                    <a:pt x="1263" y="2024"/>
                    <a:pt x="1923" y="1735"/>
                    <a:pt x="2434" y="1251"/>
                  </a:cubicBezTo>
                  <a:cubicBezTo>
                    <a:pt x="2652" y="1044"/>
                    <a:pt x="2852" y="753"/>
                    <a:pt x="2772" y="464"/>
                  </a:cubicBezTo>
                  <a:cubicBezTo>
                    <a:pt x="2680" y="126"/>
                    <a:pt x="2272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107"/>
            <p:cNvSpPr/>
            <p:nvPr/>
          </p:nvSpPr>
          <p:spPr>
            <a:xfrm>
              <a:off x="6136875" y="2005225"/>
              <a:ext cx="45150" cy="26875"/>
            </a:xfrm>
            <a:custGeom>
              <a:rect b="b" l="l" r="r" t="t"/>
              <a:pathLst>
                <a:path extrusionOk="0" h="1075" w="1806">
                  <a:moveTo>
                    <a:pt x="796" y="0"/>
                  </a:moveTo>
                  <a:cubicBezTo>
                    <a:pt x="701" y="0"/>
                    <a:pt x="606" y="13"/>
                    <a:pt x="514" y="43"/>
                  </a:cubicBezTo>
                  <a:cubicBezTo>
                    <a:pt x="230" y="134"/>
                    <a:pt x="1" y="451"/>
                    <a:pt x="103" y="733"/>
                  </a:cubicBezTo>
                  <a:cubicBezTo>
                    <a:pt x="181" y="949"/>
                    <a:pt x="423" y="1070"/>
                    <a:pt x="654" y="1074"/>
                  </a:cubicBezTo>
                  <a:cubicBezTo>
                    <a:pt x="660" y="1075"/>
                    <a:pt x="667" y="1075"/>
                    <a:pt x="673" y="1075"/>
                  </a:cubicBezTo>
                  <a:cubicBezTo>
                    <a:pt x="895" y="1075"/>
                    <a:pt x="1110" y="992"/>
                    <a:pt x="1318" y="910"/>
                  </a:cubicBezTo>
                  <a:cubicBezTo>
                    <a:pt x="1539" y="823"/>
                    <a:pt x="1806" y="659"/>
                    <a:pt x="1755" y="425"/>
                  </a:cubicBezTo>
                  <a:cubicBezTo>
                    <a:pt x="1721" y="264"/>
                    <a:pt x="1547" y="178"/>
                    <a:pt x="1391" y="124"/>
                  </a:cubicBezTo>
                  <a:cubicBezTo>
                    <a:pt x="1201" y="56"/>
                    <a:pt x="997" y="0"/>
                    <a:pt x="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107"/>
            <p:cNvSpPr/>
            <p:nvPr/>
          </p:nvSpPr>
          <p:spPr>
            <a:xfrm>
              <a:off x="6073800" y="2145825"/>
              <a:ext cx="116600" cy="65200"/>
            </a:xfrm>
            <a:custGeom>
              <a:rect b="b" l="l" r="r" t="t"/>
              <a:pathLst>
                <a:path extrusionOk="0" h="2608" w="4664">
                  <a:moveTo>
                    <a:pt x="331" y="147"/>
                  </a:moveTo>
                  <a:lnTo>
                    <a:pt x="331" y="147"/>
                  </a:lnTo>
                  <a:cubicBezTo>
                    <a:pt x="267" y="151"/>
                    <a:pt x="198" y="175"/>
                    <a:pt x="215" y="175"/>
                  </a:cubicBezTo>
                  <a:cubicBezTo>
                    <a:pt x="224" y="175"/>
                    <a:pt x="258" y="168"/>
                    <a:pt x="331" y="147"/>
                  </a:cubicBezTo>
                  <a:close/>
                  <a:moveTo>
                    <a:pt x="1302" y="1"/>
                  </a:moveTo>
                  <a:cubicBezTo>
                    <a:pt x="985" y="1"/>
                    <a:pt x="669" y="45"/>
                    <a:pt x="363" y="137"/>
                  </a:cubicBezTo>
                  <a:cubicBezTo>
                    <a:pt x="352" y="141"/>
                    <a:pt x="341" y="144"/>
                    <a:pt x="331" y="147"/>
                  </a:cubicBezTo>
                  <a:lnTo>
                    <a:pt x="331" y="147"/>
                  </a:lnTo>
                  <a:cubicBezTo>
                    <a:pt x="337" y="146"/>
                    <a:pt x="343" y="146"/>
                    <a:pt x="348" y="146"/>
                  </a:cubicBezTo>
                  <a:cubicBezTo>
                    <a:pt x="424" y="146"/>
                    <a:pt x="481" y="182"/>
                    <a:pt x="355" y="335"/>
                  </a:cubicBezTo>
                  <a:cubicBezTo>
                    <a:pt x="1" y="763"/>
                    <a:pt x="327" y="1419"/>
                    <a:pt x="745" y="1785"/>
                  </a:cubicBezTo>
                  <a:cubicBezTo>
                    <a:pt x="1364" y="2326"/>
                    <a:pt x="2187" y="2608"/>
                    <a:pt x="3008" y="2608"/>
                  </a:cubicBezTo>
                  <a:cubicBezTo>
                    <a:pt x="3585" y="2608"/>
                    <a:pt x="4161" y="2468"/>
                    <a:pt x="4663" y="2183"/>
                  </a:cubicBezTo>
                  <a:cubicBezTo>
                    <a:pt x="4124" y="868"/>
                    <a:pt x="2710" y="1"/>
                    <a:pt x="1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107"/>
            <p:cNvSpPr/>
            <p:nvPr/>
          </p:nvSpPr>
          <p:spPr>
            <a:xfrm>
              <a:off x="6023325" y="2166425"/>
              <a:ext cx="41750" cy="35150"/>
            </a:xfrm>
            <a:custGeom>
              <a:rect b="b" l="l" r="r" t="t"/>
              <a:pathLst>
                <a:path extrusionOk="0" h="1406" w="1670">
                  <a:moveTo>
                    <a:pt x="825" y="0"/>
                  </a:moveTo>
                  <a:cubicBezTo>
                    <a:pt x="771" y="0"/>
                    <a:pt x="716" y="8"/>
                    <a:pt x="662" y="23"/>
                  </a:cubicBezTo>
                  <a:cubicBezTo>
                    <a:pt x="178" y="163"/>
                    <a:pt x="1" y="892"/>
                    <a:pt x="369" y="1237"/>
                  </a:cubicBezTo>
                  <a:cubicBezTo>
                    <a:pt x="493" y="1352"/>
                    <a:pt x="656" y="1405"/>
                    <a:pt x="822" y="1405"/>
                  </a:cubicBezTo>
                  <a:cubicBezTo>
                    <a:pt x="1141" y="1405"/>
                    <a:pt x="1472" y="1211"/>
                    <a:pt x="1555" y="897"/>
                  </a:cubicBezTo>
                  <a:cubicBezTo>
                    <a:pt x="1669" y="464"/>
                    <a:pt x="125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107"/>
            <p:cNvSpPr/>
            <p:nvPr/>
          </p:nvSpPr>
          <p:spPr>
            <a:xfrm>
              <a:off x="6018250" y="2310125"/>
              <a:ext cx="53800" cy="36325"/>
            </a:xfrm>
            <a:custGeom>
              <a:rect b="b" l="l" r="r" t="t"/>
              <a:pathLst>
                <a:path extrusionOk="0" h="1453" w="2152">
                  <a:moveTo>
                    <a:pt x="1224" y="1"/>
                  </a:moveTo>
                  <a:cubicBezTo>
                    <a:pt x="1094" y="1"/>
                    <a:pt x="963" y="26"/>
                    <a:pt x="844" y="73"/>
                  </a:cubicBezTo>
                  <a:cubicBezTo>
                    <a:pt x="509" y="205"/>
                    <a:pt x="249" y="471"/>
                    <a:pt x="0" y="731"/>
                  </a:cubicBezTo>
                  <a:cubicBezTo>
                    <a:pt x="232" y="1131"/>
                    <a:pt x="661" y="1452"/>
                    <a:pt x="1114" y="1452"/>
                  </a:cubicBezTo>
                  <a:cubicBezTo>
                    <a:pt x="1169" y="1452"/>
                    <a:pt x="1224" y="1448"/>
                    <a:pt x="1279" y="1438"/>
                  </a:cubicBezTo>
                  <a:cubicBezTo>
                    <a:pt x="1789" y="1347"/>
                    <a:pt x="2151" y="674"/>
                    <a:pt x="1831" y="265"/>
                  </a:cubicBezTo>
                  <a:cubicBezTo>
                    <a:pt x="1689" y="83"/>
                    <a:pt x="1459" y="1"/>
                    <a:pt x="1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107"/>
            <p:cNvSpPr/>
            <p:nvPr/>
          </p:nvSpPr>
          <p:spPr>
            <a:xfrm>
              <a:off x="6233250" y="2083625"/>
              <a:ext cx="50875" cy="46450"/>
            </a:xfrm>
            <a:custGeom>
              <a:rect b="b" l="l" r="r" t="t"/>
              <a:pathLst>
                <a:path extrusionOk="0" h="1858" w="2035">
                  <a:moveTo>
                    <a:pt x="1039" y="1"/>
                  </a:moveTo>
                  <a:cubicBezTo>
                    <a:pt x="947" y="1"/>
                    <a:pt x="855" y="14"/>
                    <a:pt x="764" y="42"/>
                  </a:cubicBezTo>
                  <a:cubicBezTo>
                    <a:pt x="275" y="193"/>
                    <a:pt x="1" y="713"/>
                    <a:pt x="152" y="1204"/>
                  </a:cubicBezTo>
                  <a:cubicBezTo>
                    <a:pt x="262" y="1563"/>
                    <a:pt x="579" y="1818"/>
                    <a:pt x="953" y="1854"/>
                  </a:cubicBezTo>
                  <a:cubicBezTo>
                    <a:pt x="981" y="1856"/>
                    <a:pt x="1010" y="1857"/>
                    <a:pt x="1038" y="1857"/>
                  </a:cubicBezTo>
                  <a:cubicBezTo>
                    <a:pt x="1380" y="1857"/>
                    <a:pt x="1699" y="1669"/>
                    <a:pt x="1859" y="1363"/>
                  </a:cubicBezTo>
                  <a:cubicBezTo>
                    <a:pt x="2035" y="1030"/>
                    <a:pt x="1993" y="625"/>
                    <a:pt x="1754" y="336"/>
                  </a:cubicBezTo>
                  <a:cubicBezTo>
                    <a:pt x="1574" y="120"/>
                    <a:pt x="1310" y="1"/>
                    <a:pt x="1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107"/>
            <p:cNvSpPr/>
            <p:nvPr/>
          </p:nvSpPr>
          <p:spPr>
            <a:xfrm>
              <a:off x="6286750" y="2137500"/>
              <a:ext cx="122075" cy="111400"/>
            </a:xfrm>
            <a:custGeom>
              <a:rect b="b" l="l" r="r" t="t"/>
              <a:pathLst>
                <a:path extrusionOk="0" h="4456" w="4883">
                  <a:moveTo>
                    <a:pt x="2492" y="0"/>
                  </a:moveTo>
                  <a:cubicBezTo>
                    <a:pt x="2273" y="0"/>
                    <a:pt x="2051" y="33"/>
                    <a:pt x="1835" y="100"/>
                  </a:cubicBezTo>
                  <a:cubicBezTo>
                    <a:pt x="658" y="464"/>
                    <a:pt x="0" y="1711"/>
                    <a:pt x="364" y="2886"/>
                  </a:cubicBezTo>
                  <a:cubicBezTo>
                    <a:pt x="631" y="3747"/>
                    <a:pt x="1389" y="4363"/>
                    <a:pt x="2286" y="4446"/>
                  </a:cubicBezTo>
                  <a:cubicBezTo>
                    <a:pt x="2356" y="4452"/>
                    <a:pt x="2426" y="4455"/>
                    <a:pt x="2495" y="4455"/>
                  </a:cubicBezTo>
                  <a:cubicBezTo>
                    <a:pt x="3314" y="4455"/>
                    <a:pt x="4075" y="4002"/>
                    <a:pt x="4463" y="3268"/>
                  </a:cubicBezTo>
                  <a:cubicBezTo>
                    <a:pt x="4882" y="2470"/>
                    <a:pt x="4782" y="1499"/>
                    <a:pt x="4206" y="805"/>
                  </a:cubicBezTo>
                  <a:cubicBezTo>
                    <a:pt x="3776" y="287"/>
                    <a:pt x="3144" y="0"/>
                    <a:pt x="2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107"/>
            <p:cNvSpPr/>
            <p:nvPr/>
          </p:nvSpPr>
          <p:spPr>
            <a:xfrm>
              <a:off x="5940625" y="2182100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6" y="1"/>
                  </a:moveTo>
                  <a:cubicBezTo>
                    <a:pt x="525" y="1"/>
                    <a:pt x="473" y="8"/>
                    <a:pt x="420" y="25"/>
                  </a:cubicBezTo>
                  <a:cubicBezTo>
                    <a:pt x="150" y="108"/>
                    <a:pt x="1" y="394"/>
                    <a:pt x="84" y="663"/>
                  </a:cubicBezTo>
                  <a:cubicBezTo>
                    <a:pt x="146" y="860"/>
                    <a:pt x="319" y="1001"/>
                    <a:pt x="524" y="1021"/>
                  </a:cubicBezTo>
                  <a:cubicBezTo>
                    <a:pt x="539" y="1022"/>
                    <a:pt x="554" y="1023"/>
                    <a:pt x="569" y="1023"/>
                  </a:cubicBezTo>
                  <a:cubicBezTo>
                    <a:pt x="759" y="1023"/>
                    <a:pt x="934" y="920"/>
                    <a:pt x="1023" y="749"/>
                  </a:cubicBezTo>
                  <a:cubicBezTo>
                    <a:pt x="1210" y="397"/>
                    <a:pt x="939" y="1"/>
                    <a:pt x="5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107"/>
            <p:cNvSpPr/>
            <p:nvPr/>
          </p:nvSpPr>
          <p:spPr>
            <a:xfrm>
              <a:off x="5818175" y="2108225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7" y="1"/>
                  </a:moveTo>
                  <a:cubicBezTo>
                    <a:pt x="527" y="1"/>
                    <a:pt x="474" y="8"/>
                    <a:pt x="422" y="25"/>
                  </a:cubicBezTo>
                  <a:cubicBezTo>
                    <a:pt x="152" y="108"/>
                    <a:pt x="1" y="394"/>
                    <a:pt x="85" y="663"/>
                  </a:cubicBezTo>
                  <a:cubicBezTo>
                    <a:pt x="145" y="861"/>
                    <a:pt x="319" y="1001"/>
                    <a:pt x="526" y="1021"/>
                  </a:cubicBezTo>
                  <a:cubicBezTo>
                    <a:pt x="542" y="1022"/>
                    <a:pt x="558" y="1023"/>
                    <a:pt x="573" y="1023"/>
                  </a:cubicBezTo>
                  <a:cubicBezTo>
                    <a:pt x="760" y="1023"/>
                    <a:pt x="935" y="919"/>
                    <a:pt x="1024" y="751"/>
                  </a:cubicBezTo>
                  <a:cubicBezTo>
                    <a:pt x="1210" y="397"/>
                    <a:pt x="939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107"/>
            <p:cNvSpPr/>
            <p:nvPr/>
          </p:nvSpPr>
          <p:spPr>
            <a:xfrm>
              <a:off x="5944775" y="2300175"/>
              <a:ext cx="43275" cy="39500"/>
            </a:xfrm>
            <a:custGeom>
              <a:rect b="b" l="l" r="r" t="t"/>
              <a:pathLst>
                <a:path extrusionOk="0" h="1580" w="1731">
                  <a:moveTo>
                    <a:pt x="883" y="1"/>
                  </a:moveTo>
                  <a:cubicBezTo>
                    <a:pt x="806" y="1"/>
                    <a:pt x="727" y="12"/>
                    <a:pt x="650" y="36"/>
                  </a:cubicBezTo>
                  <a:cubicBezTo>
                    <a:pt x="235" y="164"/>
                    <a:pt x="1" y="606"/>
                    <a:pt x="131" y="1024"/>
                  </a:cubicBezTo>
                  <a:cubicBezTo>
                    <a:pt x="225" y="1327"/>
                    <a:pt x="493" y="1547"/>
                    <a:pt x="811" y="1576"/>
                  </a:cubicBezTo>
                  <a:cubicBezTo>
                    <a:pt x="835" y="1578"/>
                    <a:pt x="860" y="1579"/>
                    <a:pt x="883" y="1579"/>
                  </a:cubicBezTo>
                  <a:cubicBezTo>
                    <a:pt x="1174" y="1579"/>
                    <a:pt x="1445" y="1418"/>
                    <a:pt x="1581" y="1158"/>
                  </a:cubicBezTo>
                  <a:cubicBezTo>
                    <a:pt x="1731" y="876"/>
                    <a:pt x="1695" y="531"/>
                    <a:pt x="1490" y="286"/>
                  </a:cubicBezTo>
                  <a:cubicBezTo>
                    <a:pt x="1338" y="102"/>
                    <a:pt x="1114" y="1"/>
                    <a:pt x="8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107"/>
            <p:cNvSpPr/>
            <p:nvPr/>
          </p:nvSpPr>
          <p:spPr>
            <a:xfrm>
              <a:off x="6285075" y="2290325"/>
              <a:ext cx="73800" cy="67325"/>
            </a:xfrm>
            <a:custGeom>
              <a:rect b="b" l="l" r="r" t="t"/>
              <a:pathLst>
                <a:path extrusionOk="0" h="2693" w="2952">
                  <a:moveTo>
                    <a:pt x="1507" y="1"/>
                  </a:moveTo>
                  <a:cubicBezTo>
                    <a:pt x="1374" y="1"/>
                    <a:pt x="1240" y="20"/>
                    <a:pt x="1109" y="61"/>
                  </a:cubicBezTo>
                  <a:cubicBezTo>
                    <a:pt x="399" y="280"/>
                    <a:pt x="1" y="1034"/>
                    <a:pt x="220" y="1744"/>
                  </a:cubicBezTo>
                  <a:cubicBezTo>
                    <a:pt x="381" y="2264"/>
                    <a:pt x="841" y="2636"/>
                    <a:pt x="1382" y="2686"/>
                  </a:cubicBezTo>
                  <a:cubicBezTo>
                    <a:pt x="1424" y="2690"/>
                    <a:pt x="1465" y="2692"/>
                    <a:pt x="1507" y="2692"/>
                  </a:cubicBezTo>
                  <a:cubicBezTo>
                    <a:pt x="2003" y="2692"/>
                    <a:pt x="2462" y="2419"/>
                    <a:pt x="2696" y="1975"/>
                  </a:cubicBezTo>
                  <a:cubicBezTo>
                    <a:pt x="2951" y="1492"/>
                    <a:pt x="2889" y="906"/>
                    <a:pt x="2542" y="487"/>
                  </a:cubicBezTo>
                  <a:cubicBezTo>
                    <a:pt x="2282" y="173"/>
                    <a:pt x="1900" y="1"/>
                    <a:pt x="1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107"/>
            <p:cNvSpPr/>
            <p:nvPr/>
          </p:nvSpPr>
          <p:spPr>
            <a:xfrm>
              <a:off x="6234150" y="2426850"/>
              <a:ext cx="43250" cy="39450"/>
            </a:xfrm>
            <a:custGeom>
              <a:rect b="b" l="l" r="r" t="t"/>
              <a:pathLst>
                <a:path extrusionOk="0" h="1578" w="1730">
                  <a:moveTo>
                    <a:pt x="883" y="0"/>
                  </a:moveTo>
                  <a:cubicBezTo>
                    <a:pt x="805" y="0"/>
                    <a:pt x="726" y="12"/>
                    <a:pt x="649" y="36"/>
                  </a:cubicBezTo>
                  <a:cubicBezTo>
                    <a:pt x="233" y="164"/>
                    <a:pt x="1" y="606"/>
                    <a:pt x="129" y="1022"/>
                  </a:cubicBezTo>
                  <a:cubicBezTo>
                    <a:pt x="223" y="1327"/>
                    <a:pt x="491" y="1545"/>
                    <a:pt x="810" y="1574"/>
                  </a:cubicBezTo>
                  <a:cubicBezTo>
                    <a:pt x="834" y="1577"/>
                    <a:pt x="858" y="1578"/>
                    <a:pt x="883" y="1578"/>
                  </a:cubicBezTo>
                  <a:cubicBezTo>
                    <a:pt x="1174" y="1578"/>
                    <a:pt x="1443" y="1418"/>
                    <a:pt x="1580" y="1157"/>
                  </a:cubicBezTo>
                  <a:cubicBezTo>
                    <a:pt x="1729" y="874"/>
                    <a:pt x="1693" y="531"/>
                    <a:pt x="1490" y="286"/>
                  </a:cubicBezTo>
                  <a:cubicBezTo>
                    <a:pt x="1337" y="101"/>
                    <a:pt x="1114" y="0"/>
                    <a:pt x="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92" name="Google Shape;14192;p107"/>
          <p:cNvGrpSpPr/>
          <p:nvPr/>
        </p:nvGrpSpPr>
        <p:grpSpPr>
          <a:xfrm>
            <a:off x="8038363" y="535000"/>
            <a:ext cx="390525" cy="436200"/>
            <a:chOff x="629375" y="1101400"/>
            <a:chExt cx="390525" cy="436200"/>
          </a:xfrm>
        </p:grpSpPr>
        <p:sp>
          <p:nvSpPr>
            <p:cNvPr id="14193" name="Google Shape;14193;p107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107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107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107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107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98" name="Google Shape;14198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99" name="Google Shape;14199;p10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03" name="Shape 14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4" name="Google Shape;14204;p10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GOALS</a:t>
            </a:r>
            <a:endParaRPr/>
          </a:p>
        </p:txBody>
      </p:sp>
      <p:sp>
        <p:nvSpPr>
          <p:cNvPr id="14205" name="Google Shape;14205;p108"/>
          <p:cNvSpPr txBox="1"/>
          <p:nvPr>
            <p:ph idx="1" type="subTitle"/>
          </p:nvPr>
        </p:nvSpPr>
        <p:spPr>
          <a:xfrm>
            <a:off x="4990125" y="2762025"/>
            <a:ext cx="29307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CORAL COUNTING</a:t>
            </a:r>
            <a:endParaRPr/>
          </a:p>
        </p:txBody>
      </p:sp>
      <p:sp>
        <p:nvSpPr>
          <p:cNvPr id="14206" name="Google Shape;14206;p108"/>
          <p:cNvSpPr txBox="1"/>
          <p:nvPr>
            <p:ph idx="2" type="subTitle"/>
          </p:nvPr>
        </p:nvSpPr>
        <p:spPr>
          <a:xfrm>
            <a:off x="4990125" y="3261235"/>
            <a:ext cx="27270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Transform and Watershed Algorithm</a:t>
            </a:r>
            <a:endParaRPr b="1"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7" name="Google Shape;14207;p108"/>
          <p:cNvSpPr txBox="1"/>
          <p:nvPr>
            <p:ph idx="3" type="subTitle"/>
          </p:nvPr>
        </p:nvSpPr>
        <p:spPr>
          <a:xfrm>
            <a:off x="1218500" y="1570525"/>
            <a:ext cx="272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Try different backbones, encoder weights, layer specifications, data augmentation</a:t>
            </a:r>
            <a:endParaRPr/>
          </a:p>
        </p:txBody>
      </p:sp>
      <p:sp>
        <p:nvSpPr>
          <p:cNvPr id="14208" name="Google Shape;14208;p108"/>
          <p:cNvSpPr txBox="1"/>
          <p:nvPr>
            <p:ph idx="6" type="subTitle"/>
          </p:nvPr>
        </p:nvSpPr>
        <p:spPr>
          <a:xfrm>
            <a:off x="4990125" y="1090975"/>
            <a:ext cx="27270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 TUNE ViT</a:t>
            </a:r>
            <a:endParaRPr/>
          </a:p>
        </p:txBody>
      </p:sp>
      <p:sp>
        <p:nvSpPr>
          <p:cNvPr id="14209" name="Google Shape;14209;p108"/>
          <p:cNvSpPr txBox="1"/>
          <p:nvPr>
            <p:ph idx="4" type="subTitle"/>
          </p:nvPr>
        </p:nvSpPr>
        <p:spPr>
          <a:xfrm>
            <a:off x="4990125" y="1590075"/>
            <a:ext cx="28320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ImageNet ~+2%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Supervised Pre-training ~+6%</a:t>
            </a:r>
            <a:endParaRPr b="1" sz="1000"/>
          </a:p>
        </p:txBody>
      </p:sp>
      <p:sp>
        <p:nvSpPr>
          <p:cNvPr id="14210" name="Google Shape;14210;p108"/>
          <p:cNvSpPr txBox="1"/>
          <p:nvPr>
            <p:ph idx="5" type="subTitle"/>
          </p:nvPr>
        </p:nvSpPr>
        <p:spPr>
          <a:xfrm>
            <a:off x="1208800" y="3261125"/>
            <a:ext cx="27270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Combine U-Net and ViT architectures into one model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1" name="Google Shape;14211;p108"/>
          <p:cNvSpPr txBox="1"/>
          <p:nvPr>
            <p:ph idx="7" type="subTitle"/>
          </p:nvPr>
        </p:nvSpPr>
        <p:spPr>
          <a:xfrm>
            <a:off x="1218499" y="1071336"/>
            <a:ext cx="27270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 TUNE U-NET</a:t>
            </a:r>
            <a:endParaRPr/>
          </a:p>
        </p:txBody>
      </p:sp>
      <p:sp>
        <p:nvSpPr>
          <p:cNvPr id="14212" name="Google Shape;14212;p108"/>
          <p:cNvSpPr txBox="1"/>
          <p:nvPr>
            <p:ph idx="8" type="subTitle"/>
          </p:nvPr>
        </p:nvSpPr>
        <p:spPr>
          <a:xfrm>
            <a:off x="1208801" y="2762025"/>
            <a:ext cx="37470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COMBINE FORCES</a:t>
            </a:r>
            <a:endParaRPr/>
          </a:p>
        </p:txBody>
      </p:sp>
      <p:grpSp>
        <p:nvGrpSpPr>
          <p:cNvPr id="14213" name="Google Shape;14213;p108"/>
          <p:cNvGrpSpPr/>
          <p:nvPr/>
        </p:nvGrpSpPr>
        <p:grpSpPr>
          <a:xfrm>
            <a:off x="7613208" y="3671588"/>
            <a:ext cx="1112563" cy="1471813"/>
            <a:chOff x="8507325" y="3090185"/>
            <a:chExt cx="982569" cy="1299844"/>
          </a:xfrm>
        </p:grpSpPr>
        <p:sp>
          <p:nvSpPr>
            <p:cNvPr id="14214" name="Google Shape;14214;p108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108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108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108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108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108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108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108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108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108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108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108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108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108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108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108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108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108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108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108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108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108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6" name="Google Shape;14236;p108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7" name="Google Shape;14237;p108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108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108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0" name="Google Shape;14240;p108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1" name="Google Shape;14241;p108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108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108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108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5" name="Google Shape;14245;p108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108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108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108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108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108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108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108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108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4" name="Google Shape;14254;p108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5" name="Google Shape;14255;p108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108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108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108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108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108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108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108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108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4" name="Google Shape;14264;p108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108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108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108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108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108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0" name="Google Shape;14270;p108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108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2" name="Google Shape;14272;p108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3" name="Google Shape;14273;p108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108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108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6" name="Google Shape;14276;p108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7" name="Google Shape;14277;p108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108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108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108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108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108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3" name="Google Shape;14283;p108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4" name="Google Shape;14284;p108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108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108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108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108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108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108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108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108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3" name="Google Shape;14293;p108"/>
          <p:cNvGrpSpPr/>
          <p:nvPr/>
        </p:nvGrpSpPr>
        <p:grpSpPr>
          <a:xfrm>
            <a:off x="4338500" y="2762013"/>
            <a:ext cx="467000" cy="467025"/>
            <a:chOff x="793900" y="2006650"/>
            <a:chExt cx="467000" cy="467025"/>
          </a:xfrm>
        </p:grpSpPr>
        <p:sp>
          <p:nvSpPr>
            <p:cNvPr id="14294" name="Google Shape;14294;p108"/>
            <p:cNvSpPr/>
            <p:nvPr/>
          </p:nvSpPr>
          <p:spPr>
            <a:xfrm>
              <a:off x="796550" y="2239700"/>
              <a:ext cx="461700" cy="222400"/>
            </a:xfrm>
            <a:custGeom>
              <a:rect b="b" l="l" r="r" t="t"/>
              <a:pathLst>
                <a:path extrusionOk="0" h="8896" w="18468">
                  <a:moveTo>
                    <a:pt x="6512" y="1"/>
                  </a:moveTo>
                  <a:cubicBezTo>
                    <a:pt x="6583" y="641"/>
                    <a:pt x="6548" y="1388"/>
                    <a:pt x="6014" y="1602"/>
                  </a:cubicBezTo>
                  <a:lnTo>
                    <a:pt x="5872" y="1673"/>
                  </a:lnTo>
                  <a:lnTo>
                    <a:pt x="5089" y="2811"/>
                  </a:lnTo>
                  <a:lnTo>
                    <a:pt x="4270" y="2634"/>
                  </a:lnTo>
                  <a:cubicBezTo>
                    <a:pt x="3915" y="2811"/>
                    <a:pt x="3594" y="3025"/>
                    <a:pt x="3310" y="3167"/>
                  </a:cubicBezTo>
                  <a:lnTo>
                    <a:pt x="3061" y="2989"/>
                  </a:lnTo>
                  <a:lnTo>
                    <a:pt x="2740" y="3523"/>
                  </a:lnTo>
                  <a:cubicBezTo>
                    <a:pt x="2171" y="3879"/>
                    <a:pt x="1709" y="4413"/>
                    <a:pt x="1353" y="4982"/>
                  </a:cubicBezTo>
                  <a:cubicBezTo>
                    <a:pt x="712" y="6085"/>
                    <a:pt x="250" y="7295"/>
                    <a:pt x="1" y="8576"/>
                  </a:cubicBezTo>
                  <a:lnTo>
                    <a:pt x="1887" y="8896"/>
                  </a:lnTo>
                  <a:lnTo>
                    <a:pt x="16617" y="8896"/>
                  </a:lnTo>
                  <a:lnTo>
                    <a:pt x="18467" y="8576"/>
                  </a:lnTo>
                  <a:cubicBezTo>
                    <a:pt x="18218" y="7295"/>
                    <a:pt x="17791" y="6085"/>
                    <a:pt x="17115" y="4982"/>
                  </a:cubicBezTo>
                  <a:cubicBezTo>
                    <a:pt x="16404" y="3808"/>
                    <a:pt x="15692" y="3452"/>
                    <a:pt x="14198" y="2634"/>
                  </a:cubicBezTo>
                  <a:lnTo>
                    <a:pt x="13379" y="2811"/>
                  </a:lnTo>
                  <a:lnTo>
                    <a:pt x="12596" y="1673"/>
                  </a:lnTo>
                  <a:lnTo>
                    <a:pt x="12454" y="1602"/>
                  </a:lnTo>
                  <a:cubicBezTo>
                    <a:pt x="11920" y="1388"/>
                    <a:pt x="11885" y="641"/>
                    <a:pt x="11956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108"/>
            <p:cNvSpPr/>
            <p:nvPr/>
          </p:nvSpPr>
          <p:spPr>
            <a:xfrm>
              <a:off x="793900" y="2451400"/>
              <a:ext cx="467000" cy="22275"/>
            </a:xfrm>
            <a:custGeom>
              <a:rect b="b" l="l" r="r" t="t"/>
              <a:pathLst>
                <a:path extrusionOk="0" h="891" w="18680">
                  <a:moveTo>
                    <a:pt x="71" y="1"/>
                  </a:moveTo>
                  <a:cubicBezTo>
                    <a:pt x="36" y="392"/>
                    <a:pt x="0" y="535"/>
                    <a:pt x="0" y="677"/>
                  </a:cubicBezTo>
                  <a:cubicBezTo>
                    <a:pt x="0" y="784"/>
                    <a:pt x="71" y="855"/>
                    <a:pt x="178" y="890"/>
                  </a:cubicBezTo>
                  <a:lnTo>
                    <a:pt x="18502" y="890"/>
                  </a:lnTo>
                  <a:cubicBezTo>
                    <a:pt x="18609" y="855"/>
                    <a:pt x="18680" y="784"/>
                    <a:pt x="18680" y="677"/>
                  </a:cubicBezTo>
                  <a:cubicBezTo>
                    <a:pt x="18680" y="535"/>
                    <a:pt x="18644" y="392"/>
                    <a:pt x="18609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108"/>
            <p:cNvSpPr/>
            <p:nvPr/>
          </p:nvSpPr>
          <p:spPr>
            <a:xfrm>
              <a:off x="1094550" y="2217475"/>
              <a:ext cx="7125" cy="31150"/>
            </a:xfrm>
            <a:custGeom>
              <a:rect b="b" l="l" r="r" t="t"/>
              <a:pathLst>
                <a:path extrusionOk="0" h="1246" w="285">
                  <a:moveTo>
                    <a:pt x="107" y="0"/>
                  </a:moveTo>
                  <a:cubicBezTo>
                    <a:pt x="36" y="427"/>
                    <a:pt x="0" y="818"/>
                    <a:pt x="36" y="1245"/>
                  </a:cubicBezTo>
                  <a:cubicBezTo>
                    <a:pt x="71" y="818"/>
                    <a:pt x="143" y="391"/>
                    <a:pt x="285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108"/>
            <p:cNvSpPr/>
            <p:nvPr/>
          </p:nvSpPr>
          <p:spPr>
            <a:xfrm>
              <a:off x="953100" y="2217475"/>
              <a:ext cx="7150" cy="31150"/>
            </a:xfrm>
            <a:custGeom>
              <a:rect b="b" l="l" r="r" t="t"/>
              <a:pathLst>
                <a:path extrusionOk="0" h="1246" w="286">
                  <a:moveTo>
                    <a:pt x="1" y="0"/>
                  </a:moveTo>
                  <a:cubicBezTo>
                    <a:pt x="108" y="427"/>
                    <a:pt x="214" y="818"/>
                    <a:pt x="250" y="1245"/>
                  </a:cubicBezTo>
                  <a:cubicBezTo>
                    <a:pt x="286" y="854"/>
                    <a:pt x="250" y="427"/>
                    <a:pt x="179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8" name="Google Shape;14298;p108"/>
            <p:cNvSpPr/>
            <p:nvPr/>
          </p:nvSpPr>
          <p:spPr>
            <a:xfrm>
              <a:off x="793900" y="2451400"/>
              <a:ext cx="467000" cy="22275"/>
            </a:xfrm>
            <a:custGeom>
              <a:rect b="b" l="l" r="r" t="t"/>
              <a:pathLst>
                <a:path extrusionOk="0" h="891" w="18680">
                  <a:moveTo>
                    <a:pt x="71" y="1"/>
                  </a:moveTo>
                  <a:cubicBezTo>
                    <a:pt x="36" y="392"/>
                    <a:pt x="0" y="535"/>
                    <a:pt x="0" y="677"/>
                  </a:cubicBezTo>
                  <a:cubicBezTo>
                    <a:pt x="0" y="784"/>
                    <a:pt x="71" y="855"/>
                    <a:pt x="178" y="890"/>
                  </a:cubicBezTo>
                  <a:lnTo>
                    <a:pt x="4376" y="890"/>
                  </a:lnTo>
                  <a:lnTo>
                    <a:pt x="5195" y="535"/>
                  </a:lnTo>
                  <a:lnTo>
                    <a:pt x="5978" y="890"/>
                  </a:lnTo>
                  <a:lnTo>
                    <a:pt x="12702" y="890"/>
                  </a:lnTo>
                  <a:lnTo>
                    <a:pt x="13485" y="535"/>
                  </a:lnTo>
                  <a:lnTo>
                    <a:pt x="14304" y="890"/>
                  </a:lnTo>
                  <a:lnTo>
                    <a:pt x="18502" y="890"/>
                  </a:lnTo>
                  <a:cubicBezTo>
                    <a:pt x="18609" y="855"/>
                    <a:pt x="18680" y="784"/>
                    <a:pt x="18680" y="677"/>
                  </a:cubicBezTo>
                  <a:cubicBezTo>
                    <a:pt x="18680" y="535"/>
                    <a:pt x="18644" y="392"/>
                    <a:pt x="18609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108"/>
            <p:cNvSpPr/>
            <p:nvPr/>
          </p:nvSpPr>
          <p:spPr>
            <a:xfrm>
              <a:off x="953100" y="2217475"/>
              <a:ext cx="148575" cy="78300"/>
            </a:xfrm>
            <a:custGeom>
              <a:rect b="b" l="l" r="r" t="t"/>
              <a:pathLst>
                <a:path extrusionOk="0" h="3132" w="5943">
                  <a:moveTo>
                    <a:pt x="1" y="0"/>
                  </a:moveTo>
                  <a:cubicBezTo>
                    <a:pt x="108" y="391"/>
                    <a:pt x="214" y="783"/>
                    <a:pt x="250" y="1174"/>
                  </a:cubicBezTo>
                  <a:cubicBezTo>
                    <a:pt x="890" y="2242"/>
                    <a:pt x="1780" y="3131"/>
                    <a:pt x="2990" y="3131"/>
                  </a:cubicBezTo>
                  <a:cubicBezTo>
                    <a:pt x="4164" y="3131"/>
                    <a:pt x="5053" y="2242"/>
                    <a:pt x="5694" y="1174"/>
                  </a:cubicBezTo>
                  <a:cubicBezTo>
                    <a:pt x="5729" y="747"/>
                    <a:pt x="5836" y="391"/>
                    <a:pt x="5943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108"/>
            <p:cNvSpPr/>
            <p:nvPr/>
          </p:nvSpPr>
          <p:spPr>
            <a:xfrm>
              <a:off x="1020725" y="2283300"/>
              <a:ext cx="17800" cy="150350"/>
            </a:xfrm>
            <a:custGeom>
              <a:rect b="b" l="l" r="r" t="t"/>
              <a:pathLst>
                <a:path extrusionOk="0" h="6014" w="712">
                  <a:moveTo>
                    <a:pt x="285" y="0"/>
                  </a:moveTo>
                  <a:lnTo>
                    <a:pt x="285" y="285"/>
                  </a:lnTo>
                  <a:lnTo>
                    <a:pt x="285" y="5729"/>
                  </a:lnTo>
                  <a:cubicBezTo>
                    <a:pt x="0" y="5871"/>
                    <a:pt x="107" y="6013"/>
                    <a:pt x="285" y="6013"/>
                  </a:cubicBezTo>
                  <a:cubicBezTo>
                    <a:pt x="427" y="6013"/>
                    <a:pt x="569" y="5871"/>
                    <a:pt x="712" y="5729"/>
                  </a:cubicBezTo>
                  <a:lnTo>
                    <a:pt x="712" y="285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108"/>
            <p:cNvSpPr/>
            <p:nvPr/>
          </p:nvSpPr>
          <p:spPr>
            <a:xfrm>
              <a:off x="1020725" y="2258375"/>
              <a:ext cx="17800" cy="32050"/>
            </a:xfrm>
            <a:custGeom>
              <a:rect b="b" l="l" r="r" t="t"/>
              <a:pathLst>
                <a:path extrusionOk="0" h="1282" w="712">
                  <a:moveTo>
                    <a:pt x="285" y="1"/>
                  </a:moveTo>
                  <a:cubicBezTo>
                    <a:pt x="107" y="1"/>
                    <a:pt x="0" y="143"/>
                    <a:pt x="285" y="285"/>
                  </a:cubicBezTo>
                  <a:lnTo>
                    <a:pt x="285" y="1282"/>
                  </a:lnTo>
                  <a:lnTo>
                    <a:pt x="712" y="1282"/>
                  </a:lnTo>
                  <a:lnTo>
                    <a:pt x="712" y="285"/>
                  </a:lnTo>
                  <a:cubicBezTo>
                    <a:pt x="569" y="143"/>
                    <a:pt x="427" y="1"/>
                    <a:pt x="28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108"/>
            <p:cNvSpPr/>
            <p:nvPr/>
          </p:nvSpPr>
          <p:spPr>
            <a:xfrm>
              <a:off x="926425" y="2006650"/>
              <a:ext cx="201950" cy="267775"/>
            </a:xfrm>
            <a:custGeom>
              <a:rect b="b" l="l" r="r" t="t"/>
              <a:pathLst>
                <a:path extrusionOk="0" h="10711" w="8078">
                  <a:moveTo>
                    <a:pt x="4057" y="1"/>
                  </a:moveTo>
                  <a:cubicBezTo>
                    <a:pt x="1" y="1"/>
                    <a:pt x="250" y="4235"/>
                    <a:pt x="250" y="5195"/>
                  </a:cubicBezTo>
                  <a:cubicBezTo>
                    <a:pt x="250" y="6654"/>
                    <a:pt x="1495" y="10710"/>
                    <a:pt x="4057" y="10710"/>
                  </a:cubicBezTo>
                  <a:cubicBezTo>
                    <a:pt x="6583" y="10710"/>
                    <a:pt x="7828" y="6654"/>
                    <a:pt x="7828" y="5195"/>
                  </a:cubicBezTo>
                  <a:cubicBezTo>
                    <a:pt x="7828" y="4235"/>
                    <a:pt x="8077" y="1"/>
                    <a:pt x="4057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108"/>
            <p:cNvSpPr/>
            <p:nvPr/>
          </p:nvSpPr>
          <p:spPr>
            <a:xfrm>
              <a:off x="925525" y="2106275"/>
              <a:ext cx="203725" cy="56075"/>
            </a:xfrm>
            <a:custGeom>
              <a:rect b="b" l="l" r="r" t="t"/>
              <a:pathLst>
                <a:path extrusionOk="0" h="2243" w="8149">
                  <a:moveTo>
                    <a:pt x="1246" y="1"/>
                  </a:moveTo>
                  <a:cubicBezTo>
                    <a:pt x="677" y="1"/>
                    <a:pt x="143" y="392"/>
                    <a:pt x="1" y="961"/>
                  </a:cubicBezTo>
                  <a:cubicBezTo>
                    <a:pt x="37" y="1637"/>
                    <a:pt x="570" y="2171"/>
                    <a:pt x="1246" y="2242"/>
                  </a:cubicBezTo>
                  <a:lnTo>
                    <a:pt x="6904" y="2242"/>
                  </a:lnTo>
                  <a:cubicBezTo>
                    <a:pt x="7580" y="2171"/>
                    <a:pt x="8113" y="1637"/>
                    <a:pt x="8149" y="961"/>
                  </a:cubicBezTo>
                  <a:cubicBezTo>
                    <a:pt x="8007" y="392"/>
                    <a:pt x="7473" y="1"/>
                    <a:pt x="69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108"/>
            <p:cNvSpPr/>
            <p:nvPr/>
          </p:nvSpPr>
          <p:spPr>
            <a:xfrm>
              <a:off x="1105225" y="2283300"/>
              <a:ext cx="44500" cy="181475"/>
            </a:xfrm>
            <a:custGeom>
              <a:rect b="b" l="l" r="r" t="t"/>
              <a:pathLst>
                <a:path extrusionOk="0" h="7259" w="1780">
                  <a:moveTo>
                    <a:pt x="0" y="0"/>
                  </a:moveTo>
                  <a:lnTo>
                    <a:pt x="0" y="6903"/>
                  </a:lnTo>
                  <a:lnTo>
                    <a:pt x="1032" y="7259"/>
                  </a:lnTo>
                  <a:lnTo>
                    <a:pt x="1779" y="6903"/>
                  </a:lnTo>
                  <a:lnTo>
                    <a:pt x="1779" y="961"/>
                  </a:lnTo>
                  <a:cubicBezTo>
                    <a:pt x="1210" y="605"/>
                    <a:pt x="605" y="285"/>
                    <a:pt x="0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108"/>
            <p:cNvSpPr/>
            <p:nvPr/>
          </p:nvSpPr>
          <p:spPr>
            <a:xfrm>
              <a:off x="1105225" y="2451400"/>
              <a:ext cx="44500" cy="22275"/>
            </a:xfrm>
            <a:custGeom>
              <a:rect b="b" l="l" r="r" t="t"/>
              <a:pathLst>
                <a:path extrusionOk="0" h="891" w="1780">
                  <a:moveTo>
                    <a:pt x="0" y="1"/>
                  </a:moveTo>
                  <a:lnTo>
                    <a:pt x="0" y="890"/>
                  </a:lnTo>
                  <a:lnTo>
                    <a:pt x="1779" y="890"/>
                  </a:lnTo>
                  <a:lnTo>
                    <a:pt x="1779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108"/>
            <p:cNvSpPr/>
            <p:nvPr/>
          </p:nvSpPr>
          <p:spPr>
            <a:xfrm>
              <a:off x="905075" y="2284175"/>
              <a:ext cx="44500" cy="180600"/>
            </a:xfrm>
            <a:custGeom>
              <a:rect b="b" l="l" r="r" t="t"/>
              <a:pathLst>
                <a:path extrusionOk="0" h="7224" w="1780">
                  <a:moveTo>
                    <a:pt x="1780" y="1"/>
                  </a:moveTo>
                  <a:cubicBezTo>
                    <a:pt x="1175" y="250"/>
                    <a:pt x="570" y="570"/>
                    <a:pt x="1" y="961"/>
                  </a:cubicBezTo>
                  <a:lnTo>
                    <a:pt x="1" y="6903"/>
                  </a:lnTo>
                  <a:lnTo>
                    <a:pt x="748" y="7224"/>
                  </a:lnTo>
                  <a:lnTo>
                    <a:pt x="1780" y="6903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108"/>
            <p:cNvSpPr/>
            <p:nvPr/>
          </p:nvSpPr>
          <p:spPr>
            <a:xfrm>
              <a:off x="905075" y="2451400"/>
              <a:ext cx="44500" cy="22275"/>
            </a:xfrm>
            <a:custGeom>
              <a:rect b="b" l="l" r="r" t="t"/>
              <a:pathLst>
                <a:path extrusionOk="0" h="891" w="1780">
                  <a:moveTo>
                    <a:pt x="1" y="1"/>
                  </a:moveTo>
                  <a:lnTo>
                    <a:pt x="1" y="890"/>
                  </a:lnTo>
                  <a:lnTo>
                    <a:pt x="1780" y="89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108"/>
            <p:cNvSpPr/>
            <p:nvPr/>
          </p:nvSpPr>
          <p:spPr>
            <a:xfrm>
              <a:off x="865050" y="2195225"/>
              <a:ext cx="140575" cy="134350"/>
            </a:xfrm>
            <a:custGeom>
              <a:rect b="b" l="l" r="r" t="t"/>
              <a:pathLst>
                <a:path extrusionOk="0" h="5374" w="5623">
                  <a:moveTo>
                    <a:pt x="3274" y="1"/>
                  </a:moveTo>
                  <a:cubicBezTo>
                    <a:pt x="1459" y="1"/>
                    <a:pt x="0" y="1495"/>
                    <a:pt x="285" y="3274"/>
                  </a:cubicBezTo>
                  <a:lnTo>
                    <a:pt x="285" y="5233"/>
                  </a:lnTo>
                  <a:lnTo>
                    <a:pt x="285" y="5233"/>
                  </a:lnTo>
                  <a:cubicBezTo>
                    <a:pt x="337" y="5168"/>
                    <a:pt x="448" y="5099"/>
                    <a:pt x="570" y="5017"/>
                  </a:cubicBezTo>
                  <a:lnTo>
                    <a:pt x="712" y="5017"/>
                  </a:lnTo>
                  <a:lnTo>
                    <a:pt x="712" y="3274"/>
                  </a:lnTo>
                  <a:cubicBezTo>
                    <a:pt x="570" y="1780"/>
                    <a:pt x="1780" y="570"/>
                    <a:pt x="3274" y="428"/>
                  </a:cubicBezTo>
                  <a:lnTo>
                    <a:pt x="5373" y="428"/>
                  </a:lnTo>
                  <a:cubicBezTo>
                    <a:pt x="5415" y="469"/>
                    <a:pt x="5454" y="487"/>
                    <a:pt x="5487" y="487"/>
                  </a:cubicBezTo>
                  <a:cubicBezTo>
                    <a:pt x="5569" y="487"/>
                    <a:pt x="5622" y="386"/>
                    <a:pt x="5622" y="285"/>
                  </a:cubicBezTo>
                  <a:cubicBezTo>
                    <a:pt x="5622" y="143"/>
                    <a:pt x="5516" y="1"/>
                    <a:pt x="5373" y="1"/>
                  </a:cubicBezTo>
                  <a:close/>
                  <a:moveTo>
                    <a:pt x="285" y="5233"/>
                  </a:moveTo>
                  <a:cubicBezTo>
                    <a:pt x="246" y="5282"/>
                    <a:pt x="239" y="5328"/>
                    <a:pt x="285" y="5373"/>
                  </a:cubicBezTo>
                  <a:lnTo>
                    <a:pt x="285" y="5233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108"/>
            <p:cNvSpPr/>
            <p:nvPr/>
          </p:nvSpPr>
          <p:spPr>
            <a:xfrm>
              <a:off x="991350" y="2165650"/>
              <a:ext cx="72100" cy="65175"/>
            </a:xfrm>
            <a:custGeom>
              <a:rect b="b" l="l" r="r" t="t"/>
              <a:pathLst>
                <a:path extrusionOk="0" h="2607" w="2884">
                  <a:moveTo>
                    <a:pt x="1442" y="1"/>
                  </a:moveTo>
                  <a:cubicBezTo>
                    <a:pt x="810" y="1"/>
                    <a:pt x="179" y="383"/>
                    <a:pt x="1" y="1148"/>
                  </a:cubicBezTo>
                  <a:cubicBezTo>
                    <a:pt x="37" y="1931"/>
                    <a:pt x="641" y="2571"/>
                    <a:pt x="1460" y="2607"/>
                  </a:cubicBezTo>
                  <a:cubicBezTo>
                    <a:pt x="2243" y="2571"/>
                    <a:pt x="2847" y="1931"/>
                    <a:pt x="2883" y="1148"/>
                  </a:cubicBezTo>
                  <a:cubicBezTo>
                    <a:pt x="2705" y="383"/>
                    <a:pt x="2074" y="1"/>
                    <a:pt x="14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108"/>
            <p:cNvSpPr/>
            <p:nvPr/>
          </p:nvSpPr>
          <p:spPr>
            <a:xfrm>
              <a:off x="990475" y="2194350"/>
              <a:ext cx="73850" cy="45375"/>
            </a:xfrm>
            <a:custGeom>
              <a:rect b="b" l="l" r="r" t="t"/>
              <a:pathLst>
                <a:path extrusionOk="0" h="1815" w="2954">
                  <a:moveTo>
                    <a:pt x="36" y="0"/>
                  </a:moveTo>
                  <a:cubicBezTo>
                    <a:pt x="0" y="107"/>
                    <a:pt x="0" y="213"/>
                    <a:pt x="0" y="320"/>
                  </a:cubicBezTo>
                  <a:cubicBezTo>
                    <a:pt x="0" y="1316"/>
                    <a:pt x="739" y="1815"/>
                    <a:pt x="1477" y="1815"/>
                  </a:cubicBezTo>
                  <a:cubicBezTo>
                    <a:pt x="2215" y="1815"/>
                    <a:pt x="2954" y="1316"/>
                    <a:pt x="2954" y="320"/>
                  </a:cubicBezTo>
                  <a:cubicBezTo>
                    <a:pt x="2954" y="213"/>
                    <a:pt x="2954" y="107"/>
                    <a:pt x="2918" y="0"/>
                  </a:cubicBezTo>
                  <a:cubicBezTo>
                    <a:pt x="2740" y="676"/>
                    <a:pt x="2171" y="1139"/>
                    <a:pt x="1495" y="1139"/>
                  </a:cubicBezTo>
                  <a:cubicBezTo>
                    <a:pt x="783" y="1139"/>
                    <a:pt x="214" y="676"/>
                    <a:pt x="36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108"/>
            <p:cNvSpPr/>
            <p:nvPr/>
          </p:nvSpPr>
          <p:spPr>
            <a:xfrm>
              <a:off x="921975" y="2124950"/>
              <a:ext cx="211725" cy="48075"/>
            </a:xfrm>
            <a:custGeom>
              <a:rect b="b" l="l" r="r" t="t"/>
              <a:pathLst>
                <a:path extrusionOk="0" h="1923" w="8469">
                  <a:moveTo>
                    <a:pt x="72" y="1"/>
                  </a:moveTo>
                  <a:cubicBezTo>
                    <a:pt x="36" y="107"/>
                    <a:pt x="1" y="214"/>
                    <a:pt x="1" y="321"/>
                  </a:cubicBezTo>
                  <a:cubicBezTo>
                    <a:pt x="72" y="1068"/>
                    <a:pt x="606" y="1709"/>
                    <a:pt x="1353" y="1922"/>
                  </a:cubicBezTo>
                  <a:lnTo>
                    <a:pt x="7117" y="1922"/>
                  </a:lnTo>
                  <a:cubicBezTo>
                    <a:pt x="7864" y="1709"/>
                    <a:pt x="8398" y="1068"/>
                    <a:pt x="8469" y="321"/>
                  </a:cubicBezTo>
                  <a:cubicBezTo>
                    <a:pt x="8469" y="214"/>
                    <a:pt x="8433" y="107"/>
                    <a:pt x="8433" y="1"/>
                  </a:cubicBezTo>
                  <a:cubicBezTo>
                    <a:pt x="8255" y="570"/>
                    <a:pt x="7757" y="961"/>
                    <a:pt x="7152" y="961"/>
                  </a:cubicBezTo>
                  <a:lnTo>
                    <a:pt x="7117" y="1033"/>
                  </a:lnTo>
                  <a:lnTo>
                    <a:pt x="1317" y="1033"/>
                  </a:lnTo>
                  <a:cubicBezTo>
                    <a:pt x="748" y="961"/>
                    <a:pt x="214" y="570"/>
                    <a:pt x="7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12" name="Google Shape;14312;p108"/>
          <p:cNvGrpSpPr/>
          <p:nvPr/>
        </p:nvGrpSpPr>
        <p:grpSpPr>
          <a:xfrm>
            <a:off x="774900" y="1090975"/>
            <a:ext cx="367400" cy="459925"/>
            <a:chOff x="1538425" y="2695125"/>
            <a:chExt cx="367400" cy="459925"/>
          </a:xfrm>
        </p:grpSpPr>
        <p:sp>
          <p:nvSpPr>
            <p:cNvPr id="14313" name="Google Shape;14313;p108"/>
            <p:cNvSpPr/>
            <p:nvPr/>
          </p:nvSpPr>
          <p:spPr>
            <a:xfrm>
              <a:off x="1628250" y="2762750"/>
              <a:ext cx="32950" cy="24025"/>
            </a:xfrm>
            <a:custGeom>
              <a:rect b="b" l="l" r="r" t="t"/>
              <a:pathLst>
                <a:path extrusionOk="0" h="961" w="1318">
                  <a:moveTo>
                    <a:pt x="1" y="0"/>
                  </a:moveTo>
                  <a:lnTo>
                    <a:pt x="1" y="640"/>
                  </a:lnTo>
                  <a:lnTo>
                    <a:pt x="641" y="961"/>
                  </a:lnTo>
                  <a:lnTo>
                    <a:pt x="1317" y="64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108"/>
            <p:cNvSpPr/>
            <p:nvPr/>
          </p:nvSpPr>
          <p:spPr>
            <a:xfrm>
              <a:off x="1628250" y="2740500"/>
              <a:ext cx="32950" cy="21375"/>
            </a:xfrm>
            <a:custGeom>
              <a:rect b="b" l="l" r="r" t="t"/>
              <a:pathLst>
                <a:path extrusionOk="0" h="855" w="1318">
                  <a:moveTo>
                    <a:pt x="1" y="1"/>
                  </a:moveTo>
                  <a:lnTo>
                    <a:pt x="1" y="641"/>
                  </a:lnTo>
                  <a:cubicBezTo>
                    <a:pt x="197" y="783"/>
                    <a:pt x="428" y="854"/>
                    <a:pt x="659" y="854"/>
                  </a:cubicBezTo>
                  <a:cubicBezTo>
                    <a:pt x="890" y="854"/>
                    <a:pt x="1122" y="783"/>
                    <a:pt x="1317" y="641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5" name="Google Shape;14315;p108"/>
            <p:cNvSpPr/>
            <p:nvPr/>
          </p:nvSpPr>
          <p:spPr>
            <a:xfrm>
              <a:off x="1557100" y="2717200"/>
              <a:ext cx="325575" cy="11900"/>
            </a:xfrm>
            <a:custGeom>
              <a:rect b="b" l="l" r="r" t="t"/>
              <a:pathLst>
                <a:path extrusionOk="0" h="476" w="13023">
                  <a:moveTo>
                    <a:pt x="170" y="0"/>
                  </a:moveTo>
                  <a:cubicBezTo>
                    <a:pt x="75" y="0"/>
                    <a:pt x="0" y="92"/>
                    <a:pt x="0" y="221"/>
                  </a:cubicBezTo>
                  <a:cubicBezTo>
                    <a:pt x="0" y="348"/>
                    <a:pt x="114" y="475"/>
                    <a:pt x="240" y="475"/>
                  </a:cubicBezTo>
                  <a:cubicBezTo>
                    <a:pt x="255" y="475"/>
                    <a:pt x="270" y="474"/>
                    <a:pt x="285" y="470"/>
                  </a:cubicBezTo>
                  <a:lnTo>
                    <a:pt x="12738" y="470"/>
                  </a:lnTo>
                  <a:cubicBezTo>
                    <a:pt x="12753" y="474"/>
                    <a:pt x="12768" y="475"/>
                    <a:pt x="12783" y="475"/>
                  </a:cubicBezTo>
                  <a:cubicBezTo>
                    <a:pt x="12909" y="475"/>
                    <a:pt x="13023" y="348"/>
                    <a:pt x="13023" y="221"/>
                  </a:cubicBezTo>
                  <a:cubicBezTo>
                    <a:pt x="13023" y="92"/>
                    <a:pt x="12948" y="0"/>
                    <a:pt x="12853" y="0"/>
                  </a:cubicBezTo>
                  <a:cubicBezTo>
                    <a:pt x="12817" y="0"/>
                    <a:pt x="12778" y="14"/>
                    <a:pt x="12738" y="43"/>
                  </a:cubicBezTo>
                  <a:lnTo>
                    <a:pt x="285" y="43"/>
                  </a:lnTo>
                  <a:cubicBezTo>
                    <a:pt x="246" y="14"/>
                    <a:pt x="207" y="0"/>
                    <a:pt x="17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6" name="Google Shape;14316;p108"/>
            <p:cNvSpPr/>
            <p:nvPr/>
          </p:nvSpPr>
          <p:spPr>
            <a:xfrm>
              <a:off x="1571325" y="2773400"/>
              <a:ext cx="145900" cy="381650"/>
            </a:xfrm>
            <a:custGeom>
              <a:rect b="b" l="l" r="r" t="t"/>
              <a:pathLst>
                <a:path extrusionOk="0" h="15266" w="5836">
                  <a:moveTo>
                    <a:pt x="1993" y="1"/>
                  </a:moveTo>
                  <a:cubicBezTo>
                    <a:pt x="1886" y="1"/>
                    <a:pt x="1815" y="72"/>
                    <a:pt x="1815" y="179"/>
                  </a:cubicBezTo>
                  <a:lnTo>
                    <a:pt x="1815" y="1317"/>
                  </a:lnTo>
                  <a:cubicBezTo>
                    <a:pt x="712" y="1851"/>
                    <a:pt x="1" y="2954"/>
                    <a:pt x="36" y="4200"/>
                  </a:cubicBezTo>
                  <a:lnTo>
                    <a:pt x="36" y="6832"/>
                  </a:lnTo>
                  <a:lnTo>
                    <a:pt x="356" y="7153"/>
                  </a:lnTo>
                  <a:lnTo>
                    <a:pt x="36" y="7437"/>
                  </a:lnTo>
                  <a:lnTo>
                    <a:pt x="36" y="11743"/>
                  </a:lnTo>
                  <a:lnTo>
                    <a:pt x="356" y="12063"/>
                  </a:lnTo>
                  <a:lnTo>
                    <a:pt x="36" y="12383"/>
                  </a:lnTo>
                  <a:cubicBezTo>
                    <a:pt x="36" y="13949"/>
                    <a:pt x="1317" y="15265"/>
                    <a:pt x="2918" y="15265"/>
                  </a:cubicBezTo>
                  <a:cubicBezTo>
                    <a:pt x="4519" y="15265"/>
                    <a:pt x="5836" y="13949"/>
                    <a:pt x="5836" y="12383"/>
                  </a:cubicBezTo>
                  <a:lnTo>
                    <a:pt x="5516" y="12063"/>
                  </a:lnTo>
                  <a:lnTo>
                    <a:pt x="5836" y="11743"/>
                  </a:lnTo>
                  <a:lnTo>
                    <a:pt x="5836" y="7010"/>
                  </a:lnTo>
                  <a:lnTo>
                    <a:pt x="5516" y="6690"/>
                  </a:lnTo>
                  <a:lnTo>
                    <a:pt x="5836" y="6334"/>
                  </a:lnTo>
                  <a:lnTo>
                    <a:pt x="5836" y="4200"/>
                  </a:lnTo>
                  <a:cubicBezTo>
                    <a:pt x="5836" y="2954"/>
                    <a:pt x="5160" y="1851"/>
                    <a:pt x="4057" y="1317"/>
                  </a:cubicBezTo>
                  <a:lnTo>
                    <a:pt x="4057" y="179"/>
                  </a:lnTo>
                  <a:cubicBezTo>
                    <a:pt x="4021" y="72"/>
                    <a:pt x="3950" y="1"/>
                    <a:pt x="384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108"/>
            <p:cNvSpPr/>
            <p:nvPr/>
          </p:nvSpPr>
          <p:spPr>
            <a:xfrm>
              <a:off x="1616700" y="2695125"/>
              <a:ext cx="51600" cy="45400"/>
            </a:xfrm>
            <a:custGeom>
              <a:rect b="b" l="l" r="r" t="t"/>
              <a:pathLst>
                <a:path extrusionOk="0" h="1816" w="2064">
                  <a:moveTo>
                    <a:pt x="1032" y="1"/>
                  </a:moveTo>
                  <a:cubicBezTo>
                    <a:pt x="596" y="1"/>
                    <a:pt x="160" y="250"/>
                    <a:pt x="0" y="748"/>
                  </a:cubicBezTo>
                  <a:cubicBezTo>
                    <a:pt x="0" y="1317"/>
                    <a:pt x="463" y="1780"/>
                    <a:pt x="1032" y="1816"/>
                  </a:cubicBezTo>
                  <a:cubicBezTo>
                    <a:pt x="1566" y="1744"/>
                    <a:pt x="2028" y="1282"/>
                    <a:pt x="2064" y="748"/>
                  </a:cubicBezTo>
                  <a:cubicBezTo>
                    <a:pt x="1904" y="250"/>
                    <a:pt x="1468" y="1"/>
                    <a:pt x="10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108"/>
            <p:cNvSpPr/>
            <p:nvPr/>
          </p:nvSpPr>
          <p:spPr>
            <a:xfrm>
              <a:off x="1611350" y="2713825"/>
              <a:ext cx="62300" cy="35600"/>
            </a:xfrm>
            <a:custGeom>
              <a:rect b="b" l="l" r="r" t="t"/>
              <a:pathLst>
                <a:path extrusionOk="0" h="1424" w="2492">
                  <a:moveTo>
                    <a:pt x="2278" y="0"/>
                  </a:moveTo>
                  <a:lnTo>
                    <a:pt x="2278" y="0"/>
                  </a:lnTo>
                  <a:cubicBezTo>
                    <a:pt x="2100" y="427"/>
                    <a:pt x="1709" y="747"/>
                    <a:pt x="1246" y="747"/>
                  </a:cubicBezTo>
                  <a:cubicBezTo>
                    <a:pt x="784" y="747"/>
                    <a:pt x="357" y="427"/>
                    <a:pt x="214" y="0"/>
                  </a:cubicBezTo>
                  <a:lnTo>
                    <a:pt x="214" y="0"/>
                  </a:lnTo>
                  <a:cubicBezTo>
                    <a:pt x="1" y="712"/>
                    <a:pt x="499" y="1423"/>
                    <a:pt x="1246" y="1423"/>
                  </a:cubicBezTo>
                  <a:cubicBezTo>
                    <a:pt x="1993" y="1423"/>
                    <a:pt x="2491" y="712"/>
                    <a:pt x="2278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108"/>
            <p:cNvSpPr/>
            <p:nvPr/>
          </p:nvSpPr>
          <p:spPr>
            <a:xfrm>
              <a:off x="1561550" y="2929075"/>
              <a:ext cx="155675" cy="22275"/>
            </a:xfrm>
            <a:custGeom>
              <a:rect b="b" l="l" r="r" t="t"/>
              <a:pathLst>
                <a:path extrusionOk="0" h="891" w="6227">
                  <a:moveTo>
                    <a:pt x="0" y="1"/>
                  </a:moveTo>
                  <a:lnTo>
                    <a:pt x="0" y="890"/>
                  </a:lnTo>
                  <a:lnTo>
                    <a:pt x="6227" y="890"/>
                  </a:lnTo>
                  <a:lnTo>
                    <a:pt x="6227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0" name="Google Shape;14320;p108"/>
            <p:cNvSpPr/>
            <p:nvPr/>
          </p:nvSpPr>
          <p:spPr>
            <a:xfrm>
              <a:off x="1561550" y="3062500"/>
              <a:ext cx="155675" cy="22275"/>
            </a:xfrm>
            <a:custGeom>
              <a:rect b="b" l="l" r="r" t="t"/>
              <a:pathLst>
                <a:path extrusionOk="0" h="891" w="6227">
                  <a:moveTo>
                    <a:pt x="0" y="1"/>
                  </a:moveTo>
                  <a:lnTo>
                    <a:pt x="0" y="890"/>
                  </a:lnTo>
                  <a:lnTo>
                    <a:pt x="6227" y="890"/>
                  </a:lnTo>
                  <a:lnTo>
                    <a:pt x="6227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1" name="Google Shape;14321;p108"/>
            <p:cNvSpPr/>
            <p:nvPr/>
          </p:nvSpPr>
          <p:spPr>
            <a:xfrm>
              <a:off x="1694975" y="2706700"/>
              <a:ext cx="44500" cy="23150"/>
            </a:xfrm>
            <a:custGeom>
              <a:rect b="b" l="l" r="r" t="t"/>
              <a:pathLst>
                <a:path extrusionOk="0" h="926" w="1780">
                  <a:moveTo>
                    <a:pt x="178" y="0"/>
                  </a:moveTo>
                  <a:cubicBezTo>
                    <a:pt x="72" y="0"/>
                    <a:pt x="0" y="72"/>
                    <a:pt x="0" y="178"/>
                  </a:cubicBezTo>
                  <a:lnTo>
                    <a:pt x="0" y="605"/>
                  </a:lnTo>
                  <a:lnTo>
                    <a:pt x="890" y="926"/>
                  </a:lnTo>
                  <a:lnTo>
                    <a:pt x="1779" y="605"/>
                  </a:lnTo>
                  <a:lnTo>
                    <a:pt x="1779" y="178"/>
                  </a:lnTo>
                  <a:cubicBezTo>
                    <a:pt x="1744" y="72"/>
                    <a:pt x="1673" y="0"/>
                    <a:pt x="1566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108"/>
            <p:cNvSpPr/>
            <p:nvPr/>
          </p:nvSpPr>
          <p:spPr>
            <a:xfrm>
              <a:off x="1694075" y="2718250"/>
              <a:ext cx="47175" cy="22275"/>
            </a:xfrm>
            <a:custGeom>
              <a:rect b="b" l="l" r="r" t="t"/>
              <a:pathLst>
                <a:path extrusionOk="0" h="891" w="1887">
                  <a:moveTo>
                    <a:pt x="1" y="1"/>
                  </a:moveTo>
                  <a:lnTo>
                    <a:pt x="1" y="641"/>
                  </a:lnTo>
                  <a:cubicBezTo>
                    <a:pt x="179" y="713"/>
                    <a:pt x="285" y="819"/>
                    <a:pt x="357" y="891"/>
                  </a:cubicBezTo>
                  <a:lnTo>
                    <a:pt x="1709" y="891"/>
                  </a:lnTo>
                  <a:cubicBezTo>
                    <a:pt x="1815" y="819"/>
                    <a:pt x="1887" y="713"/>
                    <a:pt x="1780" y="641"/>
                  </a:cubicBezTo>
                  <a:lnTo>
                    <a:pt x="1780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108"/>
            <p:cNvSpPr/>
            <p:nvPr/>
          </p:nvSpPr>
          <p:spPr>
            <a:xfrm>
              <a:off x="1539300" y="2706700"/>
              <a:ext cx="44500" cy="23150"/>
            </a:xfrm>
            <a:custGeom>
              <a:rect b="b" l="l" r="r" t="t"/>
              <a:pathLst>
                <a:path extrusionOk="0" h="926" w="1780">
                  <a:moveTo>
                    <a:pt x="179" y="0"/>
                  </a:moveTo>
                  <a:cubicBezTo>
                    <a:pt x="72" y="0"/>
                    <a:pt x="1" y="72"/>
                    <a:pt x="1" y="178"/>
                  </a:cubicBezTo>
                  <a:lnTo>
                    <a:pt x="1" y="605"/>
                  </a:lnTo>
                  <a:lnTo>
                    <a:pt x="890" y="926"/>
                  </a:lnTo>
                  <a:lnTo>
                    <a:pt x="1780" y="605"/>
                  </a:lnTo>
                  <a:lnTo>
                    <a:pt x="1780" y="178"/>
                  </a:lnTo>
                  <a:cubicBezTo>
                    <a:pt x="1744" y="72"/>
                    <a:pt x="1673" y="0"/>
                    <a:pt x="1566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108"/>
            <p:cNvSpPr/>
            <p:nvPr/>
          </p:nvSpPr>
          <p:spPr>
            <a:xfrm>
              <a:off x="1538425" y="2718250"/>
              <a:ext cx="44500" cy="22275"/>
            </a:xfrm>
            <a:custGeom>
              <a:rect b="b" l="l" r="r" t="t"/>
              <a:pathLst>
                <a:path extrusionOk="0" h="891" w="1780">
                  <a:moveTo>
                    <a:pt x="0" y="1"/>
                  </a:moveTo>
                  <a:lnTo>
                    <a:pt x="0" y="641"/>
                  </a:lnTo>
                  <a:cubicBezTo>
                    <a:pt x="36" y="748"/>
                    <a:pt x="107" y="819"/>
                    <a:pt x="214" y="891"/>
                  </a:cubicBezTo>
                  <a:lnTo>
                    <a:pt x="1530" y="891"/>
                  </a:lnTo>
                  <a:cubicBezTo>
                    <a:pt x="1637" y="819"/>
                    <a:pt x="1708" y="713"/>
                    <a:pt x="1779" y="641"/>
                  </a:cubicBezTo>
                  <a:lnTo>
                    <a:pt x="1779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108"/>
            <p:cNvSpPr/>
            <p:nvPr/>
          </p:nvSpPr>
          <p:spPr>
            <a:xfrm>
              <a:off x="1861325" y="2706700"/>
              <a:ext cx="44500" cy="23150"/>
            </a:xfrm>
            <a:custGeom>
              <a:rect b="b" l="l" r="r" t="t"/>
              <a:pathLst>
                <a:path extrusionOk="0" h="926" w="1780">
                  <a:moveTo>
                    <a:pt x="178" y="0"/>
                  </a:moveTo>
                  <a:cubicBezTo>
                    <a:pt x="71" y="0"/>
                    <a:pt x="0" y="72"/>
                    <a:pt x="0" y="178"/>
                  </a:cubicBezTo>
                  <a:lnTo>
                    <a:pt x="0" y="605"/>
                  </a:lnTo>
                  <a:lnTo>
                    <a:pt x="890" y="926"/>
                  </a:lnTo>
                  <a:lnTo>
                    <a:pt x="1779" y="605"/>
                  </a:lnTo>
                  <a:lnTo>
                    <a:pt x="1779" y="178"/>
                  </a:lnTo>
                  <a:cubicBezTo>
                    <a:pt x="1779" y="72"/>
                    <a:pt x="1708" y="0"/>
                    <a:pt x="1601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108"/>
            <p:cNvSpPr/>
            <p:nvPr/>
          </p:nvSpPr>
          <p:spPr>
            <a:xfrm>
              <a:off x="1858650" y="2718250"/>
              <a:ext cx="47175" cy="22275"/>
            </a:xfrm>
            <a:custGeom>
              <a:rect b="b" l="l" r="r" t="t"/>
              <a:pathLst>
                <a:path extrusionOk="0" h="891" w="1887">
                  <a:moveTo>
                    <a:pt x="107" y="1"/>
                  </a:moveTo>
                  <a:lnTo>
                    <a:pt x="107" y="641"/>
                  </a:lnTo>
                  <a:cubicBezTo>
                    <a:pt x="0" y="713"/>
                    <a:pt x="71" y="819"/>
                    <a:pt x="178" y="819"/>
                  </a:cubicBezTo>
                  <a:lnTo>
                    <a:pt x="178" y="891"/>
                  </a:lnTo>
                  <a:lnTo>
                    <a:pt x="1530" y="891"/>
                  </a:lnTo>
                  <a:cubicBezTo>
                    <a:pt x="1637" y="819"/>
                    <a:pt x="1708" y="713"/>
                    <a:pt x="1886" y="641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108"/>
            <p:cNvSpPr/>
            <p:nvPr/>
          </p:nvSpPr>
          <p:spPr>
            <a:xfrm>
              <a:off x="1783925" y="2762750"/>
              <a:ext cx="32950" cy="24025"/>
            </a:xfrm>
            <a:custGeom>
              <a:rect b="b" l="l" r="r" t="t"/>
              <a:pathLst>
                <a:path extrusionOk="0" h="961" w="1318">
                  <a:moveTo>
                    <a:pt x="1" y="0"/>
                  </a:moveTo>
                  <a:lnTo>
                    <a:pt x="1" y="640"/>
                  </a:lnTo>
                  <a:lnTo>
                    <a:pt x="641" y="961"/>
                  </a:lnTo>
                  <a:lnTo>
                    <a:pt x="1317" y="64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108"/>
            <p:cNvSpPr/>
            <p:nvPr/>
          </p:nvSpPr>
          <p:spPr>
            <a:xfrm>
              <a:off x="1783925" y="2740500"/>
              <a:ext cx="32950" cy="21375"/>
            </a:xfrm>
            <a:custGeom>
              <a:rect b="b" l="l" r="r" t="t"/>
              <a:pathLst>
                <a:path extrusionOk="0" h="855" w="1318">
                  <a:moveTo>
                    <a:pt x="1" y="1"/>
                  </a:moveTo>
                  <a:lnTo>
                    <a:pt x="1" y="641"/>
                  </a:lnTo>
                  <a:cubicBezTo>
                    <a:pt x="196" y="783"/>
                    <a:pt x="427" y="854"/>
                    <a:pt x="659" y="854"/>
                  </a:cubicBezTo>
                  <a:cubicBezTo>
                    <a:pt x="890" y="854"/>
                    <a:pt x="1121" y="783"/>
                    <a:pt x="1317" y="641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9" name="Google Shape;14329;p108"/>
            <p:cNvSpPr/>
            <p:nvPr/>
          </p:nvSpPr>
          <p:spPr>
            <a:xfrm>
              <a:off x="1727000" y="2773400"/>
              <a:ext cx="145900" cy="381650"/>
            </a:xfrm>
            <a:custGeom>
              <a:rect b="b" l="l" r="r" t="t"/>
              <a:pathLst>
                <a:path extrusionOk="0" h="15266" w="5836">
                  <a:moveTo>
                    <a:pt x="1993" y="1"/>
                  </a:moveTo>
                  <a:cubicBezTo>
                    <a:pt x="1886" y="1"/>
                    <a:pt x="1815" y="72"/>
                    <a:pt x="1815" y="179"/>
                  </a:cubicBezTo>
                  <a:lnTo>
                    <a:pt x="1815" y="1317"/>
                  </a:lnTo>
                  <a:cubicBezTo>
                    <a:pt x="712" y="1851"/>
                    <a:pt x="0" y="2954"/>
                    <a:pt x="36" y="4200"/>
                  </a:cubicBezTo>
                  <a:lnTo>
                    <a:pt x="36" y="6334"/>
                  </a:lnTo>
                  <a:lnTo>
                    <a:pt x="321" y="6690"/>
                  </a:lnTo>
                  <a:lnTo>
                    <a:pt x="36" y="7010"/>
                  </a:lnTo>
                  <a:lnTo>
                    <a:pt x="36" y="11743"/>
                  </a:lnTo>
                  <a:lnTo>
                    <a:pt x="356" y="12063"/>
                  </a:lnTo>
                  <a:lnTo>
                    <a:pt x="36" y="12383"/>
                  </a:lnTo>
                  <a:cubicBezTo>
                    <a:pt x="36" y="13949"/>
                    <a:pt x="1317" y="15265"/>
                    <a:pt x="2918" y="15265"/>
                  </a:cubicBezTo>
                  <a:cubicBezTo>
                    <a:pt x="4519" y="15265"/>
                    <a:pt x="5836" y="13949"/>
                    <a:pt x="5836" y="12383"/>
                  </a:cubicBezTo>
                  <a:lnTo>
                    <a:pt x="5515" y="12063"/>
                  </a:lnTo>
                  <a:lnTo>
                    <a:pt x="5836" y="11743"/>
                  </a:lnTo>
                  <a:lnTo>
                    <a:pt x="5836" y="7437"/>
                  </a:lnTo>
                  <a:lnTo>
                    <a:pt x="5515" y="7153"/>
                  </a:lnTo>
                  <a:lnTo>
                    <a:pt x="5836" y="6832"/>
                  </a:lnTo>
                  <a:lnTo>
                    <a:pt x="5836" y="4200"/>
                  </a:lnTo>
                  <a:cubicBezTo>
                    <a:pt x="5836" y="2954"/>
                    <a:pt x="5160" y="1851"/>
                    <a:pt x="4057" y="1317"/>
                  </a:cubicBezTo>
                  <a:lnTo>
                    <a:pt x="4057" y="179"/>
                  </a:lnTo>
                  <a:cubicBezTo>
                    <a:pt x="4057" y="72"/>
                    <a:pt x="3950" y="1"/>
                    <a:pt x="384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108"/>
            <p:cNvSpPr/>
            <p:nvPr/>
          </p:nvSpPr>
          <p:spPr>
            <a:xfrm>
              <a:off x="1772350" y="2695125"/>
              <a:ext cx="51625" cy="45400"/>
            </a:xfrm>
            <a:custGeom>
              <a:rect b="b" l="l" r="r" t="t"/>
              <a:pathLst>
                <a:path extrusionOk="0" h="1816" w="2065">
                  <a:moveTo>
                    <a:pt x="1015" y="1"/>
                  </a:moveTo>
                  <a:cubicBezTo>
                    <a:pt x="588" y="1"/>
                    <a:pt x="161" y="250"/>
                    <a:pt x="1" y="748"/>
                  </a:cubicBezTo>
                  <a:cubicBezTo>
                    <a:pt x="37" y="1282"/>
                    <a:pt x="464" y="1744"/>
                    <a:pt x="1033" y="1816"/>
                  </a:cubicBezTo>
                  <a:cubicBezTo>
                    <a:pt x="1602" y="1780"/>
                    <a:pt x="2065" y="1317"/>
                    <a:pt x="2029" y="748"/>
                  </a:cubicBezTo>
                  <a:cubicBezTo>
                    <a:pt x="1869" y="250"/>
                    <a:pt x="1442" y="1"/>
                    <a:pt x="101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108"/>
            <p:cNvSpPr/>
            <p:nvPr/>
          </p:nvSpPr>
          <p:spPr>
            <a:xfrm>
              <a:off x="1766125" y="2713825"/>
              <a:ext cx="63200" cy="35600"/>
            </a:xfrm>
            <a:custGeom>
              <a:rect b="b" l="l" r="r" t="t"/>
              <a:pathLst>
                <a:path extrusionOk="0" h="1424" w="2528">
                  <a:moveTo>
                    <a:pt x="250" y="0"/>
                  </a:moveTo>
                  <a:lnTo>
                    <a:pt x="250" y="0"/>
                  </a:lnTo>
                  <a:cubicBezTo>
                    <a:pt x="1" y="712"/>
                    <a:pt x="535" y="1423"/>
                    <a:pt x="1282" y="1423"/>
                  </a:cubicBezTo>
                  <a:cubicBezTo>
                    <a:pt x="1993" y="1423"/>
                    <a:pt x="2527" y="712"/>
                    <a:pt x="2278" y="0"/>
                  </a:cubicBezTo>
                  <a:lnTo>
                    <a:pt x="2278" y="0"/>
                  </a:lnTo>
                  <a:cubicBezTo>
                    <a:pt x="2136" y="427"/>
                    <a:pt x="1744" y="747"/>
                    <a:pt x="1282" y="747"/>
                  </a:cubicBezTo>
                  <a:cubicBezTo>
                    <a:pt x="819" y="747"/>
                    <a:pt x="392" y="427"/>
                    <a:pt x="25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108"/>
            <p:cNvSpPr/>
            <p:nvPr/>
          </p:nvSpPr>
          <p:spPr>
            <a:xfrm>
              <a:off x="1717200" y="2929075"/>
              <a:ext cx="155700" cy="22275"/>
            </a:xfrm>
            <a:custGeom>
              <a:rect b="b" l="l" r="r" t="t"/>
              <a:pathLst>
                <a:path extrusionOk="0" h="891" w="6228">
                  <a:moveTo>
                    <a:pt x="1" y="1"/>
                  </a:moveTo>
                  <a:lnTo>
                    <a:pt x="1" y="890"/>
                  </a:lnTo>
                  <a:lnTo>
                    <a:pt x="6228" y="890"/>
                  </a:lnTo>
                  <a:lnTo>
                    <a:pt x="622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108"/>
            <p:cNvSpPr/>
            <p:nvPr/>
          </p:nvSpPr>
          <p:spPr>
            <a:xfrm>
              <a:off x="1717200" y="3062500"/>
              <a:ext cx="155700" cy="22275"/>
            </a:xfrm>
            <a:custGeom>
              <a:rect b="b" l="l" r="r" t="t"/>
              <a:pathLst>
                <a:path extrusionOk="0" h="891" w="6228">
                  <a:moveTo>
                    <a:pt x="1" y="1"/>
                  </a:moveTo>
                  <a:lnTo>
                    <a:pt x="1" y="890"/>
                  </a:lnTo>
                  <a:lnTo>
                    <a:pt x="6228" y="890"/>
                  </a:lnTo>
                  <a:lnTo>
                    <a:pt x="622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108"/>
            <p:cNvSpPr/>
            <p:nvPr/>
          </p:nvSpPr>
          <p:spPr>
            <a:xfrm>
              <a:off x="1549975" y="3029600"/>
              <a:ext cx="333600" cy="28475"/>
            </a:xfrm>
            <a:custGeom>
              <a:rect b="b" l="l" r="r" t="t"/>
              <a:pathLst>
                <a:path extrusionOk="0" h="1139" w="13344">
                  <a:moveTo>
                    <a:pt x="179" y="0"/>
                  </a:moveTo>
                  <a:cubicBezTo>
                    <a:pt x="72" y="0"/>
                    <a:pt x="1" y="71"/>
                    <a:pt x="1" y="178"/>
                  </a:cubicBezTo>
                  <a:lnTo>
                    <a:pt x="1" y="819"/>
                  </a:lnTo>
                  <a:lnTo>
                    <a:pt x="6690" y="1139"/>
                  </a:lnTo>
                  <a:lnTo>
                    <a:pt x="13344" y="819"/>
                  </a:lnTo>
                  <a:lnTo>
                    <a:pt x="13344" y="178"/>
                  </a:lnTo>
                  <a:cubicBezTo>
                    <a:pt x="13344" y="71"/>
                    <a:pt x="13272" y="0"/>
                    <a:pt x="13166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108"/>
            <p:cNvSpPr/>
            <p:nvPr/>
          </p:nvSpPr>
          <p:spPr>
            <a:xfrm>
              <a:off x="1549975" y="3051825"/>
              <a:ext cx="335375" cy="22275"/>
            </a:xfrm>
            <a:custGeom>
              <a:rect b="b" l="l" r="r" t="t"/>
              <a:pathLst>
                <a:path extrusionOk="0" h="891" w="13415">
                  <a:moveTo>
                    <a:pt x="1" y="1"/>
                  </a:moveTo>
                  <a:lnTo>
                    <a:pt x="1" y="463"/>
                  </a:lnTo>
                  <a:cubicBezTo>
                    <a:pt x="179" y="534"/>
                    <a:pt x="321" y="677"/>
                    <a:pt x="392" y="890"/>
                  </a:cubicBezTo>
                  <a:lnTo>
                    <a:pt x="13237" y="890"/>
                  </a:lnTo>
                  <a:cubicBezTo>
                    <a:pt x="13344" y="641"/>
                    <a:pt x="13415" y="570"/>
                    <a:pt x="13344" y="463"/>
                  </a:cubicBezTo>
                  <a:lnTo>
                    <a:pt x="13344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108"/>
            <p:cNvSpPr/>
            <p:nvPr/>
          </p:nvSpPr>
          <p:spPr>
            <a:xfrm>
              <a:off x="1549975" y="2896175"/>
              <a:ext cx="333600" cy="28475"/>
            </a:xfrm>
            <a:custGeom>
              <a:rect b="b" l="l" r="r" t="t"/>
              <a:pathLst>
                <a:path extrusionOk="0" h="1139" w="13344">
                  <a:moveTo>
                    <a:pt x="179" y="0"/>
                  </a:moveTo>
                  <a:cubicBezTo>
                    <a:pt x="72" y="0"/>
                    <a:pt x="1" y="71"/>
                    <a:pt x="1" y="178"/>
                  </a:cubicBezTo>
                  <a:lnTo>
                    <a:pt x="1" y="818"/>
                  </a:lnTo>
                  <a:lnTo>
                    <a:pt x="6690" y="1139"/>
                  </a:lnTo>
                  <a:lnTo>
                    <a:pt x="13344" y="818"/>
                  </a:lnTo>
                  <a:lnTo>
                    <a:pt x="13344" y="178"/>
                  </a:lnTo>
                  <a:cubicBezTo>
                    <a:pt x="13344" y="71"/>
                    <a:pt x="13272" y="0"/>
                    <a:pt x="13166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108"/>
            <p:cNvSpPr/>
            <p:nvPr/>
          </p:nvSpPr>
          <p:spPr>
            <a:xfrm>
              <a:off x="1549975" y="2918400"/>
              <a:ext cx="335375" cy="22275"/>
            </a:xfrm>
            <a:custGeom>
              <a:rect b="b" l="l" r="r" t="t"/>
              <a:pathLst>
                <a:path extrusionOk="0" h="891" w="13415">
                  <a:moveTo>
                    <a:pt x="1" y="1"/>
                  </a:moveTo>
                  <a:lnTo>
                    <a:pt x="1" y="534"/>
                  </a:lnTo>
                  <a:cubicBezTo>
                    <a:pt x="179" y="606"/>
                    <a:pt x="285" y="712"/>
                    <a:pt x="392" y="890"/>
                  </a:cubicBezTo>
                  <a:lnTo>
                    <a:pt x="13237" y="890"/>
                  </a:lnTo>
                  <a:cubicBezTo>
                    <a:pt x="13344" y="712"/>
                    <a:pt x="13415" y="641"/>
                    <a:pt x="13344" y="534"/>
                  </a:cubicBezTo>
                  <a:lnTo>
                    <a:pt x="13344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38" name="Google Shape;14338;p108"/>
          <p:cNvGrpSpPr/>
          <p:nvPr/>
        </p:nvGrpSpPr>
        <p:grpSpPr>
          <a:xfrm>
            <a:off x="4389950" y="1166625"/>
            <a:ext cx="435900" cy="434075"/>
            <a:chOff x="3048825" y="4140400"/>
            <a:chExt cx="435900" cy="434075"/>
          </a:xfrm>
        </p:grpSpPr>
        <p:sp>
          <p:nvSpPr>
            <p:cNvPr id="14339" name="Google Shape;14339;p108"/>
            <p:cNvSpPr/>
            <p:nvPr/>
          </p:nvSpPr>
          <p:spPr>
            <a:xfrm>
              <a:off x="3353925" y="4473275"/>
              <a:ext cx="28500" cy="26700"/>
            </a:xfrm>
            <a:custGeom>
              <a:rect b="b" l="l" r="r" t="t"/>
              <a:pathLst>
                <a:path extrusionOk="0" h="1068" w="1140">
                  <a:moveTo>
                    <a:pt x="855" y="1"/>
                  </a:moveTo>
                  <a:lnTo>
                    <a:pt x="285" y="214"/>
                  </a:lnTo>
                  <a:lnTo>
                    <a:pt x="1" y="712"/>
                  </a:lnTo>
                  <a:lnTo>
                    <a:pt x="285" y="1068"/>
                  </a:lnTo>
                  <a:lnTo>
                    <a:pt x="855" y="854"/>
                  </a:lnTo>
                  <a:lnTo>
                    <a:pt x="1139" y="356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108"/>
            <p:cNvSpPr/>
            <p:nvPr/>
          </p:nvSpPr>
          <p:spPr>
            <a:xfrm>
              <a:off x="3361050" y="4482175"/>
              <a:ext cx="29375" cy="26700"/>
            </a:xfrm>
            <a:custGeom>
              <a:rect b="b" l="l" r="r" t="t"/>
              <a:pathLst>
                <a:path extrusionOk="0" h="1068" w="1175">
                  <a:moveTo>
                    <a:pt x="854" y="0"/>
                  </a:moveTo>
                  <a:lnTo>
                    <a:pt x="0" y="712"/>
                  </a:lnTo>
                  <a:lnTo>
                    <a:pt x="321" y="1068"/>
                  </a:lnTo>
                  <a:lnTo>
                    <a:pt x="890" y="854"/>
                  </a:lnTo>
                  <a:lnTo>
                    <a:pt x="1175" y="392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108"/>
            <p:cNvSpPr/>
            <p:nvPr/>
          </p:nvSpPr>
          <p:spPr>
            <a:xfrm>
              <a:off x="3307975" y="4452100"/>
              <a:ext cx="83350" cy="49675"/>
            </a:xfrm>
            <a:custGeom>
              <a:rect b="b" l="l" r="r" t="t"/>
              <a:pathLst>
                <a:path extrusionOk="0" h="1987" w="3334">
                  <a:moveTo>
                    <a:pt x="3029" y="0"/>
                  </a:moveTo>
                  <a:cubicBezTo>
                    <a:pt x="2973" y="0"/>
                    <a:pt x="2915" y="20"/>
                    <a:pt x="2871" y="65"/>
                  </a:cubicBezTo>
                  <a:lnTo>
                    <a:pt x="1305" y="1346"/>
                  </a:lnTo>
                  <a:cubicBezTo>
                    <a:pt x="1127" y="1488"/>
                    <a:pt x="985" y="1488"/>
                    <a:pt x="949" y="1488"/>
                  </a:cubicBezTo>
                  <a:cubicBezTo>
                    <a:pt x="771" y="1417"/>
                    <a:pt x="593" y="1168"/>
                    <a:pt x="558" y="1097"/>
                  </a:cubicBezTo>
                  <a:cubicBezTo>
                    <a:pt x="499" y="1002"/>
                    <a:pt x="412" y="962"/>
                    <a:pt x="327" y="962"/>
                  </a:cubicBezTo>
                  <a:cubicBezTo>
                    <a:pt x="159" y="962"/>
                    <a:pt x="0" y="1120"/>
                    <a:pt x="95" y="1310"/>
                  </a:cubicBezTo>
                  <a:cubicBezTo>
                    <a:pt x="238" y="1630"/>
                    <a:pt x="522" y="1879"/>
                    <a:pt x="842" y="1986"/>
                  </a:cubicBezTo>
                  <a:lnTo>
                    <a:pt x="1020" y="1986"/>
                  </a:lnTo>
                  <a:cubicBezTo>
                    <a:pt x="1269" y="1986"/>
                    <a:pt x="1483" y="1915"/>
                    <a:pt x="1661" y="1737"/>
                  </a:cubicBezTo>
                  <a:lnTo>
                    <a:pt x="3191" y="456"/>
                  </a:lnTo>
                  <a:cubicBezTo>
                    <a:pt x="3298" y="385"/>
                    <a:pt x="3333" y="207"/>
                    <a:pt x="3226" y="100"/>
                  </a:cubicBezTo>
                  <a:cubicBezTo>
                    <a:pt x="3185" y="38"/>
                    <a:pt x="3108" y="0"/>
                    <a:pt x="302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108"/>
            <p:cNvSpPr/>
            <p:nvPr/>
          </p:nvSpPr>
          <p:spPr>
            <a:xfrm>
              <a:off x="3190250" y="4380775"/>
              <a:ext cx="72975" cy="80075"/>
            </a:xfrm>
            <a:custGeom>
              <a:rect b="b" l="l" r="r" t="t"/>
              <a:pathLst>
                <a:path extrusionOk="0" h="3203" w="2919">
                  <a:moveTo>
                    <a:pt x="1460" y="0"/>
                  </a:moveTo>
                  <a:cubicBezTo>
                    <a:pt x="1282" y="0"/>
                    <a:pt x="1139" y="107"/>
                    <a:pt x="535" y="1139"/>
                  </a:cubicBezTo>
                  <a:cubicBezTo>
                    <a:pt x="428" y="1388"/>
                    <a:pt x="1" y="2171"/>
                    <a:pt x="1" y="2171"/>
                  </a:cubicBezTo>
                  <a:cubicBezTo>
                    <a:pt x="463" y="2669"/>
                    <a:pt x="1033" y="3202"/>
                    <a:pt x="1460" y="3202"/>
                  </a:cubicBezTo>
                  <a:cubicBezTo>
                    <a:pt x="1887" y="3202"/>
                    <a:pt x="2456" y="2669"/>
                    <a:pt x="2919" y="2171"/>
                  </a:cubicBezTo>
                  <a:cubicBezTo>
                    <a:pt x="2919" y="2171"/>
                    <a:pt x="2492" y="1388"/>
                    <a:pt x="2385" y="1139"/>
                  </a:cubicBezTo>
                  <a:cubicBezTo>
                    <a:pt x="1780" y="107"/>
                    <a:pt x="1673" y="0"/>
                    <a:pt x="1460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108"/>
            <p:cNvSpPr/>
            <p:nvPr/>
          </p:nvSpPr>
          <p:spPr>
            <a:xfrm>
              <a:off x="3048825" y="4235125"/>
              <a:ext cx="356725" cy="198150"/>
            </a:xfrm>
            <a:custGeom>
              <a:rect b="b" l="l" r="r" t="t"/>
              <a:pathLst>
                <a:path extrusionOk="0" h="7926" w="14269">
                  <a:moveTo>
                    <a:pt x="4077" y="1"/>
                  </a:moveTo>
                  <a:cubicBezTo>
                    <a:pt x="3772" y="1"/>
                    <a:pt x="3466" y="45"/>
                    <a:pt x="3167" y="133"/>
                  </a:cubicBezTo>
                  <a:cubicBezTo>
                    <a:pt x="2349" y="347"/>
                    <a:pt x="1566" y="703"/>
                    <a:pt x="890" y="1201"/>
                  </a:cubicBezTo>
                  <a:cubicBezTo>
                    <a:pt x="356" y="1592"/>
                    <a:pt x="36" y="2197"/>
                    <a:pt x="1" y="2873"/>
                  </a:cubicBezTo>
                  <a:lnTo>
                    <a:pt x="1" y="3763"/>
                  </a:lnTo>
                  <a:cubicBezTo>
                    <a:pt x="107" y="5470"/>
                    <a:pt x="783" y="6573"/>
                    <a:pt x="1886" y="7249"/>
                  </a:cubicBezTo>
                  <a:cubicBezTo>
                    <a:pt x="2491" y="7641"/>
                    <a:pt x="3203" y="7854"/>
                    <a:pt x="3950" y="7925"/>
                  </a:cubicBezTo>
                  <a:cubicBezTo>
                    <a:pt x="5017" y="7925"/>
                    <a:pt x="5338" y="7036"/>
                    <a:pt x="5729" y="6360"/>
                  </a:cubicBezTo>
                  <a:cubicBezTo>
                    <a:pt x="6334" y="5328"/>
                    <a:pt x="6761" y="5221"/>
                    <a:pt x="7188" y="5221"/>
                  </a:cubicBezTo>
                  <a:cubicBezTo>
                    <a:pt x="7579" y="5221"/>
                    <a:pt x="8006" y="5328"/>
                    <a:pt x="8611" y="6360"/>
                  </a:cubicBezTo>
                  <a:cubicBezTo>
                    <a:pt x="9002" y="7036"/>
                    <a:pt x="9323" y="7925"/>
                    <a:pt x="10390" y="7925"/>
                  </a:cubicBezTo>
                  <a:cubicBezTo>
                    <a:pt x="11137" y="7854"/>
                    <a:pt x="11849" y="7641"/>
                    <a:pt x="12489" y="7249"/>
                  </a:cubicBezTo>
                  <a:cubicBezTo>
                    <a:pt x="13592" y="6573"/>
                    <a:pt x="14268" y="5577"/>
                    <a:pt x="14268" y="3763"/>
                  </a:cubicBezTo>
                  <a:lnTo>
                    <a:pt x="14268" y="2873"/>
                  </a:lnTo>
                  <a:cubicBezTo>
                    <a:pt x="14233" y="2197"/>
                    <a:pt x="13913" y="1592"/>
                    <a:pt x="13379" y="1201"/>
                  </a:cubicBezTo>
                  <a:cubicBezTo>
                    <a:pt x="12703" y="703"/>
                    <a:pt x="11920" y="347"/>
                    <a:pt x="11102" y="133"/>
                  </a:cubicBezTo>
                  <a:cubicBezTo>
                    <a:pt x="10803" y="45"/>
                    <a:pt x="10496" y="1"/>
                    <a:pt x="10192" y="1"/>
                  </a:cubicBezTo>
                  <a:cubicBezTo>
                    <a:pt x="9519" y="1"/>
                    <a:pt x="8854" y="215"/>
                    <a:pt x="8291" y="631"/>
                  </a:cubicBezTo>
                  <a:cubicBezTo>
                    <a:pt x="7953" y="898"/>
                    <a:pt x="7544" y="1032"/>
                    <a:pt x="7134" y="1032"/>
                  </a:cubicBezTo>
                  <a:cubicBezTo>
                    <a:pt x="6725" y="1032"/>
                    <a:pt x="6316" y="898"/>
                    <a:pt x="5978" y="631"/>
                  </a:cubicBezTo>
                  <a:cubicBezTo>
                    <a:pt x="5415" y="215"/>
                    <a:pt x="4750" y="1"/>
                    <a:pt x="4077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108"/>
            <p:cNvSpPr/>
            <p:nvPr/>
          </p:nvSpPr>
          <p:spPr>
            <a:xfrm>
              <a:off x="3180475" y="4373650"/>
              <a:ext cx="92525" cy="61400"/>
            </a:xfrm>
            <a:custGeom>
              <a:rect b="b" l="l" r="r" t="t"/>
              <a:pathLst>
                <a:path extrusionOk="0" h="2456" w="3701">
                  <a:moveTo>
                    <a:pt x="1851" y="1"/>
                  </a:moveTo>
                  <a:cubicBezTo>
                    <a:pt x="1459" y="1"/>
                    <a:pt x="1210" y="107"/>
                    <a:pt x="641" y="1104"/>
                  </a:cubicBezTo>
                  <a:cubicBezTo>
                    <a:pt x="463" y="1424"/>
                    <a:pt x="250" y="1744"/>
                    <a:pt x="0" y="1993"/>
                  </a:cubicBezTo>
                  <a:cubicBezTo>
                    <a:pt x="107" y="2135"/>
                    <a:pt x="250" y="2278"/>
                    <a:pt x="392" y="2456"/>
                  </a:cubicBezTo>
                  <a:cubicBezTo>
                    <a:pt x="605" y="2242"/>
                    <a:pt x="783" y="1993"/>
                    <a:pt x="926" y="1708"/>
                  </a:cubicBezTo>
                  <a:cubicBezTo>
                    <a:pt x="1530" y="712"/>
                    <a:pt x="1673" y="605"/>
                    <a:pt x="1851" y="605"/>
                  </a:cubicBezTo>
                  <a:cubicBezTo>
                    <a:pt x="2029" y="605"/>
                    <a:pt x="2171" y="712"/>
                    <a:pt x="2776" y="1708"/>
                  </a:cubicBezTo>
                  <a:cubicBezTo>
                    <a:pt x="2918" y="1993"/>
                    <a:pt x="3096" y="2242"/>
                    <a:pt x="3310" y="2456"/>
                  </a:cubicBezTo>
                  <a:cubicBezTo>
                    <a:pt x="3452" y="2278"/>
                    <a:pt x="3594" y="2135"/>
                    <a:pt x="3701" y="1993"/>
                  </a:cubicBezTo>
                  <a:cubicBezTo>
                    <a:pt x="3452" y="1708"/>
                    <a:pt x="3238" y="1424"/>
                    <a:pt x="3096" y="1104"/>
                  </a:cubicBezTo>
                  <a:cubicBezTo>
                    <a:pt x="2491" y="107"/>
                    <a:pt x="2242" y="1"/>
                    <a:pt x="1851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5" name="Google Shape;14345;p108"/>
            <p:cNvSpPr/>
            <p:nvPr/>
          </p:nvSpPr>
          <p:spPr>
            <a:xfrm>
              <a:off x="3402925" y="4140400"/>
              <a:ext cx="68450" cy="63375"/>
            </a:xfrm>
            <a:custGeom>
              <a:rect b="b" l="l" r="r" t="t"/>
              <a:pathLst>
                <a:path extrusionOk="0" h="2535" w="2738">
                  <a:moveTo>
                    <a:pt x="1309" y="0"/>
                  </a:moveTo>
                  <a:cubicBezTo>
                    <a:pt x="654" y="0"/>
                    <a:pt x="0" y="654"/>
                    <a:pt x="425" y="1432"/>
                  </a:cubicBezTo>
                  <a:lnTo>
                    <a:pt x="994" y="2535"/>
                  </a:lnTo>
                  <a:lnTo>
                    <a:pt x="2026" y="2463"/>
                  </a:lnTo>
                  <a:lnTo>
                    <a:pt x="2737" y="1716"/>
                  </a:lnTo>
                  <a:lnTo>
                    <a:pt x="2168" y="578"/>
                  </a:lnTo>
                  <a:cubicBezTo>
                    <a:pt x="1976" y="170"/>
                    <a:pt x="1642" y="0"/>
                    <a:pt x="130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108"/>
            <p:cNvSpPr/>
            <p:nvPr/>
          </p:nvSpPr>
          <p:spPr>
            <a:xfrm>
              <a:off x="3343250" y="4199300"/>
              <a:ext cx="141475" cy="356725"/>
            </a:xfrm>
            <a:custGeom>
              <a:rect b="b" l="l" r="r" t="t"/>
              <a:pathLst>
                <a:path extrusionOk="0" h="14269" w="5659">
                  <a:moveTo>
                    <a:pt x="5160" y="1"/>
                  </a:moveTo>
                  <a:lnTo>
                    <a:pt x="3559" y="748"/>
                  </a:lnTo>
                  <a:lnTo>
                    <a:pt x="3879" y="1388"/>
                  </a:lnTo>
                  <a:lnTo>
                    <a:pt x="3879" y="8789"/>
                  </a:lnTo>
                  <a:cubicBezTo>
                    <a:pt x="3879" y="9501"/>
                    <a:pt x="3559" y="10212"/>
                    <a:pt x="2990" y="10675"/>
                  </a:cubicBezTo>
                  <a:lnTo>
                    <a:pt x="285" y="12881"/>
                  </a:lnTo>
                  <a:cubicBezTo>
                    <a:pt x="36" y="13094"/>
                    <a:pt x="1" y="13486"/>
                    <a:pt x="214" y="13735"/>
                  </a:cubicBezTo>
                  <a:lnTo>
                    <a:pt x="606" y="14162"/>
                  </a:lnTo>
                  <a:cubicBezTo>
                    <a:pt x="606" y="14197"/>
                    <a:pt x="641" y="14233"/>
                    <a:pt x="677" y="14269"/>
                  </a:cubicBezTo>
                  <a:lnTo>
                    <a:pt x="1104" y="14162"/>
                  </a:lnTo>
                  <a:lnTo>
                    <a:pt x="4128" y="11742"/>
                  </a:lnTo>
                  <a:cubicBezTo>
                    <a:pt x="5089" y="10960"/>
                    <a:pt x="5658" y="9857"/>
                    <a:pt x="5658" y="8184"/>
                  </a:cubicBezTo>
                  <a:lnTo>
                    <a:pt x="5658" y="1175"/>
                  </a:lnTo>
                  <a:cubicBezTo>
                    <a:pt x="5658" y="1033"/>
                    <a:pt x="5623" y="890"/>
                    <a:pt x="5551" y="784"/>
                  </a:cubicBezTo>
                  <a:lnTo>
                    <a:pt x="516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108"/>
            <p:cNvSpPr/>
            <p:nvPr/>
          </p:nvSpPr>
          <p:spPr>
            <a:xfrm>
              <a:off x="3084400" y="4268350"/>
              <a:ext cx="289125" cy="131125"/>
            </a:xfrm>
            <a:custGeom>
              <a:rect b="b" l="l" r="r" t="t"/>
              <a:pathLst>
                <a:path extrusionOk="0" h="5245" w="11565">
                  <a:moveTo>
                    <a:pt x="2763" y="0"/>
                  </a:moveTo>
                  <a:cubicBezTo>
                    <a:pt x="2589" y="0"/>
                    <a:pt x="2396" y="26"/>
                    <a:pt x="2171" y="85"/>
                  </a:cubicBezTo>
                  <a:cubicBezTo>
                    <a:pt x="784" y="477"/>
                    <a:pt x="1" y="1010"/>
                    <a:pt x="1" y="1544"/>
                  </a:cubicBezTo>
                  <a:lnTo>
                    <a:pt x="1" y="3074"/>
                  </a:lnTo>
                  <a:cubicBezTo>
                    <a:pt x="1" y="3323"/>
                    <a:pt x="36" y="3572"/>
                    <a:pt x="107" y="3821"/>
                  </a:cubicBezTo>
                  <a:cubicBezTo>
                    <a:pt x="285" y="4177"/>
                    <a:pt x="499" y="4497"/>
                    <a:pt x="819" y="4746"/>
                  </a:cubicBezTo>
                  <a:cubicBezTo>
                    <a:pt x="1246" y="5031"/>
                    <a:pt x="1744" y="5209"/>
                    <a:pt x="2242" y="5244"/>
                  </a:cubicBezTo>
                  <a:cubicBezTo>
                    <a:pt x="2527" y="5244"/>
                    <a:pt x="2812" y="4960"/>
                    <a:pt x="3167" y="4355"/>
                  </a:cubicBezTo>
                  <a:cubicBezTo>
                    <a:pt x="3630" y="3608"/>
                    <a:pt x="4448" y="2576"/>
                    <a:pt x="5800" y="2576"/>
                  </a:cubicBezTo>
                  <a:cubicBezTo>
                    <a:pt x="7117" y="2576"/>
                    <a:pt x="7935" y="3643"/>
                    <a:pt x="8362" y="4355"/>
                  </a:cubicBezTo>
                  <a:cubicBezTo>
                    <a:pt x="8718" y="4995"/>
                    <a:pt x="9074" y="5244"/>
                    <a:pt x="9323" y="5244"/>
                  </a:cubicBezTo>
                  <a:cubicBezTo>
                    <a:pt x="9821" y="5209"/>
                    <a:pt x="10319" y="5031"/>
                    <a:pt x="10746" y="4746"/>
                  </a:cubicBezTo>
                  <a:cubicBezTo>
                    <a:pt x="11066" y="4497"/>
                    <a:pt x="11315" y="4177"/>
                    <a:pt x="11458" y="3821"/>
                  </a:cubicBezTo>
                  <a:cubicBezTo>
                    <a:pt x="11529" y="3572"/>
                    <a:pt x="11565" y="3323"/>
                    <a:pt x="11565" y="3074"/>
                  </a:cubicBezTo>
                  <a:lnTo>
                    <a:pt x="11565" y="1544"/>
                  </a:lnTo>
                  <a:cubicBezTo>
                    <a:pt x="11565" y="1010"/>
                    <a:pt x="10782" y="477"/>
                    <a:pt x="9394" y="85"/>
                  </a:cubicBezTo>
                  <a:cubicBezTo>
                    <a:pt x="9179" y="26"/>
                    <a:pt x="8990" y="0"/>
                    <a:pt x="8818" y="0"/>
                  </a:cubicBezTo>
                  <a:cubicBezTo>
                    <a:pt x="8365" y="0"/>
                    <a:pt x="8028" y="183"/>
                    <a:pt x="7615" y="441"/>
                  </a:cubicBezTo>
                  <a:cubicBezTo>
                    <a:pt x="7064" y="850"/>
                    <a:pt x="6423" y="1055"/>
                    <a:pt x="5783" y="1055"/>
                  </a:cubicBezTo>
                  <a:cubicBezTo>
                    <a:pt x="5142" y="1055"/>
                    <a:pt x="4502" y="850"/>
                    <a:pt x="3950" y="441"/>
                  </a:cubicBezTo>
                  <a:cubicBezTo>
                    <a:pt x="3538" y="183"/>
                    <a:pt x="3218" y="0"/>
                    <a:pt x="2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108"/>
            <p:cNvSpPr/>
            <p:nvPr/>
          </p:nvSpPr>
          <p:spPr>
            <a:xfrm>
              <a:off x="3350375" y="4407450"/>
              <a:ext cx="134350" cy="167025"/>
            </a:xfrm>
            <a:custGeom>
              <a:rect b="b" l="l" r="r" t="t"/>
              <a:pathLst>
                <a:path extrusionOk="0" h="6681" w="5374">
                  <a:moveTo>
                    <a:pt x="5373" y="1"/>
                  </a:moveTo>
                  <a:cubicBezTo>
                    <a:pt x="5373" y="1353"/>
                    <a:pt x="4768" y="2669"/>
                    <a:pt x="3701" y="3523"/>
                  </a:cubicBezTo>
                  <a:lnTo>
                    <a:pt x="0" y="6547"/>
                  </a:lnTo>
                  <a:cubicBezTo>
                    <a:pt x="107" y="6636"/>
                    <a:pt x="241" y="6681"/>
                    <a:pt x="378" y="6681"/>
                  </a:cubicBezTo>
                  <a:cubicBezTo>
                    <a:pt x="516" y="6681"/>
                    <a:pt x="659" y="6636"/>
                    <a:pt x="783" y="6547"/>
                  </a:cubicBezTo>
                  <a:lnTo>
                    <a:pt x="1637" y="5871"/>
                  </a:lnTo>
                  <a:lnTo>
                    <a:pt x="2278" y="5089"/>
                  </a:lnTo>
                  <a:lnTo>
                    <a:pt x="3238" y="4555"/>
                  </a:lnTo>
                  <a:lnTo>
                    <a:pt x="3701" y="4164"/>
                  </a:lnTo>
                  <a:cubicBezTo>
                    <a:pt x="4768" y="3310"/>
                    <a:pt x="5373" y="1993"/>
                    <a:pt x="5373" y="641"/>
                  </a:cubicBezTo>
                  <a:lnTo>
                    <a:pt x="537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108"/>
            <p:cNvSpPr/>
            <p:nvPr/>
          </p:nvSpPr>
          <p:spPr>
            <a:xfrm>
              <a:off x="3361050" y="4483950"/>
              <a:ext cx="62300" cy="59625"/>
            </a:xfrm>
            <a:custGeom>
              <a:rect b="b" l="l" r="r" t="t"/>
              <a:pathLst>
                <a:path extrusionOk="0" h="2385" w="2492">
                  <a:moveTo>
                    <a:pt x="1566" y="1"/>
                  </a:moveTo>
                  <a:lnTo>
                    <a:pt x="0" y="1281"/>
                  </a:lnTo>
                  <a:lnTo>
                    <a:pt x="890" y="2384"/>
                  </a:lnTo>
                  <a:lnTo>
                    <a:pt x="1851" y="1993"/>
                  </a:lnTo>
                  <a:lnTo>
                    <a:pt x="2491" y="1104"/>
                  </a:lnTo>
                  <a:lnTo>
                    <a:pt x="156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0" name="Google Shape;14350;p108"/>
            <p:cNvSpPr/>
            <p:nvPr/>
          </p:nvSpPr>
          <p:spPr>
            <a:xfrm>
              <a:off x="3383275" y="4511525"/>
              <a:ext cx="48075" cy="41825"/>
            </a:xfrm>
            <a:custGeom>
              <a:rect b="b" l="l" r="r" t="t"/>
              <a:pathLst>
                <a:path extrusionOk="0" h="1673" w="1923">
                  <a:moveTo>
                    <a:pt x="1602" y="1"/>
                  </a:moveTo>
                  <a:lnTo>
                    <a:pt x="1" y="1281"/>
                  </a:lnTo>
                  <a:lnTo>
                    <a:pt x="321" y="1673"/>
                  </a:lnTo>
                  <a:lnTo>
                    <a:pt x="1922" y="35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1" name="Google Shape;14351;p108"/>
            <p:cNvSpPr/>
            <p:nvPr/>
          </p:nvSpPr>
          <p:spPr>
            <a:xfrm>
              <a:off x="3087075" y="4324725"/>
              <a:ext cx="280225" cy="81850"/>
            </a:xfrm>
            <a:custGeom>
              <a:rect b="b" l="l" r="r" t="t"/>
              <a:pathLst>
                <a:path extrusionOk="0" h="3274" w="11209">
                  <a:moveTo>
                    <a:pt x="5587" y="1"/>
                  </a:moveTo>
                  <a:cubicBezTo>
                    <a:pt x="4270" y="1"/>
                    <a:pt x="3381" y="1032"/>
                    <a:pt x="2918" y="1780"/>
                  </a:cubicBezTo>
                  <a:cubicBezTo>
                    <a:pt x="2562" y="2384"/>
                    <a:pt x="2384" y="2669"/>
                    <a:pt x="2100" y="2669"/>
                  </a:cubicBezTo>
                  <a:cubicBezTo>
                    <a:pt x="1602" y="2598"/>
                    <a:pt x="1139" y="2456"/>
                    <a:pt x="712" y="2171"/>
                  </a:cubicBezTo>
                  <a:cubicBezTo>
                    <a:pt x="427" y="1993"/>
                    <a:pt x="178" y="1780"/>
                    <a:pt x="0" y="1531"/>
                  </a:cubicBezTo>
                  <a:lnTo>
                    <a:pt x="0" y="1531"/>
                  </a:lnTo>
                  <a:cubicBezTo>
                    <a:pt x="178" y="2064"/>
                    <a:pt x="534" y="2491"/>
                    <a:pt x="1032" y="2811"/>
                  </a:cubicBezTo>
                  <a:cubicBezTo>
                    <a:pt x="1459" y="3061"/>
                    <a:pt x="1922" y="3238"/>
                    <a:pt x="2420" y="3274"/>
                  </a:cubicBezTo>
                  <a:cubicBezTo>
                    <a:pt x="2705" y="3274"/>
                    <a:pt x="2883" y="2989"/>
                    <a:pt x="3238" y="2384"/>
                  </a:cubicBezTo>
                  <a:cubicBezTo>
                    <a:pt x="3701" y="1637"/>
                    <a:pt x="4270" y="605"/>
                    <a:pt x="5622" y="605"/>
                  </a:cubicBezTo>
                  <a:cubicBezTo>
                    <a:pt x="6939" y="605"/>
                    <a:pt x="7544" y="1637"/>
                    <a:pt x="7971" y="2384"/>
                  </a:cubicBezTo>
                  <a:cubicBezTo>
                    <a:pt x="8326" y="2989"/>
                    <a:pt x="8540" y="3274"/>
                    <a:pt x="8789" y="3274"/>
                  </a:cubicBezTo>
                  <a:cubicBezTo>
                    <a:pt x="9287" y="3238"/>
                    <a:pt x="9785" y="3061"/>
                    <a:pt x="10212" y="2811"/>
                  </a:cubicBezTo>
                  <a:cubicBezTo>
                    <a:pt x="10675" y="2491"/>
                    <a:pt x="11031" y="2064"/>
                    <a:pt x="11208" y="1531"/>
                  </a:cubicBezTo>
                  <a:lnTo>
                    <a:pt x="11208" y="1531"/>
                  </a:lnTo>
                  <a:cubicBezTo>
                    <a:pt x="11031" y="1780"/>
                    <a:pt x="10782" y="1993"/>
                    <a:pt x="10497" y="2171"/>
                  </a:cubicBezTo>
                  <a:cubicBezTo>
                    <a:pt x="10070" y="2456"/>
                    <a:pt x="9572" y="2598"/>
                    <a:pt x="9074" y="2669"/>
                  </a:cubicBezTo>
                  <a:cubicBezTo>
                    <a:pt x="8825" y="2669"/>
                    <a:pt x="8647" y="2384"/>
                    <a:pt x="8255" y="1780"/>
                  </a:cubicBezTo>
                  <a:cubicBezTo>
                    <a:pt x="7828" y="1032"/>
                    <a:pt x="6939" y="1"/>
                    <a:pt x="5587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108"/>
            <p:cNvSpPr/>
            <p:nvPr/>
          </p:nvSpPr>
          <p:spPr>
            <a:xfrm>
              <a:off x="3050600" y="4329175"/>
              <a:ext cx="356725" cy="111225"/>
            </a:xfrm>
            <a:custGeom>
              <a:rect b="b" l="l" r="r" t="t"/>
              <a:pathLst>
                <a:path extrusionOk="0" h="4449" w="14269">
                  <a:moveTo>
                    <a:pt x="36" y="1"/>
                  </a:moveTo>
                  <a:cubicBezTo>
                    <a:pt x="34" y="65"/>
                    <a:pt x="34" y="129"/>
                    <a:pt x="36" y="193"/>
                  </a:cubicBezTo>
                  <a:lnTo>
                    <a:pt x="36" y="193"/>
                  </a:lnTo>
                  <a:lnTo>
                    <a:pt x="36" y="1"/>
                  </a:lnTo>
                  <a:close/>
                  <a:moveTo>
                    <a:pt x="14269" y="1"/>
                  </a:moveTo>
                  <a:cubicBezTo>
                    <a:pt x="14269" y="1281"/>
                    <a:pt x="13593" y="2456"/>
                    <a:pt x="12490" y="3132"/>
                  </a:cubicBezTo>
                  <a:lnTo>
                    <a:pt x="12490" y="3167"/>
                  </a:lnTo>
                  <a:cubicBezTo>
                    <a:pt x="11849" y="3559"/>
                    <a:pt x="11137" y="3772"/>
                    <a:pt x="10390" y="3843"/>
                  </a:cubicBezTo>
                  <a:cubicBezTo>
                    <a:pt x="9323" y="3843"/>
                    <a:pt x="9109" y="2954"/>
                    <a:pt x="8718" y="2242"/>
                  </a:cubicBezTo>
                  <a:cubicBezTo>
                    <a:pt x="8113" y="1246"/>
                    <a:pt x="7544" y="1103"/>
                    <a:pt x="7152" y="1103"/>
                  </a:cubicBezTo>
                  <a:cubicBezTo>
                    <a:pt x="6761" y="1103"/>
                    <a:pt x="6192" y="1246"/>
                    <a:pt x="5587" y="2242"/>
                  </a:cubicBezTo>
                  <a:cubicBezTo>
                    <a:pt x="5195" y="2954"/>
                    <a:pt x="4982" y="3843"/>
                    <a:pt x="3915" y="3843"/>
                  </a:cubicBezTo>
                  <a:cubicBezTo>
                    <a:pt x="3167" y="3808"/>
                    <a:pt x="2420" y="3559"/>
                    <a:pt x="1815" y="3167"/>
                  </a:cubicBezTo>
                  <a:cubicBezTo>
                    <a:pt x="734" y="2525"/>
                    <a:pt x="70" y="1402"/>
                    <a:pt x="36" y="193"/>
                  </a:cubicBezTo>
                  <a:lnTo>
                    <a:pt x="36" y="193"/>
                  </a:lnTo>
                  <a:lnTo>
                    <a:pt x="36" y="641"/>
                  </a:lnTo>
                  <a:cubicBezTo>
                    <a:pt x="1" y="1922"/>
                    <a:pt x="677" y="3132"/>
                    <a:pt x="1815" y="3772"/>
                  </a:cubicBezTo>
                  <a:cubicBezTo>
                    <a:pt x="2420" y="4199"/>
                    <a:pt x="3132" y="4412"/>
                    <a:pt x="3879" y="4448"/>
                  </a:cubicBezTo>
                  <a:cubicBezTo>
                    <a:pt x="4946" y="4448"/>
                    <a:pt x="5480" y="3559"/>
                    <a:pt x="5872" y="2883"/>
                  </a:cubicBezTo>
                  <a:cubicBezTo>
                    <a:pt x="6476" y="1886"/>
                    <a:pt x="6725" y="1744"/>
                    <a:pt x="7117" y="1744"/>
                  </a:cubicBezTo>
                  <a:cubicBezTo>
                    <a:pt x="7508" y="1744"/>
                    <a:pt x="7757" y="1886"/>
                    <a:pt x="8362" y="2883"/>
                  </a:cubicBezTo>
                  <a:cubicBezTo>
                    <a:pt x="8754" y="3594"/>
                    <a:pt x="9287" y="4448"/>
                    <a:pt x="10355" y="4448"/>
                  </a:cubicBezTo>
                  <a:cubicBezTo>
                    <a:pt x="11102" y="4412"/>
                    <a:pt x="11849" y="4199"/>
                    <a:pt x="12490" y="3772"/>
                  </a:cubicBezTo>
                  <a:cubicBezTo>
                    <a:pt x="13593" y="3096"/>
                    <a:pt x="14269" y="1922"/>
                    <a:pt x="14269" y="641"/>
                  </a:cubicBezTo>
                  <a:lnTo>
                    <a:pt x="14269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3" name="Google Shape;14353;p108"/>
          <p:cNvGrpSpPr/>
          <p:nvPr/>
        </p:nvGrpSpPr>
        <p:grpSpPr>
          <a:xfrm>
            <a:off x="687123" y="2884350"/>
            <a:ext cx="445475" cy="340725"/>
            <a:chOff x="2295400" y="1359075"/>
            <a:chExt cx="445475" cy="340725"/>
          </a:xfrm>
        </p:grpSpPr>
        <p:sp>
          <p:nvSpPr>
            <p:cNvPr id="14354" name="Google Shape;14354;p108"/>
            <p:cNvSpPr/>
            <p:nvPr/>
          </p:nvSpPr>
          <p:spPr>
            <a:xfrm>
              <a:off x="2517775" y="1372425"/>
              <a:ext cx="133450" cy="79200"/>
            </a:xfrm>
            <a:custGeom>
              <a:rect b="b" l="l" r="r" t="t"/>
              <a:pathLst>
                <a:path extrusionOk="0" h="3168" w="5338">
                  <a:moveTo>
                    <a:pt x="1" y="1"/>
                  </a:moveTo>
                  <a:lnTo>
                    <a:pt x="1" y="2847"/>
                  </a:lnTo>
                  <a:lnTo>
                    <a:pt x="2669" y="3167"/>
                  </a:lnTo>
                  <a:lnTo>
                    <a:pt x="5338" y="2847"/>
                  </a:lnTo>
                  <a:lnTo>
                    <a:pt x="5338" y="178"/>
                  </a:lnTo>
                  <a:cubicBezTo>
                    <a:pt x="5338" y="72"/>
                    <a:pt x="5231" y="1"/>
                    <a:pt x="5160" y="1"/>
                  </a:cubicBezTo>
                  <a:lnTo>
                    <a:pt x="1780" y="1"/>
                  </a:lnTo>
                  <a:lnTo>
                    <a:pt x="1068" y="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5" name="Google Shape;14355;p108"/>
            <p:cNvSpPr/>
            <p:nvPr/>
          </p:nvSpPr>
          <p:spPr>
            <a:xfrm>
              <a:off x="2517775" y="1450700"/>
              <a:ext cx="133450" cy="10700"/>
            </a:xfrm>
            <a:custGeom>
              <a:rect b="b" l="l" r="r" t="t"/>
              <a:pathLst>
                <a:path extrusionOk="0" h="428" w="5338">
                  <a:moveTo>
                    <a:pt x="1" y="1"/>
                  </a:moveTo>
                  <a:lnTo>
                    <a:pt x="1" y="428"/>
                  </a:lnTo>
                  <a:lnTo>
                    <a:pt x="3452" y="428"/>
                  </a:lnTo>
                  <a:lnTo>
                    <a:pt x="4057" y="285"/>
                  </a:lnTo>
                  <a:lnTo>
                    <a:pt x="5124" y="428"/>
                  </a:lnTo>
                  <a:cubicBezTo>
                    <a:pt x="5160" y="392"/>
                    <a:pt x="5160" y="356"/>
                    <a:pt x="5160" y="285"/>
                  </a:cubicBezTo>
                  <a:lnTo>
                    <a:pt x="5338" y="285"/>
                  </a:lnTo>
                  <a:lnTo>
                    <a:pt x="533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6" name="Google Shape;14356;p108"/>
            <p:cNvSpPr/>
            <p:nvPr/>
          </p:nvSpPr>
          <p:spPr>
            <a:xfrm>
              <a:off x="2517775" y="1372425"/>
              <a:ext cx="113900" cy="78300"/>
            </a:xfrm>
            <a:custGeom>
              <a:rect b="b" l="l" r="r" t="t"/>
              <a:pathLst>
                <a:path extrusionOk="0" h="3132" w="4556">
                  <a:moveTo>
                    <a:pt x="1" y="1"/>
                  </a:moveTo>
                  <a:lnTo>
                    <a:pt x="2847" y="2847"/>
                  </a:lnTo>
                  <a:lnTo>
                    <a:pt x="3843" y="3132"/>
                  </a:lnTo>
                  <a:lnTo>
                    <a:pt x="4555" y="2847"/>
                  </a:lnTo>
                  <a:lnTo>
                    <a:pt x="1709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108"/>
            <p:cNvSpPr/>
            <p:nvPr/>
          </p:nvSpPr>
          <p:spPr>
            <a:xfrm>
              <a:off x="2588950" y="1450700"/>
              <a:ext cx="56950" cy="11375"/>
            </a:xfrm>
            <a:custGeom>
              <a:rect b="b" l="l" r="r" t="t"/>
              <a:pathLst>
                <a:path extrusionOk="0" h="455" w="2278">
                  <a:moveTo>
                    <a:pt x="0" y="1"/>
                  </a:moveTo>
                  <a:lnTo>
                    <a:pt x="605" y="428"/>
                  </a:lnTo>
                  <a:lnTo>
                    <a:pt x="2135" y="428"/>
                  </a:lnTo>
                  <a:cubicBezTo>
                    <a:pt x="2153" y="445"/>
                    <a:pt x="2180" y="454"/>
                    <a:pt x="2206" y="454"/>
                  </a:cubicBezTo>
                  <a:cubicBezTo>
                    <a:pt x="2233" y="454"/>
                    <a:pt x="2260" y="445"/>
                    <a:pt x="2277" y="428"/>
                  </a:cubicBezTo>
                  <a:lnTo>
                    <a:pt x="170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108"/>
            <p:cNvSpPr/>
            <p:nvPr/>
          </p:nvSpPr>
          <p:spPr>
            <a:xfrm>
              <a:off x="2510675" y="1359075"/>
              <a:ext cx="17800" cy="180600"/>
            </a:xfrm>
            <a:custGeom>
              <a:rect b="b" l="l" r="r" t="t"/>
              <a:pathLst>
                <a:path extrusionOk="0" h="7224" w="712">
                  <a:moveTo>
                    <a:pt x="285" y="1"/>
                  </a:moveTo>
                  <a:cubicBezTo>
                    <a:pt x="142" y="1"/>
                    <a:pt x="0" y="143"/>
                    <a:pt x="285" y="285"/>
                  </a:cubicBezTo>
                  <a:lnTo>
                    <a:pt x="285" y="6939"/>
                  </a:lnTo>
                  <a:cubicBezTo>
                    <a:pt x="0" y="7081"/>
                    <a:pt x="142" y="7224"/>
                    <a:pt x="285" y="7224"/>
                  </a:cubicBezTo>
                  <a:cubicBezTo>
                    <a:pt x="427" y="7224"/>
                    <a:pt x="534" y="7081"/>
                    <a:pt x="712" y="6939"/>
                  </a:cubicBezTo>
                  <a:lnTo>
                    <a:pt x="712" y="285"/>
                  </a:lnTo>
                  <a:cubicBezTo>
                    <a:pt x="534" y="143"/>
                    <a:pt x="427" y="1"/>
                    <a:pt x="285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108"/>
            <p:cNvSpPr/>
            <p:nvPr/>
          </p:nvSpPr>
          <p:spPr>
            <a:xfrm>
              <a:off x="2404800" y="1516525"/>
              <a:ext cx="225975" cy="105875"/>
            </a:xfrm>
            <a:custGeom>
              <a:rect b="b" l="l" r="r" t="t"/>
              <a:pathLst>
                <a:path extrusionOk="0" h="4235" w="9039">
                  <a:moveTo>
                    <a:pt x="4520" y="1"/>
                  </a:moveTo>
                  <a:cubicBezTo>
                    <a:pt x="2243" y="1"/>
                    <a:pt x="286" y="1673"/>
                    <a:pt x="1" y="3950"/>
                  </a:cubicBezTo>
                  <a:lnTo>
                    <a:pt x="4520" y="4235"/>
                  </a:lnTo>
                  <a:lnTo>
                    <a:pt x="9039" y="3950"/>
                  </a:lnTo>
                  <a:cubicBezTo>
                    <a:pt x="8718" y="1673"/>
                    <a:pt x="6761" y="1"/>
                    <a:pt x="452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108"/>
            <p:cNvSpPr/>
            <p:nvPr/>
          </p:nvSpPr>
          <p:spPr>
            <a:xfrm>
              <a:off x="2403025" y="1617050"/>
              <a:ext cx="228650" cy="23150"/>
            </a:xfrm>
            <a:custGeom>
              <a:rect b="b" l="l" r="r" t="t"/>
              <a:pathLst>
                <a:path extrusionOk="0" h="926" w="9146">
                  <a:moveTo>
                    <a:pt x="72" y="0"/>
                  </a:moveTo>
                  <a:lnTo>
                    <a:pt x="36" y="36"/>
                  </a:lnTo>
                  <a:cubicBezTo>
                    <a:pt x="36" y="214"/>
                    <a:pt x="1" y="427"/>
                    <a:pt x="1" y="641"/>
                  </a:cubicBezTo>
                  <a:lnTo>
                    <a:pt x="72" y="641"/>
                  </a:lnTo>
                  <a:lnTo>
                    <a:pt x="4591" y="925"/>
                  </a:lnTo>
                  <a:lnTo>
                    <a:pt x="9074" y="641"/>
                  </a:lnTo>
                  <a:lnTo>
                    <a:pt x="9145" y="641"/>
                  </a:lnTo>
                  <a:cubicBezTo>
                    <a:pt x="9145" y="427"/>
                    <a:pt x="9110" y="214"/>
                    <a:pt x="911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108"/>
            <p:cNvSpPr/>
            <p:nvPr/>
          </p:nvSpPr>
          <p:spPr>
            <a:xfrm>
              <a:off x="2379025" y="1627725"/>
              <a:ext cx="277550" cy="44725"/>
            </a:xfrm>
            <a:custGeom>
              <a:rect b="b" l="l" r="r" t="t"/>
              <a:pathLst>
                <a:path extrusionOk="0" h="1789" w="11102">
                  <a:moveTo>
                    <a:pt x="1032" y="0"/>
                  </a:moveTo>
                  <a:cubicBezTo>
                    <a:pt x="534" y="0"/>
                    <a:pt x="71" y="392"/>
                    <a:pt x="0" y="890"/>
                  </a:cubicBezTo>
                  <a:lnTo>
                    <a:pt x="356" y="1174"/>
                  </a:lnTo>
                  <a:cubicBezTo>
                    <a:pt x="676" y="1174"/>
                    <a:pt x="961" y="1281"/>
                    <a:pt x="1210" y="1495"/>
                  </a:cubicBezTo>
                  <a:cubicBezTo>
                    <a:pt x="1459" y="1690"/>
                    <a:pt x="1761" y="1788"/>
                    <a:pt x="2064" y="1788"/>
                  </a:cubicBezTo>
                  <a:cubicBezTo>
                    <a:pt x="2366" y="1788"/>
                    <a:pt x="2669" y="1690"/>
                    <a:pt x="2918" y="1495"/>
                  </a:cubicBezTo>
                  <a:cubicBezTo>
                    <a:pt x="3185" y="1281"/>
                    <a:pt x="3505" y="1174"/>
                    <a:pt x="3821" y="1174"/>
                  </a:cubicBezTo>
                  <a:cubicBezTo>
                    <a:pt x="4136" y="1174"/>
                    <a:pt x="4448" y="1281"/>
                    <a:pt x="4697" y="1495"/>
                  </a:cubicBezTo>
                  <a:cubicBezTo>
                    <a:pt x="4946" y="1690"/>
                    <a:pt x="5248" y="1788"/>
                    <a:pt x="5551" y="1788"/>
                  </a:cubicBezTo>
                  <a:cubicBezTo>
                    <a:pt x="5853" y="1788"/>
                    <a:pt x="6156" y="1690"/>
                    <a:pt x="6405" y="1495"/>
                  </a:cubicBezTo>
                  <a:cubicBezTo>
                    <a:pt x="6654" y="1281"/>
                    <a:pt x="6965" y="1174"/>
                    <a:pt x="7276" y="1174"/>
                  </a:cubicBezTo>
                  <a:cubicBezTo>
                    <a:pt x="7588" y="1174"/>
                    <a:pt x="7899" y="1281"/>
                    <a:pt x="8148" y="1495"/>
                  </a:cubicBezTo>
                  <a:cubicBezTo>
                    <a:pt x="8397" y="1690"/>
                    <a:pt x="8700" y="1788"/>
                    <a:pt x="9002" y="1788"/>
                  </a:cubicBezTo>
                  <a:cubicBezTo>
                    <a:pt x="9305" y="1788"/>
                    <a:pt x="9607" y="1690"/>
                    <a:pt x="9856" y="1495"/>
                  </a:cubicBezTo>
                  <a:cubicBezTo>
                    <a:pt x="10105" y="1281"/>
                    <a:pt x="10425" y="1174"/>
                    <a:pt x="10746" y="1174"/>
                  </a:cubicBezTo>
                  <a:lnTo>
                    <a:pt x="11101" y="890"/>
                  </a:lnTo>
                  <a:cubicBezTo>
                    <a:pt x="11030" y="392"/>
                    <a:pt x="10568" y="0"/>
                    <a:pt x="100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108"/>
            <p:cNvSpPr/>
            <p:nvPr/>
          </p:nvSpPr>
          <p:spPr>
            <a:xfrm>
              <a:off x="2379025" y="1650850"/>
              <a:ext cx="278425" cy="40050"/>
            </a:xfrm>
            <a:custGeom>
              <a:rect b="b" l="l" r="r" t="t"/>
              <a:pathLst>
                <a:path extrusionOk="0" h="1602" w="11137">
                  <a:moveTo>
                    <a:pt x="356" y="0"/>
                  </a:moveTo>
                  <a:cubicBezTo>
                    <a:pt x="249" y="0"/>
                    <a:pt x="107" y="36"/>
                    <a:pt x="0" y="71"/>
                  </a:cubicBezTo>
                  <a:cubicBezTo>
                    <a:pt x="0" y="107"/>
                    <a:pt x="0" y="178"/>
                    <a:pt x="0" y="249"/>
                  </a:cubicBezTo>
                  <a:cubicBezTo>
                    <a:pt x="0" y="392"/>
                    <a:pt x="36" y="534"/>
                    <a:pt x="107" y="676"/>
                  </a:cubicBezTo>
                  <a:lnTo>
                    <a:pt x="356" y="961"/>
                  </a:lnTo>
                  <a:cubicBezTo>
                    <a:pt x="676" y="961"/>
                    <a:pt x="961" y="1068"/>
                    <a:pt x="1210" y="1281"/>
                  </a:cubicBezTo>
                  <a:cubicBezTo>
                    <a:pt x="1459" y="1495"/>
                    <a:pt x="1761" y="1601"/>
                    <a:pt x="2064" y="1601"/>
                  </a:cubicBezTo>
                  <a:cubicBezTo>
                    <a:pt x="2366" y="1601"/>
                    <a:pt x="2669" y="1495"/>
                    <a:pt x="2918" y="1281"/>
                  </a:cubicBezTo>
                  <a:cubicBezTo>
                    <a:pt x="3185" y="1068"/>
                    <a:pt x="3505" y="961"/>
                    <a:pt x="3821" y="961"/>
                  </a:cubicBezTo>
                  <a:cubicBezTo>
                    <a:pt x="4136" y="961"/>
                    <a:pt x="4448" y="1068"/>
                    <a:pt x="4697" y="1281"/>
                  </a:cubicBezTo>
                  <a:cubicBezTo>
                    <a:pt x="4946" y="1495"/>
                    <a:pt x="5248" y="1601"/>
                    <a:pt x="5551" y="1601"/>
                  </a:cubicBezTo>
                  <a:cubicBezTo>
                    <a:pt x="5853" y="1601"/>
                    <a:pt x="6156" y="1495"/>
                    <a:pt x="6405" y="1281"/>
                  </a:cubicBezTo>
                  <a:cubicBezTo>
                    <a:pt x="6654" y="1068"/>
                    <a:pt x="6965" y="961"/>
                    <a:pt x="7276" y="961"/>
                  </a:cubicBezTo>
                  <a:cubicBezTo>
                    <a:pt x="7588" y="961"/>
                    <a:pt x="7899" y="1068"/>
                    <a:pt x="8148" y="1281"/>
                  </a:cubicBezTo>
                  <a:cubicBezTo>
                    <a:pt x="8397" y="1495"/>
                    <a:pt x="8700" y="1601"/>
                    <a:pt x="9002" y="1601"/>
                  </a:cubicBezTo>
                  <a:cubicBezTo>
                    <a:pt x="9305" y="1601"/>
                    <a:pt x="9607" y="1495"/>
                    <a:pt x="9856" y="1281"/>
                  </a:cubicBezTo>
                  <a:cubicBezTo>
                    <a:pt x="10105" y="1068"/>
                    <a:pt x="10425" y="961"/>
                    <a:pt x="10746" y="961"/>
                  </a:cubicBezTo>
                  <a:lnTo>
                    <a:pt x="11030" y="676"/>
                  </a:lnTo>
                  <a:cubicBezTo>
                    <a:pt x="11101" y="534"/>
                    <a:pt x="11101" y="392"/>
                    <a:pt x="11101" y="249"/>
                  </a:cubicBezTo>
                  <a:cubicBezTo>
                    <a:pt x="11137" y="178"/>
                    <a:pt x="11137" y="107"/>
                    <a:pt x="11101" y="71"/>
                  </a:cubicBezTo>
                  <a:cubicBezTo>
                    <a:pt x="10995" y="36"/>
                    <a:pt x="10888" y="0"/>
                    <a:pt x="10746" y="0"/>
                  </a:cubicBezTo>
                  <a:cubicBezTo>
                    <a:pt x="10425" y="0"/>
                    <a:pt x="10105" y="107"/>
                    <a:pt x="9856" y="320"/>
                  </a:cubicBezTo>
                  <a:cubicBezTo>
                    <a:pt x="9607" y="534"/>
                    <a:pt x="9305" y="641"/>
                    <a:pt x="9002" y="641"/>
                  </a:cubicBezTo>
                  <a:cubicBezTo>
                    <a:pt x="8700" y="641"/>
                    <a:pt x="8397" y="534"/>
                    <a:pt x="8148" y="320"/>
                  </a:cubicBezTo>
                  <a:cubicBezTo>
                    <a:pt x="7899" y="107"/>
                    <a:pt x="7597" y="0"/>
                    <a:pt x="7294" y="0"/>
                  </a:cubicBezTo>
                  <a:cubicBezTo>
                    <a:pt x="6992" y="0"/>
                    <a:pt x="6689" y="107"/>
                    <a:pt x="6440" y="320"/>
                  </a:cubicBezTo>
                  <a:cubicBezTo>
                    <a:pt x="6191" y="534"/>
                    <a:pt x="5889" y="641"/>
                    <a:pt x="5586" y="641"/>
                  </a:cubicBezTo>
                  <a:cubicBezTo>
                    <a:pt x="5284" y="641"/>
                    <a:pt x="4981" y="534"/>
                    <a:pt x="4732" y="320"/>
                  </a:cubicBezTo>
                  <a:cubicBezTo>
                    <a:pt x="4466" y="107"/>
                    <a:pt x="4145" y="0"/>
                    <a:pt x="3830" y="0"/>
                  </a:cubicBezTo>
                  <a:cubicBezTo>
                    <a:pt x="3514" y="0"/>
                    <a:pt x="3202" y="107"/>
                    <a:pt x="2953" y="320"/>
                  </a:cubicBezTo>
                  <a:cubicBezTo>
                    <a:pt x="2704" y="534"/>
                    <a:pt x="2393" y="641"/>
                    <a:pt x="2082" y="641"/>
                  </a:cubicBezTo>
                  <a:cubicBezTo>
                    <a:pt x="1770" y="641"/>
                    <a:pt x="1459" y="534"/>
                    <a:pt x="1210" y="320"/>
                  </a:cubicBezTo>
                  <a:cubicBezTo>
                    <a:pt x="996" y="107"/>
                    <a:pt x="676" y="0"/>
                    <a:pt x="35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3" name="Google Shape;14363;p108"/>
            <p:cNvSpPr/>
            <p:nvPr/>
          </p:nvSpPr>
          <p:spPr>
            <a:xfrm>
              <a:off x="2295400" y="1670375"/>
              <a:ext cx="445475" cy="29425"/>
            </a:xfrm>
            <a:custGeom>
              <a:rect b="b" l="l" r="r" t="t"/>
              <a:pathLst>
                <a:path extrusionOk="0" h="1177" w="17819">
                  <a:moveTo>
                    <a:pt x="17566" y="1"/>
                  </a:moveTo>
                  <a:cubicBezTo>
                    <a:pt x="17558" y="1"/>
                    <a:pt x="17550" y="1"/>
                    <a:pt x="17542" y="2"/>
                  </a:cubicBezTo>
                  <a:cubicBezTo>
                    <a:pt x="17151" y="2"/>
                    <a:pt x="16795" y="144"/>
                    <a:pt x="16510" y="393"/>
                  </a:cubicBezTo>
                  <a:cubicBezTo>
                    <a:pt x="16314" y="554"/>
                    <a:pt x="16065" y="634"/>
                    <a:pt x="15816" y="634"/>
                  </a:cubicBezTo>
                  <a:cubicBezTo>
                    <a:pt x="15567" y="634"/>
                    <a:pt x="15318" y="554"/>
                    <a:pt x="15122" y="393"/>
                  </a:cubicBezTo>
                  <a:cubicBezTo>
                    <a:pt x="14820" y="144"/>
                    <a:pt x="14446" y="20"/>
                    <a:pt x="14073" y="20"/>
                  </a:cubicBezTo>
                  <a:cubicBezTo>
                    <a:pt x="13699" y="20"/>
                    <a:pt x="13326" y="144"/>
                    <a:pt x="13023" y="393"/>
                  </a:cubicBezTo>
                  <a:cubicBezTo>
                    <a:pt x="12827" y="554"/>
                    <a:pt x="12587" y="634"/>
                    <a:pt x="12343" y="634"/>
                  </a:cubicBezTo>
                  <a:cubicBezTo>
                    <a:pt x="12098" y="634"/>
                    <a:pt x="11849" y="554"/>
                    <a:pt x="11635" y="393"/>
                  </a:cubicBezTo>
                  <a:cubicBezTo>
                    <a:pt x="11351" y="144"/>
                    <a:pt x="10995" y="2"/>
                    <a:pt x="10639" y="2"/>
                  </a:cubicBezTo>
                  <a:cubicBezTo>
                    <a:pt x="10248" y="2"/>
                    <a:pt x="9892" y="144"/>
                    <a:pt x="9607" y="393"/>
                  </a:cubicBezTo>
                  <a:cubicBezTo>
                    <a:pt x="9412" y="554"/>
                    <a:pt x="9163" y="634"/>
                    <a:pt x="8914" y="634"/>
                  </a:cubicBezTo>
                  <a:cubicBezTo>
                    <a:pt x="8664" y="634"/>
                    <a:pt x="8415" y="554"/>
                    <a:pt x="8220" y="393"/>
                  </a:cubicBezTo>
                  <a:cubicBezTo>
                    <a:pt x="7917" y="144"/>
                    <a:pt x="7544" y="20"/>
                    <a:pt x="7170" y="20"/>
                  </a:cubicBezTo>
                  <a:cubicBezTo>
                    <a:pt x="6796" y="20"/>
                    <a:pt x="6423" y="144"/>
                    <a:pt x="6120" y="393"/>
                  </a:cubicBezTo>
                  <a:cubicBezTo>
                    <a:pt x="5925" y="554"/>
                    <a:pt x="5685" y="634"/>
                    <a:pt x="5440" y="634"/>
                  </a:cubicBezTo>
                  <a:cubicBezTo>
                    <a:pt x="5195" y="634"/>
                    <a:pt x="4946" y="554"/>
                    <a:pt x="4733" y="393"/>
                  </a:cubicBezTo>
                  <a:cubicBezTo>
                    <a:pt x="4448" y="144"/>
                    <a:pt x="4092" y="2"/>
                    <a:pt x="3701" y="2"/>
                  </a:cubicBezTo>
                  <a:cubicBezTo>
                    <a:pt x="3345" y="2"/>
                    <a:pt x="2989" y="144"/>
                    <a:pt x="2705" y="393"/>
                  </a:cubicBezTo>
                  <a:cubicBezTo>
                    <a:pt x="2491" y="554"/>
                    <a:pt x="2242" y="634"/>
                    <a:pt x="1997" y="634"/>
                  </a:cubicBezTo>
                  <a:cubicBezTo>
                    <a:pt x="1753" y="634"/>
                    <a:pt x="1513" y="554"/>
                    <a:pt x="1317" y="393"/>
                  </a:cubicBezTo>
                  <a:cubicBezTo>
                    <a:pt x="1032" y="144"/>
                    <a:pt x="641" y="2"/>
                    <a:pt x="250" y="2"/>
                  </a:cubicBezTo>
                  <a:cubicBezTo>
                    <a:pt x="107" y="2"/>
                    <a:pt x="1" y="144"/>
                    <a:pt x="1" y="287"/>
                  </a:cubicBezTo>
                  <a:cubicBezTo>
                    <a:pt x="1" y="429"/>
                    <a:pt x="143" y="536"/>
                    <a:pt x="250" y="536"/>
                  </a:cubicBezTo>
                  <a:cubicBezTo>
                    <a:pt x="534" y="536"/>
                    <a:pt x="783" y="607"/>
                    <a:pt x="961" y="785"/>
                  </a:cubicBezTo>
                  <a:cubicBezTo>
                    <a:pt x="1264" y="1034"/>
                    <a:pt x="1628" y="1158"/>
                    <a:pt x="1993" y="1158"/>
                  </a:cubicBezTo>
                  <a:cubicBezTo>
                    <a:pt x="2358" y="1158"/>
                    <a:pt x="2722" y="1034"/>
                    <a:pt x="3025" y="785"/>
                  </a:cubicBezTo>
                  <a:cubicBezTo>
                    <a:pt x="3203" y="642"/>
                    <a:pt x="3452" y="536"/>
                    <a:pt x="3701" y="536"/>
                  </a:cubicBezTo>
                  <a:cubicBezTo>
                    <a:pt x="3950" y="536"/>
                    <a:pt x="4199" y="607"/>
                    <a:pt x="4413" y="785"/>
                  </a:cubicBezTo>
                  <a:cubicBezTo>
                    <a:pt x="4697" y="1034"/>
                    <a:pt x="5062" y="1158"/>
                    <a:pt x="5427" y="1158"/>
                  </a:cubicBezTo>
                  <a:cubicBezTo>
                    <a:pt x="5791" y="1158"/>
                    <a:pt x="6156" y="1034"/>
                    <a:pt x="6441" y="785"/>
                  </a:cubicBezTo>
                  <a:cubicBezTo>
                    <a:pt x="6654" y="607"/>
                    <a:pt x="6903" y="536"/>
                    <a:pt x="7152" y="536"/>
                  </a:cubicBezTo>
                  <a:cubicBezTo>
                    <a:pt x="7437" y="536"/>
                    <a:pt x="7686" y="607"/>
                    <a:pt x="7864" y="785"/>
                  </a:cubicBezTo>
                  <a:cubicBezTo>
                    <a:pt x="8166" y="1034"/>
                    <a:pt x="8531" y="1158"/>
                    <a:pt x="8896" y="1158"/>
                  </a:cubicBezTo>
                  <a:cubicBezTo>
                    <a:pt x="9260" y="1158"/>
                    <a:pt x="9625" y="1034"/>
                    <a:pt x="9928" y="785"/>
                  </a:cubicBezTo>
                  <a:cubicBezTo>
                    <a:pt x="10105" y="642"/>
                    <a:pt x="10355" y="536"/>
                    <a:pt x="10604" y="536"/>
                  </a:cubicBezTo>
                  <a:cubicBezTo>
                    <a:pt x="10853" y="536"/>
                    <a:pt x="11102" y="607"/>
                    <a:pt x="11315" y="785"/>
                  </a:cubicBezTo>
                  <a:cubicBezTo>
                    <a:pt x="11600" y="1034"/>
                    <a:pt x="11965" y="1158"/>
                    <a:pt x="12329" y="1158"/>
                  </a:cubicBezTo>
                  <a:cubicBezTo>
                    <a:pt x="12694" y="1158"/>
                    <a:pt x="13059" y="1034"/>
                    <a:pt x="13343" y="785"/>
                  </a:cubicBezTo>
                  <a:cubicBezTo>
                    <a:pt x="13557" y="607"/>
                    <a:pt x="13806" y="536"/>
                    <a:pt x="14055" y="536"/>
                  </a:cubicBezTo>
                  <a:cubicBezTo>
                    <a:pt x="14304" y="536"/>
                    <a:pt x="14589" y="607"/>
                    <a:pt x="14767" y="785"/>
                  </a:cubicBezTo>
                  <a:cubicBezTo>
                    <a:pt x="15051" y="1034"/>
                    <a:pt x="15407" y="1176"/>
                    <a:pt x="15798" y="1176"/>
                  </a:cubicBezTo>
                  <a:lnTo>
                    <a:pt x="15834" y="1141"/>
                  </a:lnTo>
                  <a:cubicBezTo>
                    <a:pt x="16190" y="1141"/>
                    <a:pt x="16546" y="1034"/>
                    <a:pt x="16830" y="785"/>
                  </a:cubicBezTo>
                  <a:cubicBezTo>
                    <a:pt x="17044" y="642"/>
                    <a:pt x="17293" y="536"/>
                    <a:pt x="17542" y="536"/>
                  </a:cubicBezTo>
                  <a:cubicBezTo>
                    <a:pt x="17550" y="537"/>
                    <a:pt x="17558" y="537"/>
                    <a:pt x="17566" y="537"/>
                  </a:cubicBezTo>
                  <a:cubicBezTo>
                    <a:pt x="17819" y="537"/>
                    <a:pt x="17819" y="1"/>
                    <a:pt x="17566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364" name="Google Shape;14364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65" name="Google Shape;14365;p10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ving Disorders: Decompression Sickness by Slidesgo">
  <a:themeElements>
    <a:clrScheme name="Simple Light">
      <a:dk1>
        <a:srgbClr val="05527C"/>
      </a:dk1>
      <a:lt1>
        <a:srgbClr val="C9E9F7"/>
      </a:lt1>
      <a:dk2>
        <a:srgbClr val="002A50"/>
      </a:dk2>
      <a:lt2>
        <a:srgbClr val="FFEEE6"/>
      </a:lt2>
      <a:accent1>
        <a:srgbClr val="EA8B6F"/>
      </a:accent1>
      <a:accent2>
        <a:srgbClr val="2C7FA3"/>
      </a:accent2>
      <a:accent3>
        <a:srgbClr val="16526D"/>
      </a:accent3>
      <a:accent4>
        <a:srgbClr val="FFCE3E"/>
      </a:accent4>
      <a:accent5>
        <a:srgbClr val="5CD4E5"/>
      </a:accent5>
      <a:accent6>
        <a:srgbClr val="FFFFFF"/>
      </a:accent6>
      <a:hlink>
        <a:srgbClr val="0552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iving Disorders: Decompression Sickness by Slidesgo">
  <a:themeElements>
    <a:clrScheme name="Simple Light">
      <a:dk1>
        <a:srgbClr val="05527C"/>
      </a:dk1>
      <a:lt1>
        <a:srgbClr val="C9E9F7"/>
      </a:lt1>
      <a:dk2>
        <a:srgbClr val="002A50"/>
      </a:dk2>
      <a:lt2>
        <a:srgbClr val="FFEEE6"/>
      </a:lt2>
      <a:accent1>
        <a:srgbClr val="EA8B6F"/>
      </a:accent1>
      <a:accent2>
        <a:srgbClr val="2C7FA3"/>
      </a:accent2>
      <a:accent3>
        <a:srgbClr val="16526D"/>
      </a:accent3>
      <a:accent4>
        <a:srgbClr val="FFCE3E"/>
      </a:accent4>
      <a:accent5>
        <a:srgbClr val="5CD4E5"/>
      </a:accent5>
      <a:accent6>
        <a:srgbClr val="FFFFFF"/>
      </a:accent6>
      <a:hlink>
        <a:srgbClr val="0552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Diving Disorders: Decompression Sickness by Slidesgo">
  <a:themeElements>
    <a:clrScheme name="Simple Light">
      <a:dk1>
        <a:srgbClr val="05527C"/>
      </a:dk1>
      <a:lt1>
        <a:srgbClr val="C9E9F7"/>
      </a:lt1>
      <a:dk2>
        <a:srgbClr val="002A50"/>
      </a:dk2>
      <a:lt2>
        <a:srgbClr val="FFEEE6"/>
      </a:lt2>
      <a:accent1>
        <a:srgbClr val="EA8B6F"/>
      </a:accent1>
      <a:accent2>
        <a:srgbClr val="2C7FA3"/>
      </a:accent2>
      <a:accent3>
        <a:srgbClr val="16526D"/>
      </a:accent3>
      <a:accent4>
        <a:srgbClr val="FFCE3E"/>
      </a:accent4>
      <a:accent5>
        <a:srgbClr val="5CD4E5"/>
      </a:accent5>
      <a:accent6>
        <a:srgbClr val="FFFFFF"/>
      </a:accent6>
      <a:hlink>
        <a:srgbClr val="0552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